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9" r:id="rId5"/>
    <p:sldMasterId id="2147483680" r:id="rId6"/>
    <p:sldMasterId id="2147483770" r:id="rId7"/>
  </p:sldMasterIdLst>
  <p:notesMasterIdLst>
    <p:notesMasterId r:id="rId59"/>
  </p:notesMasterIdLst>
  <p:sldIdLst>
    <p:sldId id="257" r:id="rId8"/>
    <p:sldId id="1203" r:id="rId9"/>
    <p:sldId id="1705" r:id="rId10"/>
    <p:sldId id="1711" r:id="rId11"/>
    <p:sldId id="1722" r:id="rId12"/>
    <p:sldId id="703" r:id="rId13"/>
    <p:sldId id="1689" r:id="rId14"/>
    <p:sldId id="1520" r:id="rId15"/>
    <p:sldId id="1713" r:id="rId16"/>
    <p:sldId id="258" r:id="rId17"/>
    <p:sldId id="1496" r:id="rId18"/>
    <p:sldId id="262" r:id="rId19"/>
    <p:sldId id="1512" r:id="rId20"/>
    <p:sldId id="1523" r:id="rId21"/>
    <p:sldId id="1525" r:id="rId22"/>
    <p:sldId id="265" r:id="rId23"/>
    <p:sldId id="1718" r:id="rId24"/>
    <p:sldId id="1714" r:id="rId25"/>
    <p:sldId id="1581" r:id="rId26"/>
    <p:sldId id="701" r:id="rId27"/>
    <p:sldId id="714" r:id="rId28"/>
    <p:sldId id="1573" r:id="rId29"/>
    <p:sldId id="261" r:id="rId30"/>
    <p:sldId id="1571" r:id="rId31"/>
    <p:sldId id="1584" r:id="rId32"/>
    <p:sldId id="1719" r:id="rId33"/>
    <p:sldId id="1715" r:id="rId34"/>
    <p:sldId id="1587" r:id="rId35"/>
    <p:sldId id="1588" r:id="rId36"/>
    <p:sldId id="355" r:id="rId37"/>
    <p:sldId id="1568" r:id="rId38"/>
    <p:sldId id="259" r:id="rId39"/>
    <p:sldId id="1618" r:id="rId40"/>
    <p:sldId id="1619" r:id="rId41"/>
    <p:sldId id="1624" r:id="rId42"/>
    <p:sldId id="1707" r:id="rId43"/>
    <p:sldId id="1720" r:id="rId44"/>
    <p:sldId id="1716" r:id="rId45"/>
    <p:sldId id="1655" r:id="rId46"/>
    <p:sldId id="1686" r:id="rId47"/>
    <p:sldId id="1657" r:id="rId48"/>
    <p:sldId id="1529" r:id="rId49"/>
    <p:sldId id="1721" r:id="rId50"/>
    <p:sldId id="1717" r:id="rId51"/>
    <p:sldId id="1709" r:id="rId52"/>
    <p:sldId id="1710" r:id="rId53"/>
    <p:sldId id="1706" r:id="rId54"/>
    <p:sldId id="1204" r:id="rId55"/>
    <p:sldId id="1650" r:id="rId56"/>
    <p:sldId id="1712" r:id="rId57"/>
    <p:sldId id="1651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5"/>
    <a:srgbClr val="F6F3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E3053C-ED9E-45B3-9973-0E1374FB6DA8}" v="50" dt="2025-06-10T16:54:05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56" autoAdjust="0"/>
    <p:restoredTop sz="88575" autoAdjust="0"/>
  </p:normalViewPr>
  <p:slideViewPr>
    <p:cSldViewPr snapToGrid="0" snapToObjects="1">
      <p:cViewPr varScale="1">
        <p:scale>
          <a:sx n="64" d="100"/>
          <a:sy n="64" d="100"/>
        </p:scale>
        <p:origin x="787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microsoft.com/office/2016/11/relationships/changesInfo" Target="changesInfos/changesInfo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l Dyer" userId="f48cccbf-306c-476d-ac12-27135fb93a1f" providerId="ADAL" clId="{ADE3053C-ED9E-45B3-9973-0E1374FB6DA8}"/>
    <pc:docChg chg="undo custSel addSld delSld modSld">
      <pc:chgData name="Neil Dyer" userId="f48cccbf-306c-476d-ac12-27135fb93a1f" providerId="ADAL" clId="{ADE3053C-ED9E-45B3-9973-0E1374FB6DA8}" dt="2025-06-10T16:54:05.344" v="366" actId="1076"/>
      <pc:docMkLst>
        <pc:docMk/>
      </pc:docMkLst>
      <pc:sldChg chg="modSp mod">
        <pc:chgData name="Neil Dyer" userId="f48cccbf-306c-476d-ac12-27135fb93a1f" providerId="ADAL" clId="{ADE3053C-ED9E-45B3-9973-0E1374FB6DA8}" dt="2025-05-27T18:31:54.734" v="4" actId="20577"/>
        <pc:sldMkLst>
          <pc:docMk/>
          <pc:sldMk cId="1370600217" sldId="257"/>
        </pc:sldMkLst>
        <pc:spChg chg="mod">
          <ac:chgData name="Neil Dyer" userId="f48cccbf-306c-476d-ac12-27135fb93a1f" providerId="ADAL" clId="{ADE3053C-ED9E-45B3-9973-0E1374FB6DA8}" dt="2025-05-27T18:31:54.734" v="4" actId="20577"/>
          <ac:spMkLst>
            <pc:docMk/>
            <pc:sldMk cId="1370600217" sldId="257"/>
            <ac:spMk id="2" creationId="{A6E9004F-BFD6-4ADC-A0B5-89A9E2C7C48E}"/>
          </ac:spMkLst>
        </pc:spChg>
      </pc:sldChg>
      <pc:sldChg chg="add">
        <pc:chgData name="Neil Dyer" userId="f48cccbf-306c-476d-ac12-27135fb93a1f" providerId="ADAL" clId="{ADE3053C-ED9E-45B3-9973-0E1374FB6DA8}" dt="2025-05-27T18:42:18.276" v="220"/>
        <pc:sldMkLst>
          <pc:docMk/>
          <pc:sldMk cId="3736689993" sldId="258"/>
        </pc:sldMkLst>
      </pc:sldChg>
      <pc:sldChg chg="add">
        <pc:chgData name="Neil Dyer" userId="f48cccbf-306c-476d-ac12-27135fb93a1f" providerId="ADAL" clId="{ADE3053C-ED9E-45B3-9973-0E1374FB6DA8}" dt="2025-05-27T18:48:36.582" v="241"/>
        <pc:sldMkLst>
          <pc:docMk/>
          <pc:sldMk cId="0" sldId="259"/>
        </pc:sldMkLst>
      </pc:sldChg>
      <pc:sldChg chg="del">
        <pc:chgData name="Neil Dyer" userId="f48cccbf-306c-476d-ac12-27135fb93a1f" providerId="ADAL" clId="{ADE3053C-ED9E-45B3-9973-0E1374FB6DA8}" dt="2025-05-27T18:34:16.056" v="203" actId="47"/>
        <pc:sldMkLst>
          <pc:docMk/>
          <pc:sldMk cId="2394234716" sldId="259"/>
        </pc:sldMkLst>
      </pc:sldChg>
      <pc:sldChg chg="add">
        <pc:chgData name="Neil Dyer" userId="f48cccbf-306c-476d-ac12-27135fb93a1f" providerId="ADAL" clId="{ADE3053C-ED9E-45B3-9973-0E1374FB6DA8}" dt="2025-05-27T18:45:24.685" v="230"/>
        <pc:sldMkLst>
          <pc:docMk/>
          <pc:sldMk cId="0" sldId="261"/>
        </pc:sldMkLst>
      </pc:sldChg>
      <pc:sldChg chg="add">
        <pc:chgData name="Neil Dyer" userId="f48cccbf-306c-476d-ac12-27135fb93a1f" providerId="ADAL" clId="{ADE3053C-ED9E-45B3-9973-0E1374FB6DA8}" dt="2025-05-27T18:42:37.998" v="222"/>
        <pc:sldMkLst>
          <pc:docMk/>
          <pc:sldMk cId="0" sldId="262"/>
        </pc:sldMkLst>
      </pc:sldChg>
      <pc:sldChg chg="del">
        <pc:chgData name="Neil Dyer" userId="f48cccbf-306c-476d-ac12-27135fb93a1f" providerId="ADAL" clId="{ADE3053C-ED9E-45B3-9973-0E1374FB6DA8}" dt="2025-05-27T18:33:58.706" v="193" actId="47"/>
        <pc:sldMkLst>
          <pc:docMk/>
          <pc:sldMk cId="1405121631" sldId="263"/>
        </pc:sldMkLst>
      </pc:sldChg>
      <pc:sldChg chg="del">
        <pc:chgData name="Neil Dyer" userId="f48cccbf-306c-476d-ac12-27135fb93a1f" providerId="ADAL" clId="{ADE3053C-ED9E-45B3-9973-0E1374FB6DA8}" dt="2025-05-27T18:33:59.474" v="194" actId="47"/>
        <pc:sldMkLst>
          <pc:docMk/>
          <pc:sldMk cId="2380518049" sldId="264"/>
        </pc:sldMkLst>
      </pc:sldChg>
      <pc:sldChg chg="add">
        <pc:chgData name="Neil Dyer" userId="f48cccbf-306c-476d-ac12-27135fb93a1f" providerId="ADAL" clId="{ADE3053C-ED9E-45B3-9973-0E1374FB6DA8}" dt="2025-05-27T18:43:24.952" v="226"/>
        <pc:sldMkLst>
          <pc:docMk/>
          <pc:sldMk cId="0" sldId="265"/>
        </pc:sldMkLst>
      </pc:sldChg>
      <pc:sldChg chg="del">
        <pc:chgData name="Neil Dyer" userId="f48cccbf-306c-476d-ac12-27135fb93a1f" providerId="ADAL" clId="{ADE3053C-ED9E-45B3-9973-0E1374FB6DA8}" dt="2025-05-27T18:34:00.319" v="195" actId="47"/>
        <pc:sldMkLst>
          <pc:docMk/>
          <pc:sldMk cId="4084339903" sldId="265"/>
        </pc:sldMkLst>
      </pc:sldChg>
      <pc:sldChg chg="del">
        <pc:chgData name="Neil Dyer" userId="f48cccbf-306c-476d-ac12-27135fb93a1f" providerId="ADAL" clId="{ADE3053C-ED9E-45B3-9973-0E1374FB6DA8}" dt="2025-05-27T18:34:01" v="196" actId="47"/>
        <pc:sldMkLst>
          <pc:docMk/>
          <pc:sldMk cId="1369293781" sldId="266"/>
        </pc:sldMkLst>
      </pc:sldChg>
      <pc:sldChg chg="del">
        <pc:chgData name="Neil Dyer" userId="f48cccbf-306c-476d-ac12-27135fb93a1f" providerId="ADAL" clId="{ADE3053C-ED9E-45B3-9973-0E1374FB6DA8}" dt="2025-05-27T18:34:01.819" v="197" actId="47"/>
        <pc:sldMkLst>
          <pc:docMk/>
          <pc:sldMk cId="1459251246" sldId="267"/>
        </pc:sldMkLst>
      </pc:sldChg>
      <pc:sldChg chg="add">
        <pc:chgData name="Neil Dyer" userId="f48cccbf-306c-476d-ac12-27135fb93a1f" providerId="ADAL" clId="{ADE3053C-ED9E-45B3-9973-0E1374FB6DA8}" dt="2025-05-27T18:46:09.372" v="233"/>
        <pc:sldMkLst>
          <pc:docMk/>
          <pc:sldMk cId="410722390" sldId="355"/>
        </pc:sldMkLst>
      </pc:sldChg>
      <pc:sldChg chg="del">
        <pc:chgData name="Neil Dyer" userId="f48cccbf-306c-476d-ac12-27135fb93a1f" providerId="ADAL" clId="{ADE3053C-ED9E-45B3-9973-0E1374FB6DA8}" dt="2025-05-27T18:31:57.044" v="5" actId="47"/>
        <pc:sldMkLst>
          <pc:docMk/>
          <pc:sldMk cId="3086422195" sldId="618"/>
        </pc:sldMkLst>
      </pc:sldChg>
      <pc:sldChg chg="add">
        <pc:chgData name="Neil Dyer" userId="f48cccbf-306c-476d-ac12-27135fb93a1f" providerId="ADAL" clId="{ADE3053C-ED9E-45B3-9973-0E1374FB6DA8}" dt="2025-05-27T18:44:57.729" v="228"/>
        <pc:sldMkLst>
          <pc:docMk/>
          <pc:sldMk cId="4043562178" sldId="701"/>
        </pc:sldMkLst>
      </pc:sldChg>
      <pc:sldChg chg="add del">
        <pc:chgData name="Neil Dyer" userId="f48cccbf-306c-476d-ac12-27135fb93a1f" providerId="ADAL" clId="{ADE3053C-ED9E-45B3-9973-0E1374FB6DA8}" dt="2025-05-27T18:40:31.109" v="218"/>
        <pc:sldMkLst>
          <pc:docMk/>
          <pc:sldMk cId="189675141" sldId="703"/>
        </pc:sldMkLst>
      </pc:sldChg>
      <pc:sldChg chg="add">
        <pc:chgData name="Neil Dyer" userId="f48cccbf-306c-476d-ac12-27135fb93a1f" providerId="ADAL" clId="{ADE3053C-ED9E-45B3-9973-0E1374FB6DA8}" dt="2025-05-27T18:44:57.729" v="228"/>
        <pc:sldMkLst>
          <pc:docMk/>
          <pc:sldMk cId="3994499152" sldId="714"/>
        </pc:sldMkLst>
      </pc:sldChg>
      <pc:sldChg chg="del">
        <pc:chgData name="Neil Dyer" userId="f48cccbf-306c-476d-ac12-27135fb93a1f" providerId="ADAL" clId="{ADE3053C-ED9E-45B3-9973-0E1374FB6DA8}" dt="2025-05-27T18:34:09.066" v="201" actId="47"/>
        <pc:sldMkLst>
          <pc:docMk/>
          <pc:sldMk cId="1330083090" sldId="719"/>
        </pc:sldMkLst>
      </pc:sldChg>
      <pc:sldChg chg="del">
        <pc:chgData name="Neil Dyer" userId="f48cccbf-306c-476d-ac12-27135fb93a1f" providerId="ADAL" clId="{ADE3053C-ED9E-45B3-9973-0E1374FB6DA8}" dt="2025-05-27T18:33:54.764" v="192" actId="47"/>
        <pc:sldMkLst>
          <pc:docMk/>
          <pc:sldMk cId="773065673" sldId="723"/>
        </pc:sldMkLst>
      </pc:sldChg>
      <pc:sldChg chg="addSp delSp modSp mod">
        <pc:chgData name="Neil Dyer" userId="f48cccbf-306c-476d-ac12-27135fb93a1f" providerId="ADAL" clId="{ADE3053C-ED9E-45B3-9973-0E1374FB6DA8}" dt="2025-05-27T18:34:55.510" v="214" actId="22"/>
        <pc:sldMkLst>
          <pc:docMk/>
          <pc:sldMk cId="799133928" sldId="1203"/>
        </pc:sldMkLst>
        <pc:spChg chg="mod">
          <ac:chgData name="Neil Dyer" userId="f48cccbf-306c-476d-ac12-27135fb93a1f" providerId="ADAL" clId="{ADE3053C-ED9E-45B3-9973-0E1374FB6DA8}" dt="2025-05-27T18:33:21.536" v="191" actId="20577"/>
          <ac:spMkLst>
            <pc:docMk/>
            <pc:sldMk cId="799133928" sldId="1203"/>
            <ac:spMk id="2" creationId="{D0770D87-9513-295D-2099-6B02FE6DF8EA}"/>
          </ac:spMkLst>
        </pc:spChg>
      </pc:sldChg>
      <pc:sldChg chg="modSp mod">
        <pc:chgData name="Neil Dyer" userId="f48cccbf-306c-476d-ac12-27135fb93a1f" providerId="ADAL" clId="{ADE3053C-ED9E-45B3-9973-0E1374FB6DA8}" dt="2025-05-27T18:54:24.947" v="262" actId="20577"/>
        <pc:sldMkLst>
          <pc:docMk/>
          <pc:sldMk cId="471231204" sldId="1204"/>
        </pc:sldMkLst>
        <pc:spChg chg="mod">
          <ac:chgData name="Neil Dyer" userId="f48cccbf-306c-476d-ac12-27135fb93a1f" providerId="ADAL" clId="{ADE3053C-ED9E-45B3-9973-0E1374FB6DA8}" dt="2025-05-27T18:54:24.947" v="262" actId="20577"/>
          <ac:spMkLst>
            <pc:docMk/>
            <pc:sldMk cId="471231204" sldId="1204"/>
            <ac:spMk id="2" creationId="{DDBF1E6D-BC3A-6322-F0CE-A968E0F12742}"/>
          </ac:spMkLst>
        </pc:spChg>
      </pc:sldChg>
      <pc:sldChg chg="add">
        <pc:chgData name="Neil Dyer" userId="f48cccbf-306c-476d-ac12-27135fb93a1f" providerId="ADAL" clId="{ADE3053C-ED9E-45B3-9973-0E1374FB6DA8}" dt="2025-05-27T18:42:27.870" v="221"/>
        <pc:sldMkLst>
          <pc:docMk/>
          <pc:sldMk cId="1750015547" sldId="1496"/>
        </pc:sldMkLst>
      </pc:sldChg>
      <pc:sldChg chg="add del">
        <pc:chgData name="Neil Dyer" userId="f48cccbf-306c-476d-ac12-27135fb93a1f" providerId="ADAL" clId="{ADE3053C-ED9E-45B3-9973-0E1374FB6DA8}" dt="2025-05-27T18:48:08.685" v="239"/>
        <pc:sldMkLst>
          <pc:docMk/>
          <pc:sldMk cId="448513981" sldId="1507"/>
        </pc:sldMkLst>
      </pc:sldChg>
      <pc:sldChg chg="add">
        <pc:chgData name="Neil Dyer" userId="f48cccbf-306c-476d-ac12-27135fb93a1f" providerId="ADAL" clId="{ADE3053C-ED9E-45B3-9973-0E1374FB6DA8}" dt="2025-05-27T18:42:51.040" v="223"/>
        <pc:sldMkLst>
          <pc:docMk/>
          <pc:sldMk cId="656678274" sldId="1512"/>
        </pc:sldMkLst>
      </pc:sldChg>
      <pc:sldChg chg="add">
        <pc:chgData name="Neil Dyer" userId="f48cccbf-306c-476d-ac12-27135fb93a1f" providerId="ADAL" clId="{ADE3053C-ED9E-45B3-9973-0E1374FB6DA8}" dt="2025-05-27T18:41:50.596" v="219"/>
        <pc:sldMkLst>
          <pc:docMk/>
          <pc:sldMk cId="20622997" sldId="1520"/>
        </pc:sldMkLst>
      </pc:sldChg>
      <pc:sldChg chg="add">
        <pc:chgData name="Neil Dyer" userId="f48cccbf-306c-476d-ac12-27135fb93a1f" providerId="ADAL" clId="{ADE3053C-ED9E-45B3-9973-0E1374FB6DA8}" dt="2025-05-27T18:43:00.474" v="224"/>
        <pc:sldMkLst>
          <pc:docMk/>
          <pc:sldMk cId="3753895124" sldId="1523"/>
        </pc:sldMkLst>
      </pc:sldChg>
      <pc:sldChg chg="add">
        <pc:chgData name="Neil Dyer" userId="f48cccbf-306c-476d-ac12-27135fb93a1f" providerId="ADAL" clId="{ADE3053C-ED9E-45B3-9973-0E1374FB6DA8}" dt="2025-05-27T18:43:18.092" v="225"/>
        <pc:sldMkLst>
          <pc:docMk/>
          <pc:sldMk cId="3223175497" sldId="1525"/>
        </pc:sldMkLst>
      </pc:sldChg>
      <pc:sldChg chg="add">
        <pc:chgData name="Neil Dyer" userId="f48cccbf-306c-476d-ac12-27135fb93a1f" providerId="ADAL" clId="{ADE3053C-ED9E-45B3-9973-0E1374FB6DA8}" dt="2025-05-27T18:51:39.494" v="254"/>
        <pc:sldMkLst>
          <pc:docMk/>
          <pc:sldMk cId="1176416114" sldId="1529"/>
        </pc:sldMkLst>
      </pc:sldChg>
      <pc:sldChg chg="del">
        <pc:chgData name="Neil Dyer" userId="f48cccbf-306c-476d-ac12-27135fb93a1f" providerId="ADAL" clId="{ADE3053C-ED9E-45B3-9973-0E1374FB6DA8}" dt="2025-05-27T18:34:34.116" v="211" actId="47"/>
        <pc:sldMkLst>
          <pc:docMk/>
          <pc:sldMk cId="54704286" sldId="1533"/>
        </pc:sldMkLst>
      </pc:sldChg>
      <pc:sldChg chg="add">
        <pc:chgData name="Neil Dyer" userId="f48cccbf-306c-476d-ac12-27135fb93a1f" providerId="ADAL" clId="{ADE3053C-ED9E-45B3-9973-0E1374FB6DA8}" dt="2025-05-27T18:46:17.906" v="234"/>
        <pc:sldMkLst>
          <pc:docMk/>
          <pc:sldMk cId="0" sldId="1568"/>
        </pc:sldMkLst>
      </pc:sldChg>
      <pc:sldChg chg="add">
        <pc:chgData name="Neil Dyer" userId="f48cccbf-306c-476d-ac12-27135fb93a1f" providerId="ADAL" clId="{ADE3053C-ED9E-45B3-9973-0E1374FB6DA8}" dt="2025-05-27T18:45:24.685" v="230"/>
        <pc:sldMkLst>
          <pc:docMk/>
          <pc:sldMk cId="0" sldId="1571"/>
        </pc:sldMkLst>
      </pc:sldChg>
      <pc:sldChg chg="add">
        <pc:chgData name="Neil Dyer" userId="f48cccbf-306c-476d-ac12-27135fb93a1f" providerId="ADAL" clId="{ADE3053C-ED9E-45B3-9973-0E1374FB6DA8}" dt="2025-05-27T18:45:12.155" v="229"/>
        <pc:sldMkLst>
          <pc:docMk/>
          <pc:sldMk cId="2783108787" sldId="1573"/>
        </pc:sldMkLst>
      </pc:sldChg>
      <pc:sldChg chg="add">
        <pc:chgData name="Neil Dyer" userId="f48cccbf-306c-476d-ac12-27135fb93a1f" providerId="ADAL" clId="{ADE3053C-ED9E-45B3-9973-0E1374FB6DA8}" dt="2025-05-27T18:44:42.980" v="227"/>
        <pc:sldMkLst>
          <pc:docMk/>
          <pc:sldMk cId="314067377" sldId="1581"/>
        </pc:sldMkLst>
      </pc:sldChg>
      <pc:sldChg chg="add">
        <pc:chgData name="Neil Dyer" userId="f48cccbf-306c-476d-ac12-27135fb93a1f" providerId="ADAL" clId="{ADE3053C-ED9E-45B3-9973-0E1374FB6DA8}" dt="2025-05-27T18:45:35.694" v="231"/>
        <pc:sldMkLst>
          <pc:docMk/>
          <pc:sldMk cId="1088445181" sldId="1584"/>
        </pc:sldMkLst>
      </pc:sldChg>
      <pc:sldChg chg="add">
        <pc:chgData name="Neil Dyer" userId="f48cccbf-306c-476d-ac12-27135fb93a1f" providerId="ADAL" clId="{ADE3053C-ED9E-45B3-9973-0E1374FB6DA8}" dt="2025-05-27T18:45:56.587" v="232"/>
        <pc:sldMkLst>
          <pc:docMk/>
          <pc:sldMk cId="2270695002" sldId="1587"/>
        </pc:sldMkLst>
      </pc:sldChg>
      <pc:sldChg chg="add">
        <pc:chgData name="Neil Dyer" userId="f48cccbf-306c-476d-ac12-27135fb93a1f" providerId="ADAL" clId="{ADE3053C-ED9E-45B3-9973-0E1374FB6DA8}" dt="2025-05-27T18:46:09.372" v="233"/>
        <pc:sldMkLst>
          <pc:docMk/>
          <pc:sldMk cId="449006979" sldId="1588"/>
        </pc:sldMkLst>
      </pc:sldChg>
      <pc:sldChg chg="add del">
        <pc:chgData name="Neil Dyer" userId="f48cccbf-306c-476d-ac12-27135fb93a1f" providerId="ADAL" clId="{ADE3053C-ED9E-45B3-9973-0E1374FB6DA8}" dt="2025-05-27T18:49:17.335" v="244" actId="47"/>
        <pc:sldMkLst>
          <pc:docMk/>
          <pc:sldMk cId="3673208794" sldId="1616"/>
        </pc:sldMkLst>
      </pc:sldChg>
      <pc:sldChg chg="add">
        <pc:chgData name="Neil Dyer" userId="f48cccbf-306c-476d-ac12-27135fb93a1f" providerId="ADAL" clId="{ADE3053C-ED9E-45B3-9973-0E1374FB6DA8}" dt="2025-05-27T18:48:55.083" v="242"/>
        <pc:sldMkLst>
          <pc:docMk/>
          <pc:sldMk cId="1554929065" sldId="1618"/>
        </pc:sldMkLst>
      </pc:sldChg>
      <pc:sldChg chg="add">
        <pc:chgData name="Neil Dyer" userId="f48cccbf-306c-476d-ac12-27135fb93a1f" providerId="ADAL" clId="{ADE3053C-ED9E-45B3-9973-0E1374FB6DA8}" dt="2025-05-27T18:49:18.811" v="245"/>
        <pc:sldMkLst>
          <pc:docMk/>
          <pc:sldMk cId="1303456210" sldId="1619"/>
        </pc:sldMkLst>
      </pc:sldChg>
      <pc:sldChg chg="add">
        <pc:chgData name="Neil Dyer" userId="f48cccbf-306c-476d-ac12-27135fb93a1f" providerId="ADAL" clId="{ADE3053C-ED9E-45B3-9973-0E1374FB6DA8}" dt="2025-05-27T18:49:39.707" v="246"/>
        <pc:sldMkLst>
          <pc:docMk/>
          <pc:sldMk cId="2866644856" sldId="1624"/>
        </pc:sldMkLst>
      </pc:sldChg>
      <pc:sldChg chg="modSp mod">
        <pc:chgData name="Neil Dyer" userId="f48cccbf-306c-476d-ac12-27135fb93a1f" providerId="ADAL" clId="{ADE3053C-ED9E-45B3-9973-0E1374FB6DA8}" dt="2025-06-10T16:53:04.999" v="356" actId="6549"/>
        <pc:sldMkLst>
          <pc:docMk/>
          <pc:sldMk cId="2391538456" sldId="1651"/>
        </pc:sldMkLst>
        <pc:spChg chg="mod">
          <ac:chgData name="Neil Dyer" userId="f48cccbf-306c-476d-ac12-27135fb93a1f" providerId="ADAL" clId="{ADE3053C-ED9E-45B3-9973-0E1374FB6DA8}" dt="2025-06-10T16:53:04.999" v="356" actId="6549"/>
          <ac:spMkLst>
            <pc:docMk/>
            <pc:sldMk cId="2391538456" sldId="1651"/>
            <ac:spMk id="2" creationId="{73557FBC-E3AA-57E8-3EFF-821084CF3950}"/>
          </ac:spMkLst>
        </pc:spChg>
      </pc:sldChg>
      <pc:sldChg chg="add">
        <pc:chgData name="Neil Dyer" userId="f48cccbf-306c-476d-ac12-27135fb93a1f" providerId="ADAL" clId="{ADE3053C-ED9E-45B3-9973-0E1374FB6DA8}" dt="2025-05-27T18:50:50.615" v="250"/>
        <pc:sldMkLst>
          <pc:docMk/>
          <pc:sldMk cId="0" sldId="1655"/>
        </pc:sldMkLst>
      </pc:sldChg>
      <pc:sldChg chg="add">
        <pc:chgData name="Neil Dyer" userId="f48cccbf-306c-476d-ac12-27135fb93a1f" providerId="ADAL" clId="{ADE3053C-ED9E-45B3-9973-0E1374FB6DA8}" dt="2025-05-27T18:53:02.896" v="255"/>
        <pc:sldMkLst>
          <pc:docMk/>
          <pc:sldMk cId="1995147085" sldId="1657"/>
        </pc:sldMkLst>
      </pc:sldChg>
      <pc:sldChg chg="del">
        <pc:chgData name="Neil Dyer" userId="f48cccbf-306c-476d-ac12-27135fb93a1f" providerId="ADAL" clId="{ADE3053C-ED9E-45B3-9973-0E1374FB6DA8}" dt="2025-05-27T18:34:16.749" v="204" actId="47"/>
        <pc:sldMkLst>
          <pc:docMk/>
          <pc:sldMk cId="2485451017" sldId="1660"/>
        </pc:sldMkLst>
      </pc:sldChg>
      <pc:sldChg chg="del">
        <pc:chgData name="Neil Dyer" userId="f48cccbf-306c-476d-ac12-27135fb93a1f" providerId="ADAL" clId="{ADE3053C-ED9E-45B3-9973-0E1374FB6DA8}" dt="2025-05-27T18:34:17.588" v="205" actId="47"/>
        <pc:sldMkLst>
          <pc:docMk/>
          <pc:sldMk cId="3217640527" sldId="1661"/>
        </pc:sldMkLst>
      </pc:sldChg>
      <pc:sldChg chg="del">
        <pc:chgData name="Neil Dyer" userId="f48cccbf-306c-476d-ac12-27135fb93a1f" providerId="ADAL" clId="{ADE3053C-ED9E-45B3-9973-0E1374FB6DA8}" dt="2025-05-27T18:34:02.920" v="198" actId="47"/>
        <pc:sldMkLst>
          <pc:docMk/>
          <pc:sldMk cId="121760671" sldId="1684"/>
        </pc:sldMkLst>
      </pc:sldChg>
      <pc:sldChg chg="del">
        <pc:chgData name="Neil Dyer" userId="f48cccbf-306c-476d-ac12-27135fb93a1f" providerId="ADAL" clId="{ADE3053C-ED9E-45B3-9973-0E1374FB6DA8}" dt="2025-05-27T18:34:05.221" v="200" actId="47"/>
        <pc:sldMkLst>
          <pc:docMk/>
          <pc:sldMk cId="1113937560" sldId="1685"/>
        </pc:sldMkLst>
      </pc:sldChg>
      <pc:sldChg chg="add del">
        <pc:chgData name="Neil Dyer" userId="f48cccbf-306c-476d-ac12-27135fb93a1f" providerId="ADAL" clId="{ADE3053C-ED9E-45B3-9973-0E1374FB6DA8}" dt="2025-05-27T18:51:17.070" v="252" actId="47"/>
        <pc:sldMkLst>
          <pc:docMk/>
          <pc:sldMk cId="2201450022" sldId="1685"/>
        </pc:sldMkLst>
      </pc:sldChg>
      <pc:sldChg chg="add">
        <pc:chgData name="Neil Dyer" userId="f48cccbf-306c-476d-ac12-27135fb93a1f" providerId="ADAL" clId="{ADE3053C-ED9E-45B3-9973-0E1374FB6DA8}" dt="2025-05-27T18:51:19.472" v="253"/>
        <pc:sldMkLst>
          <pc:docMk/>
          <pc:sldMk cId="2766744783" sldId="1686"/>
        </pc:sldMkLst>
      </pc:sldChg>
      <pc:sldChg chg="del">
        <pc:chgData name="Neil Dyer" userId="f48cccbf-306c-476d-ac12-27135fb93a1f" providerId="ADAL" clId="{ADE3053C-ED9E-45B3-9973-0E1374FB6DA8}" dt="2025-05-27T18:34:04.026" v="199" actId="47"/>
        <pc:sldMkLst>
          <pc:docMk/>
          <pc:sldMk cId="3156319889" sldId="1688"/>
        </pc:sldMkLst>
      </pc:sldChg>
      <pc:sldChg chg="add">
        <pc:chgData name="Neil Dyer" userId="f48cccbf-306c-476d-ac12-27135fb93a1f" providerId="ADAL" clId="{ADE3053C-ED9E-45B3-9973-0E1374FB6DA8}" dt="2025-05-27T18:53:17.847" v="256"/>
        <pc:sldMkLst>
          <pc:docMk/>
          <pc:sldMk cId="1237760949" sldId="1689"/>
        </pc:sldMkLst>
      </pc:sldChg>
      <pc:sldChg chg="del">
        <pc:chgData name="Neil Dyer" userId="f48cccbf-306c-476d-ac12-27135fb93a1f" providerId="ADAL" clId="{ADE3053C-ED9E-45B3-9973-0E1374FB6DA8}" dt="2025-05-27T18:34:10.179" v="202" actId="47"/>
        <pc:sldMkLst>
          <pc:docMk/>
          <pc:sldMk cId="3283935901" sldId="1695"/>
        </pc:sldMkLst>
      </pc:sldChg>
      <pc:sldChg chg="del">
        <pc:chgData name="Neil Dyer" userId="f48cccbf-306c-476d-ac12-27135fb93a1f" providerId="ADAL" clId="{ADE3053C-ED9E-45B3-9973-0E1374FB6DA8}" dt="2025-05-27T18:34:18.642" v="206" actId="47"/>
        <pc:sldMkLst>
          <pc:docMk/>
          <pc:sldMk cId="1156129719" sldId="1697"/>
        </pc:sldMkLst>
      </pc:sldChg>
      <pc:sldChg chg="del">
        <pc:chgData name="Neil Dyer" userId="f48cccbf-306c-476d-ac12-27135fb93a1f" providerId="ADAL" clId="{ADE3053C-ED9E-45B3-9973-0E1374FB6DA8}" dt="2025-05-27T18:34:31.587" v="207" actId="47"/>
        <pc:sldMkLst>
          <pc:docMk/>
          <pc:sldMk cId="2130637608" sldId="1698"/>
        </pc:sldMkLst>
      </pc:sldChg>
      <pc:sldChg chg="del">
        <pc:chgData name="Neil Dyer" userId="f48cccbf-306c-476d-ac12-27135fb93a1f" providerId="ADAL" clId="{ADE3053C-ED9E-45B3-9973-0E1374FB6DA8}" dt="2025-05-27T18:34:32.020" v="208" actId="47"/>
        <pc:sldMkLst>
          <pc:docMk/>
          <pc:sldMk cId="1136476412" sldId="1699"/>
        </pc:sldMkLst>
      </pc:sldChg>
      <pc:sldChg chg="del">
        <pc:chgData name="Neil Dyer" userId="f48cccbf-306c-476d-ac12-27135fb93a1f" providerId="ADAL" clId="{ADE3053C-ED9E-45B3-9973-0E1374FB6DA8}" dt="2025-05-27T18:34:32.592" v="209" actId="47"/>
        <pc:sldMkLst>
          <pc:docMk/>
          <pc:sldMk cId="3950079156" sldId="1700"/>
        </pc:sldMkLst>
      </pc:sldChg>
      <pc:sldChg chg="del">
        <pc:chgData name="Neil Dyer" userId="f48cccbf-306c-476d-ac12-27135fb93a1f" providerId="ADAL" clId="{ADE3053C-ED9E-45B3-9973-0E1374FB6DA8}" dt="2025-05-27T18:34:33.157" v="210" actId="47"/>
        <pc:sldMkLst>
          <pc:docMk/>
          <pc:sldMk cId="4053884085" sldId="1701"/>
        </pc:sldMkLst>
      </pc:sldChg>
      <pc:sldChg chg="del">
        <pc:chgData name="Neil Dyer" userId="f48cccbf-306c-476d-ac12-27135fb93a1f" providerId="ADAL" clId="{ADE3053C-ED9E-45B3-9973-0E1374FB6DA8}" dt="2025-05-27T18:34:36.502" v="212" actId="47"/>
        <pc:sldMkLst>
          <pc:docMk/>
          <pc:sldMk cId="3709484357" sldId="1702"/>
        </pc:sldMkLst>
      </pc:sldChg>
      <pc:sldChg chg="del">
        <pc:chgData name="Neil Dyer" userId="f48cccbf-306c-476d-ac12-27135fb93a1f" providerId="ADAL" clId="{ADE3053C-ED9E-45B3-9973-0E1374FB6DA8}" dt="2025-06-10T13:13:53.451" v="352" actId="47"/>
        <pc:sldMkLst>
          <pc:docMk/>
          <pc:sldMk cId="3987805339" sldId="1704"/>
        </pc:sldMkLst>
      </pc:sldChg>
      <pc:sldChg chg="modSp add mod">
        <pc:chgData name="Neil Dyer" userId="f48cccbf-306c-476d-ac12-27135fb93a1f" providerId="ADAL" clId="{ADE3053C-ED9E-45B3-9973-0E1374FB6DA8}" dt="2025-05-27T18:54:18.075" v="261" actId="20577"/>
        <pc:sldMkLst>
          <pc:docMk/>
          <pc:sldMk cId="3616842566" sldId="1705"/>
        </pc:sldMkLst>
        <pc:spChg chg="mod">
          <ac:chgData name="Neil Dyer" userId="f48cccbf-306c-476d-ac12-27135fb93a1f" providerId="ADAL" clId="{ADE3053C-ED9E-45B3-9973-0E1374FB6DA8}" dt="2025-05-27T18:54:18.075" v="261" actId="20577"/>
          <ac:spMkLst>
            <pc:docMk/>
            <pc:sldMk cId="3616842566" sldId="1705"/>
            <ac:spMk id="2" creationId="{4432E5CE-7DCF-D029-5A25-EF55F7537BC6}"/>
          </ac:spMkLst>
        </pc:spChg>
      </pc:sldChg>
      <pc:sldChg chg="add del">
        <pc:chgData name="Neil Dyer" userId="f48cccbf-306c-476d-ac12-27135fb93a1f" providerId="ADAL" clId="{ADE3053C-ED9E-45B3-9973-0E1374FB6DA8}" dt="2025-05-27T18:47:59.818" v="236"/>
        <pc:sldMkLst>
          <pc:docMk/>
          <pc:sldMk cId="0" sldId="1706"/>
        </pc:sldMkLst>
      </pc:sldChg>
      <pc:sldChg chg="add">
        <pc:chgData name="Neil Dyer" userId="f48cccbf-306c-476d-ac12-27135fb93a1f" providerId="ADAL" clId="{ADE3053C-ED9E-45B3-9973-0E1374FB6DA8}" dt="2025-05-27T18:48:16.587" v="240"/>
        <pc:sldMkLst>
          <pc:docMk/>
          <pc:sldMk cId="1553989018" sldId="1706"/>
        </pc:sldMkLst>
      </pc:sldChg>
      <pc:sldChg chg="add">
        <pc:chgData name="Neil Dyer" userId="f48cccbf-306c-476d-ac12-27135fb93a1f" providerId="ADAL" clId="{ADE3053C-ED9E-45B3-9973-0E1374FB6DA8}" dt="2025-05-27T18:49:55.592" v="247"/>
        <pc:sldMkLst>
          <pc:docMk/>
          <pc:sldMk cId="2511352124" sldId="1707"/>
        </pc:sldMkLst>
      </pc:sldChg>
      <pc:sldChg chg="add del">
        <pc:chgData name="Neil Dyer" userId="f48cccbf-306c-476d-ac12-27135fb93a1f" providerId="ADAL" clId="{ADE3053C-ED9E-45B3-9973-0E1374FB6DA8}" dt="2025-05-27T18:50:45.726" v="249"/>
        <pc:sldMkLst>
          <pc:docMk/>
          <pc:sldMk cId="549654828" sldId="1708"/>
        </pc:sldMkLst>
      </pc:sldChg>
      <pc:sldChg chg="add">
        <pc:chgData name="Neil Dyer" userId="f48cccbf-306c-476d-ac12-27135fb93a1f" providerId="ADAL" clId="{ADE3053C-ED9E-45B3-9973-0E1374FB6DA8}" dt="2025-05-27T18:53:32.242" v="257"/>
        <pc:sldMkLst>
          <pc:docMk/>
          <pc:sldMk cId="3801791978" sldId="1708"/>
        </pc:sldMkLst>
      </pc:sldChg>
      <pc:sldChg chg="add del">
        <pc:chgData name="Neil Dyer" userId="f48cccbf-306c-476d-ac12-27135fb93a1f" providerId="ADAL" clId="{ADE3053C-ED9E-45B3-9973-0E1374FB6DA8}" dt="2025-05-27T18:53:56.741" v="259"/>
        <pc:sldMkLst>
          <pc:docMk/>
          <pc:sldMk cId="1590175970" sldId="1709"/>
        </pc:sldMkLst>
      </pc:sldChg>
      <pc:sldChg chg="add">
        <pc:chgData name="Neil Dyer" userId="f48cccbf-306c-476d-ac12-27135fb93a1f" providerId="ADAL" clId="{ADE3053C-ED9E-45B3-9973-0E1374FB6DA8}" dt="2025-05-27T18:53:59.135" v="260"/>
        <pc:sldMkLst>
          <pc:docMk/>
          <pc:sldMk cId="1889167939" sldId="1709"/>
        </pc:sldMkLst>
      </pc:sldChg>
      <pc:sldChg chg="add del">
        <pc:chgData name="Neil Dyer" userId="f48cccbf-306c-476d-ac12-27135fb93a1f" providerId="ADAL" clId="{ADE3053C-ED9E-45B3-9973-0E1374FB6DA8}" dt="2025-05-27T18:53:56.741" v="259"/>
        <pc:sldMkLst>
          <pc:docMk/>
          <pc:sldMk cId="575407928" sldId="1710"/>
        </pc:sldMkLst>
      </pc:sldChg>
      <pc:sldChg chg="add">
        <pc:chgData name="Neil Dyer" userId="f48cccbf-306c-476d-ac12-27135fb93a1f" providerId="ADAL" clId="{ADE3053C-ED9E-45B3-9973-0E1374FB6DA8}" dt="2025-05-27T18:53:59.135" v="260"/>
        <pc:sldMkLst>
          <pc:docMk/>
          <pc:sldMk cId="1434804046" sldId="1710"/>
        </pc:sldMkLst>
      </pc:sldChg>
      <pc:sldChg chg="modSp add mod">
        <pc:chgData name="Neil Dyer" userId="f48cccbf-306c-476d-ac12-27135fb93a1f" providerId="ADAL" clId="{ADE3053C-ED9E-45B3-9973-0E1374FB6DA8}" dt="2025-06-10T13:13:02.421" v="351" actId="5793"/>
        <pc:sldMkLst>
          <pc:docMk/>
          <pc:sldMk cId="2264950594" sldId="1711"/>
        </pc:sldMkLst>
        <pc:spChg chg="mod">
          <ac:chgData name="Neil Dyer" userId="f48cccbf-306c-476d-ac12-27135fb93a1f" providerId="ADAL" clId="{ADE3053C-ED9E-45B3-9973-0E1374FB6DA8}" dt="2025-06-10T13:13:02.421" v="351" actId="5793"/>
          <ac:spMkLst>
            <pc:docMk/>
            <pc:sldMk cId="2264950594" sldId="1711"/>
            <ac:spMk id="2" creationId="{F57AB905-1097-263D-EB10-D2416167CC88}"/>
          </ac:spMkLst>
        </pc:spChg>
      </pc:sldChg>
      <pc:sldChg chg="addSp delSp modSp add mod">
        <pc:chgData name="Neil Dyer" userId="f48cccbf-306c-476d-ac12-27135fb93a1f" providerId="ADAL" clId="{ADE3053C-ED9E-45B3-9973-0E1374FB6DA8}" dt="2025-06-10T16:54:05.344" v="366" actId="1076"/>
        <pc:sldMkLst>
          <pc:docMk/>
          <pc:sldMk cId="1984696451" sldId="1712"/>
        </pc:sldMkLst>
        <pc:spChg chg="del">
          <ac:chgData name="Neil Dyer" userId="f48cccbf-306c-476d-ac12-27135fb93a1f" providerId="ADAL" clId="{ADE3053C-ED9E-45B3-9973-0E1374FB6DA8}" dt="2025-06-10T16:53:12.828" v="357" actId="478"/>
          <ac:spMkLst>
            <pc:docMk/>
            <pc:sldMk cId="1984696451" sldId="1712"/>
            <ac:spMk id="2" creationId="{3D5E289D-A0A4-51EB-5467-9F4BCA2D7922}"/>
          </ac:spMkLst>
        </pc:spChg>
        <pc:spChg chg="add del mod">
          <ac:chgData name="Neil Dyer" userId="f48cccbf-306c-476d-ac12-27135fb93a1f" providerId="ADAL" clId="{ADE3053C-ED9E-45B3-9973-0E1374FB6DA8}" dt="2025-06-10T16:53:25.059" v="358" actId="478"/>
          <ac:spMkLst>
            <pc:docMk/>
            <pc:sldMk cId="1984696451" sldId="1712"/>
            <ac:spMk id="5" creationId="{D0FB3017-84A3-98BE-6AA7-9B175129F80E}"/>
          </ac:spMkLst>
        </pc:spChg>
        <pc:spChg chg="add mod">
          <ac:chgData name="Neil Dyer" userId="f48cccbf-306c-476d-ac12-27135fb93a1f" providerId="ADAL" clId="{ADE3053C-ED9E-45B3-9973-0E1374FB6DA8}" dt="2025-06-10T16:54:00.608" v="365" actId="113"/>
          <ac:spMkLst>
            <pc:docMk/>
            <pc:sldMk cId="1984696451" sldId="1712"/>
            <ac:spMk id="6" creationId="{8E3BE194-9A35-2907-0B0B-BB23A6DA29C5}"/>
          </ac:spMkLst>
        </pc:spChg>
        <pc:picChg chg="del">
          <ac:chgData name="Neil Dyer" userId="f48cccbf-306c-476d-ac12-27135fb93a1f" providerId="ADAL" clId="{ADE3053C-ED9E-45B3-9973-0E1374FB6DA8}" dt="2025-06-10T16:53:12.828" v="357" actId="478"/>
          <ac:picMkLst>
            <pc:docMk/>
            <pc:sldMk cId="1984696451" sldId="1712"/>
            <ac:picMk id="4" creationId="{878E4AB5-BF99-19EF-3508-FFA1E68A6F45}"/>
          </ac:picMkLst>
        </pc:picChg>
        <pc:picChg chg="add mod">
          <ac:chgData name="Neil Dyer" userId="f48cccbf-306c-476d-ac12-27135fb93a1f" providerId="ADAL" clId="{ADE3053C-ED9E-45B3-9973-0E1374FB6DA8}" dt="2025-06-10T16:53:36.989" v="361" actId="1076"/>
          <ac:picMkLst>
            <pc:docMk/>
            <pc:sldMk cId="1984696451" sldId="1712"/>
            <ac:picMk id="7" creationId="{EEDC0EC0-D2F5-55CD-B9DB-ACBC975A3A0E}"/>
          </ac:picMkLst>
        </pc:picChg>
        <pc:picChg chg="add mod">
          <ac:chgData name="Neil Dyer" userId="f48cccbf-306c-476d-ac12-27135fb93a1f" providerId="ADAL" clId="{ADE3053C-ED9E-45B3-9973-0E1374FB6DA8}" dt="2025-06-10T16:54:05.344" v="366" actId="1076"/>
          <ac:picMkLst>
            <pc:docMk/>
            <pc:sldMk cId="1984696451" sldId="1712"/>
            <ac:picMk id="8" creationId="{2D4D15AB-2780-4DA1-E038-BC6C228FF74F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6.png"/><Relationship Id="rId7" Type="http://schemas.openxmlformats.org/officeDocument/2006/relationships/image" Target="../media/image18.png"/><Relationship Id="rId12" Type="http://schemas.openxmlformats.org/officeDocument/2006/relationships/image" Target="../media/image33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2.png"/><Relationship Id="rId5" Type="http://schemas.openxmlformats.org/officeDocument/2006/relationships/image" Target="../media/image28.png"/><Relationship Id="rId10" Type="http://schemas.openxmlformats.org/officeDocument/2006/relationships/image" Target="../media/image31.svg"/><Relationship Id="rId4" Type="http://schemas.openxmlformats.org/officeDocument/2006/relationships/image" Target="../media/image27.svg"/><Relationship Id="rId9" Type="http://schemas.openxmlformats.org/officeDocument/2006/relationships/image" Target="../media/image30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26.png"/><Relationship Id="rId7" Type="http://schemas.openxmlformats.org/officeDocument/2006/relationships/image" Target="../media/image18.png"/><Relationship Id="rId12" Type="http://schemas.openxmlformats.org/officeDocument/2006/relationships/image" Target="../media/image33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2.png"/><Relationship Id="rId5" Type="http://schemas.openxmlformats.org/officeDocument/2006/relationships/image" Target="../media/image28.png"/><Relationship Id="rId10" Type="http://schemas.openxmlformats.org/officeDocument/2006/relationships/image" Target="../media/image31.svg"/><Relationship Id="rId4" Type="http://schemas.openxmlformats.org/officeDocument/2006/relationships/image" Target="../media/image27.svg"/><Relationship Id="rId9" Type="http://schemas.openxmlformats.org/officeDocument/2006/relationships/image" Target="../media/image30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5132CF-EE3E-4427-811A-09FDEB6DC817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0ABA2D-D8B8-4ADD-B2E1-262A07CE7B09}">
      <dgm:prSet/>
      <dgm:spPr/>
      <dgm:t>
        <a:bodyPr/>
        <a:lstStyle/>
        <a:p>
          <a:r>
            <a:rPr lang="en-US" dirty="0"/>
            <a:t>Distinguishes symptom vs root cause</a:t>
          </a:r>
        </a:p>
      </dgm:t>
    </dgm:pt>
    <dgm:pt modelId="{077BBADC-C18E-4AA4-98FD-9A00AF0058B4}" type="parTrans" cxnId="{B1560271-BA1B-4BD8-B8C3-7168A7D55646}">
      <dgm:prSet/>
      <dgm:spPr/>
      <dgm:t>
        <a:bodyPr/>
        <a:lstStyle/>
        <a:p>
          <a:endParaRPr lang="en-US"/>
        </a:p>
      </dgm:t>
    </dgm:pt>
    <dgm:pt modelId="{E5F8F8C7-E24D-40A3-A766-B34C36A0B673}" type="sibTrans" cxnId="{B1560271-BA1B-4BD8-B8C3-7168A7D55646}">
      <dgm:prSet/>
      <dgm:spPr/>
      <dgm:t>
        <a:bodyPr/>
        <a:lstStyle/>
        <a:p>
          <a:endParaRPr lang="en-US"/>
        </a:p>
      </dgm:t>
    </dgm:pt>
    <dgm:pt modelId="{34B8D02F-95FA-4D62-B292-8C6540314059}">
      <dgm:prSet/>
      <dgm:spPr/>
      <dgm:t>
        <a:bodyPr/>
        <a:lstStyle/>
        <a:p>
          <a:r>
            <a:rPr lang="en-US" dirty="0"/>
            <a:t>Ensures solutions match the real problem</a:t>
          </a:r>
        </a:p>
      </dgm:t>
    </dgm:pt>
    <dgm:pt modelId="{6A545C98-46F6-4041-9063-B486FBB2C2F2}" type="parTrans" cxnId="{5CE96CEB-6A83-4B80-960A-B863A397C20B}">
      <dgm:prSet/>
      <dgm:spPr/>
      <dgm:t>
        <a:bodyPr/>
        <a:lstStyle/>
        <a:p>
          <a:endParaRPr lang="en-US"/>
        </a:p>
      </dgm:t>
    </dgm:pt>
    <dgm:pt modelId="{B6A309C1-6991-4D69-8A20-6B69048982BE}" type="sibTrans" cxnId="{5CE96CEB-6A83-4B80-960A-B863A397C20B}">
      <dgm:prSet/>
      <dgm:spPr/>
      <dgm:t>
        <a:bodyPr/>
        <a:lstStyle/>
        <a:p>
          <a:endParaRPr lang="en-US"/>
        </a:p>
      </dgm:t>
    </dgm:pt>
    <dgm:pt modelId="{0FCB2A34-6AC8-44F2-948A-CABC2549608B}">
      <dgm:prSet/>
      <dgm:spPr/>
      <dgm:t>
        <a:bodyPr/>
        <a:lstStyle/>
        <a:p>
          <a:r>
            <a:rPr lang="en-US" dirty="0"/>
            <a:t>Builds credibility and insight before change is proposed</a:t>
          </a:r>
        </a:p>
      </dgm:t>
    </dgm:pt>
    <dgm:pt modelId="{73D06744-EDC1-4416-BEE8-CF7457382C0B}" type="parTrans" cxnId="{CA32B988-A1AF-428F-B2E4-3CBDFB5DFE4C}">
      <dgm:prSet/>
      <dgm:spPr/>
      <dgm:t>
        <a:bodyPr/>
        <a:lstStyle/>
        <a:p>
          <a:endParaRPr lang="en-US"/>
        </a:p>
      </dgm:t>
    </dgm:pt>
    <dgm:pt modelId="{1E1AC17E-9ACF-470A-9D3D-CC362CE01A90}" type="sibTrans" cxnId="{CA32B988-A1AF-428F-B2E4-3CBDFB5DFE4C}">
      <dgm:prSet/>
      <dgm:spPr/>
      <dgm:t>
        <a:bodyPr/>
        <a:lstStyle/>
        <a:p>
          <a:endParaRPr lang="en-US"/>
        </a:p>
      </dgm:t>
    </dgm:pt>
    <dgm:pt modelId="{E8A2AAE0-2200-4E1C-9EF9-E6B7DFD9D08F}">
      <dgm:prSet/>
      <dgm:spPr/>
      <dgm:t>
        <a:bodyPr/>
        <a:lstStyle/>
        <a:p>
          <a:r>
            <a:rPr lang="en-US" dirty="0"/>
            <a:t>"Prescription without diagnosis is malpractice."</a:t>
          </a:r>
        </a:p>
      </dgm:t>
    </dgm:pt>
    <dgm:pt modelId="{DC3D3731-5DAF-4B3D-A930-8BB0356948DD}" type="parTrans" cxnId="{A444061C-DF1C-467B-95BF-1F3524518D93}">
      <dgm:prSet/>
      <dgm:spPr/>
      <dgm:t>
        <a:bodyPr/>
        <a:lstStyle/>
        <a:p>
          <a:endParaRPr lang="en-US"/>
        </a:p>
      </dgm:t>
    </dgm:pt>
    <dgm:pt modelId="{7517B24A-102B-4D79-93C8-2A12CEEE1EA8}" type="sibTrans" cxnId="{A444061C-DF1C-467B-95BF-1F3524518D93}">
      <dgm:prSet/>
      <dgm:spPr/>
      <dgm:t>
        <a:bodyPr/>
        <a:lstStyle/>
        <a:p>
          <a:endParaRPr lang="en-US"/>
        </a:p>
      </dgm:t>
    </dgm:pt>
    <dgm:pt modelId="{6DD5D66E-AB7A-4C51-84AF-DF2D10C83C2F}" type="pres">
      <dgm:prSet presAssocID="{075132CF-EE3E-4427-811A-09FDEB6DC817}" presName="diagram" presStyleCnt="0">
        <dgm:presLayoutVars>
          <dgm:dir/>
          <dgm:resizeHandles val="exact"/>
        </dgm:presLayoutVars>
      </dgm:prSet>
      <dgm:spPr/>
    </dgm:pt>
    <dgm:pt modelId="{76669B66-6156-43B9-857A-8F97BF1BDCB6}" type="pres">
      <dgm:prSet presAssocID="{F70ABA2D-D8B8-4ADD-B2E1-262A07CE7B09}" presName="node" presStyleLbl="node1" presStyleIdx="0" presStyleCnt="4">
        <dgm:presLayoutVars>
          <dgm:bulletEnabled val="1"/>
        </dgm:presLayoutVars>
      </dgm:prSet>
      <dgm:spPr/>
    </dgm:pt>
    <dgm:pt modelId="{D6E38CD5-08C3-4723-BAB6-29AE56F65687}" type="pres">
      <dgm:prSet presAssocID="{E5F8F8C7-E24D-40A3-A766-B34C36A0B673}" presName="sibTrans" presStyleCnt="0"/>
      <dgm:spPr/>
    </dgm:pt>
    <dgm:pt modelId="{DAC21CD4-917A-4E1C-A168-782E42320C9A}" type="pres">
      <dgm:prSet presAssocID="{34B8D02F-95FA-4D62-B292-8C6540314059}" presName="node" presStyleLbl="node1" presStyleIdx="1" presStyleCnt="4">
        <dgm:presLayoutVars>
          <dgm:bulletEnabled val="1"/>
        </dgm:presLayoutVars>
      </dgm:prSet>
      <dgm:spPr/>
    </dgm:pt>
    <dgm:pt modelId="{B17A6BAA-2DE2-4568-8DF9-56AC38BA4D26}" type="pres">
      <dgm:prSet presAssocID="{B6A309C1-6991-4D69-8A20-6B69048982BE}" presName="sibTrans" presStyleCnt="0"/>
      <dgm:spPr/>
    </dgm:pt>
    <dgm:pt modelId="{848904F9-F5F6-434B-9B96-7061BC9E8373}" type="pres">
      <dgm:prSet presAssocID="{0FCB2A34-6AC8-44F2-948A-CABC2549608B}" presName="node" presStyleLbl="node1" presStyleIdx="2" presStyleCnt="4">
        <dgm:presLayoutVars>
          <dgm:bulletEnabled val="1"/>
        </dgm:presLayoutVars>
      </dgm:prSet>
      <dgm:spPr/>
    </dgm:pt>
    <dgm:pt modelId="{59631CF0-493C-4B74-9CAA-BF71BE65343E}" type="pres">
      <dgm:prSet presAssocID="{1E1AC17E-9ACF-470A-9D3D-CC362CE01A90}" presName="sibTrans" presStyleCnt="0"/>
      <dgm:spPr/>
    </dgm:pt>
    <dgm:pt modelId="{2631AA3A-20E8-41C3-9B97-9CA09698BA53}" type="pres">
      <dgm:prSet presAssocID="{E8A2AAE0-2200-4E1C-9EF9-E6B7DFD9D08F}" presName="node" presStyleLbl="node1" presStyleIdx="3" presStyleCnt="4">
        <dgm:presLayoutVars>
          <dgm:bulletEnabled val="1"/>
        </dgm:presLayoutVars>
      </dgm:prSet>
      <dgm:spPr/>
    </dgm:pt>
  </dgm:ptLst>
  <dgm:cxnLst>
    <dgm:cxn modelId="{A444061C-DF1C-467B-95BF-1F3524518D93}" srcId="{075132CF-EE3E-4427-811A-09FDEB6DC817}" destId="{E8A2AAE0-2200-4E1C-9EF9-E6B7DFD9D08F}" srcOrd="3" destOrd="0" parTransId="{DC3D3731-5DAF-4B3D-A930-8BB0356948DD}" sibTransId="{7517B24A-102B-4D79-93C8-2A12CEEE1EA8}"/>
    <dgm:cxn modelId="{F1DA6920-760D-498E-ABEB-5B7C6D46A153}" type="presOf" srcId="{F70ABA2D-D8B8-4ADD-B2E1-262A07CE7B09}" destId="{76669B66-6156-43B9-857A-8F97BF1BDCB6}" srcOrd="0" destOrd="0" presId="urn:microsoft.com/office/officeart/2005/8/layout/default"/>
    <dgm:cxn modelId="{AE38FD3D-6B18-4DA1-B2FD-8F584587BEAE}" type="presOf" srcId="{075132CF-EE3E-4427-811A-09FDEB6DC817}" destId="{6DD5D66E-AB7A-4C51-84AF-DF2D10C83C2F}" srcOrd="0" destOrd="0" presId="urn:microsoft.com/office/officeart/2005/8/layout/default"/>
    <dgm:cxn modelId="{3FAE5F3E-9352-4ED1-B310-CE265955AE31}" type="presOf" srcId="{E8A2AAE0-2200-4E1C-9EF9-E6B7DFD9D08F}" destId="{2631AA3A-20E8-41C3-9B97-9CA09698BA53}" srcOrd="0" destOrd="0" presId="urn:microsoft.com/office/officeart/2005/8/layout/default"/>
    <dgm:cxn modelId="{756DC95D-0C56-4E6C-986D-B0FDC9A48494}" type="presOf" srcId="{0FCB2A34-6AC8-44F2-948A-CABC2549608B}" destId="{848904F9-F5F6-434B-9B96-7061BC9E8373}" srcOrd="0" destOrd="0" presId="urn:microsoft.com/office/officeart/2005/8/layout/default"/>
    <dgm:cxn modelId="{B1560271-BA1B-4BD8-B8C3-7168A7D55646}" srcId="{075132CF-EE3E-4427-811A-09FDEB6DC817}" destId="{F70ABA2D-D8B8-4ADD-B2E1-262A07CE7B09}" srcOrd="0" destOrd="0" parTransId="{077BBADC-C18E-4AA4-98FD-9A00AF0058B4}" sibTransId="{E5F8F8C7-E24D-40A3-A766-B34C36A0B673}"/>
    <dgm:cxn modelId="{CA32B988-A1AF-428F-B2E4-3CBDFB5DFE4C}" srcId="{075132CF-EE3E-4427-811A-09FDEB6DC817}" destId="{0FCB2A34-6AC8-44F2-948A-CABC2549608B}" srcOrd="2" destOrd="0" parTransId="{73D06744-EDC1-4416-BEE8-CF7457382C0B}" sibTransId="{1E1AC17E-9ACF-470A-9D3D-CC362CE01A90}"/>
    <dgm:cxn modelId="{5CE96CEB-6A83-4B80-960A-B863A397C20B}" srcId="{075132CF-EE3E-4427-811A-09FDEB6DC817}" destId="{34B8D02F-95FA-4D62-B292-8C6540314059}" srcOrd="1" destOrd="0" parTransId="{6A545C98-46F6-4041-9063-B486FBB2C2F2}" sibTransId="{B6A309C1-6991-4D69-8A20-6B69048982BE}"/>
    <dgm:cxn modelId="{9F9B71EC-C27F-43D2-AD40-92A5789D3FC8}" type="presOf" srcId="{34B8D02F-95FA-4D62-B292-8C6540314059}" destId="{DAC21CD4-917A-4E1C-A168-782E42320C9A}" srcOrd="0" destOrd="0" presId="urn:microsoft.com/office/officeart/2005/8/layout/default"/>
    <dgm:cxn modelId="{2FF8EB55-37C3-4169-A742-9B790610594B}" type="presParOf" srcId="{6DD5D66E-AB7A-4C51-84AF-DF2D10C83C2F}" destId="{76669B66-6156-43B9-857A-8F97BF1BDCB6}" srcOrd="0" destOrd="0" presId="urn:microsoft.com/office/officeart/2005/8/layout/default"/>
    <dgm:cxn modelId="{C3C332B8-B729-470B-B81B-513FA504B570}" type="presParOf" srcId="{6DD5D66E-AB7A-4C51-84AF-DF2D10C83C2F}" destId="{D6E38CD5-08C3-4723-BAB6-29AE56F65687}" srcOrd="1" destOrd="0" presId="urn:microsoft.com/office/officeart/2005/8/layout/default"/>
    <dgm:cxn modelId="{AC5E5615-DE20-4B06-AF45-32551317684C}" type="presParOf" srcId="{6DD5D66E-AB7A-4C51-84AF-DF2D10C83C2F}" destId="{DAC21CD4-917A-4E1C-A168-782E42320C9A}" srcOrd="2" destOrd="0" presId="urn:microsoft.com/office/officeart/2005/8/layout/default"/>
    <dgm:cxn modelId="{3558BD46-A380-453B-A57D-86AE4AFDD1BB}" type="presParOf" srcId="{6DD5D66E-AB7A-4C51-84AF-DF2D10C83C2F}" destId="{B17A6BAA-2DE2-4568-8DF9-56AC38BA4D26}" srcOrd="3" destOrd="0" presId="urn:microsoft.com/office/officeart/2005/8/layout/default"/>
    <dgm:cxn modelId="{F9D3E13F-9099-437D-BBB7-C746955A8902}" type="presParOf" srcId="{6DD5D66E-AB7A-4C51-84AF-DF2D10C83C2F}" destId="{848904F9-F5F6-434B-9B96-7061BC9E8373}" srcOrd="4" destOrd="0" presId="urn:microsoft.com/office/officeart/2005/8/layout/default"/>
    <dgm:cxn modelId="{CB9DE3CF-BD2B-4105-AE27-3C2A944466B1}" type="presParOf" srcId="{6DD5D66E-AB7A-4C51-84AF-DF2D10C83C2F}" destId="{59631CF0-493C-4B74-9CAA-BF71BE65343E}" srcOrd="5" destOrd="0" presId="urn:microsoft.com/office/officeart/2005/8/layout/default"/>
    <dgm:cxn modelId="{6EC40295-2F1B-4D05-B7CF-1A066B795A1A}" type="presParOf" srcId="{6DD5D66E-AB7A-4C51-84AF-DF2D10C83C2F}" destId="{2631AA3A-20E8-41C3-9B97-9CA09698BA5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ABDA6E-BD64-4B01-BB37-A73DF5A88488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5E68897-3042-4FF8-A2CC-008F085EC7A2}">
      <dgm:prSet/>
      <dgm:spPr/>
      <dgm:t>
        <a:bodyPr/>
        <a:lstStyle/>
        <a:p>
          <a:r>
            <a:rPr lang="en-US" dirty="0"/>
            <a:t>Environmental Analysis (e.g. PESTLE, competitor analysis)</a:t>
          </a:r>
        </a:p>
      </dgm:t>
    </dgm:pt>
    <dgm:pt modelId="{56948EC4-E31D-4C66-BED3-4FFD2EE2E2D4}" type="parTrans" cxnId="{EE13134F-A1A8-4252-A377-13F168D05A0E}">
      <dgm:prSet/>
      <dgm:spPr/>
      <dgm:t>
        <a:bodyPr/>
        <a:lstStyle/>
        <a:p>
          <a:endParaRPr lang="en-US"/>
        </a:p>
      </dgm:t>
    </dgm:pt>
    <dgm:pt modelId="{10358DE7-3843-4F40-86C1-B3BB6D6E29CA}" type="sibTrans" cxnId="{EE13134F-A1A8-4252-A377-13F168D05A0E}">
      <dgm:prSet/>
      <dgm:spPr/>
      <dgm:t>
        <a:bodyPr/>
        <a:lstStyle/>
        <a:p>
          <a:endParaRPr lang="en-US"/>
        </a:p>
      </dgm:t>
    </dgm:pt>
    <dgm:pt modelId="{72359FE3-598B-41DF-AF45-03A3221AF83E}">
      <dgm:prSet/>
      <dgm:spPr/>
      <dgm:t>
        <a:bodyPr/>
        <a:lstStyle/>
        <a:p>
          <a:r>
            <a:rPr lang="en-US" dirty="0"/>
            <a:t>SWOT &amp; TOWS </a:t>
          </a:r>
        </a:p>
      </dgm:t>
    </dgm:pt>
    <dgm:pt modelId="{4643B5A5-E909-491A-A698-5ACACB72D74F}" type="parTrans" cxnId="{EE005652-DB76-4508-AF9A-2C869302CFA7}">
      <dgm:prSet/>
      <dgm:spPr/>
      <dgm:t>
        <a:bodyPr/>
        <a:lstStyle/>
        <a:p>
          <a:endParaRPr lang="en-US"/>
        </a:p>
      </dgm:t>
    </dgm:pt>
    <dgm:pt modelId="{C0FE393D-B2EF-4C9C-878C-7C35AEBBE6AD}" type="sibTrans" cxnId="{EE005652-DB76-4508-AF9A-2C869302CFA7}">
      <dgm:prSet/>
      <dgm:spPr/>
      <dgm:t>
        <a:bodyPr/>
        <a:lstStyle/>
        <a:p>
          <a:endParaRPr lang="en-US"/>
        </a:p>
      </dgm:t>
    </dgm:pt>
    <dgm:pt modelId="{A3E832C2-05A2-4FD7-BA33-388BF5FDE60D}">
      <dgm:prSet/>
      <dgm:spPr/>
      <dgm:t>
        <a:bodyPr/>
        <a:lstStyle/>
        <a:p>
          <a:r>
            <a:rPr lang="en-GB" dirty="0"/>
            <a:t>Action Planning &amp; SMART Goals</a:t>
          </a:r>
        </a:p>
      </dgm:t>
    </dgm:pt>
    <dgm:pt modelId="{B7375373-4E7B-4DFC-B018-E9C32EBB39CD}" type="parTrans" cxnId="{2C2F3E8E-27F0-4DE6-BC26-2D7FDA812F45}">
      <dgm:prSet/>
      <dgm:spPr/>
      <dgm:t>
        <a:bodyPr/>
        <a:lstStyle/>
        <a:p>
          <a:endParaRPr lang="en-GB"/>
        </a:p>
      </dgm:t>
    </dgm:pt>
    <dgm:pt modelId="{30EEAC8A-37A4-4C9E-85C2-DE3BFBEF977B}" type="sibTrans" cxnId="{2C2F3E8E-27F0-4DE6-BC26-2D7FDA812F45}">
      <dgm:prSet/>
      <dgm:spPr/>
      <dgm:t>
        <a:bodyPr/>
        <a:lstStyle/>
        <a:p>
          <a:endParaRPr lang="en-GB"/>
        </a:p>
      </dgm:t>
    </dgm:pt>
    <dgm:pt modelId="{8A573466-18F5-4916-AD44-95BCCA62DE7B}" type="pres">
      <dgm:prSet presAssocID="{55ABDA6E-BD64-4B01-BB37-A73DF5A88488}" presName="outerComposite" presStyleCnt="0">
        <dgm:presLayoutVars>
          <dgm:chMax val="5"/>
          <dgm:dir/>
          <dgm:resizeHandles val="exact"/>
        </dgm:presLayoutVars>
      </dgm:prSet>
      <dgm:spPr/>
    </dgm:pt>
    <dgm:pt modelId="{FF5B0EFB-D4BC-4D6F-8910-3A83A0745260}" type="pres">
      <dgm:prSet presAssocID="{55ABDA6E-BD64-4B01-BB37-A73DF5A88488}" presName="dummyMaxCanvas" presStyleCnt="0">
        <dgm:presLayoutVars/>
      </dgm:prSet>
      <dgm:spPr/>
    </dgm:pt>
    <dgm:pt modelId="{2F296AEF-0A00-4B35-B842-EFDDA44AB888}" type="pres">
      <dgm:prSet presAssocID="{55ABDA6E-BD64-4B01-BB37-A73DF5A88488}" presName="ThreeNodes_1" presStyleLbl="node1" presStyleIdx="0" presStyleCnt="3">
        <dgm:presLayoutVars>
          <dgm:bulletEnabled val="1"/>
        </dgm:presLayoutVars>
      </dgm:prSet>
      <dgm:spPr/>
    </dgm:pt>
    <dgm:pt modelId="{7025DBFA-2BF5-4173-B23C-06E606A81EDB}" type="pres">
      <dgm:prSet presAssocID="{55ABDA6E-BD64-4B01-BB37-A73DF5A88488}" presName="ThreeNodes_2" presStyleLbl="node1" presStyleIdx="1" presStyleCnt="3">
        <dgm:presLayoutVars>
          <dgm:bulletEnabled val="1"/>
        </dgm:presLayoutVars>
      </dgm:prSet>
      <dgm:spPr/>
    </dgm:pt>
    <dgm:pt modelId="{49EF529C-3DA7-40DC-9042-9AF05620BDEC}" type="pres">
      <dgm:prSet presAssocID="{55ABDA6E-BD64-4B01-BB37-A73DF5A88488}" presName="ThreeNodes_3" presStyleLbl="node1" presStyleIdx="2" presStyleCnt="3">
        <dgm:presLayoutVars>
          <dgm:bulletEnabled val="1"/>
        </dgm:presLayoutVars>
      </dgm:prSet>
      <dgm:spPr/>
    </dgm:pt>
    <dgm:pt modelId="{23AE3F4A-CACD-40E7-9ECB-D2B7892E11B5}" type="pres">
      <dgm:prSet presAssocID="{55ABDA6E-BD64-4B01-BB37-A73DF5A88488}" presName="ThreeConn_1-2" presStyleLbl="fgAccFollowNode1" presStyleIdx="0" presStyleCnt="2">
        <dgm:presLayoutVars>
          <dgm:bulletEnabled val="1"/>
        </dgm:presLayoutVars>
      </dgm:prSet>
      <dgm:spPr/>
    </dgm:pt>
    <dgm:pt modelId="{3AE71F77-AFBC-4A9C-89CD-606F4461535F}" type="pres">
      <dgm:prSet presAssocID="{55ABDA6E-BD64-4B01-BB37-A73DF5A88488}" presName="ThreeConn_2-3" presStyleLbl="fgAccFollowNode1" presStyleIdx="1" presStyleCnt="2">
        <dgm:presLayoutVars>
          <dgm:bulletEnabled val="1"/>
        </dgm:presLayoutVars>
      </dgm:prSet>
      <dgm:spPr/>
    </dgm:pt>
    <dgm:pt modelId="{5B483B5C-F33E-44B5-ACFF-4793330B991E}" type="pres">
      <dgm:prSet presAssocID="{55ABDA6E-BD64-4B01-BB37-A73DF5A88488}" presName="ThreeNodes_1_text" presStyleLbl="node1" presStyleIdx="2" presStyleCnt="3">
        <dgm:presLayoutVars>
          <dgm:bulletEnabled val="1"/>
        </dgm:presLayoutVars>
      </dgm:prSet>
      <dgm:spPr/>
    </dgm:pt>
    <dgm:pt modelId="{D4317D96-380A-43A2-802F-70289137E348}" type="pres">
      <dgm:prSet presAssocID="{55ABDA6E-BD64-4B01-BB37-A73DF5A88488}" presName="ThreeNodes_2_text" presStyleLbl="node1" presStyleIdx="2" presStyleCnt="3">
        <dgm:presLayoutVars>
          <dgm:bulletEnabled val="1"/>
        </dgm:presLayoutVars>
      </dgm:prSet>
      <dgm:spPr/>
    </dgm:pt>
    <dgm:pt modelId="{29F91097-2D63-4980-9099-4AAB41E151A9}" type="pres">
      <dgm:prSet presAssocID="{55ABDA6E-BD64-4B01-BB37-A73DF5A8848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4D4CF11-4269-45DC-874E-7DB89DC82026}" type="presOf" srcId="{55ABDA6E-BD64-4B01-BB37-A73DF5A88488}" destId="{8A573466-18F5-4916-AD44-95BCCA62DE7B}" srcOrd="0" destOrd="0" presId="urn:microsoft.com/office/officeart/2005/8/layout/vProcess5"/>
    <dgm:cxn modelId="{9983E618-C047-49D4-B502-3911CCE9C031}" type="presOf" srcId="{95E68897-3042-4FF8-A2CC-008F085EC7A2}" destId="{2F296AEF-0A00-4B35-B842-EFDDA44AB888}" srcOrd="0" destOrd="0" presId="urn:microsoft.com/office/officeart/2005/8/layout/vProcess5"/>
    <dgm:cxn modelId="{61C0D438-EA87-4FFC-BEBC-AC2DBC1A5719}" type="presOf" srcId="{72359FE3-598B-41DF-AF45-03A3221AF83E}" destId="{D4317D96-380A-43A2-802F-70289137E348}" srcOrd="1" destOrd="0" presId="urn:microsoft.com/office/officeart/2005/8/layout/vProcess5"/>
    <dgm:cxn modelId="{DE388944-F2D3-420B-9B28-E234ACA65294}" type="presOf" srcId="{A3E832C2-05A2-4FD7-BA33-388BF5FDE60D}" destId="{29F91097-2D63-4980-9099-4AAB41E151A9}" srcOrd="1" destOrd="0" presId="urn:microsoft.com/office/officeart/2005/8/layout/vProcess5"/>
    <dgm:cxn modelId="{71BD1F4E-2FBE-46CC-8439-7ED2A1A5A696}" type="presOf" srcId="{72359FE3-598B-41DF-AF45-03A3221AF83E}" destId="{7025DBFA-2BF5-4173-B23C-06E606A81EDB}" srcOrd="0" destOrd="0" presId="urn:microsoft.com/office/officeart/2005/8/layout/vProcess5"/>
    <dgm:cxn modelId="{EE13134F-A1A8-4252-A377-13F168D05A0E}" srcId="{55ABDA6E-BD64-4B01-BB37-A73DF5A88488}" destId="{95E68897-3042-4FF8-A2CC-008F085EC7A2}" srcOrd="0" destOrd="0" parTransId="{56948EC4-E31D-4C66-BED3-4FFD2EE2E2D4}" sibTransId="{10358DE7-3843-4F40-86C1-B3BB6D6E29CA}"/>
    <dgm:cxn modelId="{EE005652-DB76-4508-AF9A-2C869302CFA7}" srcId="{55ABDA6E-BD64-4B01-BB37-A73DF5A88488}" destId="{72359FE3-598B-41DF-AF45-03A3221AF83E}" srcOrd="1" destOrd="0" parTransId="{4643B5A5-E909-491A-A698-5ACACB72D74F}" sibTransId="{C0FE393D-B2EF-4C9C-878C-7C35AEBBE6AD}"/>
    <dgm:cxn modelId="{2C2F3E8E-27F0-4DE6-BC26-2D7FDA812F45}" srcId="{55ABDA6E-BD64-4B01-BB37-A73DF5A88488}" destId="{A3E832C2-05A2-4FD7-BA33-388BF5FDE60D}" srcOrd="2" destOrd="0" parTransId="{B7375373-4E7B-4DFC-B018-E9C32EBB39CD}" sibTransId="{30EEAC8A-37A4-4C9E-85C2-DE3BFBEF977B}"/>
    <dgm:cxn modelId="{457104A3-3A1E-4305-A4A5-702B09DE0794}" type="presOf" srcId="{10358DE7-3843-4F40-86C1-B3BB6D6E29CA}" destId="{23AE3F4A-CACD-40E7-9ECB-D2B7892E11B5}" srcOrd="0" destOrd="0" presId="urn:microsoft.com/office/officeart/2005/8/layout/vProcess5"/>
    <dgm:cxn modelId="{BFD51AA5-849D-43EB-A3D5-AF2E629C915E}" type="presOf" srcId="{C0FE393D-B2EF-4C9C-878C-7C35AEBBE6AD}" destId="{3AE71F77-AFBC-4A9C-89CD-606F4461535F}" srcOrd="0" destOrd="0" presId="urn:microsoft.com/office/officeart/2005/8/layout/vProcess5"/>
    <dgm:cxn modelId="{5310FAEC-45D2-420C-8AB0-1C7095A178C4}" type="presOf" srcId="{95E68897-3042-4FF8-A2CC-008F085EC7A2}" destId="{5B483B5C-F33E-44B5-ACFF-4793330B991E}" srcOrd="1" destOrd="0" presId="urn:microsoft.com/office/officeart/2005/8/layout/vProcess5"/>
    <dgm:cxn modelId="{194C4AF7-EC00-40DF-AF2B-631B224766FC}" type="presOf" srcId="{A3E832C2-05A2-4FD7-BA33-388BF5FDE60D}" destId="{49EF529C-3DA7-40DC-9042-9AF05620BDEC}" srcOrd="0" destOrd="0" presId="urn:microsoft.com/office/officeart/2005/8/layout/vProcess5"/>
    <dgm:cxn modelId="{4B2320C8-B3EE-4110-83D3-7B5E70303D42}" type="presParOf" srcId="{8A573466-18F5-4916-AD44-95BCCA62DE7B}" destId="{FF5B0EFB-D4BC-4D6F-8910-3A83A0745260}" srcOrd="0" destOrd="0" presId="urn:microsoft.com/office/officeart/2005/8/layout/vProcess5"/>
    <dgm:cxn modelId="{0A22F058-F6E9-4F8D-A5A2-C6230456E0DA}" type="presParOf" srcId="{8A573466-18F5-4916-AD44-95BCCA62DE7B}" destId="{2F296AEF-0A00-4B35-B842-EFDDA44AB888}" srcOrd="1" destOrd="0" presId="urn:microsoft.com/office/officeart/2005/8/layout/vProcess5"/>
    <dgm:cxn modelId="{15CD0218-9F94-48A9-8405-55257E84AE56}" type="presParOf" srcId="{8A573466-18F5-4916-AD44-95BCCA62DE7B}" destId="{7025DBFA-2BF5-4173-B23C-06E606A81EDB}" srcOrd="2" destOrd="0" presId="urn:microsoft.com/office/officeart/2005/8/layout/vProcess5"/>
    <dgm:cxn modelId="{70B5C41E-422B-4E9D-8477-BC0185FD42C5}" type="presParOf" srcId="{8A573466-18F5-4916-AD44-95BCCA62DE7B}" destId="{49EF529C-3DA7-40DC-9042-9AF05620BDEC}" srcOrd="3" destOrd="0" presId="urn:microsoft.com/office/officeart/2005/8/layout/vProcess5"/>
    <dgm:cxn modelId="{C5B206BA-E4E3-4869-9370-3FB7515C889D}" type="presParOf" srcId="{8A573466-18F5-4916-AD44-95BCCA62DE7B}" destId="{23AE3F4A-CACD-40E7-9ECB-D2B7892E11B5}" srcOrd="4" destOrd="0" presId="urn:microsoft.com/office/officeart/2005/8/layout/vProcess5"/>
    <dgm:cxn modelId="{956FE357-8AFE-4C79-AAA6-EE8444827286}" type="presParOf" srcId="{8A573466-18F5-4916-AD44-95BCCA62DE7B}" destId="{3AE71F77-AFBC-4A9C-89CD-606F4461535F}" srcOrd="5" destOrd="0" presId="urn:microsoft.com/office/officeart/2005/8/layout/vProcess5"/>
    <dgm:cxn modelId="{1BA9D18F-6800-4EA4-8877-ED519D27FBA0}" type="presParOf" srcId="{8A573466-18F5-4916-AD44-95BCCA62DE7B}" destId="{5B483B5C-F33E-44B5-ACFF-4793330B991E}" srcOrd="6" destOrd="0" presId="urn:microsoft.com/office/officeart/2005/8/layout/vProcess5"/>
    <dgm:cxn modelId="{48F68688-6C9E-4D67-834C-A6EBCA6DA615}" type="presParOf" srcId="{8A573466-18F5-4916-AD44-95BCCA62DE7B}" destId="{D4317D96-380A-43A2-802F-70289137E348}" srcOrd="7" destOrd="0" presId="urn:microsoft.com/office/officeart/2005/8/layout/vProcess5"/>
    <dgm:cxn modelId="{643DFB91-321D-4CA2-B999-93633214D23B}" type="presParOf" srcId="{8A573466-18F5-4916-AD44-95BCCA62DE7B}" destId="{29F91097-2D63-4980-9099-4AAB41E151A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4259E5-098E-413E-B370-F33B8DE53BF8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613B5D0-8F44-49F5-8F72-3089B1E50F40}">
      <dgm:prSet custT="1"/>
      <dgm:spPr/>
      <dgm:t>
        <a:bodyPr/>
        <a:lstStyle/>
        <a:p>
          <a:r>
            <a:rPr lang="en-US" sz="2400" dirty="0"/>
            <a:t>Internal (employees, management) and external (customers, regulators, community)</a:t>
          </a:r>
        </a:p>
      </dgm:t>
    </dgm:pt>
    <dgm:pt modelId="{2764EC66-F578-47EA-A90A-D2CD7A926284}" type="parTrans" cxnId="{8404CA5C-D7F1-47B2-826F-A180ABCD437A}">
      <dgm:prSet/>
      <dgm:spPr/>
      <dgm:t>
        <a:bodyPr/>
        <a:lstStyle/>
        <a:p>
          <a:endParaRPr lang="en-US"/>
        </a:p>
      </dgm:t>
    </dgm:pt>
    <dgm:pt modelId="{2F2B396B-4827-4F24-A1EF-6C14C6CC96B2}" type="sibTrans" cxnId="{8404CA5C-D7F1-47B2-826F-A180ABCD437A}">
      <dgm:prSet/>
      <dgm:spPr/>
      <dgm:t>
        <a:bodyPr/>
        <a:lstStyle/>
        <a:p>
          <a:endParaRPr lang="en-US"/>
        </a:p>
      </dgm:t>
    </dgm:pt>
    <dgm:pt modelId="{D0F3DBF4-16DF-4692-AA34-4E59E9E04EC9}">
      <dgm:prSet custT="1"/>
      <dgm:spPr/>
      <dgm:t>
        <a:bodyPr/>
        <a:lstStyle/>
        <a:p>
          <a:r>
            <a:rPr lang="en-US" sz="2400"/>
            <a:t>Key to successful implementation of strategy</a:t>
          </a:r>
        </a:p>
      </dgm:t>
    </dgm:pt>
    <dgm:pt modelId="{5432E8D4-E178-4115-B87D-218EB676F42C}" type="parTrans" cxnId="{5F300B3F-7FDE-4B9F-BA02-216A746572A2}">
      <dgm:prSet/>
      <dgm:spPr/>
      <dgm:t>
        <a:bodyPr/>
        <a:lstStyle/>
        <a:p>
          <a:endParaRPr lang="en-US"/>
        </a:p>
      </dgm:t>
    </dgm:pt>
    <dgm:pt modelId="{BDBBDDC2-5C27-4E69-83C1-612C6540DA4E}" type="sibTrans" cxnId="{5F300B3F-7FDE-4B9F-BA02-216A746572A2}">
      <dgm:prSet/>
      <dgm:spPr/>
      <dgm:t>
        <a:bodyPr/>
        <a:lstStyle/>
        <a:p>
          <a:endParaRPr lang="en-US"/>
        </a:p>
      </dgm:t>
    </dgm:pt>
    <dgm:pt modelId="{E12942E2-3833-45EC-994E-5957F2E7024C}" type="pres">
      <dgm:prSet presAssocID="{CB4259E5-098E-413E-B370-F33B8DE53BF8}" presName="root" presStyleCnt="0">
        <dgm:presLayoutVars>
          <dgm:dir/>
          <dgm:resizeHandles val="exact"/>
        </dgm:presLayoutVars>
      </dgm:prSet>
      <dgm:spPr/>
    </dgm:pt>
    <dgm:pt modelId="{9FE1602F-8EC7-4750-BA71-BC2235797F60}" type="pres">
      <dgm:prSet presAssocID="{F613B5D0-8F44-49F5-8F72-3089B1E50F40}" presName="compNode" presStyleCnt="0"/>
      <dgm:spPr/>
    </dgm:pt>
    <dgm:pt modelId="{E178237B-465B-4631-A4A9-76C04BF97A4B}" type="pres">
      <dgm:prSet presAssocID="{F613B5D0-8F44-49F5-8F72-3089B1E50F4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EDCE8D7-A075-4A45-A122-8BAADB3DE3A9}" type="pres">
      <dgm:prSet presAssocID="{F613B5D0-8F44-49F5-8F72-3089B1E50F40}" presName="spaceRect" presStyleCnt="0"/>
      <dgm:spPr/>
    </dgm:pt>
    <dgm:pt modelId="{6EE61CE9-808C-42DB-8AB9-0999B226BE55}" type="pres">
      <dgm:prSet presAssocID="{F613B5D0-8F44-49F5-8F72-3089B1E50F40}" presName="textRect" presStyleLbl="revTx" presStyleIdx="0" presStyleCnt="2">
        <dgm:presLayoutVars>
          <dgm:chMax val="1"/>
          <dgm:chPref val="1"/>
        </dgm:presLayoutVars>
      </dgm:prSet>
      <dgm:spPr/>
    </dgm:pt>
    <dgm:pt modelId="{B833C93C-0EA6-41D8-B356-1FDD2199662D}" type="pres">
      <dgm:prSet presAssocID="{2F2B396B-4827-4F24-A1EF-6C14C6CC96B2}" presName="sibTrans" presStyleCnt="0"/>
      <dgm:spPr/>
    </dgm:pt>
    <dgm:pt modelId="{586E17A5-FF8C-42FC-99F5-9E498DD73E3E}" type="pres">
      <dgm:prSet presAssocID="{D0F3DBF4-16DF-4692-AA34-4E59E9E04EC9}" presName="compNode" presStyleCnt="0"/>
      <dgm:spPr/>
    </dgm:pt>
    <dgm:pt modelId="{96A5CFDF-F1B2-468F-A157-4D3BB7DE2149}" type="pres">
      <dgm:prSet presAssocID="{D0F3DBF4-16DF-4692-AA34-4E59E9E04EC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D1600D7-F0A4-47D2-900C-39F5AF3E3710}" type="pres">
      <dgm:prSet presAssocID="{D0F3DBF4-16DF-4692-AA34-4E59E9E04EC9}" presName="spaceRect" presStyleCnt="0"/>
      <dgm:spPr/>
    </dgm:pt>
    <dgm:pt modelId="{451D386A-314C-45CD-9C98-B4563CC56F84}" type="pres">
      <dgm:prSet presAssocID="{D0F3DBF4-16DF-4692-AA34-4E59E9E04EC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307FE29-1FCD-4980-88A8-314299A80E49}" type="presOf" srcId="{F613B5D0-8F44-49F5-8F72-3089B1E50F40}" destId="{6EE61CE9-808C-42DB-8AB9-0999B226BE55}" srcOrd="0" destOrd="0" presId="urn:microsoft.com/office/officeart/2018/2/layout/IconLabelList"/>
    <dgm:cxn modelId="{12A0FE2B-50F7-481E-B396-B327C69D35C8}" type="presOf" srcId="{D0F3DBF4-16DF-4692-AA34-4E59E9E04EC9}" destId="{451D386A-314C-45CD-9C98-B4563CC56F84}" srcOrd="0" destOrd="0" presId="urn:microsoft.com/office/officeart/2018/2/layout/IconLabelList"/>
    <dgm:cxn modelId="{5F300B3F-7FDE-4B9F-BA02-216A746572A2}" srcId="{CB4259E5-098E-413E-B370-F33B8DE53BF8}" destId="{D0F3DBF4-16DF-4692-AA34-4E59E9E04EC9}" srcOrd="1" destOrd="0" parTransId="{5432E8D4-E178-4115-B87D-218EB676F42C}" sibTransId="{BDBBDDC2-5C27-4E69-83C1-612C6540DA4E}"/>
    <dgm:cxn modelId="{8404CA5C-D7F1-47B2-826F-A180ABCD437A}" srcId="{CB4259E5-098E-413E-B370-F33B8DE53BF8}" destId="{F613B5D0-8F44-49F5-8F72-3089B1E50F40}" srcOrd="0" destOrd="0" parTransId="{2764EC66-F578-47EA-A90A-D2CD7A926284}" sibTransId="{2F2B396B-4827-4F24-A1EF-6C14C6CC96B2}"/>
    <dgm:cxn modelId="{9B4A65ED-FCFA-4C7B-8EAD-9FA76090CB3C}" type="presOf" srcId="{CB4259E5-098E-413E-B370-F33B8DE53BF8}" destId="{E12942E2-3833-45EC-994E-5957F2E7024C}" srcOrd="0" destOrd="0" presId="urn:microsoft.com/office/officeart/2018/2/layout/IconLabelList"/>
    <dgm:cxn modelId="{683406FE-BA79-47B1-BE64-8EDA1C266F38}" type="presParOf" srcId="{E12942E2-3833-45EC-994E-5957F2E7024C}" destId="{9FE1602F-8EC7-4750-BA71-BC2235797F60}" srcOrd="0" destOrd="0" presId="urn:microsoft.com/office/officeart/2018/2/layout/IconLabelList"/>
    <dgm:cxn modelId="{DC6CF120-3F83-4F8A-AF59-42A66C508A85}" type="presParOf" srcId="{9FE1602F-8EC7-4750-BA71-BC2235797F60}" destId="{E178237B-465B-4631-A4A9-76C04BF97A4B}" srcOrd="0" destOrd="0" presId="urn:microsoft.com/office/officeart/2018/2/layout/IconLabelList"/>
    <dgm:cxn modelId="{2AE705CA-0154-461B-9C75-11CF7859DDA5}" type="presParOf" srcId="{9FE1602F-8EC7-4750-BA71-BC2235797F60}" destId="{4EDCE8D7-A075-4A45-A122-8BAADB3DE3A9}" srcOrd="1" destOrd="0" presId="urn:microsoft.com/office/officeart/2018/2/layout/IconLabelList"/>
    <dgm:cxn modelId="{2FD332B8-CA48-4EE3-A8B8-8BB6DB841859}" type="presParOf" srcId="{9FE1602F-8EC7-4750-BA71-BC2235797F60}" destId="{6EE61CE9-808C-42DB-8AB9-0999B226BE55}" srcOrd="2" destOrd="0" presId="urn:microsoft.com/office/officeart/2018/2/layout/IconLabelList"/>
    <dgm:cxn modelId="{B1D8B0FA-1460-4782-9B04-2267C8AB32F8}" type="presParOf" srcId="{E12942E2-3833-45EC-994E-5957F2E7024C}" destId="{B833C93C-0EA6-41D8-B356-1FDD2199662D}" srcOrd="1" destOrd="0" presId="urn:microsoft.com/office/officeart/2018/2/layout/IconLabelList"/>
    <dgm:cxn modelId="{37A91B14-2FAC-4783-A63D-441227121B8D}" type="presParOf" srcId="{E12942E2-3833-45EC-994E-5957F2E7024C}" destId="{586E17A5-FF8C-42FC-99F5-9E498DD73E3E}" srcOrd="2" destOrd="0" presId="urn:microsoft.com/office/officeart/2018/2/layout/IconLabelList"/>
    <dgm:cxn modelId="{179E32F6-4A82-41F6-9CBA-D68C419A4C97}" type="presParOf" srcId="{586E17A5-FF8C-42FC-99F5-9E498DD73E3E}" destId="{96A5CFDF-F1B2-468F-A157-4D3BB7DE2149}" srcOrd="0" destOrd="0" presId="urn:microsoft.com/office/officeart/2018/2/layout/IconLabelList"/>
    <dgm:cxn modelId="{87A9D9A3-39E8-42FE-927C-2A020F9C26C5}" type="presParOf" srcId="{586E17A5-FF8C-42FC-99F5-9E498DD73E3E}" destId="{4D1600D7-F0A4-47D2-900C-39F5AF3E3710}" srcOrd="1" destOrd="0" presId="urn:microsoft.com/office/officeart/2018/2/layout/IconLabelList"/>
    <dgm:cxn modelId="{98668D70-261B-4F4A-B5A8-174E18783B78}" type="presParOf" srcId="{586E17A5-FF8C-42FC-99F5-9E498DD73E3E}" destId="{451D386A-314C-45CD-9C98-B4563CC56F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16F563-6871-4762-8CA9-7D8A242772E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0267C93-32F0-4562-806E-919BC5E1A03A}">
      <dgm:prSet custT="1"/>
      <dgm:spPr/>
      <dgm:t>
        <a:bodyPr/>
        <a:lstStyle/>
        <a:p>
          <a:pPr>
            <a:defRPr cap="all"/>
          </a:pPr>
          <a:r>
            <a:rPr lang="en-US" sz="1600"/>
            <a:t>Common barriers include:</a:t>
          </a:r>
        </a:p>
      </dgm:t>
    </dgm:pt>
    <dgm:pt modelId="{79D285C5-0B7D-4186-96A4-2EAC505B6C98}" type="parTrans" cxnId="{6FDF5289-0A06-4E23-BEDF-A57F961BE4E8}">
      <dgm:prSet/>
      <dgm:spPr/>
      <dgm:t>
        <a:bodyPr/>
        <a:lstStyle/>
        <a:p>
          <a:endParaRPr lang="en-US" sz="2800"/>
        </a:p>
      </dgm:t>
    </dgm:pt>
    <dgm:pt modelId="{7B083A9B-97CD-4C00-A2CB-8121F8E2C257}" type="sibTrans" cxnId="{6FDF5289-0A06-4E23-BEDF-A57F961BE4E8}">
      <dgm:prSet/>
      <dgm:spPr/>
      <dgm:t>
        <a:bodyPr/>
        <a:lstStyle/>
        <a:p>
          <a:endParaRPr lang="en-US" sz="2800"/>
        </a:p>
      </dgm:t>
    </dgm:pt>
    <dgm:pt modelId="{300EC111-11D9-43AB-8A06-7CDBE5B39883}">
      <dgm:prSet custT="1"/>
      <dgm:spPr/>
      <dgm:t>
        <a:bodyPr/>
        <a:lstStyle/>
        <a:p>
          <a:pPr>
            <a:defRPr cap="all"/>
          </a:pPr>
          <a:r>
            <a:rPr lang="en-US" sz="1600" dirty="0"/>
            <a:t>Resistance from staff (fear of loss, change fatigue)</a:t>
          </a:r>
        </a:p>
      </dgm:t>
    </dgm:pt>
    <dgm:pt modelId="{8D9B4954-29C6-4D1B-8DDF-2F6995B540E4}" type="parTrans" cxnId="{9B6842A9-5967-44E4-A506-FD7F8D0B728B}">
      <dgm:prSet/>
      <dgm:spPr/>
      <dgm:t>
        <a:bodyPr/>
        <a:lstStyle/>
        <a:p>
          <a:endParaRPr lang="en-US" sz="2800"/>
        </a:p>
      </dgm:t>
    </dgm:pt>
    <dgm:pt modelId="{A432EA10-1E28-4704-B56D-CD55B2283A5A}" type="sibTrans" cxnId="{9B6842A9-5967-44E4-A506-FD7F8D0B728B}">
      <dgm:prSet/>
      <dgm:spPr/>
      <dgm:t>
        <a:bodyPr/>
        <a:lstStyle/>
        <a:p>
          <a:endParaRPr lang="en-US" sz="2800"/>
        </a:p>
      </dgm:t>
    </dgm:pt>
    <dgm:pt modelId="{5BA74D2A-757F-42BF-A782-5B68571C793F}">
      <dgm:prSet custT="1"/>
      <dgm:spPr/>
      <dgm:t>
        <a:bodyPr/>
        <a:lstStyle/>
        <a:p>
          <a:pPr>
            <a:defRPr cap="all"/>
          </a:pPr>
          <a:r>
            <a:rPr lang="en-US" sz="1600" dirty="0"/>
            <a:t>Poor communication of goals or benefits</a:t>
          </a:r>
        </a:p>
      </dgm:t>
    </dgm:pt>
    <dgm:pt modelId="{A62D35A1-1FD0-4286-8C47-BD6B482408F1}" type="parTrans" cxnId="{B6C463D9-F49E-42E9-8678-4E545841332F}">
      <dgm:prSet/>
      <dgm:spPr/>
      <dgm:t>
        <a:bodyPr/>
        <a:lstStyle/>
        <a:p>
          <a:endParaRPr lang="en-US" sz="2800"/>
        </a:p>
      </dgm:t>
    </dgm:pt>
    <dgm:pt modelId="{27235FDE-1E59-47A8-995D-524DEF2C65FB}" type="sibTrans" cxnId="{B6C463D9-F49E-42E9-8678-4E545841332F}">
      <dgm:prSet/>
      <dgm:spPr/>
      <dgm:t>
        <a:bodyPr/>
        <a:lstStyle/>
        <a:p>
          <a:endParaRPr lang="en-US" sz="2800"/>
        </a:p>
      </dgm:t>
    </dgm:pt>
    <dgm:pt modelId="{77AF5370-AAEE-4008-9BB2-AFA63FB24688}">
      <dgm:prSet custT="1"/>
      <dgm:spPr/>
      <dgm:t>
        <a:bodyPr/>
        <a:lstStyle/>
        <a:p>
          <a:pPr>
            <a:defRPr cap="all"/>
          </a:pPr>
          <a:r>
            <a:rPr lang="en-US" sz="1600" dirty="0"/>
            <a:t>Inadequate leadership or unclear roles</a:t>
          </a:r>
        </a:p>
      </dgm:t>
    </dgm:pt>
    <dgm:pt modelId="{801B3ACD-DF59-49C4-999F-A58FA76D918F}" type="parTrans" cxnId="{F7FE8857-5AE6-4A5E-836B-4040DF7D2BF1}">
      <dgm:prSet/>
      <dgm:spPr/>
      <dgm:t>
        <a:bodyPr/>
        <a:lstStyle/>
        <a:p>
          <a:endParaRPr lang="en-US" sz="2800"/>
        </a:p>
      </dgm:t>
    </dgm:pt>
    <dgm:pt modelId="{629150CE-36FF-4155-BD28-AA340E2D21DD}" type="sibTrans" cxnId="{F7FE8857-5AE6-4A5E-836B-4040DF7D2BF1}">
      <dgm:prSet/>
      <dgm:spPr/>
      <dgm:t>
        <a:bodyPr/>
        <a:lstStyle/>
        <a:p>
          <a:endParaRPr lang="en-US" sz="2800"/>
        </a:p>
      </dgm:t>
    </dgm:pt>
    <dgm:pt modelId="{5398AD78-E001-47C5-A208-D6490BA2F2DC}">
      <dgm:prSet custT="1"/>
      <dgm:spPr/>
      <dgm:t>
        <a:bodyPr/>
        <a:lstStyle/>
        <a:p>
          <a:pPr>
            <a:defRPr cap="all"/>
          </a:pPr>
          <a:r>
            <a:rPr lang="en-US" sz="1600" dirty="0"/>
            <a:t>Lack of resources (time, people, budget)</a:t>
          </a:r>
        </a:p>
      </dgm:t>
    </dgm:pt>
    <dgm:pt modelId="{1C780B93-33F5-4EF0-BB9C-3CFBF1139F50}" type="parTrans" cxnId="{6FE91331-16E0-4845-B53D-4551643AD646}">
      <dgm:prSet/>
      <dgm:spPr/>
      <dgm:t>
        <a:bodyPr/>
        <a:lstStyle/>
        <a:p>
          <a:endParaRPr lang="en-US" sz="2800"/>
        </a:p>
      </dgm:t>
    </dgm:pt>
    <dgm:pt modelId="{8E8DC58E-6082-486E-AE24-F22BC26F483E}" type="sibTrans" cxnId="{6FE91331-16E0-4845-B53D-4551643AD646}">
      <dgm:prSet/>
      <dgm:spPr/>
      <dgm:t>
        <a:bodyPr/>
        <a:lstStyle/>
        <a:p>
          <a:endParaRPr lang="en-US" sz="2800"/>
        </a:p>
      </dgm:t>
    </dgm:pt>
    <dgm:pt modelId="{4FA43412-57FE-47A7-912B-D82CC8DF46D1}">
      <dgm:prSet custT="1"/>
      <dgm:spPr/>
      <dgm:t>
        <a:bodyPr/>
        <a:lstStyle/>
        <a:p>
          <a:pPr>
            <a:defRPr cap="all"/>
          </a:pPr>
          <a:r>
            <a:rPr lang="en-US" sz="1600" dirty="0"/>
            <a:t>Conflicting priorities or </a:t>
          </a:r>
          <a:r>
            <a:rPr lang="en-US" sz="1600" dirty="0" err="1"/>
            <a:t>organisational</a:t>
          </a:r>
          <a:r>
            <a:rPr lang="en-US" sz="1600" dirty="0"/>
            <a:t> culture</a:t>
          </a:r>
        </a:p>
      </dgm:t>
    </dgm:pt>
    <dgm:pt modelId="{FD673AA9-710F-43E6-9F40-84FD3FE0B64A}" type="parTrans" cxnId="{79C0F7A9-5852-492C-A4C0-ACDC17CC29A0}">
      <dgm:prSet/>
      <dgm:spPr/>
      <dgm:t>
        <a:bodyPr/>
        <a:lstStyle/>
        <a:p>
          <a:endParaRPr lang="en-US" sz="2800"/>
        </a:p>
      </dgm:t>
    </dgm:pt>
    <dgm:pt modelId="{C9EC363F-04BC-4722-8013-FFB9DC0EF584}" type="sibTrans" cxnId="{79C0F7A9-5852-492C-A4C0-ACDC17CC29A0}">
      <dgm:prSet/>
      <dgm:spPr/>
      <dgm:t>
        <a:bodyPr/>
        <a:lstStyle/>
        <a:p>
          <a:endParaRPr lang="en-US" sz="2800"/>
        </a:p>
      </dgm:t>
    </dgm:pt>
    <dgm:pt modelId="{06AC6084-7FDB-46FB-A692-943E69956C00}" type="pres">
      <dgm:prSet presAssocID="{A716F563-6871-4762-8CA9-7D8A242772E8}" presName="root" presStyleCnt="0">
        <dgm:presLayoutVars>
          <dgm:dir/>
          <dgm:resizeHandles val="exact"/>
        </dgm:presLayoutVars>
      </dgm:prSet>
      <dgm:spPr/>
    </dgm:pt>
    <dgm:pt modelId="{7AD6019A-A0A1-4197-BE2D-77428AADBF58}" type="pres">
      <dgm:prSet presAssocID="{A0267C93-32F0-4562-806E-919BC5E1A03A}" presName="compNode" presStyleCnt="0"/>
      <dgm:spPr/>
    </dgm:pt>
    <dgm:pt modelId="{B90FA053-D359-41AF-AC19-2B9D56EA28E6}" type="pres">
      <dgm:prSet presAssocID="{A0267C93-32F0-4562-806E-919BC5E1A03A}" presName="iconBgRect" presStyleLbl="bgShp" presStyleIdx="0" presStyleCnt="6"/>
      <dgm:spPr/>
    </dgm:pt>
    <dgm:pt modelId="{2DF22936-BD37-4FEC-B5E0-0867B712D3E7}" type="pres">
      <dgm:prSet presAssocID="{A0267C93-32F0-4562-806E-919BC5E1A03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C6A9156-B7D6-4E57-8EC7-A558426E0A7B}" type="pres">
      <dgm:prSet presAssocID="{A0267C93-32F0-4562-806E-919BC5E1A03A}" presName="spaceRect" presStyleCnt="0"/>
      <dgm:spPr/>
    </dgm:pt>
    <dgm:pt modelId="{77E99049-3A8E-4E8F-9938-7F189D2E5E07}" type="pres">
      <dgm:prSet presAssocID="{A0267C93-32F0-4562-806E-919BC5E1A03A}" presName="textRect" presStyleLbl="revTx" presStyleIdx="0" presStyleCnt="6">
        <dgm:presLayoutVars>
          <dgm:chMax val="1"/>
          <dgm:chPref val="1"/>
        </dgm:presLayoutVars>
      </dgm:prSet>
      <dgm:spPr/>
    </dgm:pt>
    <dgm:pt modelId="{37C8DAA9-78CD-47A9-988C-366E28EF183F}" type="pres">
      <dgm:prSet presAssocID="{7B083A9B-97CD-4C00-A2CB-8121F8E2C257}" presName="sibTrans" presStyleCnt="0"/>
      <dgm:spPr/>
    </dgm:pt>
    <dgm:pt modelId="{9DC7CB71-7D7A-45C5-BBC5-90E208EEC509}" type="pres">
      <dgm:prSet presAssocID="{300EC111-11D9-43AB-8A06-7CDBE5B39883}" presName="compNode" presStyleCnt="0"/>
      <dgm:spPr/>
    </dgm:pt>
    <dgm:pt modelId="{FCB98663-959B-4F93-BA34-9E2B267D3916}" type="pres">
      <dgm:prSet presAssocID="{300EC111-11D9-43AB-8A06-7CDBE5B39883}" presName="iconBgRect" presStyleLbl="bgShp" presStyleIdx="1" presStyleCnt="6"/>
      <dgm:spPr/>
    </dgm:pt>
    <dgm:pt modelId="{7163B3D3-A1B4-405B-AA24-45753A5BC0B4}" type="pres">
      <dgm:prSet presAssocID="{300EC111-11D9-43AB-8A06-7CDBE5B398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B9043368-B5A0-43D5-A8DA-68A7AB019EEA}" type="pres">
      <dgm:prSet presAssocID="{300EC111-11D9-43AB-8A06-7CDBE5B39883}" presName="spaceRect" presStyleCnt="0"/>
      <dgm:spPr/>
    </dgm:pt>
    <dgm:pt modelId="{D86435C5-D77E-42C4-9867-0A9A4FEBB318}" type="pres">
      <dgm:prSet presAssocID="{300EC111-11D9-43AB-8A06-7CDBE5B39883}" presName="textRect" presStyleLbl="revTx" presStyleIdx="1" presStyleCnt="6">
        <dgm:presLayoutVars>
          <dgm:chMax val="1"/>
          <dgm:chPref val="1"/>
        </dgm:presLayoutVars>
      </dgm:prSet>
      <dgm:spPr/>
    </dgm:pt>
    <dgm:pt modelId="{174A95B3-14FF-4B4B-8A25-5E65B937B1F8}" type="pres">
      <dgm:prSet presAssocID="{A432EA10-1E28-4704-B56D-CD55B2283A5A}" presName="sibTrans" presStyleCnt="0"/>
      <dgm:spPr/>
    </dgm:pt>
    <dgm:pt modelId="{A0364D91-2616-486B-870C-EDA73663B0A1}" type="pres">
      <dgm:prSet presAssocID="{5BA74D2A-757F-42BF-A782-5B68571C793F}" presName="compNode" presStyleCnt="0"/>
      <dgm:spPr/>
    </dgm:pt>
    <dgm:pt modelId="{12F6D939-DE94-4058-8A67-B48685FF77BC}" type="pres">
      <dgm:prSet presAssocID="{5BA74D2A-757F-42BF-A782-5B68571C793F}" presName="iconBgRect" presStyleLbl="bgShp" presStyleIdx="2" presStyleCnt="6"/>
      <dgm:spPr/>
    </dgm:pt>
    <dgm:pt modelId="{A5274F63-D612-4852-8362-C5F09ADC8C74}" type="pres">
      <dgm:prSet presAssocID="{5BA74D2A-757F-42BF-A782-5B68571C793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3301FE-E204-42C4-A309-12EB5D10EA49}" type="pres">
      <dgm:prSet presAssocID="{5BA74D2A-757F-42BF-A782-5B68571C793F}" presName="spaceRect" presStyleCnt="0"/>
      <dgm:spPr/>
    </dgm:pt>
    <dgm:pt modelId="{086F12C9-B356-4C4D-8F65-A129D59CC6C1}" type="pres">
      <dgm:prSet presAssocID="{5BA74D2A-757F-42BF-A782-5B68571C793F}" presName="textRect" presStyleLbl="revTx" presStyleIdx="2" presStyleCnt="6">
        <dgm:presLayoutVars>
          <dgm:chMax val="1"/>
          <dgm:chPref val="1"/>
        </dgm:presLayoutVars>
      </dgm:prSet>
      <dgm:spPr/>
    </dgm:pt>
    <dgm:pt modelId="{D9299F9F-7CAF-4FB5-9F38-F1DCDAB26580}" type="pres">
      <dgm:prSet presAssocID="{27235FDE-1E59-47A8-995D-524DEF2C65FB}" presName="sibTrans" presStyleCnt="0"/>
      <dgm:spPr/>
    </dgm:pt>
    <dgm:pt modelId="{B88AE5BB-00F9-4830-A352-1E41F1C85B9D}" type="pres">
      <dgm:prSet presAssocID="{77AF5370-AAEE-4008-9BB2-AFA63FB24688}" presName="compNode" presStyleCnt="0"/>
      <dgm:spPr/>
    </dgm:pt>
    <dgm:pt modelId="{6D1FE291-E0EA-4605-8A55-9BF34B429FAF}" type="pres">
      <dgm:prSet presAssocID="{77AF5370-AAEE-4008-9BB2-AFA63FB24688}" presName="iconBgRect" presStyleLbl="bgShp" presStyleIdx="3" presStyleCnt="6"/>
      <dgm:spPr/>
    </dgm:pt>
    <dgm:pt modelId="{B5947666-9DE0-4CAD-8487-249C96E98383}" type="pres">
      <dgm:prSet presAssocID="{77AF5370-AAEE-4008-9BB2-AFA63FB2468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727F6D-06A1-4D9E-B626-0DF53A7E4AC2}" type="pres">
      <dgm:prSet presAssocID="{77AF5370-AAEE-4008-9BB2-AFA63FB24688}" presName="spaceRect" presStyleCnt="0"/>
      <dgm:spPr/>
    </dgm:pt>
    <dgm:pt modelId="{3A4100E5-98A5-4E0F-8C25-8BFBA0B6343F}" type="pres">
      <dgm:prSet presAssocID="{77AF5370-AAEE-4008-9BB2-AFA63FB24688}" presName="textRect" presStyleLbl="revTx" presStyleIdx="3" presStyleCnt="6">
        <dgm:presLayoutVars>
          <dgm:chMax val="1"/>
          <dgm:chPref val="1"/>
        </dgm:presLayoutVars>
      </dgm:prSet>
      <dgm:spPr/>
    </dgm:pt>
    <dgm:pt modelId="{E43782D6-E338-471E-A6BE-D5744EAE58C8}" type="pres">
      <dgm:prSet presAssocID="{629150CE-36FF-4155-BD28-AA340E2D21DD}" presName="sibTrans" presStyleCnt="0"/>
      <dgm:spPr/>
    </dgm:pt>
    <dgm:pt modelId="{3EF31906-DD91-4ED2-B3CE-A260196233A7}" type="pres">
      <dgm:prSet presAssocID="{5398AD78-E001-47C5-A208-D6490BA2F2DC}" presName="compNode" presStyleCnt="0"/>
      <dgm:spPr/>
    </dgm:pt>
    <dgm:pt modelId="{0FD013A4-FEF5-4FEC-9BEB-12FCF8BFB398}" type="pres">
      <dgm:prSet presAssocID="{5398AD78-E001-47C5-A208-D6490BA2F2DC}" presName="iconBgRect" presStyleLbl="bgShp" presStyleIdx="4" presStyleCnt="6"/>
      <dgm:spPr/>
    </dgm:pt>
    <dgm:pt modelId="{B87C4976-4016-4267-AEBF-8E6C626C0CF2}" type="pres">
      <dgm:prSet presAssocID="{5398AD78-E001-47C5-A208-D6490BA2F2D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28E5CAD-3837-4746-BCED-1A90993FDE85}" type="pres">
      <dgm:prSet presAssocID="{5398AD78-E001-47C5-A208-D6490BA2F2DC}" presName="spaceRect" presStyleCnt="0"/>
      <dgm:spPr/>
    </dgm:pt>
    <dgm:pt modelId="{58F7C6C2-F04E-4EF4-A763-677C93217744}" type="pres">
      <dgm:prSet presAssocID="{5398AD78-E001-47C5-A208-D6490BA2F2DC}" presName="textRect" presStyleLbl="revTx" presStyleIdx="4" presStyleCnt="6">
        <dgm:presLayoutVars>
          <dgm:chMax val="1"/>
          <dgm:chPref val="1"/>
        </dgm:presLayoutVars>
      </dgm:prSet>
      <dgm:spPr/>
    </dgm:pt>
    <dgm:pt modelId="{4EF0E669-7B63-4BD7-B2D9-A328A2718C11}" type="pres">
      <dgm:prSet presAssocID="{8E8DC58E-6082-486E-AE24-F22BC26F483E}" presName="sibTrans" presStyleCnt="0"/>
      <dgm:spPr/>
    </dgm:pt>
    <dgm:pt modelId="{280191F2-4168-4DCE-A775-321D39751420}" type="pres">
      <dgm:prSet presAssocID="{4FA43412-57FE-47A7-912B-D82CC8DF46D1}" presName="compNode" presStyleCnt="0"/>
      <dgm:spPr/>
    </dgm:pt>
    <dgm:pt modelId="{8927D994-03EF-4EDE-966B-B784DE194428}" type="pres">
      <dgm:prSet presAssocID="{4FA43412-57FE-47A7-912B-D82CC8DF46D1}" presName="iconBgRect" presStyleLbl="bgShp" presStyleIdx="5" presStyleCnt="6"/>
      <dgm:spPr/>
    </dgm:pt>
    <dgm:pt modelId="{7DBB5CD7-2476-428C-8C22-4E8C342E5BBE}" type="pres">
      <dgm:prSet presAssocID="{4FA43412-57FE-47A7-912B-D82CC8DF46D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97929A1-4500-42A8-BCF7-D6CCD522EEFE}" type="pres">
      <dgm:prSet presAssocID="{4FA43412-57FE-47A7-912B-D82CC8DF46D1}" presName="spaceRect" presStyleCnt="0"/>
      <dgm:spPr/>
    </dgm:pt>
    <dgm:pt modelId="{8804FD73-06D7-49A4-802E-74A191FB1E93}" type="pres">
      <dgm:prSet presAssocID="{4FA43412-57FE-47A7-912B-D82CC8DF46D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FE91331-16E0-4845-B53D-4551643AD646}" srcId="{A716F563-6871-4762-8CA9-7D8A242772E8}" destId="{5398AD78-E001-47C5-A208-D6490BA2F2DC}" srcOrd="4" destOrd="0" parTransId="{1C780B93-33F5-4EF0-BB9C-3CFBF1139F50}" sibTransId="{8E8DC58E-6082-486E-AE24-F22BC26F483E}"/>
    <dgm:cxn modelId="{BA030F44-9936-4B42-83BF-6C3BC45D6953}" type="presOf" srcId="{5398AD78-E001-47C5-A208-D6490BA2F2DC}" destId="{58F7C6C2-F04E-4EF4-A763-677C93217744}" srcOrd="0" destOrd="0" presId="urn:microsoft.com/office/officeart/2018/5/layout/IconCircleLabelList"/>
    <dgm:cxn modelId="{F7FE8857-5AE6-4A5E-836B-4040DF7D2BF1}" srcId="{A716F563-6871-4762-8CA9-7D8A242772E8}" destId="{77AF5370-AAEE-4008-9BB2-AFA63FB24688}" srcOrd="3" destOrd="0" parTransId="{801B3ACD-DF59-49C4-999F-A58FA76D918F}" sibTransId="{629150CE-36FF-4155-BD28-AA340E2D21DD}"/>
    <dgm:cxn modelId="{0DCEE27F-178F-47EA-A531-48FD39C2C1CA}" type="presOf" srcId="{A716F563-6871-4762-8CA9-7D8A242772E8}" destId="{06AC6084-7FDB-46FB-A692-943E69956C00}" srcOrd="0" destOrd="0" presId="urn:microsoft.com/office/officeart/2018/5/layout/IconCircleLabelList"/>
    <dgm:cxn modelId="{6FDF5289-0A06-4E23-BEDF-A57F961BE4E8}" srcId="{A716F563-6871-4762-8CA9-7D8A242772E8}" destId="{A0267C93-32F0-4562-806E-919BC5E1A03A}" srcOrd="0" destOrd="0" parTransId="{79D285C5-0B7D-4186-96A4-2EAC505B6C98}" sibTransId="{7B083A9B-97CD-4C00-A2CB-8121F8E2C257}"/>
    <dgm:cxn modelId="{EB22698C-3978-427B-B04D-EBA07445E65B}" type="presOf" srcId="{A0267C93-32F0-4562-806E-919BC5E1A03A}" destId="{77E99049-3A8E-4E8F-9938-7F189D2E5E07}" srcOrd="0" destOrd="0" presId="urn:microsoft.com/office/officeart/2018/5/layout/IconCircleLabelList"/>
    <dgm:cxn modelId="{9B6842A9-5967-44E4-A506-FD7F8D0B728B}" srcId="{A716F563-6871-4762-8CA9-7D8A242772E8}" destId="{300EC111-11D9-43AB-8A06-7CDBE5B39883}" srcOrd="1" destOrd="0" parTransId="{8D9B4954-29C6-4D1B-8DDF-2F6995B540E4}" sibTransId="{A432EA10-1E28-4704-B56D-CD55B2283A5A}"/>
    <dgm:cxn modelId="{79C0F7A9-5852-492C-A4C0-ACDC17CC29A0}" srcId="{A716F563-6871-4762-8CA9-7D8A242772E8}" destId="{4FA43412-57FE-47A7-912B-D82CC8DF46D1}" srcOrd="5" destOrd="0" parTransId="{FD673AA9-710F-43E6-9F40-84FD3FE0B64A}" sibTransId="{C9EC363F-04BC-4722-8013-FFB9DC0EF584}"/>
    <dgm:cxn modelId="{E85CB8BB-3F30-4AF1-BA34-541F0E738F13}" type="presOf" srcId="{4FA43412-57FE-47A7-912B-D82CC8DF46D1}" destId="{8804FD73-06D7-49A4-802E-74A191FB1E93}" srcOrd="0" destOrd="0" presId="urn:microsoft.com/office/officeart/2018/5/layout/IconCircleLabelList"/>
    <dgm:cxn modelId="{6B54CFBF-6A6E-4AB1-B2A1-E5B424AD57C1}" type="presOf" srcId="{300EC111-11D9-43AB-8A06-7CDBE5B39883}" destId="{D86435C5-D77E-42C4-9867-0A9A4FEBB318}" srcOrd="0" destOrd="0" presId="urn:microsoft.com/office/officeart/2018/5/layout/IconCircleLabelList"/>
    <dgm:cxn modelId="{B6C463D9-F49E-42E9-8678-4E545841332F}" srcId="{A716F563-6871-4762-8CA9-7D8A242772E8}" destId="{5BA74D2A-757F-42BF-A782-5B68571C793F}" srcOrd="2" destOrd="0" parTransId="{A62D35A1-1FD0-4286-8C47-BD6B482408F1}" sibTransId="{27235FDE-1E59-47A8-995D-524DEF2C65FB}"/>
    <dgm:cxn modelId="{17BABEE9-C742-4D44-997D-88A6DCD3F2A6}" type="presOf" srcId="{5BA74D2A-757F-42BF-A782-5B68571C793F}" destId="{086F12C9-B356-4C4D-8F65-A129D59CC6C1}" srcOrd="0" destOrd="0" presId="urn:microsoft.com/office/officeart/2018/5/layout/IconCircleLabelList"/>
    <dgm:cxn modelId="{D2525AFA-9AB0-4A3A-8AF0-2D39BE4884BC}" type="presOf" srcId="{77AF5370-AAEE-4008-9BB2-AFA63FB24688}" destId="{3A4100E5-98A5-4E0F-8C25-8BFBA0B6343F}" srcOrd="0" destOrd="0" presId="urn:microsoft.com/office/officeart/2018/5/layout/IconCircleLabelList"/>
    <dgm:cxn modelId="{AC501DA9-C12A-484E-ACDA-35F4276EDC60}" type="presParOf" srcId="{06AC6084-7FDB-46FB-A692-943E69956C00}" destId="{7AD6019A-A0A1-4197-BE2D-77428AADBF58}" srcOrd="0" destOrd="0" presId="urn:microsoft.com/office/officeart/2018/5/layout/IconCircleLabelList"/>
    <dgm:cxn modelId="{7020B1F5-F4A0-4A3F-86FA-E2676C23781A}" type="presParOf" srcId="{7AD6019A-A0A1-4197-BE2D-77428AADBF58}" destId="{B90FA053-D359-41AF-AC19-2B9D56EA28E6}" srcOrd="0" destOrd="0" presId="urn:microsoft.com/office/officeart/2018/5/layout/IconCircleLabelList"/>
    <dgm:cxn modelId="{202E5D9A-EA19-45DE-A47A-79671956ED6C}" type="presParOf" srcId="{7AD6019A-A0A1-4197-BE2D-77428AADBF58}" destId="{2DF22936-BD37-4FEC-B5E0-0867B712D3E7}" srcOrd="1" destOrd="0" presId="urn:microsoft.com/office/officeart/2018/5/layout/IconCircleLabelList"/>
    <dgm:cxn modelId="{1FBB72B2-1101-4C49-9FA5-4F11293AC262}" type="presParOf" srcId="{7AD6019A-A0A1-4197-BE2D-77428AADBF58}" destId="{4C6A9156-B7D6-4E57-8EC7-A558426E0A7B}" srcOrd="2" destOrd="0" presId="urn:microsoft.com/office/officeart/2018/5/layout/IconCircleLabelList"/>
    <dgm:cxn modelId="{5FE2A1A2-8784-4704-9B0A-ED2B0EA947DB}" type="presParOf" srcId="{7AD6019A-A0A1-4197-BE2D-77428AADBF58}" destId="{77E99049-3A8E-4E8F-9938-7F189D2E5E07}" srcOrd="3" destOrd="0" presId="urn:microsoft.com/office/officeart/2018/5/layout/IconCircleLabelList"/>
    <dgm:cxn modelId="{014BC6E4-D7A9-47BA-A8C2-3ACD5E6C1FA4}" type="presParOf" srcId="{06AC6084-7FDB-46FB-A692-943E69956C00}" destId="{37C8DAA9-78CD-47A9-988C-366E28EF183F}" srcOrd="1" destOrd="0" presId="urn:microsoft.com/office/officeart/2018/5/layout/IconCircleLabelList"/>
    <dgm:cxn modelId="{2EE3F4BA-853F-4F35-AFD8-BC462A080A6E}" type="presParOf" srcId="{06AC6084-7FDB-46FB-A692-943E69956C00}" destId="{9DC7CB71-7D7A-45C5-BBC5-90E208EEC509}" srcOrd="2" destOrd="0" presId="urn:microsoft.com/office/officeart/2018/5/layout/IconCircleLabelList"/>
    <dgm:cxn modelId="{C8369831-4DC1-4D10-B7E1-FF699B240A39}" type="presParOf" srcId="{9DC7CB71-7D7A-45C5-BBC5-90E208EEC509}" destId="{FCB98663-959B-4F93-BA34-9E2B267D3916}" srcOrd="0" destOrd="0" presId="urn:microsoft.com/office/officeart/2018/5/layout/IconCircleLabelList"/>
    <dgm:cxn modelId="{9ADB61C4-4B65-47B9-996C-93DA5ABF4D73}" type="presParOf" srcId="{9DC7CB71-7D7A-45C5-BBC5-90E208EEC509}" destId="{7163B3D3-A1B4-405B-AA24-45753A5BC0B4}" srcOrd="1" destOrd="0" presId="urn:microsoft.com/office/officeart/2018/5/layout/IconCircleLabelList"/>
    <dgm:cxn modelId="{A3E9837E-1588-4E26-9E8E-16CAFFE86EC1}" type="presParOf" srcId="{9DC7CB71-7D7A-45C5-BBC5-90E208EEC509}" destId="{B9043368-B5A0-43D5-A8DA-68A7AB019EEA}" srcOrd="2" destOrd="0" presId="urn:microsoft.com/office/officeart/2018/5/layout/IconCircleLabelList"/>
    <dgm:cxn modelId="{6E09C7A1-43F9-4978-8AC3-CD551F712AFA}" type="presParOf" srcId="{9DC7CB71-7D7A-45C5-BBC5-90E208EEC509}" destId="{D86435C5-D77E-42C4-9867-0A9A4FEBB318}" srcOrd="3" destOrd="0" presId="urn:microsoft.com/office/officeart/2018/5/layout/IconCircleLabelList"/>
    <dgm:cxn modelId="{B52D3783-4E3F-49B7-A5EE-6343B1957F88}" type="presParOf" srcId="{06AC6084-7FDB-46FB-A692-943E69956C00}" destId="{174A95B3-14FF-4B4B-8A25-5E65B937B1F8}" srcOrd="3" destOrd="0" presId="urn:microsoft.com/office/officeart/2018/5/layout/IconCircleLabelList"/>
    <dgm:cxn modelId="{E591ACA9-B66C-4E91-9807-E94C3B7334C7}" type="presParOf" srcId="{06AC6084-7FDB-46FB-A692-943E69956C00}" destId="{A0364D91-2616-486B-870C-EDA73663B0A1}" srcOrd="4" destOrd="0" presId="urn:microsoft.com/office/officeart/2018/5/layout/IconCircleLabelList"/>
    <dgm:cxn modelId="{83C55A28-0A66-4287-822F-6023124EEFF3}" type="presParOf" srcId="{A0364D91-2616-486B-870C-EDA73663B0A1}" destId="{12F6D939-DE94-4058-8A67-B48685FF77BC}" srcOrd="0" destOrd="0" presId="urn:microsoft.com/office/officeart/2018/5/layout/IconCircleLabelList"/>
    <dgm:cxn modelId="{151575D3-63F0-49C0-B8F2-948021397D97}" type="presParOf" srcId="{A0364D91-2616-486B-870C-EDA73663B0A1}" destId="{A5274F63-D612-4852-8362-C5F09ADC8C74}" srcOrd="1" destOrd="0" presId="urn:microsoft.com/office/officeart/2018/5/layout/IconCircleLabelList"/>
    <dgm:cxn modelId="{1A2DAF33-F621-49A0-A6CE-D5C1D7B64D59}" type="presParOf" srcId="{A0364D91-2616-486B-870C-EDA73663B0A1}" destId="{FE3301FE-E204-42C4-A309-12EB5D10EA49}" srcOrd="2" destOrd="0" presId="urn:microsoft.com/office/officeart/2018/5/layout/IconCircleLabelList"/>
    <dgm:cxn modelId="{FEC04772-D2AF-40CD-A459-38CE98CBA29A}" type="presParOf" srcId="{A0364D91-2616-486B-870C-EDA73663B0A1}" destId="{086F12C9-B356-4C4D-8F65-A129D59CC6C1}" srcOrd="3" destOrd="0" presId="urn:microsoft.com/office/officeart/2018/5/layout/IconCircleLabelList"/>
    <dgm:cxn modelId="{588EF228-C389-4898-B08F-8B3D5AAA7693}" type="presParOf" srcId="{06AC6084-7FDB-46FB-A692-943E69956C00}" destId="{D9299F9F-7CAF-4FB5-9F38-F1DCDAB26580}" srcOrd="5" destOrd="0" presId="urn:microsoft.com/office/officeart/2018/5/layout/IconCircleLabelList"/>
    <dgm:cxn modelId="{54E07770-C81D-45D2-AB8F-6BDC9B23F810}" type="presParOf" srcId="{06AC6084-7FDB-46FB-A692-943E69956C00}" destId="{B88AE5BB-00F9-4830-A352-1E41F1C85B9D}" srcOrd="6" destOrd="0" presId="urn:microsoft.com/office/officeart/2018/5/layout/IconCircleLabelList"/>
    <dgm:cxn modelId="{2C85B9E4-5058-42F7-9398-7973E40C4A67}" type="presParOf" srcId="{B88AE5BB-00F9-4830-A352-1E41F1C85B9D}" destId="{6D1FE291-E0EA-4605-8A55-9BF34B429FAF}" srcOrd="0" destOrd="0" presId="urn:microsoft.com/office/officeart/2018/5/layout/IconCircleLabelList"/>
    <dgm:cxn modelId="{9AFE1038-D02A-4FD4-BAD6-A556417FB90D}" type="presParOf" srcId="{B88AE5BB-00F9-4830-A352-1E41F1C85B9D}" destId="{B5947666-9DE0-4CAD-8487-249C96E98383}" srcOrd="1" destOrd="0" presId="urn:microsoft.com/office/officeart/2018/5/layout/IconCircleLabelList"/>
    <dgm:cxn modelId="{9D4943C8-E064-4C81-B03F-86C6E665E27F}" type="presParOf" srcId="{B88AE5BB-00F9-4830-A352-1E41F1C85B9D}" destId="{C3727F6D-06A1-4D9E-B626-0DF53A7E4AC2}" srcOrd="2" destOrd="0" presId="urn:microsoft.com/office/officeart/2018/5/layout/IconCircleLabelList"/>
    <dgm:cxn modelId="{3044B7E9-D619-42D7-960D-2FBE85D3B744}" type="presParOf" srcId="{B88AE5BB-00F9-4830-A352-1E41F1C85B9D}" destId="{3A4100E5-98A5-4E0F-8C25-8BFBA0B6343F}" srcOrd="3" destOrd="0" presId="urn:microsoft.com/office/officeart/2018/5/layout/IconCircleLabelList"/>
    <dgm:cxn modelId="{299C1A0D-A1C5-41FC-9AD5-2B4A1F13965B}" type="presParOf" srcId="{06AC6084-7FDB-46FB-A692-943E69956C00}" destId="{E43782D6-E338-471E-A6BE-D5744EAE58C8}" srcOrd="7" destOrd="0" presId="urn:microsoft.com/office/officeart/2018/5/layout/IconCircleLabelList"/>
    <dgm:cxn modelId="{8AB9463F-8EEE-49D9-86CE-111A5CBB80B0}" type="presParOf" srcId="{06AC6084-7FDB-46FB-A692-943E69956C00}" destId="{3EF31906-DD91-4ED2-B3CE-A260196233A7}" srcOrd="8" destOrd="0" presId="urn:microsoft.com/office/officeart/2018/5/layout/IconCircleLabelList"/>
    <dgm:cxn modelId="{995A2E89-0FFA-4934-AB51-AE6161C21D26}" type="presParOf" srcId="{3EF31906-DD91-4ED2-B3CE-A260196233A7}" destId="{0FD013A4-FEF5-4FEC-9BEB-12FCF8BFB398}" srcOrd="0" destOrd="0" presId="urn:microsoft.com/office/officeart/2018/5/layout/IconCircleLabelList"/>
    <dgm:cxn modelId="{71CA536B-E316-41D2-9E87-C9278C49D743}" type="presParOf" srcId="{3EF31906-DD91-4ED2-B3CE-A260196233A7}" destId="{B87C4976-4016-4267-AEBF-8E6C626C0CF2}" srcOrd="1" destOrd="0" presId="urn:microsoft.com/office/officeart/2018/5/layout/IconCircleLabelList"/>
    <dgm:cxn modelId="{0FD5DEED-B25F-471E-98AD-FE0C16F0C51D}" type="presParOf" srcId="{3EF31906-DD91-4ED2-B3CE-A260196233A7}" destId="{D28E5CAD-3837-4746-BCED-1A90993FDE85}" srcOrd="2" destOrd="0" presId="urn:microsoft.com/office/officeart/2018/5/layout/IconCircleLabelList"/>
    <dgm:cxn modelId="{06188114-FA88-44CE-98AE-AB98D4608D8D}" type="presParOf" srcId="{3EF31906-DD91-4ED2-B3CE-A260196233A7}" destId="{58F7C6C2-F04E-4EF4-A763-677C93217744}" srcOrd="3" destOrd="0" presId="urn:microsoft.com/office/officeart/2018/5/layout/IconCircleLabelList"/>
    <dgm:cxn modelId="{CF573D32-A0D7-4A3A-A1B6-8892DCA7251B}" type="presParOf" srcId="{06AC6084-7FDB-46FB-A692-943E69956C00}" destId="{4EF0E669-7B63-4BD7-B2D9-A328A2718C11}" srcOrd="9" destOrd="0" presId="urn:microsoft.com/office/officeart/2018/5/layout/IconCircleLabelList"/>
    <dgm:cxn modelId="{C8A41A88-9484-401B-9F84-176CDFAB4296}" type="presParOf" srcId="{06AC6084-7FDB-46FB-A692-943E69956C00}" destId="{280191F2-4168-4DCE-A775-321D39751420}" srcOrd="10" destOrd="0" presId="urn:microsoft.com/office/officeart/2018/5/layout/IconCircleLabelList"/>
    <dgm:cxn modelId="{4198B581-AED2-4516-9F2E-F5C3AC0AE73B}" type="presParOf" srcId="{280191F2-4168-4DCE-A775-321D39751420}" destId="{8927D994-03EF-4EDE-966B-B784DE194428}" srcOrd="0" destOrd="0" presId="urn:microsoft.com/office/officeart/2018/5/layout/IconCircleLabelList"/>
    <dgm:cxn modelId="{B8A2243A-3F63-4FAD-8659-27AD7A638D36}" type="presParOf" srcId="{280191F2-4168-4DCE-A775-321D39751420}" destId="{7DBB5CD7-2476-428C-8C22-4E8C342E5BBE}" srcOrd="1" destOrd="0" presId="urn:microsoft.com/office/officeart/2018/5/layout/IconCircleLabelList"/>
    <dgm:cxn modelId="{E5494B24-9DB6-4D92-94CC-BA05498D5D34}" type="presParOf" srcId="{280191F2-4168-4DCE-A775-321D39751420}" destId="{497929A1-4500-42A8-BCF7-D6CCD522EEFE}" srcOrd="2" destOrd="0" presId="urn:microsoft.com/office/officeart/2018/5/layout/IconCircleLabelList"/>
    <dgm:cxn modelId="{FD571AF3-F8BE-452B-800D-412B333A80A9}" type="presParOf" srcId="{280191F2-4168-4DCE-A775-321D39751420}" destId="{8804FD73-06D7-49A4-802E-74A191FB1E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F55847-3410-4F11-A2A1-7B8A5A86042E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049B4E-01E8-43B0-B237-F667A83521C2}">
      <dgm:prSet/>
      <dgm:spPr/>
      <dgm:t>
        <a:bodyPr/>
        <a:lstStyle/>
        <a:p>
          <a:r>
            <a:rPr lang="en-US"/>
            <a:t>Change agents are trusted individuals within the organisation who advocate for and facilitate the change process.</a:t>
          </a:r>
          <a:br>
            <a:rPr lang="en-US"/>
          </a:br>
          <a:endParaRPr lang="en-US"/>
        </a:p>
      </dgm:t>
    </dgm:pt>
    <dgm:pt modelId="{9BEB2FDC-CB03-497D-821E-D66FBEEDD481}" type="parTrans" cxnId="{E84C946F-3E44-4903-AC17-AFE9747C43B2}">
      <dgm:prSet/>
      <dgm:spPr/>
      <dgm:t>
        <a:bodyPr/>
        <a:lstStyle/>
        <a:p>
          <a:endParaRPr lang="en-US"/>
        </a:p>
      </dgm:t>
    </dgm:pt>
    <dgm:pt modelId="{AE4280D8-645D-4CDA-9DE6-E15FF5F813F5}" type="sibTrans" cxnId="{E84C946F-3E44-4903-AC17-AFE9747C43B2}">
      <dgm:prSet/>
      <dgm:spPr/>
      <dgm:t>
        <a:bodyPr/>
        <a:lstStyle/>
        <a:p>
          <a:endParaRPr lang="en-US"/>
        </a:p>
      </dgm:t>
    </dgm:pt>
    <dgm:pt modelId="{9D2324A2-214A-42DD-9EBB-CB51A2079841}">
      <dgm:prSet/>
      <dgm:spPr/>
      <dgm:t>
        <a:bodyPr/>
        <a:lstStyle/>
        <a:p>
          <a:r>
            <a:rPr lang="en-US"/>
            <a:t>They help translate strategy into action by:</a:t>
          </a:r>
        </a:p>
      </dgm:t>
    </dgm:pt>
    <dgm:pt modelId="{C66D91B5-9AB6-47AB-873B-C3E98DE883E6}" type="parTrans" cxnId="{FBE9D5B2-4E30-46E6-92AC-BF80E2CA908B}">
      <dgm:prSet/>
      <dgm:spPr/>
      <dgm:t>
        <a:bodyPr/>
        <a:lstStyle/>
        <a:p>
          <a:endParaRPr lang="en-US"/>
        </a:p>
      </dgm:t>
    </dgm:pt>
    <dgm:pt modelId="{6044C9B6-DF11-4BF6-8E64-84675609EA47}" type="sibTrans" cxnId="{FBE9D5B2-4E30-46E6-92AC-BF80E2CA908B}">
      <dgm:prSet/>
      <dgm:spPr/>
      <dgm:t>
        <a:bodyPr/>
        <a:lstStyle/>
        <a:p>
          <a:endParaRPr lang="en-US"/>
        </a:p>
      </dgm:t>
    </dgm:pt>
    <dgm:pt modelId="{4702AF69-58F2-41C8-AC47-CD2A4AA54837}">
      <dgm:prSet/>
      <dgm:spPr/>
      <dgm:t>
        <a:bodyPr/>
        <a:lstStyle/>
        <a:p>
          <a:r>
            <a:rPr lang="en-US"/>
            <a:t>Acting as liaisons between leadership and staff</a:t>
          </a:r>
        </a:p>
      </dgm:t>
    </dgm:pt>
    <dgm:pt modelId="{7F575DE5-F9AB-4427-983B-6119CB559B9E}" type="parTrans" cxnId="{3E225336-097B-40F6-A2FA-9E2F5377BB40}">
      <dgm:prSet/>
      <dgm:spPr/>
      <dgm:t>
        <a:bodyPr/>
        <a:lstStyle/>
        <a:p>
          <a:endParaRPr lang="en-US"/>
        </a:p>
      </dgm:t>
    </dgm:pt>
    <dgm:pt modelId="{7E842C0B-4DDD-49A2-8C55-8F43E33364E5}" type="sibTrans" cxnId="{3E225336-097B-40F6-A2FA-9E2F5377BB40}">
      <dgm:prSet/>
      <dgm:spPr/>
      <dgm:t>
        <a:bodyPr/>
        <a:lstStyle/>
        <a:p>
          <a:endParaRPr lang="en-US"/>
        </a:p>
      </dgm:t>
    </dgm:pt>
    <dgm:pt modelId="{28C15E11-FA34-4863-90CE-30D0D36204AB}">
      <dgm:prSet/>
      <dgm:spPr/>
      <dgm:t>
        <a:bodyPr/>
        <a:lstStyle/>
        <a:p>
          <a:r>
            <a:rPr lang="en-US"/>
            <a:t>Communicating updates and addressing concerns</a:t>
          </a:r>
        </a:p>
      </dgm:t>
    </dgm:pt>
    <dgm:pt modelId="{94E67BE2-4857-4E4E-BA1B-8B020A804CDA}" type="parTrans" cxnId="{3495EF22-DA29-4553-A2CE-A83C2CCA9FF8}">
      <dgm:prSet/>
      <dgm:spPr/>
      <dgm:t>
        <a:bodyPr/>
        <a:lstStyle/>
        <a:p>
          <a:endParaRPr lang="en-US"/>
        </a:p>
      </dgm:t>
    </dgm:pt>
    <dgm:pt modelId="{99E800D5-14AC-4B79-9243-12C07E0A99D1}" type="sibTrans" cxnId="{3495EF22-DA29-4553-A2CE-A83C2CCA9FF8}">
      <dgm:prSet/>
      <dgm:spPr/>
      <dgm:t>
        <a:bodyPr/>
        <a:lstStyle/>
        <a:p>
          <a:endParaRPr lang="en-US"/>
        </a:p>
      </dgm:t>
    </dgm:pt>
    <dgm:pt modelId="{B540768E-692B-4E7F-B15F-F107F73E87C2}">
      <dgm:prSet/>
      <dgm:spPr/>
      <dgm:t>
        <a:bodyPr/>
        <a:lstStyle/>
        <a:p>
          <a:r>
            <a:rPr lang="en-US"/>
            <a:t>Modeling desired behaviours and promoting buy-in</a:t>
          </a:r>
        </a:p>
      </dgm:t>
    </dgm:pt>
    <dgm:pt modelId="{8A5F556C-74A8-4B39-926C-77E956F04DDA}" type="parTrans" cxnId="{DB2FB424-BE42-49AF-9910-1D1D0F466272}">
      <dgm:prSet/>
      <dgm:spPr/>
      <dgm:t>
        <a:bodyPr/>
        <a:lstStyle/>
        <a:p>
          <a:endParaRPr lang="en-US"/>
        </a:p>
      </dgm:t>
    </dgm:pt>
    <dgm:pt modelId="{2DD334FE-D919-4713-80B8-8896B096347E}" type="sibTrans" cxnId="{DB2FB424-BE42-49AF-9910-1D1D0F466272}">
      <dgm:prSet/>
      <dgm:spPr/>
      <dgm:t>
        <a:bodyPr/>
        <a:lstStyle/>
        <a:p>
          <a:endParaRPr lang="en-US"/>
        </a:p>
      </dgm:t>
    </dgm:pt>
    <dgm:pt modelId="{4F6C4300-6389-43E7-91ED-8E37C5193F26}" type="pres">
      <dgm:prSet presAssocID="{D8F55847-3410-4F11-A2A1-7B8A5A86042E}" presName="Name0" presStyleCnt="0">
        <dgm:presLayoutVars>
          <dgm:dir/>
          <dgm:animLvl val="lvl"/>
          <dgm:resizeHandles val="exact"/>
        </dgm:presLayoutVars>
      </dgm:prSet>
      <dgm:spPr/>
    </dgm:pt>
    <dgm:pt modelId="{28B7592A-164F-4DEE-A229-7F783E148ACB}" type="pres">
      <dgm:prSet presAssocID="{9D2324A2-214A-42DD-9EBB-CB51A2079841}" presName="boxAndChildren" presStyleCnt="0"/>
      <dgm:spPr/>
    </dgm:pt>
    <dgm:pt modelId="{2D559F4F-DADF-447A-A010-144C56478147}" type="pres">
      <dgm:prSet presAssocID="{9D2324A2-214A-42DD-9EBB-CB51A2079841}" presName="parentTextBox" presStyleLbl="node1" presStyleIdx="0" presStyleCnt="2"/>
      <dgm:spPr/>
    </dgm:pt>
    <dgm:pt modelId="{9D96CE50-D98E-4FFC-BFE5-226D69290E46}" type="pres">
      <dgm:prSet presAssocID="{9D2324A2-214A-42DD-9EBB-CB51A2079841}" presName="entireBox" presStyleLbl="node1" presStyleIdx="0" presStyleCnt="2"/>
      <dgm:spPr/>
    </dgm:pt>
    <dgm:pt modelId="{9D61760F-1F40-430C-BC27-46C8BD913AEF}" type="pres">
      <dgm:prSet presAssocID="{9D2324A2-214A-42DD-9EBB-CB51A2079841}" presName="descendantBox" presStyleCnt="0"/>
      <dgm:spPr/>
    </dgm:pt>
    <dgm:pt modelId="{AF064909-52A2-4273-BDD6-068AD14A636F}" type="pres">
      <dgm:prSet presAssocID="{4702AF69-58F2-41C8-AC47-CD2A4AA54837}" presName="childTextBox" presStyleLbl="fgAccFollowNode1" presStyleIdx="0" presStyleCnt="3">
        <dgm:presLayoutVars>
          <dgm:bulletEnabled val="1"/>
        </dgm:presLayoutVars>
      </dgm:prSet>
      <dgm:spPr/>
    </dgm:pt>
    <dgm:pt modelId="{09C6A186-4FBD-4B14-89A1-3DE64EB15905}" type="pres">
      <dgm:prSet presAssocID="{28C15E11-FA34-4863-90CE-30D0D36204AB}" presName="childTextBox" presStyleLbl="fgAccFollowNode1" presStyleIdx="1" presStyleCnt="3">
        <dgm:presLayoutVars>
          <dgm:bulletEnabled val="1"/>
        </dgm:presLayoutVars>
      </dgm:prSet>
      <dgm:spPr/>
    </dgm:pt>
    <dgm:pt modelId="{4F2B82AA-710C-4389-BEF6-D35862BED346}" type="pres">
      <dgm:prSet presAssocID="{B540768E-692B-4E7F-B15F-F107F73E87C2}" presName="childTextBox" presStyleLbl="fgAccFollowNode1" presStyleIdx="2" presStyleCnt="3">
        <dgm:presLayoutVars>
          <dgm:bulletEnabled val="1"/>
        </dgm:presLayoutVars>
      </dgm:prSet>
      <dgm:spPr/>
    </dgm:pt>
    <dgm:pt modelId="{2FC6A212-FF08-4199-B66F-A72A8EC52DD8}" type="pres">
      <dgm:prSet presAssocID="{AE4280D8-645D-4CDA-9DE6-E15FF5F813F5}" presName="sp" presStyleCnt="0"/>
      <dgm:spPr/>
    </dgm:pt>
    <dgm:pt modelId="{565817BE-B2B7-41D8-8804-83804BE8BB33}" type="pres">
      <dgm:prSet presAssocID="{43049B4E-01E8-43B0-B237-F667A83521C2}" presName="arrowAndChildren" presStyleCnt="0"/>
      <dgm:spPr/>
    </dgm:pt>
    <dgm:pt modelId="{65087ED1-A1E9-48F4-9220-79C646097683}" type="pres">
      <dgm:prSet presAssocID="{43049B4E-01E8-43B0-B237-F667A83521C2}" presName="parentTextArrow" presStyleLbl="node1" presStyleIdx="1" presStyleCnt="2" custScaleY="50316"/>
      <dgm:spPr/>
    </dgm:pt>
  </dgm:ptLst>
  <dgm:cxnLst>
    <dgm:cxn modelId="{3495EF22-DA29-4553-A2CE-A83C2CCA9FF8}" srcId="{9D2324A2-214A-42DD-9EBB-CB51A2079841}" destId="{28C15E11-FA34-4863-90CE-30D0D36204AB}" srcOrd="1" destOrd="0" parTransId="{94E67BE2-4857-4E4E-BA1B-8B020A804CDA}" sibTransId="{99E800D5-14AC-4B79-9243-12C07E0A99D1}"/>
    <dgm:cxn modelId="{DB2FB424-BE42-49AF-9910-1D1D0F466272}" srcId="{9D2324A2-214A-42DD-9EBB-CB51A2079841}" destId="{B540768E-692B-4E7F-B15F-F107F73E87C2}" srcOrd="2" destOrd="0" parTransId="{8A5F556C-74A8-4B39-926C-77E956F04DDA}" sibTransId="{2DD334FE-D919-4713-80B8-8896B096347E}"/>
    <dgm:cxn modelId="{5F82C529-9701-4815-A724-1A09C9A60055}" type="presOf" srcId="{D8F55847-3410-4F11-A2A1-7B8A5A86042E}" destId="{4F6C4300-6389-43E7-91ED-8E37C5193F26}" srcOrd="0" destOrd="0" presId="urn:microsoft.com/office/officeart/2005/8/layout/process4"/>
    <dgm:cxn modelId="{3E225336-097B-40F6-A2FA-9E2F5377BB40}" srcId="{9D2324A2-214A-42DD-9EBB-CB51A2079841}" destId="{4702AF69-58F2-41C8-AC47-CD2A4AA54837}" srcOrd="0" destOrd="0" parTransId="{7F575DE5-F9AB-4427-983B-6119CB559B9E}" sibTransId="{7E842C0B-4DDD-49A2-8C55-8F43E33364E5}"/>
    <dgm:cxn modelId="{423DB243-4798-444C-ABB9-20A694E34745}" type="presOf" srcId="{9D2324A2-214A-42DD-9EBB-CB51A2079841}" destId="{9D96CE50-D98E-4FFC-BFE5-226D69290E46}" srcOrd="1" destOrd="0" presId="urn:microsoft.com/office/officeart/2005/8/layout/process4"/>
    <dgm:cxn modelId="{E84C946F-3E44-4903-AC17-AFE9747C43B2}" srcId="{D8F55847-3410-4F11-A2A1-7B8A5A86042E}" destId="{43049B4E-01E8-43B0-B237-F667A83521C2}" srcOrd="0" destOrd="0" parTransId="{9BEB2FDC-CB03-497D-821E-D66FBEEDD481}" sibTransId="{AE4280D8-645D-4CDA-9DE6-E15FF5F813F5}"/>
    <dgm:cxn modelId="{3BACD98A-78B7-44E3-AF45-5570A676C74A}" type="presOf" srcId="{B540768E-692B-4E7F-B15F-F107F73E87C2}" destId="{4F2B82AA-710C-4389-BEF6-D35862BED346}" srcOrd="0" destOrd="0" presId="urn:microsoft.com/office/officeart/2005/8/layout/process4"/>
    <dgm:cxn modelId="{38F3DDA9-4E6C-4909-A466-2541124CDFDA}" type="presOf" srcId="{9D2324A2-214A-42DD-9EBB-CB51A2079841}" destId="{2D559F4F-DADF-447A-A010-144C56478147}" srcOrd="0" destOrd="0" presId="urn:microsoft.com/office/officeart/2005/8/layout/process4"/>
    <dgm:cxn modelId="{FBE9D5B2-4E30-46E6-92AC-BF80E2CA908B}" srcId="{D8F55847-3410-4F11-A2A1-7B8A5A86042E}" destId="{9D2324A2-214A-42DD-9EBB-CB51A2079841}" srcOrd="1" destOrd="0" parTransId="{C66D91B5-9AB6-47AB-873B-C3E98DE883E6}" sibTransId="{6044C9B6-DF11-4BF6-8E64-84675609EA47}"/>
    <dgm:cxn modelId="{1B2F23D8-F4F7-4DBE-AAF2-2FDCD9C688A9}" type="presOf" srcId="{43049B4E-01E8-43B0-B237-F667A83521C2}" destId="{65087ED1-A1E9-48F4-9220-79C646097683}" srcOrd="0" destOrd="0" presId="urn:microsoft.com/office/officeart/2005/8/layout/process4"/>
    <dgm:cxn modelId="{B3AE6FDF-29C2-4064-A6D7-D0E6952D06A3}" type="presOf" srcId="{28C15E11-FA34-4863-90CE-30D0D36204AB}" destId="{09C6A186-4FBD-4B14-89A1-3DE64EB15905}" srcOrd="0" destOrd="0" presId="urn:microsoft.com/office/officeart/2005/8/layout/process4"/>
    <dgm:cxn modelId="{AE81A1FF-046A-43F9-AB44-46A0758012CD}" type="presOf" srcId="{4702AF69-58F2-41C8-AC47-CD2A4AA54837}" destId="{AF064909-52A2-4273-BDD6-068AD14A636F}" srcOrd="0" destOrd="0" presId="urn:microsoft.com/office/officeart/2005/8/layout/process4"/>
    <dgm:cxn modelId="{E6518E12-1C06-47B3-B8EA-DB5D6547E125}" type="presParOf" srcId="{4F6C4300-6389-43E7-91ED-8E37C5193F26}" destId="{28B7592A-164F-4DEE-A229-7F783E148ACB}" srcOrd="0" destOrd="0" presId="urn:microsoft.com/office/officeart/2005/8/layout/process4"/>
    <dgm:cxn modelId="{3AF7516E-2726-41CF-8D45-783D9D3E05BF}" type="presParOf" srcId="{28B7592A-164F-4DEE-A229-7F783E148ACB}" destId="{2D559F4F-DADF-447A-A010-144C56478147}" srcOrd="0" destOrd="0" presId="urn:microsoft.com/office/officeart/2005/8/layout/process4"/>
    <dgm:cxn modelId="{DA00A8D0-FC58-456C-8C01-6130CD8D7D8E}" type="presParOf" srcId="{28B7592A-164F-4DEE-A229-7F783E148ACB}" destId="{9D96CE50-D98E-4FFC-BFE5-226D69290E46}" srcOrd="1" destOrd="0" presId="urn:microsoft.com/office/officeart/2005/8/layout/process4"/>
    <dgm:cxn modelId="{D7BCB161-4A15-4883-B5A3-ACC2F7BEB90B}" type="presParOf" srcId="{28B7592A-164F-4DEE-A229-7F783E148ACB}" destId="{9D61760F-1F40-430C-BC27-46C8BD913AEF}" srcOrd="2" destOrd="0" presId="urn:microsoft.com/office/officeart/2005/8/layout/process4"/>
    <dgm:cxn modelId="{1DBB0A0A-BAF9-44B4-B895-4BB993999568}" type="presParOf" srcId="{9D61760F-1F40-430C-BC27-46C8BD913AEF}" destId="{AF064909-52A2-4273-BDD6-068AD14A636F}" srcOrd="0" destOrd="0" presId="urn:microsoft.com/office/officeart/2005/8/layout/process4"/>
    <dgm:cxn modelId="{C2D1F4B4-7E72-43A4-9DA5-02EE9736442F}" type="presParOf" srcId="{9D61760F-1F40-430C-BC27-46C8BD913AEF}" destId="{09C6A186-4FBD-4B14-89A1-3DE64EB15905}" srcOrd="1" destOrd="0" presId="urn:microsoft.com/office/officeart/2005/8/layout/process4"/>
    <dgm:cxn modelId="{009ADC6C-2E43-401C-946F-31D7ADEAD1D5}" type="presParOf" srcId="{9D61760F-1F40-430C-BC27-46C8BD913AEF}" destId="{4F2B82AA-710C-4389-BEF6-D35862BED346}" srcOrd="2" destOrd="0" presId="urn:microsoft.com/office/officeart/2005/8/layout/process4"/>
    <dgm:cxn modelId="{63F2B887-F4C4-46C8-AE34-ED285EAAA965}" type="presParOf" srcId="{4F6C4300-6389-43E7-91ED-8E37C5193F26}" destId="{2FC6A212-FF08-4199-B66F-A72A8EC52DD8}" srcOrd="1" destOrd="0" presId="urn:microsoft.com/office/officeart/2005/8/layout/process4"/>
    <dgm:cxn modelId="{1A5134DB-DC42-4557-BCC1-128409FED845}" type="presParOf" srcId="{4F6C4300-6389-43E7-91ED-8E37C5193F26}" destId="{565817BE-B2B7-41D8-8804-83804BE8BB33}" srcOrd="2" destOrd="0" presId="urn:microsoft.com/office/officeart/2005/8/layout/process4"/>
    <dgm:cxn modelId="{7C138C31-46A7-44DF-8C55-53B407C247F3}" type="presParOf" srcId="{565817BE-B2B7-41D8-8804-83804BE8BB33}" destId="{65087ED1-A1E9-48F4-9220-79C64609768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5252CD-ECFA-4737-B28D-E2B445431B2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59BB45-35E9-4464-9D99-631E8FAFB64B}">
      <dgm:prSet/>
      <dgm:spPr/>
      <dgm:t>
        <a:bodyPr/>
        <a:lstStyle/>
        <a:p>
          <a:pPr>
            <a:defRPr cap="all"/>
          </a:pPr>
          <a:r>
            <a:rPr lang="en-US"/>
            <a:t>• KPIs and Performance Metrics</a:t>
          </a:r>
        </a:p>
      </dgm:t>
    </dgm:pt>
    <dgm:pt modelId="{81421F15-7B2C-42BE-B6BF-71BB24D9E658}" type="parTrans" cxnId="{FC64658C-FAC2-4F56-9544-A11B54CF6474}">
      <dgm:prSet/>
      <dgm:spPr/>
      <dgm:t>
        <a:bodyPr/>
        <a:lstStyle/>
        <a:p>
          <a:endParaRPr lang="en-US"/>
        </a:p>
      </dgm:t>
    </dgm:pt>
    <dgm:pt modelId="{80B297CE-3DB4-4EF7-8457-6E066DD40458}" type="sibTrans" cxnId="{FC64658C-FAC2-4F56-9544-A11B54CF6474}">
      <dgm:prSet/>
      <dgm:spPr/>
      <dgm:t>
        <a:bodyPr/>
        <a:lstStyle/>
        <a:p>
          <a:endParaRPr lang="en-US"/>
        </a:p>
      </dgm:t>
    </dgm:pt>
    <dgm:pt modelId="{7D2E8D96-D739-43F3-844F-FD9159F1E341}">
      <dgm:prSet/>
      <dgm:spPr/>
      <dgm:t>
        <a:bodyPr/>
        <a:lstStyle/>
        <a:p>
          <a:pPr>
            <a:defRPr cap="all"/>
          </a:pPr>
          <a:r>
            <a:rPr lang="en-US"/>
            <a:t>• Surveys and Questionnaires</a:t>
          </a:r>
        </a:p>
      </dgm:t>
    </dgm:pt>
    <dgm:pt modelId="{FAC9D011-7805-4E0B-9ACC-B824B5E63538}" type="parTrans" cxnId="{E8A58590-1410-4D47-A835-6B7C8BD6FA76}">
      <dgm:prSet/>
      <dgm:spPr/>
      <dgm:t>
        <a:bodyPr/>
        <a:lstStyle/>
        <a:p>
          <a:endParaRPr lang="en-US"/>
        </a:p>
      </dgm:t>
    </dgm:pt>
    <dgm:pt modelId="{43C10AA0-E476-4237-B391-C4646B306242}" type="sibTrans" cxnId="{E8A58590-1410-4D47-A835-6B7C8BD6FA76}">
      <dgm:prSet/>
      <dgm:spPr/>
      <dgm:t>
        <a:bodyPr/>
        <a:lstStyle/>
        <a:p>
          <a:endParaRPr lang="en-US"/>
        </a:p>
      </dgm:t>
    </dgm:pt>
    <dgm:pt modelId="{A30C3118-06C0-42BD-B159-38C81D496958}">
      <dgm:prSet/>
      <dgm:spPr/>
      <dgm:t>
        <a:bodyPr/>
        <a:lstStyle/>
        <a:p>
          <a:pPr>
            <a:defRPr cap="all"/>
          </a:pPr>
          <a:r>
            <a:rPr lang="en-US" dirty="0"/>
            <a:t>• Interviews and Focus Groups</a:t>
          </a:r>
        </a:p>
      </dgm:t>
    </dgm:pt>
    <dgm:pt modelId="{470FC91D-9876-4A4B-9083-15433DC2C76C}" type="parTrans" cxnId="{13218E7E-3413-4D03-BD99-DC76C5788ED5}">
      <dgm:prSet/>
      <dgm:spPr/>
      <dgm:t>
        <a:bodyPr/>
        <a:lstStyle/>
        <a:p>
          <a:endParaRPr lang="en-US"/>
        </a:p>
      </dgm:t>
    </dgm:pt>
    <dgm:pt modelId="{4CB8C19A-F336-4EB8-9144-2A89FA2E4728}" type="sibTrans" cxnId="{13218E7E-3413-4D03-BD99-DC76C5788ED5}">
      <dgm:prSet/>
      <dgm:spPr/>
      <dgm:t>
        <a:bodyPr/>
        <a:lstStyle/>
        <a:p>
          <a:endParaRPr lang="en-US"/>
        </a:p>
      </dgm:t>
    </dgm:pt>
    <dgm:pt modelId="{8866ED99-B53D-4EDC-85F5-933F9D1319DF}">
      <dgm:prSet/>
      <dgm:spPr/>
      <dgm:t>
        <a:bodyPr/>
        <a:lstStyle/>
        <a:p>
          <a:pPr>
            <a:defRPr cap="all"/>
          </a:pPr>
          <a:r>
            <a:rPr lang="en-US"/>
            <a:t>• Observations and Audits</a:t>
          </a:r>
        </a:p>
      </dgm:t>
    </dgm:pt>
    <dgm:pt modelId="{47E5F775-61DD-4059-83A9-24CDC4529742}" type="parTrans" cxnId="{B0062323-A88C-453D-A5B8-71BA73ACBC05}">
      <dgm:prSet/>
      <dgm:spPr/>
      <dgm:t>
        <a:bodyPr/>
        <a:lstStyle/>
        <a:p>
          <a:endParaRPr lang="en-US"/>
        </a:p>
      </dgm:t>
    </dgm:pt>
    <dgm:pt modelId="{98832F80-D23D-4B2A-A5C5-8C1A4788CD54}" type="sibTrans" cxnId="{B0062323-A88C-453D-A5B8-71BA73ACBC05}">
      <dgm:prSet/>
      <dgm:spPr/>
      <dgm:t>
        <a:bodyPr/>
        <a:lstStyle/>
        <a:p>
          <a:endParaRPr lang="en-US"/>
        </a:p>
      </dgm:t>
    </dgm:pt>
    <dgm:pt modelId="{FCC5592A-086C-4394-9137-70FCAA642EFF}">
      <dgm:prSet/>
      <dgm:spPr/>
      <dgm:t>
        <a:bodyPr/>
        <a:lstStyle/>
        <a:p>
          <a:pPr>
            <a:defRPr cap="all"/>
          </a:pPr>
          <a:r>
            <a:rPr lang="en-US"/>
            <a:t>• Benchmarking against industry standards</a:t>
          </a:r>
        </a:p>
      </dgm:t>
    </dgm:pt>
    <dgm:pt modelId="{6DA3E7F5-9C84-43C1-89D4-4D00913E124F}" type="parTrans" cxnId="{8699ECF8-6339-42E3-B165-5648E06DB33B}">
      <dgm:prSet/>
      <dgm:spPr/>
      <dgm:t>
        <a:bodyPr/>
        <a:lstStyle/>
        <a:p>
          <a:endParaRPr lang="en-US"/>
        </a:p>
      </dgm:t>
    </dgm:pt>
    <dgm:pt modelId="{89A8C123-5FB2-4EE5-A55A-A0FE3684A30C}" type="sibTrans" cxnId="{8699ECF8-6339-42E3-B165-5648E06DB33B}">
      <dgm:prSet/>
      <dgm:spPr/>
      <dgm:t>
        <a:bodyPr/>
        <a:lstStyle/>
        <a:p>
          <a:endParaRPr lang="en-US"/>
        </a:p>
      </dgm:t>
    </dgm:pt>
    <dgm:pt modelId="{24B8D25A-0331-47A1-B8D7-2C0F2464AC79}" type="pres">
      <dgm:prSet presAssocID="{1E5252CD-ECFA-4737-B28D-E2B445431B2D}" presName="root" presStyleCnt="0">
        <dgm:presLayoutVars>
          <dgm:dir/>
          <dgm:resizeHandles val="exact"/>
        </dgm:presLayoutVars>
      </dgm:prSet>
      <dgm:spPr/>
    </dgm:pt>
    <dgm:pt modelId="{18605715-474D-4742-838B-DCA1ECD59135}" type="pres">
      <dgm:prSet presAssocID="{8559BB45-35E9-4464-9D99-631E8FAFB64B}" presName="compNode" presStyleCnt="0"/>
      <dgm:spPr/>
    </dgm:pt>
    <dgm:pt modelId="{A1A72AEB-ACA5-4DCB-BEC9-BCAAF4744CA9}" type="pres">
      <dgm:prSet presAssocID="{8559BB45-35E9-4464-9D99-631E8FAFB64B}" presName="iconBgRect" presStyleLbl="bgShp" presStyleIdx="0" presStyleCnt="5"/>
      <dgm:spPr/>
    </dgm:pt>
    <dgm:pt modelId="{8A3511BF-6226-4DAC-92D1-E84FBD002F6A}" type="pres">
      <dgm:prSet presAssocID="{8559BB45-35E9-4464-9D99-631E8FAFB6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46AF73A8-CAC9-4483-BB07-0FE67EA8335F}" type="pres">
      <dgm:prSet presAssocID="{8559BB45-35E9-4464-9D99-631E8FAFB64B}" presName="spaceRect" presStyleCnt="0"/>
      <dgm:spPr/>
    </dgm:pt>
    <dgm:pt modelId="{9E54DD56-507F-4605-AA69-4634F4F716AB}" type="pres">
      <dgm:prSet presAssocID="{8559BB45-35E9-4464-9D99-631E8FAFB64B}" presName="textRect" presStyleLbl="revTx" presStyleIdx="0" presStyleCnt="5">
        <dgm:presLayoutVars>
          <dgm:chMax val="1"/>
          <dgm:chPref val="1"/>
        </dgm:presLayoutVars>
      </dgm:prSet>
      <dgm:spPr/>
    </dgm:pt>
    <dgm:pt modelId="{F420FA0B-00A9-4D85-96B2-0F0AFCC61432}" type="pres">
      <dgm:prSet presAssocID="{80B297CE-3DB4-4EF7-8457-6E066DD40458}" presName="sibTrans" presStyleCnt="0"/>
      <dgm:spPr/>
    </dgm:pt>
    <dgm:pt modelId="{F9A78319-2928-4941-A137-50FEB824D2EA}" type="pres">
      <dgm:prSet presAssocID="{7D2E8D96-D739-43F3-844F-FD9159F1E341}" presName="compNode" presStyleCnt="0"/>
      <dgm:spPr/>
    </dgm:pt>
    <dgm:pt modelId="{50B3CBF6-420F-4088-ACA3-C259A31A9ECC}" type="pres">
      <dgm:prSet presAssocID="{7D2E8D96-D739-43F3-844F-FD9159F1E341}" presName="iconBgRect" presStyleLbl="bgShp" presStyleIdx="1" presStyleCnt="5"/>
      <dgm:spPr/>
    </dgm:pt>
    <dgm:pt modelId="{4EBE41D5-FD33-446C-B6AE-FDA42852C106}" type="pres">
      <dgm:prSet presAssocID="{7D2E8D96-D739-43F3-844F-FD9159F1E3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945AE039-02C6-464C-B130-7652E56BA461}" type="pres">
      <dgm:prSet presAssocID="{7D2E8D96-D739-43F3-844F-FD9159F1E341}" presName="spaceRect" presStyleCnt="0"/>
      <dgm:spPr/>
    </dgm:pt>
    <dgm:pt modelId="{19AA943F-0560-4587-A9B2-1DFBC8CCACCC}" type="pres">
      <dgm:prSet presAssocID="{7D2E8D96-D739-43F3-844F-FD9159F1E341}" presName="textRect" presStyleLbl="revTx" presStyleIdx="1" presStyleCnt="5">
        <dgm:presLayoutVars>
          <dgm:chMax val="1"/>
          <dgm:chPref val="1"/>
        </dgm:presLayoutVars>
      </dgm:prSet>
      <dgm:spPr/>
    </dgm:pt>
    <dgm:pt modelId="{26A547B5-D736-4EBC-91C8-6C4AA56BC5F3}" type="pres">
      <dgm:prSet presAssocID="{43C10AA0-E476-4237-B391-C4646B306242}" presName="sibTrans" presStyleCnt="0"/>
      <dgm:spPr/>
    </dgm:pt>
    <dgm:pt modelId="{08BC4E66-335E-4629-8613-CECEAF84F4A6}" type="pres">
      <dgm:prSet presAssocID="{A30C3118-06C0-42BD-B159-38C81D496958}" presName="compNode" presStyleCnt="0"/>
      <dgm:spPr/>
    </dgm:pt>
    <dgm:pt modelId="{A7462275-1F49-42E1-A1F6-9C5249E5BD3E}" type="pres">
      <dgm:prSet presAssocID="{A30C3118-06C0-42BD-B159-38C81D496958}" presName="iconBgRect" presStyleLbl="bgShp" presStyleIdx="2" presStyleCnt="5"/>
      <dgm:spPr/>
    </dgm:pt>
    <dgm:pt modelId="{B33882CA-88F7-4842-86AB-F7A79A1A5A15}" type="pres">
      <dgm:prSet presAssocID="{A30C3118-06C0-42BD-B159-38C81D49695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53E247C-07AC-4957-B009-CF170C75370A}" type="pres">
      <dgm:prSet presAssocID="{A30C3118-06C0-42BD-B159-38C81D496958}" presName="spaceRect" presStyleCnt="0"/>
      <dgm:spPr/>
    </dgm:pt>
    <dgm:pt modelId="{1A657BCC-4079-4442-9C70-B58F76F79DA9}" type="pres">
      <dgm:prSet presAssocID="{A30C3118-06C0-42BD-B159-38C81D496958}" presName="textRect" presStyleLbl="revTx" presStyleIdx="2" presStyleCnt="5">
        <dgm:presLayoutVars>
          <dgm:chMax val="1"/>
          <dgm:chPref val="1"/>
        </dgm:presLayoutVars>
      </dgm:prSet>
      <dgm:spPr/>
    </dgm:pt>
    <dgm:pt modelId="{42A4AF5F-284D-444B-9FA2-E45A046635F9}" type="pres">
      <dgm:prSet presAssocID="{4CB8C19A-F336-4EB8-9144-2A89FA2E4728}" presName="sibTrans" presStyleCnt="0"/>
      <dgm:spPr/>
    </dgm:pt>
    <dgm:pt modelId="{C1C051DE-A98A-428A-AC76-B00D952A9A5B}" type="pres">
      <dgm:prSet presAssocID="{8866ED99-B53D-4EDC-85F5-933F9D1319DF}" presName="compNode" presStyleCnt="0"/>
      <dgm:spPr/>
    </dgm:pt>
    <dgm:pt modelId="{37BDEAC1-BDFE-4BC3-951A-0DA37E235F1C}" type="pres">
      <dgm:prSet presAssocID="{8866ED99-B53D-4EDC-85F5-933F9D1319DF}" presName="iconBgRect" presStyleLbl="bgShp" presStyleIdx="3" presStyleCnt="5"/>
      <dgm:spPr/>
    </dgm:pt>
    <dgm:pt modelId="{4CF86E53-B0E1-4DE2-AC55-C14B24B109ED}" type="pres">
      <dgm:prSet presAssocID="{8866ED99-B53D-4EDC-85F5-933F9D1319D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BA1620E-7850-4DD4-91F3-D6D70EFF2E1B}" type="pres">
      <dgm:prSet presAssocID="{8866ED99-B53D-4EDC-85F5-933F9D1319DF}" presName="spaceRect" presStyleCnt="0"/>
      <dgm:spPr/>
    </dgm:pt>
    <dgm:pt modelId="{336E24EF-F540-4F27-A556-EB9DBF1B7E8F}" type="pres">
      <dgm:prSet presAssocID="{8866ED99-B53D-4EDC-85F5-933F9D1319DF}" presName="textRect" presStyleLbl="revTx" presStyleIdx="3" presStyleCnt="5">
        <dgm:presLayoutVars>
          <dgm:chMax val="1"/>
          <dgm:chPref val="1"/>
        </dgm:presLayoutVars>
      </dgm:prSet>
      <dgm:spPr/>
    </dgm:pt>
    <dgm:pt modelId="{DC26A81E-4034-4192-9B65-F076CF58E951}" type="pres">
      <dgm:prSet presAssocID="{98832F80-D23D-4B2A-A5C5-8C1A4788CD54}" presName="sibTrans" presStyleCnt="0"/>
      <dgm:spPr/>
    </dgm:pt>
    <dgm:pt modelId="{E4D25E6E-CF52-42AC-B0B3-C89A307490DE}" type="pres">
      <dgm:prSet presAssocID="{FCC5592A-086C-4394-9137-70FCAA642EFF}" presName="compNode" presStyleCnt="0"/>
      <dgm:spPr/>
    </dgm:pt>
    <dgm:pt modelId="{0972B1F6-525C-4615-BD68-79C973172766}" type="pres">
      <dgm:prSet presAssocID="{FCC5592A-086C-4394-9137-70FCAA642EFF}" presName="iconBgRect" presStyleLbl="bgShp" presStyleIdx="4" presStyleCnt="5"/>
      <dgm:spPr/>
    </dgm:pt>
    <dgm:pt modelId="{BC271B9D-64C0-404B-8560-446FDB25CF3F}" type="pres">
      <dgm:prSet presAssocID="{FCC5592A-086C-4394-9137-70FCAA642EF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95EAD3-8D87-48BD-9109-9B016DD07D98}" type="pres">
      <dgm:prSet presAssocID="{FCC5592A-086C-4394-9137-70FCAA642EFF}" presName="spaceRect" presStyleCnt="0"/>
      <dgm:spPr/>
    </dgm:pt>
    <dgm:pt modelId="{CF4754B7-DD00-46A2-B37A-5C6C717FC47D}" type="pres">
      <dgm:prSet presAssocID="{FCC5592A-086C-4394-9137-70FCAA642EF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0062323-A88C-453D-A5B8-71BA73ACBC05}" srcId="{1E5252CD-ECFA-4737-B28D-E2B445431B2D}" destId="{8866ED99-B53D-4EDC-85F5-933F9D1319DF}" srcOrd="3" destOrd="0" parTransId="{47E5F775-61DD-4059-83A9-24CDC4529742}" sibTransId="{98832F80-D23D-4B2A-A5C5-8C1A4788CD54}"/>
    <dgm:cxn modelId="{7CF29F63-04F1-4EC8-8DC0-051EE517AF5F}" type="presOf" srcId="{8559BB45-35E9-4464-9D99-631E8FAFB64B}" destId="{9E54DD56-507F-4605-AA69-4634F4F716AB}" srcOrd="0" destOrd="0" presId="urn:microsoft.com/office/officeart/2018/5/layout/IconCircleLabelList"/>
    <dgm:cxn modelId="{13218E7E-3413-4D03-BD99-DC76C5788ED5}" srcId="{1E5252CD-ECFA-4737-B28D-E2B445431B2D}" destId="{A30C3118-06C0-42BD-B159-38C81D496958}" srcOrd="2" destOrd="0" parTransId="{470FC91D-9876-4A4B-9083-15433DC2C76C}" sibTransId="{4CB8C19A-F336-4EB8-9144-2A89FA2E4728}"/>
    <dgm:cxn modelId="{FC64658C-FAC2-4F56-9544-A11B54CF6474}" srcId="{1E5252CD-ECFA-4737-B28D-E2B445431B2D}" destId="{8559BB45-35E9-4464-9D99-631E8FAFB64B}" srcOrd="0" destOrd="0" parTransId="{81421F15-7B2C-42BE-B6BF-71BB24D9E658}" sibTransId="{80B297CE-3DB4-4EF7-8457-6E066DD40458}"/>
    <dgm:cxn modelId="{E8A58590-1410-4D47-A835-6B7C8BD6FA76}" srcId="{1E5252CD-ECFA-4737-B28D-E2B445431B2D}" destId="{7D2E8D96-D739-43F3-844F-FD9159F1E341}" srcOrd="1" destOrd="0" parTransId="{FAC9D011-7805-4E0B-9ACC-B824B5E63538}" sibTransId="{43C10AA0-E476-4237-B391-C4646B306242}"/>
    <dgm:cxn modelId="{84C12E9B-2669-43BA-B58D-264298D88BD5}" type="presOf" srcId="{8866ED99-B53D-4EDC-85F5-933F9D1319DF}" destId="{336E24EF-F540-4F27-A556-EB9DBF1B7E8F}" srcOrd="0" destOrd="0" presId="urn:microsoft.com/office/officeart/2018/5/layout/IconCircleLabelList"/>
    <dgm:cxn modelId="{890DBCA5-1404-462B-BBDA-04BAC2E419E5}" type="presOf" srcId="{FCC5592A-086C-4394-9137-70FCAA642EFF}" destId="{CF4754B7-DD00-46A2-B37A-5C6C717FC47D}" srcOrd="0" destOrd="0" presId="urn:microsoft.com/office/officeart/2018/5/layout/IconCircleLabelList"/>
    <dgm:cxn modelId="{67AB10A7-0806-47B0-BB12-3AB5C0C42939}" type="presOf" srcId="{A30C3118-06C0-42BD-B159-38C81D496958}" destId="{1A657BCC-4079-4442-9C70-B58F76F79DA9}" srcOrd="0" destOrd="0" presId="urn:microsoft.com/office/officeart/2018/5/layout/IconCircleLabelList"/>
    <dgm:cxn modelId="{EA379AC3-0872-481E-ACF9-965C7800E372}" type="presOf" srcId="{1E5252CD-ECFA-4737-B28D-E2B445431B2D}" destId="{24B8D25A-0331-47A1-B8D7-2C0F2464AC79}" srcOrd="0" destOrd="0" presId="urn:microsoft.com/office/officeart/2018/5/layout/IconCircleLabelList"/>
    <dgm:cxn modelId="{DAB937DE-EA4F-45D1-A3B2-BDA238E52BE8}" type="presOf" srcId="{7D2E8D96-D739-43F3-844F-FD9159F1E341}" destId="{19AA943F-0560-4587-A9B2-1DFBC8CCACCC}" srcOrd="0" destOrd="0" presId="urn:microsoft.com/office/officeart/2018/5/layout/IconCircleLabelList"/>
    <dgm:cxn modelId="{8699ECF8-6339-42E3-B165-5648E06DB33B}" srcId="{1E5252CD-ECFA-4737-B28D-E2B445431B2D}" destId="{FCC5592A-086C-4394-9137-70FCAA642EFF}" srcOrd="4" destOrd="0" parTransId="{6DA3E7F5-9C84-43C1-89D4-4D00913E124F}" sibTransId="{89A8C123-5FB2-4EE5-A55A-A0FE3684A30C}"/>
    <dgm:cxn modelId="{A00A704C-A385-4685-8772-CFDB9B9E6E6F}" type="presParOf" srcId="{24B8D25A-0331-47A1-B8D7-2C0F2464AC79}" destId="{18605715-474D-4742-838B-DCA1ECD59135}" srcOrd="0" destOrd="0" presId="urn:microsoft.com/office/officeart/2018/5/layout/IconCircleLabelList"/>
    <dgm:cxn modelId="{C1440FEA-D744-43F9-BB6F-A3458BC49079}" type="presParOf" srcId="{18605715-474D-4742-838B-DCA1ECD59135}" destId="{A1A72AEB-ACA5-4DCB-BEC9-BCAAF4744CA9}" srcOrd="0" destOrd="0" presId="urn:microsoft.com/office/officeart/2018/5/layout/IconCircleLabelList"/>
    <dgm:cxn modelId="{45BAA468-C4BA-499C-9B73-A3A1EF9C455D}" type="presParOf" srcId="{18605715-474D-4742-838B-DCA1ECD59135}" destId="{8A3511BF-6226-4DAC-92D1-E84FBD002F6A}" srcOrd="1" destOrd="0" presId="urn:microsoft.com/office/officeart/2018/5/layout/IconCircleLabelList"/>
    <dgm:cxn modelId="{3DBF5C5F-0E06-4EC4-A406-850F40DCCD67}" type="presParOf" srcId="{18605715-474D-4742-838B-DCA1ECD59135}" destId="{46AF73A8-CAC9-4483-BB07-0FE67EA8335F}" srcOrd="2" destOrd="0" presId="urn:microsoft.com/office/officeart/2018/5/layout/IconCircleLabelList"/>
    <dgm:cxn modelId="{F5639EB3-56AE-45FA-AB08-4E5657343BB7}" type="presParOf" srcId="{18605715-474D-4742-838B-DCA1ECD59135}" destId="{9E54DD56-507F-4605-AA69-4634F4F716AB}" srcOrd="3" destOrd="0" presId="urn:microsoft.com/office/officeart/2018/5/layout/IconCircleLabelList"/>
    <dgm:cxn modelId="{754DCE43-CD61-4D47-9D3F-DC1E4453DCF1}" type="presParOf" srcId="{24B8D25A-0331-47A1-B8D7-2C0F2464AC79}" destId="{F420FA0B-00A9-4D85-96B2-0F0AFCC61432}" srcOrd="1" destOrd="0" presId="urn:microsoft.com/office/officeart/2018/5/layout/IconCircleLabelList"/>
    <dgm:cxn modelId="{927C4B89-2A9F-4F43-9D70-90174C5C07C8}" type="presParOf" srcId="{24B8D25A-0331-47A1-B8D7-2C0F2464AC79}" destId="{F9A78319-2928-4941-A137-50FEB824D2EA}" srcOrd="2" destOrd="0" presId="urn:microsoft.com/office/officeart/2018/5/layout/IconCircleLabelList"/>
    <dgm:cxn modelId="{40379466-CB9F-4CA5-BCD8-6474C375BE10}" type="presParOf" srcId="{F9A78319-2928-4941-A137-50FEB824D2EA}" destId="{50B3CBF6-420F-4088-ACA3-C259A31A9ECC}" srcOrd="0" destOrd="0" presId="urn:microsoft.com/office/officeart/2018/5/layout/IconCircleLabelList"/>
    <dgm:cxn modelId="{0923BD0B-1DA4-4345-AE77-71E2C3011179}" type="presParOf" srcId="{F9A78319-2928-4941-A137-50FEB824D2EA}" destId="{4EBE41D5-FD33-446C-B6AE-FDA42852C106}" srcOrd="1" destOrd="0" presId="urn:microsoft.com/office/officeart/2018/5/layout/IconCircleLabelList"/>
    <dgm:cxn modelId="{EF7103B7-2F75-48C1-8BD1-79CE3686B6EC}" type="presParOf" srcId="{F9A78319-2928-4941-A137-50FEB824D2EA}" destId="{945AE039-02C6-464C-B130-7652E56BA461}" srcOrd="2" destOrd="0" presId="urn:microsoft.com/office/officeart/2018/5/layout/IconCircleLabelList"/>
    <dgm:cxn modelId="{1B265DBB-8A07-48E0-AC3C-B412532BCE3A}" type="presParOf" srcId="{F9A78319-2928-4941-A137-50FEB824D2EA}" destId="{19AA943F-0560-4587-A9B2-1DFBC8CCACCC}" srcOrd="3" destOrd="0" presId="urn:microsoft.com/office/officeart/2018/5/layout/IconCircleLabelList"/>
    <dgm:cxn modelId="{CEDF8A9E-BCA9-4901-A942-D92E5D89B864}" type="presParOf" srcId="{24B8D25A-0331-47A1-B8D7-2C0F2464AC79}" destId="{26A547B5-D736-4EBC-91C8-6C4AA56BC5F3}" srcOrd="3" destOrd="0" presId="urn:microsoft.com/office/officeart/2018/5/layout/IconCircleLabelList"/>
    <dgm:cxn modelId="{AF1750DF-8D13-4205-8689-F017E81918AB}" type="presParOf" srcId="{24B8D25A-0331-47A1-B8D7-2C0F2464AC79}" destId="{08BC4E66-335E-4629-8613-CECEAF84F4A6}" srcOrd="4" destOrd="0" presId="urn:microsoft.com/office/officeart/2018/5/layout/IconCircleLabelList"/>
    <dgm:cxn modelId="{B2F0E1B4-C536-4F86-B3A5-0AA46F954AA9}" type="presParOf" srcId="{08BC4E66-335E-4629-8613-CECEAF84F4A6}" destId="{A7462275-1F49-42E1-A1F6-9C5249E5BD3E}" srcOrd="0" destOrd="0" presId="urn:microsoft.com/office/officeart/2018/5/layout/IconCircleLabelList"/>
    <dgm:cxn modelId="{882BDBFC-7E03-4546-ADC5-E31D1EF3A703}" type="presParOf" srcId="{08BC4E66-335E-4629-8613-CECEAF84F4A6}" destId="{B33882CA-88F7-4842-86AB-F7A79A1A5A15}" srcOrd="1" destOrd="0" presId="urn:microsoft.com/office/officeart/2018/5/layout/IconCircleLabelList"/>
    <dgm:cxn modelId="{19575682-2132-46F3-852C-F966F42CBC6E}" type="presParOf" srcId="{08BC4E66-335E-4629-8613-CECEAF84F4A6}" destId="{253E247C-07AC-4957-B009-CF170C75370A}" srcOrd="2" destOrd="0" presId="urn:microsoft.com/office/officeart/2018/5/layout/IconCircleLabelList"/>
    <dgm:cxn modelId="{079BDEA6-7F02-40DB-A57A-38D6607DAF35}" type="presParOf" srcId="{08BC4E66-335E-4629-8613-CECEAF84F4A6}" destId="{1A657BCC-4079-4442-9C70-B58F76F79DA9}" srcOrd="3" destOrd="0" presId="urn:microsoft.com/office/officeart/2018/5/layout/IconCircleLabelList"/>
    <dgm:cxn modelId="{6E356F47-2725-4AB7-AD97-E5C21A10083B}" type="presParOf" srcId="{24B8D25A-0331-47A1-B8D7-2C0F2464AC79}" destId="{42A4AF5F-284D-444B-9FA2-E45A046635F9}" srcOrd="5" destOrd="0" presId="urn:microsoft.com/office/officeart/2018/5/layout/IconCircleLabelList"/>
    <dgm:cxn modelId="{43C8ECCC-8CAA-4F94-9514-5CF1FD556404}" type="presParOf" srcId="{24B8D25A-0331-47A1-B8D7-2C0F2464AC79}" destId="{C1C051DE-A98A-428A-AC76-B00D952A9A5B}" srcOrd="6" destOrd="0" presId="urn:microsoft.com/office/officeart/2018/5/layout/IconCircleLabelList"/>
    <dgm:cxn modelId="{4786C99D-0638-4769-84B9-A877A9826D06}" type="presParOf" srcId="{C1C051DE-A98A-428A-AC76-B00D952A9A5B}" destId="{37BDEAC1-BDFE-4BC3-951A-0DA37E235F1C}" srcOrd="0" destOrd="0" presId="urn:microsoft.com/office/officeart/2018/5/layout/IconCircleLabelList"/>
    <dgm:cxn modelId="{F8848407-D559-4DB4-B913-4A017401CFBF}" type="presParOf" srcId="{C1C051DE-A98A-428A-AC76-B00D952A9A5B}" destId="{4CF86E53-B0E1-4DE2-AC55-C14B24B109ED}" srcOrd="1" destOrd="0" presId="urn:microsoft.com/office/officeart/2018/5/layout/IconCircleLabelList"/>
    <dgm:cxn modelId="{193954D5-63B3-43E9-A8FC-53AC3B3B9CA8}" type="presParOf" srcId="{C1C051DE-A98A-428A-AC76-B00D952A9A5B}" destId="{9BA1620E-7850-4DD4-91F3-D6D70EFF2E1B}" srcOrd="2" destOrd="0" presId="urn:microsoft.com/office/officeart/2018/5/layout/IconCircleLabelList"/>
    <dgm:cxn modelId="{BDEF5432-6F4B-4E8F-8B59-D77C1A75B1CC}" type="presParOf" srcId="{C1C051DE-A98A-428A-AC76-B00D952A9A5B}" destId="{336E24EF-F540-4F27-A556-EB9DBF1B7E8F}" srcOrd="3" destOrd="0" presId="urn:microsoft.com/office/officeart/2018/5/layout/IconCircleLabelList"/>
    <dgm:cxn modelId="{09489013-6FA3-4EB6-9806-6BA49A155142}" type="presParOf" srcId="{24B8D25A-0331-47A1-B8D7-2C0F2464AC79}" destId="{DC26A81E-4034-4192-9B65-F076CF58E951}" srcOrd="7" destOrd="0" presId="urn:microsoft.com/office/officeart/2018/5/layout/IconCircleLabelList"/>
    <dgm:cxn modelId="{716C1AAE-6413-40C1-8F4D-631F32CDB0D3}" type="presParOf" srcId="{24B8D25A-0331-47A1-B8D7-2C0F2464AC79}" destId="{E4D25E6E-CF52-42AC-B0B3-C89A307490DE}" srcOrd="8" destOrd="0" presId="urn:microsoft.com/office/officeart/2018/5/layout/IconCircleLabelList"/>
    <dgm:cxn modelId="{2066DD66-7835-4F9B-A303-24DD11F63FD9}" type="presParOf" srcId="{E4D25E6E-CF52-42AC-B0B3-C89A307490DE}" destId="{0972B1F6-525C-4615-BD68-79C973172766}" srcOrd="0" destOrd="0" presId="urn:microsoft.com/office/officeart/2018/5/layout/IconCircleLabelList"/>
    <dgm:cxn modelId="{3C71124D-83B3-4ECB-99E7-B1155605950D}" type="presParOf" srcId="{E4D25E6E-CF52-42AC-B0B3-C89A307490DE}" destId="{BC271B9D-64C0-404B-8560-446FDB25CF3F}" srcOrd="1" destOrd="0" presId="urn:microsoft.com/office/officeart/2018/5/layout/IconCircleLabelList"/>
    <dgm:cxn modelId="{B42128E4-1F8C-48FB-A490-B317DCC5DD90}" type="presParOf" srcId="{E4D25E6E-CF52-42AC-B0B3-C89A307490DE}" destId="{1D95EAD3-8D87-48BD-9109-9B016DD07D98}" srcOrd="2" destOrd="0" presId="urn:microsoft.com/office/officeart/2018/5/layout/IconCircleLabelList"/>
    <dgm:cxn modelId="{0E3AFB50-F1B0-4C39-91E4-0AC08FF80406}" type="presParOf" srcId="{E4D25E6E-CF52-42AC-B0B3-C89A307490DE}" destId="{CF4754B7-DD00-46A2-B37A-5C6C717FC47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69B66-6156-43B9-857A-8F97BF1BDCB6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Distinguishes symptom vs root cause</a:t>
          </a:r>
        </a:p>
      </dsp:txBody>
      <dsp:txXfrm>
        <a:off x="429570" y="472"/>
        <a:ext cx="3346456" cy="2007873"/>
      </dsp:txXfrm>
    </dsp:sp>
    <dsp:sp modelId="{DAC21CD4-917A-4E1C-A168-782E42320C9A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Ensures solutions match the real problem</a:t>
          </a:r>
        </a:p>
      </dsp:txBody>
      <dsp:txXfrm>
        <a:off x="4110672" y="472"/>
        <a:ext cx="3346456" cy="2007873"/>
      </dsp:txXfrm>
    </dsp:sp>
    <dsp:sp modelId="{848904F9-F5F6-434B-9B96-7061BC9E8373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Builds credibility and insight before change is proposed</a:t>
          </a:r>
        </a:p>
      </dsp:txBody>
      <dsp:txXfrm>
        <a:off x="429570" y="2342991"/>
        <a:ext cx="3346456" cy="2007873"/>
      </dsp:txXfrm>
    </dsp:sp>
    <dsp:sp modelId="{2631AA3A-20E8-41C3-9B97-9CA09698BA53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"Prescription without diagnosis is malpractice."</a:t>
          </a:r>
        </a:p>
      </dsp:txBody>
      <dsp:txXfrm>
        <a:off x="4110672" y="2342991"/>
        <a:ext cx="3346456" cy="20078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96AEF-0A00-4B35-B842-EFDDA44AB888}">
      <dsp:nvSpPr>
        <dsp:cNvPr id="0" name=""/>
        <dsp:cNvSpPr/>
      </dsp:nvSpPr>
      <dsp:spPr>
        <a:xfrm>
          <a:off x="0" y="0"/>
          <a:ext cx="6522619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Environmental Analysis (e.g. PESTLE, competitor analysis)</a:t>
          </a:r>
        </a:p>
      </dsp:txBody>
      <dsp:txXfrm>
        <a:off x="38234" y="38234"/>
        <a:ext cx="5113989" cy="1228933"/>
      </dsp:txXfrm>
    </dsp:sp>
    <dsp:sp modelId="{7025DBFA-2BF5-4173-B23C-06E606A81EDB}">
      <dsp:nvSpPr>
        <dsp:cNvPr id="0" name=""/>
        <dsp:cNvSpPr/>
      </dsp:nvSpPr>
      <dsp:spPr>
        <a:xfrm>
          <a:off x="575525" y="1522968"/>
          <a:ext cx="6522619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SWOT &amp; TOWS </a:t>
          </a:r>
        </a:p>
      </dsp:txBody>
      <dsp:txXfrm>
        <a:off x="613759" y="1561202"/>
        <a:ext cx="5022115" cy="1228933"/>
      </dsp:txXfrm>
    </dsp:sp>
    <dsp:sp modelId="{49EF529C-3DA7-40DC-9042-9AF05620BDEC}">
      <dsp:nvSpPr>
        <dsp:cNvPr id="0" name=""/>
        <dsp:cNvSpPr/>
      </dsp:nvSpPr>
      <dsp:spPr>
        <a:xfrm>
          <a:off x="1151050" y="3045936"/>
          <a:ext cx="6522619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Action Planning &amp; SMART Goals</a:t>
          </a:r>
        </a:p>
      </dsp:txBody>
      <dsp:txXfrm>
        <a:off x="1189284" y="3084170"/>
        <a:ext cx="5022115" cy="1228933"/>
      </dsp:txXfrm>
    </dsp:sp>
    <dsp:sp modelId="{23AE3F4A-CACD-40E7-9ECB-D2B7892E11B5}">
      <dsp:nvSpPr>
        <dsp:cNvPr id="0" name=""/>
        <dsp:cNvSpPr/>
      </dsp:nvSpPr>
      <dsp:spPr>
        <a:xfrm>
          <a:off x="5674108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865023" y="989929"/>
        <a:ext cx="466680" cy="638504"/>
      </dsp:txXfrm>
    </dsp:sp>
    <dsp:sp modelId="{3AE71F77-AFBC-4A9C-89CD-606F4461535F}">
      <dsp:nvSpPr>
        <dsp:cNvPr id="0" name=""/>
        <dsp:cNvSpPr/>
      </dsp:nvSpPr>
      <dsp:spPr>
        <a:xfrm>
          <a:off x="6249633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0548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78237B-465B-4631-A4A9-76C04BF97A4B}">
      <dsp:nvSpPr>
        <dsp:cNvPr id="0" name=""/>
        <dsp:cNvSpPr/>
      </dsp:nvSpPr>
      <dsp:spPr>
        <a:xfrm>
          <a:off x="1009209" y="425527"/>
          <a:ext cx="1625062" cy="1625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E61CE9-808C-42DB-8AB9-0999B226BE55}">
      <dsp:nvSpPr>
        <dsp:cNvPr id="0" name=""/>
        <dsp:cNvSpPr/>
      </dsp:nvSpPr>
      <dsp:spPr>
        <a:xfrm>
          <a:off x="16115" y="2575810"/>
          <a:ext cx="361125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Internal (employees, management) and external (customers, regulators, community)</a:t>
          </a:r>
        </a:p>
      </dsp:txBody>
      <dsp:txXfrm>
        <a:off x="16115" y="2575810"/>
        <a:ext cx="3611250" cy="1350000"/>
      </dsp:txXfrm>
    </dsp:sp>
    <dsp:sp modelId="{96A5CFDF-F1B2-468F-A157-4D3BB7DE2149}">
      <dsp:nvSpPr>
        <dsp:cNvPr id="0" name=""/>
        <dsp:cNvSpPr/>
      </dsp:nvSpPr>
      <dsp:spPr>
        <a:xfrm>
          <a:off x="5252428" y="425527"/>
          <a:ext cx="1625062" cy="1625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D386A-314C-45CD-9C98-B4563CC56F84}">
      <dsp:nvSpPr>
        <dsp:cNvPr id="0" name=""/>
        <dsp:cNvSpPr/>
      </dsp:nvSpPr>
      <dsp:spPr>
        <a:xfrm>
          <a:off x="4259334" y="2575810"/>
          <a:ext cx="3611250" cy="135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Key to successful implementation of strategy</a:t>
          </a:r>
        </a:p>
      </dsp:txBody>
      <dsp:txXfrm>
        <a:off x="4259334" y="2575810"/>
        <a:ext cx="3611250" cy="135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FA053-D359-41AF-AC19-2B9D56EA28E6}">
      <dsp:nvSpPr>
        <dsp:cNvPr id="0" name=""/>
        <dsp:cNvSpPr/>
      </dsp:nvSpPr>
      <dsp:spPr>
        <a:xfrm>
          <a:off x="770503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22936-BD37-4FEC-B5E0-0867B712D3E7}">
      <dsp:nvSpPr>
        <dsp:cNvPr id="0" name=""/>
        <dsp:cNvSpPr/>
      </dsp:nvSpPr>
      <dsp:spPr>
        <a:xfrm>
          <a:off x="977995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99049-3A8E-4E8F-9938-7F189D2E5E07}">
      <dsp:nvSpPr>
        <dsp:cNvPr id="0" name=""/>
        <dsp:cNvSpPr/>
      </dsp:nvSpPr>
      <dsp:spPr>
        <a:xfrm>
          <a:off x="45926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Common barriers include:</a:t>
          </a:r>
        </a:p>
      </dsp:txBody>
      <dsp:txXfrm>
        <a:off x="459265" y="1277997"/>
        <a:ext cx="1596093" cy="798046"/>
      </dsp:txXfrm>
    </dsp:sp>
    <dsp:sp modelId="{FCB98663-959B-4F93-BA34-9E2B267D3916}">
      <dsp:nvSpPr>
        <dsp:cNvPr id="0" name=""/>
        <dsp:cNvSpPr/>
      </dsp:nvSpPr>
      <dsp:spPr>
        <a:xfrm>
          <a:off x="2645913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3B3D3-A1B4-405B-AA24-45753A5BC0B4}">
      <dsp:nvSpPr>
        <dsp:cNvPr id="0" name=""/>
        <dsp:cNvSpPr/>
      </dsp:nvSpPr>
      <dsp:spPr>
        <a:xfrm>
          <a:off x="2853406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435C5-D77E-42C4-9867-0A9A4FEBB318}">
      <dsp:nvSpPr>
        <dsp:cNvPr id="0" name=""/>
        <dsp:cNvSpPr/>
      </dsp:nvSpPr>
      <dsp:spPr>
        <a:xfrm>
          <a:off x="233467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Resistance from staff (fear of loss, change fatigue)</a:t>
          </a:r>
        </a:p>
      </dsp:txBody>
      <dsp:txXfrm>
        <a:off x="2334675" y="1277997"/>
        <a:ext cx="1596093" cy="798046"/>
      </dsp:txXfrm>
    </dsp:sp>
    <dsp:sp modelId="{12F6D939-DE94-4058-8A67-B48685FF77BC}">
      <dsp:nvSpPr>
        <dsp:cNvPr id="0" name=""/>
        <dsp:cNvSpPr/>
      </dsp:nvSpPr>
      <dsp:spPr>
        <a:xfrm>
          <a:off x="4521324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74F63-D612-4852-8362-C5F09ADC8C74}">
      <dsp:nvSpPr>
        <dsp:cNvPr id="0" name=""/>
        <dsp:cNvSpPr/>
      </dsp:nvSpPr>
      <dsp:spPr>
        <a:xfrm>
          <a:off x="4728816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F12C9-B356-4C4D-8F65-A129D59CC6C1}">
      <dsp:nvSpPr>
        <dsp:cNvPr id="0" name=""/>
        <dsp:cNvSpPr/>
      </dsp:nvSpPr>
      <dsp:spPr>
        <a:xfrm>
          <a:off x="421008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Poor communication of goals or benefits</a:t>
          </a:r>
        </a:p>
      </dsp:txBody>
      <dsp:txXfrm>
        <a:off x="4210085" y="1277997"/>
        <a:ext cx="1596093" cy="798046"/>
      </dsp:txXfrm>
    </dsp:sp>
    <dsp:sp modelId="{6D1FE291-E0EA-4605-8A55-9BF34B429FAF}">
      <dsp:nvSpPr>
        <dsp:cNvPr id="0" name=""/>
        <dsp:cNvSpPr/>
      </dsp:nvSpPr>
      <dsp:spPr>
        <a:xfrm>
          <a:off x="770503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47666-9DE0-4CAD-8487-249C96E98383}">
      <dsp:nvSpPr>
        <dsp:cNvPr id="0" name=""/>
        <dsp:cNvSpPr/>
      </dsp:nvSpPr>
      <dsp:spPr>
        <a:xfrm>
          <a:off x="977995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100E5-98A5-4E0F-8C25-8BFBA0B6343F}">
      <dsp:nvSpPr>
        <dsp:cNvPr id="0" name=""/>
        <dsp:cNvSpPr/>
      </dsp:nvSpPr>
      <dsp:spPr>
        <a:xfrm>
          <a:off x="45926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Inadequate leadership or unclear roles</a:t>
          </a:r>
        </a:p>
      </dsp:txBody>
      <dsp:txXfrm>
        <a:off x="459265" y="3751942"/>
        <a:ext cx="1596093" cy="798046"/>
      </dsp:txXfrm>
    </dsp:sp>
    <dsp:sp modelId="{0FD013A4-FEF5-4FEC-9BEB-12FCF8BFB398}">
      <dsp:nvSpPr>
        <dsp:cNvPr id="0" name=""/>
        <dsp:cNvSpPr/>
      </dsp:nvSpPr>
      <dsp:spPr>
        <a:xfrm>
          <a:off x="2645913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7C4976-4016-4267-AEBF-8E6C626C0CF2}">
      <dsp:nvSpPr>
        <dsp:cNvPr id="0" name=""/>
        <dsp:cNvSpPr/>
      </dsp:nvSpPr>
      <dsp:spPr>
        <a:xfrm>
          <a:off x="2853406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7C6C2-F04E-4EF4-A763-677C93217744}">
      <dsp:nvSpPr>
        <dsp:cNvPr id="0" name=""/>
        <dsp:cNvSpPr/>
      </dsp:nvSpPr>
      <dsp:spPr>
        <a:xfrm>
          <a:off x="233467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Lack of resources (time, people, budget)</a:t>
          </a:r>
        </a:p>
      </dsp:txBody>
      <dsp:txXfrm>
        <a:off x="2334675" y="3751942"/>
        <a:ext cx="1596093" cy="798046"/>
      </dsp:txXfrm>
    </dsp:sp>
    <dsp:sp modelId="{8927D994-03EF-4EDE-966B-B784DE194428}">
      <dsp:nvSpPr>
        <dsp:cNvPr id="0" name=""/>
        <dsp:cNvSpPr/>
      </dsp:nvSpPr>
      <dsp:spPr>
        <a:xfrm>
          <a:off x="4521324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B5CD7-2476-428C-8C22-4E8C342E5BBE}">
      <dsp:nvSpPr>
        <dsp:cNvPr id="0" name=""/>
        <dsp:cNvSpPr/>
      </dsp:nvSpPr>
      <dsp:spPr>
        <a:xfrm>
          <a:off x="4728816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4FD73-06D7-49A4-802E-74A191FB1E93}">
      <dsp:nvSpPr>
        <dsp:cNvPr id="0" name=""/>
        <dsp:cNvSpPr/>
      </dsp:nvSpPr>
      <dsp:spPr>
        <a:xfrm>
          <a:off x="421008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Conflicting priorities or </a:t>
          </a:r>
          <a:r>
            <a:rPr lang="en-US" sz="1600" kern="1200" dirty="0" err="1"/>
            <a:t>organisational</a:t>
          </a:r>
          <a:r>
            <a:rPr lang="en-US" sz="1600" kern="1200" dirty="0"/>
            <a:t> culture</a:t>
          </a:r>
        </a:p>
      </dsp:txBody>
      <dsp:txXfrm>
        <a:off x="4210085" y="3751942"/>
        <a:ext cx="1596093" cy="7980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6CE50-D98E-4FFC-BFE5-226D69290E46}">
      <dsp:nvSpPr>
        <dsp:cNvPr id="0" name=""/>
        <dsp:cNvSpPr/>
      </dsp:nvSpPr>
      <dsp:spPr>
        <a:xfrm>
          <a:off x="0" y="1877484"/>
          <a:ext cx="8094245" cy="24731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They help translate strategy into action by:</a:t>
          </a:r>
        </a:p>
      </dsp:txBody>
      <dsp:txXfrm>
        <a:off x="0" y="1877484"/>
        <a:ext cx="8094245" cy="1335486"/>
      </dsp:txXfrm>
    </dsp:sp>
    <dsp:sp modelId="{AF064909-52A2-4273-BDD6-068AD14A636F}">
      <dsp:nvSpPr>
        <dsp:cNvPr id="0" name=""/>
        <dsp:cNvSpPr/>
      </dsp:nvSpPr>
      <dsp:spPr>
        <a:xfrm>
          <a:off x="3952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Acting as liaisons between leadership and staff</a:t>
          </a:r>
        </a:p>
      </dsp:txBody>
      <dsp:txXfrm>
        <a:off x="3952" y="3163508"/>
        <a:ext cx="2695446" cy="1137636"/>
      </dsp:txXfrm>
    </dsp:sp>
    <dsp:sp modelId="{09C6A186-4FBD-4B14-89A1-3DE64EB15905}">
      <dsp:nvSpPr>
        <dsp:cNvPr id="0" name=""/>
        <dsp:cNvSpPr/>
      </dsp:nvSpPr>
      <dsp:spPr>
        <a:xfrm>
          <a:off x="2699399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Communicating updates and addressing concerns</a:t>
          </a:r>
        </a:p>
      </dsp:txBody>
      <dsp:txXfrm>
        <a:off x="2699399" y="3163508"/>
        <a:ext cx="2695446" cy="1137636"/>
      </dsp:txXfrm>
    </dsp:sp>
    <dsp:sp modelId="{4F2B82AA-710C-4389-BEF6-D35862BED346}">
      <dsp:nvSpPr>
        <dsp:cNvPr id="0" name=""/>
        <dsp:cNvSpPr/>
      </dsp:nvSpPr>
      <dsp:spPr>
        <a:xfrm>
          <a:off x="5394845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Modeling desired behaviours and promoting buy-in</a:t>
          </a:r>
        </a:p>
      </dsp:txBody>
      <dsp:txXfrm>
        <a:off x="5394845" y="3163508"/>
        <a:ext cx="2695446" cy="1137636"/>
      </dsp:txXfrm>
    </dsp:sp>
    <dsp:sp modelId="{65087ED1-A1E9-48F4-9220-79C646097683}">
      <dsp:nvSpPr>
        <dsp:cNvPr id="0" name=""/>
        <dsp:cNvSpPr/>
      </dsp:nvSpPr>
      <dsp:spPr>
        <a:xfrm rot="10800000">
          <a:off x="0" y="729"/>
          <a:ext cx="8094245" cy="191385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Change agents are trusted individuals within the organisation who advocate for and facilitate the change process.</a:t>
          </a:r>
          <a:br>
            <a:rPr lang="en-US" sz="2200" kern="1200"/>
          </a:br>
          <a:endParaRPr lang="en-US" sz="2200" kern="1200"/>
        </a:p>
      </dsp:txBody>
      <dsp:txXfrm rot="10800000">
        <a:off x="0" y="729"/>
        <a:ext cx="8094245" cy="12435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72AEB-ACA5-4DCB-BEC9-BCAAF4744CA9}">
      <dsp:nvSpPr>
        <dsp:cNvPr id="0" name=""/>
        <dsp:cNvSpPr/>
      </dsp:nvSpPr>
      <dsp:spPr>
        <a:xfrm>
          <a:off x="1030804" y="288"/>
          <a:ext cx="1001496" cy="100149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511BF-6226-4DAC-92D1-E84FBD002F6A}">
      <dsp:nvSpPr>
        <dsp:cNvPr id="0" name=""/>
        <dsp:cNvSpPr/>
      </dsp:nvSpPr>
      <dsp:spPr>
        <a:xfrm>
          <a:off x="124423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54DD56-507F-4605-AA69-4634F4F716AB}">
      <dsp:nvSpPr>
        <dsp:cNvPr id="0" name=""/>
        <dsp:cNvSpPr/>
      </dsp:nvSpPr>
      <dsp:spPr>
        <a:xfrm>
          <a:off x="71065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KPIs and Performance Metrics</a:t>
          </a:r>
        </a:p>
      </dsp:txBody>
      <dsp:txXfrm>
        <a:off x="710654" y="1313725"/>
        <a:ext cx="1641796" cy="656718"/>
      </dsp:txXfrm>
    </dsp:sp>
    <dsp:sp modelId="{50B3CBF6-420F-4088-ACA3-C259A31A9ECC}">
      <dsp:nvSpPr>
        <dsp:cNvPr id="0" name=""/>
        <dsp:cNvSpPr/>
      </dsp:nvSpPr>
      <dsp:spPr>
        <a:xfrm>
          <a:off x="2959915" y="288"/>
          <a:ext cx="1001496" cy="100149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E41D5-FD33-446C-B6AE-FDA42852C106}">
      <dsp:nvSpPr>
        <dsp:cNvPr id="0" name=""/>
        <dsp:cNvSpPr/>
      </dsp:nvSpPr>
      <dsp:spPr>
        <a:xfrm>
          <a:off x="3173349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A943F-0560-4587-A9B2-1DFBC8CCACCC}">
      <dsp:nvSpPr>
        <dsp:cNvPr id="0" name=""/>
        <dsp:cNvSpPr/>
      </dsp:nvSpPr>
      <dsp:spPr>
        <a:xfrm>
          <a:off x="263976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Surveys and Questionnaires</a:t>
          </a:r>
        </a:p>
      </dsp:txBody>
      <dsp:txXfrm>
        <a:off x="2639765" y="1313725"/>
        <a:ext cx="1641796" cy="656718"/>
      </dsp:txXfrm>
    </dsp:sp>
    <dsp:sp modelId="{A7462275-1F49-42E1-A1F6-9C5249E5BD3E}">
      <dsp:nvSpPr>
        <dsp:cNvPr id="0" name=""/>
        <dsp:cNvSpPr/>
      </dsp:nvSpPr>
      <dsp:spPr>
        <a:xfrm>
          <a:off x="4889027" y="288"/>
          <a:ext cx="1001496" cy="100149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3882CA-88F7-4842-86AB-F7A79A1A5A15}">
      <dsp:nvSpPr>
        <dsp:cNvPr id="0" name=""/>
        <dsp:cNvSpPr/>
      </dsp:nvSpPr>
      <dsp:spPr>
        <a:xfrm>
          <a:off x="5102460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57BCC-4079-4442-9C70-B58F76F79DA9}">
      <dsp:nvSpPr>
        <dsp:cNvPr id="0" name=""/>
        <dsp:cNvSpPr/>
      </dsp:nvSpPr>
      <dsp:spPr>
        <a:xfrm>
          <a:off x="4568876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• Interviews and Focus Groups</a:t>
          </a:r>
        </a:p>
      </dsp:txBody>
      <dsp:txXfrm>
        <a:off x="4568876" y="1313725"/>
        <a:ext cx="1641796" cy="656718"/>
      </dsp:txXfrm>
    </dsp:sp>
    <dsp:sp modelId="{37BDEAC1-BDFE-4BC3-951A-0DA37E235F1C}">
      <dsp:nvSpPr>
        <dsp:cNvPr id="0" name=""/>
        <dsp:cNvSpPr/>
      </dsp:nvSpPr>
      <dsp:spPr>
        <a:xfrm>
          <a:off x="1995360" y="2380893"/>
          <a:ext cx="1001496" cy="100149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86E53-B0E1-4DE2-AC55-C14B24B109ED}">
      <dsp:nvSpPr>
        <dsp:cNvPr id="0" name=""/>
        <dsp:cNvSpPr/>
      </dsp:nvSpPr>
      <dsp:spPr>
        <a:xfrm>
          <a:off x="2208793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E24EF-F540-4F27-A556-EB9DBF1B7E8F}">
      <dsp:nvSpPr>
        <dsp:cNvPr id="0" name=""/>
        <dsp:cNvSpPr/>
      </dsp:nvSpPr>
      <dsp:spPr>
        <a:xfrm>
          <a:off x="1675209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Observations and Audits</a:t>
          </a:r>
        </a:p>
      </dsp:txBody>
      <dsp:txXfrm>
        <a:off x="1675209" y="3694331"/>
        <a:ext cx="1641796" cy="656718"/>
      </dsp:txXfrm>
    </dsp:sp>
    <dsp:sp modelId="{0972B1F6-525C-4615-BD68-79C973172766}">
      <dsp:nvSpPr>
        <dsp:cNvPr id="0" name=""/>
        <dsp:cNvSpPr/>
      </dsp:nvSpPr>
      <dsp:spPr>
        <a:xfrm>
          <a:off x="3924471" y="2380893"/>
          <a:ext cx="1001496" cy="100149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71B9D-64C0-404B-8560-446FDB25CF3F}">
      <dsp:nvSpPr>
        <dsp:cNvPr id="0" name=""/>
        <dsp:cNvSpPr/>
      </dsp:nvSpPr>
      <dsp:spPr>
        <a:xfrm>
          <a:off x="413790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754B7-DD00-46A2-B37A-5C6C717FC47D}">
      <dsp:nvSpPr>
        <dsp:cNvPr id="0" name=""/>
        <dsp:cNvSpPr/>
      </dsp:nvSpPr>
      <dsp:spPr>
        <a:xfrm>
          <a:off x="360432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• Benchmarking against industry standards</a:t>
          </a:r>
        </a:p>
      </dsp:txBody>
      <dsp:txXfrm>
        <a:off x="3604321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STEPS TO CONDUCT AN EFFECTIVE ORGANISATIONAL CONSULTANCY IN HOSPITALITY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Conducting an effective organizational consultancy in the hospitality industry involves a systematic approach that addresses the unique challenges and goals of each business. Here are key steps to guide the consultancy process: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b="1" kern="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Diagnosis: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Data Analysis: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Collect and </a:t>
            </a:r>
            <a:r>
              <a:rPr lang="en-GB" sz="11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analyze</a:t>
            </a: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relevant data, including financial reports, customer feedback, and operational metrics.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Identify trends, patterns, and areas of concern that need attention.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Interviews and Observations: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Conduct interviews with key stakeholders, including management, staff, and customers, to gather insights into organizational dynamics.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Observe daily operations to understand workflow, customer interactions, and employee </a:t>
            </a:r>
            <a:r>
              <a:rPr lang="en-GB" sz="11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behaviors</a:t>
            </a: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SWOT Analysis: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Perform a SWOT analysis to identify the organization's strengths, weaknesses, opportunities, and threats.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 the analysis to inform the development of targeted strategies.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b="1" kern="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Planning: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Objective Setting: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Clearly define the objectives of the consultancy, aligning them with the organization's broader goals.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Prioritize areas for improvement based on the diagnosis phase.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Strategy Development: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Develop a comprehensive plan that outlines specific strategies to address identified challenges and opportunities.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Consider the integration of best practices, industry trends, and innovative solutions.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Timeline and Milestones: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Establish a realistic timeline with measurable milestones for the implementation of strategies.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alignment with the organization's operational calendar and peak seasons.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b="1" kern="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Implementation: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Execution of Strategies: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 the planned strategies systematically and in collaboration with the organization's management and staff.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clear communication of changes and provide necessary training to employees.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Monitoring and Adjustment: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Establish monitoring mechanisms to track the progress of implemented strategies.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Regularly assess whether the initiatives are achieving the desired outcomes.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Make adjustments as needed based on real-time feedback and performance data.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b="1" kern="1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Evaluation: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Assessment of Outcomes: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Evaluate the outcomes of the consultancy project against predefined objectives and key performance indicators (KPIs).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Analyze</a:t>
            </a: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impact on service quality, operational efficiency, and financial performance.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Stakeholder Feedback: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Gather feedback from key stakeholders, including employees, customers, and management.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Assess the satisfaction levels and perceptions regarding the changes implemented.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914400" algn="l"/>
              </a:tabLs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Documentation and Reporting: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Document the results of the evaluation, highlighting successes, challenges, and areas for further improvement.</a:t>
            </a:r>
          </a:p>
          <a:p>
            <a:pPr marL="1143000" lvl="2" indent="-2286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1371600" algn="l"/>
              </a:tabLst>
            </a:pPr>
            <a:r>
              <a: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comprehensive report with actionable recommendations for sustained growth.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119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6F991-2AAA-42AE-7D8C-092436643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C33430-F0E4-C652-E592-1355CA62AF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C4000E-71FB-E1EE-A108-EB1F09D43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Team work together in breakout rooms and complete this activity. You have 30 minutes to complete and present a presentation.</a:t>
            </a:r>
          </a:p>
          <a:p>
            <a:endParaRPr lang="en-GB" dirty="0"/>
          </a:p>
          <a:p>
            <a:r>
              <a:rPr lang="en-GB"/>
              <a:t>Name 2x SWOT and 2 x TOWS points 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Post the different hotels in the announcements on teams, or into each group individually</a:t>
            </a:r>
          </a:p>
          <a:p>
            <a:endParaRPr lang="en-GB" b="1" dirty="0"/>
          </a:p>
          <a:p>
            <a:r>
              <a:rPr lang="en-GB" b="1" dirty="0"/>
              <a:t>SWOT and TOWS Possible answers:</a:t>
            </a:r>
          </a:p>
          <a:p>
            <a:endParaRPr lang="en-GB" b="1" dirty="0"/>
          </a:p>
          <a:p>
            <a:r>
              <a:rPr lang="en-GB" b="1" dirty="0"/>
              <a:t>Strengths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 brand recognition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Excellent location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High-quality customer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Wide range of amenities and services</a:t>
            </a:r>
          </a:p>
          <a:p>
            <a:r>
              <a:rPr lang="en-GB" b="1" dirty="0"/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 employee turnover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Limited online presence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Lack of diversity in the customer base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Inefficient operational processes</a:t>
            </a:r>
          </a:p>
          <a:p>
            <a:r>
              <a:rPr lang="en-GB" b="1" dirty="0"/>
              <a:t>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Growing demand for eco-friendly hotels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Increasing number of business </a:t>
            </a:r>
            <a:r>
              <a:rPr lang="en-GB" dirty="0" err="1"/>
              <a:t>travelers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Expansion of the tourism industry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Technological advancements in hotel operations</a:t>
            </a:r>
          </a:p>
          <a:p>
            <a:r>
              <a:rPr lang="en-GB" b="1" dirty="0"/>
              <a:t>Threats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Intense competition from other hotels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Economic downturns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Changes in customer preferences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Natural disasters and pandemics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None/>
            </a:pPr>
            <a:r>
              <a:rPr lang="en-GB" b="1" dirty="0"/>
              <a:t>TOWS</a:t>
            </a:r>
          </a:p>
          <a:p>
            <a:r>
              <a:rPr lang="en-GB" b="1" dirty="0"/>
              <a:t>SO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Leverage strong brand recognition and high-quality customer service to attract a diverse customer base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the hotel's excellent location to target business </a:t>
            </a:r>
            <a:r>
              <a:rPr lang="en-GB" dirty="0" err="1"/>
              <a:t>travelers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Expand online presence to attract a wider audience and increase bookings</a:t>
            </a:r>
          </a:p>
          <a:p>
            <a:r>
              <a:rPr lang="en-GB" b="1" dirty="0"/>
              <a:t>WO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Address employee turnover issues by offering competitive compensation packages, training programs, and career development 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technological advancements to improve operational efficiency and enhance customer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Introduce eco-friendly initiatives to cater to the growing demand for sustainable hotels</a:t>
            </a:r>
          </a:p>
          <a:p>
            <a:r>
              <a:rPr lang="en-GB" b="1" dirty="0"/>
              <a:t>ST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strong brand recognition and high-quality customer service to differentiate from competitors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providing a wide range of amenities and services to maintain a competitive edge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 contingency plans to address economic downturns and natural disasters</a:t>
            </a:r>
          </a:p>
          <a:p>
            <a:r>
              <a:rPr lang="en-GB" b="1" dirty="0"/>
              <a:t>WT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Diversify the customer base to reduce the impact of changes in customer preferences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Implement cost-cutting measures to mitigate the impact of economic downturns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 crisis management plans to address natural disasters and pandemics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B79BC-FC20-F8C4-BB5E-B1A2936903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0599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Social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Changing Consumer Preferences and Lifestyles: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Understanding how societal trends influence the demand for specific amenities or services. For example, there might be a growing preference for wellness and health-focused services.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Demographic Trends: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Analyzing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age groups, cultural backgrounds, and other demographic factors to tailor services and marketing strategies to the target audience.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Cultural Influences: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Recognizing the impact of cultural nuances on guest expectations and preferences, such as dietary requirements or specific cultural celebrations.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Technological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Hotel Technology Advancements: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Examining how emerging technologies, like artificial intelligence or the Internet of Things, can enhance guest experiences, improve operational efficiency, and streamline processes.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Online Platforms and Social Media: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Recognizing the role of social media and online platforms in shaping the reputation of hotels and influencing booking decisions.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Reservation Systems: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Evaluating the impact of technological advancements in reservation systems, such as mobile apps and online booking platforms.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Economic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Economic Conditions: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Assessing the impact of economic stability or instability on travel and tourism spending. Economic downturns may lead to a shift in consumer preferences towards budget accommodations.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Exchange Rates: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Considering the influence of exchange rates on international tourism, as currency fluctuations can affect travel costs and decisions.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Income Levels: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Understanding the correlation between income levels and the demand for luxury or budget accommodation options.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Environmental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Sustainable Practices: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Incorporating eco-friendly initiatives and sustainable practices, such as energy-efficient technologies, waste reduction, and responsible sourcing of materials.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Climate Change Considerations: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Adapting to the potential impacts of climate change on tourism patterns and adjusting strategies accordingly.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Green Certifications: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Recognizing the importance of eco-friendly certifications (e.g., LEED certification) and how they may influence customer choices.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149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Political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Government Stability and Policies: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Assessing the impact of political stability or instability on tourism and hospitality. Political events, regulations, and policies can significantly affect the industry.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Safety and Security Regulations: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Adhering to government regulations related to safety, security, and health standards to ensure the well-being of guests.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Political Events: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Recognizing how political events at local, national, or international levels can impact travel decisions.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Legal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Compliance with Regulations: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Ensuring compliance with local and international laws and regulations to avoid legal issues.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Employment Laws: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Adhering to employment laws and regulations that impact staffing, human resources, and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labor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practices.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Liability and Legal Considerations: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Addressing liability issues and legal considerations, particularly in cases of accidents or emergencies.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Ethical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Ethical Marketing and Advertising: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Adhering to ethical standards in marketing and advertising practices to build trust with customers.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Corporate Social Responsibility (CSR):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Engaging in CSR initiatives to contribute positively to the community and environment.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Fair Labor Practices: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Ensuring fair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labor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practices and ethical sourcing of goods and services throughout the supply chain.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Demographic Factors: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Understanding Target Market Demographics: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Conducting a thorough analysis of the demographic composition of the target market to tailor services and marketing strategies effectively.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Diversity Considerations: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Recognizing the importance of diversity in addressing the needs and preferences of a diverse customer base.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019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Stakeholder mapping is essential to identify key people of importance and influence to the organisation.</a:t>
            </a:r>
          </a:p>
          <a:p>
            <a:r>
              <a:rPr lang="en-GB" dirty="0"/>
              <a:t>Of the key stakeholders, these are key people to build repour with to determine success for the client.</a:t>
            </a:r>
          </a:p>
          <a:p>
            <a:endParaRPr lang="en-GB" dirty="0"/>
          </a:p>
          <a:p>
            <a:r>
              <a:rPr lang="en-GB" dirty="0"/>
              <a:t>Additionally, if mistakes are made these individuals will required to be contacted at the earliest opportunity. </a:t>
            </a:r>
          </a:p>
          <a:p>
            <a:pPr algn="l"/>
            <a:endParaRPr lang="en-GB" sz="1800" b="0" i="0" u="none" strike="noStrike" baseline="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1)When communicating errors / mistakes / issues to the client, always try to lead the conversation toward the solution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2)When doing a post-mistake review, be thorough, avoid easy answers and iterate the question “why?”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3)When doing a post-project assessment, consider specifically errors (and their causes)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3457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66DA1-422E-11CC-74BC-4A6586788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2A8528-C2AD-30EF-C660-32EDE4FC41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F98E4C-8DB7-F594-C8E2-4E9CFB7FC3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819633-E4CB-BA6F-C2C0-3B07B12C0E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389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A2D51-E42C-DAF0-6D23-E81FBAA1E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EF761-A045-4326-8CD5-A64D78F1F0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3D0A2E-6B41-A12D-E498-97308E89F2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38145-73AF-3090-975D-715A3C1E9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826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3757D-B25B-EAEF-0A1F-C3A855E91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1D3FA2-4C06-7FE6-0234-FA7065C095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DC70-617E-BBE2-13AE-00CB84DE9B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the different functions from our lecture last week. Recap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l" fontAlgn="base"/>
            <a:endParaRPr lang="en-US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CD1012-BB69-AB93-0264-95F9C521A9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829D03-4EFF-4A4A-B663-173065EF01C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8100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3E7044-5D7D-C062-52F0-411801B04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13BAF3-00E7-27EB-BC8A-4527029DC8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A727ED-18AE-18B2-5633-991E088190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the different functions from our lecture last week. Recap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l" fontAlgn="base"/>
            <a:endParaRPr lang="en-US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FD0A79-91B0-9D56-EB79-0A7B9A2BEB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5829D03-4EFF-4A4A-B663-173065EF01C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1116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54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28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773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6427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059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477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7732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3644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600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046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4907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328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22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84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200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svgsilh.com/image/1151254.html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BA International Hotel Management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Organisational Consultancy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BMIH6005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</a:t>
            </a:r>
            <a:r>
              <a:rPr lang="en-GB" i="1" dirty="0"/>
              <a:t>Eight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E2CB4-8F90-8742-4D10-4529C6609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70D87-9513-295D-2099-6B02FE6D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47" y="1443788"/>
            <a:ext cx="8626641" cy="3896705"/>
          </a:xfrm>
        </p:spPr>
        <p:txBody>
          <a:bodyPr/>
          <a:lstStyle/>
          <a:p>
            <a:r>
              <a:rPr lang="en-GB" sz="4400" b="1" dirty="0"/>
              <a:t>Today’s Objectives</a:t>
            </a:r>
            <a:br>
              <a:rPr lang="en-GB" sz="4400" b="1" dirty="0"/>
            </a:br>
            <a:br>
              <a:rPr lang="en-GB" sz="3600" b="1" dirty="0"/>
            </a:br>
            <a:r>
              <a:rPr lang="en-GB" sz="3600" b="1" dirty="0"/>
              <a:t>- </a:t>
            </a:r>
            <a:r>
              <a:rPr lang="en-GB" sz="3600" dirty="0"/>
              <a:t>To check you fully understand the assessment requirements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- To answer any final queries you may have before the deadline</a:t>
            </a:r>
            <a:br>
              <a:rPr lang="en-GB" sz="4000" dirty="0"/>
            </a:br>
            <a:br>
              <a:rPr lang="en-GB" sz="3600" dirty="0"/>
            </a:br>
            <a:br>
              <a:rPr lang="en-GB" sz="40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99133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1ABEB-5CA2-13DF-BDF4-F318ED4C2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2E5CE-7DCF-D029-5A25-EF55F7537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478762"/>
            <a:ext cx="8058149" cy="3900475"/>
          </a:xfrm>
        </p:spPr>
        <p:txBody>
          <a:bodyPr/>
          <a:lstStyle/>
          <a:p>
            <a:pPr algn="ctr"/>
            <a:r>
              <a:rPr lang="en-GB" sz="3200" b="1" dirty="0"/>
              <a:t>REMINDER: Your Assignment</a:t>
            </a:r>
            <a:br>
              <a:rPr lang="en-GB" sz="2000" dirty="0"/>
            </a:br>
            <a:br>
              <a:rPr lang="en-GB" sz="2000" dirty="0"/>
            </a:br>
            <a:r>
              <a:rPr lang="en-GB" sz="2800" dirty="0"/>
              <a:t>Consultancy report for a hotel, single location, part of an international brand.</a:t>
            </a:r>
            <a:br>
              <a:rPr lang="en-GB" sz="2800" dirty="0"/>
            </a:br>
            <a:br>
              <a:rPr lang="en-GB" sz="2800" b="1" dirty="0"/>
            </a:br>
            <a:r>
              <a:rPr lang="en-GB" sz="2800" b="1" dirty="0"/>
              <a:t>6,000 word report due 20</a:t>
            </a:r>
            <a:r>
              <a:rPr lang="en-GB" sz="2800" b="1" baseline="30000" dirty="0"/>
              <a:t>th</a:t>
            </a:r>
            <a:r>
              <a:rPr lang="en-GB" sz="2800" b="1" dirty="0"/>
              <a:t> June 2025 (23:59)</a:t>
            </a:r>
            <a:br>
              <a:rPr lang="en-GB" sz="2800" b="1" dirty="0"/>
            </a:br>
            <a:r>
              <a:rPr lang="en-GB" sz="1800" b="0" i="0" u="none" strike="noStrike" baseline="0" dirty="0">
                <a:solidFill>
                  <a:schemeClr val="accent2"/>
                </a:solidFill>
                <a:latin typeface="Arial" panose="020B0604020202020204" pitchFamily="34" charset="0"/>
              </a:rPr>
              <a:t>	</a:t>
            </a:r>
            <a:b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br>
              <a:rPr lang="en-GB" sz="2800" dirty="0"/>
            </a:b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3F4BB7-9199-D735-5767-B332B0E60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599" y="4435028"/>
            <a:ext cx="3401369" cy="21003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6842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9E160A-1D84-0076-C967-C64708834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8422-A01E-5B31-8637-D5015FD02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SOME GENERAL DRAFT FEEDBACK…</a:t>
            </a:r>
            <a:br>
              <a:rPr lang="en-GB" sz="2000" i="1" dirty="0"/>
            </a:br>
            <a:br>
              <a:rPr lang="en-GB" sz="2000" i="1" dirty="0"/>
            </a:b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50539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085A9-A648-05FE-2E7A-5546A998A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3B1C1-8A7E-869E-EB72-DC55C0461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SO LET’S RECAP…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46267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5A0ABC-68DF-F65B-F277-E27C92075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92205"/>
            <a:ext cx="9144000" cy="503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7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9FCDB-940A-16EE-EC26-7BEC0690D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32C85-FA29-439C-E92E-E8B4997C2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42251"/>
            <a:ext cx="7886700" cy="2973498"/>
          </a:xfrm>
        </p:spPr>
        <p:txBody>
          <a:bodyPr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i="1" dirty="0">
                <a:solidFill>
                  <a:schemeClr val="bg1"/>
                </a:solidFill>
                <a:latin typeface="+mn-lt"/>
              </a:rPr>
              <a:t>We’ve ‘</a:t>
            </a:r>
            <a:r>
              <a:rPr lang="en-GB" sz="4000" b="1" i="1" dirty="0">
                <a:solidFill>
                  <a:schemeClr val="accent2"/>
                </a:solidFill>
                <a:latin typeface="+mn-lt"/>
              </a:rPr>
              <a:t>diagnosed</a:t>
            </a:r>
            <a:r>
              <a:rPr lang="en-GB" sz="4000" b="1" i="1" dirty="0">
                <a:solidFill>
                  <a:schemeClr val="bg1"/>
                </a:solidFill>
                <a:latin typeface="+mn-lt"/>
              </a:rPr>
              <a:t>’ the problem, ‘</a:t>
            </a:r>
            <a:r>
              <a:rPr lang="en-GB" sz="4000" b="1" i="1" dirty="0">
                <a:solidFill>
                  <a:schemeClr val="accent2"/>
                </a:solidFill>
                <a:latin typeface="+mn-lt"/>
              </a:rPr>
              <a:t>planned</a:t>
            </a:r>
            <a:r>
              <a:rPr lang="en-GB" sz="4000" b="1" i="1" dirty="0">
                <a:solidFill>
                  <a:schemeClr val="bg1"/>
                </a:solidFill>
                <a:latin typeface="+mn-lt"/>
              </a:rPr>
              <a:t>’ a solution, ‘</a:t>
            </a:r>
            <a:r>
              <a:rPr lang="en-GB" sz="4000" b="1" i="1" dirty="0">
                <a:solidFill>
                  <a:schemeClr val="accent2"/>
                </a:solidFill>
                <a:latin typeface="+mn-lt"/>
              </a:rPr>
              <a:t>implemented</a:t>
            </a:r>
            <a:r>
              <a:rPr lang="en-GB" sz="4000" b="1" i="1" dirty="0">
                <a:solidFill>
                  <a:schemeClr val="bg1"/>
                </a:solidFill>
                <a:latin typeface="+mn-lt"/>
              </a:rPr>
              <a:t>’ change and will continuously ‘</a:t>
            </a:r>
            <a:r>
              <a:rPr lang="en-GB" sz="4000" b="1" i="1" dirty="0">
                <a:solidFill>
                  <a:schemeClr val="accent2"/>
                </a:solidFill>
                <a:latin typeface="+mn-lt"/>
              </a:rPr>
              <a:t>evaluate</a:t>
            </a:r>
            <a:r>
              <a:rPr lang="en-GB" sz="4000" b="1" i="1" dirty="0">
                <a:solidFill>
                  <a:schemeClr val="bg1"/>
                </a:solidFill>
                <a:latin typeface="+mn-lt"/>
              </a:rPr>
              <a:t>’ and improve.</a:t>
            </a:r>
            <a:br>
              <a:rPr lang="en-GB" sz="3600" b="1" i="1" dirty="0">
                <a:solidFill>
                  <a:schemeClr val="bg1"/>
                </a:solidFill>
                <a:latin typeface="+mn-lt"/>
              </a:rPr>
            </a:br>
            <a:endParaRPr sz="3200" b="1" i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7760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3AF91-0493-554D-A373-4651029A9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E3BEE-8375-B186-5290-CB8467020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81037"/>
            <a:ext cx="7886700" cy="1009651"/>
          </a:xfrm>
        </p:spPr>
        <p:txBody>
          <a:bodyPr>
            <a:normAutofit/>
          </a:bodyPr>
          <a:lstStyle/>
          <a:p>
            <a:r>
              <a:rPr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Types of </a:t>
            </a:r>
            <a:r>
              <a:rPr sz="4000" b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Organisational</a:t>
            </a:r>
            <a:r>
              <a:rPr sz="4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Problems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55CFAC9-211D-B959-E6EA-A4927D582B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>
            <a:normAutofit/>
          </a:bodyPr>
          <a:lstStyle/>
          <a:p>
            <a:r>
              <a:rPr sz="2400" b="1" dirty="0"/>
              <a:t>Structural</a:t>
            </a:r>
            <a:r>
              <a:rPr sz="2400" dirty="0"/>
              <a:t>: e.g. unclear roles, siloed teams</a:t>
            </a:r>
          </a:p>
          <a:p>
            <a:r>
              <a:rPr sz="2400" b="1" dirty="0"/>
              <a:t>Cultural</a:t>
            </a:r>
            <a:r>
              <a:rPr sz="2400" dirty="0"/>
              <a:t>: e.g. toxic leadership, low trust</a:t>
            </a:r>
          </a:p>
          <a:p>
            <a:r>
              <a:rPr sz="2400" b="1" dirty="0"/>
              <a:t>Process</a:t>
            </a:r>
            <a:r>
              <a:rPr sz="2400" dirty="0"/>
              <a:t>: e.g. inefficient workflows, duplication</a:t>
            </a:r>
          </a:p>
          <a:p>
            <a:r>
              <a:rPr sz="2400" b="1" dirty="0"/>
              <a:t>People</a:t>
            </a:r>
            <a:r>
              <a:rPr sz="2400" dirty="0"/>
              <a:t>: e.g. low engagement, skills gaps</a:t>
            </a:r>
          </a:p>
          <a:p>
            <a:r>
              <a:rPr sz="2400" b="1" dirty="0"/>
              <a:t>External</a:t>
            </a:r>
            <a:r>
              <a:rPr sz="2400" dirty="0"/>
              <a:t>: e.g. regulation, market disruption</a:t>
            </a:r>
          </a:p>
        </p:txBody>
      </p:sp>
      <p:pic>
        <p:nvPicPr>
          <p:cNvPr id="6" name="Picture 5" descr="Multi-colored sticky notes on a whiteboard">
            <a:extLst>
              <a:ext uri="{FF2B5EF4-FFF2-40B4-BE49-F238E27FC236}">
                <a16:creationId xmlns:a16="http://schemas.microsoft.com/office/drawing/2014/main" id="{0D0BC081-D43F-F4AB-2A3B-39A19538C7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95" r="12282" b="-1"/>
          <a:stretch/>
        </p:blipFill>
        <p:spPr>
          <a:xfrm>
            <a:off x="5156508" y="1825625"/>
            <a:ext cx="3178599" cy="35765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622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E49D6-743F-C8D0-6FFA-762C52F54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7C876-13B2-EBD6-A739-F000023BA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DIAGNOSIS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28997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6458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Why Diagnose?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06CC6E-95C4-18AD-2D4F-C456D8A3B3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373680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6689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AB18E-70D4-35C3-4A90-52C51F0A0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EE2FD12-FCA0-DED5-634C-33E153B02D44}"/>
              </a:ext>
            </a:extLst>
          </p:cNvPr>
          <p:cNvGrpSpPr/>
          <p:nvPr/>
        </p:nvGrpSpPr>
        <p:grpSpPr>
          <a:xfrm>
            <a:off x="445585" y="77022"/>
            <a:ext cx="7886700" cy="5493461"/>
            <a:chOff x="445585" y="77022"/>
            <a:chExt cx="8698412" cy="593489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044CE82-207B-FB4A-4AB0-5C9CD0912A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5585" y="77022"/>
              <a:ext cx="8698412" cy="5934897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D6A376FC-C365-5E8D-6126-8180B591D1E5}"/>
                </a:ext>
              </a:extLst>
            </p:cNvPr>
            <p:cNvSpPr/>
            <p:nvPr/>
          </p:nvSpPr>
          <p:spPr>
            <a:xfrm>
              <a:off x="777766" y="189186"/>
              <a:ext cx="3552496" cy="192339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FAC001DF-7D01-FC79-16FC-B97D7822A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532" y="951186"/>
            <a:ext cx="7886700" cy="830628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Secondary Sources:</a:t>
            </a:r>
          </a:p>
        </p:txBody>
      </p:sp>
    </p:spTree>
    <p:extLst>
      <p:ext uri="{BB962C8B-B14F-4D97-AF65-F5344CB8AC3E}">
        <p14:creationId xmlns:p14="http://schemas.microsoft.com/office/powerpoint/2010/main" val="1750015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01827"/>
          </a:xfrm>
        </p:spPr>
        <p:txBody>
          <a:bodyPr anchor="b">
            <a:normAutofit/>
          </a:bodyPr>
          <a:lstStyle/>
          <a:p>
            <a:r>
              <a:rPr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Diagnostic Models (Overview)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827139"/>
            <a:ext cx="7886700" cy="3786899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 </a:t>
            </a:r>
            <a:endParaRPr lang="en-GB" dirty="0"/>
          </a:p>
          <a:p>
            <a:r>
              <a:rPr lang="en-GB" b="1" dirty="0"/>
              <a:t>7S</a:t>
            </a:r>
            <a:r>
              <a:rPr lang="en-GB" dirty="0"/>
              <a:t>: Alignment across organisational elements</a:t>
            </a:r>
          </a:p>
          <a:p>
            <a:r>
              <a:rPr b="1" dirty="0"/>
              <a:t>Star Model</a:t>
            </a:r>
            <a:r>
              <a:rPr dirty="0"/>
              <a:t>: Design focus – strategy, structure, people</a:t>
            </a:r>
          </a:p>
          <a:p>
            <a:r>
              <a:rPr b="1" dirty="0"/>
              <a:t>5 Whys</a:t>
            </a:r>
            <a:r>
              <a:rPr dirty="0"/>
              <a:t>: Simple root cause tool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/>
              <a:t>These are internal diagnosis tools which are more commonly the starting point to consultancy. However, external tools can be used at this stage to gather a wider view (e.g. PESTLE)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41C59-0429-3DA2-A261-645313985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684C2AF-13B6-69F4-F42B-F63CB3FFD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48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McKinsey 7S’s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1028" name="Picture 4" descr="The Mckinsey 7S Model">
            <a:extLst>
              <a:ext uri="{FF2B5EF4-FFF2-40B4-BE49-F238E27FC236}">
                <a16:creationId xmlns:a16="http://schemas.microsoft.com/office/drawing/2014/main" id="{E18D480B-1964-8CE6-A9AE-2F271E1054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70"/>
          <a:stretch/>
        </p:blipFill>
        <p:spPr bwMode="auto">
          <a:xfrm>
            <a:off x="121172" y="197708"/>
            <a:ext cx="8901655" cy="544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678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72115-83B6-D67C-4021-0484858F4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E3732-C216-C1C4-6C78-9C06C7C77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537247"/>
          </a:xfrm>
        </p:spPr>
        <p:txBody>
          <a:bodyPr anchor="b">
            <a:normAutofit/>
          </a:bodyPr>
          <a:lstStyle/>
          <a:p>
            <a:r>
              <a:rPr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Star Model</a:t>
            </a:r>
            <a:b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A31A9-4CF6-4BE8-E9B9-A3E3E8B0D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577504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Star Model</a:t>
            </a:r>
            <a:r>
              <a:rPr lang="en-GB" dirty="0"/>
              <a:t> of organisational design is a framework developed by </a:t>
            </a:r>
            <a:r>
              <a:rPr lang="en-GB" b="1" dirty="0"/>
              <a:t>Jay Galbraith</a:t>
            </a:r>
            <a:r>
              <a:rPr lang="en-GB" dirty="0"/>
              <a:t>. It helps organisations align their structure and strategy effectively. It </a:t>
            </a:r>
            <a:br>
              <a:rPr lang="en-GB" dirty="0"/>
            </a:br>
            <a:r>
              <a:rPr lang="en-GB" dirty="0"/>
              <a:t>focuses on five </a:t>
            </a:r>
            <a:br>
              <a:rPr lang="en-GB" dirty="0"/>
            </a:br>
            <a:r>
              <a:rPr lang="en-GB" dirty="0"/>
              <a:t>key elements, all</a:t>
            </a:r>
            <a:br>
              <a:rPr lang="en-GB" dirty="0"/>
            </a:br>
            <a:r>
              <a:rPr lang="en-GB" dirty="0"/>
              <a:t>of which must </a:t>
            </a:r>
            <a:br>
              <a:rPr lang="en-GB" dirty="0"/>
            </a:br>
            <a:r>
              <a:rPr lang="en-GB" dirty="0"/>
              <a:t>work together </a:t>
            </a:r>
            <a:br>
              <a:rPr lang="en-GB" dirty="0"/>
            </a:br>
            <a:r>
              <a:rPr lang="en-GB" dirty="0"/>
              <a:t>for optimal </a:t>
            </a:r>
            <a:br>
              <a:rPr lang="en-GB" dirty="0"/>
            </a:br>
            <a:r>
              <a:rPr lang="en-GB" dirty="0"/>
              <a:t>performance: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5EBCC3-AFB6-1A26-7CC8-2B7BF3C95D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8" t="41746" r="4649" b="2787"/>
          <a:stretch/>
        </p:blipFill>
        <p:spPr>
          <a:xfrm>
            <a:off x="3481753" y="2590801"/>
            <a:ext cx="5273743" cy="2912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895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A593B-C925-54CA-D2DC-DF19E6DDF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F7DB8-601F-A6CF-8679-EAE1120FC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537247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‘Getting to the root of the problem’</a:t>
            </a:r>
            <a:b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039C6-0A89-3134-B2F3-AF798A9AC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394335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All diagnosis tools should endeavour to get the root cause of a problem or issue – referred to as root cause analysis.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Effective consultancy should distinguish between surface level symptoms and root causes. Failing to do so risks reoccurrence of the problem in the future.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E895359-B562-A75B-C17B-5E1315A219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88318" y="1775010"/>
            <a:ext cx="3216886" cy="2877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175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30395"/>
            <a:ext cx="7886700" cy="419721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 focussed ‘</a:t>
            </a:r>
            <a:r>
              <a:rPr sz="2400" dirty="0"/>
              <a:t>Root </a:t>
            </a:r>
            <a:r>
              <a:rPr lang="en-GB" sz="2400" dirty="0"/>
              <a:t>Ca</a:t>
            </a:r>
            <a:r>
              <a:rPr sz="2400" dirty="0"/>
              <a:t>use</a:t>
            </a:r>
            <a:r>
              <a:rPr lang="en-GB" sz="2400" dirty="0"/>
              <a:t>'</a:t>
            </a:r>
            <a:r>
              <a:rPr sz="2400" dirty="0"/>
              <a:t> analysis tool</a:t>
            </a:r>
            <a:r>
              <a:rPr lang="en-GB" sz="2400" dirty="0"/>
              <a:t>. A simple process of asking</a:t>
            </a:r>
            <a:r>
              <a:rPr sz="2400" dirty="0"/>
              <a:t> "Why?" repeatedly until </a:t>
            </a:r>
            <a:r>
              <a:rPr lang="en-GB" sz="2400" dirty="0"/>
              <a:t>the </a:t>
            </a:r>
            <a:r>
              <a:rPr sz="2400" dirty="0"/>
              <a:t>core issue emerges</a:t>
            </a:r>
            <a:r>
              <a:rPr lang="en-GB" sz="2400" dirty="0"/>
              <a:t>.</a:t>
            </a:r>
            <a:endParaRPr sz="1800" dirty="0"/>
          </a:p>
          <a:p>
            <a:pPr marL="0" indent="0">
              <a:buNone/>
            </a:pPr>
            <a:r>
              <a:rPr sz="1800" b="1" dirty="0"/>
              <a:t>Example:</a:t>
            </a:r>
            <a:endParaRPr lang="en-GB" sz="1800" b="1" dirty="0"/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Why are guests complaining about slow check-in?→ Because the front desk takes too long to process each guest.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Why does it take too long to process each guest?→ Because staff need to manually enter information and look up booking details.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Why do they need to enter details manually?→ Because the booking system doesn’t sync properly with the front desk system.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Why doesn’t the system sync properly?→ Because the hotel is using outdated software that isn't integrated.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Why is the hotel using outdated software?→ Because management delayed the IT upgrade to save on costs.</a:t>
            </a:r>
            <a:endParaRPr sz="1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D89B75-B7E2-324D-BB54-42E5D316D1F6}"/>
              </a:ext>
            </a:extLst>
          </p:cNvPr>
          <p:cNvSpPr txBox="1">
            <a:spLocks/>
          </p:cNvSpPr>
          <p:nvPr/>
        </p:nvSpPr>
        <p:spPr>
          <a:xfrm>
            <a:off x="628650" y="365126"/>
            <a:ext cx="7886700" cy="75948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Focus on 5 Whys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FAC34A-EF48-49E4-7E57-AB3058CF4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262C-7BA8-6B89-3C72-4EABB1B5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793FE7C9-30F6-55B7-0F48-DE264D2EDC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15651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5E01B-E9FC-8E26-1CDB-61E986828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E014B-971D-90F8-5EEB-96B787532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STRATEGIC PLANNING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697031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B6B44E-02D6-32B7-8930-1225B8A724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689FD-6FAC-103B-2233-2843C48DE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Let’s look at these in turn: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02F0DC-BEB7-EAA9-D5AE-37967146269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03781163"/>
              </p:ext>
            </p:extLst>
          </p:nvPr>
        </p:nvGraphicFramePr>
        <p:xfrm>
          <a:off x="958701" y="1253331"/>
          <a:ext cx="767367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067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C822E9-7292-4555-6D56-78538E137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944" y="576197"/>
            <a:ext cx="8808112" cy="491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562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37ED54-50FC-CC04-8AD5-3141A34DA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96" y="663878"/>
            <a:ext cx="8698608" cy="4698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4991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F77C4-8848-7273-3A03-774893318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9C71CF-63FB-CECF-7AEB-ACF3C6C052C5}"/>
              </a:ext>
            </a:extLst>
          </p:cNvPr>
          <p:cNvSpPr txBox="1">
            <a:spLocks/>
          </p:cNvSpPr>
          <p:nvPr/>
        </p:nvSpPr>
        <p:spPr>
          <a:xfrm>
            <a:off x="628650" y="333514"/>
            <a:ext cx="7886700" cy="601827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SWOT Matrix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1C8FE31-52F8-E2B5-D3C4-0F2B2E372682}"/>
              </a:ext>
            </a:extLst>
          </p:cNvPr>
          <p:cNvSpPr txBox="1">
            <a:spLocks/>
          </p:cNvSpPr>
          <p:nvPr/>
        </p:nvSpPr>
        <p:spPr>
          <a:xfrm>
            <a:off x="628650" y="986263"/>
            <a:ext cx="7886700" cy="378689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- Snapshot of current state and environment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7CE330E-EA21-DC1F-C0DA-40465E3F6E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483" y="1771881"/>
            <a:ext cx="8175867" cy="3600219"/>
          </a:xfrm>
          <a:prstGeom prst="rect">
            <a:avLst/>
          </a:prstGeom>
        </p:spPr>
      </p:pic>
      <p:sp>
        <p:nvSpPr>
          <p:cNvPr id="14" name="Star: 24 Points 13">
            <a:extLst>
              <a:ext uri="{FF2B5EF4-FFF2-40B4-BE49-F238E27FC236}">
                <a16:creationId xmlns:a16="http://schemas.microsoft.com/office/drawing/2014/main" id="{D0D84FF9-63C1-3F6C-2731-37683518D7FA}"/>
              </a:ext>
            </a:extLst>
          </p:cNvPr>
          <p:cNvSpPr/>
          <p:nvPr/>
        </p:nvSpPr>
        <p:spPr>
          <a:xfrm rot="804281">
            <a:off x="5816010" y="3279288"/>
            <a:ext cx="3125972" cy="2987749"/>
          </a:xfrm>
          <a:prstGeom prst="star24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66342E-A89B-B464-65A4-E89FA72F7E10}"/>
              </a:ext>
            </a:extLst>
          </p:cNvPr>
          <p:cNvSpPr txBox="1"/>
          <p:nvPr/>
        </p:nvSpPr>
        <p:spPr>
          <a:xfrm rot="804281">
            <a:off x="6331689" y="4048133"/>
            <a:ext cx="20946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Useful template on Moodle!</a:t>
            </a:r>
          </a:p>
        </p:txBody>
      </p:sp>
    </p:spTree>
    <p:extLst>
      <p:ext uri="{BB962C8B-B14F-4D97-AF65-F5344CB8AC3E}">
        <p14:creationId xmlns:p14="http://schemas.microsoft.com/office/powerpoint/2010/main" val="278310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47411FD2-EF81-C0CE-30B9-8EDB060CF683}"/>
              </a:ext>
            </a:extLst>
          </p:cNvPr>
          <p:cNvSpPr txBox="1">
            <a:spLocks/>
          </p:cNvSpPr>
          <p:nvPr/>
        </p:nvSpPr>
        <p:spPr>
          <a:xfrm>
            <a:off x="628650" y="333514"/>
            <a:ext cx="7886700" cy="601827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TOWS Matrix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41549FA-242C-8F6D-8613-1F5677BD0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86263"/>
            <a:ext cx="7886700" cy="378689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- Strategic decision-making based on SWOT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E3B69E1-27D9-87ED-637B-B271C08E74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30" t="29088" r="5251" b="13220"/>
          <a:stretch/>
        </p:blipFill>
        <p:spPr>
          <a:xfrm>
            <a:off x="156972" y="1954061"/>
            <a:ext cx="8742877" cy="313150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01827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TOWS Matrix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50525"/>
            <a:ext cx="7886700" cy="3786899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Example in hotel recovering post-pandemic: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66F0443-8890-083A-8363-D74083DD2AA1}"/>
              </a:ext>
            </a:extLst>
          </p:cNvPr>
          <p:cNvGraphicFramePr>
            <a:graphicFrameLocks noGrp="1"/>
          </p:cNvGraphicFramePr>
          <p:nvPr/>
        </p:nvGraphicFramePr>
        <p:xfrm>
          <a:off x="415335" y="1765382"/>
          <a:ext cx="8313330" cy="384048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48743">
                  <a:extLst>
                    <a:ext uri="{9D8B030D-6E8A-4147-A177-3AD203B41FA5}">
                      <a16:colId xmlns:a16="http://schemas.microsoft.com/office/drawing/2014/main" val="2735846632"/>
                    </a:ext>
                  </a:extLst>
                </a:gridCol>
                <a:gridCol w="3593477">
                  <a:extLst>
                    <a:ext uri="{9D8B030D-6E8A-4147-A177-3AD203B41FA5}">
                      <a16:colId xmlns:a16="http://schemas.microsoft.com/office/drawing/2014/main" val="1510173703"/>
                    </a:ext>
                  </a:extLst>
                </a:gridCol>
                <a:gridCol w="2771110">
                  <a:extLst>
                    <a:ext uri="{9D8B030D-6E8A-4147-A177-3AD203B41FA5}">
                      <a16:colId xmlns:a16="http://schemas.microsoft.com/office/drawing/2014/main" val="3351188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Opportunities (O)</a:t>
                      </a:r>
                      <a:br>
                        <a:rPr lang="en-GB" b="1" dirty="0"/>
                      </a:b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Threats (T)</a:t>
                      </a:r>
                      <a:br>
                        <a:rPr lang="en-GB" b="1" dirty="0"/>
                      </a:b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563064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Strengths (S)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SO Strategies:</a:t>
                      </a:r>
                      <a:br>
                        <a:rPr lang="en-GB" b="1" dirty="0"/>
                      </a:br>
                      <a:r>
                        <a:rPr lang="en-GB" dirty="0"/>
                        <a:t>• Use strong digital booking system for wellness travel packages</a:t>
                      </a:r>
                      <a:br>
                        <a:rPr lang="en-GB" dirty="0"/>
                      </a:br>
                      <a:r>
                        <a:rPr lang="en-GB" dirty="0"/>
                        <a:t>• Launch sustainability initiatives via engaged staff</a:t>
                      </a:r>
                      <a:br>
                        <a:rPr lang="en-GB" dirty="0"/>
                      </a:b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 Strategies:</a:t>
                      </a:r>
                      <a:br>
                        <a:rPr lang="en-GB" b="1" dirty="0"/>
                      </a:br>
                      <a:r>
                        <a:rPr lang="en-GB" dirty="0"/>
                        <a:t>• Highlight service quality vs. low-cost rivals</a:t>
                      </a:r>
                      <a:br>
                        <a:rPr lang="en-GB" dirty="0"/>
                      </a:br>
                      <a:r>
                        <a:rPr lang="en-GB" dirty="0"/>
                        <a:t>• Attract remote workers to central locations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683340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Weaknesses (W)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WO Strategies:</a:t>
                      </a:r>
                      <a:br>
                        <a:rPr lang="en-GB" b="1" dirty="0"/>
                      </a:br>
                      <a:r>
                        <a:rPr lang="en-GB" dirty="0"/>
                        <a:t>• Improve training for premium service demand</a:t>
                      </a:r>
                      <a:br>
                        <a:rPr lang="en-GB" dirty="0"/>
                      </a:br>
                      <a:r>
                        <a:rPr lang="en-GB" dirty="0"/>
                        <a:t>• Apply for green funding to modernise decor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WT Strategies:</a:t>
                      </a:r>
                      <a:br>
                        <a:rPr lang="en-GB" b="1" dirty="0"/>
                      </a:br>
                      <a:r>
                        <a:rPr lang="en-GB" dirty="0"/>
                        <a:t>• Partner with local vendors to reduce OTA fees</a:t>
                      </a:r>
                      <a:br>
                        <a:rPr lang="en-GB" dirty="0"/>
                      </a:br>
                      <a:r>
                        <a:rPr lang="en-GB" dirty="0"/>
                        <a:t>• Cut costs by consolidating underused facilities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651113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EF05F-0998-3A51-B13C-E151FAEE8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12998-FE14-B897-44F3-F971987D1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Key Components of an Action Plan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871F62-A1D5-2A7E-92A4-514D339E0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3955"/>
            <a:ext cx="7886700" cy="4351338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en-GB" sz="2400" b="1" dirty="0"/>
              <a:t> Objectives</a:t>
            </a:r>
            <a:r>
              <a:rPr lang="en-GB" sz="2400" dirty="0"/>
              <a:t> – Clear, measurable goals (what you want to achieve)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 Actions/Tasks</a:t>
            </a:r>
            <a:r>
              <a:rPr lang="en-GB" sz="2400" dirty="0"/>
              <a:t> – Specific activities or steps to reach each objective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 Responsibility</a:t>
            </a:r>
            <a:r>
              <a:rPr lang="en-GB" sz="2400" dirty="0"/>
              <a:t> – Who is accountable for each action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 Resources</a:t>
            </a:r>
            <a:r>
              <a:rPr lang="en-GB" sz="2400" dirty="0"/>
              <a:t> – What is needed (people, time, money, tools)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 Timeline</a:t>
            </a:r>
            <a:r>
              <a:rPr lang="en-GB" sz="2400" dirty="0"/>
              <a:t> – Deadlines or phases for implementation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 Success Measures (KPIs)</a:t>
            </a:r>
            <a:r>
              <a:rPr lang="en-GB" sz="2400" dirty="0"/>
              <a:t> – How progress will be evaluated</a:t>
            </a:r>
          </a:p>
          <a:p>
            <a:endParaRPr lang="en-GB" sz="2400" dirty="0"/>
          </a:p>
        </p:txBody>
      </p:sp>
      <p:pic>
        <p:nvPicPr>
          <p:cNvPr id="4098" name="Picture 2" descr="How to set SMART objectives | CIM Content hub">
            <a:extLst>
              <a:ext uri="{FF2B5EF4-FFF2-40B4-BE49-F238E27FC236}">
                <a16:creationId xmlns:a16="http://schemas.microsoft.com/office/drawing/2014/main" id="{A95A979A-49B9-0FFF-185F-18E146C2B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" t="24052" r="5241" b="24148"/>
          <a:stretch/>
        </p:blipFill>
        <p:spPr bwMode="auto">
          <a:xfrm rot="20644918">
            <a:off x="1111022" y="2288931"/>
            <a:ext cx="7122373" cy="20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44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445DF-DF7A-F6CE-968B-9D8D308B1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459AC-3663-E74C-B283-3384B66AB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E43ABAD1-CEB3-764C-518C-2ED700C4DC1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862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4B6D3-BD06-738D-B46E-8E4908BDE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1D792-88CF-23CF-04F7-B59BD2340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IMPLEMENTATION &amp; CHANGE MANAGEMENT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915415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12EDE-BC5E-33F7-517A-2FF131482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A3CCD-7220-824B-AAD8-17DA9D810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Stakeholder Communication: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Who Are They?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008354-B0EE-9991-3199-B2D123035F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06950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A757B-1929-03DF-56A7-E3D258098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7865F-9428-02D2-FB32-84B16AA14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50316"/>
          </a:xfrm>
        </p:spPr>
        <p:txBody>
          <a:bodyPr>
            <a:normAutofit/>
          </a:bodyPr>
          <a:lstStyle/>
          <a:p>
            <a:r>
              <a:rPr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Stakeholder Mapping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CD79FF-B717-CCFF-86FC-23BFFFBCC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85" y="1185238"/>
            <a:ext cx="4632282" cy="4487524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ED8CC6-ECD9-FB00-691F-3EC09BBE8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02" y="2492679"/>
            <a:ext cx="3083748" cy="3909752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The </a:t>
            </a:r>
            <a:br>
              <a:rPr lang="en-GB" b="1" dirty="0"/>
            </a:br>
            <a:r>
              <a:rPr lang="en-GB" b="1" dirty="0"/>
              <a:t>Interest vs Power grid/matrix</a:t>
            </a:r>
            <a:endParaRPr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006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C446AB-FAC5-2E89-8170-696C7AA63DC5}"/>
              </a:ext>
            </a:extLst>
          </p:cNvPr>
          <p:cNvGraphicFramePr>
            <a:graphicFrameLocks noGrp="1"/>
          </p:cNvGraphicFramePr>
          <p:nvPr/>
        </p:nvGraphicFramePr>
        <p:xfrm>
          <a:off x="395515" y="1227550"/>
          <a:ext cx="8335125" cy="4396632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633701">
                  <a:extLst>
                    <a:ext uri="{9D8B030D-6E8A-4147-A177-3AD203B41FA5}">
                      <a16:colId xmlns:a16="http://schemas.microsoft.com/office/drawing/2014/main" val="2000073520"/>
                    </a:ext>
                  </a:extLst>
                </a:gridCol>
                <a:gridCol w="3532340">
                  <a:extLst>
                    <a:ext uri="{9D8B030D-6E8A-4147-A177-3AD203B41FA5}">
                      <a16:colId xmlns:a16="http://schemas.microsoft.com/office/drawing/2014/main" val="2831004989"/>
                    </a:ext>
                  </a:extLst>
                </a:gridCol>
                <a:gridCol w="3169084">
                  <a:extLst>
                    <a:ext uri="{9D8B030D-6E8A-4147-A177-3AD203B41FA5}">
                      <a16:colId xmlns:a16="http://schemas.microsoft.com/office/drawing/2014/main" val="3619351610"/>
                    </a:ext>
                  </a:extLst>
                </a:gridCol>
              </a:tblGrid>
              <a:tr h="325442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High Power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Low Power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32509"/>
                  </a:ext>
                </a:extLst>
              </a:tr>
              <a:tr h="32544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High Interest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Manage Closely:</a:t>
                      </a:r>
                      <a:endParaRPr lang="en-GB" sz="1600"/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Keep Informed:</a:t>
                      </a:r>
                      <a:endParaRPr lang="en-GB" sz="1600"/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2981627237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Hotel Managers &amp; Department Heads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Frontline Staff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2483925163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Key Investors / Owners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Regular Guests / Loyalty Members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807280942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Government/Local Authorities (licensing)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Local Community (e.g. nearby residents)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3651935825"/>
                  </a:ext>
                </a:extLst>
              </a:tr>
              <a:tr h="325442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Low Interest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Keep Satisfied:</a:t>
                      </a:r>
                      <a:endParaRPr lang="en-GB" sz="1600"/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Monitor (Minimal Effort):</a:t>
                      </a:r>
                      <a:endParaRPr lang="en-GB" sz="1600"/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2611899377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National/International Regulators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Occasional or one-time guests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2828631615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Corporate Partners (e.g. travel agencies)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General Public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4252934226"/>
                  </a:ext>
                </a:extLst>
              </a:tr>
              <a:tr h="570051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 marL="80580" marR="80580" marT="40290" marB="4029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 Building Owners (if leased)</a:t>
                      </a:r>
                    </a:p>
                  </a:txBody>
                  <a:tcPr marL="80580" marR="80580" marT="40290" marB="40290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 Media (unless there is an issue)</a:t>
                      </a:r>
                    </a:p>
                  </a:txBody>
                  <a:tcPr marL="80580" marR="80580" marT="40290" marB="40290" anchor="ctr"/>
                </a:tc>
                <a:extLst>
                  <a:ext uri="{0D108BD9-81ED-4DB2-BD59-A6C34878D82A}">
                    <a16:rowId xmlns:a16="http://schemas.microsoft.com/office/drawing/2014/main" val="2593190017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797A7331-B9DF-E54B-2730-FE129E348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58685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Stakeholder Map: Hotel example…</a:t>
            </a:r>
            <a:endParaRPr lang="en-GB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07223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5365" y="1392259"/>
            <a:ext cx="4397771" cy="1325563"/>
          </a:xfrm>
        </p:spPr>
        <p:txBody>
          <a:bodyPr/>
          <a:lstStyle/>
          <a:p>
            <a:r>
              <a:rPr b="1" dirty="0">
                <a:solidFill>
                  <a:schemeClr val="accent1">
                    <a:lumMod val="75000"/>
                  </a:schemeClr>
                </a:solidFill>
              </a:rPr>
              <a:t>Communication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0230" y="3178436"/>
            <a:ext cx="5148198" cy="4351338"/>
          </a:xfrm>
        </p:spPr>
        <p:txBody>
          <a:bodyPr/>
          <a:lstStyle/>
          <a:p>
            <a:r>
              <a:rPr dirty="0"/>
              <a:t>Tailored to stakeholder category</a:t>
            </a:r>
          </a:p>
          <a:p>
            <a:r>
              <a:rPr dirty="0"/>
              <a:t>Channels: Email, meetings</a:t>
            </a:r>
            <a:r>
              <a:rPr lang="en-GB" dirty="0"/>
              <a:t>/Q&amp;A’s</a:t>
            </a:r>
            <a:r>
              <a:rPr dirty="0"/>
              <a:t>, reports, </a:t>
            </a:r>
            <a:r>
              <a:rPr lang="en-GB" dirty="0"/>
              <a:t>presentations</a:t>
            </a:r>
            <a:r>
              <a:rPr dirty="0"/>
              <a:t>, social media</a:t>
            </a:r>
          </a:p>
          <a:p>
            <a:r>
              <a:rPr dirty="0"/>
              <a:t>Importance of transparency and engagement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848DE2-099C-BF5B-A3F6-546F571353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9" r="2" b="2"/>
          <a:stretch/>
        </p:blipFill>
        <p:spPr>
          <a:xfrm>
            <a:off x="20" y="2"/>
            <a:ext cx="439777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5"/>
            <a:ext cx="8370971" cy="1325563"/>
          </a:xfrm>
        </p:spPr>
        <p:txBody>
          <a:bodyPr>
            <a:normAutofit/>
          </a:bodyPr>
          <a:lstStyle/>
          <a:p>
            <a:r>
              <a:rPr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Barriers to Successful Implementation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1D9F86-8BD3-C330-43E8-0ED0531928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39277" y="1112587"/>
          <a:ext cx="6265445" cy="4551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0A444793-24E6-079E-21F3-C691649C8B79}"/>
              </a:ext>
            </a:extLst>
          </p:cNvPr>
          <p:cNvGrpSpPr/>
          <p:nvPr/>
        </p:nvGrpSpPr>
        <p:grpSpPr>
          <a:xfrm>
            <a:off x="2006915" y="2132991"/>
            <a:ext cx="5130167" cy="1890503"/>
            <a:chOff x="741244" y="2792872"/>
            <a:chExt cx="4825510" cy="1768642"/>
          </a:xfrm>
        </p:grpSpPr>
        <p:sp>
          <p:nvSpPr>
            <p:cNvPr id="6" name="Flowchart: Alternate Process 5">
              <a:extLst>
                <a:ext uri="{FF2B5EF4-FFF2-40B4-BE49-F238E27FC236}">
                  <a16:creationId xmlns:a16="http://schemas.microsoft.com/office/drawing/2014/main" id="{E1DB643E-0627-372F-EE8B-F2F56C073F06}"/>
                </a:ext>
              </a:extLst>
            </p:cNvPr>
            <p:cNvSpPr/>
            <p:nvPr/>
          </p:nvSpPr>
          <p:spPr>
            <a:xfrm rot="20758189">
              <a:off x="998619" y="2792872"/>
              <a:ext cx="4310760" cy="1768642"/>
            </a:xfrm>
            <a:prstGeom prst="flowChartAlternateProcess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itle 1">
              <a:extLst>
                <a:ext uri="{FF2B5EF4-FFF2-40B4-BE49-F238E27FC236}">
                  <a16:creationId xmlns:a16="http://schemas.microsoft.com/office/drawing/2014/main" id="{3747DD2C-E1B5-0468-4294-2F184C024715}"/>
                </a:ext>
              </a:extLst>
            </p:cNvPr>
            <p:cNvSpPr txBox="1">
              <a:spLocks/>
            </p:cNvSpPr>
            <p:nvPr/>
          </p:nvSpPr>
          <p:spPr>
            <a:xfrm rot="20758189">
              <a:off x="741244" y="3142360"/>
              <a:ext cx="4825510" cy="1319129"/>
            </a:xfrm>
            <a:prstGeom prst="rect">
              <a:avLst/>
            </a:prstGeom>
          </p:spPr>
          <p:txBody>
            <a:bodyPr anchor="b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</a:pPr>
              <a:r>
                <a:rPr lang="en-GB" sz="3200" b="1" i="1" dirty="0">
                  <a:solidFill>
                    <a:schemeClr val="bg1"/>
                  </a:solidFill>
                  <a:latin typeface="+mn-lt"/>
                </a:rPr>
                <a:t>BIGGEST BARRIER = INEFFECTIVE CHANGE MANAGEMENT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903EC-926B-5728-95C9-5D77891D7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5967AED3-3635-7EA2-AC62-121C7A0757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303"/>
          <a:stretch/>
        </p:blipFill>
        <p:spPr>
          <a:xfrm>
            <a:off x="359968" y="444935"/>
            <a:ext cx="8424064" cy="513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929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26ABC-2421-E24D-A987-EF428003C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5D9739-5E7A-852B-1A50-02EBD2DC5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1" y="222421"/>
            <a:ext cx="9000786" cy="558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562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325E9-429A-4F58-D9BC-3DA9B3DEE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1E774-E47F-A121-9CAD-42EFA86E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21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Empowering Internal Change Agents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378028A1-8963-CED5-7C11-7C0EACD934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4877" y="1253331"/>
          <a:ext cx="809424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66448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3BCE4EBC-E64D-6581-5A7E-7611647AE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6378"/>
            <a:ext cx="91440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3521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96AFB-3159-4DF7-0ECD-6DDC2CE9D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0043E-6421-B589-E2CE-1C3354340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CB7FC5C1-A5C0-EF45-ACF5-CBED1294B7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6715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A2A37-6194-3040-DDDF-7AB03A11C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A51DB-79C2-35A1-FBE4-4BBF07FF0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EVALUATION &amp; CONTINUOUS IMPROVEMENT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8943798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sz="3600" b="1" dirty="0">
                <a:solidFill>
                  <a:srgbClr val="4472C4">
                    <a:lumMod val="75000"/>
                  </a:srgbClr>
                </a:solidFill>
                <a:latin typeface="Calibri" panose="020F0502020204030204"/>
              </a:rPr>
              <a:t>Common Evaluation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87AD2-3E44-B4F0-A8C6-55A647442D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1336" y="1380782"/>
          <a:ext cx="692132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4682F-8E4D-197E-D508-8BBDBFE9C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D9B969-B8A6-B1D6-FBDC-BB0CC37DA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3" t="9492" r="55372" b="16934"/>
          <a:stretch/>
        </p:blipFill>
        <p:spPr>
          <a:xfrm>
            <a:off x="6065520" y="428154"/>
            <a:ext cx="2571749" cy="24117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59DD2B-CED9-DB07-23ED-3D33A4782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70" y="532758"/>
            <a:ext cx="7886700" cy="612337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Balance Scorecard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B49D016-1F47-A877-0A2D-17CF2C878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490" y="1574799"/>
            <a:ext cx="7886700" cy="4545229"/>
          </a:xfrm>
        </p:spPr>
        <p:txBody>
          <a:bodyPr/>
          <a:lstStyle/>
          <a:p>
            <a:pPr>
              <a:buNone/>
            </a:pPr>
            <a:r>
              <a:rPr lang="en-GB" sz="1600" b="1" dirty="0"/>
              <a:t>It evaluates performance across four key perspectives:</a:t>
            </a:r>
            <a:endParaRPr lang="en-GB" sz="1600" dirty="0"/>
          </a:p>
          <a:p>
            <a:pPr>
              <a:buFont typeface="+mj-lt"/>
              <a:buAutoNum type="arabicPeriod"/>
            </a:pPr>
            <a:r>
              <a:rPr lang="en-GB" sz="1600" b="1" dirty="0"/>
              <a:t>Financial</a:t>
            </a:r>
            <a:r>
              <a:rPr lang="en-GB" sz="1600" dirty="0"/>
              <a:t> – How do we look to shareholders?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Revenue growth, cost control, profitability.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Hotel example:</a:t>
            </a:r>
            <a:r>
              <a:rPr lang="en-GB" sz="1400" dirty="0"/>
              <a:t> Increase in RevPAR (Revenue per Available Room).</a:t>
            </a:r>
          </a:p>
          <a:p>
            <a:pPr>
              <a:buFont typeface="+mj-lt"/>
              <a:buAutoNum type="arabicPeriod"/>
            </a:pPr>
            <a:r>
              <a:rPr lang="en-GB" sz="1600" b="1" dirty="0"/>
              <a:t>Customer</a:t>
            </a:r>
            <a:r>
              <a:rPr lang="en-GB" sz="1600" dirty="0"/>
              <a:t> – How do customers see us?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Customer satisfaction, retention, loyalty.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Hotel example:</a:t>
            </a:r>
            <a:r>
              <a:rPr lang="en-GB" sz="1400" dirty="0"/>
              <a:t> Guest satisfaction survey scores, Net Promoter Score.</a:t>
            </a:r>
          </a:p>
          <a:p>
            <a:pPr>
              <a:buFont typeface="+mj-lt"/>
              <a:buAutoNum type="arabicPeriod"/>
            </a:pPr>
            <a:r>
              <a:rPr lang="en-GB" sz="1600" b="1" dirty="0"/>
              <a:t>Internal Processes</a:t>
            </a:r>
            <a:r>
              <a:rPr lang="en-GB" sz="1600" dirty="0"/>
              <a:t> – What must we excel at?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Efficiency, service quality, innovation.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Hotel example:</a:t>
            </a:r>
            <a:r>
              <a:rPr lang="en-GB" sz="1400" dirty="0"/>
              <a:t> Speed of check-in, cleanliness scores, staff training completion.</a:t>
            </a:r>
          </a:p>
          <a:p>
            <a:pPr>
              <a:buFont typeface="+mj-lt"/>
              <a:buAutoNum type="arabicPeriod"/>
            </a:pPr>
            <a:r>
              <a:rPr lang="en-GB" sz="1600" b="1" dirty="0"/>
              <a:t>Learning &amp; Growth</a:t>
            </a:r>
            <a:r>
              <a:rPr lang="en-GB" sz="1600" dirty="0"/>
              <a:t> – Can we continue to improve and create value?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dirty="0"/>
              <a:t>Employee engagement, skills development, cultural alignment.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1400" i="1" dirty="0"/>
              <a:t>Hotel example:</a:t>
            </a:r>
            <a:r>
              <a:rPr lang="en-GB" sz="1400" dirty="0"/>
              <a:t> Staff turnover, number of cross-training hours, internal promotions.</a:t>
            </a:r>
          </a:p>
        </p:txBody>
      </p:sp>
    </p:spTree>
    <p:extLst>
      <p:ext uri="{BB962C8B-B14F-4D97-AF65-F5344CB8AC3E}">
        <p14:creationId xmlns:p14="http://schemas.microsoft.com/office/powerpoint/2010/main" val="27667447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63AF7-CC42-E805-D74C-8D8E2F11F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DEAB6A-6017-707E-9DF7-ACC7252D0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5251"/>
            <a:ext cx="9144000" cy="495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470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C73E11-8A8A-5889-F2BC-4204CAC1A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5A6DF-D017-D9A7-5D95-A82707F0C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12337"/>
          </a:xfrm>
        </p:spPr>
        <p:txBody>
          <a:bodyPr anchor="b">
            <a:normAutofit/>
          </a:bodyPr>
          <a:lstStyle/>
          <a:p>
            <a:r>
              <a:rPr lang="en-GB" sz="3200" b="1" i="1" dirty="0">
                <a:solidFill>
                  <a:schemeClr val="accent2"/>
                </a:solidFill>
                <a:latin typeface="+mn-lt"/>
              </a:rPr>
              <a:t>REVISITING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Six Sigma 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51F21-DE26-1C12-6346-6A546B737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06191"/>
            <a:ext cx="491636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The DMAIC cycle for </a:t>
            </a:r>
            <a:r>
              <a:rPr lang="en-GB" sz="2400" b="1" i="1" dirty="0">
                <a:solidFill>
                  <a:schemeClr val="accent2"/>
                </a:solidFill>
              </a:rPr>
              <a:t>continuous improvement in processes</a:t>
            </a:r>
            <a:r>
              <a:rPr lang="en-GB" sz="2400" b="1" dirty="0"/>
              <a:t>:</a:t>
            </a:r>
            <a:br>
              <a:rPr lang="en-GB" sz="2400" b="1" dirty="0"/>
            </a:b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Define – </a:t>
            </a:r>
            <a:r>
              <a:rPr lang="en-GB" sz="2400" dirty="0"/>
              <a:t>the problem and requirements</a:t>
            </a:r>
            <a:br>
              <a:rPr lang="en-GB" sz="2400" b="1" dirty="0"/>
            </a:br>
            <a:r>
              <a:rPr lang="en-GB" sz="2400" b="1" dirty="0"/>
              <a:t>Measure – </a:t>
            </a:r>
            <a:r>
              <a:rPr lang="en-GB" sz="2400" dirty="0"/>
              <a:t>current performance</a:t>
            </a:r>
            <a:br>
              <a:rPr lang="en-GB" sz="2400" b="1" dirty="0"/>
            </a:br>
            <a:r>
              <a:rPr lang="en-GB" sz="2400" b="1" dirty="0"/>
              <a:t>Analyse – </a:t>
            </a:r>
            <a:r>
              <a:rPr lang="en-GB" sz="2400" dirty="0"/>
              <a:t>root causes of defects or issues</a:t>
            </a:r>
            <a:br>
              <a:rPr lang="en-GB" sz="2400" b="1" dirty="0"/>
            </a:br>
            <a:r>
              <a:rPr lang="en-GB" sz="2400" b="1" dirty="0"/>
              <a:t>Improve – </a:t>
            </a:r>
            <a:r>
              <a:rPr lang="en-GB" sz="2400" dirty="0"/>
              <a:t>the process with targeted solutions</a:t>
            </a:r>
            <a:br>
              <a:rPr lang="en-GB" sz="2400" b="1" dirty="0"/>
            </a:br>
            <a:r>
              <a:rPr lang="en-GB" sz="2400" b="1" dirty="0"/>
              <a:t>Control – </a:t>
            </a:r>
            <a:r>
              <a:rPr lang="en-GB" sz="2400" dirty="0"/>
              <a:t>maintain improvements over time</a:t>
            </a:r>
            <a:br>
              <a:rPr lang="en-GB" sz="2400" b="1" dirty="0"/>
            </a:br>
            <a:endParaRPr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01F104-6B2E-4687-89A9-6E7D72EFCC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6744" y="1503076"/>
            <a:ext cx="3470658" cy="33421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D56D9D-06A9-287E-5E16-1A8170B334D8}"/>
              </a:ext>
            </a:extLst>
          </p:cNvPr>
          <p:cNvSpPr txBox="1"/>
          <p:nvPr/>
        </p:nvSpPr>
        <p:spPr>
          <a:xfrm>
            <a:off x="628649" y="4949697"/>
            <a:ext cx="707543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2000" b="1" i="1" dirty="0"/>
            </a:br>
            <a:r>
              <a:rPr lang="en-GB" sz="2000" b="1" i="1" dirty="0">
                <a:solidFill>
                  <a:schemeClr val="accent2">
                    <a:lumMod val="50000"/>
                  </a:schemeClr>
                </a:solidFill>
              </a:rPr>
              <a:t>Tools: </a:t>
            </a:r>
            <a:r>
              <a:rPr lang="en-GB" sz="2000" i="1" dirty="0">
                <a:solidFill>
                  <a:schemeClr val="accent2">
                    <a:lumMod val="50000"/>
                  </a:schemeClr>
                </a:solidFill>
              </a:rPr>
              <a:t>Statistical analysis, control charts, process mapping, root cause analysis, etc.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17641611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57DCF-A067-893C-69FE-31F05D94B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7AB33-45CF-5589-B85C-F79444527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B6B2B3DF-16DA-E3D5-F3D9-56317EFD51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4074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07869-FAFE-A87F-1A8E-B9175CDF1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FEEC-6835-F409-6BFC-4A7CB5134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2117558"/>
            <a:ext cx="8058149" cy="3261679"/>
          </a:xfrm>
        </p:spPr>
        <p:txBody>
          <a:bodyPr/>
          <a:lstStyle/>
          <a:p>
            <a:pPr algn="ctr"/>
            <a:r>
              <a:rPr lang="en-GB" sz="3200" b="1" i="1" dirty="0"/>
              <a:t>THE ASSIGNMENT…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835960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17B13-B5E9-A895-EB51-A4C4E66F0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EE887-F13F-5CC1-1872-8AAE189A1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177" y="509565"/>
            <a:ext cx="7203002" cy="1090538"/>
          </a:xfrm>
        </p:spPr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Let’s look at the assignment: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D3822B-6933-BEB2-859A-BA3A5EAF1B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F8996E-19F1-8908-F3E4-C01EDC5C2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46" y="1224417"/>
            <a:ext cx="8468907" cy="458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4439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2E24A-E726-668B-9E48-D736BDC4B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4E027-A312-05CB-17C7-E7AC1D588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177" y="509565"/>
            <a:ext cx="7203002" cy="1090538"/>
          </a:xfrm>
        </p:spPr>
        <p:txBody>
          <a:bodyPr>
            <a:normAutofit fontScale="90000"/>
          </a:bodyPr>
          <a:lstStyle/>
          <a:p>
            <a:r>
              <a:rPr lang="en-US" sz="48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Let’s look at the assignment: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07F74195-24A5-9ED4-74CE-23A5A2294D1A}"/>
              </a:ext>
            </a:extLst>
          </p:cNvPr>
          <p:cNvSpPr txBox="1">
            <a:spLocks/>
          </p:cNvSpPr>
          <p:nvPr/>
        </p:nvSpPr>
        <p:spPr>
          <a:xfrm>
            <a:off x="533305" y="1227541"/>
            <a:ext cx="8173646" cy="42207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Title Cover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Contents List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Executive Summary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(900 words)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Introduction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(600 words)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Analysis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(1750 words – STEEPLED, TOWS, 7S’s, Star)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Recommendations &amp; Change Management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(1900 words)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Action Plan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(350 words)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Conclusion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(500 words)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Optional: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Appendices (Research, analysis, data, reports, images)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32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71550" marR="0" lvl="1" indent="-51435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870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33CF5-7BC5-24F2-18CC-7B3D53397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B0BAB7-8166-CBC9-D026-CF3F47588DC5}"/>
              </a:ext>
            </a:extLst>
          </p:cNvPr>
          <p:cNvGraphicFramePr>
            <a:graphicFrameLocks noGrp="1"/>
          </p:cNvGraphicFramePr>
          <p:nvPr/>
        </p:nvGraphicFramePr>
        <p:xfrm>
          <a:off x="349087" y="1331638"/>
          <a:ext cx="8445825" cy="5273696"/>
        </p:xfrm>
        <a:graphic>
          <a:graphicData uri="http://schemas.openxmlformats.org/drawingml/2006/table">
            <a:tbl>
              <a:tblPr/>
              <a:tblGrid>
                <a:gridCol w="2815275">
                  <a:extLst>
                    <a:ext uri="{9D8B030D-6E8A-4147-A177-3AD203B41FA5}">
                      <a16:colId xmlns:a16="http://schemas.microsoft.com/office/drawing/2014/main" val="1146210437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3566723364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2047869089"/>
                    </a:ext>
                  </a:extLst>
                </a:gridCol>
              </a:tblGrid>
              <a:tr h="303643">
                <a:tc>
                  <a:txBody>
                    <a:bodyPr/>
                    <a:lstStyle/>
                    <a:p>
                      <a:r>
                        <a:rPr lang="en-GB" sz="1600" b="1" dirty="0"/>
                        <a:t>Model / Tool / Framework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Primary Topic / Purpose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Key Use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79094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5 Whys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Root cause analysis of simple or isolated issues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3828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McKinsey 7S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Internal alignment across structure, systems, etc.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9876792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Star Model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Organisational design &amp; interdependent levers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2023119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SWOT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Assessing internal strengths/weaknesses + context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7974992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TOWS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Strategy formulation from SWOT output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530110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PESTLE / STEEPLED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Analysing external macro-environment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649625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Six Sigma (DMAIC)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Diagnosis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Process improvement and efficiency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891035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Stakeholder Mapping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Identifying and analysing key stakeholders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781219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Kotter’s 8 Steps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Structured model for leading change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988860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Lewin’s Change Model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Unfreeze–Change–Refreeze model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7608593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Balanced Scorecard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Monitoring &amp; Evaluation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Measuring performance across multiple dimensions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415127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360 Feedback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Evaluation / 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Multi-source performance appraisal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74222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Ethical Decision Models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Guiding ethical choices during consultancy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6817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1187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AD3B3-65B3-F293-7779-160A9DDC23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F1E6D-BC3A-6322-F0CE-A968E0F12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478762"/>
            <a:ext cx="8058149" cy="3900475"/>
          </a:xfrm>
        </p:spPr>
        <p:txBody>
          <a:bodyPr/>
          <a:lstStyle/>
          <a:p>
            <a:pPr algn="ctr"/>
            <a:br>
              <a:rPr lang="en-GB" sz="2800" dirty="0"/>
            </a:br>
            <a:br>
              <a:rPr lang="en-GB" sz="2800" b="1" dirty="0"/>
            </a:br>
            <a:r>
              <a:rPr lang="en-GB" sz="2800" b="1" dirty="0"/>
              <a:t>6,000 word report due 20</a:t>
            </a:r>
            <a:r>
              <a:rPr lang="en-GB" sz="2800" b="1" baseline="30000" dirty="0"/>
              <a:t>th</a:t>
            </a:r>
            <a:r>
              <a:rPr lang="en-GB" sz="2800" b="1" dirty="0"/>
              <a:t> June 2025 (23:59)</a:t>
            </a:r>
            <a:br>
              <a:rPr lang="en-GB" sz="2800" b="1" dirty="0"/>
            </a:br>
            <a:b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br>
              <a:rPr lang="en-GB" sz="2800" dirty="0"/>
            </a:b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D35217-AA08-CAD3-A8B5-89985BB43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599" y="4435028"/>
            <a:ext cx="3401369" cy="21003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123120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BAE75-F9FD-AA95-5F48-B61D66552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E1FF-63D4-5A55-FAFF-C7F8824F6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0333E772-3290-C030-39B1-863F45B8C6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6801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0A56AB-7F37-6D9B-C600-73EBDA948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E3BE194-9A35-2907-0B0B-BB23A6DA29C5}"/>
              </a:ext>
            </a:extLst>
          </p:cNvPr>
          <p:cNvSpPr txBox="1"/>
          <p:nvPr/>
        </p:nvSpPr>
        <p:spPr>
          <a:xfrm>
            <a:off x="577517" y="1330217"/>
            <a:ext cx="77615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solidFill>
                  <a:schemeClr val="bg1"/>
                </a:solidFill>
              </a:rPr>
              <a:t>Module Evaluation Questionnaire 24/25 on</a:t>
            </a:r>
          </a:p>
          <a:p>
            <a:endParaRPr lang="fr-FR" sz="2400" b="1" dirty="0">
              <a:solidFill>
                <a:schemeClr val="bg1"/>
              </a:solidFill>
            </a:endParaRPr>
          </a:p>
          <a:p>
            <a:r>
              <a:rPr lang="fr-FR" sz="2400" b="1" dirty="0" err="1">
                <a:solidFill>
                  <a:schemeClr val="bg1"/>
                </a:solidFill>
              </a:rPr>
              <a:t>Here</a:t>
            </a:r>
            <a:r>
              <a:rPr lang="fr-FR" sz="2400" b="1" dirty="0">
                <a:solidFill>
                  <a:schemeClr val="bg1"/>
                </a:solidFill>
              </a:rPr>
              <a:t> are the answers for Page 1 :</a:t>
            </a:r>
            <a:endParaRPr lang="fr-FR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fr-FR" sz="2400" dirty="0">
                <a:solidFill>
                  <a:schemeClr val="bg1"/>
                </a:solidFill>
              </a:rPr>
              <a:t>Module Code :</a:t>
            </a: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fr-FR" sz="2400" dirty="0">
                <a:solidFill>
                  <a:schemeClr val="bg1"/>
                </a:solidFill>
              </a:rPr>
              <a:t>Module Name: </a:t>
            </a:r>
            <a:endParaRPr lang="en-GB" sz="2400" i="0" dirty="0">
              <a:solidFill>
                <a:schemeClr val="bg1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fr-FR" sz="2400" dirty="0">
                <a:solidFill>
                  <a:schemeClr val="bg1"/>
                </a:solidFill>
              </a:rPr>
              <a:t>Institute : Institute of Management and Health</a:t>
            </a:r>
          </a:p>
          <a:p>
            <a:pPr marL="342900" indent="-342900">
              <a:buFont typeface="+mj-lt"/>
              <a:buAutoNum type="arabicPeriod"/>
            </a:pPr>
            <a:r>
              <a:rPr lang="fr-FR" sz="2400" dirty="0">
                <a:solidFill>
                  <a:schemeClr val="bg1"/>
                </a:solidFill>
              </a:rPr>
              <a:t>Campus : Swansea SA1</a:t>
            </a:r>
          </a:p>
          <a:p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DC0EC0-D2F5-55CD-B9DB-ACBC975A3A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6" t="4239" r="7924" b="9480"/>
          <a:stretch/>
        </p:blipFill>
        <p:spPr>
          <a:xfrm>
            <a:off x="5282057" y="3706755"/>
            <a:ext cx="3617338" cy="2977131"/>
          </a:xfrm>
          <a:prstGeom prst="rect">
            <a:avLst/>
          </a:prstGeom>
        </p:spPr>
      </p:pic>
      <p:pic>
        <p:nvPicPr>
          <p:cNvPr id="8" name="Picture 6" descr="Download Moodle Logo in SVG Vector or ...">
            <a:extLst>
              <a:ext uri="{FF2B5EF4-FFF2-40B4-BE49-F238E27FC236}">
                <a16:creationId xmlns:a16="http://schemas.microsoft.com/office/drawing/2014/main" id="{2D4D15AB-2780-4DA1-E038-BC6C228FF7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5" t="32984" r="7203" b="24122"/>
          <a:stretch/>
        </p:blipFill>
        <p:spPr bwMode="auto">
          <a:xfrm>
            <a:off x="6309598" y="1221933"/>
            <a:ext cx="1801706" cy="585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69645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A77E8-76E4-F1B4-D9C6-4CF98C4CC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57FBC-E3AA-57E8-3EFF-821084CF395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br>
              <a:rPr lang="en-GB" sz="2400" b="1" dirty="0"/>
            </a:br>
            <a:r>
              <a:rPr lang="en-GB" sz="2400" b="1" dirty="0"/>
              <a:t>If you have any questions in the meantime, please send an email from your </a:t>
            </a:r>
            <a:r>
              <a:rPr lang="en-GB" sz="2400" b="1" i="1" u="sng" dirty="0"/>
              <a:t>student account</a:t>
            </a:r>
            <a:br>
              <a:rPr lang="en-GB" sz="2400" b="1" i="1" u="sng" dirty="0"/>
            </a:br>
            <a:br>
              <a:rPr lang="en-GB" sz="2400" b="1" i="1" u="sng" dirty="0"/>
            </a:br>
            <a:r>
              <a:rPr lang="en-GB" sz="2400" b="1" i="1" u="sng" dirty="0"/>
              <a:t>n.dyer@uwtsd.ac.uk</a:t>
            </a:r>
            <a:endParaRPr lang="en-GB" sz="4400" u="sng" dirty="0"/>
          </a:p>
        </p:txBody>
      </p:sp>
    </p:spTree>
    <p:extLst>
      <p:ext uri="{BB962C8B-B14F-4D97-AF65-F5344CB8AC3E}">
        <p14:creationId xmlns:p14="http://schemas.microsoft.com/office/powerpoint/2010/main" val="2391538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ED633B-EB93-4C5E-9785-90A673A454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  <ds:schemaRef ds:uri="74243a2f-f39c-4e43-9810-58f2f548e0d4"/>
    <ds:schemaRef ds:uri="32cf4773-4f40-40c5-b712-949156571374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2979</Words>
  <Application>Microsoft Office PowerPoint</Application>
  <PresentationFormat>On-screen Show (4:3)</PresentationFormat>
  <Paragraphs>358</Paragraphs>
  <Slides>51</Slides>
  <Notes>9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Söhne</vt:lpstr>
      <vt:lpstr>Arial</vt:lpstr>
      <vt:lpstr>Calibri</vt:lpstr>
      <vt:lpstr>Open Sans</vt:lpstr>
      <vt:lpstr>Symbol</vt:lpstr>
      <vt:lpstr>Title Slide 1</vt:lpstr>
      <vt:lpstr>Sub Title 1</vt:lpstr>
      <vt:lpstr>Text 1</vt:lpstr>
      <vt:lpstr>1_Text 1</vt:lpstr>
      <vt:lpstr>BA International Hotel Management  Organisational Consultancy   BMIH6005  Week Eight</vt:lpstr>
      <vt:lpstr>Today’s Objectives  - To check you fully understand the assessment requirements  - To answer any final queries you may have before the deadline   </vt:lpstr>
      <vt:lpstr>REMINDER: Your Assignment  Consultancy report for a hotel, single location, part of an international brand.  6,000 word report due 20th June 2025 (23:59)    </vt:lpstr>
      <vt:lpstr>SOME GENERAL DRAFT FEEDBACK…   </vt:lpstr>
      <vt:lpstr>SO LET’S RECAP…</vt:lpstr>
      <vt:lpstr>PowerPoint Presentation</vt:lpstr>
      <vt:lpstr>We’ve ‘diagnosed’ the problem, ‘planned’ a solution, ‘implemented’ change and will continuously ‘evaluate’ and improve. </vt:lpstr>
      <vt:lpstr>Types of Organisational Problems</vt:lpstr>
      <vt:lpstr>DIAGNOSIS</vt:lpstr>
      <vt:lpstr>Why Diagnose?</vt:lpstr>
      <vt:lpstr>Secondary Sources:</vt:lpstr>
      <vt:lpstr>Diagnostic Models (Overview)</vt:lpstr>
      <vt:lpstr>McKinsey 7S’s</vt:lpstr>
      <vt:lpstr>Star Model  </vt:lpstr>
      <vt:lpstr>‘Getting to the root of the problem’  </vt:lpstr>
      <vt:lpstr>PowerPoint Presentation</vt:lpstr>
      <vt:lpstr>Any Questions?</vt:lpstr>
      <vt:lpstr>STRATEGIC PLANNING</vt:lpstr>
      <vt:lpstr>Let’s look at these in turn:</vt:lpstr>
      <vt:lpstr>PowerPoint Presentation</vt:lpstr>
      <vt:lpstr>PowerPoint Presentation</vt:lpstr>
      <vt:lpstr>PowerPoint Presentation</vt:lpstr>
      <vt:lpstr>PowerPoint Presentation</vt:lpstr>
      <vt:lpstr>TOWS Matrix</vt:lpstr>
      <vt:lpstr>Key Components of an Action Plan</vt:lpstr>
      <vt:lpstr>Any Questions?</vt:lpstr>
      <vt:lpstr>IMPLEMENTATION &amp; CHANGE MANAGEMENT</vt:lpstr>
      <vt:lpstr>Stakeholder Communication: Who Are They?</vt:lpstr>
      <vt:lpstr>Stakeholder Mapping</vt:lpstr>
      <vt:lpstr>Stakeholder Map: Hotel example…</vt:lpstr>
      <vt:lpstr>Communication Strategies</vt:lpstr>
      <vt:lpstr>Barriers to Successful Implementation</vt:lpstr>
      <vt:lpstr>PowerPoint Presentation</vt:lpstr>
      <vt:lpstr>PowerPoint Presentation</vt:lpstr>
      <vt:lpstr>Empowering Internal Change Agents</vt:lpstr>
      <vt:lpstr>PowerPoint Presentation</vt:lpstr>
      <vt:lpstr>Any Questions?</vt:lpstr>
      <vt:lpstr>EVALUATION &amp; CONTINUOUS IMPROVEMENT</vt:lpstr>
      <vt:lpstr>Common Evaluation Methods</vt:lpstr>
      <vt:lpstr>Balance Scorecard</vt:lpstr>
      <vt:lpstr>PowerPoint Presentation</vt:lpstr>
      <vt:lpstr>REVISITING Six Sigma </vt:lpstr>
      <vt:lpstr>Any Questions?</vt:lpstr>
      <vt:lpstr>THE ASSIGNMENT…</vt:lpstr>
      <vt:lpstr>Let’s look at the assignment:</vt:lpstr>
      <vt:lpstr>Let’s look at the assignment:</vt:lpstr>
      <vt:lpstr>PowerPoint Presentation</vt:lpstr>
      <vt:lpstr>  6,000 word report due 20th June 2025 (23:59)   </vt:lpstr>
      <vt:lpstr>Any Questions?</vt:lpstr>
      <vt:lpstr>PowerPoint Presentation</vt:lpstr>
      <vt:lpstr> If you have any questions in the meantime, please send an email from your student account  n.dyer@uwtsd.ac.uk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Neil Dyer</cp:lastModifiedBy>
  <cp:revision>58</cp:revision>
  <cp:lastPrinted>2023-02-03T19:39:15Z</cp:lastPrinted>
  <dcterms:created xsi:type="dcterms:W3CDTF">2021-03-10T12:10:47Z</dcterms:created>
  <dcterms:modified xsi:type="dcterms:W3CDTF">2025-06-10T18:53:25Z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