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8" r:id="rId1"/>
  </p:sldMasterIdLst>
  <p:notesMasterIdLst>
    <p:notesMasterId r:id="rId14"/>
  </p:notesMasterIdLst>
  <p:sldIdLst>
    <p:sldId id="256" r:id="rId2"/>
    <p:sldId id="259" r:id="rId3"/>
    <p:sldId id="263" r:id="rId4"/>
    <p:sldId id="264" r:id="rId5"/>
    <p:sldId id="265" r:id="rId6"/>
    <p:sldId id="333" r:id="rId7"/>
    <p:sldId id="334" r:id="rId8"/>
    <p:sldId id="338" r:id="rId9"/>
    <p:sldId id="272" r:id="rId10"/>
    <p:sldId id="335" r:id="rId11"/>
    <p:sldId id="339" r:id="rId12"/>
    <p:sldId id="337" r:id="rId13"/>
  </p:sldIdLst>
  <p:sldSz cx="9144000" cy="5143500" type="screen16x9"/>
  <p:notesSz cx="6858000" cy="9144000"/>
  <p:embeddedFontLst>
    <p:embeddedFont>
      <p:font typeface="Calibri" panose="020F0502020204030204" pitchFamily="34" charset="0"/>
      <p:regular r:id="rId15"/>
      <p:bold r:id="rId16"/>
      <p:italic r:id="rId17"/>
      <p:boldItalic r:id="rId18"/>
    </p:embeddedFont>
    <p:embeddedFont>
      <p:font typeface="Hammersmith One" panose="020B0604020202020204" charset="0"/>
      <p:regular r:id="rId19"/>
    </p:embeddedFont>
    <p:embeddedFont>
      <p:font typeface="Roboto" panose="020B060402020202020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C4B36BC-E635-46DF-9245-712FCB706297}">
  <a:tblStyle styleId="{DC4B36BC-E635-46DF-9245-712FCB70629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70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02817458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13942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Google Shape;722;g9f7963e06d_1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3" name="Google Shape;723;g9f7963e06d_1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0124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0"/>
        <p:cNvGrpSpPr/>
        <p:nvPr/>
      </p:nvGrpSpPr>
      <p:grpSpPr>
        <a:xfrm>
          <a:off x="0" y="0"/>
          <a:ext cx="0" cy="0"/>
          <a:chOff x="0" y="0"/>
          <a:chExt cx="0" cy="0"/>
        </a:xfrm>
      </p:grpSpPr>
      <p:sp>
        <p:nvSpPr>
          <p:cNvPr id="761" name="Google Shape;761;g9f7963e06d_1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2" name="Google Shape;762;g9f7963e06d_1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50689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4"/>
        <p:cNvGrpSpPr/>
        <p:nvPr/>
      </p:nvGrpSpPr>
      <p:grpSpPr>
        <a:xfrm>
          <a:off x="0" y="0"/>
          <a:ext cx="0" cy="0"/>
          <a:chOff x="0" y="0"/>
          <a:chExt cx="0" cy="0"/>
        </a:xfrm>
      </p:grpSpPr>
      <p:sp>
        <p:nvSpPr>
          <p:cNvPr id="785" name="Google Shape;785;g9f7963e06d_1_3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6" name="Google Shape;786;g9f7963e06d_1_3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0483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9f7963e06d_1_3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9f7963e06d_1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46826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9f7963e06d_1_3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9f7963e06d_1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13855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9f7963e06d_1_3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9f7963e06d_1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Employees who get 360-degree feedback ay see their performance from all sides. They could get feedback from their bosses, coworkers, and subordinates, which goes beyond the usual top-down assessments (Martindale et al., 2023). This form of feedback encourages reflection and development by offering insight from a range of sources. </a:t>
            </a:r>
            <a:r>
              <a:rPr lang="en-US" smtClean="0"/>
              <a:t>People are more willing to collaborate on initiatives when they are aware of how their actions influence other employees.</a:t>
            </a:r>
            <a:endParaRPr/>
          </a:p>
        </p:txBody>
      </p:sp>
    </p:spTree>
    <p:extLst>
      <p:ext uri="{BB962C8B-B14F-4D97-AF65-F5344CB8AC3E}">
        <p14:creationId xmlns:p14="http://schemas.microsoft.com/office/powerpoint/2010/main" val="941035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9f7963e06d_1_3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9f7963e06d_1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Companies like JD Sports get a full understanding of their workers' strengths and areas for growth with the aid of 360-degree feedback. Additionally, it promotes employee engagement and happiness, which in turn helps with retention (</a:t>
            </a:r>
            <a:r>
              <a:rPr lang="en-US" dirty="0" err="1" smtClean="0"/>
              <a:t>Gradito</a:t>
            </a:r>
            <a:r>
              <a:rPr lang="en-US" dirty="0" smtClean="0"/>
              <a:t> </a:t>
            </a:r>
            <a:r>
              <a:rPr lang="en-US" dirty="0" err="1" smtClean="0"/>
              <a:t>Dubord</a:t>
            </a:r>
            <a:r>
              <a:rPr lang="en-US" dirty="0" smtClean="0"/>
              <a:t> et al., 2023). Because of its dedication to a culture of ongoing development and open communication, JD Sports is able to flourish despite the turbulence in the sportswear sector.</a:t>
            </a:r>
            <a:endParaRPr dirty="0"/>
          </a:p>
        </p:txBody>
      </p:sp>
    </p:spTree>
    <p:extLst>
      <p:ext uri="{BB962C8B-B14F-4D97-AF65-F5344CB8AC3E}">
        <p14:creationId xmlns:p14="http://schemas.microsoft.com/office/powerpoint/2010/main" val="3362552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7"/>
        <p:cNvGrpSpPr/>
        <p:nvPr/>
      </p:nvGrpSpPr>
      <p:grpSpPr>
        <a:xfrm>
          <a:off x="0" y="0"/>
          <a:ext cx="0" cy="0"/>
          <a:chOff x="0" y="0"/>
          <a:chExt cx="0" cy="0"/>
        </a:xfrm>
      </p:grpSpPr>
      <p:sp>
        <p:nvSpPr>
          <p:cNvPr id="928" name="Google Shape;928;g9f7963e06d_1_6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9" name="Google Shape;929;g9f7963e06d_1_6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Before JD Sports can effectively adopt 360-degree feedback, there are a number of important issues that need to be addressed. Data must be precise and free from bias in order to offer relevant feedback. When employees are aware of the procedure and the anticipated outcomes, they are less likely to resist change. It is essential to provide training for both the feedback givers and the feedback receivers in order to increase the efficacy and quality of feedback. </a:t>
            </a:r>
            <a:endParaRPr dirty="0"/>
          </a:p>
        </p:txBody>
      </p:sp>
    </p:spTree>
    <p:extLst>
      <p:ext uri="{BB962C8B-B14F-4D97-AF65-F5344CB8AC3E}">
        <p14:creationId xmlns:p14="http://schemas.microsoft.com/office/powerpoint/2010/main" val="930725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7"/>
        <p:cNvGrpSpPr/>
        <p:nvPr/>
      </p:nvGrpSpPr>
      <p:grpSpPr>
        <a:xfrm>
          <a:off x="0" y="0"/>
          <a:ext cx="0" cy="0"/>
          <a:chOff x="0" y="0"/>
          <a:chExt cx="0" cy="0"/>
        </a:xfrm>
      </p:grpSpPr>
      <p:sp>
        <p:nvSpPr>
          <p:cNvPr id="928" name="Google Shape;928;g9f7963e06d_1_6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9" name="Google Shape;929;g9f7963e06d_1_6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To foster an atmosphere where individuals feel comfortable giving and receiving feedback for the goal of individual and group improvement, privacy and confidentiality must be upheld. It could be challenging to handle the volume of comments, necessitating more rigorous </a:t>
            </a:r>
            <a:r>
              <a:rPr lang="en-US" dirty="0" smtClean="0"/>
              <a:t>approaches.</a:t>
            </a:r>
            <a:r>
              <a:rPr lang="en-US" baseline="0" dirty="0" smtClean="0"/>
              <a:t> </a:t>
            </a:r>
            <a:r>
              <a:rPr lang="en-US" dirty="0" smtClean="0"/>
              <a:t>For </a:t>
            </a:r>
            <a:r>
              <a:rPr lang="en-US" dirty="0" smtClean="0"/>
              <a:t>workers to be motivated to </a:t>
            </a:r>
            <a:r>
              <a:rPr lang="en-US" dirty="0" err="1" smtClean="0"/>
              <a:t>utilise</a:t>
            </a:r>
            <a:r>
              <a:rPr lang="en-US" dirty="0" smtClean="0"/>
              <a:t> the feedback system, it is essential that it be consistent with JD Sports' culture and values and that corporate leadership supports it. The system must change to suit the </a:t>
            </a:r>
            <a:r>
              <a:rPr lang="en-US" dirty="0" err="1" smtClean="0"/>
              <a:t>organisation's</a:t>
            </a:r>
            <a:r>
              <a:rPr lang="en-US" dirty="0" smtClean="0"/>
              <a:t> changing needs if it is to continue to promote both individual and collective growth.</a:t>
            </a:r>
            <a:endParaRPr dirty="0"/>
          </a:p>
        </p:txBody>
      </p:sp>
    </p:spTree>
    <p:extLst>
      <p:ext uri="{BB962C8B-B14F-4D97-AF65-F5344CB8AC3E}">
        <p14:creationId xmlns:p14="http://schemas.microsoft.com/office/powerpoint/2010/main" val="927726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9f7963e06d_1_3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9f7963e06d_1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The person and their career gain from a more thorough grasp of their strengths and growth potential through this kind of examination. It is a unique opportunity for employees to understand how their actions are seen by others and how they affect the overall performance of the company. Employers make better decisions about employee training, promotion, and advancement possibilities by using 360-degree feedback. However, for the implementation of 360-degree feedback to be successful, significant issues, including data accuracy, clear communication, well-defined objectives, and privacy concerns, must be addressed. If JD Sports approaches these challenges in a proactive manner, it may be able to use this feedback mechanism to the utmost.</a:t>
            </a:r>
            <a:endParaRPr dirty="0"/>
          </a:p>
        </p:txBody>
      </p:sp>
    </p:spTree>
    <p:extLst>
      <p:ext uri="{BB962C8B-B14F-4D97-AF65-F5344CB8AC3E}">
        <p14:creationId xmlns:p14="http://schemas.microsoft.com/office/powerpoint/2010/main" val="1801023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9f7963e06d_1_3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9f7963e06d_1_3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56221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8526435" y="2757025"/>
            <a:ext cx="863479" cy="1519796"/>
            <a:chOff x="8522150" y="2810900"/>
            <a:chExt cx="580100" cy="1021025"/>
          </a:xfrm>
        </p:grpSpPr>
        <p:sp>
          <p:nvSpPr>
            <p:cNvPr id="11" name="Google Shape;11;p2"/>
            <p:cNvSpPr/>
            <p:nvPr/>
          </p:nvSpPr>
          <p:spPr>
            <a:xfrm>
              <a:off x="8590050" y="2937950"/>
              <a:ext cx="512200" cy="893975"/>
            </a:xfrm>
            <a:custGeom>
              <a:avLst/>
              <a:gdLst/>
              <a:ahLst/>
              <a:cxnLst/>
              <a:rect l="l" t="t" r="r" b="b"/>
              <a:pathLst>
                <a:path w="20488" h="35759" extrusionOk="0">
                  <a:moveTo>
                    <a:pt x="0" y="0"/>
                  </a:moveTo>
                  <a:lnTo>
                    <a:pt x="0" y="35759"/>
                  </a:lnTo>
                  <a:lnTo>
                    <a:pt x="20487" y="35759"/>
                  </a:lnTo>
                  <a:lnTo>
                    <a:pt x="204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522150" y="2810900"/>
              <a:ext cx="255450" cy="254775"/>
            </a:xfrm>
            <a:custGeom>
              <a:avLst/>
              <a:gdLst/>
              <a:ahLst/>
              <a:cxnLst/>
              <a:rect l="l" t="t" r="r" b="b"/>
              <a:pathLst>
                <a:path w="10218" h="10191" fill="none" extrusionOk="0">
                  <a:moveTo>
                    <a:pt x="1" y="1"/>
                  </a:moveTo>
                  <a:lnTo>
                    <a:pt x="10217" y="1"/>
                  </a:lnTo>
                  <a:lnTo>
                    <a:pt x="10217" y="10191"/>
                  </a:lnTo>
                  <a:lnTo>
                    <a:pt x="1" y="10191"/>
                  </a:lnTo>
                  <a:close/>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 name="Google Shape;13;p2"/>
          <p:cNvGrpSpPr/>
          <p:nvPr/>
        </p:nvGrpSpPr>
        <p:grpSpPr>
          <a:xfrm>
            <a:off x="6953439" y="1062501"/>
            <a:ext cx="4725006" cy="4462105"/>
            <a:chOff x="6769200" y="957775"/>
            <a:chExt cx="2911100" cy="2749125"/>
          </a:xfrm>
        </p:grpSpPr>
        <p:sp>
          <p:nvSpPr>
            <p:cNvPr id="14" name="Google Shape;14;p2"/>
            <p:cNvSpPr/>
            <p:nvPr/>
          </p:nvSpPr>
          <p:spPr>
            <a:xfrm>
              <a:off x="6809525" y="957775"/>
              <a:ext cx="2749100" cy="2749125"/>
            </a:xfrm>
            <a:custGeom>
              <a:avLst/>
              <a:gdLst/>
              <a:ahLst/>
              <a:cxnLst/>
              <a:rect l="l" t="t" r="r" b="b"/>
              <a:pathLst>
                <a:path w="109964" h="109965" fill="none" extrusionOk="0">
                  <a:moveTo>
                    <a:pt x="109964" y="54983"/>
                  </a:moveTo>
                  <a:cubicBezTo>
                    <a:pt x="109964" y="85337"/>
                    <a:pt x="85363" y="109965"/>
                    <a:pt x="54982" y="109965"/>
                  </a:cubicBezTo>
                  <a:cubicBezTo>
                    <a:pt x="24601" y="109965"/>
                    <a:pt x="0" y="85337"/>
                    <a:pt x="0" y="54983"/>
                  </a:cubicBezTo>
                  <a:cubicBezTo>
                    <a:pt x="0" y="24602"/>
                    <a:pt x="24601" y="1"/>
                    <a:pt x="54982" y="1"/>
                  </a:cubicBezTo>
                  <a:cubicBezTo>
                    <a:pt x="85363" y="1"/>
                    <a:pt x="109964" y="24602"/>
                    <a:pt x="109964" y="54983"/>
                  </a:cubicBezTo>
                  <a:close/>
                </a:path>
              </a:pathLst>
            </a:custGeom>
            <a:noFill/>
            <a:ln w="3630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6769200" y="1816800"/>
              <a:ext cx="1414900" cy="1861200"/>
            </a:xfrm>
            <a:custGeom>
              <a:avLst/>
              <a:gdLst/>
              <a:ahLst/>
              <a:cxnLst/>
              <a:rect l="l" t="t" r="r" b="b"/>
              <a:pathLst>
                <a:path w="56596" h="74448" fill="none" extrusionOk="0">
                  <a:moveTo>
                    <a:pt x="56595" y="74448"/>
                  </a:moveTo>
                  <a:cubicBezTo>
                    <a:pt x="38608" y="74421"/>
                    <a:pt x="21832" y="65441"/>
                    <a:pt x="11857" y="50492"/>
                  </a:cubicBezTo>
                  <a:cubicBezTo>
                    <a:pt x="1855" y="35544"/>
                    <a:pt x="0" y="16589"/>
                    <a:pt x="6883" y="0"/>
                  </a:cubicBezTo>
                </a:path>
              </a:pathLst>
            </a:custGeom>
            <a:noFill/>
            <a:ln w="19492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184075" y="986700"/>
              <a:ext cx="523625" cy="105550"/>
            </a:xfrm>
            <a:custGeom>
              <a:avLst/>
              <a:gdLst/>
              <a:ahLst/>
              <a:cxnLst/>
              <a:rect l="l" t="t" r="r" b="b"/>
              <a:pathLst>
                <a:path w="20945" h="4222" fill="none" extrusionOk="0">
                  <a:moveTo>
                    <a:pt x="0" y="0"/>
                  </a:moveTo>
                  <a:cubicBezTo>
                    <a:pt x="7206" y="0"/>
                    <a:pt x="14330" y="1425"/>
                    <a:pt x="20944" y="4221"/>
                  </a:cubicBezTo>
                </a:path>
              </a:pathLst>
            </a:custGeom>
            <a:noFill/>
            <a:ln w="19492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9007450" y="1696475"/>
              <a:ext cx="672850" cy="1699900"/>
            </a:xfrm>
            <a:custGeom>
              <a:avLst/>
              <a:gdLst/>
              <a:ahLst/>
              <a:cxnLst/>
              <a:rect l="l" t="t" r="r" b="b"/>
              <a:pathLst>
                <a:path w="26914" h="67996" fill="none" extrusionOk="0">
                  <a:moveTo>
                    <a:pt x="14519" y="1"/>
                  </a:moveTo>
                  <a:cubicBezTo>
                    <a:pt x="26913" y="23150"/>
                    <a:pt x="20783" y="51891"/>
                    <a:pt x="0" y="67996"/>
                  </a:cubicBezTo>
                </a:path>
              </a:pathLst>
            </a:custGeom>
            <a:noFill/>
            <a:ln w="19492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1983251" y="3143250"/>
            <a:ext cx="2515910" cy="445675"/>
            <a:chOff x="-114100" y="3577175"/>
            <a:chExt cx="858350" cy="445675"/>
          </a:xfrm>
        </p:grpSpPr>
        <p:sp>
          <p:nvSpPr>
            <p:cNvPr id="19" name="Google Shape;19;p2"/>
            <p:cNvSpPr/>
            <p:nvPr/>
          </p:nvSpPr>
          <p:spPr>
            <a:xfrm>
              <a:off x="-114100" y="35771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4100" y="36410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14100" y="3704900"/>
              <a:ext cx="858350" cy="0"/>
            </a:xfrm>
            <a:custGeom>
              <a:avLst/>
              <a:gdLst/>
              <a:ahLst/>
              <a:cxnLst/>
              <a:rect l="l" t="t" r="r" b="b"/>
              <a:pathLst>
                <a:path w="34334"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114100" y="376807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14100" y="38319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114100" y="38957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14100" y="39596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114100" y="40228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 name="Google Shape;27;p2"/>
          <p:cNvGrpSpPr/>
          <p:nvPr/>
        </p:nvGrpSpPr>
        <p:grpSpPr>
          <a:xfrm rot="-5400000">
            <a:off x="567895" y="2307309"/>
            <a:ext cx="842454" cy="4147110"/>
            <a:chOff x="7739775" y="376375"/>
            <a:chExt cx="565975" cy="2786100"/>
          </a:xfrm>
        </p:grpSpPr>
        <p:sp>
          <p:nvSpPr>
            <p:cNvPr id="28" name="Google Shape;28;p2"/>
            <p:cNvSpPr/>
            <p:nvPr/>
          </p:nvSpPr>
          <p:spPr>
            <a:xfrm>
              <a:off x="7852700" y="376375"/>
              <a:ext cx="453050" cy="1955975"/>
            </a:xfrm>
            <a:custGeom>
              <a:avLst/>
              <a:gdLst/>
              <a:ahLst/>
              <a:cxnLst/>
              <a:rect l="l" t="t" r="r" b="b"/>
              <a:pathLst>
                <a:path w="18122" h="78239" extrusionOk="0">
                  <a:moveTo>
                    <a:pt x="0" y="0"/>
                  </a:moveTo>
                  <a:lnTo>
                    <a:pt x="0" y="78239"/>
                  </a:lnTo>
                  <a:lnTo>
                    <a:pt x="18122" y="78239"/>
                  </a:lnTo>
                  <a:lnTo>
                    <a:pt x="181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7739775" y="1207150"/>
              <a:ext cx="226550" cy="1955325"/>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655518" y="3340867"/>
            <a:ext cx="914436" cy="890922"/>
            <a:chOff x="-269375" y="2368200"/>
            <a:chExt cx="453050" cy="441400"/>
          </a:xfrm>
        </p:grpSpPr>
        <p:sp>
          <p:nvSpPr>
            <p:cNvPr id="31" name="Google Shape;31;p2"/>
            <p:cNvSpPr/>
            <p:nvPr/>
          </p:nvSpPr>
          <p:spPr>
            <a:xfrm>
              <a:off x="-77125" y="2368200"/>
              <a:ext cx="260800" cy="237050"/>
            </a:xfrm>
            <a:custGeom>
              <a:avLst/>
              <a:gdLst/>
              <a:ahLst/>
              <a:cxnLst/>
              <a:rect l="l" t="t" r="r" b="b"/>
              <a:pathLst>
                <a:path w="10432" h="9482" extrusionOk="0">
                  <a:moveTo>
                    <a:pt x="5228" y="1"/>
                  </a:moveTo>
                  <a:cubicBezTo>
                    <a:pt x="3073" y="1"/>
                    <a:pt x="1121" y="1459"/>
                    <a:pt x="592" y="3648"/>
                  </a:cubicBezTo>
                  <a:cubicBezTo>
                    <a:pt x="0" y="6202"/>
                    <a:pt x="1586" y="8756"/>
                    <a:pt x="4140" y="9348"/>
                  </a:cubicBezTo>
                  <a:cubicBezTo>
                    <a:pt x="4510" y="9438"/>
                    <a:pt x="4880" y="9482"/>
                    <a:pt x="5245" y="9482"/>
                  </a:cubicBezTo>
                  <a:cubicBezTo>
                    <a:pt x="7373" y="9482"/>
                    <a:pt x="9312" y="8007"/>
                    <a:pt x="9840" y="5826"/>
                  </a:cubicBezTo>
                  <a:cubicBezTo>
                    <a:pt x="10432" y="3272"/>
                    <a:pt x="8846" y="718"/>
                    <a:pt x="6318" y="126"/>
                  </a:cubicBezTo>
                  <a:cubicBezTo>
                    <a:pt x="5953" y="41"/>
                    <a:pt x="5588" y="1"/>
                    <a:pt x="522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269375" y="2401575"/>
              <a:ext cx="408025" cy="408025"/>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 name="Google Shape;33;p2"/>
          <p:cNvGrpSpPr/>
          <p:nvPr/>
        </p:nvGrpSpPr>
        <p:grpSpPr>
          <a:xfrm>
            <a:off x="567327" y="377776"/>
            <a:ext cx="843586" cy="836299"/>
            <a:chOff x="642539" y="644476"/>
            <a:chExt cx="843586" cy="836299"/>
          </a:xfrm>
        </p:grpSpPr>
        <p:sp>
          <p:nvSpPr>
            <p:cNvPr id="34" name="Google Shape;34;p2"/>
            <p:cNvSpPr/>
            <p:nvPr/>
          </p:nvSpPr>
          <p:spPr>
            <a:xfrm>
              <a:off x="733425" y="728075"/>
              <a:ext cx="752700" cy="7527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642539" y="644476"/>
              <a:ext cx="206120" cy="206157"/>
            </a:xfrm>
            <a:custGeom>
              <a:avLst/>
              <a:gdLst/>
              <a:ahLst/>
              <a:cxnLst/>
              <a:rect l="l" t="t" r="r" b="b"/>
              <a:pathLst>
                <a:path w="5539" h="5540" fill="none" extrusionOk="0">
                  <a:moveTo>
                    <a:pt x="0" y="1"/>
                  </a:moveTo>
                  <a:lnTo>
                    <a:pt x="5539" y="1"/>
                  </a:lnTo>
                  <a:lnTo>
                    <a:pt x="5539" y="5539"/>
                  </a:lnTo>
                  <a:lnTo>
                    <a:pt x="0" y="5539"/>
                  </a:lnTo>
                  <a:close/>
                </a:path>
              </a:pathLst>
            </a:custGeom>
            <a:noFill/>
            <a:ln w="19050" cap="flat" cmpd="sng">
              <a:solidFill>
                <a:schemeClr val="hlink"/>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 name="Google Shape;36;p2"/>
          <p:cNvGrpSpPr/>
          <p:nvPr/>
        </p:nvGrpSpPr>
        <p:grpSpPr>
          <a:xfrm>
            <a:off x="7683970" y="-1114953"/>
            <a:ext cx="842454" cy="3728010"/>
            <a:chOff x="7739775" y="657934"/>
            <a:chExt cx="565975" cy="2504541"/>
          </a:xfrm>
        </p:grpSpPr>
        <p:sp>
          <p:nvSpPr>
            <p:cNvPr id="37" name="Google Shape;37;p2"/>
            <p:cNvSpPr/>
            <p:nvPr/>
          </p:nvSpPr>
          <p:spPr>
            <a:xfrm>
              <a:off x="7852700" y="657934"/>
              <a:ext cx="453050" cy="1955975"/>
            </a:xfrm>
            <a:custGeom>
              <a:avLst/>
              <a:gdLst/>
              <a:ahLst/>
              <a:cxnLst/>
              <a:rect l="l" t="t" r="r" b="b"/>
              <a:pathLst>
                <a:path w="18122" h="78239" extrusionOk="0">
                  <a:moveTo>
                    <a:pt x="0" y="0"/>
                  </a:moveTo>
                  <a:lnTo>
                    <a:pt x="0" y="78239"/>
                  </a:lnTo>
                  <a:lnTo>
                    <a:pt x="18122" y="78239"/>
                  </a:lnTo>
                  <a:lnTo>
                    <a:pt x="181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7739775" y="1207150"/>
              <a:ext cx="226550" cy="1955325"/>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2"/>
          <p:cNvSpPr txBox="1">
            <a:spLocks noGrp="1"/>
          </p:cNvSpPr>
          <p:nvPr>
            <p:ph type="ctrTitle"/>
          </p:nvPr>
        </p:nvSpPr>
        <p:spPr>
          <a:xfrm>
            <a:off x="2114388" y="1089550"/>
            <a:ext cx="4915200" cy="1986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7200"/>
              <a:buNone/>
              <a:defRPr sz="7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40" name="Google Shape;40;p2"/>
          <p:cNvSpPr txBox="1">
            <a:spLocks noGrp="1"/>
          </p:cNvSpPr>
          <p:nvPr>
            <p:ph type="subTitle" idx="1"/>
          </p:nvPr>
        </p:nvSpPr>
        <p:spPr>
          <a:xfrm>
            <a:off x="2396399" y="3075850"/>
            <a:ext cx="43512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None/>
              <a:defRPr sz="24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1" name="Google Shape;41;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18"/>
        <p:cNvGrpSpPr/>
        <p:nvPr/>
      </p:nvGrpSpPr>
      <p:grpSpPr>
        <a:xfrm>
          <a:off x="0" y="0"/>
          <a:ext cx="0" cy="0"/>
          <a:chOff x="0" y="0"/>
          <a:chExt cx="0" cy="0"/>
        </a:xfrm>
      </p:grpSpPr>
      <p:grpSp>
        <p:nvGrpSpPr>
          <p:cNvPr id="119" name="Google Shape;119;p7"/>
          <p:cNvGrpSpPr/>
          <p:nvPr/>
        </p:nvGrpSpPr>
        <p:grpSpPr>
          <a:xfrm flipH="1">
            <a:off x="4097850" y="3932163"/>
            <a:ext cx="2515910" cy="445675"/>
            <a:chOff x="-114100" y="3577175"/>
            <a:chExt cx="858350" cy="445675"/>
          </a:xfrm>
        </p:grpSpPr>
        <p:sp>
          <p:nvSpPr>
            <p:cNvPr id="120" name="Google Shape;120;p7"/>
            <p:cNvSpPr/>
            <p:nvPr/>
          </p:nvSpPr>
          <p:spPr>
            <a:xfrm>
              <a:off x="-114100" y="35771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7"/>
            <p:cNvSpPr/>
            <p:nvPr/>
          </p:nvSpPr>
          <p:spPr>
            <a:xfrm>
              <a:off x="-114100" y="36410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7"/>
            <p:cNvSpPr/>
            <p:nvPr/>
          </p:nvSpPr>
          <p:spPr>
            <a:xfrm>
              <a:off x="-114100" y="3704900"/>
              <a:ext cx="858350" cy="0"/>
            </a:xfrm>
            <a:custGeom>
              <a:avLst/>
              <a:gdLst/>
              <a:ahLst/>
              <a:cxnLst/>
              <a:rect l="l" t="t" r="r" b="b"/>
              <a:pathLst>
                <a:path w="34334"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7"/>
            <p:cNvSpPr/>
            <p:nvPr/>
          </p:nvSpPr>
          <p:spPr>
            <a:xfrm>
              <a:off x="-114100" y="376807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7"/>
            <p:cNvSpPr/>
            <p:nvPr/>
          </p:nvSpPr>
          <p:spPr>
            <a:xfrm>
              <a:off x="-114100" y="38319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7"/>
            <p:cNvSpPr/>
            <p:nvPr/>
          </p:nvSpPr>
          <p:spPr>
            <a:xfrm>
              <a:off x="-114100" y="38957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7"/>
            <p:cNvSpPr/>
            <p:nvPr/>
          </p:nvSpPr>
          <p:spPr>
            <a:xfrm>
              <a:off x="-114100" y="39596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7"/>
            <p:cNvSpPr/>
            <p:nvPr/>
          </p:nvSpPr>
          <p:spPr>
            <a:xfrm>
              <a:off x="-114100" y="40228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 name="Google Shape;128;p7"/>
          <p:cNvGrpSpPr/>
          <p:nvPr/>
        </p:nvGrpSpPr>
        <p:grpSpPr>
          <a:xfrm>
            <a:off x="-179055" y="-2149966"/>
            <a:ext cx="842454" cy="3529285"/>
            <a:chOff x="7739775" y="791441"/>
            <a:chExt cx="565975" cy="2371034"/>
          </a:xfrm>
        </p:grpSpPr>
        <p:sp>
          <p:nvSpPr>
            <p:cNvPr id="129" name="Google Shape;129;p7"/>
            <p:cNvSpPr/>
            <p:nvPr/>
          </p:nvSpPr>
          <p:spPr>
            <a:xfrm>
              <a:off x="7852700" y="791441"/>
              <a:ext cx="453050" cy="1955975"/>
            </a:xfrm>
            <a:custGeom>
              <a:avLst/>
              <a:gdLst/>
              <a:ahLst/>
              <a:cxnLst/>
              <a:rect l="l" t="t" r="r" b="b"/>
              <a:pathLst>
                <a:path w="18122" h="78239" extrusionOk="0">
                  <a:moveTo>
                    <a:pt x="0" y="0"/>
                  </a:moveTo>
                  <a:lnTo>
                    <a:pt x="0" y="78239"/>
                  </a:lnTo>
                  <a:lnTo>
                    <a:pt x="18122" y="78239"/>
                  </a:lnTo>
                  <a:lnTo>
                    <a:pt x="181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7739775" y="1207150"/>
              <a:ext cx="226550" cy="1955325"/>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7"/>
          <p:cNvSpPr/>
          <p:nvPr/>
        </p:nvSpPr>
        <p:spPr>
          <a:xfrm flipH="1">
            <a:off x="0" y="4347675"/>
            <a:ext cx="904200" cy="795900"/>
          </a:xfrm>
          <a:prstGeom prst="rect">
            <a:avLst/>
          </a:pr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605570" y="4230738"/>
            <a:ext cx="440683" cy="440721"/>
          </a:xfrm>
          <a:custGeom>
            <a:avLst/>
            <a:gdLst/>
            <a:ahLst/>
            <a:cxnLst/>
            <a:rect l="l" t="t" r="r" b="b"/>
            <a:pathLst>
              <a:path w="5539" h="5540" fill="none" extrusionOk="0">
                <a:moveTo>
                  <a:pt x="0" y="1"/>
                </a:moveTo>
                <a:lnTo>
                  <a:pt x="5539" y="1"/>
                </a:lnTo>
                <a:lnTo>
                  <a:pt x="5539" y="5539"/>
                </a:lnTo>
                <a:lnTo>
                  <a:pt x="0" y="5539"/>
                </a:lnTo>
                <a:close/>
              </a:path>
            </a:pathLst>
          </a:custGeom>
          <a:no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7"/>
          <p:cNvSpPr txBox="1">
            <a:spLocks noGrp="1"/>
          </p:cNvSpPr>
          <p:nvPr>
            <p:ph type="title"/>
          </p:nvPr>
        </p:nvSpPr>
        <p:spPr>
          <a:xfrm>
            <a:off x="713216" y="1243584"/>
            <a:ext cx="3456300" cy="7557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34" name="Google Shape;134;p7"/>
          <p:cNvSpPr txBox="1">
            <a:spLocks noGrp="1"/>
          </p:cNvSpPr>
          <p:nvPr>
            <p:ph type="body" idx="1"/>
          </p:nvPr>
        </p:nvSpPr>
        <p:spPr>
          <a:xfrm>
            <a:off x="713225" y="2057400"/>
            <a:ext cx="3090600" cy="1673400"/>
          </a:xfrm>
          <a:prstGeom prst="rect">
            <a:avLst/>
          </a:prstGeom>
        </p:spPr>
        <p:txBody>
          <a:bodyPr spcFirstLastPara="1" wrap="square" lIns="91425" tIns="91425" rIns="91425" bIns="91425" anchor="t" anchorCtr="0">
            <a:noAutofit/>
          </a:bodyPr>
          <a:lstStyle>
            <a:lvl1pPr marL="457200" lvl="0" indent="-355600">
              <a:spcBef>
                <a:spcPts val="0"/>
              </a:spcBef>
              <a:spcAft>
                <a:spcPts val="0"/>
              </a:spcAft>
              <a:buSzPts val="2000"/>
              <a:buChar char="●"/>
              <a:defRPr sz="2000"/>
            </a:lvl1pPr>
            <a:lvl2pPr marL="914400" lvl="1" indent="-355600">
              <a:spcBef>
                <a:spcPts val="1600"/>
              </a:spcBef>
              <a:spcAft>
                <a:spcPts val="0"/>
              </a:spcAft>
              <a:buSzPts val="2000"/>
              <a:buChar char="○"/>
              <a:defRPr sz="2000"/>
            </a:lvl2pPr>
            <a:lvl3pPr marL="1371600" lvl="2" indent="-355600">
              <a:spcBef>
                <a:spcPts val="1600"/>
              </a:spcBef>
              <a:spcAft>
                <a:spcPts val="0"/>
              </a:spcAft>
              <a:buSzPts val="2000"/>
              <a:buChar char="■"/>
              <a:defRPr sz="2000"/>
            </a:lvl3pPr>
            <a:lvl4pPr marL="1828800" lvl="3" indent="-355600">
              <a:spcBef>
                <a:spcPts val="1600"/>
              </a:spcBef>
              <a:spcAft>
                <a:spcPts val="0"/>
              </a:spcAft>
              <a:buSzPts val="2000"/>
              <a:buChar char="●"/>
              <a:defRPr sz="2000"/>
            </a:lvl4pPr>
            <a:lvl5pPr marL="2286000" lvl="4" indent="-355600">
              <a:spcBef>
                <a:spcPts val="1600"/>
              </a:spcBef>
              <a:spcAft>
                <a:spcPts val="0"/>
              </a:spcAft>
              <a:buSzPts val="2000"/>
              <a:buChar char="○"/>
              <a:defRPr sz="2000"/>
            </a:lvl5pPr>
            <a:lvl6pPr marL="2743200" lvl="5" indent="-355600">
              <a:spcBef>
                <a:spcPts val="1600"/>
              </a:spcBef>
              <a:spcAft>
                <a:spcPts val="0"/>
              </a:spcAft>
              <a:buSzPts val="2000"/>
              <a:buChar char="■"/>
              <a:defRPr sz="2000"/>
            </a:lvl6pPr>
            <a:lvl7pPr marL="3200400" lvl="6" indent="-355600">
              <a:spcBef>
                <a:spcPts val="1600"/>
              </a:spcBef>
              <a:spcAft>
                <a:spcPts val="0"/>
              </a:spcAft>
              <a:buSzPts val="2000"/>
              <a:buChar char="●"/>
              <a:defRPr sz="2000"/>
            </a:lvl7pPr>
            <a:lvl8pPr marL="3657600" lvl="7" indent="-355600">
              <a:spcBef>
                <a:spcPts val="1600"/>
              </a:spcBef>
              <a:spcAft>
                <a:spcPts val="0"/>
              </a:spcAft>
              <a:buSzPts val="2000"/>
              <a:buChar char="○"/>
              <a:defRPr sz="2000"/>
            </a:lvl8pPr>
            <a:lvl9pPr marL="4114800" lvl="8" indent="-355600">
              <a:spcBef>
                <a:spcPts val="1600"/>
              </a:spcBef>
              <a:spcAft>
                <a:spcPts val="1600"/>
              </a:spcAft>
              <a:buSzPts val="2000"/>
              <a:buChar char="■"/>
              <a:defRPr sz="2000"/>
            </a:lvl9pPr>
          </a:lstStyle>
          <a:p>
            <a:endParaRPr/>
          </a:p>
        </p:txBody>
      </p:sp>
      <p:sp>
        <p:nvSpPr>
          <p:cNvPr id="135" name="Google Shape;1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62"/>
        <p:cNvGrpSpPr/>
        <p:nvPr/>
      </p:nvGrpSpPr>
      <p:grpSpPr>
        <a:xfrm>
          <a:off x="0" y="0"/>
          <a:ext cx="0" cy="0"/>
          <a:chOff x="0" y="0"/>
          <a:chExt cx="0" cy="0"/>
        </a:xfrm>
      </p:grpSpPr>
      <p:sp>
        <p:nvSpPr>
          <p:cNvPr id="163" name="Google Shape;163;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grpSp>
        <p:nvGrpSpPr>
          <p:cNvPr id="164" name="Google Shape;164;p9"/>
          <p:cNvGrpSpPr/>
          <p:nvPr/>
        </p:nvGrpSpPr>
        <p:grpSpPr>
          <a:xfrm>
            <a:off x="808574" y="764988"/>
            <a:ext cx="2515910" cy="445675"/>
            <a:chOff x="-114100" y="3577175"/>
            <a:chExt cx="858350" cy="445675"/>
          </a:xfrm>
        </p:grpSpPr>
        <p:sp>
          <p:nvSpPr>
            <p:cNvPr id="165" name="Google Shape;165;p9"/>
            <p:cNvSpPr/>
            <p:nvPr/>
          </p:nvSpPr>
          <p:spPr>
            <a:xfrm>
              <a:off x="-114100" y="35771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9"/>
            <p:cNvSpPr/>
            <p:nvPr/>
          </p:nvSpPr>
          <p:spPr>
            <a:xfrm>
              <a:off x="-114100" y="36410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9"/>
            <p:cNvSpPr/>
            <p:nvPr/>
          </p:nvSpPr>
          <p:spPr>
            <a:xfrm>
              <a:off x="-114100" y="3704900"/>
              <a:ext cx="858350" cy="0"/>
            </a:xfrm>
            <a:custGeom>
              <a:avLst/>
              <a:gdLst/>
              <a:ahLst/>
              <a:cxnLst/>
              <a:rect l="l" t="t" r="r" b="b"/>
              <a:pathLst>
                <a:path w="34334"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9"/>
            <p:cNvSpPr/>
            <p:nvPr/>
          </p:nvSpPr>
          <p:spPr>
            <a:xfrm>
              <a:off x="-114100" y="376807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9"/>
            <p:cNvSpPr/>
            <p:nvPr/>
          </p:nvSpPr>
          <p:spPr>
            <a:xfrm>
              <a:off x="-114100" y="38319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9"/>
            <p:cNvSpPr/>
            <p:nvPr/>
          </p:nvSpPr>
          <p:spPr>
            <a:xfrm>
              <a:off x="-114100" y="38957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9"/>
            <p:cNvSpPr/>
            <p:nvPr/>
          </p:nvSpPr>
          <p:spPr>
            <a:xfrm>
              <a:off x="-114100" y="39596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9"/>
            <p:cNvSpPr/>
            <p:nvPr/>
          </p:nvSpPr>
          <p:spPr>
            <a:xfrm>
              <a:off x="-114100" y="40228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 name="Google Shape;173;p9"/>
          <p:cNvGrpSpPr/>
          <p:nvPr/>
        </p:nvGrpSpPr>
        <p:grpSpPr>
          <a:xfrm flipH="1">
            <a:off x="8488660" y="-2150041"/>
            <a:ext cx="842454" cy="3529285"/>
            <a:chOff x="7739775" y="791441"/>
            <a:chExt cx="565975" cy="2371034"/>
          </a:xfrm>
        </p:grpSpPr>
        <p:sp>
          <p:nvSpPr>
            <p:cNvPr id="174" name="Google Shape;174;p9"/>
            <p:cNvSpPr/>
            <p:nvPr/>
          </p:nvSpPr>
          <p:spPr>
            <a:xfrm>
              <a:off x="7852700" y="791441"/>
              <a:ext cx="453050" cy="1955975"/>
            </a:xfrm>
            <a:custGeom>
              <a:avLst/>
              <a:gdLst/>
              <a:ahLst/>
              <a:cxnLst/>
              <a:rect l="l" t="t" r="r" b="b"/>
              <a:pathLst>
                <a:path w="18122" h="78239" extrusionOk="0">
                  <a:moveTo>
                    <a:pt x="0" y="0"/>
                  </a:moveTo>
                  <a:lnTo>
                    <a:pt x="0" y="78239"/>
                  </a:lnTo>
                  <a:lnTo>
                    <a:pt x="18122" y="78239"/>
                  </a:lnTo>
                  <a:lnTo>
                    <a:pt x="181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9"/>
            <p:cNvSpPr/>
            <p:nvPr/>
          </p:nvSpPr>
          <p:spPr>
            <a:xfrm>
              <a:off x="7739775" y="1207150"/>
              <a:ext cx="226550" cy="1955325"/>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6" name="Google Shape;176;p9"/>
          <p:cNvSpPr/>
          <p:nvPr/>
        </p:nvSpPr>
        <p:spPr>
          <a:xfrm>
            <a:off x="8247859" y="4347600"/>
            <a:ext cx="904200" cy="795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9"/>
          <p:cNvSpPr txBox="1">
            <a:spLocks noGrp="1"/>
          </p:cNvSpPr>
          <p:nvPr>
            <p:ph type="title"/>
          </p:nvPr>
        </p:nvSpPr>
        <p:spPr>
          <a:xfrm flipH="1">
            <a:off x="4982543" y="1243509"/>
            <a:ext cx="3456300" cy="7557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6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78" name="Google Shape;178;p9"/>
          <p:cNvSpPr txBox="1">
            <a:spLocks noGrp="1"/>
          </p:cNvSpPr>
          <p:nvPr>
            <p:ph type="body" idx="1"/>
          </p:nvPr>
        </p:nvSpPr>
        <p:spPr>
          <a:xfrm flipH="1">
            <a:off x="5348234" y="2057325"/>
            <a:ext cx="3090600" cy="1673400"/>
          </a:xfrm>
          <a:prstGeom prst="rect">
            <a:avLst/>
          </a:prstGeom>
        </p:spPr>
        <p:txBody>
          <a:bodyPr spcFirstLastPara="1" wrap="square" lIns="91425" tIns="91425" rIns="91425" bIns="91425" anchor="t" anchorCtr="0">
            <a:noAutofit/>
          </a:bodyPr>
          <a:lstStyle>
            <a:lvl1pPr marL="457200" lvl="0" indent="-355600" rtl="0">
              <a:spcBef>
                <a:spcPts val="0"/>
              </a:spcBef>
              <a:spcAft>
                <a:spcPts val="0"/>
              </a:spcAft>
              <a:buSzPts val="2000"/>
              <a:buChar char="●"/>
              <a:defRPr sz="2000"/>
            </a:lvl1pPr>
            <a:lvl2pPr marL="914400" lvl="1" indent="-355600" rtl="0">
              <a:spcBef>
                <a:spcPts val="1600"/>
              </a:spcBef>
              <a:spcAft>
                <a:spcPts val="0"/>
              </a:spcAft>
              <a:buSzPts val="2000"/>
              <a:buChar char="○"/>
              <a:defRPr sz="2000"/>
            </a:lvl2pPr>
            <a:lvl3pPr marL="1371600" lvl="2" indent="-355600" rtl="0">
              <a:spcBef>
                <a:spcPts val="1600"/>
              </a:spcBef>
              <a:spcAft>
                <a:spcPts val="0"/>
              </a:spcAft>
              <a:buSzPts val="2000"/>
              <a:buChar char="■"/>
              <a:defRPr sz="2000"/>
            </a:lvl3pPr>
            <a:lvl4pPr marL="1828800" lvl="3" indent="-355600" rtl="0">
              <a:spcBef>
                <a:spcPts val="1600"/>
              </a:spcBef>
              <a:spcAft>
                <a:spcPts val="0"/>
              </a:spcAft>
              <a:buSzPts val="2000"/>
              <a:buChar char="●"/>
              <a:defRPr sz="2000"/>
            </a:lvl4pPr>
            <a:lvl5pPr marL="2286000" lvl="4" indent="-355600" rtl="0">
              <a:spcBef>
                <a:spcPts val="1600"/>
              </a:spcBef>
              <a:spcAft>
                <a:spcPts val="0"/>
              </a:spcAft>
              <a:buSzPts val="2000"/>
              <a:buChar char="○"/>
              <a:defRPr sz="2000"/>
            </a:lvl5pPr>
            <a:lvl6pPr marL="2743200" lvl="5" indent="-355600" rtl="0">
              <a:spcBef>
                <a:spcPts val="1600"/>
              </a:spcBef>
              <a:spcAft>
                <a:spcPts val="0"/>
              </a:spcAft>
              <a:buSzPts val="2000"/>
              <a:buChar char="■"/>
              <a:defRPr sz="2000"/>
            </a:lvl6pPr>
            <a:lvl7pPr marL="3200400" lvl="6" indent="-355600" rtl="0">
              <a:spcBef>
                <a:spcPts val="1600"/>
              </a:spcBef>
              <a:spcAft>
                <a:spcPts val="0"/>
              </a:spcAft>
              <a:buSzPts val="2000"/>
              <a:buChar char="●"/>
              <a:defRPr sz="2000"/>
            </a:lvl7pPr>
            <a:lvl8pPr marL="3657600" lvl="7" indent="-355600" rtl="0">
              <a:spcBef>
                <a:spcPts val="1600"/>
              </a:spcBef>
              <a:spcAft>
                <a:spcPts val="0"/>
              </a:spcAft>
              <a:buSzPts val="2000"/>
              <a:buChar char="○"/>
              <a:defRPr sz="2000"/>
            </a:lvl8pPr>
            <a:lvl9pPr marL="4114800" lvl="8" indent="-355600" rtl="0">
              <a:spcBef>
                <a:spcPts val="1600"/>
              </a:spcBef>
              <a:spcAft>
                <a:spcPts val="1600"/>
              </a:spcAft>
              <a:buSzPts val="2000"/>
              <a:buChar char="■"/>
              <a:defRPr sz="20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1"/>
        </a:solidFill>
        <a:effectLst/>
      </p:bgPr>
    </p:bg>
    <p:spTree>
      <p:nvGrpSpPr>
        <p:cNvPr id="1" name="Shape 222"/>
        <p:cNvGrpSpPr/>
        <p:nvPr/>
      </p:nvGrpSpPr>
      <p:grpSpPr>
        <a:xfrm>
          <a:off x="0" y="0"/>
          <a:ext cx="0" cy="0"/>
          <a:chOff x="0" y="0"/>
          <a:chExt cx="0" cy="0"/>
        </a:xfrm>
      </p:grpSpPr>
      <p:sp>
        <p:nvSpPr>
          <p:cNvPr id="223" name="Google Shape;22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2">
  <p:cSld name="CUSTOM_22">
    <p:spTree>
      <p:nvGrpSpPr>
        <p:cNvPr id="1" name="Shape 241"/>
        <p:cNvGrpSpPr/>
        <p:nvPr/>
      </p:nvGrpSpPr>
      <p:grpSpPr>
        <a:xfrm>
          <a:off x="0" y="0"/>
          <a:ext cx="0" cy="0"/>
          <a:chOff x="0" y="0"/>
          <a:chExt cx="0" cy="0"/>
        </a:xfrm>
      </p:grpSpPr>
      <p:grpSp>
        <p:nvGrpSpPr>
          <p:cNvPr id="242" name="Google Shape;242;p15"/>
          <p:cNvGrpSpPr/>
          <p:nvPr/>
        </p:nvGrpSpPr>
        <p:grpSpPr>
          <a:xfrm flipH="1">
            <a:off x="281486" y="3623700"/>
            <a:ext cx="863479" cy="1519796"/>
            <a:chOff x="8522150" y="2810900"/>
            <a:chExt cx="580100" cy="1021025"/>
          </a:xfrm>
        </p:grpSpPr>
        <p:sp>
          <p:nvSpPr>
            <p:cNvPr id="243" name="Google Shape;243;p15"/>
            <p:cNvSpPr/>
            <p:nvPr/>
          </p:nvSpPr>
          <p:spPr>
            <a:xfrm>
              <a:off x="8590050" y="2937950"/>
              <a:ext cx="512200" cy="893975"/>
            </a:xfrm>
            <a:custGeom>
              <a:avLst/>
              <a:gdLst/>
              <a:ahLst/>
              <a:cxnLst/>
              <a:rect l="l" t="t" r="r" b="b"/>
              <a:pathLst>
                <a:path w="20488" h="35759" extrusionOk="0">
                  <a:moveTo>
                    <a:pt x="0" y="0"/>
                  </a:moveTo>
                  <a:lnTo>
                    <a:pt x="0" y="35759"/>
                  </a:lnTo>
                  <a:lnTo>
                    <a:pt x="20487" y="35759"/>
                  </a:lnTo>
                  <a:lnTo>
                    <a:pt x="204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5"/>
            <p:cNvSpPr/>
            <p:nvPr/>
          </p:nvSpPr>
          <p:spPr>
            <a:xfrm>
              <a:off x="8522150" y="2810900"/>
              <a:ext cx="255450" cy="254775"/>
            </a:xfrm>
            <a:custGeom>
              <a:avLst/>
              <a:gdLst/>
              <a:ahLst/>
              <a:cxnLst/>
              <a:rect l="l" t="t" r="r" b="b"/>
              <a:pathLst>
                <a:path w="10218" h="10191" fill="none" extrusionOk="0">
                  <a:moveTo>
                    <a:pt x="1" y="1"/>
                  </a:moveTo>
                  <a:lnTo>
                    <a:pt x="10217" y="1"/>
                  </a:lnTo>
                  <a:lnTo>
                    <a:pt x="10217" y="10191"/>
                  </a:lnTo>
                  <a:lnTo>
                    <a:pt x="1" y="10191"/>
                  </a:lnTo>
                  <a:close/>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5" name="Google Shape;245;p15"/>
          <p:cNvGrpSpPr/>
          <p:nvPr/>
        </p:nvGrpSpPr>
        <p:grpSpPr>
          <a:xfrm flipH="1">
            <a:off x="7959854" y="3543300"/>
            <a:ext cx="2515910" cy="445675"/>
            <a:chOff x="-114100" y="3577175"/>
            <a:chExt cx="858350" cy="445675"/>
          </a:xfrm>
        </p:grpSpPr>
        <p:sp>
          <p:nvSpPr>
            <p:cNvPr id="246" name="Google Shape;246;p15"/>
            <p:cNvSpPr/>
            <p:nvPr/>
          </p:nvSpPr>
          <p:spPr>
            <a:xfrm>
              <a:off x="-114100" y="35771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5"/>
            <p:cNvSpPr/>
            <p:nvPr/>
          </p:nvSpPr>
          <p:spPr>
            <a:xfrm>
              <a:off x="-114100" y="36410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5"/>
            <p:cNvSpPr/>
            <p:nvPr/>
          </p:nvSpPr>
          <p:spPr>
            <a:xfrm>
              <a:off x="-114100" y="3704900"/>
              <a:ext cx="858350" cy="0"/>
            </a:xfrm>
            <a:custGeom>
              <a:avLst/>
              <a:gdLst/>
              <a:ahLst/>
              <a:cxnLst/>
              <a:rect l="l" t="t" r="r" b="b"/>
              <a:pathLst>
                <a:path w="34334"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5"/>
            <p:cNvSpPr/>
            <p:nvPr/>
          </p:nvSpPr>
          <p:spPr>
            <a:xfrm>
              <a:off x="-114100" y="376807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5"/>
            <p:cNvSpPr/>
            <p:nvPr/>
          </p:nvSpPr>
          <p:spPr>
            <a:xfrm>
              <a:off x="-114100" y="38319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5"/>
            <p:cNvSpPr/>
            <p:nvPr/>
          </p:nvSpPr>
          <p:spPr>
            <a:xfrm>
              <a:off x="-114100" y="38957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5"/>
            <p:cNvSpPr/>
            <p:nvPr/>
          </p:nvSpPr>
          <p:spPr>
            <a:xfrm>
              <a:off x="-114100" y="39596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5"/>
            <p:cNvSpPr/>
            <p:nvPr/>
          </p:nvSpPr>
          <p:spPr>
            <a:xfrm>
              <a:off x="-114100" y="40228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5"/>
          <p:cNvGrpSpPr/>
          <p:nvPr/>
        </p:nvGrpSpPr>
        <p:grpSpPr>
          <a:xfrm flipH="1">
            <a:off x="-33911" y="-714903"/>
            <a:ext cx="842454" cy="3728010"/>
            <a:chOff x="7739775" y="657934"/>
            <a:chExt cx="565975" cy="2504541"/>
          </a:xfrm>
        </p:grpSpPr>
        <p:sp>
          <p:nvSpPr>
            <p:cNvPr id="255" name="Google Shape;255;p15"/>
            <p:cNvSpPr/>
            <p:nvPr/>
          </p:nvSpPr>
          <p:spPr>
            <a:xfrm>
              <a:off x="7852700" y="657934"/>
              <a:ext cx="453050" cy="1955975"/>
            </a:xfrm>
            <a:custGeom>
              <a:avLst/>
              <a:gdLst/>
              <a:ahLst/>
              <a:cxnLst/>
              <a:rect l="l" t="t" r="r" b="b"/>
              <a:pathLst>
                <a:path w="18122" h="78239" extrusionOk="0">
                  <a:moveTo>
                    <a:pt x="0" y="0"/>
                  </a:moveTo>
                  <a:lnTo>
                    <a:pt x="0" y="78239"/>
                  </a:lnTo>
                  <a:lnTo>
                    <a:pt x="18122" y="78239"/>
                  </a:lnTo>
                  <a:lnTo>
                    <a:pt x="181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5"/>
            <p:cNvSpPr/>
            <p:nvPr/>
          </p:nvSpPr>
          <p:spPr>
            <a:xfrm>
              <a:off x="7739775" y="1207150"/>
              <a:ext cx="226550" cy="1955325"/>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3">
  <p:cSld name="CUSTOM_23">
    <p:spTree>
      <p:nvGrpSpPr>
        <p:cNvPr id="1" name="Shape 257"/>
        <p:cNvGrpSpPr/>
        <p:nvPr/>
      </p:nvGrpSpPr>
      <p:grpSpPr>
        <a:xfrm>
          <a:off x="0" y="0"/>
          <a:ext cx="0" cy="0"/>
          <a:chOff x="0" y="0"/>
          <a:chExt cx="0" cy="0"/>
        </a:xfrm>
      </p:grpSpPr>
      <p:grpSp>
        <p:nvGrpSpPr>
          <p:cNvPr id="258" name="Google Shape;258;p16"/>
          <p:cNvGrpSpPr/>
          <p:nvPr/>
        </p:nvGrpSpPr>
        <p:grpSpPr>
          <a:xfrm>
            <a:off x="7788150" y="159363"/>
            <a:ext cx="863489" cy="1519795"/>
            <a:chOff x="8522143" y="2810900"/>
            <a:chExt cx="580107" cy="1021025"/>
          </a:xfrm>
        </p:grpSpPr>
        <p:sp>
          <p:nvSpPr>
            <p:cNvPr id="259" name="Google Shape;259;p16"/>
            <p:cNvSpPr/>
            <p:nvPr/>
          </p:nvSpPr>
          <p:spPr>
            <a:xfrm>
              <a:off x="8590050" y="2937950"/>
              <a:ext cx="512200" cy="893975"/>
            </a:xfrm>
            <a:custGeom>
              <a:avLst/>
              <a:gdLst/>
              <a:ahLst/>
              <a:cxnLst/>
              <a:rect l="l" t="t" r="r" b="b"/>
              <a:pathLst>
                <a:path w="20488" h="35759" extrusionOk="0">
                  <a:moveTo>
                    <a:pt x="0" y="0"/>
                  </a:moveTo>
                  <a:lnTo>
                    <a:pt x="0" y="35759"/>
                  </a:lnTo>
                  <a:lnTo>
                    <a:pt x="20487" y="35759"/>
                  </a:lnTo>
                  <a:lnTo>
                    <a:pt x="204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6"/>
            <p:cNvSpPr/>
            <p:nvPr/>
          </p:nvSpPr>
          <p:spPr>
            <a:xfrm>
              <a:off x="8522143" y="2810900"/>
              <a:ext cx="255450" cy="822847"/>
            </a:xfrm>
            <a:custGeom>
              <a:avLst/>
              <a:gdLst/>
              <a:ahLst/>
              <a:cxnLst/>
              <a:rect l="l" t="t" r="r" b="b"/>
              <a:pathLst>
                <a:path w="10218" h="10191" fill="none" extrusionOk="0">
                  <a:moveTo>
                    <a:pt x="1" y="1"/>
                  </a:moveTo>
                  <a:lnTo>
                    <a:pt x="10217" y="1"/>
                  </a:lnTo>
                  <a:lnTo>
                    <a:pt x="10217" y="10191"/>
                  </a:lnTo>
                  <a:lnTo>
                    <a:pt x="1" y="10191"/>
                  </a:lnTo>
                  <a:close/>
                </a:path>
              </a:pathLst>
            </a:custGeom>
            <a:noFill/>
            <a:ln w="19050" cap="flat" cmpd="sng">
              <a:solidFill>
                <a:schemeClr val="hlink"/>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lt1"/>
                  </a:solidFill>
                </a:rPr>
                <a:t>    </a:t>
              </a:r>
              <a:endParaRPr>
                <a:solidFill>
                  <a:schemeClr val="lt1"/>
                </a:solidFill>
              </a:endParaRPr>
            </a:p>
          </p:txBody>
        </p:sp>
      </p:grpSp>
      <p:grpSp>
        <p:nvGrpSpPr>
          <p:cNvPr id="261" name="Google Shape;261;p16"/>
          <p:cNvGrpSpPr/>
          <p:nvPr/>
        </p:nvGrpSpPr>
        <p:grpSpPr>
          <a:xfrm>
            <a:off x="7179024" y="4538450"/>
            <a:ext cx="2515910" cy="445675"/>
            <a:chOff x="-114100" y="3577175"/>
            <a:chExt cx="858350" cy="445675"/>
          </a:xfrm>
        </p:grpSpPr>
        <p:sp>
          <p:nvSpPr>
            <p:cNvPr id="262" name="Google Shape;262;p16"/>
            <p:cNvSpPr/>
            <p:nvPr/>
          </p:nvSpPr>
          <p:spPr>
            <a:xfrm>
              <a:off x="-114100" y="3577175"/>
              <a:ext cx="858350" cy="25"/>
            </a:xfrm>
            <a:custGeom>
              <a:avLst/>
              <a:gdLst/>
              <a:ahLst/>
              <a:cxnLst/>
              <a:rect l="l" t="t" r="r" b="b"/>
              <a:pathLst>
                <a:path w="34334" h="1" fill="none" extrusionOk="0">
                  <a:moveTo>
                    <a:pt x="0" y="1"/>
                  </a:moveTo>
                  <a:lnTo>
                    <a:pt x="34334" y="1"/>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6"/>
            <p:cNvSpPr/>
            <p:nvPr/>
          </p:nvSpPr>
          <p:spPr>
            <a:xfrm>
              <a:off x="-114100" y="3641025"/>
              <a:ext cx="858350" cy="25"/>
            </a:xfrm>
            <a:custGeom>
              <a:avLst/>
              <a:gdLst/>
              <a:ahLst/>
              <a:cxnLst/>
              <a:rect l="l" t="t" r="r" b="b"/>
              <a:pathLst>
                <a:path w="34334" h="1" fill="none" extrusionOk="0">
                  <a:moveTo>
                    <a:pt x="0" y="1"/>
                  </a:moveTo>
                  <a:lnTo>
                    <a:pt x="34334" y="1"/>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6"/>
            <p:cNvSpPr/>
            <p:nvPr/>
          </p:nvSpPr>
          <p:spPr>
            <a:xfrm>
              <a:off x="-114100" y="3704900"/>
              <a:ext cx="858350" cy="0"/>
            </a:xfrm>
            <a:custGeom>
              <a:avLst/>
              <a:gdLst/>
              <a:ahLst/>
              <a:cxnLst/>
              <a:rect l="l" t="t" r="r" b="b"/>
              <a:pathLst>
                <a:path w="34334" fill="none" extrusionOk="0">
                  <a:moveTo>
                    <a:pt x="0" y="0"/>
                  </a:moveTo>
                  <a:lnTo>
                    <a:pt x="34334" y="0"/>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6"/>
            <p:cNvSpPr/>
            <p:nvPr/>
          </p:nvSpPr>
          <p:spPr>
            <a:xfrm>
              <a:off x="-114100" y="3768075"/>
              <a:ext cx="858350" cy="25"/>
            </a:xfrm>
            <a:custGeom>
              <a:avLst/>
              <a:gdLst/>
              <a:ahLst/>
              <a:cxnLst/>
              <a:rect l="l" t="t" r="r" b="b"/>
              <a:pathLst>
                <a:path w="34334" h="1" fill="none" extrusionOk="0">
                  <a:moveTo>
                    <a:pt x="0" y="0"/>
                  </a:moveTo>
                  <a:lnTo>
                    <a:pt x="34334" y="0"/>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6"/>
            <p:cNvSpPr/>
            <p:nvPr/>
          </p:nvSpPr>
          <p:spPr>
            <a:xfrm>
              <a:off x="-114100" y="3831925"/>
              <a:ext cx="858350" cy="25"/>
            </a:xfrm>
            <a:custGeom>
              <a:avLst/>
              <a:gdLst/>
              <a:ahLst/>
              <a:cxnLst/>
              <a:rect l="l" t="t" r="r" b="b"/>
              <a:pathLst>
                <a:path w="34334" h="1" fill="none" extrusionOk="0">
                  <a:moveTo>
                    <a:pt x="0" y="0"/>
                  </a:moveTo>
                  <a:lnTo>
                    <a:pt x="34334" y="0"/>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6"/>
            <p:cNvSpPr/>
            <p:nvPr/>
          </p:nvSpPr>
          <p:spPr>
            <a:xfrm>
              <a:off x="-114100" y="3895775"/>
              <a:ext cx="858350" cy="25"/>
            </a:xfrm>
            <a:custGeom>
              <a:avLst/>
              <a:gdLst/>
              <a:ahLst/>
              <a:cxnLst/>
              <a:rect l="l" t="t" r="r" b="b"/>
              <a:pathLst>
                <a:path w="34334" h="1" fill="none" extrusionOk="0">
                  <a:moveTo>
                    <a:pt x="0" y="1"/>
                  </a:moveTo>
                  <a:lnTo>
                    <a:pt x="34334" y="1"/>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6"/>
            <p:cNvSpPr/>
            <p:nvPr/>
          </p:nvSpPr>
          <p:spPr>
            <a:xfrm>
              <a:off x="-114100" y="3959625"/>
              <a:ext cx="858350" cy="25"/>
            </a:xfrm>
            <a:custGeom>
              <a:avLst/>
              <a:gdLst/>
              <a:ahLst/>
              <a:cxnLst/>
              <a:rect l="l" t="t" r="r" b="b"/>
              <a:pathLst>
                <a:path w="34334" h="1" fill="none" extrusionOk="0">
                  <a:moveTo>
                    <a:pt x="0" y="1"/>
                  </a:moveTo>
                  <a:lnTo>
                    <a:pt x="34334" y="1"/>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6"/>
            <p:cNvSpPr/>
            <p:nvPr/>
          </p:nvSpPr>
          <p:spPr>
            <a:xfrm>
              <a:off x="-114100" y="4022825"/>
              <a:ext cx="858350" cy="25"/>
            </a:xfrm>
            <a:custGeom>
              <a:avLst/>
              <a:gdLst/>
              <a:ahLst/>
              <a:cxnLst/>
              <a:rect l="l" t="t" r="r" b="b"/>
              <a:pathLst>
                <a:path w="34334" h="1" fill="none" extrusionOk="0">
                  <a:moveTo>
                    <a:pt x="0" y="0"/>
                  </a:moveTo>
                  <a:lnTo>
                    <a:pt x="34334" y="0"/>
                  </a:lnTo>
                </a:path>
              </a:pathLst>
            </a:custGeom>
            <a:solidFill>
              <a:schemeClr val="accent1"/>
            </a:solidFill>
            <a:ln w="1905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0" name="Google Shape;270;p16"/>
          <p:cNvGrpSpPr/>
          <p:nvPr/>
        </p:nvGrpSpPr>
        <p:grpSpPr>
          <a:xfrm>
            <a:off x="211077" y="1206964"/>
            <a:ext cx="843586" cy="836299"/>
            <a:chOff x="642539" y="644476"/>
            <a:chExt cx="843586" cy="836299"/>
          </a:xfrm>
        </p:grpSpPr>
        <p:sp>
          <p:nvSpPr>
            <p:cNvPr id="271" name="Google Shape;271;p16"/>
            <p:cNvSpPr/>
            <p:nvPr/>
          </p:nvSpPr>
          <p:spPr>
            <a:xfrm>
              <a:off x="733425" y="728075"/>
              <a:ext cx="752700" cy="752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6"/>
            <p:cNvSpPr/>
            <p:nvPr/>
          </p:nvSpPr>
          <p:spPr>
            <a:xfrm>
              <a:off x="642539" y="644476"/>
              <a:ext cx="206120" cy="206157"/>
            </a:xfrm>
            <a:custGeom>
              <a:avLst/>
              <a:gdLst/>
              <a:ahLst/>
              <a:cxnLst/>
              <a:rect l="l" t="t" r="r" b="b"/>
              <a:pathLst>
                <a:path w="5539" h="5540" fill="none" extrusionOk="0">
                  <a:moveTo>
                    <a:pt x="0" y="1"/>
                  </a:moveTo>
                  <a:lnTo>
                    <a:pt x="5539" y="1"/>
                  </a:lnTo>
                  <a:lnTo>
                    <a:pt x="5539" y="5539"/>
                  </a:lnTo>
                  <a:lnTo>
                    <a:pt x="0" y="5539"/>
                  </a:lnTo>
                  <a:close/>
                </a:path>
              </a:pathLst>
            </a:custGeom>
            <a:noFill/>
            <a:ln w="19050" cap="flat" cmpd="sng">
              <a:solidFill>
                <a:schemeClr val="hlink"/>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4">
  <p:cSld name="CUSTOM_24">
    <p:spTree>
      <p:nvGrpSpPr>
        <p:cNvPr id="1" name="Shape 273"/>
        <p:cNvGrpSpPr/>
        <p:nvPr/>
      </p:nvGrpSpPr>
      <p:grpSpPr>
        <a:xfrm>
          <a:off x="0" y="0"/>
          <a:ext cx="0" cy="0"/>
          <a:chOff x="0" y="0"/>
          <a:chExt cx="0" cy="0"/>
        </a:xfrm>
      </p:grpSpPr>
      <p:sp>
        <p:nvSpPr>
          <p:cNvPr id="274" name="Google Shape;274;p17"/>
          <p:cNvSpPr/>
          <p:nvPr/>
        </p:nvSpPr>
        <p:spPr>
          <a:xfrm rot="-5400000">
            <a:off x="-1247824" y="2190755"/>
            <a:ext cx="2495400" cy="2495400"/>
          </a:xfrm>
          <a:prstGeom prst="ellipse">
            <a:avLst/>
          </a:prstGeom>
          <a:noFill/>
          <a:ln w="3810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5" name="Google Shape;275;p17"/>
          <p:cNvGrpSpPr/>
          <p:nvPr/>
        </p:nvGrpSpPr>
        <p:grpSpPr>
          <a:xfrm rot="-5400000">
            <a:off x="978289" y="3269468"/>
            <a:ext cx="487000" cy="1652075"/>
            <a:chOff x="747200" y="540000"/>
            <a:chExt cx="487000" cy="1652075"/>
          </a:xfrm>
        </p:grpSpPr>
        <p:sp>
          <p:nvSpPr>
            <p:cNvPr id="276" name="Google Shape;276;p17"/>
            <p:cNvSpPr/>
            <p:nvPr/>
          </p:nvSpPr>
          <p:spPr>
            <a:xfrm>
              <a:off x="796200" y="540000"/>
              <a:ext cx="438000" cy="133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7"/>
            <p:cNvSpPr/>
            <p:nvPr/>
          </p:nvSpPr>
          <p:spPr>
            <a:xfrm>
              <a:off x="747200" y="858575"/>
              <a:ext cx="206100" cy="1333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8" name="Google Shape;278;p17"/>
          <p:cNvGrpSpPr/>
          <p:nvPr/>
        </p:nvGrpSpPr>
        <p:grpSpPr>
          <a:xfrm rot="10800000">
            <a:off x="7835927" y="286870"/>
            <a:ext cx="2852211" cy="505262"/>
            <a:chOff x="-114100" y="3577175"/>
            <a:chExt cx="858350" cy="445675"/>
          </a:xfrm>
        </p:grpSpPr>
        <p:sp>
          <p:nvSpPr>
            <p:cNvPr id="279" name="Google Shape;279;p17"/>
            <p:cNvSpPr/>
            <p:nvPr/>
          </p:nvSpPr>
          <p:spPr>
            <a:xfrm>
              <a:off x="-114100" y="3577175"/>
              <a:ext cx="858350" cy="25"/>
            </a:xfrm>
            <a:custGeom>
              <a:avLst/>
              <a:gdLst/>
              <a:ahLst/>
              <a:cxnLst/>
              <a:rect l="l" t="t" r="r" b="b"/>
              <a:pathLst>
                <a:path w="34334" h="1" fill="none" extrusionOk="0">
                  <a:moveTo>
                    <a:pt x="0" y="1"/>
                  </a:moveTo>
                  <a:lnTo>
                    <a:pt x="34334" y="1"/>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7"/>
            <p:cNvSpPr/>
            <p:nvPr/>
          </p:nvSpPr>
          <p:spPr>
            <a:xfrm>
              <a:off x="-114100" y="3641025"/>
              <a:ext cx="858350" cy="25"/>
            </a:xfrm>
            <a:custGeom>
              <a:avLst/>
              <a:gdLst/>
              <a:ahLst/>
              <a:cxnLst/>
              <a:rect l="l" t="t" r="r" b="b"/>
              <a:pathLst>
                <a:path w="34334" h="1" fill="none" extrusionOk="0">
                  <a:moveTo>
                    <a:pt x="0" y="1"/>
                  </a:moveTo>
                  <a:lnTo>
                    <a:pt x="34334" y="1"/>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7"/>
            <p:cNvSpPr/>
            <p:nvPr/>
          </p:nvSpPr>
          <p:spPr>
            <a:xfrm>
              <a:off x="-114100" y="3704900"/>
              <a:ext cx="858350" cy="0"/>
            </a:xfrm>
            <a:custGeom>
              <a:avLst/>
              <a:gdLst/>
              <a:ahLst/>
              <a:cxnLst/>
              <a:rect l="l" t="t" r="r" b="b"/>
              <a:pathLst>
                <a:path w="34334" fill="none" extrusionOk="0">
                  <a:moveTo>
                    <a:pt x="0" y="0"/>
                  </a:moveTo>
                  <a:lnTo>
                    <a:pt x="34334" y="0"/>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7"/>
            <p:cNvSpPr/>
            <p:nvPr/>
          </p:nvSpPr>
          <p:spPr>
            <a:xfrm>
              <a:off x="-114100" y="3768075"/>
              <a:ext cx="858350" cy="25"/>
            </a:xfrm>
            <a:custGeom>
              <a:avLst/>
              <a:gdLst/>
              <a:ahLst/>
              <a:cxnLst/>
              <a:rect l="l" t="t" r="r" b="b"/>
              <a:pathLst>
                <a:path w="34334" h="1" fill="none" extrusionOk="0">
                  <a:moveTo>
                    <a:pt x="0" y="0"/>
                  </a:moveTo>
                  <a:lnTo>
                    <a:pt x="34334" y="0"/>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7"/>
            <p:cNvSpPr/>
            <p:nvPr/>
          </p:nvSpPr>
          <p:spPr>
            <a:xfrm>
              <a:off x="-114100" y="3831925"/>
              <a:ext cx="858350" cy="25"/>
            </a:xfrm>
            <a:custGeom>
              <a:avLst/>
              <a:gdLst/>
              <a:ahLst/>
              <a:cxnLst/>
              <a:rect l="l" t="t" r="r" b="b"/>
              <a:pathLst>
                <a:path w="34334" h="1" fill="none" extrusionOk="0">
                  <a:moveTo>
                    <a:pt x="0" y="0"/>
                  </a:moveTo>
                  <a:lnTo>
                    <a:pt x="34334" y="0"/>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7"/>
            <p:cNvSpPr/>
            <p:nvPr/>
          </p:nvSpPr>
          <p:spPr>
            <a:xfrm>
              <a:off x="-114100" y="3895775"/>
              <a:ext cx="858350" cy="25"/>
            </a:xfrm>
            <a:custGeom>
              <a:avLst/>
              <a:gdLst/>
              <a:ahLst/>
              <a:cxnLst/>
              <a:rect l="l" t="t" r="r" b="b"/>
              <a:pathLst>
                <a:path w="34334" h="1" fill="none" extrusionOk="0">
                  <a:moveTo>
                    <a:pt x="0" y="1"/>
                  </a:moveTo>
                  <a:lnTo>
                    <a:pt x="34334" y="1"/>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7"/>
            <p:cNvSpPr/>
            <p:nvPr/>
          </p:nvSpPr>
          <p:spPr>
            <a:xfrm>
              <a:off x="-114100" y="3959625"/>
              <a:ext cx="858350" cy="25"/>
            </a:xfrm>
            <a:custGeom>
              <a:avLst/>
              <a:gdLst/>
              <a:ahLst/>
              <a:cxnLst/>
              <a:rect l="l" t="t" r="r" b="b"/>
              <a:pathLst>
                <a:path w="34334" h="1" fill="none" extrusionOk="0">
                  <a:moveTo>
                    <a:pt x="0" y="1"/>
                  </a:moveTo>
                  <a:lnTo>
                    <a:pt x="34334" y="1"/>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7"/>
            <p:cNvSpPr/>
            <p:nvPr/>
          </p:nvSpPr>
          <p:spPr>
            <a:xfrm>
              <a:off x="-114100" y="4022825"/>
              <a:ext cx="858350" cy="25"/>
            </a:xfrm>
            <a:custGeom>
              <a:avLst/>
              <a:gdLst/>
              <a:ahLst/>
              <a:cxnLst/>
              <a:rect l="l" t="t" r="r" b="b"/>
              <a:pathLst>
                <a:path w="34334" h="1" fill="none" extrusionOk="0">
                  <a:moveTo>
                    <a:pt x="0" y="0"/>
                  </a:moveTo>
                  <a:lnTo>
                    <a:pt x="34334" y="0"/>
                  </a:lnTo>
                </a:path>
              </a:pathLst>
            </a:custGeom>
            <a:noFill/>
            <a:ln w="1905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One column text 3">
  <p:cSld name="CUSTOM_5">
    <p:spTree>
      <p:nvGrpSpPr>
        <p:cNvPr id="1" name="Shape 327"/>
        <p:cNvGrpSpPr/>
        <p:nvPr/>
      </p:nvGrpSpPr>
      <p:grpSpPr>
        <a:xfrm>
          <a:off x="0" y="0"/>
          <a:ext cx="0" cy="0"/>
          <a:chOff x="0" y="0"/>
          <a:chExt cx="0" cy="0"/>
        </a:xfrm>
      </p:grpSpPr>
      <p:sp>
        <p:nvSpPr>
          <p:cNvPr id="328" name="Google Shape;328;p20"/>
          <p:cNvSpPr/>
          <p:nvPr/>
        </p:nvSpPr>
        <p:spPr>
          <a:xfrm>
            <a:off x="6572250" y="237908"/>
            <a:ext cx="4667700" cy="4667700"/>
          </a:xfrm>
          <a:prstGeom prst="ellipse">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9" name="Google Shape;329;p20"/>
          <p:cNvGrpSpPr/>
          <p:nvPr/>
        </p:nvGrpSpPr>
        <p:grpSpPr>
          <a:xfrm>
            <a:off x="-1224401" y="4697813"/>
            <a:ext cx="2515910" cy="445675"/>
            <a:chOff x="-114100" y="3577175"/>
            <a:chExt cx="858350" cy="445675"/>
          </a:xfrm>
        </p:grpSpPr>
        <p:sp>
          <p:nvSpPr>
            <p:cNvPr id="330" name="Google Shape;330;p20"/>
            <p:cNvSpPr/>
            <p:nvPr/>
          </p:nvSpPr>
          <p:spPr>
            <a:xfrm>
              <a:off x="-114100" y="35771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0"/>
            <p:cNvSpPr/>
            <p:nvPr/>
          </p:nvSpPr>
          <p:spPr>
            <a:xfrm>
              <a:off x="-114100" y="36410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0"/>
            <p:cNvSpPr/>
            <p:nvPr/>
          </p:nvSpPr>
          <p:spPr>
            <a:xfrm>
              <a:off x="-114100" y="3704900"/>
              <a:ext cx="858350" cy="0"/>
            </a:xfrm>
            <a:custGeom>
              <a:avLst/>
              <a:gdLst/>
              <a:ahLst/>
              <a:cxnLst/>
              <a:rect l="l" t="t" r="r" b="b"/>
              <a:pathLst>
                <a:path w="34334"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0"/>
            <p:cNvSpPr/>
            <p:nvPr/>
          </p:nvSpPr>
          <p:spPr>
            <a:xfrm>
              <a:off x="-114100" y="376807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0"/>
            <p:cNvSpPr/>
            <p:nvPr/>
          </p:nvSpPr>
          <p:spPr>
            <a:xfrm>
              <a:off x="-114100" y="38319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0"/>
            <p:cNvSpPr/>
            <p:nvPr/>
          </p:nvSpPr>
          <p:spPr>
            <a:xfrm>
              <a:off x="-114100" y="38957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0"/>
            <p:cNvSpPr/>
            <p:nvPr/>
          </p:nvSpPr>
          <p:spPr>
            <a:xfrm>
              <a:off x="-114100" y="39596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0"/>
            <p:cNvSpPr/>
            <p:nvPr/>
          </p:nvSpPr>
          <p:spPr>
            <a:xfrm>
              <a:off x="-114100" y="40228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 name="Google Shape;338;p20"/>
          <p:cNvGrpSpPr/>
          <p:nvPr/>
        </p:nvGrpSpPr>
        <p:grpSpPr>
          <a:xfrm>
            <a:off x="8077022" y="-684537"/>
            <a:ext cx="955314" cy="4702626"/>
            <a:chOff x="7739772" y="376375"/>
            <a:chExt cx="565978" cy="2786081"/>
          </a:xfrm>
        </p:grpSpPr>
        <p:sp>
          <p:nvSpPr>
            <p:cNvPr id="339" name="Google Shape;339;p20"/>
            <p:cNvSpPr/>
            <p:nvPr/>
          </p:nvSpPr>
          <p:spPr>
            <a:xfrm>
              <a:off x="7852700" y="376375"/>
              <a:ext cx="453050" cy="1955975"/>
            </a:xfrm>
            <a:custGeom>
              <a:avLst/>
              <a:gdLst/>
              <a:ahLst/>
              <a:cxnLst/>
              <a:rect l="l" t="t" r="r" b="b"/>
              <a:pathLst>
                <a:path w="18122" h="78239" extrusionOk="0">
                  <a:moveTo>
                    <a:pt x="0" y="0"/>
                  </a:moveTo>
                  <a:lnTo>
                    <a:pt x="0" y="78239"/>
                  </a:lnTo>
                  <a:lnTo>
                    <a:pt x="18122" y="78239"/>
                  </a:lnTo>
                  <a:lnTo>
                    <a:pt x="181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0"/>
            <p:cNvSpPr/>
            <p:nvPr/>
          </p:nvSpPr>
          <p:spPr>
            <a:xfrm>
              <a:off x="7739772" y="1445876"/>
              <a:ext cx="226550" cy="1716580"/>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1" name="Google Shape;341;p20"/>
          <p:cNvGrpSpPr/>
          <p:nvPr/>
        </p:nvGrpSpPr>
        <p:grpSpPr>
          <a:xfrm>
            <a:off x="6921130" y="3788274"/>
            <a:ext cx="714551" cy="734662"/>
            <a:chOff x="-2362200" y="3559650"/>
            <a:chExt cx="1015275" cy="1043850"/>
          </a:xfrm>
        </p:grpSpPr>
        <p:sp>
          <p:nvSpPr>
            <p:cNvPr id="342" name="Google Shape;342;p20"/>
            <p:cNvSpPr/>
            <p:nvPr/>
          </p:nvSpPr>
          <p:spPr>
            <a:xfrm>
              <a:off x="-2362200" y="3761100"/>
              <a:ext cx="842400" cy="842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0"/>
            <p:cNvSpPr/>
            <p:nvPr/>
          </p:nvSpPr>
          <p:spPr>
            <a:xfrm>
              <a:off x="-1943025" y="3559650"/>
              <a:ext cx="596100" cy="596100"/>
            </a:xfrm>
            <a:prstGeom prst="rect">
              <a:avLst/>
            </a:prstGeom>
            <a:noFill/>
            <a:ln w="19050" cap="flat" cmpd="sng">
              <a:solidFill>
                <a:schemeClr val="hlink"/>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 name="Google Shape;344;p20"/>
          <p:cNvSpPr txBox="1">
            <a:spLocks noGrp="1"/>
          </p:cNvSpPr>
          <p:nvPr>
            <p:ph type="title"/>
          </p:nvPr>
        </p:nvSpPr>
        <p:spPr>
          <a:xfrm>
            <a:off x="630936" y="310896"/>
            <a:ext cx="5029200" cy="7314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6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45" name="Google Shape;345;p20"/>
          <p:cNvSpPr txBox="1">
            <a:spLocks noGrp="1"/>
          </p:cNvSpPr>
          <p:nvPr>
            <p:ph type="body" idx="1"/>
          </p:nvPr>
        </p:nvSpPr>
        <p:spPr>
          <a:xfrm>
            <a:off x="621792" y="1517904"/>
            <a:ext cx="4837200" cy="21030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Clr>
                <a:schemeClr val="accent3"/>
              </a:buClr>
              <a:buSzPts val="1800"/>
              <a:buAutoNum type="arabicPeriod"/>
              <a:defRPr sz="2000"/>
            </a:lvl1pPr>
            <a:lvl2pPr marL="914400" lvl="1" indent="-342900" rtl="0">
              <a:spcBef>
                <a:spcPts val="1000"/>
              </a:spcBef>
              <a:spcAft>
                <a:spcPts val="0"/>
              </a:spcAft>
              <a:buClr>
                <a:schemeClr val="hlink"/>
              </a:buClr>
              <a:buSzPts val="1800"/>
              <a:buAutoNum type="alphaLcPeriod"/>
              <a:defRPr sz="2000"/>
            </a:lvl2pPr>
            <a:lvl3pPr marL="1371600" lvl="2" indent="-342900" rtl="0">
              <a:spcBef>
                <a:spcPts val="1600"/>
              </a:spcBef>
              <a:spcAft>
                <a:spcPts val="0"/>
              </a:spcAft>
              <a:buClr>
                <a:schemeClr val="hlink"/>
              </a:buClr>
              <a:buSzPts val="1800"/>
              <a:buAutoNum type="romanLcPeriod"/>
              <a:defRPr sz="2000"/>
            </a:lvl3pPr>
            <a:lvl4pPr marL="1828800" lvl="3" indent="-342900" rtl="0">
              <a:spcBef>
                <a:spcPts val="1600"/>
              </a:spcBef>
              <a:spcAft>
                <a:spcPts val="0"/>
              </a:spcAft>
              <a:buClr>
                <a:schemeClr val="hlink"/>
              </a:buClr>
              <a:buSzPts val="1800"/>
              <a:buAutoNum type="arabicPeriod"/>
              <a:defRPr sz="2000"/>
            </a:lvl4pPr>
            <a:lvl5pPr marL="2286000" lvl="4" indent="-342900" rtl="0">
              <a:spcBef>
                <a:spcPts val="1600"/>
              </a:spcBef>
              <a:spcAft>
                <a:spcPts val="0"/>
              </a:spcAft>
              <a:buClr>
                <a:schemeClr val="hlink"/>
              </a:buClr>
              <a:buSzPts val="1800"/>
              <a:buAutoNum type="alphaLcPeriod"/>
              <a:defRPr sz="2000"/>
            </a:lvl5pPr>
            <a:lvl6pPr marL="2743200" lvl="5" indent="-342900" rtl="0">
              <a:spcBef>
                <a:spcPts val="1600"/>
              </a:spcBef>
              <a:spcAft>
                <a:spcPts val="0"/>
              </a:spcAft>
              <a:buClr>
                <a:schemeClr val="hlink"/>
              </a:buClr>
              <a:buSzPts val="1800"/>
              <a:buAutoNum type="romanLcPeriod"/>
              <a:defRPr sz="2000"/>
            </a:lvl6pPr>
            <a:lvl7pPr marL="3200400" lvl="6" indent="-342900" rtl="0">
              <a:spcBef>
                <a:spcPts val="1600"/>
              </a:spcBef>
              <a:spcAft>
                <a:spcPts val="0"/>
              </a:spcAft>
              <a:buClr>
                <a:schemeClr val="hlink"/>
              </a:buClr>
              <a:buSzPts val="1800"/>
              <a:buAutoNum type="arabicPeriod"/>
              <a:defRPr sz="2000"/>
            </a:lvl7pPr>
            <a:lvl8pPr marL="3657600" lvl="7" indent="-342900" rtl="0">
              <a:spcBef>
                <a:spcPts val="1600"/>
              </a:spcBef>
              <a:spcAft>
                <a:spcPts val="0"/>
              </a:spcAft>
              <a:buClr>
                <a:schemeClr val="hlink"/>
              </a:buClr>
              <a:buSzPts val="1800"/>
              <a:buAutoNum type="alphaLcPeriod"/>
              <a:defRPr sz="2000"/>
            </a:lvl8pPr>
            <a:lvl9pPr marL="4114800" lvl="8" indent="-342900" rtl="0">
              <a:spcBef>
                <a:spcPts val="1600"/>
              </a:spcBef>
              <a:spcAft>
                <a:spcPts val="1600"/>
              </a:spcAft>
              <a:buClr>
                <a:schemeClr val="hlink"/>
              </a:buClr>
              <a:buSzPts val="1800"/>
              <a:buAutoNum type="romanLcPeriod"/>
              <a:defRPr sz="20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4">
    <p:spTree>
      <p:nvGrpSpPr>
        <p:cNvPr id="1" name="Shape 461"/>
        <p:cNvGrpSpPr/>
        <p:nvPr/>
      </p:nvGrpSpPr>
      <p:grpSpPr>
        <a:xfrm>
          <a:off x="0" y="0"/>
          <a:ext cx="0" cy="0"/>
          <a:chOff x="0" y="0"/>
          <a:chExt cx="0" cy="0"/>
        </a:xfrm>
      </p:grpSpPr>
      <p:grpSp>
        <p:nvGrpSpPr>
          <p:cNvPr id="462" name="Google Shape;462;p27"/>
          <p:cNvGrpSpPr/>
          <p:nvPr/>
        </p:nvGrpSpPr>
        <p:grpSpPr>
          <a:xfrm>
            <a:off x="-349734" y="613024"/>
            <a:ext cx="1038523" cy="1026836"/>
            <a:chOff x="-269375" y="2401575"/>
            <a:chExt cx="412669" cy="408025"/>
          </a:xfrm>
        </p:grpSpPr>
        <p:sp>
          <p:nvSpPr>
            <p:cNvPr id="463" name="Google Shape;463;p27"/>
            <p:cNvSpPr/>
            <p:nvPr/>
          </p:nvSpPr>
          <p:spPr>
            <a:xfrm>
              <a:off x="-36736" y="2404911"/>
              <a:ext cx="180030" cy="163612"/>
            </a:xfrm>
            <a:custGeom>
              <a:avLst/>
              <a:gdLst/>
              <a:ahLst/>
              <a:cxnLst/>
              <a:rect l="l" t="t" r="r" b="b"/>
              <a:pathLst>
                <a:path w="10432" h="9482" extrusionOk="0">
                  <a:moveTo>
                    <a:pt x="5228" y="1"/>
                  </a:moveTo>
                  <a:cubicBezTo>
                    <a:pt x="3073" y="1"/>
                    <a:pt x="1121" y="1459"/>
                    <a:pt x="592" y="3648"/>
                  </a:cubicBezTo>
                  <a:cubicBezTo>
                    <a:pt x="0" y="6202"/>
                    <a:pt x="1586" y="8756"/>
                    <a:pt x="4140" y="9348"/>
                  </a:cubicBezTo>
                  <a:cubicBezTo>
                    <a:pt x="4510" y="9438"/>
                    <a:pt x="4880" y="9482"/>
                    <a:pt x="5245" y="9482"/>
                  </a:cubicBezTo>
                  <a:cubicBezTo>
                    <a:pt x="7373" y="9482"/>
                    <a:pt x="9312" y="8007"/>
                    <a:pt x="9840" y="5826"/>
                  </a:cubicBezTo>
                  <a:cubicBezTo>
                    <a:pt x="10432" y="3272"/>
                    <a:pt x="8846" y="718"/>
                    <a:pt x="6318" y="126"/>
                  </a:cubicBezTo>
                  <a:cubicBezTo>
                    <a:pt x="5953" y="41"/>
                    <a:pt x="5588" y="1"/>
                    <a:pt x="522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7"/>
            <p:cNvSpPr/>
            <p:nvPr/>
          </p:nvSpPr>
          <p:spPr>
            <a:xfrm>
              <a:off x="-269375" y="2401575"/>
              <a:ext cx="408025" cy="408025"/>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2857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5" name="Google Shape;465;p27"/>
          <p:cNvGrpSpPr/>
          <p:nvPr/>
        </p:nvGrpSpPr>
        <p:grpSpPr>
          <a:xfrm flipH="1">
            <a:off x="8333285" y="4245825"/>
            <a:ext cx="829601" cy="931338"/>
            <a:chOff x="7839489" y="975710"/>
            <a:chExt cx="1064546" cy="2186753"/>
          </a:xfrm>
        </p:grpSpPr>
        <p:sp>
          <p:nvSpPr>
            <p:cNvPr id="466" name="Google Shape;466;p27"/>
            <p:cNvSpPr/>
            <p:nvPr/>
          </p:nvSpPr>
          <p:spPr>
            <a:xfrm>
              <a:off x="7852687" y="975710"/>
              <a:ext cx="1051348" cy="1356664"/>
            </a:xfrm>
            <a:custGeom>
              <a:avLst/>
              <a:gdLst/>
              <a:ahLst/>
              <a:cxnLst/>
              <a:rect l="l" t="t" r="r" b="b"/>
              <a:pathLst>
                <a:path w="18122" h="78239" extrusionOk="0">
                  <a:moveTo>
                    <a:pt x="0" y="0"/>
                  </a:moveTo>
                  <a:lnTo>
                    <a:pt x="0" y="78239"/>
                  </a:lnTo>
                  <a:lnTo>
                    <a:pt x="18122" y="78239"/>
                  </a:lnTo>
                  <a:lnTo>
                    <a:pt x="181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27"/>
            <p:cNvSpPr/>
            <p:nvPr/>
          </p:nvSpPr>
          <p:spPr>
            <a:xfrm>
              <a:off x="7839489" y="1207139"/>
              <a:ext cx="256681" cy="1955325"/>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8" name="Google Shape;468;p27"/>
          <p:cNvSpPr/>
          <p:nvPr/>
        </p:nvSpPr>
        <p:spPr>
          <a:xfrm>
            <a:off x="-485775" y="1228725"/>
            <a:ext cx="819300" cy="1452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7"/>
          <p:cNvSpPr txBox="1">
            <a:spLocks noGrp="1"/>
          </p:cNvSpPr>
          <p:nvPr>
            <p:ph type="title"/>
          </p:nvPr>
        </p:nvSpPr>
        <p:spPr>
          <a:xfrm>
            <a:off x="1179576" y="310896"/>
            <a:ext cx="6784800" cy="7314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3600"/>
            </a:lvl1pPr>
            <a:lvl2pPr lvl="1">
              <a:spcBef>
                <a:spcPts val="0"/>
              </a:spcBef>
              <a:spcAft>
                <a:spcPts val="0"/>
              </a:spcAft>
              <a:buSzPts val="2800"/>
              <a:buNone/>
              <a:defRPr>
                <a:latin typeface="Roboto"/>
                <a:ea typeface="Roboto"/>
                <a:cs typeface="Roboto"/>
                <a:sym typeface="Roboto"/>
              </a:defRPr>
            </a:lvl2pPr>
            <a:lvl3pPr lvl="2">
              <a:spcBef>
                <a:spcPts val="0"/>
              </a:spcBef>
              <a:spcAft>
                <a:spcPts val="0"/>
              </a:spcAft>
              <a:buSzPts val="2800"/>
              <a:buNone/>
              <a:defRPr>
                <a:latin typeface="Roboto"/>
                <a:ea typeface="Roboto"/>
                <a:cs typeface="Roboto"/>
                <a:sym typeface="Roboto"/>
              </a:defRPr>
            </a:lvl3pPr>
            <a:lvl4pPr lvl="3">
              <a:spcBef>
                <a:spcPts val="0"/>
              </a:spcBef>
              <a:spcAft>
                <a:spcPts val="0"/>
              </a:spcAft>
              <a:buSzPts val="2800"/>
              <a:buNone/>
              <a:defRPr>
                <a:latin typeface="Roboto"/>
                <a:ea typeface="Roboto"/>
                <a:cs typeface="Roboto"/>
                <a:sym typeface="Roboto"/>
              </a:defRPr>
            </a:lvl4pPr>
            <a:lvl5pPr lvl="4">
              <a:spcBef>
                <a:spcPts val="0"/>
              </a:spcBef>
              <a:spcAft>
                <a:spcPts val="0"/>
              </a:spcAft>
              <a:buSzPts val="2800"/>
              <a:buNone/>
              <a:defRPr>
                <a:latin typeface="Roboto"/>
                <a:ea typeface="Roboto"/>
                <a:cs typeface="Roboto"/>
                <a:sym typeface="Roboto"/>
              </a:defRPr>
            </a:lvl5pPr>
            <a:lvl6pPr lvl="5">
              <a:spcBef>
                <a:spcPts val="0"/>
              </a:spcBef>
              <a:spcAft>
                <a:spcPts val="0"/>
              </a:spcAft>
              <a:buSzPts val="2800"/>
              <a:buNone/>
              <a:defRPr>
                <a:latin typeface="Roboto"/>
                <a:ea typeface="Roboto"/>
                <a:cs typeface="Roboto"/>
                <a:sym typeface="Roboto"/>
              </a:defRPr>
            </a:lvl6pPr>
            <a:lvl7pPr lvl="6">
              <a:spcBef>
                <a:spcPts val="0"/>
              </a:spcBef>
              <a:spcAft>
                <a:spcPts val="0"/>
              </a:spcAft>
              <a:buSzPts val="2800"/>
              <a:buNone/>
              <a:defRPr>
                <a:latin typeface="Roboto"/>
                <a:ea typeface="Roboto"/>
                <a:cs typeface="Roboto"/>
                <a:sym typeface="Roboto"/>
              </a:defRPr>
            </a:lvl7pPr>
            <a:lvl8pPr lvl="7">
              <a:spcBef>
                <a:spcPts val="0"/>
              </a:spcBef>
              <a:spcAft>
                <a:spcPts val="0"/>
              </a:spcAft>
              <a:buSzPts val="2800"/>
              <a:buNone/>
              <a:defRPr>
                <a:latin typeface="Roboto"/>
                <a:ea typeface="Roboto"/>
                <a:cs typeface="Roboto"/>
                <a:sym typeface="Roboto"/>
              </a:defRPr>
            </a:lvl8pPr>
            <a:lvl9pPr lvl="8">
              <a:spcBef>
                <a:spcPts val="0"/>
              </a:spcBef>
              <a:spcAft>
                <a:spcPts val="0"/>
              </a:spcAft>
              <a:buSzPts val="2800"/>
              <a:buNone/>
              <a:defRPr>
                <a:latin typeface="Roboto"/>
                <a:ea typeface="Roboto"/>
                <a:cs typeface="Roboto"/>
                <a:sym typeface="Roboto"/>
              </a:defRPr>
            </a:lvl9pPr>
          </a:lstStyle>
          <a:p>
            <a:endParaRPr/>
          </a:p>
        </p:txBody>
      </p:sp>
      <p:sp>
        <p:nvSpPr>
          <p:cNvPr id="470" name="Google Shape;470;p27"/>
          <p:cNvSpPr txBox="1">
            <a:spLocks noGrp="1"/>
          </p:cNvSpPr>
          <p:nvPr>
            <p:ph type="title" idx="2"/>
          </p:nvPr>
        </p:nvSpPr>
        <p:spPr>
          <a:xfrm>
            <a:off x="950976" y="3087242"/>
            <a:ext cx="2148900" cy="1097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000"/>
              <a:buNone/>
              <a:defRPr sz="2000">
                <a:solidFill>
                  <a:schemeClr val="lt1"/>
                </a:solidFill>
                <a:latin typeface="Roboto"/>
                <a:ea typeface="Roboto"/>
                <a:cs typeface="Roboto"/>
                <a:sym typeface="Roboto"/>
              </a:defRPr>
            </a:lvl1pPr>
            <a:lvl2pPr lvl="1" algn="ctr" rtl="0">
              <a:spcBef>
                <a:spcPts val="0"/>
              </a:spcBef>
              <a:spcAft>
                <a:spcPts val="0"/>
              </a:spcAft>
              <a:buSzPts val="2800"/>
              <a:buNone/>
              <a:defRPr>
                <a:latin typeface="Roboto"/>
                <a:ea typeface="Roboto"/>
                <a:cs typeface="Roboto"/>
                <a:sym typeface="Roboto"/>
              </a:defRPr>
            </a:lvl2pPr>
            <a:lvl3pPr lvl="2" algn="ctr" rtl="0">
              <a:spcBef>
                <a:spcPts val="0"/>
              </a:spcBef>
              <a:spcAft>
                <a:spcPts val="0"/>
              </a:spcAft>
              <a:buSzPts val="2800"/>
              <a:buNone/>
              <a:defRPr>
                <a:latin typeface="Roboto"/>
                <a:ea typeface="Roboto"/>
                <a:cs typeface="Roboto"/>
                <a:sym typeface="Roboto"/>
              </a:defRPr>
            </a:lvl3pPr>
            <a:lvl4pPr lvl="3" algn="ctr" rtl="0">
              <a:spcBef>
                <a:spcPts val="0"/>
              </a:spcBef>
              <a:spcAft>
                <a:spcPts val="0"/>
              </a:spcAft>
              <a:buSzPts val="2800"/>
              <a:buNone/>
              <a:defRPr>
                <a:latin typeface="Roboto"/>
                <a:ea typeface="Roboto"/>
                <a:cs typeface="Roboto"/>
                <a:sym typeface="Roboto"/>
              </a:defRPr>
            </a:lvl4pPr>
            <a:lvl5pPr lvl="4" algn="ctr" rtl="0">
              <a:spcBef>
                <a:spcPts val="0"/>
              </a:spcBef>
              <a:spcAft>
                <a:spcPts val="0"/>
              </a:spcAft>
              <a:buSzPts val="2800"/>
              <a:buNone/>
              <a:defRPr>
                <a:latin typeface="Roboto"/>
                <a:ea typeface="Roboto"/>
                <a:cs typeface="Roboto"/>
                <a:sym typeface="Roboto"/>
              </a:defRPr>
            </a:lvl5pPr>
            <a:lvl6pPr lvl="5" algn="ctr" rtl="0">
              <a:spcBef>
                <a:spcPts val="0"/>
              </a:spcBef>
              <a:spcAft>
                <a:spcPts val="0"/>
              </a:spcAft>
              <a:buSzPts val="2800"/>
              <a:buNone/>
              <a:defRPr>
                <a:latin typeface="Roboto"/>
                <a:ea typeface="Roboto"/>
                <a:cs typeface="Roboto"/>
                <a:sym typeface="Roboto"/>
              </a:defRPr>
            </a:lvl6pPr>
            <a:lvl7pPr lvl="6" algn="ctr" rtl="0">
              <a:spcBef>
                <a:spcPts val="0"/>
              </a:spcBef>
              <a:spcAft>
                <a:spcPts val="0"/>
              </a:spcAft>
              <a:buSzPts val="2800"/>
              <a:buNone/>
              <a:defRPr>
                <a:latin typeface="Roboto"/>
                <a:ea typeface="Roboto"/>
                <a:cs typeface="Roboto"/>
                <a:sym typeface="Roboto"/>
              </a:defRPr>
            </a:lvl7pPr>
            <a:lvl8pPr lvl="7" algn="ctr" rtl="0">
              <a:spcBef>
                <a:spcPts val="0"/>
              </a:spcBef>
              <a:spcAft>
                <a:spcPts val="0"/>
              </a:spcAft>
              <a:buSzPts val="2800"/>
              <a:buNone/>
              <a:defRPr>
                <a:latin typeface="Roboto"/>
                <a:ea typeface="Roboto"/>
                <a:cs typeface="Roboto"/>
                <a:sym typeface="Roboto"/>
              </a:defRPr>
            </a:lvl8pPr>
            <a:lvl9pPr lvl="8" algn="ctr" rtl="0">
              <a:spcBef>
                <a:spcPts val="0"/>
              </a:spcBef>
              <a:spcAft>
                <a:spcPts val="0"/>
              </a:spcAft>
              <a:buSzPts val="2800"/>
              <a:buNone/>
              <a:defRPr>
                <a:latin typeface="Roboto"/>
                <a:ea typeface="Roboto"/>
                <a:cs typeface="Roboto"/>
                <a:sym typeface="Roboto"/>
              </a:defRPr>
            </a:lvl9pPr>
          </a:lstStyle>
          <a:p>
            <a:endParaRPr/>
          </a:p>
        </p:txBody>
      </p:sp>
      <p:sp>
        <p:nvSpPr>
          <p:cNvPr id="471" name="Google Shape;471;p27"/>
          <p:cNvSpPr txBox="1">
            <a:spLocks noGrp="1"/>
          </p:cNvSpPr>
          <p:nvPr>
            <p:ph type="title" idx="3"/>
          </p:nvPr>
        </p:nvSpPr>
        <p:spPr>
          <a:xfrm>
            <a:off x="1133856" y="2602610"/>
            <a:ext cx="17739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algn="ctr" rtl="0">
              <a:spcBef>
                <a:spcPts val="0"/>
              </a:spcBef>
              <a:spcAft>
                <a:spcPts val="0"/>
              </a:spcAft>
              <a:buSzPts val="2800"/>
              <a:buFont typeface="Hammersmith One"/>
              <a:buNone/>
              <a:defRPr>
                <a:latin typeface="Hammersmith One"/>
                <a:ea typeface="Hammersmith One"/>
                <a:cs typeface="Hammersmith One"/>
                <a:sym typeface="Hammersmith One"/>
              </a:defRPr>
            </a:lvl2pPr>
            <a:lvl3pPr lvl="2" algn="ctr" rtl="0">
              <a:spcBef>
                <a:spcPts val="0"/>
              </a:spcBef>
              <a:spcAft>
                <a:spcPts val="0"/>
              </a:spcAft>
              <a:buSzPts val="2800"/>
              <a:buFont typeface="Hammersmith One"/>
              <a:buNone/>
              <a:defRPr>
                <a:latin typeface="Hammersmith One"/>
                <a:ea typeface="Hammersmith One"/>
                <a:cs typeface="Hammersmith One"/>
                <a:sym typeface="Hammersmith One"/>
              </a:defRPr>
            </a:lvl3pPr>
            <a:lvl4pPr lvl="3" algn="ctr" rtl="0">
              <a:spcBef>
                <a:spcPts val="0"/>
              </a:spcBef>
              <a:spcAft>
                <a:spcPts val="0"/>
              </a:spcAft>
              <a:buSzPts val="2800"/>
              <a:buFont typeface="Hammersmith One"/>
              <a:buNone/>
              <a:defRPr>
                <a:latin typeface="Hammersmith One"/>
                <a:ea typeface="Hammersmith One"/>
                <a:cs typeface="Hammersmith One"/>
                <a:sym typeface="Hammersmith One"/>
              </a:defRPr>
            </a:lvl4pPr>
            <a:lvl5pPr lvl="4" algn="ctr" rtl="0">
              <a:spcBef>
                <a:spcPts val="0"/>
              </a:spcBef>
              <a:spcAft>
                <a:spcPts val="0"/>
              </a:spcAft>
              <a:buSzPts val="2800"/>
              <a:buFont typeface="Hammersmith One"/>
              <a:buNone/>
              <a:defRPr>
                <a:latin typeface="Hammersmith One"/>
                <a:ea typeface="Hammersmith One"/>
                <a:cs typeface="Hammersmith One"/>
                <a:sym typeface="Hammersmith One"/>
              </a:defRPr>
            </a:lvl5pPr>
            <a:lvl6pPr lvl="5" algn="ctr" rtl="0">
              <a:spcBef>
                <a:spcPts val="0"/>
              </a:spcBef>
              <a:spcAft>
                <a:spcPts val="0"/>
              </a:spcAft>
              <a:buSzPts val="2800"/>
              <a:buFont typeface="Hammersmith One"/>
              <a:buNone/>
              <a:defRPr>
                <a:latin typeface="Hammersmith One"/>
                <a:ea typeface="Hammersmith One"/>
                <a:cs typeface="Hammersmith One"/>
                <a:sym typeface="Hammersmith One"/>
              </a:defRPr>
            </a:lvl6pPr>
            <a:lvl7pPr lvl="6" algn="ctr" rtl="0">
              <a:spcBef>
                <a:spcPts val="0"/>
              </a:spcBef>
              <a:spcAft>
                <a:spcPts val="0"/>
              </a:spcAft>
              <a:buSzPts val="2800"/>
              <a:buFont typeface="Hammersmith One"/>
              <a:buNone/>
              <a:defRPr>
                <a:latin typeface="Hammersmith One"/>
                <a:ea typeface="Hammersmith One"/>
                <a:cs typeface="Hammersmith One"/>
                <a:sym typeface="Hammersmith One"/>
              </a:defRPr>
            </a:lvl7pPr>
            <a:lvl8pPr lvl="7" algn="ctr" rtl="0">
              <a:spcBef>
                <a:spcPts val="0"/>
              </a:spcBef>
              <a:spcAft>
                <a:spcPts val="0"/>
              </a:spcAft>
              <a:buSzPts val="2800"/>
              <a:buFont typeface="Hammersmith One"/>
              <a:buNone/>
              <a:defRPr>
                <a:latin typeface="Hammersmith One"/>
                <a:ea typeface="Hammersmith One"/>
                <a:cs typeface="Hammersmith One"/>
                <a:sym typeface="Hammersmith One"/>
              </a:defRPr>
            </a:lvl8pPr>
            <a:lvl9pPr lvl="8" algn="ctr" rtl="0">
              <a:spcBef>
                <a:spcPts val="0"/>
              </a:spcBef>
              <a:spcAft>
                <a:spcPts val="0"/>
              </a:spcAft>
              <a:buSzPts val="2800"/>
              <a:buFont typeface="Hammersmith One"/>
              <a:buNone/>
              <a:defRPr>
                <a:latin typeface="Hammersmith One"/>
                <a:ea typeface="Hammersmith One"/>
                <a:cs typeface="Hammersmith One"/>
                <a:sym typeface="Hammersmith One"/>
              </a:defRPr>
            </a:lvl9pPr>
          </a:lstStyle>
          <a:p>
            <a:endParaRPr/>
          </a:p>
        </p:txBody>
      </p:sp>
      <p:sp>
        <p:nvSpPr>
          <p:cNvPr id="472" name="Google Shape;472;p27"/>
          <p:cNvSpPr txBox="1">
            <a:spLocks noGrp="1"/>
          </p:cNvSpPr>
          <p:nvPr>
            <p:ph type="title" idx="4"/>
          </p:nvPr>
        </p:nvSpPr>
        <p:spPr>
          <a:xfrm>
            <a:off x="3497526" y="3087242"/>
            <a:ext cx="2148900" cy="1097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000"/>
              <a:buNone/>
              <a:defRPr sz="2000">
                <a:solidFill>
                  <a:schemeClr val="lt1"/>
                </a:solidFill>
                <a:latin typeface="Roboto"/>
                <a:ea typeface="Roboto"/>
                <a:cs typeface="Roboto"/>
                <a:sym typeface="Roboto"/>
              </a:defRPr>
            </a:lvl1pPr>
            <a:lvl2pPr lvl="1" algn="ctr" rtl="0">
              <a:spcBef>
                <a:spcPts val="0"/>
              </a:spcBef>
              <a:spcAft>
                <a:spcPts val="0"/>
              </a:spcAft>
              <a:buSzPts val="2800"/>
              <a:buNone/>
              <a:defRPr>
                <a:latin typeface="Roboto"/>
                <a:ea typeface="Roboto"/>
                <a:cs typeface="Roboto"/>
                <a:sym typeface="Roboto"/>
              </a:defRPr>
            </a:lvl2pPr>
            <a:lvl3pPr lvl="2" algn="ctr" rtl="0">
              <a:spcBef>
                <a:spcPts val="0"/>
              </a:spcBef>
              <a:spcAft>
                <a:spcPts val="0"/>
              </a:spcAft>
              <a:buSzPts val="2800"/>
              <a:buNone/>
              <a:defRPr>
                <a:latin typeface="Roboto"/>
                <a:ea typeface="Roboto"/>
                <a:cs typeface="Roboto"/>
                <a:sym typeface="Roboto"/>
              </a:defRPr>
            </a:lvl3pPr>
            <a:lvl4pPr lvl="3" algn="ctr" rtl="0">
              <a:spcBef>
                <a:spcPts val="0"/>
              </a:spcBef>
              <a:spcAft>
                <a:spcPts val="0"/>
              </a:spcAft>
              <a:buSzPts val="2800"/>
              <a:buNone/>
              <a:defRPr>
                <a:latin typeface="Roboto"/>
                <a:ea typeface="Roboto"/>
                <a:cs typeface="Roboto"/>
                <a:sym typeface="Roboto"/>
              </a:defRPr>
            </a:lvl4pPr>
            <a:lvl5pPr lvl="4" algn="ctr" rtl="0">
              <a:spcBef>
                <a:spcPts val="0"/>
              </a:spcBef>
              <a:spcAft>
                <a:spcPts val="0"/>
              </a:spcAft>
              <a:buSzPts val="2800"/>
              <a:buNone/>
              <a:defRPr>
                <a:latin typeface="Roboto"/>
                <a:ea typeface="Roboto"/>
                <a:cs typeface="Roboto"/>
                <a:sym typeface="Roboto"/>
              </a:defRPr>
            </a:lvl5pPr>
            <a:lvl6pPr lvl="5" algn="ctr" rtl="0">
              <a:spcBef>
                <a:spcPts val="0"/>
              </a:spcBef>
              <a:spcAft>
                <a:spcPts val="0"/>
              </a:spcAft>
              <a:buSzPts val="2800"/>
              <a:buNone/>
              <a:defRPr>
                <a:latin typeface="Roboto"/>
                <a:ea typeface="Roboto"/>
                <a:cs typeface="Roboto"/>
                <a:sym typeface="Roboto"/>
              </a:defRPr>
            </a:lvl6pPr>
            <a:lvl7pPr lvl="6" algn="ctr" rtl="0">
              <a:spcBef>
                <a:spcPts val="0"/>
              </a:spcBef>
              <a:spcAft>
                <a:spcPts val="0"/>
              </a:spcAft>
              <a:buSzPts val="2800"/>
              <a:buNone/>
              <a:defRPr>
                <a:latin typeface="Roboto"/>
                <a:ea typeface="Roboto"/>
                <a:cs typeface="Roboto"/>
                <a:sym typeface="Roboto"/>
              </a:defRPr>
            </a:lvl7pPr>
            <a:lvl8pPr lvl="7" algn="ctr" rtl="0">
              <a:spcBef>
                <a:spcPts val="0"/>
              </a:spcBef>
              <a:spcAft>
                <a:spcPts val="0"/>
              </a:spcAft>
              <a:buSzPts val="2800"/>
              <a:buNone/>
              <a:defRPr>
                <a:latin typeface="Roboto"/>
                <a:ea typeface="Roboto"/>
                <a:cs typeface="Roboto"/>
                <a:sym typeface="Roboto"/>
              </a:defRPr>
            </a:lvl8pPr>
            <a:lvl9pPr lvl="8" algn="ctr" rtl="0">
              <a:spcBef>
                <a:spcPts val="0"/>
              </a:spcBef>
              <a:spcAft>
                <a:spcPts val="0"/>
              </a:spcAft>
              <a:buSzPts val="2800"/>
              <a:buNone/>
              <a:defRPr>
                <a:latin typeface="Roboto"/>
                <a:ea typeface="Roboto"/>
                <a:cs typeface="Roboto"/>
                <a:sym typeface="Roboto"/>
              </a:defRPr>
            </a:lvl9pPr>
          </a:lstStyle>
          <a:p>
            <a:endParaRPr/>
          </a:p>
        </p:txBody>
      </p:sp>
      <p:sp>
        <p:nvSpPr>
          <p:cNvPr id="473" name="Google Shape;473;p27"/>
          <p:cNvSpPr txBox="1">
            <a:spLocks noGrp="1"/>
          </p:cNvSpPr>
          <p:nvPr>
            <p:ph type="title" idx="5"/>
          </p:nvPr>
        </p:nvSpPr>
        <p:spPr>
          <a:xfrm>
            <a:off x="3680406" y="2602610"/>
            <a:ext cx="17739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algn="ctr" rtl="0">
              <a:spcBef>
                <a:spcPts val="0"/>
              </a:spcBef>
              <a:spcAft>
                <a:spcPts val="0"/>
              </a:spcAft>
              <a:buSzPts val="2800"/>
              <a:buFont typeface="Hammersmith One"/>
              <a:buNone/>
              <a:defRPr>
                <a:latin typeface="Hammersmith One"/>
                <a:ea typeface="Hammersmith One"/>
                <a:cs typeface="Hammersmith One"/>
                <a:sym typeface="Hammersmith One"/>
              </a:defRPr>
            </a:lvl2pPr>
            <a:lvl3pPr lvl="2" algn="ctr" rtl="0">
              <a:spcBef>
                <a:spcPts val="0"/>
              </a:spcBef>
              <a:spcAft>
                <a:spcPts val="0"/>
              </a:spcAft>
              <a:buSzPts val="2800"/>
              <a:buFont typeface="Hammersmith One"/>
              <a:buNone/>
              <a:defRPr>
                <a:latin typeface="Hammersmith One"/>
                <a:ea typeface="Hammersmith One"/>
                <a:cs typeface="Hammersmith One"/>
                <a:sym typeface="Hammersmith One"/>
              </a:defRPr>
            </a:lvl3pPr>
            <a:lvl4pPr lvl="3" algn="ctr" rtl="0">
              <a:spcBef>
                <a:spcPts val="0"/>
              </a:spcBef>
              <a:spcAft>
                <a:spcPts val="0"/>
              </a:spcAft>
              <a:buSzPts val="2800"/>
              <a:buFont typeface="Hammersmith One"/>
              <a:buNone/>
              <a:defRPr>
                <a:latin typeface="Hammersmith One"/>
                <a:ea typeface="Hammersmith One"/>
                <a:cs typeface="Hammersmith One"/>
                <a:sym typeface="Hammersmith One"/>
              </a:defRPr>
            </a:lvl4pPr>
            <a:lvl5pPr lvl="4" algn="ctr" rtl="0">
              <a:spcBef>
                <a:spcPts val="0"/>
              </a:spcBef>
              <a:spcAft>
                <a:spcPts val="0"/>
              </a:spcAft>
              <a:buSzPts val="2800"/>
              <a:buFont typeface="Hammersmith One"/>
              <a:buNone/>
              <a:defRPr>
                <a:latin typeface="Hammersmith One"/>
                <a:ea typeface="Hammersmith One"/>
                <a:cs typeface="Hammersmith One"/>
                <a:sym typeface="Hammersmith One"/>
              </a:defRPr>
            </a:lvl5pPr>
            <a:lvl6pPr lvl="5" algn="ctr" rtl="0">
              <a:spcBef>
                <a:spcPts val="0"/>
              </a:spcBef>
              <a:spcAft>
                <a:spcPts val="0"/>
              </a:spcAft>
              <a:buSzPts val="2800"/>
              <a:buFont typeface="Hammersmith One"/>
              <a:buNone/>
              <a:defRPr>
                <a:latin typeface="Hammersmith One"/>
                <a:ea typeface="Hammersmith One"/>
                <a:cs typeface="Hammersmith One"/>
                <a:sym typeface="Hammersmith One"/>
              </a:defRPr>
            </a:lvl6pPr>
            <a:lvl7pPr lvl="6" algn="ctr" rtl="0">
              <a:spcBef>
                <a:spcPts val="0"/>
              </a:spcBef>
              <a:spcAft>
                <a:spcPts val="0"/>
              </a:spcAft>
              <a:buSzPts val="2800"/>
              <a:buFont typeface="Hammersmith One"/>
              <a:buNone/>
              <a:defRPr>
                <a:latin typeface="Hammersmith One"/>
                <a:ea typeface="Hammersmith One"/>
                <a:cs typeface="Hammersmith One"/>
                <a:sym typeface="Hammersmith One"/>
              </a:defRPr>
            </a:lvl7pPr>
            <a:lvl8pPr lvl="7" algn="ctr" rtl="0">
              <a:spcBef>
                <a:spcPts val="0"/>
              </a:spcBef>
              <a:spcAft>
                <a:spcPts val="0"/>
              </a:spcAft>
              <a:buSzPts val="2800"/>
              <a:buFont typeface="Hammersmith One"/>
              <a:buNone/>
              <a:defRPr>
                <a:latin typeface="Hammersmith One"/>
                <a:ea typeface="Hammersmith One"/>
                <a:cs typeface="Hammersmith One"/>
                <a:sym typeface="Hammersmith One"/>
              </a:defRPr>
            </a:lvl8pPr>
            <a:lvl9pPr lvl="8" algn="ctr" rtl="0">
              <a:spcBef>
                <a:spcPts val="0"/>
              </a:spcBef>
              <a:spcAft>
                <a:spcPts val="0"/>
              </a:spcAft>
              <a:buSzPts val="2800"/>
              <a:buFont typeface="Hammersmith One"/>
              <a:buNone/>
              <a:defRPr>
                <a:latin typeface="Hammersmith One"/>
                <a:ea typeface="Hammersmith One"/>
                <a:cs typeface="Hammersmith One"/>
                <a:sym typeface="Hammersmith One"/>
              </a:defRPr>
            </a:lvl9pPr>
          </a:lstStyle>
          <a:p>
            <a:endParaRPr/>
          </a:p>
        </p:txBody>
      </p:sp>
      <p:sp>
        <p:nvSpPr>
          <p:cNvPr id="474" name="Google Shape;474;p27"/>
          <p:cNvSpPr txBox="1">
            <a:spLocks noGrp="1"/>
          </p:cNvSpPr>
          <p:nvPr>
            <p:ph type="title" idx="6"/>
          </p:nvPr>
        </p:nvSpPr>
        <p:spPr>
          <a:xfrm>
            <a:off x="6236201" y="3087242"/>
            <a:ext cx="2148900" cy="1097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000"/>
              <a:buNone/>
              <a:defRPr sz="2000">
                <a:solidFill>
                  <a:schemeClr val="lt1"/>
                </a:solidFill>
                <a:latin typeface="Roboto"/>
                <a:ea typeface="Roboto"/>
                <a:cs typeface="Roboto"/>
                <a:sym typeface="Roboto"/>
              </a:defRPr>
            </a:lvl1pPr>
            <a:lvl2pPr lvl="1" algn="ctr" rtl="0">
              <a:spcBef>
                <a:spcPts val="0"/>
              </a:spcBef>
              <a:spcAft>
                <a:spcPts val="0"/>
              </a:spcAft>
              <a:buSzPts val="2800"/>
              <a:buNone/>
              <a:defRPr>
                <a:latin typeface="Roboto"/>
                <a:ea typeface="Roboto"/>
                <a:cs typeface="Roboto"/>
                <a:sym typeface="Roboto"/>
              </a:defRPr>
            </a:lvl2pPr>
            <a:lvl3pPr lvl="2" algn="ctr" rtl="0">
              <a:spcBef>
                <a:spcPts val="0"/>
              </a:spcBef>
              <a:spcAft>
                <a:spcPts val="0"/>
              </a:spcAft>
              <a:buSzPts val="2800"/>
              <a:buNone/>
              <a:defRPr>
                <a:latin typeface="Roboto"/>
                <a:ea typeface="Roboto"/>
                <a:cs typeface="Roboto"/>
                <a:sym typeface="Roboto"/>
              </a:defRPr>
            </a:lvl3pPr>
            <a:lvl4pPr lvl="3" algn="ctr" rtl="0">
              <a:spcBef>
                <a:spcPts val="0"/>
              </a:spcBef>
              <a:spcAft>
                <a:spcPts val="0"/>
              </a:spcAft>
              <a:buSzPts val="2800"/>
              <a:buNone/>
              <a:defRPr>
                <a:latin typeface="Roboto"/>
                <a:ea typeface="Roboto"/>
                <a:cs typeface="Roboto"/>
                <a:sym typeface="Roboto"/>
              </a:defRPr>
            </a:lvl4pPr>
            <a:lvl5pPr lvl="4" algn="ctr" rtl="0">
              <a:spcBef>
                <a:spcPts val="0"/>
              </a:spcBef>
              <a:spcAft>
                <a:spcPts val="0"/>
              </a:spcAft>
              <a:buSzPts val="2800"/>
              <a:buNone/>
              <a:defRPr>
                <a:latin typeface="Roboto"/>
                <a:ea typeface="Roboto"/>
                <a:cs typeface="Roboto"/>
                <a:sym typeface="Roboto"/>
              </a:defRPr>
            </a:lvl5pPr>
            <a:lvl6pPr lvl="5" algn="ctr" rtl="0">
              <a:spcBef>
                <a:spcPts val="0"/>
              </a:spcBef>
              <a:spcAft>
                <a:spcPts val="0"/>
              </a:spcAft>
              <a:buSzPts val="2800"/>
              <a:buNone/>
              <a:defRPr>
                <a:latin typeface="Roboto"/>
                <a:ea typeface="Roboto"/>
                <a:cs typeface="Roboto"/>
                <a:sym typeface="Roboto"/>
              </a:defRPr>
            </a:lvl6pPr>
            <a:lvl7pPr lvl="6" algn="ctr" rtl="0">
              <a:spcBef>
                <a:spcPts val="0"/>
              </a:spcBef>
              <a:spcAft>
                <a:spcPts val="0"/>
              </a:spcAft>
              <a:buSzPts val="2800"/>
              <a:buNone/>
              <a:defRPr>
                <a:latin typeface="Roboto"/>
                <a:ea typeface="Roboto"/>
                <a:cs typeface="Roboto"/>
                <a:sym typeface="Roboto"/>
              </a:defRPr>
            </a:lvl7pPr>
            <a:lvl8pPr lvl="7" algn="ctr" rtl="0">
              <a:spcBef>
                <a:spcPts val="0"/>
              </a:spcBef>
              <a:spcAft>
                <a:spcPts val="0"/>
              </a:spcAft>
              <a:buSzPts val="2800"/>
              <a:buNone/>
              <a:defRPr>
                <a:latin typeface="Roboto"/>
                <a:ea typeface="Roboto"/>
                <a:cs typeface="Roboto"/>
                <a:sym typeface="Roboto"/>
              </a:defRPr>
            </a:lvl8pPr>
            <a:lvl9pPr lvl="8" algn="ctr" rtl="0">
              <a:spcBef>
                <a:spcPts val="0"/>
              </a:spcBef>
              <a:spcAft>
                <a:spcPts val="0"/>
              </a:spcAft>
              <a:buSzPts val="2800"/>
              <a:buNone/>
              <a:defRPr>
                <a:latin typeface="Roboto"/>
                <a:ea typeface="Roboto"/>
                <a:cs typeface="Roboto"/>
                <a:sym typeface="Roboto"/>
              </a:defRPr>
            </a:lvl9pPr>
          </a:lstStyle>
          <a:p>
            <a:endParaRPr/>
          </a:p>
        </p:txBody>
      </p:sp>
      <p:sp>
        <p:nvSpPr>
          <p:cNvPr id="475" name="Google Shape;475;p27"/>
          <p:cNvSpPr txBox="1">
            <a:spLocks noGrp="1"/>
          </p:cNvSpPr>
          <p:nvPr>
            <p:ph type="title" idx="7"/>
          </p:nvPr>
        </p:nvSpPr>
        <p:spPr>
          <a:xfrm>
            <a:off x="6419081" y="2602610"/>
            <a:ext cx="17739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algn="ctr" rtl="0">
              <a:spcBef>
                <a:spcPts val="0"/>
              </a:spcBef>
              <a:spcAft>
                <a:spcPts val="0"/>
              </a:spcAft>
              <a:buSzPts val="2800"/>
              <a:buFont typeface="Hammersmith One"/>
              <a:buNone/>
              <a:defRPr>
                <a:latin typeface="Hammersmith One"/>
                <a:ea typeface="Hammersmith One"/>
                <a:cs typeface="Hammersmith One"/>
                <a:sym typeface="Hammersmith One"/>
              </a:defRPr>
            </a:lvl2pPr>
            <a:lvl3pPr lvl="2" algn="ctr" rtl="0">
              <a:spcBef>
                <a:spcPts val="0"/>
              </a:spcBef>
              <a:spcAft>
                <a:spcPts val="0"/>
              </a:spcAft>
              <a:buSzPts val="2800"/>
              <a:buFont typeface="Hammersmith One"/>
              <a:buNone/>
              <a:defRPr>
                <a:latin typeface="Hammersmith One"/>
                <a:ea typeface="Hammersmith One"/>
                <a:cs typeface="Hammersmith One"/>
                <a:sym typeface="Hammersmith One"/>
              </a:defRPr>
            </a:lvl3pPr>
            <a:lvl4pPr lvl="3" algn="ctr" rtl="0">
              <a:spcBef>
                <a:spcPts val="0"/>
              </a:spcBef>
              <a:spcAft>
                <a:spcPts val="0"/>
              </a:spcAft>
              <a:buSzPts val="2800"/>
              <a:buFont typeface="Hammersmith One"/>
              <a:buNone/>
              <a:defRPr>
                <a:latin typeface="Hammersmith One"/>
                <a:ea typeface="Hammersmith One"/>
                <a:cs typeface="Hammersmith One"/>
                <a:sym typeface="Hammersmith One"/>
              </a:defRPr>
            </a:lvl4pPr>
            <a:lvl5pPr lvl="4" algn="ctr" rtl="0">
              <a:spcBef>
                <a:spcPts val="0"/>
              </a:spcBef>
              <a:spcAft>
                <a:spcPts val="0"/>
              </a:spcAft>
              <a:buSzPts val="2800"/>
              <a:buFont typeface="Hammersmith One"/>
              <a:buNone/>
              <a:defRPr>
                <a:latin typeface="Hammersmith One"/>
                <a:ea typeface="Hammersmith One"/>
                <a:cs typeface="Hammersmith One"/>
                <a:sym typeface="Hammersmith One"/>
              </a:defRPr>
            </a:lvl5pPr>
            <a:lvl6pPr lvl="5" algn="ctr" rtl="0">
              <a:spcBef>
                <a:spcPts val="0"/>
              </a:spcBef>
              <a:spcAft>
                <a:spcPts val="0"/>
              </a:spcAft>
              <a:buSzPts val="2800"/>
              <a:buFont typeface="Hammersmith One"/>
              <a:buNone/>
              <a:defRPr>
                <a:latin typeface="Hammersmith One"/>
                <a:ea typeface="Hammersmith One"/>
                <a:cs typeface="Hammersmith One"/>
                <a:sym typeface="Hammersmith One"/>
              </a:defRPr>
            </a:lvl6pPr>
            <a:lvl7pPr lvl="6" algn="ctr" rtl="0">
              <a:spcBef>
                <a:spcPts val="0"/>
              </a:spcBef>
              <a:spcAft>
                <a:spcPts val="0"/>
              </a:spcAft>
              <a:buSzPts val="2800"/>
              <a:buFont typeface="Hammersmith One"/>
              <a:buNone/>
              <a:defRPr>
                <a:latin typeface="Hammersmith One"/>
                <a:ea typeface="Hammersmith One"/>
                <a:cs typeface="Hammersmith One"/>
                <a:sym typeface="Hammersmith One"/>
              </a:defRPr>
            </a:lvl7pPr>
            <a:lvl8pPr lvl="7" algn="ctr" rtl="0">
              <a:spcBef>
                <a:spcPts val="0"/>
              </a:spcBef>
              <a:spcAft>
                <a:spcPts val="0"/>
              </a:spcAft>
              <a:buSzPts val="2800"/>
              <a:buFont typeface="Hammersmith One"/>
              <a:buNone/>
              <a:defRPr>
                <a:latin typeface="Hammersmith One"/>
                <a:ea typeface="Hammersmith One"/>
                <a:cs typeface="Hammersmith One"/>
                <a:sym typeface="Hammersmith One"/>
              </a:defRPr>
            </a:lvl8pPr>
            <a:lvl9pPr lvl="8" algn="ctr" rtl="0">
              <a:spcBef>
                <a:spcPts val="0"/>
              </a:spcBef>
              <a:spcAft>
                <a:spcPts val="0"/>
              </a:spcAft>
              <a:buSzPts val="2800"/>
              <a:buFont typeface="Hammersmith One"/>
              <a:buNone/>
              <a:defRPr>
                <a:latin typeface="Hammersmith One"/>
                <a:ea typeface="Hammersmith One"/>
                <a:cs typeface="Hammersmith One"/>
                <a:sym typeface="Hammersmith 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1">
  <p:cSld name="CUSTOM_13">
    <p:spTree>
      <p:nvGrpSpPr>
        <p:cNvPr id="1" name="Shape 476"/>
        <p:cNvGrpSpPr/>
        <p:nvPr/>
      </p:nvGrpSpPr>
      <p:grpSpPr>
        <a:xfrm>
          <a:off x="0" y="0"/>
          <a:ext cx="0" cy="0"/>
          <a:chOff x="0" y="0"/>
          <a:chExt cx="0" cy="0"/>
        </a:xfrm>
      </p:grpSpPr>
      <p:grpSp>
        <p:nvGrpSpPr>
          <p:cNvPr id="477" name="Google Shape;477;p28"/>
          <p:cNvGrpSpPr/>
          <p:nvPr/>
        </p:nvGrpSpPr>
        <p:grpSpPr>
          <a:xfrm rot="10800000">
            <a:off x="7791450" y="3689439"/>
            <a:ext cx="1038523" cy="1026836"/>
            <a:chOff x="-269375" y="2401575"/>
            <a:chExt cx="412669" cy="408025"/>
          </a:xfrm>
        </p:grpSpPr>
        <p:sp>
          <p:nvSpPr>
            <p:cNvPr id="478" name="Google Shape;478;p28"/>
            <p:cNvSpPr/>
            <p:nvPr/>
          </p:nvSpPr>
          <p:spPr>
            <a:xfrm>
              <a:off x="-36736" y="2404911"/>
              <a:ext cx="180030" cy="163612"/>
            </a:xfrm>
            <a:custGeom>
              <a:avLst/>
              <a:gdLst/>
              <a:ahLst/>
              <a:cxnLst/>
              <a:rect l="l" t="t" r="r" b="b"/>
              <a:pathLst>
                <a:path w="10432" h="9482" extrusionOk="0">
                  <a:moveTo>
                    <a:pt x="5228" y="1"/>
                  </a:moveTo>
                  <a:cubicBezTo>
                    <a:pt x="3073" y="1"/>
                    <a:pt x="1121" y="1459"/>
                    <a:pt x="592" y="3648"/>
                  </a:cubicBezTo>
                  <a:cubicBezTo>
                    <a:pt x="0" y="6202"/>
                    <a:pt x="1586" y="8756"/>
                    <a:pt x="4140" y="9348"/>
                  </a:cubicBezTo>
                  <a:cubicBezTo>
                    <a:pt x="4510" y="9438"/>
                    <a:pt x="4880" y="9482"/>
                    <a:pt x="5245" y="9482"/>
                  </a:cubicBezTo>
                  <a:cubicBezTo>
                    <a:pt x="7373" y="9482"/>
                    <a:pt x="9312" y="8007"/>
                    <a:pt x="9840" y="5826"/>
                  </a:cubicBezTo>
                  <a:cubicBezTo>
                    <a:pt x="10432" y="3272"/>
                    <a:pt x="8846" y="718"/>
                    <a:pt x="6318" y="126"/>
                  </a:cubicBezTo>
                  <a:cubicBezTo>
                    <a:pt x="5953" y="41"/>
                    <a:pt x="5588" y="1"/>
                    <a:pt x="5228"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8"/>
            <p:cNvSpPr/>
            <p:nvPr/>
          </p:nvSpPr>
          <p:spPr>
            <a:xfrm>
              <a:off x="-269375" y="2401575"/>
              <a:ext cx="408025" cy="408025"/>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2857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0" name="Google Shape;480;p28"/>
          <p:cNvSpPr/>
          <p:nvPr/>
        </p:nvSpPr>
        <p:spPr>
          <a:xfrm rot="10800000">
            <a:off x="8146714" y="2648574"/>
            <a:ext cx="819300" cy="14520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28"/>
          <p:cNvGrpSpPr/>
          <p:nvPr/>
        </p:nvGrpSpPr>
        <p:grpSpPr>
          <a:xfrm flipH="1">
            <a:off x="0" y="4410638"/>
            <a:ext cx="1705532" cy="732852"/>
            <a:chOff x="7428875" y="4410638"/>
            <a:chExt cx="1705532" cy="732852"/>
          </a:xfrm>
        </p:grpSpPr>
        <p:sp>
          <p:nvSpPr>
            <p:cNvPr id="482" name="Google Shape;482;p28"/>
            <p:cNvSpPr/>
            <p:nvPr/>
          </p:nvSpPr>
          <p:spPr>
            <a:xfrm>
              <a:off x="7713597" y="4574301"/>
              <a:ext cx="1420810" cy="569189"/>
            </a:xfrm>
            <a:custGeom>
              <a:avLst/>
              <a:gdLst/>
              <a:ahLst/>
              <a:cxnLst/>
              <a:rect l="l" t="t" r="r" b="b"/>
              <a:pathLst>
                <a:path w="18122" h="78239" extrusionOk="0">
                  <a:moveTo>
                    <a:pt x="0" y="0"/>
                  </a:moveTo>
                  <a:lnTo>
                    <a:pt x="0" y="78239"/>
                  </a:lnTo>
                  <a:lnTo>
                    <a:pt x="18122" y="78239"/>
                  </a:lnTo>
                  <a:lnTo>
                    <a:pt x="181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8"/>
            <p:cNvSpPr/>
            <p:nvPr/>
          </p:nvSpPr>
          <p:spPr>
            <a:xfrm>
              <a:off x="7428875" y="4410638"/>
              <a:ext cx="1096925" cy="385718"/>
            </a:xfrm>
            <a:custGeom>
              <a:avLst/>
              <a:gdLst/>
              <a:ahLst/>
              <a:cxnLst/>
              <a:rect l="l" t="t" r="r" b="b"/>
              <a:pathLst>
                <a:path w="18122" h="78239" extrusionOk="0">
                  <a:moveTo>
                    <a:pt x="0" y="0"/>
                  </a:moveTo>
                  <a:lnTo>
                    <a:pt x="0" y="78239"/>
                  </a:lnTo>
                  <a:lnTo>
                    <a:pt x="18122" y="78239"/>
                  </a:lnTo>
                  <a:lnTo>
                    <a:pt x="18122" y="0"/>
                  </a:lnTo>
                  <a:close/>
                </a:path>
              </a:pathLst>
            </a:custGeom>
            <a:noFill/>
            <a:ln w="19050" cap="flat" cmpd="sng">
              <a:solidFill>
                <a:schemeClr val="hlink"/>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4" name="Google Shape;484;p28"/>
          <p:cNvSpPr txBox="1">
            <a:spLocks noGrp="1"/>
          </p:cNvSpPr>
          <p:nvPr>
            <p:ph type="title"/>
          </p:nvPr>
        </p:nvSpPr>
        <p:spPr>
          <a:xfrm>
            <a:off x="713225" y="310900"/>
            <a:ext cx="5614500" cy="7314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3600"/>
            </a:lvl1pPr>
            <a:lvl2pPr lvl="1" rtl="0">
              <a:spcBef>
                <a:spcPts val="0"/>
              </a:spcBef>
              <a:spcAft>
                <a:spcPts val="0"/>
              </a:spcAft>
              <a:buSzPts val="2800"/>
              <a:buNone/>
              <a:defRPr>
                <a:latin typeface="Roboto"/>
                <a:ea typeface="Roboto"/>
                <a:cs typeface="Roboto"/>
                <a:sym typeface="Roboto"/>
              </a:defRPr>
            </a:lvl2pPr>
            <a:lvl3pPr lvl="2" rtl="0">
              <a:spcBef>
                <a:spcPts val="0"/>
              </a:spcBef>
              <a:spcAft>
                <a:spcPts val="0"/>
              </a:spcAft>
              <a:buSzPts val="2800"/>
              <a:buNone/>
              <a:defRPr>
                <a:latin typeface="Roboto"/>
                <a:ea typeface="Roboto"/>
                <a:cs typeface="Roboto"/>
                <a:sym typeface="Roboto"/>
              </a:defRPr>
            </a:lvl3pPr>
            <a:lvl4pPr lvl="3" rtl="0">
              <a:spcBef>
                <a:spcPts val="0"/>
              </a:spcBef>
              <a:spcAft>
                <a:spcPts val="0"/>
              </a:spcAft>
              <a:buSzPts val="2800"/>
              <a:buNone/>
              <a:defRPr>
                <a:latin typeface="Roboto"/>
                <a:ea typeface="Roboto"/>
                <a:cs typeface="Roboto"/>
                <a:sym typeface="Roboto"/>
              </a:defRPr>
            </a:lvl4pPr>
            <a:lvl5pPr lvl="4" rtl="0">
              <a:spcBef>
                <a:spcPts val="0"/>
              </a:spcBef>
              <a:spcAft>
                <a:spcPts val="0"/>
              </a:spcAft>
              <a:buSzPts val="2800"/>
              <a:buNone/>
              <a:defRPr>
                <a:latin typeface="Roboto"/>
                <a:ea typeface="Roboto"/>
                <a:cs typeface="Roboto"/>
                <a:sym typeface="Roboto"/>
              </a:defRPr>
            </a:lvl5pPr>
            <a:lvl6pPr lvl="5" rtl="0">
              <a:spcBef>
                <a:spcPts val="0"/>
              </a:spcBef>
              <a:spcAft>
                <a:spcPts val="0"/>
              </a:spcAft>
              <a:buSzPts val="2800"/>
              <a:buNone/>
              <a:defRPr>
                <a:latin typeface="Roboto"/>
                <a:ea typeface="Roboto"/>
                <a:cs typeface="Roboto"/>
                <a:sym typeface="Roboto"/>
              </a:defRPr>
            </a:lvl6pPr>
            <a:lvl7pPr lvl="6" rtl="0">
              <a:spcBef>
                <a:spcPts val="0"/>
              </a:spcBef>
              <a:spcAft>
                <a:spcPts val="0"/>
              </a:spcAft>
              <a:buSzPts val="2800"/>
              <a:buNone/>
              <a:defRPr>
                <a:latin typeface="Roboto"/>
                <a:ea typeface="Roboto"/>
                <a:cs typeface="Roboto"/>
                <a:sym typeface="Roboto"/>
              </a:defRPr>
            </a:lvl7pPr>
            <a:lvl8pPr lvl="7" rtl="0">
              <a:spcBef>
                <a:spcPts val="0"/>
              </a:spcBef>
              <a:spcAft>
                <a:spcPts val="0"/>
              </a:spcAft>
              <a:buSzPts val="2800"/>
              <a:buNone/>
              <a:defRPr>
                <a:latin typeface="Roboto"/>
                <a:ea typeface="Roboto"/>
                <a:cs typeface="Roboto"/>
                <a:sym typeface="Roboto"/>
              </a:defRPr>
            </a:lvl8pPr>
            <a:lvl9pPr lvl="8" rtl="0">
              <a:spcBef>
                <a:spcPts val="0"/>
              </a:spcBef>
              <a:spcAft>
                <a:spcPts val="0"/>
              </a:spcAft>
              <a:buSzPts val="2800"/>
              <a:buNone/>
              <a:defRPr>
                <a:latin typeface="Roboto"/>
                <a:ea typeface="Roboto"/>
                <a:cs typeface="Roboto"/>
                <a:sym typeface="Roboto"/>
              </a:defRPr>
            </a:lvl9pPr>
          </a:lstStyle>
          <a:p>
            <a:endParaRPr/>
          </a:p>
        </p:txBody>
      </p:sp>
      <p:sp>
        <p:nvSpPr>
          <p:cNvPr id="485" name="Google Shape;485;p28"/>
          <p:cNvSpPr txBox="1">
            <a:spLocks noGrp="1"/>
          </p:cNvSpPr>
          <p:nvPr>
            <p:ph type="title" idx="2"/>
          </p:nvPr>
        </p:nvSpPr>
        <p:spPr>
          <a:xfrm>
            <a:off x="713225" y="1622676"/>
            <a:ext cx="2944500" cy="7725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lt1"/>
              </a:buClr>
              <a:buSzPts val="2000"/>
              <a:buNone/>
              <a:defRPr sz="2000">
                <a:solidFill>
                  <a:schemeClr val="lt1"/>
                </a:solidFill>
                <a:latin typeface="Roboto"/>
                <a:ea typeface="Roboto"/>
                <a:cs typeface="Roboto"/>
                <a:sym typeface="Roboto"/>
              </a:defRPr>
            </a:lvl1pPr>
            <a:lvl2pPr lvl="1" algn="ctr" rtl="0">
              <a:spcBef>
                <a:spcPts val="0"/>
              </a:spcBef>
              <a:spcAft>
                <a:spcPts val="0"/>
              </a:spcAft>
              <a:buSzPts val="2800"/>
              <a:buNone/>
              <a:defRPr>
                <a:latin typeface="Roboto"/>
                <a:ea typeface="Roboto"/>
                <a:cs typeface="Roboto"/>
                <a:sym typeface="Roboto"/>
              </a:defRPr>
            </a:lvl2pPr>
            <a:lvl3pPr lvl="2" algn="ctr" rtl="0">
              <a:spcBef>
                <a:spcPts val="0"/>
              </a:spcBef>
              <a:spcAft>
                <a:spcPts val="0"/>
              </a:spcAft>
              <a:buSzPts val="2800"/>
              <a:buNone/>
              <a:defRPr>
                <a:latin typeface="Roboto"/>
                <a:ea typeface="Roboto"/>
                <a:cs typeface="Roboto"/>
                <a:sym typeface="Roboto"/>
              </a:defRPr>
            </a:lvl3pPr>
            <a:lvl4pPr lvl="3" algn="ctr" rtl="0">
              <a:spcBef>
                <a:spcPts val="0"/>
              </a:spcBef>
              <a:spcAft>
                <a:spcPts val="0"/>
              </a:spcAft>
              <a:buSzPts val="2800"/>
              <a:buNone/>
              <a:defRPr>
                <a:latin typeface="Roboto"/>
                <a:ea typeface="Roboto"/>
                <a:cs typeface="Roboto"/>
                <a:sym typeface="Roboto"/>
              </a:defRPr>
            </a:lvl4pPr>
            <a:lvl5pPr lvl="4" algn="ctr" rtl="0">
              <a:spcBef>
                <a:spcPts val="0"/>
              </a:spcBef>
              <a:spcAft>
                <a:spcPts val="0"/>
              </a:spcAft>
              <a:buSzPts val="2800"/>
              <a:buNone/>
              <a:defRPr>
                <a:latin typeface="Roboto"/>
                <a:ea typeface="Roboto"/>
                <a:cs typeface="Roboto"/>
                <a:sym typeface="Roboto"/>
              </a:defRPr>
            </a:lvl5pPr>
            <a:lvl6pPr lvl="5" algn="ctr" rtl="0">
              <a:spcBef>
                <a:spcPts val="0"/>
              </a:spcBef>
              <a:spcAft>
                <a:spcPts val="0"/>
              </a:spcAft>
              <a:buSzPts val="2800"/>
              <a:buNone/>
              <a:defRPr>
                <a:latin typeface="Roboto"/>
                <a:ea typeface="Roboto"/>
                <a:cs typeface="Roboto"/>
                <a:sym typeface="Roboto"/>
              </a:defRPr>
            </a:lvl6pPr>
            <a:lvl7pPr lvl="6" algn="ctr" rtl="0">
              <a:spcBef>
                <a:spcPts val="0"/>
              </a:spcBef>
              <a:spcAft>
                <a:spcPts val="0"/>
              </a:spcAft>
              <a:buSzPts val="2800"/>
              <a:buNone/>
              <a:defRPr>
                <a:latin typeface="Roboto"/>
                <a:ea typeface="Roboto"/>
                <a:cs typeface="Roboto"/>
                <a:sym typeface="Roboto"/>
              </a:defRPr>
            </a:lvl7pPr>
            <a:lvl8pPr lvl="7" algn="ctr" rtl="0">
              <a:spcBef>
                <a:spcPts val="0"/>
              </a:spcBef>
              <a:spcAft>
                <a:spcPts val="0"/>
              </a:spcAft>
              <a:buSzPts val="2800"/>
              <a:buNone/>
              <a:defRPr>
                <a:latin typeface="Roboto"/>
                <a:ea typeface="Roboto"/>
                <a:cs typeface="Roboto"/>
                <a:sym typeface="Roboto"/>
              </a:defRPr>
            </a:lvl8pPr>
            <a:lvl9pPr lvl="8" algn="ctr" rtl="0">
              <a:spcBef>
                <a:spcPts val="0"/>
              </a:spcBef>
              <a:spcAft>
                <a:spcPts val="0"/>
              </a:spcAft>
              <a:buSzPts val="2800"/>
              <a:buNone/>
              <a:defRPr>
                <a:latin typeface="Roboto"/>
                <a:ea typeface="Roboto"/>
                <a:cs typeface="Roboto"/>
                <a:sym typeface="Roboto"/>
              </a:defRPr>
            </a:lvl9pPr>
          </a:lstStyle>
          <a:p>
            <a:endParaRPr/>
          </a:p>
        </p:txBody>
      </p:sp>
      <p:sp>
        <p:nvSpPr>
          <p:cNvPr id="486" name="Google Shape;486;p28"/>
          <p:cNvSpPr txBox="1">
            <a:spLocks noGrp="1"/>
          </p:cNvSpPr>
          <p:nvPr>
            <p:ph type="title" idx="3"/>
          </p:nvPr>
        </p:nvSpPr>
        <p:spPr>
          <a:xfrm>
            <a:off x="713225" y="1138050"/>
            <a:ext cx="2944500" cy="576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None/>
              <a:defRPr sz="2400"/>
            </a:lvl1pPr>
            <a:lvl2pPr lvl="1" algn="ctr" rtl="0">
              <a:spcBef>
                <a:spcPts val="0"/>
              </a:spcBef>
              <a:spcAft>
                <a:spcPts val="0"/>
              </a:spcAft>
              <a:buSzPts val="2800"/>
              <a:buFont typeface="Hammersmith One"/>
              <a:buNone/>
              <a:defRPr>
                <a:latin typeface="Hammersmith One"/>
                <a:ea typeface="Hammersmith One"/>
                <a:cs typeface="Hammersmith One"/>
                <a:sym typeface="Hammersmith One"/>
              </a:defRPr>
            </a:lvl2pPr>
            <a:lvl3pPr lvl="2" algn="ctr" rtl="0">
              <a:spcBef>
                <a:spcPts val="0"/>
              </a:spcBef>
              <a:spcAft>
                <a:spcPts val="0"/>
              </a:spcAft>
              <a:buSzPts val="2800"/>
              <a:buFont typeface="Hammersmith One"/>
              <a:buNone/>
              <a:defRPr>
                <a:latin typeface="Hammersmith One"/>
                <a:ea typeface="Hammersmith One"/>
                <a:cs typeface="Hammersmith One"/>
                <a:sym typeface="Hammersmith One"/>
              </a:defRPr>
            </a:lvl3pPr>
            <a:lvl4pPr lvl="3" algn="ctr" rtl="0">
              <a:spcBef>
                <a:spcPts val="0"/>
              </a:spcBef>
              <a:spcAft>
                <a:spcPts val="0"/>
              </a:spcAft>
              <a:buSzPts val="2800"/>
              <a:buFont typeface="Hammersmith One"/>
              <a:buNone/>
              <a:defRPr>
                <a:latin typeface="Hammersmith One"/>
                <a:ea typeface="Hammersmith One"/>
                <a:cs typeface="Hammersmith One"/>
                <a:sym typeface="Hammersmith One"/>
              </a:defRPr>
            </a:lvl4pPr>
            <a:lvl5pPr lvl="4" algn="ctr" rtl="0">
              <a:spcBef>
                <a:spcPts val="0"/>
              </a:spcBef>
              <a:spcAft>
                <a:spcPts val="0"/>
              </a:spcAft>
              <a:buSzPts val="2800"/>
              <a:buFont typeface="Hammersmith One"/>
              <a:buNone/>
              <a:defRPr>
                <a:latin typeface="Hammersmith One"/>
                <a:ea typeface="Hammersmith One"/>
                <a:cs typeface="Hammersmith One"/>
                <a:sym typeface="Hammersmith One"/>
              </a:defRPr>
            </a:lvl5pPr>
            <a:lvl6pPr lvl="5" algn="ctr" rtl="0">
              <a:spcBef>
                <a:spcPts val="0"/>
              </a:spcBef>
              <a:spcAft>
                <a:spcPts val="0"/>
              </a:spcAft>
              <a:buSzPts val="2800"/>
              <a:buFont typeface="Hammersmith One"/>
              <a:buNone/>
              <a:defRPr>
                <a:latin typeface="Hammersmith One"/>
                <a:ea typeface="Hammersmith One"/>
                <a:cs typeface="Hammersmith One"/>
                <a:sym typeface="Hammersmith One"/>
              </a:defRPr>
            </a:lvl6pPr>
            <a:lvl7pPr lvl="6" algn="ctr" rtl="0">
              <a:spcBef>
                <a:spcPts val="0"/>
              </a:spcBef>
              <a:spcAft>
                <a:spcPts val="0"/>
              </a:spcAft>
              <a:buSzPts val="2800"/>
              <a:buFont typeface="Hammersmith One"/>
              <a:buNone/>
              <a:defRPr>
                <a:latin typeface="Hammersmith One"/>
                <a:ea typeface="Hammersmith One"/>
                <a:cs typeface="Hammersmith One"/>
                <a:sym typeface="Hammersmith One"/>
              </a:defRPr>
            </a:lvl7pPr>
            <a:lvl8pPr lvl="7" algn="ctr" rtl="0">
              <a:spcBef>
                <a:spcPts val="0"/>
              </a:spcBef>
              <a:spcAft>
                <a:spcPts val="0"/>
              </a:spcAft>
              <a:buSzPts val="2800"/>
              <a:buFont typeface="Hammersmith One"/>
              <a:buNone/>
              <a:defRPr>
                <a:latin typeface="Hammersmith One"/>
                <a:ea typeface="Hammersmith One"/>
                <a:cs typeface="Hammersmith One"/>
                <a:sym typeface="Hammersmith One"/>
              </a:defRPr>
            </a:lvl8pPr>
            <a:lvl9pPr lvl="8" algn="ctr" rtl="0">
              <a:spcBef>
                <a:spcPts val="0"/>
              </a:spcBef>
              <a:spcAft>
                <a:spcPts val="0"/>
              </a:spcAft>
              <a:buSzPts val="2800"/>
              <a:buFont typeface="Hammersmith One"/>
              <a:buNone/>
              <a:defRPr>
                <a:latin typeface="Hammersmith One"/>
                <a:ea typeface="Hammersmith One"/>
                <a:cs typeface="Hammersmith One"/>
                <a:sym typeface="Hammersmith One"/>
              </a:defRPr>
            </a:lvl9pPr>
          </a:lstStyle>
          <a:p>
            <a:endParaRPr/>
          </a:p>
        </p:txBody>
      </p:sp>
      <p:sp>
        <p:nvSpPr>
          <p:cNvPr id="487" name="Google Shape;487;p28"/>
          <p:cNvSpPr txBox="1">
            <a:spLocks noGrp="1"/>
          </p:cNvSpPr>
          <p:nvPr>
            <p:ph type="title" idx="4"/>
          </p:nvPr>
        </p:nvSpPr>
        <p:spPr>
          <a:xfrm>
            <a:off x="1918691" y="2753117"/>
            <a:ext cx="2944500" cy="7680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lt1"/>
              </a:buClr>
              <a:buSzPts val="2000"/>
              <a:buNone/>
              <a:defRPr sz="2000">
                <a:solidFill>
                  <a:schemeClr val="lt1"/>
                </a:solidFill>
                <a:latin typeface="Roboto"/>
                <a:ea typeface="Roboto"/>
                <a:cs typeface="Roboto"/>
                <a:sym typeface="Roboto"/>
              </a:defRPr>
            </a:lvl1pPr>
            <a:lvl2pPr lvl="1" algn="ctr" rtl="0">
              <a:spcBef>
                <a:spcPts val="0"/>
              </a:spcBef>
              <a:spcAft>
                <a:spcPts val="0"/>
              </a:spcAft>
              <a:buSzPts val="2800"/>
              <a:buNone/>
              <a:defRPr>
                <a:latin typeface="Roboto"/>
                <a:ea typeface="Roboto"/>
                <a:cs typeface="Roboto"/>
                <a:sym typeface="Roboto"/>
              </a:defRPr>
            </a:lvl2pPr>
            <a:lvl3pPr lvl="2" algn="ctr" rtl="0">
              <a:spcBef>
                <a:spcPts val="0"/>
              </a:spcBef>
              <a:spcAft>
                <a:spcPts val="0"/>
              </a:spcAft>
              <a:buSzPts val="2800"/>
              <a:buNone/>
              <a:defRPr>
                <a:latin typeface="Roboto"/>
                <a:ea typeface="Roboto"/>
                <a:cs typeface="Roboto"/>
                <a:sym typeface="Roboto"/>
              </a:defRPr>
            </a:lvl3pPr>
            <a:lvl4pPr lvl="3" algn="ctr" rtl="0">
              <a:spcBef>
                <a:spcPts val="0"/>
              </a:spcBef>
              <a:spcAft>
                <a:spcPts val="0"/>
              </a:spcAft>
              <a:buSzPts val="2800"/>
              <a:buNone/>
              <a:defRPr>
                <a:latin typeface="Roboto"/>
                <a:ea typeface="Roboto"/>
                <a:cs typeface="Roboto"/>
                <a:sym typeface="Roboto"/>
              </a:defRPr>
            </a:lvl4pPr>
            <a:lvl5pPr lvl="4" algn="ctr" rtl="0">
              <a:spcBef>
                <a:spcPts val="0"/>
              </a:spcBef>
              <a:spcAft>
                <a:spcPts val="0"/>
              </a:spcAft>
              <a:buSzPts val="2800"/>
              <a:buNone/>
              <a:defRPr>
                <a:latin typeface="Roboto"/>
                <a:ea typeface="Roboto"/>
                <a:cs typeface="Roboto"/>
                <a:sym typeface="Roboto"/>
              </a:defRPr>
            </a:lvl5pPr>
            <a:lvl6pPr lvl="5" algn="ctr" rtl="0">
              <a:spcBef>
                <a:spcPts val="0"/>
              </a:spcBef>
              <a:spcAft>
                <a:spcPts val="0"/>
              </a:spcAft>
              <a:buSzPts val="2800"/>
              <a:buNone/>
              <a:defRPr>
                <a:latin typeface="Roboto"/>
                <a:ea typeface="Roboto"/>
                <a:cs typeface="Roboto"/>
                <a:sym typeface="Roboto"/>
              </a:defRPr>
            </a:lvl6pPr>
            <a:lvl7pPr lvl="6" algn="ctr" rtl="0">
              <a:spcBef>
                <a:spcPts val="0"/>
              </a:spcBef>
              <a:spcAft>
                <a:spcPts val="0"/>
              </a:spcAft>
              <a:buSzPts val="2800"/>
              <a:buNone/>
              <a:defRPr>
                <a:latin typeface="Roboto"/>
                <a:ea typeface="Roboto"/>
                <a:cs typeface="Roboto"/>
                <a:sym typeface="Roboto"/>
              </a:defRPr>
            </a:lvl7pPr>
            <a:lvl8pPr lvl="7" algn="ctr" rtl="0">
              <a:spcBef>
                <a:spcPts val="0"/>
              </a:spcBef>
              <a:spcAft>
                <a:spcPts val="0"/>
              </a:spcAft>
              <a:buSzPts val="2800"/>
              <a:buNone/>
              <a:defRPr>
                <a:latin typeface="Roboto"/>
                <a:ea typeface="Roboto"/>
                <a:cs typeface="Roboto"/>
                <a:sym typeface="Roboto"/>
              </a:defRPr>
            </a:lvl8pPr>
            <a:lvl9pPr lvl="8" algn="ctr" rtl="0">
              <a:spcBef>
                <a:spcPts val="0"/>
              </a:spcBef>
              <a:spcAft>
                <a:spcPts val="0"/>
              </a:spcAft>
              <a:buSzPts val="2800"/>
              <a:buNone/>
              <a:defRPr>
                <a:latin typeface="Roboto"/>
                <a:ea typeface="Roboto"/>
                <a:cs typeface="Roboto"/>
                <a:sym typeface="Roboto"/>
              </a:defRPr>
            </a:lvl9pPr>
          </a:lstStyle>
          <a:p>
            <a:endParaRPr/>
          </a:p>
        </p:txBody>
      </p:sp>
      <p:sp>
        <p:nvSpPr>
          <p:cNvPr id="488" name="Google Shape;488;p28"/>
          <p:cNvSpPr txBox="1">
            <a:spLocks noGrp="1"/>
          </p:cNvSpPr>
          <p:nvPr>
            <p:ph type="title" idx="5"/>
          </p:nvPr>
        </p:nvSpPr>
        <p:spPr>
          <a:xfrm>
            <a:off x="1918708" y="2266947"/>
            <a:ext cx="2944500" cy="576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None/>
              <a:defRPr sz="2400"/>
            </a:lvl1pPr>
            <a:lvl2pPr lvl="1" algn="ctr" rtl="0">
              <a:spcBef>
                <a:spcPts val="0"/>
              </a:spcBef>
              <a:spcAft>
                <a:spcPts val="0"/>
              </a:spcAft>
              <a:buSzPts val="2800"/>
              <a:buFont typeface="Hammersmith One"/>
              <a:buNone/>
              <a:defRPr>
                <a:latin typeface="Hammersmith One"/>
                <a:ea typeface="Hammersmith One"/>
                <a:cs typeface="Hammersmith One"/>
                <a:sym typeface="Hammersmith One"/>
              </a:defRPr>
            </a:lvl2pPr>
            <a:lvl3pPr lvl="2" algn="ctr" rtl="0">
              <a:spcBef>
                <a:spcPts val="0"/>
              </a:spcBef>
              <a:spcAft>
                <a:spcPts val="0"/>
              </a:spcAft>
              <a:buSzPts val="2800"/>
              <a:buFont typeface="Hammersmith One"/>
              <a:buNone/>
              <a:defRPr>
                <a:latin typeface="Hammersmith One"/>
                <a:ea typeface="Hammersmith One"/>
                <a:cs typeface="Hammersmith One"/>
                <a:sym typeface="Hammersmith One"/>
              </a:defRPr>
            </a:lvl3pPr>
            <a:lvl4pPr lvl="3" algn="ctr" rtl="0">
              <a:spcBef>
                <a:spcPts val="0"/>
              </a:spcBef>
              <a:spcAft>
                <a:spcPts val="0"/>
              </a:spcAft>
              <a:buSzPts val="2800"/>
              <a:buFont typeface="Hammersmith One"/>
              <a:buNone/>
              <a:defRPr>
                <a:latin typeface="Hammersmith One"/>
                <a:ea typeface="Hammersmith One"/>
                <a:cs typeface="Hammersmith One"/>
                <a:sym typeface="Hammersmith One"/>
              </a:defRPr>
            </a:lvl4pPr>
            <a:lvl5pPr lvl="4" algn="ctr" rtl="0">
              <a:spcBef>
                <a:spcPts val="0"/>
              </a:spcBef>
              <a:spcAft>
                <a:spcPts val="0"/>
              </a:spcAft>
              <a:buSzPts val="2800"/>
              <a:buFont typeface="Hammersmith One"/>
              <a:buNone/>
              <a:defRPr>
                <a:latin typeface="Hammersmith One"/>
                <a:ea typeface="Hammersmith One"/>
                <a:cs typeface="Hammersmith One"/>
                <a:sym typeface="Hammersmith One"/>
              </a:defRPr>
            </a:lvl5pPr>
            <a:lvl6pPr lvl="5" algn="ctr" rtl="0">
              <a:spcBef>
                <a:spcPts val="0"/>
              </a:spcBef>
              <a:spcAft>
                <a:spcPts val="0"/>
              </a:spcAft>
              <a:buSzPts val="2800"/>
              <a:buFont typeface="Hammersmith One"/>
              <a:buNone/>
              <a:defRPr>
                <a:latin typeface="Hammersmith One"/>
                <a:ea typeface="Hammersmith One"/>
                <a:cs typeface="Hammersmith One"/>
                <a:sym typeface="Hammersmith One"/>
              </a:defRPr>
            </a:lvl6pPr>
            <a:lvl7pPr lvl="6" algn="ctr" rtl="0">
              <a:spcBef>
                <a:spcPts val="0"/>
              </a:spcBef>
              <a:spcAft>
                <a:spcPts val="0"/>
              </a:spcAft>
              <a:buSzPts val="2800"/>
              <a:buFont typeface="Hammersmith One"/>
              <a:buNone/>
              <a:defRPr>
                <a:latin typeface="Hammersmith One"/>
                <a:ea typeface="Hammersmith One"/>
                <a:cs typeface="Hammersmith One"/>
                <a:sym typeface="Hammersmith One"/>
              </a:defRPr>
            </a:lvl7pPr>
            <a:lvl8pPr lvl="7" algn="ctr" rtl="0">
              <a:spcBef>
                <a:spcPts val="0"/>
              </a:spcBef>
              <a:spcAft>
                <a:spcPts val="0"/>
              </a:spcAft>
              <a:buSzPts val="2800"/>
              <a:buFont typeface="Hammersmith One"/>
              <a:buNone/>
              <a:defRPr>
                <a:latin typeface="Hammersmith One"/>
                <a:ea typeface="Hammersmith One"/>
                <a:cs typeface="Hammersmith One"/>
                <a:sym typeface="Hammersmith One"/>
              </a:defRPr>
            </a:lvl8pPr>
            <a:lvl9pPr lvl="8" algn="ctr" rtl="0">
              <a:spcBef>
                <a:spcPts val="0"/>
              </a:spcBef>
              <a:spcAft>
                <a:spcPts val="0"/>
              </a:spcAft>
              <a:buSzPts val="2800"/>
              <a:buFont typeface="Hammersmith One"/>
              <a:buNone/>
              <a:defRPr>
                <a:latin typeface="Hammersmith One"/>
                <a:ea typeface="Hammersmith One"/>
                <a:cs typeface="Hammersmith One"/>
                <a:sym typeface="Hammersmith One"/>
              </a:defRPr>
            </a:lvl9pPr>
          </a:lstStyle>
          <a:p>
            <a:endParaRPr/>
          </a:p>
        </p:txBody>
      </p:sp>
      <p:sp>
        <p:nvSpPr>
          <p:cNvPr id="489" name="Google Shape;489;p28"/>
          <p:cNvSpPr txBox="1">
            <a:spLocks noGrp="1"/>
          </p:cNvSpPr>
          <p:nvPr>
            <p:ph type="title" idx="6"/>
          </p:nvPr>
        </p:nvSpPr>
        <p:spPr>
          <a:xfrm>
            <a:off x="3124191" y="3879054"/>
            <a:ext cx="2944500" cy="7680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lt1"/>
              </a:buClr>
              <a:buSzPts val="2000"/>
              <a:buNone/>
              <a:defRPr sz="2000">
                <a:solidFill>
                  <a:schemeClr val="lt1"/>
                </a:solidFill>
                <a:latin typeface="Roboto"/>
                <a:ea typeface="Roboto"/>
                <a:cs typeface="Roboto"/>
                <a:sym typeface="Roboto"/>
              </a:defRPr>
            </a:lvl1pPr>
            <a:lvl2pPr lvl="1" algn="ctr" rtl="0">
              <a:spcBef>
                <a:spcPts val="0"/>
              </a:spcBef>
              <a:spcAft>
                <a:spcPts val="0"/>
              </a:spcAft>
              <a:buSzPts val="2800"/>
              <a:buNone/>
              <a:defRPr>
                <a:latin typeface="Roboto"/>
                <a:ea typeface="Roboto"/>
                <a:cs typeface="Roboto"/>
                <a:sym typeface="Roboto"/>
              </a:defRPr>
            </a:lvl2pPr>
            <a:lvl3pPr lvl="2" algn="ctr" rtl="0">
              <a:spcBef>
                <a:spcPts val="0"/>
              </a:spcBef>
              <a:spcAft>
                <a:spcPts val="0"/>
              </a:spcAft>
              <a:buSzPts val="2800"/>
              <a:buNone/>
              <a:defRPr>
                <a:latin typeface="Roboto"/>
                <a:ea typeface="Roboto"/>
                <a:cs typeface="Roboto"/>
                <a:sym typeface="Roboto"/>
              </a:defRPr>
            </a:lvl3pPr>
            <a:lvl4pPr lvl="3" algn="ctr" rtl="0">
              <a:spcBef>
                <a:spcPts val="0"/>
              </a:spcBef>
              <a:spcAft>
                <a:spcPts val="0"/>
              </a:spcAft>
              <a:buSzPts val="2800"/>
              <a:buNone/>
              <a:defRPr>
                <a:latin typeface="Roboto"/>
                <a:ea typeface="Roboto"/>
                <a:cs typeface="Roboto"/>
                <a:sym typeface="Roboto"/>
              </a:defRPr>
            </a:lvl4pPr>
            <a:lvl5pPr lvl="4" algn="ctr" rtl="0">
              <a:spcBef>
                <a:spcPts val="0"/>
              </a:spcBef>
              <a:spcAft>
                <a:spcPts val="0"/>
              </a:spcAft>
              <a:buSzPts val="2800"/>
              <a:buNone/>
              <a:defRPr>
                <a:latin typeface="Roboto"/>
                <a:ea typeface="Roboto"/>
                <a:cs typeface="Roboto"/>
                <a:sym typeface="Roboto"/>
              </a:defRPr>
            </a:lvl5pPr>
            <a:lvl6pPr lvl="5" algn="ctr" rtl="0">
              <a:spcBef>
                <a:spcPts val="0"/>
              </a:spcBef>
              <a:spcAft>
                <a:spcPts val="0"/>
              </a:spcAft>
              <a:buSzPts val="2800"/>
              <a:buNone/>
              <a:defRPr>
                <a:latin typeface="Roboto"/>
                <a:ea typeface="Roboto"/>
                <a:cs typeface="Roboto"/>
                <a:sym typeface="Roboto"/>
              </a:defRPr>
            </a:lvl6pPr>
            <a:lvl7pPr lvl="6" algn="ctr" rtl="0">
              <a:spcBef>
                <a:spcPts val="0"/>
              </a:spcBef>
              <a:spcAft>
                <a:spcPts val="0"/>
              </a:spcAft>
              <a:buSzPts val="2800"/>
              <a:buNone/>
              <a:defRPr>
                <a:latin typeface="Roboto"/>
                <a:ea typeface="Roboto"/>
                <a:cs typeface="Roboto"/>
                <a:sym typeface="Roboto"/>
              </a:defRPr>
            </a:lvl7pPr>
            <a:lvl8pPr lvl="7" algn="ctr" rtl="0">
              <a:spcBef>
                <a:spcPts val="0"/>
              </a:spcBef>
              <a:spcAft>
                <a:spcPts val="0"/>
              </a:spcAft>
              <a:buSzPts val="2800"/>
              <a:buNone/>
              <a:defRPr>
                <a:latin typeface="Roboto"/>
                <a:ea typeface="Roboto"/>
                <a:cs typeface="Roboto"/>
                <a:sym typeface="Roboto"/>
              </a:defRPr>
            </a:lvl8pPr>
            <a:lvl9pPr lvl="8" algn="ctr" rtl="0">
              <a:spcBef>
                <a:spcPts val="0"/>
              </a:spcBef>
              <a:spcAft>
                <a:spcPts val="0"/>
              </a:spcAft>
              <a:buSzPts val="2800"/>
              <a:buNone/>
              <a:defRPr>
                <a:latin typeface="Roboto"/>
                <a:ea typeface="Roboto"/>
                <a:cs typeface="Roboto"/>
                <a:sym typeface="Roboto"/>
              </a:defRPr>
            </a:lvl9pPr>
          </a:lstStyle>
          <a:p>
            <a:endParaRPr/>
          </a:p>
        </p:txBody>
      </p:sp>
      <p:sp>
        <p:nvSpPr>
          <p:cNvPr id="490" name="Google Shape;490;p28"/>
          <p:cNvSpPr txBox="1">
            <a:spLocks noGrp="1"/>
          </p:cNvSpPr>
          <p:nvPr>
            <p:ph type="title" idx="7"/>
          </p:nvPr>
        </p:nvSpPr>
        <p:spPr>
          <a:xfrm>
            <a:off x="3124191" y="3394422"/>
            <a:ext cx="2944500" cy="576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None/>
              <a:defRPr sz="2400"/>
            </a:lvl1pPr>
            <a:lvl2pPr lvl="1" algn="ctr" rtl="0">
              <a:spcBef>
                <a:spcPts val="0"/>
              </a:spcBef>
              <a:spcAft>
                <a:spcPts val="0"/>
              </a:spcAft>
              <a:buSzPts val="2800"/>
              <a:buFont typeface="Hammersmith One"/>
              <a:buNone/>
              <a:defRPr>
                <a:latin typeface="Hammersmith One"/>
                <a:ea typeface="Hammersmith One"/>
                <a:cs typeface="Hammersmith One"/>
                <a:sym typeface="Hammersmith One"/>
              </a:defRPr>
            </a:lvl2pPr>
            <a:lvl3pPr lvl="2" algn="ctr" rtl="0">
              <a:spcBef>
                <a:spcPts val="0"/>
              </a:spcBef>
              <a:spcAft>
                <a:spcPts val="0"/>
              </a:spcAft>
              <a:buSzPts val="2800"/>
              <a:buFont typeface="Hammersmith One"/>
              <a:buNone/>
              <a:defRPr>
                <a:latin typeface="Hammersmith One"/>
                <a:ea typeface="Hammersmith One"/>
                <a:cs typeface="Hammersmith One"/>
                <a:sym typeface="Hammersmith One"/>
              </a:defRPr>
            </a:lvl3pPr>
            <a:lvl4pPr lvl="3" algn="ctr" rtl="0">
              <a:spcBef>
                <a:spcPts val="0"/>
              </a:spcBef>
              <a:spcAft>
                <a:spcPts val="0"/>
              </a:spcAft>
              <a:buSzPts val="2800"/>
              <a:buFont typeface="Hammersmith One"/>
              <a:buNone/>
              <a:defRPr>
                <a:latin typeface="Hammersmith One"/>
                <a:ea typeface="Hammersmith One"/>
                <a:cs typeface="Hammersmith One"/>
                <a:sym typeface="Hammersmith One"/>
              </a:defRPr>
            </a:lvl4pPr>
            <a:lvl5pPr lvl="4" algn="ctr" rtl="0">
              <a:spcBef>
                <a:spcPts val="0"/>
              </a:spcBef>
              <a:spcAft>
                <a:spcPts val="0"/>
              </a:spcAft>
              <a:buSzPts val="2800"/>
              <a:buFont typeface="Hammersmith One"/>
              <a:buNone/>
              <a:defRPr>
                <a:latin typeface="Hammersmith One"/>
                <a:ea typeface="Hammersmith One"/>
                <a:cs typeface="Hammersmith One"/>
                <a:sym typeface="Hammersmith One"/>
              </a:defRPr>
            </a:lvl5pPr>
            <a:lvl6pPr lvl="5" algn="ctr" rtl="0">
              <a:spcBef>
                <a:spcPts val="0"/>
              </a:spcBef>
              <a:spcAft>
                <a:spcPts val="0"/>
              </a:spcAft>
              <a:buSzPts val="2800"/>
              <a:buFont typeface="Hammersmith One"/>
              <a:buNone/>
              <a:defRPr>
                <a:latin typeface="Hammersmith One"/>
                <a:ea typeface="Hammersmith One"/>
                <a:cs typeface="Hammersmith One"/>
                <a:sym typeface="Hammersmith One"/>
              </a:defRPr>
            </a:lvl6pPr>
            <a:lvl7pPr lvl="6" algn="ctr" rtl="0">
              <a:spcBef>
                <a:spcPts val="0"/>
              </a:spcBef>
              <a:spcAft>
                <a:spcPts val="0"/>
              </a:spcAft>
              <a:buSzPts val="2800"/>
              <a:buFont typeface="Hammersmith One"/>
              <a:buNone/>
              <a:defRPr>
                <a:latin typeface="Hammersmith One"/>
                <a:ea typeface="Hammersmith One"/>
                <a:cs typeface="Hammersmith One"/>
                <a:sym typeface="Hammersmith One"/>
              </a:defRPr>
            </a:lvl7pPr>
            <a:lvl8pPr lvl="7" algn="ctr" rtl="0">
              <a:spcBef>
                <a:spcPts val="0"/>
              </a:spcBef>
              <a:spcAft>
                <a:spcPts val="0"/>
              </a:spcAft>
              <a:buSzPts val="2800"/>
              <a:buFont typeface="Hammersmith One"/>
              <a:buNone/>
              <a:defRPr>
                <a:latin typeface="Hammersmith One"/>
                <a:ea typeface="Hammersmith One"/>
                <a:cs typeface="Hammersmith One"/>
                <a:sym typeface="Hammersmith One"/>
              </a:defRPr>
            </a:lvl8pPr>
            <a:lvl9pPr lvl="8" algn="ctr" rtl="0">
              <a:spcBef>
                <a:spcPts val="0"/>
              </a:spcBef>
              <a:spcAft>
                <a:spcPts val="0"/>
              </a:spcAft>
              <a:buSzPts val="2800"/>
              <a:buFont typeface="Hammersmith One"/>
              <a:buNone/>
              <a:defRPr>
                <a:latin typeface="Hammersmith One"/>
                <a:ea typeface="Hammersmith One"/>
                <a:cs typeface="Hammersmith One"/>
                <a:sym typeface="Hammersmith 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2">
  <p:cSld name="CUSTOM_7_1">
    <p:spTree>
      <p:nvGrpSpPr>
        <p:cNvPr id="1" name="Shape 595"/>
        <p:cNvGrpSpPr/>
        <p:nvPr/>
      </p:nvGrpSpPr>
      <p:grpSpPr>
        <a:xfrm>
          <a:off x="0" y="0"/>
          <a:ext cx="0" cy="0"/>
          <a:chOff x="0" y="0"/>
          <a:chExt cx="0" cy="0"/>
        </a:xfrm>
      </p:grpSpPr>
      <p:grpSp>
        <p:nvGrpSpPr>
          <p:cNvPr id="596" name="Google Shape;596;p35"/>
          <p:cNvGrpSpPr/>
          <p:nvPr/>
        </p:nvGrpSpPr>
        <p:grpSpPr>
          <a:xfrm flipH="1">
            <a:off x="-1009650" y="317163"/>
            <a:ext cx="2515910" cy="445675"/>
            <a:chOff x="-114100" y="3577175"/>
            <a:chExt cx="858350" cy="445675"/>
          </a:xfrm>
        </p:grpSpPr>
        <p:sp>
          <p:nvSpPr>
            <p:cNvPr id="597" name="Google Shape;597;p35"/>
            <p:cNvSpPr/>
            <p:nvPr/>
          </p:nvSpPr>
          <p:spPr>
            <a:xfrm>
              <a:off x="-114100" y="35771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5"/>
            <p:cNvSpPr/>
            <p:nvPr/>
          </p:nvSpPr>
          <p:spPr>
            <a:xfrm>
              <a:off x="-114100" y="36410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5"/>
            <p:cNvSpPr/>
            <p:nvPr/>
          </p:nvSpPr>
          <p:spPr>
            <a:xfrm>
              <a:off x="-114100" y="3704900"/>
              <a:ext cx="858350" cy="0"/>
            </a:xfrm>
            <a:custGeom>
              <a:avLst/>
              <a:gdLst/>
              <a:ahLst/>
              <a:cxnLst/>
              <a:rect l="l" t="t" r="r" b="b"/>
              <a:pathLst>
                <a:path w="34334"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5"/>
            <p:cNvSpPr/>
            <p:nvPr/>
          </p:nvSpPr>
          <p:spPr>
            <a:xfrm>
              <a:off x="-114100" y="376807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5"/>
            <p:cNvSpPr/>
            <p:nvPr/>
          </p:nvSpPr>
          <p:spPr>
            <a:xfrm>
              <a:off x="-114100" y="38319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5"/>
            <p:cNvSpPr/>
            <p:nvPr/>
          </p:nvSpPr>
          <p:spPr>
            <a:xfrm>
              <a:off x="-114100" y="389577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35"/>
            <p:cNvSpPr/>
            <p:nvPr/>
          </p:nvSpPr>
          <p:spPr>
            <a:xfrm>
              <a:off x="-114100" y="3959625"/>
              <a:ext cx="858350" cy="25"/>
            </a:xfrm>
            <a:custGeom>
              <a:avLst/>
              <a:gdLst/>
              <a:ahLst/>
              <a:cxnLst/>
              <a:rect l="l" t="t" r="r" b="b"/>
              <a:pathLst>
                <a:path w="34334" h="1" fill="none" extrusionOk="0">
                  <a:moveTo>
                    <a:pt x="0" y="1"/>
                  </a:moveTo>
                  <a:lnTo>
                    <a:pt x="34334" y="1"/>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5"/>
            <p:cNvSpPr/>
            <p:nvPr/>
          </p:nvSpPr>
          <p:spPr>
            <a:xfrm>
              <a:off x="-114100" y="4022825"/>
              <a:ext cx="858350" cy="25"/>
            </a:xfrm>
            <a:custGeom>
              <a:avLst/>
              <a:gdLst/>
              <a:ahLst/>
              <a:cxnLst/>
              <a:rect l="l" t="t" r="r" b="b"/>
              <a:pathLst>
                <a:path w="34334" h="1" fill="none" extrusionOk="0">
                  <a:moveTo>
                    <a:pt x="0" y="0"/>
                  </a:moveTo>
                  <a:lnTo>
                    <a:pt x="34334" y="0"/>
                  </a:lnTo>
                </a:path>
              </a:pathLst>
            </a:custGeom>
            <a:noFill/>
            <a:ln w="1905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5" name="Google Shape;605;p35"/>
          <p:cNvGrpSpPr/>
          <p:nvPr/>
        </p:nvGrpSpPr>
        <p:grpSpPr>
          <a:xfrm>
            <a:off x="8631458" y="4347575"/>
            <a:ext cx="597525" cy="795925"/>
            <a:chOff x="8631458" y="4347575"/>
            <a:chExt cx="597525" cy="795925"/>
          </a:xfrm>
        </p:grpSpPr>
        <p:sp>
          <p:nvSpPr>
            <p:cNvPr id="606" name="Google Shape;606;p35"/>
            <p:cNvSpPr/>
            <p:nvPr/>
          </p:nvSpPr>
          <p:spPr>
            <a:xfrm flipH="1">
              <a:off x="8764883" y="4347575"/>
              <a:ext cx="464100" cy="795900"/>
            </a:xfrm>
            <a:prstGeom prst="rect">
              <a:avLst/>
            </a:pr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5"/>
            <p:cNvSpPr/>
            <p:nvPr/>
          </p:nvSpPr>
          <p:spPr>
            <a:xfrm flipH="1">
              <a:off x="8631458" y="4603500"/>
              <a:ext cx="314100" cy="540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8" name="Google Shape;608;p35"/>
          <p:cNvSpPr txBox="1">
            <a:spLocks noGrp="1"/>
          </p:cNvSpPr>
          <p:nvPr>
            <p:ph type="title"/>
          </p:nvPr>
        </p:nvSpPr>
        <p:spPr>
          <a:xfrm>
            <a:off x="1179576" y="310896"/>
            <a:ext cx="6784800" cy="731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3600"/>
            </a:lvl1pPr>
            <a:lvl2pPr lvl="1" rtl="0">
              <a:spcBef>
                <a:spcPts val="0"/>
              </a:spcBef>
              <a:spcAft>
                <a:spcPts val="0"/>
              </a:spcAft>
              <a:buSzPts val="2800"/>
              <a:buNone/>
              <a:defRPr>
                <a:latin typeface="Roboto"/>
                <a:ea typeface="Roboto"/>
                <a:cs typeface="Roboto"/>
                <a:sym typeface="Roboto"/>
              </a:defRPr>
            </a:lvl2pPr>
            <a:lvl3pPr lvl="2" rtl="0">
              <a:spcBef>
                <a:spcPts val="0"/>
              </a:spcBef>
              <a:spcAft>
                <a:spcPts val="0"/>
              </a:spcAft>
              <a:buSzPts val="2800"/>
              <a:buNone/>
              <a:defRPr>
                <a:latin typeface="Roboto"/>
                <a:ea typeface="Roboto"/>
                <a:cs typeface="Roboto"/>
                <a:sym typeface="Roboto"/>
              </a:defRPr>
            </a:lvl3pPr>
            <a:lvl4pPr lvl="3" rtl="0">
              <a:spcBef>
                <a:spcPts val="0"/>
              </a:spcBef>
              <a:spcAft>
                <a:spcPts val="0"/>
              </a:spcAft>
              <a:buSzPts val="2800"/>
              <a:buNone/>
              <a:defRPr>
                <a:latin typeface="Roboto"/>
                <a:ea typeface="Roboto"/>
                <a:cs typeface="Roboto"/>
                <a:sym typeface="Roboto"/>
              </a:defRPr>
            </a:lvl4pPr>
            <a:lvl5pPr lvl="4" rtl="0">
              <a:spcBef>
                <a:spcPts val="0"/>
              </a:spcBef>
              <a:spcAft>
                <a:spcPts val="0"/>
              </a:spcAft>
              <a:buSzPts val="2800"/>
              <a:buNone/>
              <a:defRPr>
                <a:latin typeface="Roboto"/>
                <a:ea typeface="Roboto"/>
                <a:cs typeface="Roboto"/>
                <a:sym typeface="Roboto"/>
              </a:defRPr>
            </a:lvl5pPr>
            <a:lvl6pPr lvl="5" rtl="0">
              <a:spcBef>
                <a:spcPts val="0"/>
              </a:spcBef>
              <a:spcAft>
                <a:spcPts val="0"/>
              </a:spcAft>
              <a:buSzPts val="2800"/>
              <a:buNone/>
              <a:defRPr>
                <a:latin typeface="Roboto"/>
                <a:ea typeface="Roboto"/>
                <a:cs typeface="Roboto"/>
                <a:sym typeface="Roboto"/>
              </a:defRPr>
            </a:lvl6pPr>
            <a:lvl7pPr lvl="6" rtl="0">
              <a:spcBef>
                <a:spcPts val="0"/>
              </a:spcBef>
              <a:spcAft>
                <a:spcPts val="0"/>
              </a:spcAft>
              <a:buSzPts val="2800"/>
              <a:buNone/>
              <a:defRPr>
                <a:latin typeface="Roboto"/>
                <a:ea typeface="Roboto"/>
                <a:cs typeface="Roboto"/>
                <a:sym typeface="Roboto"/>
              </a:defRPr>
            </a:lvl7pPr>
            <a:lvl8pPr lvl="7" rtl="0">
              <a:spcBef>
                <a:spcPts val="0"/>
              </a:spcBef>
              <a:spcAft>
                <a:spcPts val="0"/>
              </a:spcAft>
              <a:buSzPts val="2800"/>
              <a:buNone/>
              <a:defRPr>
                <a:latin typeface="Roboto"/>
                <a:ea typeface="Roboto"/>
                <a:cs typeface="Roboto"/>
                <a:sym typeface="Roboto"/>
              </a:defRPr>
            </a:lvl8pPr>
            <a:lvl9pPr lvl="8" rtl="0">
              <a:spcBef>
                <a:spcPts val="0"/>
              </a:spcBef>
              <a:spcAft>
                <a:spcPts val="0"/>
              </a:spcAft>
              <a:buSzPts val="2800"/>
              <a:buNone/>
              <a:defRPr>
                <a:latin typeface="Roboto"/>
                <a:ea typeface="Roboto"/>
                <a:cs typeface="Roboto"/>
                <a:sym typeface="Roboto"/>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63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accent4"/>
              </a:buClr>
              <a:buSzPts val="3000"/>
              <a:buFont typeface="Hammersmith One"/>
              <a:buNone/>
              <a:defRPr sz="3000">
                <a:solidFill>
                  <a:schemeClr val="accent4"/>
                </a:solidFill>
                <a:latin typeface="Hammersmith One"/>
                <a:ea typeface="Hammersmith One"/>
                <a:cs typeface="Hammersmith One"/>
                <a:sym typeface="Hammersmith One"/>
              </a:defRPr>
            </a:lvl1pPr>
            <a:lvl2pPr lvl="1">
              <a:lnSpc>
                <a:spcPct val="100000"/>
              </a:lnSpc>
              <a:spcBef>
                <a:spcPts val="0"/>
              </a:spcBef>
              <a:spcAft>
                <a:spcPts val="0"/>
              </a:spcAft>
              <a:buClr>
                <a:schemeClr val="dk1"/>
              </a:buClr>
              <a:buSzPts val="2800"/>
              <a:buNone/>
              <a:defRPr sz="2800">
                <a:solidFill>
                  <a:schemeClr val="dk1"/>
                </a:solidFill>
              </a:defRPr>
            </a:lvl2pPr>
            <a:lvl3pPr lvl="2">
              <a:lnSpc>
                <a:spcPct val="100000"/>
              </a:lnSpc>
              <a:spcBef>
                <a:spcPts val="0"/>
              </a:spcBef>
              <a:spcAft>
                <a:spcPts val="0"/>
              </a:spcAft>
              <a:buClr>
                <a:schemeClr val="dk1"/>
              </a:buClr>
              <a:buSzPts val="2800"/>
              <a:buNone/>
              <a:defRPr sz="2800">
                <a:solidFill>
                  <a:schemeClr val="dk1"/>
                </a:solidFill>
              </a:defRPr>
            </a:lvl3pPr>
            <a:lvl4pPr lvl="3">
              <a:lnSpc>
                <a:spcPct val="100000"/>
              </a:lnSpc>
              <a:spcBef>
                <a:spcPts val="0"/>
              </a:spcBef>
              <a:spcAft>
                <a:spcPts val="0"/>
              </a:spcAft>
              <a:buClr>
                <a:schemeClr val="dk1"/>
              </a:buClr>
              <a:buSzPts val="2800"/>
              <a:buNone/>
              <a:defRPr sz="2800">
                <a:solidFill>
                  <a:schemeClr val="dk1"/>
                </a:solidFill>
              </a:defRPr>
            </a:lvl4pPr>
            <a:lvl5pPr lvl="4">
              <a:lnSpc>
                <a:spcPct val="100000"/>
              </a:lnSpc>
              <a:spcBef>
                <a:spcPts val="0"/>
              </a:spcBef>
              <a:spcAft>
                <a:spcPts val="0"/>
              </a:spcAft>
              <a:buClr>
                <a:schemeClr val="dk1"/>
              </a:buClr>
              <a:buSzPts val="2800"/>
              <a:buNone/>
              <a:defRPr sz="2800">
                <a:solidFill>
                  <a:schemeClr val="dk1"/>
                </a:solidFill>
              </a:defRPr>
            </a:lvl5pPr>
            <a:lvl6pPr lvl="5">
              <a:lnSpc>
                <a:spcPct val="100000"/>
              </a:lnSpc>
              <a:spcBef>
                <a:spcPts val="0"/>
              </a:spcBef>
              <a:spcAft>
                <a:spcPts val="0"/>
              </a:spcAft>
              <a:buClr>
                <a:schemeClr val="dk1"/>
              </a:buClr>
              <a:buSzPts val="2800"/>
              <a:buNone/>
              <a:defRPr sz="2800">
                <a:solidFill>
                  <a:schemeClr val="dk1"/>
                </a:solidFill>
              </a:defRPr>
            </a:lvl6pPr>
            <a:lvl7pPr lvl="6">
              <a:lnSpc>
                <a:spcPct val="100000"/>
              </a:lnSpc>
              <a:spcBef>
                <a:spcPts val="0"/>
              </a:spcBef>
              <a:spcAft>
                <a:spcPts val="0"/>
              </a:spcAft>
              <a:buClr>
                <a:schemeClr val="dk1"/>
              </a:buClr>
              <a:buSzPts val="2800"/>
              <a:buNone/>
              <a:defRPr sz="2800">
                <a:solidFill>
                  <a:schemeClr val="dk1"/>
                </a:solidFill>
              </a:defRPr>
            </a:lvl7pPr>
            <a:lvl8pPr lvl="7">
              <a:lnSpc>
                <a:spcPct val="100000"/>
              </a:lnSpc>
              <a:spcBef>
                <a:spcPts val="0"/>
              </a:spcBef>
              <a:spcAft>
                <a:spcPts val="0"/>
              </a:spcAft>
              <a:buClr>
                <a:schemeClr val="dk1"/>
              </a:buClr>
              <a:buSzPts val="2800"/>
              <a:buNone/>
              <a:defRPr sz="2800">
                <a:solidFill>
                  <a:schemeClr val="dk1"/>
                </a:solidFill>
              </a:defRPr>
            </a:lvl8pPr>
            <a:lvl9pPr lvl="8">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13225" y="1235990"/>
            <a:ext cx="7717500" cy="33633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lt1"/>
              </a:buClr>
              <a:buSzPts val="1800"/>
              <a:buFont typeface="Roboto"/>
              <a:buChar char="●"/>
              <a:defRPr sz="1800">
                <a:solidFill>
                  <a:schemeClr val="lt1"/>
                </a:solidFill>
                <a:latin typeface="Roboto"/>
                <a:ea typeface="Roboto"/>
                <a:cs typeface="Roboto"/>
                <a:sym typeface="Roboto"/>
              </a:defRPr>
            </a:lvl1pPr>
            <a:lvl2pPr marL="914400" lvl="1" indent="-342900">
              <a:lnSpc>
                <a:spcPct val="100000"/>
              </a:lnSpc>
              <a:spcBef>
                <a:spcPts val="1600"/>
              </a:spcBef>
              <a:spcAft>
                <a:spcPts val="0"/>
              </a:spcAft>
              <a:buClr>
                <a:schemeClr val="lt1"/>
              </a:buClr>
              <a:buSzPts val="1800"/>
              <a:buFont typeface="Roboto"/>
              <a:buChar char="○"/>
              <a:defRPr sz="1800">
                <a:solidFill>
                  <a:schemeClr val="lt1"/>
                </a:solidFill>
                <a:latin typeface="Roboto"/>
                <a:ea typeface="Roboto"/>
                <a:cs typeface="Roboto"/>
                <a:sym typeface="Roboto"/>
              </a:defRPr>
            </a:lvl2pPr>
            <a:lvl3pPr marL="1371600" lvl="2" indent="-342900">
              <a:lnSpc>
                <a:spcPct val="100000"/>
              </a:lnSpc>
              <a:spcBef>
                <a:spcPts val="1600"/>
              </a:spcBef>
              <a:spcAft>
                <a:spcPts val="0"/>
              </a:spcAft>
              <a:buClr>
                <a:schemeClr val="lt1"/>
              </a:buClr>
              <a:buSzPts val="1800"/>
              <a:buFont typeface="Roboto"/>
              <a:buChar char="■"/>
              <a:defRPr sz="1800">
                <a:solidFill>
                  <a:schemeClr val="lt1"/>
                </a:solidFill>
                <a:latin typeface="Roboto"/>
                <a:ea typeface="Roboto"/>
                <a:cs typeface="Roboto"/>
                <a:sym typeface="Roboto"/>
              </a:defRPr>
            </a:lvl3pPr>
            <a:lvl4pPr marL="1828800" lvl="3" indent="-342900">
              <a:lnSpc>
                <a:spcPct val="100000"/>
              </a:lnSpc>
              <a:spcBef>
                <a:spcPts val="1600"/>
              </a:spcBef>
              <a:spcAft>
                <a:spcPts val="0"/>
              </a:spcAft>
              <a:buClr>
                <a:schemeClr val="lt1"/>
              </a:buClr>
              <a:buSzPts val="1800"/>
              <a:buFont typeface="Roboto"/>
              <a:buChar char="●"/>
              <a:defRPr sz="1800">
                <a:solidFill>
                  <a:schemeClr val="lt1"/>
                </a:solidFill>
                <a:latin typeface="Roboto"/>
                <a:ea typeface="Roboto"/>
                <a:cs typeface="Roboto"/>
                <a:sym typeface="Roboto"/>
              </a:defRPr>
            </a:lvl4pPr>
            <a:lvl5pPr marL="2286000" lvl="4" indent="-342900">
              <a:lnSpc>
                <a:spcPct val="100000"/>
              </a:lnSpc>
              <a:spcBef>
                <a:spcPts val="1600"/>
              </a:spcBef>
              <a:spcAft>
                <a:spcPts val="0"/>
              </a:spcAft>
              <a:buClr>
                <a:schemeClr val="lt1"/>
              </a:buClr>
              <a:buSzPts val="1800"/>
              <a:buFont typeface="Roboto"/>
              <a:buChar char="○"/>
              <a:defRPr sz="1800">
                <a:solidFill>
                  <a:schemeClr val="lt1"/>
                </a:solidFill>
                <a:latin typeface="Roboto"/>
                <a:ea typeface="Roboto"/>
                <a:cs typeface="Roboto"/>
                <a:sym typeface="Roboto"/>
              </a:defRPr>
            </a:lvl5pPr>
            <a:lvl6pPr marL="2743200" lvl="5" indent="-342900">
              <a:lnSpc>
                <a:spcPct val="100000"/>
              </a:lnSpc>
              <a:spcBef>
                <a:spcPts val="1600"/>
              </a:spcBef>
              <a:spcAft>
                <a:spcPts val="0"/>
              </a:spcAft>
              <a:buClr>
                <a:schemeClr val="lt1"/>
              </a:buClr>
              <a:buSzPts val="1800"/>
              <a:buFont typeface="Roboto"/>
              <a:buChar char="■"/>
              <a:defRPr sz="1800">
                <a:solidFill>
                  <a:schemeClr val="lt1"/>
                </a:solidFill>
                <a:latin typeface="Roboto"/>
                <a:ea typeface="Roboto"/>
                <a:cs typeface="Roboto"/>
                <a:sym typeface="Roboto"/>
              </a:defRPr>
            </a:lvl6pPr>
            <a:lvl7pPr marL="3200400" lvl="6" indent="-342900">
              <a:lnSpc>
                <a:spcPct val="100000"/>
              </a:lnSpc>
              <a:spcBef>
                <a:spcPts val="1600"/>
              </a:spcBef>
              <a:spcAft>
                <a:spcPts val="0"/>
              </a:spcAft>
              <a:buClr>
                <a:schemeClr val="lt1"/>
              </a:buClr>
              <a:buSzPts val="1800"/>
              <a:buFont typeface="Roboto"/>
              <a:buChar char="●"/>
              <a:defRPr sz="1800">
                <a:solidFill>
                  <a:schemeClr val="lt1"/>
                </a:solidFill>
                <a:latin typeface="Roboto"/>
                <a:ea typeface="Roboto"/>
                <a:cs typeface="Roboto"/>
                <a:sym typeface="Roboto"/>
              </a:defRPr>
            </a:lvl7pPr>
            <a:lvl8pPr marL="3657600" lvl="7" indent="-342900">
              <a:lnSpc>
                <a:spcPct val="100000"/>
              </a:lnSpc>
              <a:spcBef>
                <a:spcPts val="1600"/>
              </a:spcBef>
              <a:spcAft>
                <a:spcPts val="0"/>
              </a:spcAft>
              <a:buClr>
                <a:schemeClr val="lt1"/>
              </a:buClr>
              <a:buSzPts val="1800"/>
              <a:buFont typeface="Roboto"/>
              <a:buChar char="○"/>
              <a:defRPr sz="1800">
                <a:solidFill>
                  <a:schemeClr val="lt1"/>
                </a:solidFill>
                <a:latin typeface="Roboto"/>
                <a:ea typeface="Roboto"/>
                <a:cs typeface="Roboto"/>
                <a:sym typeface="Roboto"/>
              </a:defRPr>
            </a:lvl8pPr>
            <a:lvl9pPr marL="4114800" lvl="8" indent="-342900">
              <a:lnSpc>
                <a:spcPct val="100000"/>
              </a:lnSpc>
              <a:spcBef>
                <a:spcPts val="1600"/>
              </a:spcBef>
              <a:spcAft>
                <a:spcPts val="1600"/>
              </a:spcAft>
              <a:buClr>
                <a:schemeClr val="lt1"/>
              </a:buClr>
              <a:buSzPts val="1800"/>
              <a:buFont typeface="Roboto"/>
              <a:buChar char="■"/>
              <a:defRPr sz="1800">
                <a:solidFill>
                  <a:schemeClr val="lt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5" r:id="rId3"/>
    <p:sldLayoutId id="2147483658" r:id="rId4"/>
    <p:sldLayoutId id="2147483661" r:id="rId5"/>
    <p:sldLayoutId id="2147483662" r:id="rId6"/>
    <p:sldLayoutId id="2147483663" r:id="rId7"/>
    <p:sldLayoutId id="2147483666" r:id="rId8"/>
    <p:sldLayoutId id="2147483673" r:id="rId9"/>
    <p:sldLayoutId id="2147483674" r:id="rId10"/>
    <p:sldLayoutId id="214748368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sp>
        <p:nvSpPr>
          <p:cNvPr id="688" name="Google Shape;688;p43"/>
          <p:cNvSpPr txBox="1">
            <a:spLocks noGrp="1"/>
          </p:cNvSpPr>
          <p:nvPr>
            <p:ph type="ctrTitle"/>
          </p:nvPr>
        </p:nvSpPr>
        <p:spPr>
          <a:xfrm>
            <a:off x="1406769" y="2137593"/>
            <a:ext cx="5950634" cy="1986300"/>
          </a:xfrm>
          <a:prstGeom prst="rect">
            <a:avLst/>
          </a:prstGeom>
        </p:spPr>
        <p:txBody>
          <a:bodyPr spcFirstLastPara="1" wrap="square" lIns="91425" tIns="91425" rIns="91425" bIns="91425" anchor="b" anchorCtr="0">
            <a:noAutofit/>
          </a:bodyPr>
          <a:lstStyle/>
          <a:p>
            <a:pPr>
              <a:lnSpc>
                <a:spcPct val="150000"/>
              </a:lnSpc>
              <a:spcAft>
                <a:spcPts val="1000"/>
              </a:spcAft>
            </a:pPr>
            <a:r>
              <a:rPr lang="en-US" sz="3000" b="1" dirty="0">
                <a:latin typeface="Times New Roman" panose="02020603050405020304" pitchFamily="18" charset="0"/>
                <a:ea typeface="Calibri" panose="020F0502020204030204" pitchFamily="34" charset="0"/>
                <a:cs typeface="Times New Roman" panose="02020603050405020304" pitchFamily="18" charset="0"/>
              </a:rPr>
              <a:t>Module: Developing Relationships and Workplace Achievement (September 2023)</a:t>
            </a:r>
            <a:r>
              <a:rPr lang="en-US" sz="3000" dirty="0">
                <a:latin typeface="Times New Roman" panose="02020603050405020304" pitchFamily="18" charset="0"/>
                <a:ea typeface="Calibri" panose="020F0502020204030204" pitchFamily="34" charset="0"/>
                <a:cs typeface="Times New Roman" panose="02020603050405020304" pitchFamily="18" charset="0"/>
              </a:rPr>
              <a:t/>
            </a:r>
            <a:br>
              <a:rPr lang="en-US" sz="3000" dirty="0">
                <a:latin typeface="Times New Roman" panose="02020603050405020304" pitchFamily="18" charset="0"/>
                <a:ea typeface="Calibri" panose="020F0502020204030204" pitchFamily="34" charset="0"/>
                <a:cs typeface="Times New Roman" panose="02020603050405020304" pitchFamily="18" charset="0"/>
              </a:rPr>
            </a:br>
            <a:r>
              <a:rPr lang="en-US" sz="3000" b="1" dirty="0">
                <a:latin typeface="Times New Roman" panose="02020603050405020304" pitchFamily="18" charset="0"/>
                <a:ea typeface="Calibri" panose="020F0502020204030204" pitchFamily="34" charset="0"/>
                <a:cs typeface="Times New Roman" panose="02020603050405020304" pitchFamily="18" charset="0"/>
              </a:rPr>
              <a:t>Module code: BMSW5102</a:t>
            </a:r>
            <a:r>
              <a:rPr lang="en-US" sz="3000" dirty="0">
                <a:latin typeface="Times New Roman" panose="02020603050405020304" pitchFamily="18" charset="0"/>
                <a:ea typeface="Calibri" panose="020F0502020204030204" pitchFamily="34" charset="0"/>
                <a:cs typeface="Times New Roman" panose="02020603050405020304" pitchFamily="18" charset="0"/>
              </a:rPr>
              <a:t/>
            </a:r>
            <a:br>
              <a:rPr lang="en-US" sz="3000" dirty="0">
                <a:latin typeface="Times New Roman" panose="02020603050405020304" pitchFamily="18" charset="0"/>
                <a:ea typeface="Calibri" panose="020F0502020204030204" pitchFamily="34" charset="0"/>
                <a:cs typeface="Times New Roman" panose="02020603050405020304" pitchFamily="18" charset="0"/>
              </a:rPr>
            </a:br>
            <a:r>
              <a:rPr lang="en-US" sz="3000" b="1" dirty="0">
                <a:latin typeface="Times New Roman" panose="02020603050405020304" pitchFamily="18" charset="0"/>
                <a:ea typeface="Calibri" panose="020F0502020204030204" pitchFamily="34" charset="0"/>
                <a:cs typeface="Times New Roman" panose="02020603050405020304" pitchFamily="18" charset="0"/>
              </a:rPr>
              <a:t>Component 1</a:t>
            </a:r>
            <a:endParaRPr lang="en-US" sz="3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24"/>
        <p:cNvGrpSpPr/>
        <p:nvPr/>
      </p:nvGrpSpPr>
      <p:grpSpPr>
        <a:xfrm>
          <a:off x="0" y="0"/>
          <a:ext cx="0" cy="0"/>
          <a:chOff x="0" y="0"/>
          <a:chExt cx="0" cy="0"/>
        </a:xfrm>
      </p:grpSpPr>
      <p:sp>
        <p:nvSpPr>
          <p:cNvPr id="725" name="Google Shape;725;p46"/>
          <p:cNvSpPr txBox="1">
            <a:spLocks noGrp="1"/>
          </p:cNvSpPr>
          <p:nvPr>
            <p:ph type="title"/>
          </p:nvPr>
        </p:nvSpPr>
        <p:spPr>
          <a:xfrm>
            <a:off x="2545779" y="396815"/>
            <a:ext cx="3763603"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200" b="1" dirty="0">
                <a:latin typeface="Times New Roman" panose="02020603050405020304" pitchFamily="18" charset="0"/>
                <a:cs typeface="Times New Roman" panose="02020603050405020304" pitchFamily="18" charset="0"/>
              </a:rPr>
              <a:t>INTRODUCTION</a:t>
            </a:r>
            <a:endParaRPr sz="3200" b="1" dirty="0">
              <a:latin typeface="Times New Roman" panose="02020603050405020304" pitchFamily="18" charset="0"/>
              <a:cs typeface="Times New Roman" panose="02020603050405020304" pitchFamily="18" charset="0"/>
            </a:endParaRPr>
          </a:p>
        </p:txBody>
      </p:sp>
      <p:sp>
        <p:nvSpPr>
          <p:cNvPr id="726" name="Google Shape;726;p46"/>
          <p:cNvSpPr txBox="1">
            <a:spLocks noGrp="1"/>
          </p:cNvSpPr>
          <p:nvPr>
            <p:ph type="body" idx="1"/>
          </p:nvPr>
        </p:nvSpPr>
        <p:spPr>
          <a:xfrm>
            <a:off x="666893" y="1359005"/>
            <a:ext cx="8010232" cy="3098848"/>
          </a:xfrm>
          <a:prstGeom prst="rect">
            <a:avLst/>
          </a:prstGeom>
        </p:spPr>
        <p:txBody>
          <a:bodyPr spcFirstLastPara="1" wrap="square" lIns="91425" tIns="91425" rIns="91425" bIns="91425" anchor="t" anchorCtr="0">
            <a:noAutofit/>
          </a:bodyPr>
          <a:lstStyle/>
          <a:p>
            <a:pPr marL="285750" indent="-285750" algn="just">
              <a:lnSpc>
                <a:spcPct val="150000"/>
              </a:lnSpc>
              <a:buSzPts val="1100"/>
              <a:buFont typeface="Wingdings" panose="05000000000000000000" pitchFamily="2" charset="2"/>
              <a:buChar char="§"/>
            </a:pPr>
            <a:r>
              <a:rPr lang="en-US" sz="1600" dirty="0" smtClean="0">
                <a:latin typeface="Times New Roman" panose="02020603050405020304" pitchFamily="18" charset="0"/>
                <a:cs typeface="Times New Roman" panose="02020603050405020304" pitchFamily="18" charset="0"/>
              </a:rPr>
              <a:t>This </a:t>
            </a:r>
            <a:r>
              <a:rPr lang="en-US" sz="1600" dirty="0">
                <a:latin typeface="Times New Roman" panose="02020603050405020304" pitchFamily="18" charset="0"/>
                <a:cs typeface="Times New Roman" panose="02020603050405020304" pitchFamily="18" charset="0"/>
              </a:rPr>
              <a:t>presentation will showcase 360-degree feedback from human resource managers in an organization.</a:t>
            </a:r>
          </a:p>
          <a:p>
            <a:pPr marL="285750" indent="-285750" algn="just">
              <a:lnSpc>
                <a:spcPct val="150000"/>
              </a:lnSpc>
              <a:buSzPts val="1100"/>
              <a:buFont typeface="Wingdings" panose="05000000000000000000" pitchFamily="2" charset="2"/>
              <a:buChar char="§"/>
            </a:pPr>
            <a:r>
              <a:rPr lang="en-US" sz="1600" dirty="0" smtClean="0">
                <a:latin typeface="Times New Roman" panose="02020603050405020304" pitchFamily="18" charset="0"/>
                <a:cs typeface="Times New Roman" panose="02020603050405020304" pitchFamily="18" charset="0"/>
              </a:rPr>
              <a:t>360-degree </a:t>
            </a:r>
            <a:r>
              <a:rPr lang="en-US" sz="1600" dirty="0">
                <a:latin typeface="Times New Roman" panose="02020603050405020304" pitchFamily="18" charset="0"/>
                <a:cs typeface="Times New Roman" panose="02020603050405020304" pitchFamily="18" charset="0"/>
              </a:rPr>
              <a:t>feedback is considered to be an assessment process (Das and Panda, 2017). </a:t>
            </a:r>
          </a:p>
          <a:p>
            <a:pPr marL="285750" indent="-285750" algn="just">
              <a:lnSpc>
                <a:spcPct val="150000"/>
              </a:lnSpc>
              <a:buSzPts val="1100"/>
              <a:buFont typeface="Wingdings" panose="05000000000000000000" pitchFamily="2" charset="2"/>
              <a:buChar char="§"/>
            </a:pPr>
            <a:r>
              <a:rPr lang="en-US" sz="1600" dirty="0" smtClean="0">
                <a:latin typeface="Times New Roman" panose="02020603050405020304" pitchFamily="18" charset="0"/>
                <a:cs typeface="Times New Roman" panose="02020603050405020304" pitchFamily="18" charset="0"/>
              </a:rPr>
              <a:t>360-degree </a:t>
            </a:r>
            <a:r>
              <a:rPr lang="en-US" sz="1600" dirty="0">
                <a:latin typeface="Times New Roman" panose="02020603050405020304" pitchFamily="18" charset="0"/>
                <a:cs typeface="Times New Roman" panose="02020603050405020304" pitchFamily="18" charset="0"/>
              </a:rPr>
              <a:t>feedback benefits organizations with its implementation by employers. </a:t>
            </a:r>
          </a:p>
          <a:p>
            <a:pPr marL="0" lvl="0" indent="0" algn="l" rtl="0">
              <a:spcBef>
                <a:spcPts val="1600"/>
              </a:spcBef>
              <a:spcAft>
                <a:spcPts val="0"/>
              </a:spcAft>
              <a:buClr>
                <a:schemeClr val="lt1"/>
              </a:buClr>
              <a:buSzPts val="1100"/>
              <a:buFont typeface="Arial"/>
              <a:buNone/>
            </a:pPr>
            <a:endParaRPr sz="1800" dirty="0"/>
          </a:p>
          <a:p>
            <a:pPr marL="0" lvl="0" indent="0" algn="l" rtl="0">
              <a:spcBef>
                <a:spcPts val="1600"/>
              </a:spcBef>
              <a:spcAft>
                <a:spcPts val="1600"/>
              </a:spcAft>
              <a:buNone/>
            </a:pPr>
            <a:endParaRPr sz="1800" dirty="0"/>
          </a:p>
        </p:txBody>
      </p:sp>
      <p:grpSp>
        <p:nvGrpSpPr>
          <p:cNvPr id="733" name="Google Shape;733;p46"/>
          <p:cNvGrpSpPr/>
          <p:nvPr/>
        </p:nvGrpSpPr>
        <p:grpSpPr>
          <a:xfrm flipH="1">
            <a:off x="8002760" y="4017906"/>
            <a:ext cx="842465" cy="1147335"/>
            <a:chOff x="7739774" y="791438"/>
            <a:chExt cx="565982" cy="770800"/>
          </a:xfrm>
        </p:grpSpPr>
        <p:sp>
          <p:nvSpPr>
            <p:cNvPr id="734" name="Google Shape;734;p46"/>
            <p:cNvSpPr/>
            <p:nvPr/>
          </p:nvSpPr>
          <p:spPr>
            <a:xfrm>
              <a:off x="7852707" y="791438"/>
              <a:ext cx="453050" cy="756180"/>
            </a:xfrm>
            <a:custGeom>
              <a:avLst/>
              <a:gdLst/>
              <a:ahLst/>
              <a:cxnLst/>
              <a:rect l="l" t="t" r="r" b="b"/>
              <a:pathLst>
                <a:path w="18122" h="78239" extrusionOk="0">
                  <a:moveTo>
                    <a:pt x="0" y="0"/>
                  </a:moveTo>
                  <a:lnTo>
                    <a:pt x="0" y="78239"/>
                  </a:lnTo>
                  <a:lnTo>
                    <a:pt x="18122" y="78239"/>
                  </a:lnTo>
                  <a:lnTo>
                    <a:pt x="1812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46"/>
            <p:cNvSpPr/>
            <p:nvPr/>
          </p:nvSpPr>
          <p:spPr>
            <a:xfrm>
              <a:off x="7739774" y="1207151"/>
              <a:ext cx="226550" cy="355087"/>
            </a:xfrm>
            <a:custGeom>
              <a:avLst/>
              <a:gdLst/>
              <a:ahLst/>
              <a:cxnLst/>
              <a:rect l="l" t="t" r="r" b="b"/>
              <a:pathLst>
                <a:path w="9062" h="78213" extrusionOk="0">
                  <a:moveTo>
                    <a:pt x="1" y="1"/>
                  </a:moveTo>
                  <a:lnTo>
                    <a:pt x="1" y="78212"/>
                  </a:lnTo>
                  <a:lnTo>
                    <a:pt x="9061" y="78212"/>
                  </a:lnTo>
                  <a:lnTo>
                    <a:pt x="9061" y="1"/>
                  </a:ln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3"/>
        <p:cNvGrpSpPr/>
        <p:nvPr/>
      </p:nvGrpSpPr>
      <p:grpSpPr>
        <a:xfrm>
          <a:off x="0" y="0"/>
          <a:ext cx="0" cy="0"/>
          <a:chOff x="0" y="0"/>
          <a:chExt cx="0" cy="0"/>
        </a:xfrm>
      </p:grpSpPr>
      <p:sp>
        <p:nvSpPr>
          <p:cNvPr id="764" name="Google Shape;764;p50"/>
          <p:cNvSpPr txBox="1">
            <a:spLocks noGrp="1"/>
          </p:cNvSpPr>
          <p:nvPr>
            <p:ph type="title"/>
          </p:nvPr>
        </p:nvSpPr>
        <p:spPr>
          <a:xfrm>
            <a:off x="1179576" y="310896"/>
            <a:ext cx="6784800" cy="731400"/>
          </a:xfrm>
          <a:prstGeom prst="rect">
            <a:avLst/>
          </a:prstGeom>
        </p:spPr>
        <p:txBody>
          <a:bodyPr spcFirstLastPara="1" wrap="square" lIns="91425" tIns="91425" rIns="91425" bIns="91425" anchor="t" anchorCtr="0">
            <a:noAutofit/>
          </a:bodyPr>
          <a:lstStyle/>
          <a:p>
            <a:r>
              <a:rPr lang="en-US" dirty="0">
                <a:latin typeface="Times New Roman" panose="02020603050405020304" pitchFamily="18" charset="0"/>
                <a:cs typeface="Times New Roman" panose="02020603050405020304" pitchFamily="18" charset="0"/>
              </a:rPr>
              <a:t>360-degree feedback</a:t>
            </a:r>
          </a:p>
        </p:txBody>
      </p:sp>
      <p:sp>
        <p:nvSpPr>
          <p:cNvPr id="765" name="Google Shape;765;p50"/>
          <p:cNvSpPr txBox="1">
            <a:spLocks noGrp="1"/>
          </p:cNvSpPr>
          <p:nvPr>
            <p:ph type="title" idx="2"/>
          </p:nvPr>
        </p:nvSpPr>
        <p:spPr>
          <a:xfrm>
            <a:off x="925185" y="2072338"/>
            <a:ext cx="2148900" cy="1097400"/>
          </a:xfrm>
          <a:prstGeom prst="rect">
            <a:avLst/>
          </a:prstGeom>
        </p:spPr>
        <p:txBody>
          <a:bodyPr spcFirstLastPara="1" wrap="square" lIns="91425" tIns="91425" rIns="91425" bIns="91425" anchor="t" anchorCtr="0">
            <a:noAutofit/>
          </a:bodyPr>
          <a:lstStyle/>
          <a:p>
            <a:pPr lvl="0" algn="just">
              <a:lnSpc>
                <a:spcPct val="150000"/>
              </a:lnSpc>
              <a:spcAft>
                <a:spcPts val="1000"/>
              </a:spcAft>
            </a:pPr>
            <a:r>
              <a:rPr lang="en-US" sz="1600" dirty="0">
                <a:latin typeface="Times New Roman" panose="02020603050405020304" pitchFamily="18" charset="0"/>
                <a:ea typeface="Calibri" panose="020F0502020204030204" pitchFamily="34" charset="0"/>
                <a:cs typeface="Times New Roman" panose="02020603050405020304" pitchFamily="18" charset="0"/>
              </a:rPr>
              <a:t>360 Degree Feedback is considered an evaluation process in order to assess employees.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67" name="Google Shape;767;p50"/>
          <p:cNvSpPr txBox="1">
            <a:spLocks noGrp="1"/>
          </p:cNvSpPr>
          <p:nvPr>
            <p:ph type="title" idx="4"/>
          </p:nvPr>
        </p:nvSpPr>
        <p:spPr>
          <a:xfrm>
            <a:off x="3868505" y="2011202"/>
            <a:ext cx="2148900" cy="1097400"/>
          </a:xfrm>
          <a:prstGeom prst="rect">
            <a:avLst/>
          </a:prstGeom>
        </p:spPr>
        <p:txBody>
          <a:bodyPr spcFirstLastPara="1" wrap="square" lIns="91425" tIns="91425" rIns="91425" bIns="91425" anchor="t" anchorCtr="0">
            <a:noAutofit/>
          </a:bodyPr>
          <a:lstStyle/>
          <a:p>
            <a:pPr lvl="0" algn="just">
              <a:lnSpc>
                <a:spcPct val="150000"/>
              </a:lnSpc>
              <a:spcAft>
                <a:spcPts val="1000"/>
              </a:spcAft>
            </a:pPr>
            <a:r>
              <a:rPr lang="en-US" sz="1600" dirty="0">
                <a:latin typeface="Times New Roman" panose="02020603050405020304" pitchFamily="18" charset="0"/>
                <a:ea typeface="Calibri" panose="020F0502020204030204" pitchFamily="34" charset="0"/>
                <a:cs typeface="Times New Roman" panose="02020603050405020304" pitchFamily="18" charset="0"/>
              </a:rPr>
              <a:t>It is a consideration of how others perceive around them (</a:t>
            </a:r>
            <a:r>
              <a:rPr lang="en-US" sz="1600" dirty="0" err="1">
                <a:latin typeface="Times New Roman" panose="02020603050405020304" pitchFamily="18" charset="0"/>
                <a:ea typeface="Calibri" panose="020F0502020204030204" pitchFamily="34" charset="0"/>
                <a:cs typeface="Times New Roman" panose="02020603050405020304" pitchFamily="18" charset="0"/>
              </a:rPr>
              <a:t>Peng</a:t>
            </a:r>
            <a:r>
              <a:rPr lang="en-US" sz="1600" dirty="0">
                <a:latin typeface="Times New Roman" panose="02020603050405020304" pitchFamily="18" charset="0"/>
                <a:ea typeface="Calibri" panose="020F0502020204030204" pitchFamily="34" charset="0"/>
                <a:cs typeface="Times New Roman" panose="02020603050405020304" pitchFamily="18" charset="0"/>
              </a:rPr>
              <a:t> and Zeng, 2017).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69" name="Google Shape;769;p50"/>
          <p:cNvSpPr txBox="1">
            <a:spLocks noGrp="1"/>
          </p:cNvSpPr>
          <p:nvPr>
            <p:ph type="title" idx="6"/>
          </p:nvPr>
        </p:nvSpPr>
        <p:spPr>
          <a:xfrm>
            <a:off x="6811825" y="2081886"/>
            <a:ext cx="2148900" cy="1097400"/>
          </a:xfrm>
          <a:prstGeom prst="rect">
            <a:avLst/>
          </a:prstGeom>
        </p:spPr>
        <p:txBody>
          <a:bodyPr spcFirstLastPara="1" wrap="square" lIns="91425" tIns="91425" rIns="91425" bIns="91425" anchor="t" anchorCtr="0">
            <a:noAutofit/>
          </a:bodyPr>
          <a:lstStyle/>
          <a:p>
            <a:pPr lvl="0" algn="just">
              <a:lnSpc>
                <a:spcPct val="150000"/>
              </a:lnSpc>
              <a:spcAft>
                <a:spcPts val="1000"/>
              </a:spcAft>
            </a:pPr>
            <a:r>
              <a:rPr lang="en-US" sz="1600" dirty="0">
                <a:latin typeface="Times New Roman" panose="02020603050405020304" pitchFamily="18" charset="0"/>
                <a:ea typeface="Calibri" panose="020F0502020204030204" pitchFamily="34" charset="0"/>
                <a:cs typeface="Times New Roman" panose="02020603050405020304" pitchFamily="18" charset="0"/>
              </a:rPr>
              <a:t>360-degree </a:t>
            </a:r>
            <a:r>
              <a:rPr lang="en-US" sz="1600" dirty="0" smtClean="0">
                <a:latin typeface="Times New Roman" panose="02020603050405020304" pitchFamily="18" charset="0"/>
                <a:ea typeface="Calibri" panose="020F0502020204030204" pitchFamily="34" charset="0"/>
                <a:cs typeface="Times New Roman" panose="02020603050405020304" pitchFamily="18" charset="0"/>
              </a:rPr>
              <a:t>feedback in JD Sports help manager </a:t>
            </a:r>
            <a:r>
              <a:rPr lang="en-US" sz="1600" dirty="0">
                <a:latin typeface="Times New Roman" panose="02020603050405020304" pitchFamily="18" charset="0"/>
                <a:ea typeface="Calibri" panose="020F0502020204030204" pitchFamily="34" charset="0"/>
                <a:cs typeface="Times New Roman" panose="02020603050405020304" pitchFamily="18" charset="0"/>
              </a:rPr>
              <a:t>rates any employee on performance factors.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71" name="Google Shape;771;p50"/>
          <p:cNvSpPr/>
          <p:nvPr/>
        </p:nvSpPr>
        <p:spPr>
          <a:xfrm>
            <a:off x="7633496" y="1387333"/>
            <a:ext cx="939900" cy="312600"/>
          </a:xfrm>
          <a:prstGeom prst="rect">
            <a:avLst/>
          </a:prstGeom>
          <a:noFill/>
          <a:ln w="19050" cap="flat" cmpd="sng">
            <a:solidFill>
              <a:schemeClr val="hlink"/>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50"/>
          <p:cNvSpPr/>
          <p:nvPr/>
        </p:nvSpPr>
        <p:spPr>
          <a:xfrm>
            <a:off x="4574853" y="1404971"/>
            <a:ext cx="939900" cy="312600"/>
          </a:xfrm>
          <a:prstGeom prst="rect">
            <a:avLst/>
          </a:prstGeom>
          <a:noFill/>
          <a:ln w="19050" cap="flat" cmpd="sng">
            <a:solidFill>
              <a:schemeClr val="hlink"/>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50"/>
          <p:cNvSpPr/>
          <p:nvPr/>
        </p:nvSpPr>
        <p:spPr>
          <a:xfrm>
            <a:off x="1609735" y="1401017"/>
            <a:ext cx="939900" cy="312600"/>
          </a:xfrm>
          <a:prstGeom prst="rect">
            <a:avLst/>
          </a:prstGeom>
          <a:noFill/>
          <a:ln w="19050" cap="flat" cmpd="sng">
            <a:solidFill>
              <a:schemeClr val="hlink"/>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50"/>
          <p:cNvSpPr/>
          <p:nvPr/>
        </p:nvSpPr>
        <p:spPr>
          <a:xfrm>
            <a:off x="1776353" y="1054980"/>
            <a:ext cx="606600" cy="60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50"/>
          <p:cNvSpPr/>
          <p:nvPr/>
        </p:nvSpPr>
        <p:spPr>
          <a:xfrm>
            <a:off x="7795993" y="1041296"/>
            <a:ext cx="606600" cy="606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50"/>
          <p:cNvSpPr/>
          <p:nvPr/>
        </p:nvSpPr>
        <p:spPr>
          <a:xfrm>
            <a:off x="4743512" y="1041927"/>
            <a:ext cx="606600" cy="606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0"/>
          <p:cNvSpPr/>
          <p:nvPr/>
        </p:nvSpPr>
        <p:spPr>
          <a:xfrm>
            <a:off x="7908387" y="1176255"/>
            <a:ext cx="425081" cy="346457"/>
          </a:xfrm>
          <a:custGeom>
            <a:avLst/>
            <a:gdLst/>
            <a:ahLst/>
            <a:cxnLst/>
            <a:rect l="l" t="t" r="r" b="b"/>
            <a:pathLst>
              <a:path w="11943" h="9734" extrusionOk="0">
                <a:moveTo>
                  <a:pt x="11585" y="2638"/>
                </a:moveTo>
                <a:lnTo>
                  <a:pt x="11585" y="3066"/>
                </a:lnTo>
                <a:lnTo>
                  <a:pt x="9121" y="4007"/>
                </a:lnTo>
                <a:lnTo>
                  <a:pt x="9121" y="3566"/>
                </a:lnTo>
                <a:lnTo>
                  <a:pt x="11585" y="2638"/>
                </a:lnTo>
                <a:close/>
                <a:moveTo>
                  <a:pt x="370" y="2638"/>
                </a:moveTo>
                <a:lnTo>
                  <a:pt x="5787" y="4697"/>
                </a:lnTo>
                <a:lnTo>
                  <a:pt x="5787" y="5138"/>
                </a:lnTo>
                <a:lnTo>
                  <a:pt x="370" y="3066"/>
                </a:lnTo>
                <a:lnTo>
                  <a:pt x="370" y="2638"/>
                </a:lnTo>
                <a:close/>
                <a:moveTo>
                  <a:pt x="8764" y="3709"/>
                </a:moveTo>
                <a:lnTo>
                  <a:pt x="8764" y="4138"/>
                </a:lnTo>
                <a:lnTo>
                  <a:pt x="6144" y="5138"/>
                </a:lnTo>
                <a:lnTo>
                  <a:pt x="6144" y="4697"/>
                </a:lnTo>
                <a:lnTo>
                  <a:pt x="8764" y="3709"/>
                </a:lnTo>
                <a:close/>
                <a:moveTo>
                  <a:pt x="9657" y="4162"/>
                </a:moveTo>
                <a:lnTo>
                  <a:pt x="9657" y="6745"/>
                </a:lnTo>
                <a:cubicBezTo>
                  <a:pt x="9478" y="6876"/>
                  <a:pt x="9299" y="6995"/>
                  <a:pt x="9121" y="7114"/>
                </a:cubicBezTo>
                <a:lnTo>
                  <a:pt x="9121" y="4376"/>
                </a:lnTo>
                <a:lnTo>
                  <a:pt x="9657" y="4162"/>
                </a:lnTo>
                <a:close/>
                <a:moveTo>
                  <a:pt x="8961" y="8757"/>
                </a:moveTo>
                <a:cubicBezTo>
                  <a:pt x="9131" y="8757"/>
                  <a:pt x="9264" y="8907"/>
                  <a:pt x="9264" y="9079"/>
                </a:cubicBezTo>
                <a:cubicBezTo>
                  <a:pt x="9264" y="9258"/>
                  <a:pt x="9109" y="9389"/>
                  <a:pt x="8942" y="9389"/>
                </a:cubicBezTo>
                <a:cubicBezTo>
                  <a:pt x="8764" y="9389"/>
                  <a:pt x="8633" y="9246"/>
                  <a:pt x="8633" y="9079"/>
                </a:cubicBezTo>
                <a:cubicBezTo>
                  <a:pt x="8633" y="8900"/>
                  <a:pt x="8787" y="8757"/>
                  <a:pt x="8942" y="8757"/>
                </a:cubicBezTo>
                <a:cubicBezTo>
                  <a:pt x="8949" y="8757"/>
                  <a:pt x="8955" y="8757"/>
                  <a:pt x="8961" y="8757"/>
                </a:cubicBezTo>
                <a:close/>
                <a:moveTo>
                  <a:pt x="5949" y="0"/>
                </a:moveTo>
                <a:cubicBezTo>
                  <a:pt x="5930" y="0"/>
                  <a:pt x="5912" y="6"/>
                  <a:pt x="5894" y="18"/>
                </a:cubicBezTo>
                <a:lnTo>
                  <a:pt x="120" y="2221"/>
                </a:lnTo>
                <a:cubicBezTo>
                  <a:pt x="48" y="2245"/>
                  <a:pt x="1" y="2304"/>
                  <a:pt x="1" y="2376"/>
                </a:cubicBezTo>
                <a:lnTo>
                  <a:pt x="1" y="3185"/>
                </a:lnTo>
                <a:cubicBezTo>
                  <a:pt x="1" y="3257"/>
                  <a:pt x="48" y="3316"/>
                  <a:pt x="120" y="3352"/>
                </a:cubicBezTo>
                <a:lnTo>
                  <a:pt x="1917" y="4031"/>
                </a:lnTo>
                <a:lnTo>
                  <a:pt x="1917" y="4638"/>
                </a:lnTo>
                <a:cubicBezTo>
                  <a:pt x="1917" y="4745"/>
                  <a:pt x="2001" y="4817"/>
                  <a:pt x="2096" y="4817"/>
                </a:cubicBezTo>
                <a:cubicBezTo>
                  <a:pt x="2203" y="4817"/>
                  <a:pt x="2275" y="4745"/>
                  <a:pt x="2275" y="4638"/>
                </a:cubicBezTo>
                <a:lnTo>
                  <a:pt x="2275" y="4186"/>
                </a:lnTo>
                <a:lnTo>
                  <a:pt x="5894" y="5567"/>
                </a:lnTo>
                <a:cubicBezTo>
                  <a:pt x="5906" y="5579"/>
                  <a:pt x="5942" y="5579"/>
                  <a:pt x="5954" y="5579"/>
                </a:cubicBezTo>
                <a:cubicBezTo>
                  <a:pt x="5966" y="5579"/>
                  <a:pt x="6001" y="5579"/>
                  <a:pt x="6013" y="5567"/>
                </a:cubicBezTo>
                <a:lnTo>
                  <a:pt x="8740" y="4519"/>
                </a:lnTo>
                <a:lnTo>
                  <a:pt x="8740" y="7317"/>
                </a:lnTo>
                <a:cubicBezTo>
                  <a:pt x="7871" y="7769"/>
                  <a:pt x="6918" y="8007"/>
                  <a:pt x="5942" y="8007"/>
                </a:cubicBezTo>
                <a:cubicBezTo>
                  <a:pt x="4620" y="8007"/>
                  <a:pt x="3310" y="7555"/>
                  <a:pt x="2263" y="6745"/>
                </a:cubicBezTo>
                <a:lnTo>
                  <a:pt x="2263" y="5352"/>
                </a:lnTo>
                <a:cubicBezTo>
                  <a:pt x="2263" y="5257"/>
                  <a:pt x="2191" y="5174"/>
                  <a:pt x="2084" y="5174"/>
                </a:cubicBezTo>
                <a:cubicBezTo>
                  <a:pt x="1977" y="5174"/>
                  <a:pt x="1906" y="5257"/>
                  <a:pt x="1906" y="5352"/>
                </a:cubicBezTo>
                <a:lnTo>
                  <a:pt x="1906" y="6817"/>
                </a:lnTo>
                <a:cubicBezTo>
                  <a:pt x="1906" y="6876"/>
                  <a:pt x="1941" y="6924"/>
                  <a:pt x="1965" y="6948"/>
                </a:cubicBezTo>
                <a:cubicBezTo>
                  <a:pt x="3084" y="7841"/>
                  <a:pt x="4501" y="8353"/>
                  <a:pt x="5942" y="8353"/>
                </a:cubicBezTo>
                <a:cubicBezTo>
                  <a:pt x="6906" y="8353"/>
                  <a:pt x="7859" y="8126"/>
                  <a:pt x="8740" y="7698"/>
                </a:cubicBezTo>
                <a:lnTo>
                  <a:pt x="8740" y="8412"/>
                </a:lnTo>
                <a:cubicBezTo>
                  <a:pt x="8454" y="8484"/>
                  <a:pt x="8252" y="8746"/>
                  <a:pt x="8252" y="9067"/>
                </a:cubicBezTo>
                <a:cubicBezTo>
                  <a:pt x="8252" y="9436"/>
                  <a:pt x="8549" y="9734"/>
                  <a:pt x="8918" y="9734"/>
                </a:cubicBezTo>
                <a:cubicBezTo>
                  <a:pt x="9287" y="9734"/>
                  <a:pt x="9585" y="9436"/>
                  <a:pt x="9585" y="9067"/>
                </a:cubicBezTo>
                <a:cubicBezTo>
                  <a:pt x="9585" y="8746"/>
                  <a:pt x="9383" y="8496"/>
                  <a:pt x="9097" y="8412"/>
                </a:cubicBezTo>
                <a:lnTo>
                  <a:pt x="9097" y="7495"/>
                </a:lnTo>
                <a:cubicBezTo>
                  <a:pt x="9383" y="7341"/>
                  <a:pt x="9657" y="7138"/>
                  <a:pt x="9918" y="6936"/>
                </a:cubicBezTo>
                <a:cubicBezTo>
                  <a:pt x="9954" y="6900"/>
                  <a:pt x="9978" y="6841"/>
                  <a:pt x="9978" y="6805"/>
                </a:cubicBezTo>
                <a:lnTo>
                  <a:pt x="9978" y="4019"/>
                </a:lnTo>
                <a:lnTo>
                  <a:pt x="11776" y="3328"/>
                </a:lnTo>
                <a:cubicBezTo>
                  <a:pt x="11847" y="3304"/>
                  <a:pt x="11895" y="3245"/>
                  <a:pt x="11895" y="3173"/>
                </a:cubicBezTo>
                <a:lnTo>
                  <a:pt x="11895" y="2364"/>
                </a:lnTo>
                <a:cubicBezTo>
                  <a:pt x="11943" y="2304"/>
                  <a:pt x="11895" y="2245"/>
                  <a:pt x="11823" y="2221"/>
                </a:cubicBezTo>
                <a:lnTo>
                  <a:pt x="8049" y="792"/>
                </a:lnTo>
                <a:cubicBezTo>
                  <a:pt x="8030" y="784"/>
                  <a:pt x="8010" y="780"/>
                  <a:pt x="7989" y="780"/>
                </a:cubicBezTo>
                <a:cubicBezTo>
                  <a:pt x="7921" y="780"/>
                  <a:pt x="7853" y="823"/>
                  <a:pt x="7835" y="887"/>
                </a:cubicBezTo>
                <a:cubicBezTo>
                  <a:pt x="7799" y="983"/>
                  <a:pt x="7847" y="1090"/>
                  <a:pt x="7930" y="1114"/>
                </a:cubicBezTo>
                <a:lnTo>
                  <a:pt x="11264" y="2376"/>
                </a:lnTo>
                <a:lnTo>
                  <a:pt x="8966" y="3257"/>
                </a:lnTo>
                <a:lnTo>
                  <a:pt x="6061" y="1947"/>
                </a:lnTo>
                <a:cubicBezTo>
                  <a:pt x="6035" y="1934"/>
                  <a:pt x="6010" y="1928"/>
                  <a:pt x="5985" y="1928"/>
                </a:cubicBezTo>
                <a:cubicBezTo>
                  <a:pt x="5918" y="1928"/>
                  <a:pt x="5858" y="1973"/>
                  <a:pt x="5823" y="2042"/>
                </a:cubicBezTo>
                <a:cubicBezTo>
                  <a:pt x="5775" y="2126"/>
                  <a:pt x="5823" y="2233"/>
                  <a:pt x="5906" y="2281"/>
                </a:cubicBezTo>
                <a:lnTo>
                  <a:pt x="8490" y="3435"/>
                </a:lnTo>
                <a:lnTo>
                  <a:pt x="5966" y="4388"/>
                </a:lnTo>
                <a:lnTo>
                  <a:pt x="691" y="2376"/>
                </a:lnTo>
                <a:lnTo>
                  <a:pt x="5966" y="376"/>
                </a:lnTo>
                <a:lnTo>
                  <a:pt x="7263" y="864"/>
                </a:lnTo>
                <a:cubicBezTo>
                  <a:pt x="7282" y="868"/>
                  <a:pt x="7301" y="871"/>
                  <a:pt x="7320" y="871"/>
                </a:cubicBezTo>
                <a:cubicBezTo>
                  <a:pt x="7394" y="871"/>
                  <a:pt x="7461" y="833"/>
                  <a:pt x="7490" y="757"/>
                </a:cubicBezTo>
                <a:cubicBezTo>
                  <a:pt x="7513" y="673"/>
                  <a:pt x="7478" y="566"/>
                  <a:pt x="7382" y="530"/>
                </a:cubicBezTo>
                <a:lnTo>
                  <a:pt x="6013" y="18"/>
                </a:lnTo>
                <a:cubicBezTo>
                  <a:pt x="5989" y="6"/>
                  <a:pt x="5969" y="0"/>
                  <a:pt x="5949" y="0"/>
                </a:cubicBezTo>
                <a:close/>
              </a:path>
            </a:pathLst>
          </a:custGeom>
          <a:solidFill>
            <a:schemeClr val="hlink"/>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0"/>
          <p:cNvSpPr/>
          <p:nvPr/>
        </p:nvSpPr>
        <p:spPr>
          <a:xfrm>
            <a:off x="4833484" y="1168759"/>
            <a:ext cx="425935" cy="349127"/>
          </a:xfrm>
          <a:custGeom>
            <a:avLst/>
            <a:gdLst/>
            <a:ahLst/>
            <a:cxnLst/>
            <a:rect l="l" t="t" r="r" b="b"/>
            <a:pathLst>
              <a:path w="11967" h="9809" extrusionOk="0">
                <a:moveTo>
                  <a:pt x="8309" y="358"/>
                </a:moveTo>
                <a:cubicBezTo>
                  <a:pt x="8940" y="358"/>
                  <a:pt x="9663" y="469"/>
                  <a:pt x="10418" y="796"/>
                </a:cubicBezTo>
                <a:lnTo>
                  <a:pt x="10418" y="7796"/>
                </a:lnTo>
                <a:cubicBezTo>
                  <a:pt x="9723" y="7513"/>
                  <a:pt x="8997" y="7381"/>
                  <a:pt x="8289" y="7381"/>
                </a:cubicBezTo>
                <a:cubicBezTo>
                  <a:pt x="7542" y="7381"/>
                  <a:pt x="6816" y="7527"/>
                  <a:pt x="6168" y="7796"/>
                </a:cubicBezTo>
                <a:lnTo>
                  <a:pt x="6168" y="796"/>
                </a:lnTo>
                <a:cubicBezTo>
                  <a:pt x="6430" y="676"/>
                  <a:pt x="7238" y="358"/>
                  <a:pt x="8309" y="358"/>
                </a:cubicBezTo>
                <a:close/>
                <a:moveTo>
                  <a:pt x="3700" y="358"/>
                </a:moveTo>
                <a:cubicBezTo>
                  <a:pt x="4458" y="358"/>
                  <a:pt x="5191" y="513"/>
                  <a:pt x="5823" y="796"/>
                </a:cubicBezTo>
                <a:cubicBezTo>
                  <a:pt x="5811" y="1677"/>
                  <a:pt x="5811" y="6761"/>
                  <a:pt x="5811" y="7796"/>
                </a:cubicBezTo>
                <a:cubicBezTo>
                  <a:pt x="5418" y="7642"/>
                  <a:pt x="4656" y="7392"/>
                  <a:pt x="3668" y="7392"/>
                </a:cubicBezTo>
                <a:cubicBezTo>
                  <a:pt x="2929" y="7392"/>
                  <a:pt x="2215" y="7523"/>
                  <a:pt x="1548" y="7808"/>
                </a:cubicBezTo>
                <a:lnTo>
                  <a:pt x="1548" y="3867"/>
                </a:lnTo>
                <a:cubicBezTo>
                  <a:pt x="1548" y="3760"/>
                  <a:pt x="1477" y="3689"/>
                  <a:pt x="1370" y="3689"/>
                </a:cubicBezTo>
                <a:cubicBezTo>
                  <a:pt x="1262" y="3689"/>
                  <a:pt x="1191" y="3760"/>
                  <a:pt x="1191" y="3867"/>
                </a:cubicBezTo>
                <a:lnTo>
                  <a:pt x="1191" y="7987"/>
                </a:lnTo>
                <a:cubicBezTo>
                  <a:pt x="1191" y="8118"/>
                  <a:pt x="1298" y="8225"/>
                  <a:pt x="1429" y="8225"/>
                </a:cubicBezTo>
                <a:cubicBezTo>
                  <a:pt x="1465" y="8225"/>
                  <a:pt x="1489" y="8225"/>
                  <a:pt x="1524" y="8213"/>
                </a:cubicBezTo>
                <a:cubicBezTo>
                  <a:pt x="2203" y="7916"/>
                  <a:pt x="2917" y="7761"/>
                  <a:pt x="3656" y="7761"/>
                </a:cubicBezTo>
                <a:cubicBezTo>
                  <a:pt x="4715" y="7761"/>
                  <a:pt x="5537" y="8070"/>
                  <a:pt x="5799" y="8189"/>
                </a:cubicBezTo>
                <a:lnTo>
                  <a:pt x="5799" y="8606"/>
                </a:lnTo>
                <a:lnTo>
                  <a:pt x="417" y="8606"/>
                </a:lnTo>
                <a:cubicBezTo>
                  <a:pt x="381" y="8606"/>
                  <a:pt x="358" y="8582"/>
                  <a:pt x="358" y="8547"/>
                </a:cubicBezTo>
                <a:lnTo>
                  <a:pt x="358" y="1248"/>
                </a:lnTo>
                <a:cubicBezTo>
                  <a:pt x="358" y="1212"/>
                  <a:pt x="381" y="1188"/>
                  <a:pt x="417" y="1188"/>
                </a:cubicBezTo>
                <a:lnTo>
                  <a:pt x="1203" y="1188"/>
                </a:lnTo>
                <a:lnTo>
                  <a:pt x="1203" y="3153"/>
                </a:lnTo>
                <a:cubicBezTo>
                  <a:pt x="1203" y="3248"/>
                  <a:pt x="1274" y="3332"/>
                  <a:pt x="1382" y="3332"/>
                </a:cubicBezTo>
                <a:cubicBezTo>
                  <a:pt x="1489" y="3332"/>
                  <a:pt x="1560" y="3248"/>
                  <a:pt x="1560" y="3153"/>
                </a:cubicBezTo>
                <a:lnTo>
                  <a:pt x="1560" y="796"/>
                </a:lnTo>
                <a:cubicBezTo>
                  <a:pt x="2253" y="495"/>
                  <a:pt x="2987" y="358"/>
                  <a:pt x="3700" y="358"/>
                </a:cubicBezTo>
                <a:close/>
                <a:moveTo>
                  <a:pt x="6608" y="7987"/>
                </a:moveTo>
                <a:lnTo>
                  <a:pt x="6608" y="9249"/>
                </a:lnTo>
                <a:lnTo>
                  <a:pt x="6501" y="9166"/>
                </a:lnTo>
                <a:cubicBezTo>
                  <a:pt x="6471" y="9136"/>
                  <a:pt x="6430" y="9121"/>
                  <a:pt x="6390" y="9121"/>
                </a:cubicBezTo>
                <a:cubicBezTo>
                  <a:pt x="6349" y="9121"/>
                  <a:pt x="6311" y="9136"/>
                  <a:pt x="6287" y="9166"/>
                </a:cubicBezTo>
                <a:lnTo>
                  <a:pt x="6168" y="9261"/>
                </a:lnTo>
                <a:lnTo>
                  <a:pt x="6168" y="8166"/>
                </a:lnTo>
                <a:cubicBezTo>
                  <a:pt x="6251" y="8118"/>
                  <a:pt x="6418" y="8058"/>
                  <a:pt x="6608" y="7987"/>
                </a:cubicBezTo>
                <a:close/>
                <a:moveTo>
                  <a:pt x="8273" y="0"/>
                </a:moveTo>
                <a:cubicBezTo>
                  <a:pt x="7438" y="0"/>
                  <a:pt x="6643" y="178"/>
                  <a:pt x="5989" y="486"/>
                </a:cubicBezTo>
                <a:cubicBezTo>
                  <a:pt x="5715" y="367"/>
                  <a:pt x="4858" y="10"/>
                  <a:pt x="3668" y="10"/>
                </a:cubicBezTo>
                <a:cubicBezTo>
                  <a:pt x="2858" y="10"/>
                  <a:pt x="2072" y="176"/>
                  <a:pt x="1322" y="510"/>
                </a:cubicBezTo>
                <a:cubicBezTo>
                  <a:pt x="1143" y="593"/>
                  <a:pt x="1191" y="796"/>
                  <a:pt x="1191" y="843"/>
                </a:cubicBezTo>
                <a:lnTo>
                  <a:pt x="405" y="843"/>
                </a:lnTo>
                <a:cubicBezTo>
                  <a:pt x="179" y="843"/>
                  <a:pt x="0" y="1022"/>
                  <a:pt x="0" y="1248"/>
                </a:cubicBezTo>
                <a:lnTo>
                  <a:pt x="0" y="8535"/>
                </a:lnTo>
                <a:cubicBezTo>
                  <a:pt x="0" y="8761"/>
                  <a:pt x="179" y="8939"/>
                  <a:pt x="405" y="8939"/>
                </a:cubicBezTo>
                <a:lnTo>
                  <a:pt x="5811" y="8939"/>
                </a:lnTo>
                <a:lnTo>
                  <a:pt x="5811" y="9630"/>
                </a:lnTo>
                <a:cubicBezTo>
                  <a:pt x="5811" y="9740"/>
                  <a:pt x="5889" y="9808"/>
                  <a:pt x="5977" y="9808"/>
                </a:cubicBezTo>
                <a:cubicBezTo>
                  <a:pt x="6013" y="9808"/>
                  <a:pt x="6050" y="9797"/>
                  <a:pt x="6084" y="9773"/>
                </a:cubicBezTo>
                <a:lnTo>
                  <a:pt x="6382" y="9535"/>
                </a:lnTo>
                <a:cubicBezTo>
                  <a:pt x="6656" y="9737"/>
                  <a:pt x="6668" y="9809"/>
                  <a:pt x="6787" y="9809"/>
                </a:cubicBezTo>
                <a:cubicBezTo>
                  <a:pt x="6894" y="9809"/>
                  <a:pt x="6966" y="9737"/>
                  <a:pt x="6966" y="9630"/>
                </a:cubicBezTo>
                <a:lnTo>
                  <a:pt x="6966" y="8939"/>
                </a:lnTo>
                <a:lnTo>
                  <a:pt x="9335" y="8939"/>
                </a:lnTo>
                <a:cubicBezTo>
                  <a:pt x="9442" y="8939"/>
                  <a:pt x="9513" y="8856"/>
                  <a:pt x="9513" y="8761"/>
                </a:cubicBezTo>
                <a:cubicBezTo>
                  <a:pt x="9513" y="8654"/>
                  <a:pt x="9442" y="8582"/>
                  <a:pt x="9335" y="8582"/>
                </a:cubicBezTo>
                <a:lnTo>
                  <a:pt x="6966" y="8582"/>
                </a:lnTo>
                <a:lnTo>
                  <a:pt x="6966" y="7892"/>
                </a:lnTo>
                <a:cubicBezTo>
                  <a:pt x="7400" y="7783"/>
                  <a:pt x="7847" y="7728"/>
                  <a:pt x="8295" y="7728"/>
                </a:cubicBezTo>
                <a:cubicBezTo>
                  <a:pt x="9025" y="7728"/>
                  <a:pt x="9760" y="7875"/>
                  <a:pt x="10454" y="8177"/>
                </a:cubicBezTo>
                <a:cubicBezTo>
                  <a:pt x="10483" y="8192"/>
                  <a:pt x="10514" y="8199"/>
                  <a:pt x="10544" y="8199"/>
                </a:cubicBezTo>
                <a:cubicBezTo>
                  <a:pt x="10662" y="8199"/>
                  <a:pt x="10776" y="8096"/>
                  <a:pt x="10776" y="7963"/>
                </a:cubicBezTo>
                <a:lnTo>
                  <a:pt x="10776" y="1177"/>
                </a:lnTo>
                <a:lnTo>
                  <a:pt x="11561" y="1177"/>
                </a:lnTo>
                <a:cubicBezTo>
                  <a:pt x="11597" y="1177"/>
                  <a:pt x="11621" y="1212"/>
                  <a:pt x="11621" y="1236"/>
                </a:cubicBezTo>
                <a:lnTo>
                  <a:pt x="11621" y="8535"/>
                </a:lnTo>
                <a:cubicBezTo>
                  <a:pt x="11621" y="8570"/>
                  <a:pt x="11597" y="8594"/>
                  <a:pt x="11561" y="8594"/>
                </a:cubicBezTo>
                <a:lnTo>
                  <a:pt x="10049" y="8594"/>
                </a:lnTo>
                <a:cubicBezTo>
                  <a:pt x="9942" y="8594"/>
                  <a:pt x="9871" y="8666"/>
                  <a:pt x="9871" y="8773"/>
                </a:cubicBezTo>
                <a:cubicBezTo>
                  <a:pt x="9871" y="8880"/>
                  <a:pt x="9942" y="8951"/>
                  <a:pt x="10049" y="8951"/>
                </a:cubicBezTo>
                <a:lnTo>
                  <a:pt x="11561" y="8951"/>
                </a:lnTo>
                <a:cubicBezTo>
                  <a:pt x="11788" y="8951"/>
                  <a:pt x="11966" y="8773"/>
                  <a:pt x="11966" y="8547"/>
                </a:cubicBezTo>
                <a:lnTo>
                  <a:pt x="11966" y="1236"/>
                </a:lnTo>
                <a:cubicBezTo>
                  <a:pt x="11954" y="998"/>
                  <a:pt x="11776" y="831"/>
                  <a:pt x="11549" y="831"/>
                </a:cubicBezTo>
                <a:lnTo>
                  <a:pt x="10764" y="831"/>
                </a:lnTo>
                <a:cubicBezTo>
                  <a:pt x="10752" y="784"/>
                  <a:pt x="10811" y="581"/>
                  <a:pt x="10633" y="498"/>
                </a:cubicBezTo>
                <a:cubicBezTo>
                  <a:pt x="9864" y="154"/>
                  <a:pt x="9051" y="0"/>
                  <a:pt x="8273" y="0"/>
                </a:cubicBezTo>
                <a:close/>
              </a:path>
            </a:pathLst>
          </a:custGeom>
          <a:solidFill>
            <a:schemeClr val="hlink"/>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9" name="Google Shape;779;p50"/>
          <p:cNvGrpSpPr/>
          <p:nvPr/>
        </p:nvGrpSpPr>
        <p:grpSpPr>
          <a:xfrm>
            <a:off x="1852997" y="1147136"/>
            <a:ext cx="383535" cy="382681"/>
            <a:chOff x="1745217" y="1515471"/>
            <a:chExt cx="343269" cy="342505"/>
          </a:xfrm>
        </p:grpSpPr>
        <p:sp>
          <p:nvSpPr>
            <p:cNvPr id="780" name="Google Shape;780;p50"/>
            <p:cNvSpPr/>
            <p:nvPr/>
          </p:nvSpPr>
          <p:spPr>
            <a:xfrm>
              <a:off x="1854448" y="1647096"/>
              <a:ext cx="22012" cy="21630"/>
            </a:xfrm>
            <a:custGeom>
              <a:avLst/>
              <a:gdLst/>
              <a:ahLst/>
              <a:cxnLst/>
              <a:rect l="l" t="t" r="r" b="b"/>
              <a:pathLst>
                <a:path w="691" h="679" extrusionOk="0">
                  <a:moveTo>
                    <a:pt x="346" y="0"/>
                  </a:moveTo>
                  <a:cubicBezTo>
                    <a:pt x="155" y="0"/>
                    <a:pt x="0" y="155"/>
                    <a:pt x="0" y="345"/>
                  </a:cubicBezTo>
                  <a:cubicBezTo>
                    <a:pt x="0" y="536"/>
                    <a:pt x="155" y="679"/>
                    <a:pt x="346" y="679"/>
                  </a:cubicBezTo>
                  <a:cubicBezTo>
                    <a:pt x="536" y="679"/>
                    <a:pt x="691" y="536"/>
                    <a:pt x="691" y="345"/>
                  </a:cubicBezTo>
                  <a:cubicBezTo>
                    <a:pt x="691" y="155"/>
                    <a:pt x="536" y="0"/>
                    <a:pt x="346" y="0"/>
                  </a:cubicBezTo>
                  <a:close/>
                </a:path>
              </a:pathLst>
            </a:custGeom>
            <a:solidFill>
              <a:schemeClr val="hlink"/>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50"/>
            <p:cNvSpPr/>
            <p:nvPr/>
          </p:nvSpPr>
          <p:spPr>
            <a:xfrm>
              <a:off x="1906021" y="1647096"/>
              <a:ext cx="21661" cy="21630"/>
            </a:xfrm>
            <a:custGeom>
              <a:avLst/>
              <a:gdLst/>
              <a:ahLst/>
              <a:cxnLst/>
              <a:rect l="l" t="t" r="r" b="b"/>
              <a:pathLst>
                <a:path w="680" h="679" extrusionOk="0">
                  <a:moveTo>
                    <a:pt x="334" y="0"/>
                  </a:moveTo>
                  <a:cubicBezTo>
                    <a:pt x="143" y="0"/>
                    <a:pt x="0" y="155"/>
                    <a:pt x="0" y="345"/>
                  </a:cubicBezTo>
                  <a:cubicBezTo>
                    <a:pt x="0" y="536"/>
                    <a:pt x="143" y="679"/>
                    <a:pt x="334" y="679"/>
                  </a:cubicBezTo>
                  <a:cubicBezTo>
                    <a:pt x="524" y="679"/>
                    <a:pt x="679" y="536"/>
                    <a:pt x="679" y="345"/>
                  </a:cubicBezTo>
                  <a:cubicBezTo>
                    <a:pt x="679" y="155"/>
                    <a:pt x="524" y="0"/>
                    <a:pt x="334" y="0"/>
                  </a:cubicBezTo>
                  <a:close/>
                </a:path>
              </a:pathLst>
            </a:custGeom>
            <a:solidFill>
              <a:schemeClr val="hlink"/>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50"/>
            <p:cNvSpPr/>
            <p:nvPr/>
          </p:nvSpPr>
          <p:spPr>
            <a:xfrm>
              <a:off x="1956830" y="1647096"/>
              <a:ext cx="22044" cy="21630"/>
            </a:xfrm>
            <a:custGeom>
              <a:avLst/>
              <a:gdLst/>
              <a:ahLst/>
              <a:cxnLst/>
              <a:rect l="l" t="t" r="r" b="b"/>
              <a:pathLst>
                <a:path w="692" h="679" extrusionOk="0">
                  <a:moveTo>
                    <a:pt x="346" y="0"/>
                  </a:moveTo>
                  <a:cubicBezTo>
                    <a:pt x="156" y="0"/>
                    <a:pt x="1" y="155"/>
                    <a:pt x="1" y="345"/>
                  </a:cubicBezTo>
                  <a:cubicBezTo>
                    <a:pt x="1" y="536"/>
                    <a:pt x="156" y="679"/>
                    <a:pt x="346" y="679"/>
                  </a:cubicBezTo>
                  <a:cubicBezTo>
                    <a:pt x="537" y="679"/>
                    <a:pt x="691" y="536"/>
                    <a:pt x="691" y="345"/>
                  </a:cubicBezTo>
                  <a:cubicBezTo>
                    <a:pt x="691" y="155"/>
                    <a:pt x="537" y="0"/>
                    <a:pt x="346" y="0"/>
                  </a:cubicBezTo>
                  <a:close/>
                </a:path>
              </a:pathLst>
            </a:custGeom>
            <a:solidFill>
              <a:schemeClr val="hlink"/>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50"/>
            <p:cNvSpPr/>
            <p:nvPr/>
          </p:nvSpPr>
          <p:spPr>
            <a:xfrm>
              <a:off x="1745217" y="1515471"/>
              <a:ext cx="343269" cy="342505"/>
            </a:xfrm>
            <a:custGeom>
              <a:avLst/>
              <a:gdLst/>
              <a:ahLst/>
              <a:cxnLst/>
              <a:rect l="l" t="t" r="r" b="b"/>
              <a:pathLst>
                <a:path w="10776" h="10752" extrusionOk="0">
                  <a:moveTo>
                    <a:pt x="5382" y="1"/>
                  </a:moveTo>
                  <a:cubicBezTo>
                    <a:pt x="3953" y="1"/>
                    <a:pt x="2608" y="453"/>
                    <a:pt x="1596" y="1286"/>
                  </a:cubicBezTo>
                  <a:cubicBezTo>
                    <a:pt x="560" y="2144"/>
                    <a:pt x="0" y="3251"/>
                    <a:pt x="0" y="4465"/>
                  </a:cubicBezTo>
                  <a:cubicBezTo>
                    <a:pt x="0" y="5513"/>
                    <a:pt x="465" y="6561"/>
                    <a:pt x="1274" y="7359"/>
                  </a:cubicBezTo>
                  <a:cubicBezTo>
                    <a:pt x="2072" y="8121"/>
                    <a:pt x="3120" y="8645"/>
                    <a:pt x="4298" y="8835"/>
                  </a:cubicBezTo>
                  <a:cubicBezTo>
                    <a:pt x="4310" y="9442"/>
                    <a:pt x="4108" y="10014"/>
                    <a:pt x="3703" y="10478"/>
                  </a:cubicBezTo>
                  <a:cubicBezTo>
                    <a:pt x="3655" y="10514"/>
                    <a:pt x="3644" y="10597"/>
                    <a:pt x="3679" y="10657"/>
                  </a:cubicBezTo>
                  <a:cubicBezTo>
                    <a:pt x="3703" y="10704"/>
                    <a:pt x="3763" y="10752"/>
                    <a:pt x="3834" y="10752"/>
                  </a:cubicBezTo>
                  <a:cubicBezTo>
                    <a:pt x="5025" y="10752"/>
                    <a:pt x="6084" y="9966"/>
                    <a:pt x="6442" y="8835"/>
                  </a:cubicBezTo>
                  <a:cubicBezTo>
                    <a:pt x="7406" y="8668"/>
                    <a:pt x="8287" y="8299"/>
                    <a:pt x="9013" y="7752"/>
                  </a:cubicBezTo>
                  <a:cubicBezTo>
                    <a:pt x="9097" y="7692"/>
                    <a:pt x="9109" y="7585"/>
                    <a:pt x="9049" y="7513"/>
                  </a:cubicBezTo>
                  <a:cubicBezTo>
                    <a:pt x="9014" y="7465"/>
                    <a:pt x="8963" y="7441"/>
                    <a:pt x="8913" y="7441"/>
                  </a:cubicBezTo>
                  <a:cubicBezTo>
                    <a:pt x="8877" y="7441"/>
                    <a:pt x="8841" y="7453"/>
                    <a:pt x="8811" y="7478"/>
                  </a:cubicBezTo>
                  <a:cubicBezTo>
                    <a:pt x="8096" y="8014"/>
                    <a:pt x="7215" y="8371"/>
                    <a:pt x="6275" y="8502"/>
                  </a:cubicBezTo>
                  <a:cubicBezTo>
                    <a:pt x="6203" y="8525"/>
                    <a:pt x="6156" y="8561"/>
                    <a:pt x="6132" y="8621"/>
                  </a:cubicBezTo>
                  <a:cubicBezTo>
                    <a:pt x="5894" y="9549"/>
                    <a:pt x="5120" y="10216"/>
                    <a:pt x="4215" y="10371"/>
                  </a:cubicBezTo>
                  <a:cubicBezTo>
                    <a:pt x="4537" y="9859"/>
                    <a:pt x="4703" y="9264"/>
                    <a:pt x="4644" y="8656"/>
                  </a:cubicBezTo>
                  <a:cubicBezTo>
                    <a:pt x="4644" y="8585"/>
                    <a:pt x="4572" y="8502"/>
                    <a:pt x="4489" y="8490"/>
                  </a:cubicBezTo>
                  <a:cubicBezTo>
                    <a:pt x="2084" y="8144"/>
                    <a:pt x="346" y="6442"/>
                    <a:pt x="346" y="4430"/>
                  </a:cubicBezTo>
                  <a:cubicBezTo>
                    <a:pt x="346" y="2156"/>
                    <a:pt x="2608" y="310"/>
                    <a:pt x="5382" y="310"/>
                  </a:cubicBezTo>
                  <a:cubicBezTo>
                    <a:pt x="8168" y="310"/>
                    <a:pt x="10430" y="2156"/>
                    <a:pt x="10430" y="4430"/>
                  </a:cubicBezTo>
                  <a:cubicBezTo>
                    <a:pt x="10430" y="5370"/>
                    <a:pt x="10025" y="6287"/>
                    <a:pt x="9311" y="7013"/>
                  </a:cubicBezTo>
                  <a:cubicBezTo>
                    <a:pt x="9251" y="7097"/>
                    <a:pt x="9251" y="7192"/>
                    <a:pt x="9311" y="7252"/>
                  </a:cubicBezTo>
                  <a:cubicBezTo>
                    <a:pt x="9353" y="7281"/>
                    <a:pt x="9397" y="7296"/>
                    <a:pt x="9439" y="7296"/>
                  </a:cubicBezTo>
                  <a:cubicBezTo>
                    <a:pt x="9481" y="7296"/>
                    <a:pt x="9519" y="7281"/>
                    <a:pt x="9549" y="7252"/>
                  </a:cubicBezTo>
                  <a:cubicBezTo>
                    <a:pt x="10347" y="6466"/>
                    <a:pt x="10775" y="5454"/>
                    <a:pt x="10775" y="4430"/>
                  </a:cubicBezTo>
                  <a:cubicBezTo>
                    <a:pt x="10775" y="3263"/>
                    <a:pt x="10204" y="2144"/>
                    <a:pt x="9180" y="1286"/>
                  </a:cubicBezTo>
                  <a:cubicBezTo>
                    <a:pt x="8168" y="453"/>
                    <a:pt x="6811" y="1"/>
                    <a:pt x="5382" y="1"/>
                  </a:cubicBezTo>
                  <a:close/>
                </a:path>
              </a:pathLst>
            </a:custGeom>
            <a:solidFill>
              <a:schemeClr val="hlink"/>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7"/>
        <p:cNvGrpSpPr/>
        <p:nvPr/>
      </p:nvGrpSpPr>
      <p:grpSpPr>
        <a:xfrm>
          <a:off x="0" y="0"/>
          <a:ext cx="0" cy="0"/>
          <a:chOff x="0" y="0"/>
          <a:chExt cx="0" cy="0"/>
        </a:xfrm>
      </p:grpSpPr>
      <p:sp>
        <p:nvSpPr>
          <p:cNvPr id="789" name="Google Shape;789;p51"/>
          <p:cNvSpPr txBox="1">
            <a:spLocks noGrp="1"/>
          </p:cNvSpPr>
          <p:nvPr>
            <p:ph type="title"/>
          </p:nvPr>
        </p:nvSpPr>
        <p:spPr>
          <a:xfrm>
            <a:off x="0" y="-244058"/>
            <a:ext cx="9131769" cy="15766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spcFirstLastPara="1" wrap="square" lIns="91425" tIns="91425" rIns="91425" bIns="91425" anchor="t" anchorCtr="0">
            <a:noAutofit/>
          </a:bodyPr>
          <a:lstStyle/>
          <a:p>
            <a:pPr algn="ctr">
              <a:lnSpc>
                <a:spcPct val="150000"/>
              </a:lnSpc>
              <a:spcAft>
                <a:spcPts val="1000"/>
              </a:spcAft>
            </a:pPr>
            <a:r>
              <a:rPr lang="en-US" sz="3200" b="1" dirty="0" smtClean="0">
                <a:latin typeface="Times New Roman" panose="02020603050405020304" pitchFamily="18" charset="0"/>
                <a:ea typeface="Calibri" panose="020F0502020204030204" pitchFamily="34" charset="0"/>
                <a:cs typeface="Times New Roman" panose="02020603050405020304" pitchFamily="18" charset="0"/>
              </a:rPr>
              <a:t>IMPORTANCE OF 360-DEGREE FEEDBACK</a:t>
            </a:r>
            <a:endParaRPr lang="en-US" sz="32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90" name="Google Shape;790;p51"/>
          <p:cNvSpPr txBox="1">
            <a:spLocks noGrp="1"/>
          </p:cNvSpPr>
          <p:nvPr>
            <p:ph type="title" idx="2"/>
          </p:nvPr>
        </p:nvSpPr>
        <p:spPr>
          <a:xfrm>
            <a:off x="146649" y="1332601"/>
            <a:ext cx="6521570" cy="1051513"/>
          </a:xfrm>
          <a:prstGeom prst="rect">
            <a:avLst/>
          </a:prstGeom>
        </p:spPr>
        <p:txBody>
          <a:bodyPr spcFirstLastPara="1" wrap="square" lIns="91425" tIns="91425" rIns="91425" bIns="91425" anchor="t" anchorCtr="0">
            <a:noAutofit/>
          </a:bodyPr>
          <a:lstStyle/>
          <a:p>
            <a:pPr marL="285750" lvl="0" indent="-285750" algn="just">
              <a:lnSpc>
                <a:spcPct val="150000"/>
              </a:lnSpc>
              <a:spcAft>
                <a:spcPts val="10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360-degree feedback is a method of feedback in order to review employees.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92" name="Google Shape;792;p51"/>
          <p:cNvSpPr txBox="1">
            <a:spLocks noGrp="1"/>
          </p:cNvSpPr>
          <p:nvPr>
            <p:ph type="title" idx="4"/>
          </p:nvPr>
        </p:nvSpPr>
        <p:spPr>
          <a:xfrm>
            <a:off x="146649" y="2066985"/>
            <a:ext cx="6213702" cy="1318551"/>
          </a:xfrm>
          <a:prstGeom prst="rect">
            <a:avLst/>
          </a:prstGeom>
        </p:spPr>
        <p:txBody>
          <a:bodyPr spcFirstLastPara="1" wrap="square" lIns="91425" tIns="91425" rIns="91425" bIns="91425" anchor="t" anchorCtr="0">
            <a:noAutofit/>
          </a:bodyPr>
          <a:lstStyle/>
          <a:p>
            <a:pPr marL="285750" lvl="0" indent="-285750" algn="just">
              <a:lnSpc>
                <a:spcPct val="150000"/>
              </a:lnSpc>
              <a:spcAft>
                <a:spcPts val="1000"/>
              </a:spcAft>
              <a:buFont typeface="Arial" panose="020B0604020202020204" pitchFamily="34" charset="0"/>
              <a:buChar char="•"/>
            </a:pPr>
            <a:r>
              <a:rPr lang="en-US" sz="1600" dirty="0" smtClean="0">
                <a:latin typeface="Times New Roman" panose="02020603050405020304" pitchFamily="18" charset="0"/>
                <a:ea typeface="Calibri" panose="020F0502020204030204" pitchFamily="34" charset="0"/>
                <a:cs typeface="Times New Roman" panose="02020603050405020304" pitchFamily="18" charset="0"/>
              </a:rPr>
              <a:t>Diverse </a:t>
            </a:r>
            <a:r>
              <a:rPr lang="en-US" sz="1600" dirty="0">
                <a:latin typeface="Times New Roman" panose="02020603050405020304" pitchFamily="18" charset="0"/>
                <a:ea typeface="Calibri" panose="020F0502020204030204" pitchFamily="34" charset="0"/>
                <a:cs typeface="Times New Roman" panose="02020603050405020304" pitchFamily="18" charset="0"/>
              </a:rPr>
              <a:t>perspective helps to mainly grow areas and work on strengths in order to affect the team positively.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94" name="Google Shape;794;p51"/>
          <p:cNvSpPr txBox="1">
            <a:spLocks noGrp="1"/>
          </p:cNvSpPr>
          <p:nvPr>
            <p:ph type="title" idx="6"/>
          </p:nvPr>
        </p:nvSpPr>
        <p:spPr>
          <a:xfrm>
            <a:off x="146649" y="2826091"/>
            <a:ext cx="6178023" cy="1464937"/>
          </a:xfrm>
          <a:prstGeom prst="rect">
            <a:avLst/>
          </a:prstGeom>
        </p:spPr>
        <p:txBody>
          <a:bodyPr spcFirstLastPara="1" wrap="square" lIns="91425" tIns="91425" rIns="91425" bIns="91425" anchor="t" anchorCtr="0">
            <a:noAutofit/>
          </a:bodyPr>
          <a:lstStyle/>
          <a:p>
            <a:pPr marL="285750" lvl="0" indent="-285750" algn="just">
              <a:lnSpc>
                <a:spcPct val="150000"/>
              </a:lnSpc>
              <a:spcAft>
                <a:spcPts val="1000"/>
              </a:spcAft>
              <a:buFont typeface="Arial" panose="020B0604020202020204" pitchFamily="34" charset="0"/>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is practical to provide a view of individual performance and teams (Miao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 </a:t>
            </a:r>
            <a:r>
              <a:rPr lang="en-US" sz="1600" dirty="0">
                <a:latin typeface="Times New Roman" panose="02020603050405020304" pitchFamily="18" charset="0"/>
                <a:ea typeface="Calibri" panose="020F0502020204030204" pitchFamily="34" charset="0"/>
                <a:cs typeface="Times New Roman" panose="02020603050405020304" pitchFamily="18" charset="0"/>
              </a:rPr>
              <a:t>2018).</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nvGrpSpPr>
          <p:cNvPr id="796" name="Google Shape;796;p51"/>
          <p:cNvGrpSpPr/>
          <p:nvPr/>
        </p:nvGrpSpPr>
        <p:grpSpPr>
          <a:xfrm>
            <a:off x="6489909" y="1410458"/>
            <a:ext cx="2944578" cy="2780740"/>
            <a:chOff x="6769200" y="957775"/>
            <a:chExt cx="2911100" cy="2749125"/>
          </a:xfrm>
        </p:grpSpPr>
        <p:sp>
          <p:nvSpPr>
            <p:cNvPr id="797" name="Google Shape;797;p51"/>
            <p:cNvSpPr/>
            <p:nvPr/>
          </p:nvSpPr>
          <p:spPr>
            <a:xfrm>
              <a:off x="6809525" y="957775"/>
              <a:ext cx="2749100" cy="2749125"/>
            </a:xfrm>
            <a:custGeom>
              <a:avLst/>
              <a:gdLst/>
              <a:ahLst/>
              <a:cxnLst/>
              <a:rect l="l" t="t" r="r" b="b"/>
              <a:pathLst>
                <a:path w="109964" h="109965" fill="none" extrusionOk="0">
                  <a:moveTo>
                    <a:pt x="109964" y="54983"/>
                  </a:moveTo>
                  <a:cubicBezTo>
                    <a:pt x="109964" y="85337"/>
                    <a:pt x="85363" y="109965"/>
                    <a:pt x="54982" y="109965"/>
                  </a:cubicBezTo>
                  <a:cubicBezTo>
                    <a:pt x="24601" y="109965"/>
                    <a:pt x="0" y="85337"/>
                    <a:pt x="0" y="54983"/>
                  </a:cubicBezTo>
                  <a:cubicBezTo>
                    <a:pt x="0" y="24602"/>
                    <a:pt x="24601" y="1"/>
                    <a:pt x="54982" y="1"/>
                  </a:cubicBezTo>
                  <a:cubicBezTo>
                    <a:pt x="85363" y="1"/>
                    <a:pt x="109964" y="24602"/>
                    <a:pt x="109964" y="54983"/>
                  </a:cubicBezTo>
                  <a:close/>
                </a:path>
              </a:pathLst>
            </a:custGeom>
            <a:noFill/>
            <a:ln w="3630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51"/>
            <p:cNvSpPr/>
            <p:nvPr/>
          </p:nvSpPr>
          <p:spPr>
            <a:xfrm>
              <a:off x="6769200" y="1816800"/>
              <a:ext cx="1414900" cy="1861200"/>
            </a:xfrm>
            <a:custGeom>
              <a:avLst/>
              <a:gdLst/>
              <a:ahLst/>
              <a:cxnLst/>
              <a:rect l="l" t="t" r="r" b="b"/>
              <a:pathLst>
                <a:path w="56596" h="74448" fill="none" extrusionOk="0">
                  <a:moveTo>
                    <a:pt x="56595" y="74448"/>
                  </a:moveTo>
                  <a:cubicBezTo>
                    <a:pt x="38608" y="74421"/>
                    <a:pt x="21832" y="65441"/>
                    <a:pt x="11857" y="50492"/>
                  </a:cubicBezTo>
                  <a:cubicBezTo>
                    <a:pt x="1855" y="35544"/>
                    <a:pt x="0" y="16589"/>
                    <a:pt x="6883" y="0"/>
                  </a:cubicBezTo>
                </a:path>
              </a:pathLst>
            </a:custGeom>
            <a:noFill/>
            <a:ln w="19492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51"/>
            <p:cNvSpPr/>
            <p:nvPr/>
          </p:nvSpPr>
          <p:spPr>
            <a:xfrm>
              <a:off x="8184075" y="986700"/>
              <a:ext cx="523625" cy="105550"/>
            </a:xfrm>
            <a:custGeom>
              <a:avLst/>
              <a:gdLst/>
              <a:ahLst/>
              <a:cxnLst/>
              <a:rect l="l" t="t" r="r" b="b"/>
              <a:pathLst>
                <a:path w="20945" h="4222" fill="none" extrusionOk="0">
                  <a:moveTo>
                    <a:pt x="0" y="0"/>
                  </a:moveTo>
                  <a:cubicBezTo>
                    <a:pt x="7206" y="0"/>
                    <a:pt x="14330" y="1425"/>
                    <a:pt x="20944" y="4221"/>
                  </a:cubicBezTo>
                </a:path>
              </a:pathLst>
            </a:custGeom>
            <a:noFill/>
            <a:ln w="19492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51"/>
            <p:cNvSpPr/>
            <p:nvPr/>
          </p:nvSpPr>
          <p:spPr>
            <a:xfrm>
              <a:off x="9007450" y="1696475"/>
              <a:ext cx="672850" cy="1699900"/>
            </a:xfrm>
            <a:custGeom>
              <a:avLst/>
              <a:gdLst/>
              <a:ahLst/>
              <a:cxnLst/>
              <a:rect l="l" t="t" r="r" b="b"/>
              <a:pathLst>
                <a:path w="26914" h="67996" fill="none" extrusionOk="0">
                  <a:moveTo>
                    <a:pt x="14519" y="1"/>
                  </a:moveTo>
                  <a:cubicBezTo>
                    <a:pt x="26913" y="23150"/>
                    <a:pt x="20783" y="51891"/>
                    <a:pt x="0" y="67996"/>
                  </a:cubicBezTo>
                </a:path>
              </a:pathLst>
            </a:custGeom>
            <a:noFill/>
            <a:ln w="194925"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 name="Picture 5"/>
          <p:cNvPicPr>
            <a:picLocks noChangeAspect="1"/>
          </p:cNvPicPr>
          <p:nvPr/>
        </p:nvPicPr>
        <p:blipFill>
          <a:blip r:embed="rId3"/>
          <a:stretch>
            <a:fillRect/>
          </a:stretch>
        </p:blipFill>
        <p:spPr>
          <a:xfrm>
            <a:off x="6566860" y="1555230"/>
            <a:ext cx="2790020" cy="2606736"/>
          </a:xfrm>
          <a:prstGeom prst="ellipse">
            <a:avLst/>
          </a:prstGeom>
          <a:ln>
            <a:noFill/>
          </a:ln>
          <a:effectLst>
            <a:softEdge rad="112500"/>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52"/>
          <p:cNvSpPr txBox="1">
            <a:spLocks noGrp="1"/>
          </p:cNvSpPr>
          <p:nvPr>
            <p:ph type="title"/>
          </p:nvPr>
        </p:nvSpPr>
        <p:spPr>
          <a:xfrm>
            <a:off x="278935" y="786504"/>
            <a:ext cx="7555532" cy="731400"/>
          </a:xfrm>
          <a:prstGeom prst="rect">
            <a:avLst/>
          </a:prstGeom>
        </p:spPr>
        <p:txBody>
          <a:bodyPr spcFirstLastPara="1" wrap="square" lIns="91425" tIns="91425" rIns="91425" bIns="91425" anchor="b" anchorCtr="0">
            <a:noAutofit/>
          </a:bodyPr>
          <a:lstStyle/>
          <a:p>
            <a:pPr algn="ctr">
              <a:spcAft>
                <a:spcPts val="1000"/>
              </a:spcAft>
            </a:pPr>
            <a:r>
              <a:rPr lang="en-US" sz="2800" b="1" dirty="0" smtClean="0">
                <a:latin typeface="Times New Roman" panose="02020603050405020304" pitchFamily="18" charset="0"/>
                <a:ea typeface="Calibri" panose="020F0502020204030204" pitchFamily="34" charset="0"/>
                <a:cs typeface="Times New Roman" panose="02020603050405020304" pitchFamily="18" charset="0"/>
              </a:rPr>
              <a:t>Importance </a:t>
            </a:r>
            <a:r>
              <a:rPr lang="en-US" sz="2800" b="1" dirty="0">
                <a:latin typeface="Times New Roman" panose="02020603050405020304" pitchFamily="18" charset="0"/>
                <a:ea typeface="Calibri" panose="020F0502020204030204" pitchFamily="34" charset="0"/>
                <a:cs typeface="Times New Roman" panose="02020603050405020304" pitchFamily="18" charset="0"/>
              </a:rPr>
              <a:t>of 360-degree feedback to employees </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6" name="Google Shape;806;p52"/>
          <p:cNvSpPr txBox="1">
            <a:spLocks noGrp="1"/>
          </p:cNvSpPr>
          <p:nvPr>
            <p:ph type="body" idx="1"/>
          </p:nvPr>
        </p:nvSpPr>
        <p:spPr>
          <a:xfrm>
            <a:off x="-1" y="1517904"/>
            <a:ext cx="6435969" cy="3054096"/>
          </a:xfrm>
          <a:prstGeom prst="rect">
            <a:avLst/>
          </a:prstGeom>
        </p:spPr>
        <p:txBody>
          <a:bodyPr spcFirstLastPara="1" wrap="square" lIns="91425" tIns="91425" rIns="91425" bIns="91425" anchor="t" anchorCtr="0">
            <a:noAutofit/>
          </a:bodyPr>
          <a:lstStyle/>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360-degree feedback is essential for employees under management </a:t>
            </a:r>
            <a:r>
              <a:rPr lang="en-US" sz="1600" dirty="0" smtClean="0">
                <a:latin typeface="Times New Roman" panose="02020603050405020304" pitchFamily="18" charset="0"/>
                <a:ea typeface="Calibri" panose="020F0502020204030204" pitchFamily="34" charset="0"/>
                <a:cs typeface="Times New Roman" panose="02020603050405020304" pitchFamily="18" charset="0"/>
              </a:rPr>
              <a:t>of JD Sports (</a:t>
            </a:r>
            <a:r>
              <a:rPr lang="en-US" sz="1600" dirty="0" err="1" smtClean="0">
                <a:latin typeface="Times New Roman" panose="02020603050405020304" pitchFamily="18" charset="0"/>
                <a:ea typeface="Calibri" panose="020F0502020204030204" pitchFamily="34" charset="0"/>
                <a:cs typeface="Times New Roman" panose="02020603050405020304" pitchFamily="18" charset="0"/>
              </a:rPr>
              <a:t>Sethuraman</a:t>
            </a:r>
            <a:r>
              <a:rPr lang="en-US" sz="1600" dirty="0" smtClean="0">
                <a:latin typeface="Times New Roman" panose="02020603050405020304" pitchFamily="18" charset="0"/>
                <a:ea typeface="Calibri" panose="020F0502020204030204" pitchFamily="34" charset="0"/>
                <a:cs typeface="Times New Roman" panose="02020603050405020304" pitchFamily="18" charset="0"/>
              </a:rPr>
              <a:t> </a:t>
            </a:r>
            <a:r>
              <a:rPr lang="en-US" sz="1600" dirty="0">
                <a:latin typeface="Times New Roman" panose="02020603050405020304" pitchFamily="18" charset="0"/>
                <a:ea typeface="Calibri" panose="020F0502020204030204" pitchFamily="34" charset="0"/>
                <a:cs typeface="Times New Roman" panose="02020603050405020304" pitchFamily="18" charset="0"/>
              </a:rPr>
              <a:t>and Suresh, 2014).</a:t>
            </a:r>
          </a:p>
          <a:p>
            <a:pPr marL="342900" lvl="0" algn="just">
              <a:lnSpc>
                <a:spcPct val="150000"/>
              </a:lnSpc>
              <a:spcAft>
                <a:spcPts val="10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is essential in order to gain information about their character, performance and ideas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Budworth</a:t>
            </a:r>
            <a:r>
              <a:rPr lang="en-US" sz="1600" dirty="0">
                <a:latin typeface="Times New Roman" panose="02020603050405020304" pitchFamily="18" charset="0"/>
                <a:ea typeface="Calibri" panose="020F0502020204030204" pitchFamily="34" charset="0"/>
                <a:cs typeface="Times New Roman" panose="02020603050405020304" pitchFamily="18" charset="0"/>
              </a:rPr>
              <a:t> and </a:t>
            </a:r>
            <a:r>
              <a:rPr lang="en-US" sz="1600" dirty="0" err="1">
                <a:latin typeface="Times New Roman" panose="02020603050405020304" pitchFamily="18" charset="0"/>
                <a:ea typeface="Calibri" panose="020F0502020204030204" pitchFamily="34" charset="0"/>
                <a:cs typeface="Times New Roman" panose="02020603050405020304" pitchFamily="18" charset="0"/>
              </a:rPr>
              <a:t>Chummar</a:t>
            </a:r>
            <a:r>
              <a:rPr lang="en-US" sz="1600" dirty="0">
                <a:latin typeface="Times New Roman" panose="02020603050405020304" pitchFamily="18" charset="0"/>
                <a:ea typeface="Calibri" panose="020F0502020204030204" pitchFamily="34" charset="0"/>
                <a:cs typeface="Times New Roman" panose="02020603050405020304" pitchFamily="18" charset="0"/>
              </a:rPr>
              <a:t>, 2018).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524935" y="854014"/>
            <a:ext cx="2619065" cy="3200400"/>
          </a:xfrm>
          <a:prstGeom prst="ellipse">
            <a:avLst/>
          </a:prstGeom>
          <a:ln>
            <a:noFill/>
          </a:ln>
          <a:effectLst>
            <a:softEdge rad="112500"/>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52"/>
          <p:cNvSpPr txBox="1">
            <a:spLocks noGrp="1"/>
          </p:cNvSpPr>
          <p:nvPr>
            <p:ph type="title"/>
          </p:nvPr>
        </p:nvSpPr>
        <p:spPr>
          <a:xfrm>
            <a:off x="278935" y="854014"/>
            <a:ext cx="7555532" cy="731400"/>
          </a:xfrm>
          <a:prstGeom prst="rect">
            <a:avLst/>
          </a:prstGeom>
        </p:spPr>
        <p:txBody>
          <a:bodyPr spcFirstLastPara="1" wrap="square" lIns="91425" tIns="91425" rIns="91425" bIns="91425" anchor="b" anchorCtr="0">
            <a:noAutofit/>
          </a:bodyPr>
          <a:lstStyle/>
          <a:p>
            <a:pPr algn="ctr">
              <a:spcAft>
                <a:spcPts val="1000"/>
              </a:spcAft>
            </a:pPr>
            <a:r>
              <a:rPr lang="en-US" sz="2800" b="1" dirty="0" smtClean="0">
                <a:latin typeface="Times New Roman" panose="02020603050405020304" pitchFamily="18" charset="0"/>
                <a:ea typeface="Calibri" panose="020F0502020204030204" pitchFamily="34" charset="0"/>
                <a:cs typeface="Times New Roman" panose="02020603050405020304" pitchFamily="18" charset="0"/>
              </a:rPr>
              <a:t>Importance </a:t>
            </a:r>
            <a:r>
              <a:rPr lang="en-US" sz="2800" b="1" dirty="0">
                <a:latin typeface="Times New Roman" panose="02020603050405020304" pitchFamily="18" charset="0"/>
                <a:ea typeface="Calibri" panose="020F0502020204030204" pitchFamily="34" charset="0"/>
                <a:cs typeface="Times New Roman" panose="02020603050405020304" pitchFamily="18" charset="0"/>
              </a:rPr>
              <a:t>of 360-degree feedback to </a:t>
            </a:r>
            <a:r>
              <a:rPr lang="en-US" sz="2800" b="1" dirty="0">
                <a:latin typeface="Times New Roman" panose="02020603050405020304" pitchFamily="18" charset="0"/>
                <a:ea typeface="Calibri" panose="020F0502020204030204" pitchFamily="34" charset="0"/>
              </a:rPr>
              <a:t>employers</a:t>
            </a:r>
            <a:endParaRPr lang="en-US" sz="28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6" name="Google Shape;806;p52"/>
          <p:cNvSpPr txBox="1">
            <a:spLocks noGrp="1"/>
          </p:cNvSpPr>
          <p:nvPr>
            <p:ph type="body" idx="1"/>
          </p:nvPr>
        </p:nvSpPr>
        <p:spPr>
          <a:xfrm>
            <a:off x="0" y="1284991"/>
            <a:ext cx="6616460" cy="3002338"/>
          </a:xfrm>
          <a:prstGeom prst="rect">
            <a:avLst/>
          </a:prstGeom>
        </p:spPr>
        <p:txBody>
          <a:bodyPr spcFirstLastPara="1" wrap="square" lIns="91425" tIns="91425" rIns="91425" bIns="91425" anchor="t" anchorCtr="0">
            <a:noAutofit/>
          </a:bodyPr>
          <a:lstStyle/>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For employers, 360-degree feedback helps to gain insight into employee performance.</a:t>
            </a:r>
          </a:p>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helps managers in order to make informed decisions related to development, promotions and training for employees.</a:t>
            </a:r>
          </a:p>
          <a:p>
            <a:pPr marL="342900" lvl="0" algn="just">
              <a:lnSpc>
                <a:spcPct val="150000"/>
              </a:lnSpc>
              <a:spcAft>
                <a:spcPts val="10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helps to improve working relationships among employees and management (</a:t>
            </a:r>
            <a:r>
              <a:rPr lang="en-US" sz="1600" dirty="0" err="1">
                <a:latin typeface="Times New Roman" panose="02020603050405020304" pitchFamily="18" charset="0"/>
                <a:ea typeface="Calibri" panose="020F0502020204030204" pitchFamily="34" charset="0"/>
                <a:cs typeface="Times New Roman" panose="02020603050405020304" pitchFamily="18" charset="0"/>
              </a:rPr>
              <a:t>Karkoulian</a:t>
            </a:r>
            <a:r>
              <a:rPr lang="en-US" sz="1600" i="1" dirty="0">
                <a:latin typeface="Times New Roman" panose="02020603050405020304" pitchFamily="18" charset="0"/>
                <a:ea typeface="Calibri" panose="020F0502020204030204" pitchFamily="34" charset="0"/>
                <a:cs typeface="Times New Roman" panose="02020603050405020304" pitchFamily="18" charset="0"/>
              </a:rPr>
              <a:t> et al., </a:t>
            </a:r>
            <a:r>
              <a:rPr lang="en-US" sz="1600" dirty="0">
                <a:latin typeface="Times New Roman" panose="02020603050405020304" pitchFamily="18" charset="0"/>
                <a:ea typeface="Calibri" panose="020F0502020204030204" pitchFamily="34" charset="0"/>
                <a:cs typeface="Times New Roman" panose="02020603050405020304" pitchFamily="18" charset="0"/>
              </a:rPr>
              <a:t>2016).</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524935" y="854014"/>
            <a:ext cx="2619065" cy="3200400"/>
          </a:xfrm>
          <a:prstGeom prst="ellipse">
            <a:avLst/>
          </a:prstGeom>
          <a:ln>
            <a:noFill/>
          </a:ln>
          <a:effectLst>
            <a:softEdge rad="112500"/>
          </a:effectLst>
        </p:spPr>
      </p:pic>
    </p:spTree>
    <p:extLst>
      <p:ext uri="{BB962C8B-B14F-4D97-AF65-F5344CB8AC3E}">
        <p14:creationId xmlns:p14="http://schemas.microsoft.com/office/powerpoint/2010/main" val="24294425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52"/>
          <p:cNvSpPr txBox="1">
            <a:spLocks noGrp="1"/>
          </p:cNvSpPr>
          <p:nvPr>
            <p:ph type="title"/>
          </p:nvPr>
        </p:nvSpPr>
        <p:spPr>
          <a:xfrm>
            <a:off x="278657" y="743220"/>
            <a:ext cx="7555532" cy="731400"/>
          </a:xfrm>
          <a:prstGeom prst="rect">
            <a:avLst/>
          </a:prstGeom>
        </p:spPr>
        <p:txBody>
          <a:bodyPr spcFirstLastPara="1" wrap="square" lIns="91425" tIns="91425" rIns="91425" bIns="91425" anchor="b" anchorCtr="0">
            <a:noAutofit/>
          </a:bodyPr>
          <a:lstStyle/>
          <a:p>
            <a:pPr algn="ctr">
              <a:spcAft>
                <a:spcPts val="1000"/>
              </a:spcAft>
            </a:pPr>
            <a:r>
              <a:rPr lang="en-US" sz="2400" b="1" dirty="0" smtClean="0">
                <a:latin typeface="Times New Roman" panose="02020603050405020304" pitchFamily="18" charset="0"/>
                <a:ea typeface="Calibri" panose="020F0502020204030204" pitchFamily="34" charset="0"/>
              </a:rPr>
              <a:t>Benefits </a:t>
            </a:r>
            <a:r>
              <a:rPr lang="en-US" sz="2400" b="1" dirty="0">
                <a:latin typeface="Times New Roman" panose="02020603050405020304" pitchFamily="18" charset="0"/>
                <a:ea typeface="Calibri" panose="020F0502020204030204" pitchFamily="34" charset="0"/>
              </a:rPr>
              <a:t>of its implementation to employees and employers</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6" name="Google Shape;806;p52"/>
          <p:cNvSpPr txBox="1">
            <a:spLocks noGrp="1"/>
          </p:cNvSpPr>
          <p:nvPr>
            <p:ph type="body" idx="1"/>
          </p:nvPr>
        </p:nvSpPr>
        <p:spPr>
          <a:xfrm>
            <a:off x="0" y="1284991"/>
            <a:ext cx="6616460" cy="3354742"/>
          </a:xfrm>
          <a:prstGeom prst="rect">
            <a:avLst/>
          </a:prstGeom>
        </p:spPr>
        <p:txBody>
          <a:bodyPr spcFirstLastPara="1" wrap="square" lIns="91425" tIns="91425" rIns="91425" bIns="91425" anchor="t" anchorCtr="0">
            <a:noAutofit/>
          </a:bodyPr>
          <a:lstStyle/>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360 degree feedback helps to explore a deeper understanding of talents and growth requirements.</a:t>
            </a:r>
          </a:p>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enhances cooperation and promotes group interrelation </a:t>
            </a:r>
            <a:endParaRPr lang="en-US" sz="1600" dirty="0" smtClean="0">
              <a:latin typeface="Times New Roman" panose="02020603050405020304" pitchFamily="18" charset="0"/>
              <a:ea typeface="Calibri" panose="020F0502020204030204" pitchFamily="34" charset="0"/>
              <a:cs typeface="Times New Roman" panose="02020603050405020304" pitchFamily="18" charset="0"/>
            </a:endParaRPr>
          </a:p>
          <a:p>
            <a:pPr marL="342900" lvl="0" algn="just">
              <a:lnSpc>
                <a:spcPct val="150000"/>
              </a:lnSpc>
              <a:buFont typeface="Symbol" panose="05050102010706020507" pitchFamily="18" charset="2"/>
              <a:buChar char=""/>
            </a:pPr>
            <a:r>
              <a:rPr lang="en-US" sz="1600" dirty="0" smtClean="0">
                <a:latin typeface="Times New Roman" panose="02020603050405020304" pitchFamily="18" charset="0"/>
                <a:ea typeface="Calibri" panose="020F0502020204030204" pitchFamily="34" charset="0"/>
                <a:cs typeface="Times New Roman" panose="02020603050405020304" pitchFamily="18" charset="0"/>
              </a:rPr>
              <a:t>It </a:t>
            </a:r>
            <a:r>
              <a:rPr lang="en-US" sz="1600" dirty="0">
                <a:latin typeface="Times New Roman" panose="02020603050405020304" pitchFamily="18" charset="0"/>
                <a:ea typeface="Calibri" panose="020F0502020204030204" pitchFamily="34" charset="0"/>
                <a:cs typeface="Times New Roman" panose="02020603050405020304" pitchFamily="18" charset="0"/>
              </a:rPr>
              <a:t>increases commitment to the task and increases passion.</a:t>
            </a:r>
          </a:p>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is useful for comprehensive performance evaluation in JD Sports.</a:t>
            </a:r>
          </a:p>
          <a:p>
            <a:pPr marL="342900" lvl="0" algn="just">
              <a:lnSpc>
                <a:spcPct val="150000"/>
              </a:lnSpc>
              <a:buFont typeface="Symbol" panose="05050102010706020507" pitchFamily="18" charset="2"/>
              <a:buChar char=""/>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413740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52"/>
          <p:cNvSpPr txBox="1">
            <a:spLocks noGrp="1"/>
          </p:cNvSpPr>
          <p:nvPr>
            <p:ph type="title"/>
          </p:nvPr>
        </p:nvSpPr>
        <p:spPr>
          <a:xfrm>
            <a:off x="310554" y="732588"/>
            <a:ext cx="7555532" cy="731400"/>
          </a:xfrm>
          <a:prstGeom prst="rect">
            <a:avLst/>
          </a:prstGeom>
        </p:spPr>
        <p:txBody>
          <a:bodyPr spcFirstLastPara="1" wrap="square" lIns="91425" tIns="91425" rIns="91425" bIns="91425" anchor="b" anchorCtr="0">
            <a:noAutofit/>
          </a:bodyPr>
          <a:lstStyle/>
          <a:p>
            <a:pPr algn="ctr">
              <a:spcAft>
                <a:spcPts val="1000"/>
              </a:spcAft>
            </a:pPr>
            <a:r>
              <a:rPr lang="en-US" sz="2400" b="1" dirty="0" smtClean="0">
                <a:latin typeface="Times New Roman" panose="02020603050405020304" pitchFamily="18" charset="0"/>
                <a:ea typeface="Calibri" panose="020F0502020204030204" pitchFamily="34" charset="0"/>
              </a:rPr>
              <a:t>Benefits </a:t>
            </a:r>
            <a:r>
              <a:rPr lang="en-US" sz="2400" b="1" dirty="0">
                <a:latin typeface="Times New Roman" panose="02020603050405020304" pitchFamily="18" charset="0"/>
                <a:ea typeface="Calibri" panose="020F0502020204030204" pitchFamily="34" charset="0"/>
              </a:rPr>
              <a:t>of its implementation to employees and employers</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6" name="Google Shape;806;p52"/>
          <p:cNvSpPr txBox="1">
            <a:spLocks noGrp="1"/>
          </p:cNvSpPr>
          <p:nvPr>
            <p:ph type="body" idx="1"/>
          </p:nvPr>
        </p:nvSpPr>
        <p:spPr>
          <a:xfrm>
            <a:off x="0" y="1284990"/>
            <a:ext cx="6616460" cy="3337809"/>
          </a:xfrm>
          <a:prstGeom prst="rect">
            <a:avLst/>
          </a:prstGeom>
        </p:spPr>
        <p:txBody>
          <a:bodyPr spcFirstLastPara="1" wrap="square" lIns="91425" tIns="91425" rIns="91425" bIns="91425" anchor="t" anchorCtr="0">
            <a:noAutofit/>
          </a:bodyPr>
          <a:lstStyle/>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JD Sports locates the most talented employees and future leaders.</a:t>
            </a:r>
          </a:p>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is used for </a:t>
            </a:r>
            <a:r>
              <a:rPr lang="en-US" sz="1600" dirty="0" err="1">
                <a:latin typeface="Times New Roman" panose="02020603050405020304" pitchFamily="18" charset="0"/>
                <a:ea typeface="Calibri" panose="020F0502020204030204" pitchFamily="34" charset="0"/>
                <a:cs typeface="Times New Roman" panose="02020603050405020304" pitchFamily="18" charset="0"/>
              </a:rPr>
              <a:t>individualised</a:t>
            </a:r>
            <a:r>
              <a:rPr lang="en-US" sz="1600" dirty="0">
                <a:latin typeface="Times New Roman" panose="02020603050405020304" pitchFamily="18" charset="0"/>
                <a:ea typeface="Calibri" panose="020F0502020204030204" pitchFamily="34" charset="0"/>
                <a:cs typeface="Times New Roman" panose="02020603050405020304" pitchFamily="18" charset="0"/>
              </a:rPr>
              <a:t> training and instruction inside the JD Sports group.</a:t>
            </a:r>
          </a:p>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Higher retention rates in JD Sports result from elevated levels of employee satisfaction and </a:t>
            </a:r>
            <a:r>
              <a:rPr lang="en-US" sz="1600" dirty="0" smtClean="0">
                <a:latin typeface="Times New Roman" panose="02020603050405020304" pitchFamily="18" charset="0"/>
                <a:ea typeface="Calibri" panose="020F0502020204030204" pitchFamily="34" charset="0"/>
                <a:cs typeface="Times New Roman" panose="02020603050405020304" pitchFamily="18" charset="0"/>
              </a:rPr>
              <a:t>loyalty.</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06634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30"/>
        <p:cNvGrpSpPr/>
        <p:nvPr/>
      </p:nvGrpSpPr>
      <p:grpSpPr>
        <a:xfrm>
          <a:off x="0" y="0"/>
          <a:ext cx="0" cy="0"/>
          <a:chOff x="0" y="0"/>
          <a:chExt cx="0" cy="0"/>
        </a:xfrm>
      </p:grpSpPr>
      <p:sp>
        <p:nvSpPr>
          <p:cNvPr id="931" name="Google Shape;931;p59"/>
          <p:cNvSpPr txBox="1">
            <a:spLocks noGrp="1"/>
          </p:cNvSpPr>
          <p:nvPr>
            <p:ph type="title"/>
          </p:nvPr>
        </p:nvSpPr>
        <p:spPr>
          <a:xfrm>
            <a:off x="1179576" y="310896"/>
            <a:ext cx="6784800" cy="731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smtClean="0">
                <a:latin typeface="Times New Roman" panose="02020603050405020304" pitchFamily="18" charset="0"/>
                <a:cs typeface="Times New Roman" panose="02020603050405020304" pitchFamily="18" charset="0"/>
              </a:rPr>
              <a:t>KEY ISSUES</a:t>
            </a:r>
            <a:endParaRPr b="1" dirty="0">
              <a:latin typeface="Times New Roman" panose="02020603050405020304" pitchFamily="18" charset="0"/>
              <a:cs typeface="Times New Roman" panose="02020603050405020304" pitchFamily="18" charset="0"/>
            </a:endParaRPr>
          </a:p>
        </p:txBody>
      </p:sp>
      <p:sp>
        <p:nvSpPr>
          <p:cNvPr id="933" name="Google Shape;933;p59"/>
          <p:cNvSpPr txBox="1"/>
          <p:nvPr/>
        </p:nvSpPr>
        <p:spPr>
          <a:xfrm>
            <a:off x="-89235" y="2693956"/>
            <a:ext cx="1714836" cy="929777"/>
          </a:xfrm>
          <a:prstGeom prst="rect">
            <a:avLst/>
          </a:prstGeom>
          <a:noFill/>
          <a:ln>
            <a:noFill/>
          </a:ln>
        </p:spPr>
        <p:txBody>
          <a:bodyPr spcFirstLastPara="1" wrap="square" lIns="91425" tIns="91425" rIns="91425" bIns="91425" anchor="t" anchorCtr="0">
            <a:noAutofit/>
          </a:bodyPr>
          <a:lstStyle/>
          <a:p>
            <a:pPr lvl="0" algn="ctr">
              <a:lnSpc>
                <a:spcPct val="115000"/>
              </a:lnSpc>
            </a:pPr>
            <a:r>
              <a:rPr lang="en-US" sz="2400" dirty="0">
                <a:solidFill>
                  <a:schemeClr val="accent4"/>
                </a:solidFill>
                <a:latin typeface="Times New Roman" panose="02020603050405020304" pitchFamily="18" charset="0"/>
                <a:ea typeface="Hammersmith One"/>
                <a:cs typeface="Times New Roman" panose="02020603050405020304" pitchFamily="18" charset="0"/>
                <a:sym typeface="Hammersmith One"/>
              </a:rPr>
              <a:t>Data </a:t>
            </a:r>
            <a:r>
              <a:rPr lang="en-US" sz="2400" dirty="0" smtClean="0">
                <a:solidFill>
                  <a:schemeClr val="accent4"/>
                </a:solidFill>
                <a:latin typeface="Times New Roman" panose="02020603050405020304" pitchFamily="18" charset="0"/>
                <a:ea typeface="Hammersmith One"/>
                <a:cs typeface="Times New Roman" panose="02020603050405020304" pitchFamily="18" charset="0"/>
                <a:sym typeface="Hammersmith One"/>
              </a:rPr>
              <a:t>Accuracy</a:t>
            </a:r>
            <a:endParaRPr sz="2400" dirty="0">
              <a:solidFill>
                <a:schemeClr val="accent4"/>
              </a:solidFill>
              <a:latin typeface="Times New Roman" panose="02020603050405020304" pitchFamily="18" charset="0"/>
              <a:ea typeface="Hammersmith One"/>
              <a:cs typeface="Times New Roman" panose="02020603050405020304" pitchFamily="18" charset="0"/>
              <a:sym typeface="Hammersmith One"/>
            </a:endParaRPr>
          </a:p>
        </p:txBody>
      </p:sp>
      <p:sp>
        <p:nvSpPr>
          <p:cNvPr id="941" name="Google Shape;941;p59"/>
          <p:cNvSpPr/>
          <p:nvPr/>
        </p:nvSpPr>
        <p:spPr>
          <a:xfrm>
            <a:off x="4008717" y="1506350"/>
            <a:ext cx="1125659" cy="1125619"/>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3810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2" name="Google Shape;942;p59"/>
          <p:cNvGrpSpPr/>
          <p:nvPr/>
        </p:nvGrpSpPr>
        <p:grpSpPr>
          <a:xfrm>
            <a:off x="2120377" y="1443250"/>
            <a:ext cx="1125659" cy="1274062"/>
            <a:chOff x="433894" y="1469326"/>
            <a:chExt cx="1125659" cy="1274062"/>
          </a:xfrm>
        </p:grpSpPr>
        <p:sp>
          <p:nvSpPr>
            <p:cNvPr id="943" name="Google Shape;943;p59"/>
            <p:cNvSpPr/>
            <p:nvPr/>
          </p:nvSpPr>
          <p:spPr>
            <a:xfrm>
              <a:off x="433894" y="1469326"/>
              <a:ext cx="1125659" cy="1125619"/>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38100" cap="flat" cmpd="sng">
              <a:solidFill>
                <a:schemeClr val="accent2"/>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9"/>
            <p:cNvSpPr/>
            <p:nvPr/>
          </p:nvSpPr>
          <p:spPr>
            <a:xfrm>
              <a:off x="839669" y="2429288"/>
              <a:ext cx="314100" cy="314100"/>
            </a:xfrm>
            <a:prstGeom prst="ellipse">
              <a:avLst/>
            </a:pr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5" name="Google Shape;945;p59"/>
          <p:cNvGrpSpPr/>
          <p:nvPr/>
        </p:nvGrpSpPr>
        <p:grpSpPr>
          <a:xfrm>
            <a:off x="5720595" y="1449822"/>
            <a:ext cx="1173788" cy="1125619"/>
            <a:chOff x="5872326" y="2832138"/>
            <a:chExt cx="1173788" cy="1125619"/>
          </a:xfrm>
        </p:grpSpPr>
        <p:sp>
          <p:nvSpPr>
            <p:cNvPr id="946" name="Google Shape;946;p59"/>
            <p:cNvSpPr/>
            <p:nvPr/>
          </p:nvSpPr>
          <p:spPr>
            <a:xfrm>
              <a:off x="5872326" y="2832138"/>
              <a:ext cx="1125659" cy="1125619"/>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38100" cap="flat" cmpd="sng">
              <a:solidFill>
                <a:schemeClr val="accent3"/>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59"/>
            <p:cNvSpPr/>
            <p:nvPr/>
          </p:nvSpPr>
          <p:spPr>
            <a:xfrm>
              <a:off x="6732014" y="3565400"/>
              <a:ext cx="314100" cy="314100"/>
            </a:xfrm>
            <a:prstGeom prst="ellipse">
              <a:avLst/>
            </a:prstGeom>
            <a:solidFill>
              <a:schemeClr val="hlink"/>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8" name="Google Shape;948;p59"/>
          <p:cNvSpPr/>
          <p:nvPr/>
        </p:nvSpPr>
        <p:spPr>
          <a:xfrm>
            <a:off x="3923979" y="1499450"/>
            <a:ext cx="314100" cy="314100"/>
          </a:xfrm>
          <a:prstGeom prst="ellipse">
            <a:avLst/>
          </a:prstGeom>
          <a:solidFill>
            <a:schemeClr val="hlink"/>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941;p59"/>
          <p:cNvSpPr/>
          <p:nvPr/>
        </p:nvSpPr>
        <p:spPr>
          <a:xfrm>
            <a:off x="7572719" y="1449822"/>
            <a:ext cx="1125659" cy="1125619"/>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3810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941;p59"/>
          <p:cNvSpPr/>
          <p:nvPr/>
        </p:nvSpPr>
        <p:spPr>
          <a:xfrm>
            <a:off x="231582" y="1430506"/>
            <a:ext cx="1125659" cy="1125619"/>
          </a:xfrm>
          <a:custGeom>
            <a:avLst/>
            <a:gdLst/>
            <a:ahLst/>
            <a:cxnLst/>
            <a:rect l="l" t="t" r="r" b="b"/>
            <a:pathLst>
              <a:path w="16321" h="16321" fill="none" extrusionOk="0">
                <a:moveTo>
                  <a:pt x="16320" y="8147"/>
                </a:moveTo>
                <a:cubicBezTo>
                  <a:pt x="16320" y="12664"/>
                  <a:pt x="12664" y="16321"/>
                  <a:pt x="8174" y="16321"/>
                </a:cubicBezTo>
                <a:cubicBezTo>
                  <a:pt x="3657" y="16321"/>
                  <a:pt x="1" y="12664"/>
                  <a:pt x="1" y="8147"/>
                </a:cubicBezTo>
                <a:cubicBezTo>
                  <a:pt x="1" y="3657"/>
                  <a:pt x="3657" y="1"/>
                  <a:pt x="8174" y="1"/>
                </a:cubicBezTo>
                <a:cubicBezTo>
                  <a:pt x="12664" y="1"/>
                  <a:pt x="16320" y="3657"/>
                  <a:pt x="16320" y="8147"/>
                </a:cubicBezTo>
                <a:close/>
              </a:path>
            </a:pathLst>
          </a:custGeom>
          <a:noFill/>
          <a:ln w="38100" cap="flat" cmpd="sng">
            <a:solidFill>
              <a:schemeClr val="accent1"/>
            </a:solidFill>
            <a:prstDash val="solid"/>
            <a:miter lim="2688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948;p59"/>
          <p:cNvSpPr/>
          <p:nvPr/>
        </p:nvSpPr>
        <p:spPr>
          <a:xfrm>
            <a:off x="372085" y="1349300"/>
            <a:ext cx="314100" cy="314100"/>
          </a:xfrm>
          <a:prstGeom prst="ellipse">
            <a:avLst/>
          </a:prstGeom>
          <a:solidFill>
            <a:schemeClr val="hlink"/>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948;p59"/>
          <p:cNvSpPr/>
          <p:nvPr/>
        </p:nvSpPr>
        <p:spPr>
          <a:xfrm>
            <a:off x="8352195" y="1430506"/>
            <a:ext cx="314100" cy="314100"/>
          </a:xfrm>
          <a:prstGeom prst="ellipse">
            <a:avLst/>
          </a:prstGeom>
          <a:solidFill>
            <a:schemeClr val="hlink"/>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933;p59"/>
          <p:cNvSpPr txBox="1"/>
          <p:nvPr/>
        </p:nvSpPr>
        <p:spPr>
          <a:xfrm>
            <a:off x="1634104" y="2693954"/>
            <a:ext cx="2098195" cy="929777"/>
          </a:xfrm>
          <a:prstGeom prst="rect">
            <a:avLst/>
          </a:prstGeom>
          <a:noFill/>
          <a:ln>
            <a:noFill/>
          </a:ln>
        </p:spPr>
        <p:txBody>
          <a:bodyPr spcFirstLastPara="1" wrap="square" lIns="91425" tIns="91425" rIns="91425" bIns="91425" anchor="t" anchorCtr="0">
            <a:noAutofit/>
          </a:bodyPr>
          <a:lstStyle/>
          <a:p>
            <a:pPr lvl="0" algn="ctr">
              <a:lnSpc>
                <a:spcPct val="115000"/>
              </a:lnSpc>
            </a:pPr>
            <a:r>
              <a:rPr lang="en-US" sz="2400" dirty="0">
                <a:solidFill>
                  <a:schemeClr val="accent4"/>
                </a:solidFill>
                <a:latin typeface="Times New Roman" panose="02020603050405020304" pitchFamily="18" charset="0"/>
                <a:ea typeface="Hammersmith One"/>
                <a:cs typeface="Times New Roman" panose="02020603050405020304" pitchFamily="18" charset="0"/>
                <a:sym typeface="Hammersmith One"/>
              </a:rPr>
              <a:t>Clear communication</a:t>
            </a:r>
            <a:endParaRPr sz="2400" dirty="0">
              <a:solidFill>
                <a:schemeClr val="accent4"/>
              </a:solidFill>
              <a:latin typeface="Times New Roman" panose="02020603050405020304" pitchFamily="18" charset="0"/>
              <a:ea typeface="Hammersmith One"/>
              <a:cs typeface="Times New Roman" panose="02020603050405020304" pitchFamily="18" charset="0"/>
              <a:sym typeface="Hammersmith One"/>
            </a:endParaRPr>
          </a:p>
        </p:txBody>
      </p:sp>
      <p:sp>
        <p:nvSpPr>
          <p:cNvPr id="25" name="Google Shape;933;p59"/>
          <p:cNvSpPr txBox="1"/>
          <p:nvPr/>
        </p:nvSpPr>
        <p:spPr>
          <a:xfrm>
            <a:off x="3675644" y="2693954"/>
            <a:ext cx="1714836" cy="1403913"/>
          </a:xfrm>
          <a:prstGeom prst="rect">
            <a:avLst/>
          </a:prstGeom>
          <a:noFill/>
          <a:ln>
            <a:noFill/>
          </a:ln>
        </p:spPr>
        <p:txBody>
          <a:bodyPr spcFirstLastPara="1" wrap="square" lIns="91425" tIns="91425" rIns="91425" bIns="91425" anchor="t" anchorCtr="0">
            <a:noAutofit/>
          </a:bodyPr>
          <a:lstStyle/>
          <a:p>
            <a:pPr lvl="0" algn="ctr">
              <a:lnSpc>
                <a:spcPct val="115000"/>
              </a:lnSpc>
            </a:pPr>
            <a:r>
              <a:rPr lang="en-US" sz="2400" dirty="0">
                <a:solidFill>
                  <a:schemeClr val="accent4"/>
                </a:solidFill>
                <a:latin typeface="Times New Roman" panose="02020603050405020304" pitchFamily="18" charset="0"/>
                <a:ea typeface="Hammersmith One"/>
                <a:cs typeface="Times New Roman" panose="02020603050405020304" pitchFamily="18" charset="0"/>
                <a:sym typeface="Hammersmith One"/>
              </a:rPr>
              <a:t>Well-defined Objectives</a:t>
            </a:r>
            <a:endParaRPr sz="2400" dirty="0">
              <a:solidFill>
                <a:schemeClr val="accent4"/>
              </a:solidFill>
              <a:latin typeface="Times New Roman" panose="02020603050405020304" pitchFamily="18" charset="0"/>
              <a:ea typeface="Hammersmith One"/>
              <a:cs typeface="Times New Roman" panose="02020603050405020304" pitchFamily="18" charset="0"/>
              <a:sym typeface="Hammersmith One"/>
            </a:endParaRPr>
          </a:p>
        </p:txBody>
      </p:sp>
      <p:sp>
        <p:nvSpPr>
          <p:cNvPr id="26" name="Google Shape;933;p59"/>
          <p:cNvSpPr txBox="1"/>
          <p:nvPr/>
        </p:nvSpPr>
        <p:spPr>
          <a:xfrm>
            <a:off x="5389947" y="2693954"/>
            <a:ext cx="1714836" cy="929777"/>
          </a:xfrm>
          <a:prstGeom prst="rect">
            <a:avLst/>
          </a:prstGeom>
          <a:noFill/>
          <a:ln>
            <a:noFill/>
          </a:ln>
        </p:spPr>
        <p:txBody>
          <a:bodyPr spcFirstLastPara="1" wrap="square" lIns="91425" tIns="91425" rIns="91425" bIns="91425" anchor="t" anchorCtr="0">
            <a:noAutofit/>
          </a:bodyPr>
          <a:lstStyle/>
          <a:p>
            <a:pPr lvl="0" algn="ctr">
              <a:lnSpc>
                <a:spcPct val="115000"/>
              </a:lnSpc>
            </a:pPr>
            <a:r>
              <a:rPr lang="en-US" sz="2400" dirty="0">
                <a:solidFill>
                  <a:schemeClr val="accent4"/>
                </a:solidFill>
                <a:latin typeface="Times New Roman" panose="02020603050405020304" pitchFamily="18" charset="0"/>
                <a:ea typeface="Hammersmith One"/>
                <a:cs typeface="Times New Roman" panose="02020603050405020304" pitchFamily="18" charset="0"/>
                <a:sym typeface="Hammersmith One"/>
              </a:rPr>
              <a:t>Use of feedback</a:t>
            </a:r>
            <a:endParaRPr sz="2400" dirty="0">
              <a:solidFill>
                <a:schemeClr val="accent4"/>
              </a:solidFill>
              <a:latin typeface="Times New Roman" panose="02020603050405020304" pitchFamily="18" charset="0"/>
              <a:ea typeface="Hammersmith One"/>
              <a:cs typeface="Times New Roman" panose="02020603050405020304" pitchFamily="18" charset="0"/>
              <a:sym typeface="Hammersmith One"/>
            </a:endParaRPr>
          </a:p>
        </p:txBody>
      </p:sp>
      <p:sp>
        <p:nvSpPr>
          <p:cNvPr id="27" name="Google Shape;933;p59"/>
          <p:cNvSpPr txBox="1"/>
          <p:nvPr/>
        </p:nvSpPr>
        <p:spPr>
          <a:xfrm>
            <a:off x="7129813" y="2696355"/>
            <a:ext cx="2043556" cy="929777"/>
          </a:xfrm>
          <a:prstGeom prst="rect">
            <a:avLst/>
          </a:prstGeom>
          <a:noFill/>
          <a:ln>
            <a:noFill/>
          </a:ln>
        </p:spPr>
        <p:txBody>
          <a:bodyPr spcFirstLastPara="1" wrap="square" lIns="91425" tIns="91425" rIns="91425" bIns="91425" anchor="t" anchorCtr="0">
            <a:noAutofit/>
          </a:bodyPr>
          <a:lstStyle/>
          <a:p>
            <a:pPr lvl="0" algn="ctr">
              <a:lnSpc>
                <a:spcPct val="115000"/>
              </a:lnSpc>
            </a:pPr>
            <a:r>
              <a:rPr lang="en-US" sz="2400" dirty="0">
                <a:solidFill>
                  <a:schemeClr val="accent4"/>
                </a:solidFill>
                <a:latin typeface="Times New Roman" panose="02020603050405020304" pitchFamily="18" charset="0"/>
                <a:ea typeface="Hammersmith One"/>
                <a:cs typeface="Times New Roman" panose="02020603050405020304" pitchFamily="18" charset="0"/>
                <a:sym typeface="Hammersmith One"/>
              </a:rPr>
              <a:t>Confidentiality and privacy </a:t>
            </a:r>
            <a:endParaRPr sz="2400" dirty="0">
              <a:solidFill>
                <a:schemeClr val="accent4"/>
              </a:solidFill>
              <a:latin typeface="Times New Roman" panose="02020603050405020304" pitchFamily="18" charset="0"/>
              <a:ea typeface="Hammersmith One"/>
              <a:cs typeface="Times New Roman" panose="02020603050405020304" pitchFamily="18" charset="0"/>
              <a:sym typeface="Hammersmith On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30"/>
        <p:cNvGrpSpPr/>
        <p:nvPr/>
      </p:nvGrpSpPr>
      <p:grpSpPr>
        <a:xfrm>
          <a:off x="0" y="0"/>
          <a:ext cx="0" cy="0"/>
          <a:chOff x="0" y="0"/>
          <a:chExt cx="0" cy="0"/>
        </a:xfrm>
      </p:grpSpPr>
      <p:sp>
        <p:nvSpPr>
          <p:cNvPr id="931" name="Google Shape;931;p59"/>
          <p:cNvSpPr txBox="1">
            <a:spLocks noGrp="1"/>
          </p:cNvSpPr>
          <p:nvPr>
            <p:ph type="title"/>
          </p:nvPr>
        </p:nvSpPr>
        <p:spPr>
          <a:xfrm>
            <a:off x="1179576" y="310896"/>
            <a:ext cx="6784800" cy="731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smtClean="0">
                <a:latin typeface="Times New Roman" panose="02020603050405020304" pitchFamily="18" charset="0"/>
                <a:cs typeface="Times New Roman" panose="02020603050405020304" pitchFamily="18" charset="0"/>
              </a:rPr>
              <a:t>KEY ISSUES</a:t>
            </a:r>
            <a:endParaRPr b="1" dirty="0">
              <a:latin typeface="Times New Roman" panose="02020603050405020304" pitchFamily="18" charset="0"/>
              <a:cs typeface="Times New Roman" panose="02020603050405020304" pitchFamily="18" charset="0"/>
            </a:endParaRPr>
          </a:p>
        </p:txBody>
      </p:sp>
      <p:sp>
        <p:nvSpPr>
          <p:cNvPr id="2" name="Rounded Rectangle 1"/>
          <p:cNvSpPr/>
          <p:nvPr/>
        </p:nvSpPr>
        <p:spPr>
          <a:xfrm>
            <a:off x="192505" y="1171074"/>
            <a:ext cx="8710863" cy="529389"/>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lgn="just">
              <a:buFont typeface="Wingdings" panose="05000000000000000000" pitchFamily="2" charset="2"/>
              <a:buChar char="q"/>
            </a:pPr>
            <a:r>
              <a:rPr lang="en-US" sz="2000">
                <a:latin typeface="Times New Roman" panose="02020603050405020304" pitchFamily="18" charset="0"/>
                <a:cs typeface="Times New Roman" panose="02020603050405020304" pitchFamily="18" charset="0"/>
              </a:rPr>
              <a:t>It is essential that feedback data is reliable. </a:t>
            </a:r>
          </a:p>
        </p:txBody>
      </p:sp>
      <p:sp>
        <p:nvSpPr>
          <p:cNvPr id="7" name="Rounded Rectangle 6"/>
          <p:cNvSpPr/>
          <p:nvPr/>
        </p:nvSpPr>
        <p:spPr>
          <a:xfrm>
            <a:off x="192502" y="1829241"/>
            <a:ext cx="8710863" cy="529389"/>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Setting clear objectives for the feedback process is essential.</a:t>
            </a:r>
          </a:p>
        </p:txBody>
      </p:sp>
      <p:sp>
        <p:nvSpPr>
          <p:cNvPr id="8" name="Rounded Rectangle 7"/>
          <p:cNvSpPr/>
          <p:nvPr/>
        </p:nvSpPr>
        <p:spPr>
          <a:xfrm>
            <a:off x="216544" y="2487408"/>
            <a:ext cx="8710863" cy="890337"/>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lgn="just">
              <a:lnSpc>
                <a:spcPct val="150000"/>
              </a:lnSpc>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People are more likely to resist change when they are </a:t>
            </a:r>
            <a:r>
              <a:rPr lang="en-US" sz="2000" dirty="0" smtClean="0">
                <a:latin typeface="Times New Roman" panose="02020603050405020304" pitchFamily="18" charset="0"/>
                <a:cs typeface="Times New Roman" panose="02020603050405020304" pitchFamily="18" charset="0"/>
              </a:rPr>
              <a:t>confused</a:t>
            </a:r>
            <a:endParaRPr lang="en-US" sz="2000" dirty="0">
              <a:latin typeface="Times New Roman" panose="02020603050405020304" pitchFamily="18" charset="0"/>
              <a:cs typeface="Times New Roman" panose="02020603050405020304" pitchFamily="18" charset="0"/>
            </a:endParaRPr>
          </a:p>
        </p:txBody>
      </p:sp>
      <p:sp>
        <p:nvSpPr>
          <p:cNvPr id="9" name="Rounded Rectangle 8"/>
          <p:cNvSpPr/>
          <p:nvPr/>
        </p:nvSpPr>
        <p:spPr>
          <a:xfrm>
            <a:off x="216544" y="3506523"/>
            <a:ext cx="8710863" cy="529389"/>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It could be challenging to control the sheer volume of comments.</a:t>
            </a:r>
          </a:p>
        </p:txBody>
      </p:sp>
      <p:sp>
        <p:nvSpPr>
          <p:cNvPr id="10" name="Rounded Rectangle 9"/>
          <p:cNvSpPr/>
          <p:nvPr/>
        </p:nvSpPr>
        <p:spPr>
          <a:xfrm>
            <a:off x="216544" y="4164690"/>
            <a:ext cx="8710863" cy="529389"/>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lgn="jus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Feedback must always be kept private and secret if it is to be taken seriously.</a:t>
            </a:r>
          </a:p>
        </p:txBody>
      </p:sp>
    </p:spTree>
    <p:extLst>
      <p:ext uri="{BB962C8B-B14F-4D97-AF65-F5344CB8AC3E}">
        <p14:creationId xmlns:p14="http://schemas.microsoft.com/office/powerpoint/2010/main" val="1182821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52"/>
          <p:cNvSpPr txBox="1">
            <a:spLocks noGrp="1"/>
          </p:cNvSpPr>
          <p:nvPr>
            <p:ph type="title"/>
          </p:nvPr>
        </p:nvSpPr>
        <p:spPr>
          <a:xfrm>
            <a:off x="289662" y="553591"/>
            <a:ext cx="7555532" cy="731400"/>
          </a:xfrm>
          <a:prstGeom prst="rect">
            <a:avLst/>
          </a:prstGeom>
        </p:spPr>
        <p:txBody>
          <a:bodyPr spcFirstLastPara="1" wrap="square" lIns="91425" tIns="91425" rIns="91425" bIns="91425" anchor="b" anchorCtr="0">
            <a:noAutofit/>
          </a:bodyPr>
          <a:lstStyle/>
          <a:p>
            <a:pPr algn="ctr">
              <a:lnSpc>
                <a:spcPct val="150000"/>
              </a:lnSpc>
              <a:spcAft>
                <a:spcPts val="1000"/>
              </a:spcAft>
            </a:pPr>
            <a:r>
              <a:rPr lang="en-US" b="1" dirty="0" smtClean="0">
                <a:latin typeface="Times New Roman" panose="02020603050405020304" pitchFamily="18" charset="0"/>
                <a:ea typeface="Calibri" panose="020F0502020204030204" pitchFamily="34" charset="0"/>
              </a:rPr>
              <a:t>Conclusion</a:t>
            </a:r>
            <a:endParaRPr lang="en-US"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6" name="Google Shape;806;p52"/>
          <p:cNvSpPr txBox="1">
            <a:spLocks noGrp="1"/>
          </p:cNvSpPr>
          <p:nvPr>
            <p:ph type="body" idx="1"/>
          </p:nvPr>
        </p:nvSpPr>
        <p:spPr>
          <a:xfrm>
            <a:off x="0" y="1284991"/>
            <a:ext cx="6616460" cy="3354742"/>
          </a:xfrm>
          <a:prstGeom prst="rect">
            <a:avLst/>
          </a:prstGeom>
        </p:spPr>
        <p:txBody>
          <a:bodyPr spcFirstLastPara="1" wrap="square" lIns="91425" tIns="91425" rIns="91425" bIns="91425" anchor="t" anchorCtr="0">
            <a:noAutofit/>
          </a:bodyPr>
          <a:lstStyle/>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JD Sports would gain a lot by implementing 360-degree feedback into their business practices. </a:t>
            </a:r>
          </a:p>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development of self-awareness and accountability results in the potential for improved working relationships.</a:t>
            </a:r>
          </a:p>
          <a:p>
            <a:pPr marL="342900" lvl="0" algn="just">
              <a:lnSpc>
                <a:spcPct val="150000"/>
              </a:lnSpc>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workplace culture that values feedback and constructive criticism may increase employee satisfaction and loyalty.</a:t>
            </a:r>
          </a:p>
        </p:txBody>
      </p:sp>
    </p:spTree>
    <p:extLst>
      <p:ext uri="{BB962C8B-B14F-4D97-AF65-F5344CB8AC3E}">
        <p14:creationId xmlns:p14="http://schemas.microsoft.com/office/powerpoint/2010/main" val="2533993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52"/>
          <p:cNvSpPr txBox="1">
            <a:spLocks noGrp="1"/>
          </p:cNvSpPr>
          <p:nvPr>
            <p:ph type="title"/>
          </p:nvPr>
        </p:nvSpPr>
        <p:spPr>
          <a:xfrm>
            <a:off x="104724" y="181500"/>
            <a:ext cx="7555532" cy="731400"/>
          </a:xfrm>
          <a:prstGeom prst="rect">
            <a:avLst/>
          </a:prstGeom>
        </p:spPr>
        <p:txBody>
          <a:bodyPr spcFirstLastPara="1" wrap="square" lIns="91425" tIns="91425" rIns="91425" bIns="91425" anchor="b" anchorCtr="0">
            <a:noAutofit/>
          </a:bodyPr>
          <a:lstStyle/>
          <a:p>
            <a:pPr algn="ctr">
              <a:lnSpc>
                <a:spcPct val="150000"/>
              </a:lnSpc>
              <a:spcAft>
                <a:spcPts val="1000"/>
              </a:spcAft>
            </a:pPr>
            <a:r>
              <a:rPr lang="en-US" b="1" dirty="0" smtClean="0">
                <a:latin typeface="Times New Roman" panose="02020603050405020304" pitchFamily="18" charset="0"/>
                <a:ea typeface="Calibri" panose="020F0502020204030204" pitchFamily="34" charset="0"/>
                <a:cs typeface="Times New Roman" panose="02020603050405020304" pitchFamily="18" charset="0"/>
              </a:rPr>
              <a:t>REFERENCES</a:t>
            </a:r>
            <a:endParaRPr lang="en-US"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6" name="Google Shape;806;p52"/>
          <p:cNvSpPr txBox="1">
            <a:spLocks noGrp="1"/>
          </p:cNvSpPr>
          <p:nvPr>
            <p:ph type="body" idx="1"/>
          </p:nvPr>
        </p:nvSpPr>
        <p:spPr>
          <a:xfrm>
            <a:off x="-1" y="698394"/>
            <a:ext cx="7828547" cy="4258617"/>
          </a:xfrm>
          <a:prstGeom prst="rect">
            <a:avLst/>
          </a:prstGeom>
        </p:spPr>
        <p:txBody>
          <a:bodyPr spcFirstLastPara="1" wrap="square" lIns="91425" tIns="91425" rIns="91425" bIns="91425" anchor="t" anchorCtr="0">
            <a:noAutofit/>
          </a:bodyPr>
          <a:lstStyle/>
          <a:p>
            <a:pPr marL="342900" lvl="0" algn="just">
              <a:lnSpc>
                <a:spcPct val="150000"/>
              </a:lnSpc>
              <a:buFont typeface="Symbol" panose="05050102010706020507" pitchFamily="18" charset="2"/>
              <a:buChar char=""/>
            </a:pPr>
            <a:r>
              <a:rPr lang="en-US" sz="1200" dirty="0" err="1">
                <a:latin typeface="Times New Roman" panose="02020603050405020304" pitchFamily="18" charset="0"/>
                <a:ea typeface="Calibri" panose="020F0502020204030204" pitchFamily="34" charset="0"/>
                <a:cs typeface="Times New Roman" panose="02020603050405020304" pitchFamily="18" charset="0"/>
              </a:rPr>
              <a:t>Budworth</a:t>
            </a:r>
            <a:r>
              <a:rPr lang="en-US" sz="1200" dirty="0">
                <a:latin typeface="Times New Roman" panose="02020603050405020304" pitchFamily="18" charset="0"/>
                <a:ea typeface="Calibri" panose="020F0502020204030204" pitchFamily="34" charset="0"/>
                <a:cs typeface="Times New Roman" panose="02020603050405020304" pitchFamily="18" charset="0"/>
              </a:rPr>
              <a:t>, M.H. and </a:t>
            </a:r>
            <a:r>
              <a:rPr lang="en-US" sz="1200" dirty="0" err="1">
                <a:latin typeface="Times New Roman" panose="02020603050405020304" pitchFamily="18" charset="0"/>
                <a:ea typeface="Calibri" panose="020F0502020204030204" pitchFamily="34" charset="0"/>
                <a:cs typeface="Times New Roman" panose="02020603050405020304" pitchFamily="18" charset="0"/>
              </a:rPr>
              <a:t>Chummar</a:t>
            </a:r>
            <a:r>
              <a:rPr lang="en-US" sz="1200" dirty="0">
                <a:latin typeface="Times New Roman" panose="02020603050405020304" pitchFamily="18" charset="0"/>
                <a:ea typeface="Calibri" panose="020F0502020204030204" pitchFamily="34" charset="0"/>
                <a:cs typeface="Times New Roman" panose="02020603050405020304" pitchFamily="18" charset="0"/>
              </a:rPr>
              <a:t>, S., 2018. Feedback for performance development: A review of current trends. </a:t>
            </a:r>
            <a:r>
              <a:rPr lang="en-US" sz="1200" dirty="0" err="1">
                <a:latin typeface="Times New Roman" panose="02020603050405020304" pitchFamily="18" charset="0"/>
                <a:ea typeface="Calibri" panose="020F0502020204030204" pitchFamily="34" charset="0"/>
                <a:cs typeface="Times New Roman" panose="02020603050405020304" pitchFamily="18" charset="0"/>
              </a:rPr>
              <a:t>Handbuch</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latin typeface="Times New Roman" panose="02020603050405020304" pitchFamily="18" charset="0"/>
                <a:ea typeface="Calibri" panose="020F0502020204030204" pitchFamily="34" charset="0"/>
                <a:cs typeface="Times New Roman" panose="02020603050405020304" pitchFamily="18" charset="0"/>
              </a:rPr>
              <a:t>Schlüsselkonzepte</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dirty="0" err="1">
                <a:latin typeface="Times New Roman" panose="02020603050405020304" pitchFamily="18" charset="0"/>
                <a:ea typeface="Calibri" panose="020F0502020204030204" pitchFamily="34" charset="0"/>
                <a:cs typeface="Times New Roman" panose="02020603050405020304" pitchFamily="18" charset="0"/>
              </a:rPr>
              <a:t>im</a:t>
            </a:r>
            <a:r>
              <a:rPr lang="en-US" sz="1200" dirty="0">
                <a:latin typeface="Times New Roman" panose="02020603050405020304" pitchFamily="18" charset="0"/>
                <a:ea typeface="Calibri" panose="020F0502020204030204" pitchFamily="34" charset="0"/>
                <a:cs typeface="Times New Roman" panose="02020603050405020304" pitchFamily="18" charset="0"/>
              </a:rPr>
              <a:t> Coaching, pp.191-199.</a:t>
            </a:r>
          </a:p>
          <a:p>
            <a:pPr marL="342900" lvl="0" algn="just">
              <a:lnSpc>
                <a:spcPct val="150000"/>
              </a:lnSpc>
              <a:buFont typeface="Symbol" panose="05050102010706020507" pitchFamily="18" charset="2"/>
              <a:buChar char=""/>
            </a:pPr>
            <a:r>
              <a:rPr lang="en-US" sz="1200" dirty="0">
                <a:latin typeface="Times New Roman" panose="02020603050405020304" pitchFamily="18" charset="0"/>
                <a:ea typeface="Calibri" panose="020F0502020204030204" pitchFamily="34" charset="0"/>
                <a:cs typeface="Times New Roman" panose="02020603050405020304" pitchFamily="18" charset="0"/>
              </a:rPr>
              <a:t>Das, U.K. and Panda, J., 2017. The Impact of 360 Degree Feedback on Employee Role in Leadership Development. Asian Journal of Management, 8(4), pp.962-966.</a:t>
            </a:r>
          </a:p>
          <a:p>
            <a:pPr marL="342900" lvl="0" algn="just">
              <a:lnSpc>
                <a:spcPct val="150000"/>
              </a:lnSpc>
              <a:buFont typeface="Symbol" panose="05050102010706020507" pitchFamily="18" charset="2"/>
              <a:buChar char=""/>
            </a:pPr>
            <a:r>
              <a:rPr lang="en-US" sz="1200" dirty="0" err="1" smtClean="0">
                <a:latin typeface="Times New Roman" panose="02020603050405020304" pitchFamily="18" charset="0"/>
                <a:ea typeface="Calibri" panose="020F0502020204030204" pitchFamily="34" charset="0"/>
                <a:cs typeface="Times New Roman" panose="02020603050405020304" pitchFamily="18" charset="0"/>
              </a:rPr>
              <a:t>Karkoulian</a:t>
            </a:r>
            <a:r>
              <a:rPr lang="en-US" sz="1200" dirty="0">
                <a:latin typeface="Times New Roman" panose="02020603050405020304" pitchFamily="18" charset="0"/>
                <a:ea typeface="Calibri" panose="020F0502020204030204" pitchFamily="34" charset="0"/>
                <a:cs typeface="Times New Roman" panose="02020603050405020304" pitchFamily="18" charset="0"/>
              </a:rPr>
              <a:t>, S., </a:t>
            </a:r>
            <a:r>
              <a:rPr lang="en-US" sz="1200" dirty="0" err="1">
                <a:latin typeface="Times New Roman" panose="02020603050405020304" pitchFamily="18" charset="0"/>
                <a:ea typeface="Calibri" panose="020F0502020204030204" pitchFamily="34" charset="0"/>
                <a:cs typeface="Times New Roman" panose="02020603050405020304" pitchFamily="18" charset="0"/>
              </a:rPr>
              <a:t>Assaker</a:t>
            </a:r>
            <a:r>
              <a:rPr lang="en-US" sz="1200" dirty="0">
                <a:latin typeface="Times New Roman" panose="02020603050405020304" pitchFamily="18" charset="0"/>
                <a:ea typeface="Calibri" panose="020F0502020204030204" pitchFamily="34" charset="0"/>
                <a:cs typeface="Times New Roman" panose="02020603050405020304" pitchFamily="18" charset="0"/>
              </a:rPr>
              <a:t>, G. and </a:t>
            </a:r>
            <a:r>
              <a:rPr lang="en-US" sz="1200" dirty="0" err="1">
                <a:latin typeface="Times New Roman" panose="02020603050405020304" pitchFamily="18" charset="0"/>
                <a:ea typeface="Calibri" panose="020F0502020204030204" pitchFamily="34" charset="0"/>
                <a:cs typeface="Times New Roman" panose="02020603050405020304" pitchFamily="18" charset="0"/>
              </a:rPr>
              <a:t>Hallak</a:t>
            </a:r>
            <a:r>
              <a:rPr lang="en-US" sz="1200" dirty="0">
                <a:latin typeface="Times New Roman" panose="02020603050405020304" pitchFamily="18" charset="0"/>
                <a:ea typeface="Calibri" panose="020F0502020204030204" pitchFamily="34" charset="0"/>
                <a:cs typeface="Times New Roman" panose="02020603050405020304" pitchFamily="18" charset="0"/>
              </a:rPr>
              <a:t>, R., 2016. An empirical study of 360-degree feedback, </a:t>
            </a:r>
            <a:r>
              <a:rPr lang="en-US" sz="1200" dirty="0" err="1">
                <a:latin typeface="Times New Roman" panose="02020603050405020304" pitchFamily="18" charset="0"/>
                <a:ea typeface="Calibri" panose="020F0502020204030204" pitchFamily="34" charset="0"/>
                <a:cs typeface="Times New Roman" panose="02020603050405020304" pitchFamily="18" charset="0"/>
              </a:rPr>
              <a:t>organisational</a:t>
            </a:r>
            <a:r>
              <a:rPr lang="en-US" sz="1200" dirty="0">
                <a:latin typeface="Times New Roman" panose="02020603050405020304" pitchFamily="18" charset="0"/>
                <a:ea typeface="Calibri" panose="020F0502020204030204" pitchFamily="34" charset="0"/>
                <a:cs typeface="Times New Roman" panose="02020603050405020304" pitchFamily="18" charset="0"/>
              </a:rPr>
              <a:t> justice, and firm sustainability. Journal of business research, 69(5), pp.1862-1867.</a:t>
            </a:r>
          </a:p>
          <a:p>
            <a:pPr marL="342900" lvl="0" algn="just">
              <a:lnSpc>
                <a:spcPct val="150000"/>
              </a:lnSpc>
              <a:buFont typeface="Symbol" panose="05050102010706020507" pitchFamily="18" charset="2"/>
              <a:buChar char=""/>
            </a:pPr>
            <a:r>
              <a:rPr lang="en-US" sz="1200" dirty="0" smtClean="0">
                <a:latin typeface="Times New Roman" panose="02020603050405020304" pitchFamily="18" charset="0"/>
                <a:ea typeface="Calibri" panose="020F0502020204030204" pitchFamily="34" charset="0"/>
                <a:cs typeface="Times New Roman" panose="02020603050405020304" pitchFamily="18" charset="0"/>
              </a:rPr>
              <a:t>Miao</a:t>
            </a:r>
            <a:r>
              <a:rPr lang="en-US" sz="1200" dirty="0">
                <a:latin typeface="Times New Roman" panose="02020603050405020304" pitchFamily="18" charset="0"/>
                <a:ea typeface="Calibri" panose="020F0502020204030204" pitchFamily="34" charset="0"/>
                <a:cs typeface="Times New Roman" panose="02020603050405020304" pitchFamily="18" charset="0"/>
              </a:rPr>
              <a:t>, C., Humphrey, R.H., </a:t>
            </a:r>
            <a:r>
              <a:rPr lang="en-US" sz="1200" dirty="0" err="1">
                <a:latin typeface="Times New Roman" panose="02020603050405020304" pitchFamily="18" charset="0"/>
                <a:ea typeface="Calibri" panose="020F0502020204030204" pitchFamily="34" charset="0"/>
                <a:cs typeface="Times New Roman" panose="02020603050405020304" pitchFamily="18" charset="0"/>
              </a:rPr>
              <a:t>Qian</a:t>
            </a:r>
            <a:r>
              <a:rPr lang="en-US" sz="1200" dirty="0">
                <a:latin typeface="Times New Roman" panose="02020603050405020304" pitchFamily="18" charset="0"/>
                <a:ea typeface="Calibri" panose="020F0502020204030204" pitchFamily="34" charset="0"/>
                <a:cs typeface="Times New Roman" panose="02020603050405020304" pitchFamily="18" charset="0"/>
              </a:rPr>
              <a:t>, S. and Oh, I.S., 2018. (How) Does 360-degree feedback benefit the field of entrepreneurship? New England Journal of Entrepreneurship, 21(1), pp.65-72.</a:t>
            </a:r>
          </a:p>
          <a:p>
            <a:pPr marL="342900" lvl="0" algn="just">
              <a:lnSpc>
                <a:spcPct val="150000"/>
              </a:lnSpc>
              <a:buFont typeface="Symbol" panose="05050102010706020507" pitchFamily="18" charset="2"/>
              <a:buChar char=""/>
            </a:pPr>
            <a:r>
              <a:rPr lang="en-US" sz="1200" dirty="0" err="1">
                <a:latin typeface="Times New Roman" panose="02020603050405020304" pitchFamily="18" charset="0"/>
                <a:ea typeface="Calibri" panose="020F0502020204030204" pitchFamily="34" charset="0"/>
                <a:cs typeface="Times New Roman" panose="02020603050405020304" pitchFamily="18" charset="0"/>
              </a:rPr>
              <a:t>Peng</a:t>
            </a:r>
            <a:r>
              <a:rPr lang="en-US" sz="1200" dirty="0">
                <a:latin typeface="Times New Roman" panose="02020603050405020304" pitchFamily="18" charset="0"/>
                <a:ea typeface="Calibri" panose="020F0502020204030204" pitchFamily="34" charset="0"/>
                <a:cs typeface="Times New Roman" panose="02020603050405020304" pitchFamily="18" charset="0"/>
              </a:rPr>
              <a:t>, A.C. and Zeng, W., 2017. Workplace ostracism and deviant and helping </a:t>
            </a:r>
            <a:r>
              <a:rPr lang="en-US" sz="1200" dirty="0" err="1">
                <a:latin typeface="Times New Roman" panose="02020603050405020304" pitchFamily="18" charset="0"/>
                <a:ea typeface="Calibri" panose="020F0502020204030204" pitchFamily="34" charset="0"/>
                <a:cs typeface="Times New Roman" panose="02020603050405020304" pitchFamily="18" charset="0"/>
              </a:rPr>
              <a:t>behaviours</a:t>
            </a:r>
            <a:r>
              <a:rPr lang="en-US" sz="1200" dirty="0">
                <a:latin typeface="Times New Roman" panose="02020603050405020304" pitchFamily="18" charset="0"/>
                <a:ea typeface="Calibri" panose="020F0502020204030204" pitchFamily="34" charset="0"/>
                <a:cs typeface="Times New Roman" panose="02020603050405020304" pitchFamily="18" charset="0"/>
              </a:rPr>
              <a:t>: The moderating role of 360-degree feedback. Journal of Organizational Behavior, 38(6), pp.833-855.</a:t>
            </a:r>
          </a:p>
          <a:p>
            <a:pPr marL="342900" lvl="0" algn="just">
              <a:lnSpc>
                <a:spcPct val="150000"/>
              </a:lnSpc>
              <a:buFont typeface="Symbol" panose="05050102010706020507" pitchFamily="18" charset="2"/>
              <a:buChar char=""/>
            </a:pPr>
            <a:r>
              <a:rPr lang="en-US" sz="1200" dirty="0" err="1">
                <a:latin typeface="Times New Roman" panose="02020603050405020304" pitchFamily="18" charset="0"/>
                <a:ea typeface="Calibri" panose="020F0502020204030204" pitchFamily="34" charset="0"/>
                <a:cs typeface="Times New Roman" panose="02020603050405020304" pitchFamily="18" charset="0"/>
              </a:rPr>
              <a:t>Sethuraman</a:t>
            </a:r>
            <a:r>
              <a:rPr lang="en-US" sz="1200" dirty="0">
                <a:latin typeface="Times New Roman" panose="02020603050405020304" pitchFamily="18" charset="0"/>
                <a:ea typeface="Calibri" panose="020F0502020204030204" pitchFamily="34" charset="0"/>
                <a:cs typeface="Times New Roman" panose="02020603050405020304" pitchFamily="18" charset="0"/>
              </a:rPr>
              <a:t>, K. and Suresh, J., 2014. Effective leadership styles. International Business Research, 7(9), p.165.</a:t>
            </a:r>
          </a:p>
          <a:p>
            <a:pPr marL="342900" lvl="0" algn="just">
              <a:lnSpc>
                <a:spcPct val="150000"/>
              </a:lnSpc>
              <a:buFont typeface="Symbol" panose="05050102010706020507" pitchFamily="18" charset="2"/>
              <a:buChar char=""/>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8209690"/>
      </p:ext>
    </p:extLst>
  </p:cSld>
  <p:clrMapOvr>
    <a:masterClrMapping/>
  </p:clrMapOvr>
  <p:timing>
    <p:tnLst>
      <p:par>
        <p:cTn id="1" dur="indefinite" restart="never" nodeType="tmRoot"/>
      </p:par>
    </p:tnLst>
  </p:timing>
</p:sld>
</file>

<file path=ppt/theme/theme1.xml><?xml version="1.0" encoding="utf-8"?>
<a:theme xmlns:a="http://schemas.openxmlformats.org/drawingml/2006/main" name="Grammar Lesson XL by Slidesgo">
  <a:themeElements>
    <a:clrScheme name="Simple Light">
      <a:dk1>
        <a:srgbClr val="FFFFFF"/>
      </a:dk1>
      <a:lt1>
        <a:srgbClr val="000000"/>
      </a:lt1>
      <a:dk2>
        <a:srgbClr val="E9E3CB"/>
      </a:dk2>
      <a:lt2>
        <a:srgbClr val="FFD7A1"/>
      </a:lt2>
      <a:accent1>
        <a:srgbClr val="68A1A4"/>
      </a:accent1>
      <a:accent2>
        <a:srgbClr val="DA8737"/>
      </a:accent2>
      <a:accent3>
        <a:srgbClr val="D56534"/>
      </a:accent3>
      <a:accent4>
        <a:srgbClr val="5A1B00"/>
      </a:accent4>
      <a:accent5>
        <a:srgbClr val="68A1A4"/>
      </a:accent5>
      <a:accent6>
        <a:srgbClr val="DA8737"/>
      </a:accent6>
      <a:hlink>
        <a:srgbClr val="19161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TotalTime>
  <Words>1091</Words>
  <Application>Microsoft Office PowerPoint</Application>
  <PresentationFormat>On-screen Show (16:9)</PresentationFormat>
  <Paragraphs>57</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Calibri</vt:lpstr>
      <vt:lpstr>Symbol</vt:lpstr>
      <vt:lpstr>Hammersmith One</vt:lpstr>
      <vt:lpstr>Times New Roman</vt:lpstr>
      <vt:lpstr>Roboto</vt:lpstr>
      <vt:lpstr>Wingdings</vt:lpstr>
      <vt:lpstr>Arial</vt:lpstr>
      <vt:lpstr>Grammar Lesson XL by Slidesgo</vt:lpstr>
      <vt:lpstr>Module: Developing Relationships and Workplace Achievement (September 2023) Module code: BMSW5102 Component 1</vt:lpstr>
      <vt:lpstr>INTRODUCTION</vt:lpstr>
      <vt:lpstr>360-degree feedback</vt:lpstr>
      <vt:lpstr>IMPORTANCE OF 360-DEGREE FEEDBACK</vt:lpstr>
      <vt:lpstr>Importance of 360-degree feedback to employees </vt:lpstr>
      <vt:lpstr>Importance of 360-degree feedback to employers</vt:lpstr>
      <vt:lpstr>Benefits of its implementation to employees and employers</vt:lpstr>
      <vt:lpstr>Benefits of its implementation to employees and employers</vt:lpstr>
      <vt:lpstr>KEY ISSUES</vt:lpstr>
      <vt:lpstr>KEY ISSUES</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Developing Relationships and Workplace Achievement (September 2023) Module code: BMSW5102 Component 1</dc:title>
  <dc:creator>abc</dc:creator>
  <cp:lastModifiedBy>QA</cp:lastModifiedBy>
  <cp:revision>15</cp:revision>
  <dcterms:modified xsi:type="dcterms:W3CDTF">2023-10-24T08:29:30Z</dcterms:modified>
</cp:coreProperties>
</file>