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F8A4E-DA4D-284D-90F7-8CE4DE3CD2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B7B0EB0-3833-104D-9C5F-6A61AFAC5E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DAC7A43-C9C8-464C-8BA0-0729D8B13AD4}"/>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5" name="Footer Placeholder 4">
            <a:extLst>
              <a:ext uri="{FF2B5EF4-FFF2-40B4-BE49-F238E27FC236}">
                <a16:creationId xmlns:a16="http://schemas.microsoft.com/office/drawing/2014/main" id="{8C4F5274-879F-5144-AE35-FC0D7EC4BE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E7390C-F480-D94B-8EF6-92424744F085}"/>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1464142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3C7BF-867F-7F46-A09F-D681AECC95C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70E3AFC-66DE-B640-8CAA-BD8D9F29203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4EB0F6-988A-E649-ACAA-2E93FBDD4D00}"/>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5" name="Footer Placeholder 4">
            <a:extLst>
              <a:ext uri="{FF2B5EF4-FFF2-40B4-BE49-F238E27FC236}">
                <a16:creationId xmlns:a16="http://schemas.microsoft.com/office/drawing/2014/main" id="{D299E70D-23D7-284E-8EAC-64F360DE88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9EE378-B451-D74D-B29B-CF9FF7EAA050}"/>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3118982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70446-AD7E-FD46-A6A1-E0E7A47CB0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BEC80E-23C6-6348-8A7D-5EDC4AA498C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4E4BE1-6D05-6B43-BB87-DFA71FC311EE}"/>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5" name="Footer Placeholder 4">
            <a:extLst>
              <a:ext uri="{FF2B5EF4-FFF2-40B4-BE49-F238E27FC236}">
                <a16:creationId xmlns:a16="http://schemas.microsoft.com/office/drawing/2014/main" id="{20E2E642-E04D-4446-88C3-FB066C31C4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8449A2-4244-2F4E-8DFA-B8FE57C4B5C6}"/>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2052385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8E15A-D5B3-0B45-B7C0-6B7606C3403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8622BA-F799-4C4C-8045-68046521C73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91046DE-6150-BE43-8882-70BB5C0EE0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256DFC1-81AA-F54D-8F67-FCAE0BB0FA53}"/>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6" name="Footer Placeholder 5">
            <a:extLst>
              <a:ext uri="{FF2B5EF4-FFF2-40B4-BE49-F238E27FC236}">
                <a16:creationId xmlns:a16="http://schemas.microsoft.com/office/drawing/2014/main" id="{1A979BCF-0D3D-A144-8AD4-5B08CA1C18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48C95C-68FA-7A43-8768-0D251D0F1829}"/>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150026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728E-EC14-FF4B-A070-D4344B4458A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C4725B-CA72-804E-845C-B9EEE79DA9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AB8081-6BF8-444F-A15C-E7D091FFE5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D7C9295-138C-F744-86BB-423E27407A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3871C4-FE56-634B-A989-F450D2004AB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D77123-B030-5E4A-8CE3-8EC276A4E046}"/>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8" name="Footer Placeholder 7">
            <a:extLst>
              <a:ext uri="{FF2B5EF4-FFF2-40B4-BE49-F238E27FC236}">
                <a16:creationId xmlns:a16="http://schemas.microsoft.com/office/drawing/2014/main" id="{37881A08-8583-FB4C-81E6-7BD2C9AD2C1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CC579C2-78E4-DA4F-ACB8-565383571B7B}"/>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1968203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5F95A-4C4D-8241-9E44-C248CB68DC8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49B7727-A4FB-7945-96A2-51498A335318}"/>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4" name="Footer Placeholder 3">
            <a:extLst>
              <a:ext uri="{FF2B5EF4-FFF2-40B4-BE49-F238E27FC236}">
                <a16:creationId xmlns:a16="http://schemas.microsoft.com/office/drawing/2014/main" id="{DA017EE6-AEA6-A44D-891C-1A7E431488E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8316AA-E6C7-4A42-B276-264016A35FB7}"/>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72956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522478-4223-694E-9BAA-C6502D532052}"/>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3" name="Footer Placeholder 2">
            <a:extLst>
              <a:ext uri="{FF2B5EF4-FFF2-40B4-BE49-F238E27FC236}">
                <a16:creationId xmlns:a16="http://schemas.microsoft.com/office/drawing/2014/main" id="{5F2FD51C-4F36-0042-A94C-95BBDF63CD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C36699-A051-5E42-96FB-6D31390193D1}"/>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599954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71DD6-D048-EC4E-A31E-98DA500477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806C4-DAA2-CB42-91B6-5315F8FBDF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9AE471-EB38-7447-89A6-15D7727679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33767D-276D-5A40-911D-63F716DEA54E}"/>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6" name="Footer Placeholder 5">
            <a:extLst>
              <a:ext uri="{FF2B5EF4-FFF2-40B4-BE49-F238E27FC236}">
                <a16:creationId xmlns:a16="http://schemas.microsoft.com/office/drawing/2014/main" id="{678091A8-BC1E-0145-93C3-4C43B95696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6C5509-5EC3-4847-AB20-00BA2C8AE1C1}"/>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1540546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06439-5FC7-594B-9768-383099B0A4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7730D30-ABC6-5346-95B6-6CFB18AA2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64670C-060C-0F4E-ADD4-8DC2066ED0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E9F349-8669-F841-B08E-8735B932CCD3}"/>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6" name="Footer Placeholder 5">
            <a:extLst>
              <a:ext uri="{FF2B5EF4-FFF2-40B4-BE49-F238E27FC236}">
                <a16:creationId xmlns:a16="http://schemas.microsoft.com/office/drawing/2014/main" id="{CE1CF0B1-F657-EE47-BCA8-2D4E5804FA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7F5DE5-CA93-A242-BDFF-A09C93B66AFF}"/>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4276586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58D85-BB14-F74E-884C-F8CF58831C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4EDAC6B-584F-A441-B343-8BE3D1FC93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2F90DD-BD23-D84D-AB5E-C81B84E0DF3E}"/>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5" name="Footer Placeholder 4">
            <a:extLst>
              <a:ext uri="{FF2B5EF4-FFF2-40B4-BE49-F238E27FC236}">
                <a16:creationId xmlns:a16="http://schemas.microsoft.com/office/drawing/2014/main" id="{22A80684-AFFB-8949-973C-7E98F74A93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E1DE29-880C-FC48-9B4D-534A9B125BC1}"/>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1388076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4E7FE8-6A2F-1A45-9FDC-AF9644B8C95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0892CA-C0E9-CC48-B24C-E6B36EF3A5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26CEDF-2E20-424D-B012-946EB9E16DF1}"/>
              </a:ext>
            </a:extLst>
          </p:cNvPr>
          <p:cNvSpPr>
            <a:spLocks noGrp="1"/>
          </p:cNvSpPr>
          <p:nvPr>
            <p:ph type="dt" sz="half" idx="10"/>
          </p:nvPr>
        </p:nvSpPr>
        <p:spPr/>
        <p:txBody>
          <a:bodyPr/>
          <a:lstStyle/>
          <a:p>
            <a:fld id="{4F8B52B9-9AB5-C446-885D-BA0F0A3EFDB5}" type="datetimeFigureOut">
              <a:rPr lang="en-US" smtClean="0"/>
              <a:t>2/17/2022</a:t>
            </a:fld>
            <a:endParaRPr lang="en-US"/>
          </a:p>
        </p:txBody>
      </p:sp>
      <p:sp>
        <p:nvSpPr>
          <p:cNvPr id="5" name="Footer Placeholder 4">
            <a:extLst>
              <a:ext uri="{FF2B5EF4-FFF2-40B4-BE49-F238E27FC236}">
                <a16:creationId xmlns:a16="http://schemas.microsoft.com/office/drawing/2014/main" id="{FFC301D4-873C-ED45-BA80-C6E02B9F81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28AF9E-A3D1-914A-9724-87A4EE475482}"/>
              </a:ext>
            </a:extLst>
          </p:cNvPr>
          <p:cNvSpPr>
            <a:spLocks noGrp="1"/>
          </p:cNvSpPr>
          <p:nvPr>
            <p:ph type="sldNum" sz="quarter" idx="12"/>
          </p:nvPr>
        </p:nvSpPr>
        <p:spPr/>
        <p:txBody>
          <a:bodyPr/>
          <a:lstStyle/>
          <a:p>
            <a:fld id="{21531B37-4555-9444-BCD3-65F356ABD7BD}" type="slidenum">
              <a:rPr lang="en-US" smtClean="0"/>
              <a:t>‹#›</a:t>
            </a:fld>
            <a:endParaRPr lang="en-US"/>
          </a:p>
        </p:txBody>
      </p:sp>
    </p:spTree>
    <p:extLst>
      <p:ext uri="{BB962C8B-B14F-4D97-AF65-F5344CB8AC3E}">
        <p14:creationId xmlns:p14="http://schemas.microsoft.com/office/powerpoint/2010/main" val="1586196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097670-329A-2840-80F9-7B136B58C8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9B7588-17F4-8E4F-A9A9-3CF25575D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DCC649-9943-6E47-96EF-AB4A0A0618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8B52B9-9AB5-C446-885D-BA0F0A3EFDB5}" type="datetimeFigureOut">
              <a:rPr lang="en-US" smtClean="0"/>
              <a:t>2/17/2022</a:t>
            </a:fld>
            <a:endParaRPr lang="en-US"/>
          </a:p>
        </p:txBody>
      </p:sp>
      <p:sp>
        <p:nvSpPr>
          <p:cNvPr id="5" name="Footer Placeholder 4">
            <a:extLst>
              <a:ext uri="{FF2B5EF4-FFF2-40B4-BE49-F238E27FC236}">
                <a16:creationId xmlns:a16="http://schemas.microsoft.com/office/drawing/2014/main" id="{209961C9-A7F1-814B-A387-277CC90003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165FBB9-D6FE-B24F-A9B5-899EF4BBC8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531B37-4555-9444-BCD3-65F356ABD7BD}" type="slidenum">
              <a:rPr lang="en-US" smtClean="0"/>
              <a:t>‹#›</a:t>
            </a:fld>
            <a:endParaRPr lang="en-US"/>
          </a:p>
        </p:txBody>
      </p:sp>
    </p:spTree>
    <p:extLst>
      <p:ext uri="{BB962C8B-B14F-4D97-AF65-F5344CB8AC3E}">
        <p14:creationId xmlns:p14="http://schemas.microsoft.com/office/powerpoint/2010/main" val="1799491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902EB-6E3E-814C-8C0C-869D2E857281}"/>
              </a:ext>
            </a:extLst>
          </p:cNvPr>
          <p:cNvSpPr>
            <a:spLocks noGrp="1"/>
          </p:cNvSpPr>
          <p:nvPr>
            <p:ph type="ctrTitle"/>
          </p:nvPr>
        </p:nvSpPr>
        <p:spPr>
          <a:xfrm>
            <a:off x="1378858" y="1231220"/>
            <a:ext cx="8660190" cy="4260018"/>
          </a:xfrm>
        </p:spPr>
        <p:txBody>
          <a:bodyPr/>
          <a:lstStyle/>
          <a:p>
            <a:endParaRPr lang="en-US"/>
          </a:p>
        </p:txBody>
      </p:sp>
      <p:sp>
        <p:nvSpPr>
          <p:cNvPr id="3" name="Subtitle 2">
            <a:extLst>
              <a:ext uri="{FF2B5EF4-FFF2-40B4-BE49-F238E27FC236}">
                <a16:creationId xmlns:a16="http://schemas.microsoft.com/office/drawing/2014/main" id="{0A760AA5-3BCA-D643-9101-6A223FC71502}"/>
              </a:ext>
            </a:extLst>
          </p:cNvPr>
          <p:cNvSpPr>
            <a:spLocks noGrp="1"/>
          </p:cNvSpPr>
          <p:nvPr>
            <p:ph type="subTitle" idx="1"/>
          </p:nvPr>
        </p:nvSpPr>
        <p:spPr/>
        <p:txBody>
          <a:bodyPr/>
          <a:lstStyle/>
          <a:p>
            <a:endParaRPr lang="en-US"/>
          </a:p>
        </p:txBody>
      </p:sp>
      <p:pic>
        <p:nvPicPr>
          <p:cNvPr id="4" name="Picture 4">
            <a:extLst>
              <a:ext uri="{FF2B5EF4-FFF2-40B4-BE49-F238E27FC236}">
                <a16:creationId xmlns:a16="http://schemas.microsoft.com/office/drawing/2014/main" id="{93A08967-7FCA-4941-AD65-241D8EFABC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1073057"/>
            <a:ext cx="8128000" cy="4711884"/>
          </a:xfrm>
          <a:prstGeom prst="rect">
            <a:avLst/>
          </a:prstGeom>
        </p:spPr>
      </p:pic>
    </p:spTree>
    <p:extLst>
      <p:ext uri="{BB962C8B-B14F-4D97-AF65-F5344CB8AC3E}">
        <p14:creationId xmlns:p14="http://schemas.microsoft.com/office/powerpoint/2010/main" val="475938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86A1C-7B22-8B45-97B4-0358A63B3AA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80CCEE1-43B9-184C-8737-090D90F508B5}"/>
              </a:ext>
            </a:extLst>
          </p:cNvPr>
          <p:cNvSpPr>
            <a:spLocks noGrp="1"/>
          </p:cNvSpPr>
          <p:nvPr>
            <p:ph idx="1"/>
          </p:nvPr>
        </p:nvSpPr>
        <p:spPr/>
        <p:txBody>
          <a:bodyPr/>
          <a:lstStyle/>
          <a:p>
            <a:r>
              <a:rPr lang="en-GB">
                <a:solidFill>
                  <a:schemeClr val="bg1"/>
                </a:solidFill>
              </a:rPr>
              <a:t>Hello hello </a:t>
            </a:r>
          </a:p>
          <a:p>
            <a:pPr marL="0" indent="0">
              <a:buNone/>
            </a:pPr>
            <a:r>
              <a:rPr lang="en-GB">
                <a:solidFill>
                  <a:schemeClr val="bg1"/>
                </a:solidFill>
              </a:rPr>
              <a:t>Hello hello Hello hello Hello hello Hello hello hello Hello hello Hello hello Hello hello hello Hello hello Hello hello Hello hello hello Hello hello Hello hello Hello hello hello Hello hello hello Hello hello Hello hello Hello hello Hello hello Hello hello  hello Hello hello Hello hello Hello hello</a:t>
            </a:r>
            <a:endParaRPr lang="en-US">
              <a:solidFill>
                <a:schemeClr val="bg1"/>
              </a:solidFill>
            </a:endParaRPr>
          </a:p>
        </p:txBody>
      </p:sp>
    </p:spTree>
    <p:extLst>
      <p:ext uri="{BB962C8B-B14F-4D97-AF65-F5344CB8AC3E}">
        <p14:creationId xmlns:p14="http://schemas.microsoft.com/office/powerpoint/2010/main" val="819991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reza karim</dc:creator>
  <cp:lastModifiedBy>reza karim</cp:lastModifiedBy>
  <cp:revision>2</cp:revision>
  <dcterms:created xsi:type="dcterms:W3CDTF">2022-02-17T07:41:40Z</dcterms:created>
  <dcterms:modified xsi:type="dcterms:W3CDTF">2022-02-17T12:16:35Z</dcterms:modified>
</cp:coreProperties>
</file>