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6" r:id="rId14"/>
    <p:sldId id="268" r:id="rId15"/>
    <p:sldId id="269" r:id="rId16"/>
    <p:sldId id="270" r:id="rId17"/>
    <p:sldId id="271" r:id="rId18"/>
    <p:sldId id="278" r:id="rId19"/>
    <p:sldId id="272" r:id="rId20"/>
    <p:sldId id="277" r:id="rId21"/>
    <p:sldId id="273" r:id="rId22"/>
    <p:sldId id="274" r:id="rId23"/>
    <p:sldId id="275"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1DE95"/>
    <a:srgbClr val="8DF19F"/>
    <a:srgbClr val="97C6E7"/>
    <a:srgbClr val="F5FA98"/>
    <a:srgbClr val="BDC0FF"/>
    <a:srgbClr val="FFA9C7"/>
    <a:srgbClr val="F398B1"/>
    <a:srgbClr val="FF9E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03A7B0-5E9D-0C47-A14A-98F191C97AE6}" v="385" dt="2025-01-16T11:24:12.0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26"/>
  </p:normalViewPr>
  <p:slideViewPr>
    <p:cSldViewPr snapToGrid="0">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na Williams (2300720)" userId="fb6fdfc4-42ce-44a0-915c-c9de817082ba" providerId="ADAL" clId="{C203A7B0-5E9D-0C47-A14A-98F191C97AE6}"/>
    <pc:docChg chg="undo custSel addSld modSld sldOrd">
      <pc:chgData name="Nina Williams (2300720)" userId="fb6fdfc4-42ce-44a0-915c-c9de817082ba" providerId="ADAL" clId="{C203A7B0-5E9D-0C47-A14A-98F191C97AE6}" dt="2025-01-16T12:21:35.376" v="6996" actId="20577"/>
      <pc:docMkLst>
        <pc:docMk/>
      </pc:docMkLst>
      <pc:sldChg chg="addSp delSp modSp mod">
        <pc:chgData name="Nina Williams (2300720)" userId="fb6fdfc4-42ce-44a0-915c-c9de817082ba" providerId="ADAL" clId="{C203A7B0-5E9D-0C47-A14A-98F191C97AE6}" dt="2025-01-14T16:58:10.102" v="96" actId="2711"/>
        <pc:sldMkLst>
          <pc:docMk/>
          <pc:sldMk cId="686098765" sldId="256"/>
        </pc:sldMkLst>
        <pc:spChg chg="mod">
          <ac:chgData name="Nina Williams (2300720)" userId="fb6fdfc4-42ce-44a0-915c-c9de817082ba" providerId="ADAL" clId="{C203A7B0-5E9D-0C47-A14A-98F191C97AE6}" dt="2025-01-14T16:58:10.102" v="96" actId="2711"/>
          <ac:spMkLst>
            <pc:docMk/>
            <pc:sldMk cId="686098765" sldId="256"/>
            <ac:spMk id="2" creationId="{B3A68ADC-15A0-8437-D9BF-70871C6F9FC1}"/>
          </ac:spMkLst>
        </pc:spChg>
        <pc:spChg chg="mod">
          <ac:chgData name="Nina Williams (2300720)" userId="fb6fdfc4-42ce-44a0-915c-c9de817082ba" providerId="ADAL" clId="{C203A7B0-5E9D-0C47-A14A-98F191C97AE6}" dt="2025-01-14T16:53:01.286" v="19" actId="207"/>
          <ac:spMkLst>
            <pc:docMk/>
            <pc:sldMk cId="686098765" sldId="256"/>
            <ac:spMk id="5" creationId="{E580A1D0-4933-EBB1-D876-4BB4DA77AC03}"/>
          </ac:spMkLst>
        </pc:spChg>
        <pc:spChg chg="add mod">
          <ac:chgData name="Nina Williams (2300720)" userId="fb6fdfc4-42ce-44a0-915c-c9de817082ba" providerId="ADAL" clId="{C203A7B0-5E9D-0C47-A14A-98F191C97AE6}" dt="2025-01-14T16:55:55.972" v="61" actId="207"/>
          <ac:spMkLst>
            <pc:docMk/>
            <pc:sldMk cId="686098765" sldId="256"/>
            <ac:spMk id="8" creationId="{4A4ED05E-E787-7F4C-32A0-74C26AAA7E03}"/>
          </ac:spMkLst>
        </pc:spChg>
        <pc:spChg chg="add mod">
          <ac:chgData name="Nina Williams (2300720)" userId="fb6fdfc4-42ce-44a0-915c-c9de817082ba" providerId="ADAL" clId="{C203A7B0-5E9D-0C47-A14A-98F191C97AE6}" dt="2025-01-14T16:57:33.150" v="92" actId="255"/>
          <ac:spMkLst>
            <pc:docMk/>
            <pc:sldMk cId="686098765" sldId="256"/>
            <ac:spMk id="10" creationId="{31817DAE-A710-CB3A-0F97-A63548097083}"/>
          </ac:spMkLst>
        </pc:spChg>
        <pc:picChg chg="add del mod">
          <ac:chgData name="Nina Williams (2300720)" userId="fb6fdfc4-42ce-44a0-915c-c9de817082ba" providerId="ADAL" clId="{C203A7B0-5E9D-0C47-A14A-98F191C97AE6}" dt="2025-01-14T16:57:37.372" v="94" actId="1076"/>
          <ac:picMkLst>
            <pc:docMk/>
            <pc:sldMk cId="686098765" sldId="256"/>
            <ac:picMk id="4" creationId="{CD9CF3A0-04CF-DBF6-0A7B-6AC5D8570E5B}"/>
          </ac:picMkLst>
        </pc:picChg>
      </pc:sldChg>
      <pc:sldChg chg="addSp delSp modSp new mod">
        <pc:chgData name="Nina Williams (2300720)" userId="fb6fdfc4-42ce-44a0-915c-c9de817082ba" providerId="ADAL" clId="{C203A7B0-5E9D-0C47-A14A-98F191C97AE6}" dt="2025-01-14T18:43:53.563" v="2021" actId="207"/>
        <pc:sldMkLst>
          <pc:docMk/>
          <pc:sldMk cId="2860774534" sldId="257"/>
        </pc:sldMkLst>
        <pc:spChg chg="add mod">
          <ac:chgData name="Nina Williams (2300720)" userId="fb6fdfc4-42ce-44a0-915c-c9de817082ba" providerId="ADAL" clId="{C203A7B0-5E9D-0C47-A14A-98F191C97AE6}" dt="2025-01-14T18:43:53.563" v="2021" actId="207"/>
          <ac:spMkLst>
            <pc:docMk/>
            <pc:sldMk cId="2860774534" sldId="257"/>
            <ac:spMk id="2" creationId="{89F4E2CC-4CEC-F585-C0D9-233FD9D08A7A}"/>
          </ac:spMkLst>
        </pc:spChg>
        <pc:spChg chg="add mod">
          <ac:chgData name="Nina Williams (2300720)" userId="fb6fdfc4-42ce-44a0-915c-c9de817082ba" providerId="ADAL" clId="{C203A7B0-5E9D-0C47-A14A-98F191C97AE6}" dt="2025-01-14T17:03:57.568" v="114" actId="1076"/>
          <ac:spMkLst>
            <pc:docMk/>
            <pc:sldMk cId="2860774534" sldId="257"/>
            <ac:spMk id="5" creationId="{17B69B8E-B5A3-2B0E-3A60-6B3A7D656D64}"/>
          </ac:spMkLst>
        </pc:spChg>
        <pc:spChg chg="add mod">
          <ac:chgData name="Nina Williams (2300720)" userId="fb6fdfc4-42ce-44a0-915c-c9de817082ba" providerId="ADAL" clId="{C203A7B0-5E9D-0C47-A14A-98F191C97AE6}" dt="2025-01-14T17:04:50.550" v="194" actId="1076"/>
          <ac:spMkLst>
            <pc:docMk/>
            <pc:sldMk cId="2860774534" sldId="257"/>
            <ac:spMk id="6" creationId="{CF6D00D3-55D2-8EA5-3F96-7BD1CF5041A5}"/>
          </ac:spMkLst>
        </pc:spChg>
        <pc:picChg chg="add mod">
          <ac:chgData name="Nina Williams (2300720)" userId="fb6fdfc4-42ce-44a0-915c-c9de817082ba" providerId="ADAL" clId="{C203A7B0-5E9D-0C47-A14A-98F191C97AE6}" dt="2025-01-14T17:02:53.085" v="105" actId="1076"/>
          <ac:picMkLst>
            <pc:docMk/>
            <pc:sldMk cId="2860774534" sldId="257"/>
            <ac:picMk id="3" creationId="{E20972B2-F2DD-7A34-DE07-0DB5B17F1474}"/>
          </ac:picMkLst>
        </pc:picChg>
      </pc:sldChg>
      <pc:sldChg chg="addSp delSp modSp new mod">
        <pc:chgData name="Nina Williams (2300720)" userId="fb6fdfc4-42ce-44a0-915c-c9de817082ba" providerId="ADAL" clId="{C203A7B0-5E9D-0C47-A14A-98F191C97AE6}" dt="2025-01-14T18:43:59.799" v="2022" actId="207"/>
        <pc:sldMkLst>
          <pc:docMk/>
          <pc:sldMk cId="1530907132" sldId="258"/>
        </pc:sldMkLst>
        <pc:spChg chg="add mod">
          <ac:chgData name="Nina Williams (2300720)" userId="fb6fdfc4-42ce-44a0-915c-c9de817082ba" providerId="ADAL" clId="{C203A7B0-5E9D-0C47-A14A-98F191C97AE6}" dt="2025-01-14T17:19:57.096" v="322" actId="14100"/>
          <ac:spMkLst>
            <pc:docMk/>
            <pc:sldMk cId="1530907132" sldId="258"/>
            <ac:spMk id="4" creationId="{A19F03A5-9A04-737E-10CF-B15DAC72B7C6}"/>
          </ac:spMkLst>
        </pc:spChg>
        <pc:spChg chg="add mod">
          <ac:chgData name="Nina Williams (2300720)" userId="fb6fdfc4-42ce-44a0-915c-c9de817082ba" providerId="ADAL" clId="{C203A7B0-5E9D-0C47-A14A-98F191C97AE6}" dt="2025-01-14T17:26:26.231" v="979" actId="1076"/>
          <ac:spMkLst>
            <pc:docMk/>
            <pc:sldMk cId="1530907132" sldId="258"/>
            <ac:spMk id="5" creationId="{08E4A6A1-9257-B05A-43AC-26C89FFCAFF0}"/>
          </ac:spMkLst>
        </pc:spChg>
        <pc:spChg chg="add mod">
          <ac:chgData name="Nina Williams (2300720)" userId="fb6fdfc4-42ce-44a0-915c-c9de817082ba" providerId="ADAL" clId="{C203A7B0-5E9D-0C47-A14A-98F191C97AE6}" dt="2025-01-14T17:26:09.859" v="975" actId="14100"/>
          <ac:spMkLst>
            <pc:docMk/>
            <pc:sldMk cId="1530907132" sldId="258"/>
            <ac:spMk id="6" creationId="{843D875E-33FE-00EA-2454-0B42154CB471}"/>
          </ac:spMkLst>
        </pc:spChg>
        <pc:spChg chg="add mod">
          <ac:chgData name="Nina Williams (2300720)" userId="fb6fdfc4-42ce-44a0-915c-c9de817082ba" providerId="ADAL" clId="{C203A7B0-5E9D-0C47-A14A-98F191C97AE6}" dt="2025-01-14T17:28:05.938" v="990" actId="1076"/>
          <ac:spMkLst>
            <pc:docMk/>
            <pc:sldMk cId="1530907132" sldId="258"/>
            <ac:spMk id="7" creationId="{5756E737-375E-F6DE-B68D-07E3061691FD}"/>
          </ac:spMkLst>
        </pc:spChg>
        <pc:spChg chg="add mod">
          <ac:chgData name="Nina Williams (2300720)" userId="fb6fdfc4-42ce-44a0-915c-c9de817082ba" providerId="ADAL" clId="{C203A7B0-5E9D-0C47-A14A-98F191C97AE6}" dt="2025-01-14T18:43:59.799" v="2022" actId="207"/>
          <ac:spMkLst>
            <pc:docMk/>
            <pc:sldMk cId="1530907132" sldId="258"/>
            <ac:spMk id="8" creationId="{6EE02AAE-CD34-E72A-D6F3-2448548F4EE3}"/>
          </ac:spMkLst>
        </pc:spChg>
        <pc:picChg chg="add mod">
          <ac:chgData name="Nina Williams (2300720)" userId="fb6fdfc4-42ce-44a0-915c-c9de817082ba" providerId="ADAL" clId="{C203A7B0-5E9D-0C47-A14A-98F191C97AE6}" dt="2025-01-14T17:29:27.233" v="1006" actId="166"/>
          <ac:picMkLst>
            <pc:docMk/>
            <pc:sldMk cId="1530907132" sldId="258"/>
            <ac:picMk id="9" creationId="{718B89F0-BE3D-CEBD-F87B-22B5F11180AD}"/>
          </ac:picMkLst>
        </pc:picChg>
        <pc:picChg chg="add mod">
          <ac:chgData name="Nina Williams (2300720)" userId="fb6fdfc4-42ce-44a0-915c-c9de817082ba" providerId="ADAL" clId="{C203A7B0-5E9D-0C47-A14A-98F191C97AE6}" dt="2025-01-14T17:28:46.984" v="997" actId="166"/>
          <ac:picMkLst>
            <pc:docMk/>
            <pc:sldMk cId="1530907132" sldId="258"/>
            <ac:picMk id="2052" creationId="{79C4F24B-4BE8-E7D6-DF30-8FC88843538A}"/>
          </ac:picMkLst>
        </pc:picChg>
      </pc:sldChg>
      <pc:sldChg chg="addSp modSp new mod">
        <pc:chgData name="Nina Williams (2300720)" userId="fb6fdfc4-42ce-44a0-915c-c9de817082ba" providerId="ADAL" clId="{C203A7B0-5E9D-0C47-A14A-98F191C97AE6}" dt="2025-01-16T11:24:04.139" v="6987"/>
        <pc:sldMkLst>
          <pc:docMk/>
          <pc:sldMk cId="2432611466" sldId="259"/>
        </pc:sldMkLst>
        <pc:spChg chg="add mod">
          <ac:chgData name="Nina Williams (2300720)" userId="fb6fdfc4-42ce-44a0-915c-c9de817082ba" providerId="ADAL" clId="{C203A7B0-5E9D-0C47-A14A-98F191C97AE6}" dt="2025-01-14T18:44:11.032" v="2023" actId="207"/>
          <ac:spMkLst>
            <pc:docMk/>
            <pc:sldMk cId="2432611466" sldId="259"/>
            <ac:spMk id="3" creationId="{4C310799-845A-D59A-E7EF-80B444A7A306}"/>
          </ac:spMkLst>
        </pc:spChg>
        <pc:spChg chg="add mod">
          <ac:chgData name="Nina Williams (2300720)" userId="fb6fdfc4-42ce-44a0-915c-c9de817082ba" providerId="ADAL" clId="{C203A7B0-5E9D-0C47-A14A-98F191C97AE6}" dt="2025-01-14T17:54:25.162" v="1073" actId="14100"/>
          <ac:spMkLst>
            <pc:docMk/>
            <pc:sldMk cId="2432611466" sldId="259"/>
            <ac:spMk id="4" creationId="{694BA319-939F-D6DE-08C7-42000470E557}"/>
          </ac:spMkLst>
        </pc:spChg>
        <pc:spChg chg="add mod">
          <ac:chgData name="Nina Williams (2300720)" userId="fb6fdfc4-42ce-44a0-915c-c9de817082ba" providerId="ADAL" clId="{C203A7B0-5E9D-0C47-A14A-98F191C97AE6}" dt="2025-01-14T17:56:21.820" v="1135" actId="1076"/>
          <ac:spMkLst>
            <pc:docMk/>
            <pc:sldMk cId="2432611466" sldId="259"/>
            <ac:spMk id="5" creationId="{2EDF87CB-4CF1-E014-23F1-E3D61E987497}"/>
          </ac:spMkLst>
        </pc:spChg>
        <pc:spChg chg="add mod">
          <ac:chgData name="Nina Williams (2300720)" userId="fb6fdfc4-42ce-44a0-915c-c9de817082ba" providerId="ADAL" clId="{C203A7B0-5E9D-0C47-A14A-98F191C97AE6}" dt="2025-01-16T11:22:56.792" v="6983" actId="20577"/>
          <ac:spMkLst>
            <pc:docMk/>
            <pc:sldMk cId="2432611466" sldId="259"/>
            <ac:spMk id="6" creationId="{71B45F91-355F-8B43-13E4-2B080AAC36EC}"/>
          </ac:spMkLst>
        </pc:spChg>
        <pc:spChg chg="add mod">
          <ac:chgData name="Nina Williams (2300720)" userId="fb6fdfc4-42ce-44a0-915c-c9de817082ba" providerId="ADAL" clId="{C203A7B0-5E9D-0C47-A14A-98F191C97AE6}" dt="2025-01-16T11:24:04.139" v="6987"/>
          <ac:spMkLst>
            <pc:docMk/>
            <pc:sldMk cId="2432611466" sldId="259"/>
            <ac:spMk id="7" creationId="{30DAB8CB-6D23-C727-8483-29F99CDD2C1B}"/>
          </ac:spMkLst>
        </pc:spChg>
        <pc:picChg chg="add mod">
          <ac:chgData name="Nina Williams (2300720)" userId="fb6fdfc4-42ce-44a0-915c-c9de817082ba" providerId="ADAL" clId="{C203A7B0-5E9D-0C47-A14A-98F191C97AE6}" dt="2025-01-14T17:53:18.788" v="1026" actId="166"/>
          <ac:picMkLst>
            <pc:docMk/>
            <pc:sldMk cId="2432611466" sldId="259"/>
            <ac:picMk id="2" creationId="{D3A91D3F-2048-6E64-5966-8ADDE433646F}"/>
          </ac:picMkLst>
        </pc:picChg>
        <pc:picChg chg="add mod">
          <ac:chgData name="Nina Williams (2300720)" userId="fb6fdfc4-42ce-44a0-915c-c9de817082ba" providerId="ADAL" clId="{C203A7B0-5E9D-0C47-A14A-98F191C97AE6}" dt="2025-01-14T17:53:11.470" v="1024" actId="166"/>
          <ac:picMkLst>
            <pc:docMk/>
            <pc:sldMk cId="2432611466" sldId="259"/>
            <ac:picMk id="3074" creationId="{682930BE-2CDE-4F12-502B-C4E31D776FA7}"/>
          </ac:picMkLst>
        </pc:picChg>
        <pc:picChg chg="add mod">
          <ac:chgData name="Nina Williams (2300720)" userId="fb6fdfc4-42ce-44a0-915c-c9de817082ba" providerId="ADAL" clId="{C203A7B0-5E9D-0C47-A14A-98F191C97AE6}" dt="2025-01-14T17:53:15.126" v="1025" actId="166"/>
          <ac:picMkLst>
            <pc:docMk/>
            <pc:sldMk cId="2432611466" sldId="259"/>
            <ac:picMk id="3076" creationId="{689A9B4E-F369-517E-C6F2-9227B434629E}"/>
          </ac:picMkLst>
        </pc:picChg>
      </pc:sldChg>
      <pc:sldChg chg="addSp modSp new mod">
        <pc:chgData name="Nina Williams (2300720)" userId="fb6fdfc4-42ce-44a0-915c-c9de817082ba" providerId="ADAL" clId="{C203A7B0-5E9D-0C47-A14A-98F191C97AE6}" dt="2025-01-16T12:21:35.376" v="6996" actId="20577"/>
        <pc:sldMkLst>
          <pc:docMk/>
          <pc:sldMk cId="3945580079" sldId="260"/>
        </pc:sldMkLst>
        <pc:spChg chg="add mod">
          <ac:chgData name="Nina Williams (2300720)" userId="fb6fdfc4-42ce-44a0-915c-c9de817082ba" providerId="ADAL" clId="{C203A7B0-5E9D-0C47-A14A-98F191C97AE6}" dt="2025-01-14T18:44:18.966" v="2024" actId="207"/>
          <ac:spMkLst>
            <pc:docMk/>
            <pc:sldMk cId="3945580079" sldId="260"/>
            <ac:spMk id="3" creationId="{BFCE28ED-4159-F845-8B46-3D7B203A1DC3}"/>
          </ac:spMkLst>
        </pc:spChg>
        <pc:spChg chg="add mod">
          <ac:chgData name="Nina Williams (2300720)" userId="fb6fdfc4-42ce-44a0-915c-c9de817082ba" providerId="ADAL" clId="{C203A7B0-5E9D-0C47-A14A-98F191C97AE6}" dt="2025-01-14T18:17:03.716" v="1690" actId="115"/>
          <ac:spMkLst>
            <pc:docMk/>
            <pc:sldMk cId="3945580079" sldId="260"/>
            <ac:spMk id="4" creationId="{A53CEF92-2441-E743-6383-53D36D6C1125}"/>
          </ac:spMkLst>
        </pc:spChg>
        <pc:spChg chg="add mod">
          <ac:chgData name="Nina Williams (2300720)" userId="fb6fdfc4-42ce-44a0-915c-c9de817082ba" providerId="ADAL" clId="{C203A7B0-5E9D-0C47-A14A-98F191C97AE6}" dt="2025-01-16T12:21:35.376" v="6996" actId="20577"/>
          <ac:spMkLst>
            <pc:docMk/>
            <pc:sldMk cId="3945580079" sldId="260"/>
            <ac:spMk id="5" creationId="{A2EBA427-8C73-C45D-2075-8A19497EFEA1}"/>
          </ac:spMkLst>
        </pc:spChg>
        <pc:spChg chg="add mod">
          <ac:chgData name="Nina Williams (2300720)" userId="fb6fdfc4-42ce-44a0-915c-c9de817082ba" providerId="ADAL" clId="{C203A7B0-5E9D-0C47-A14A-98F191C97AE6}" dt="2025-01-14T18:32:51.228" v="2010" actId="313"/>
          <ac:spMkLst>
            <pc:docMk/>
            <pc:sldMk cId="3945580079" sldId="260"/>
            <ac:spMk id="6" creationId="{F69740AC-D169-2E96-1C8D-F5488063FFC3}"/>
          </ac:spMkLst>
        </pc:spChg>
        <pc:picChg chg="add mod">
          <ac:chgData name="Nina Williams (2300720)" userId="fb6fdfc4-42ce-44a0-915c-c9de817082ba" providerId="ADAL" clId="{C203A7B0-5E9D-0C47-A14A-98F191C97AE6}" dt="2025-01-14T18:16:10.399" v="1669" actId="166"/>
          <ac:picMkLst>
            <pc:docMk/>
            <pc:sldMk cId="3945580079" sldId="260"/>
            <ac:picMk id="2" creationId="{FC40A4A1-B959-9CCD-7048-DF04FE73399D}"/>
          </ac:picMkLst>
        </pc:picChg>
        <pc:picChg chg="add mod">
          <ac:chgData name="Nina Williams (2300720)" userId="fb6fdfc4-42ce-44a0-915c-c9de817082ba" providerId="ADAL" clId="{C203A7B0-5E9D-0C47-A14A-98F191C97AE6}" dt="2025-01-14T18:16:05.631" v="1668" actId="166"/>
          <ac:picMkLst>
            <pc:docMk/>
            <pc:sldMk cId="3945580079" sldId="260"/>
            <ac:picMk id="4098" creationId="{1DC7755F-2405-CBC2-5730-51E5CD6C166A}"/>
          </ac:picMkLst>
        </pc:picChg>
      </pc:sldChg>
      <pc:sldChg chg="addSp delSp modSp new mod">
        <pc:chgData name="Nina Williams (2300720)" userId="fb6fdfc4-42ce-44a0-915c-c9de817082ba" providerId="ADAL" clId="{C203A7B0-5E9D-0C47-A14A-98F191C97AE6}" dt="2025-01-16T11:40:19.469" v="6991" actId="20577"/>
        <pc:sldMkLst>
          <pc:docMk/>
          <pc:sldMk cId="1196178849" sldId="261"/>
        </pc:sldMkLst>
        <pc:spChg chg="add mod">
          <ac:chgData name="Nina Williams (2300720)" userId="fb6fdfc4-42ce-44a0-915c-c9de817082ba" providerId="ADAL" clId="{C203A7B0-5E9D-0C47-A14A-98F191C97AE6}" dt="2025-01-14T18:51:13.375" v="2083" actId="207"/>
          <ac:spMkLst>
            <pc:docMk/>
            <pc:sldMk cId="1196178849" sldId="261"/>
            <ac:spMk id="3" creationId="{2E3B10D4-8DFF-79CA-33E2-07D1911098FD}"/>
          </ac:spMkLst>
        </pc:spChg>
        <pc:spChg chg="add mod">
          <ac:chgData name="Nina Williams (2300720)" userId="fb6fdfc4-42ce-44a0-915c-c9de817082ba" providerId="ADAL" clId="{C203A7B0-5E9D-0C47-A14A-98F191C97AE6}" dt="2025-01-14T18:53:32.792" v="2166" actId="14100"/>
          <ac:spMkLst>
            <pc:docMk/>
            <pc:sldMk cId="1196178849" sldId="261"/>
            <ac:spMk id="4" creationId="{3837144C-9FB0-62EC-4E95-482D4255170F}"/>
          </ac:spMkLst>
        </pc:spChg>
        <pc:spChg chg="add mod">
          <ac:chgData name="Nina Williams (2300720)" userId="fb6fdfc4-42ce-44a0-915c-c9de817082ba" providerId="ADAL" clId="{C203A7B0-5E9D-0C47-A14A-98F191C97AE6}" dt="2025-01-15T15:28:43.562" v="2770" actId="313"/>
          <ac:spMkLst>
            <pc:docMk/>
            <pc:sldMk cId="1196178849" sldId="261"/>
            <ac:spMk id="5" creationId="{77C4B762-B994-517C-EE2D-EEB6CCED4484}"/>
          </ac:spMkLst>
        </pc:spChg>
        <pc:spChg chg="add mod">
          <ac:chgData name="Nina Williams (2300720)" userId="fb6fdfc4-42ce-44a0-915c-c9de817082ba" providerId="ADAL" clId="{C203A7B0-5E9D-0C47-A14A-98F191C97AE6}" dt="2025-01-16T11:40:19.469" v="6991" actId="20577"/>
          <ac:spMkLst>
            <pc:docMk/>
            <pc:sldMk cId="1196178849" sldId="261"/>
            <ac:spMk id="6" creationId="{9C22386E-6FF8-AEDE-AFE3-E6A2E3E6C1E0}"/>
          </ac:spMkLst>
        </pc:spChg>
        <pc:spChg chg="add mod">
          <ac:chgData name="Nina Williams (2300720)" userId="fb6fdfc4-42ce-44a0-915c-c9de817082ba" providerId="ADAL" clId="{C203A7B0-5E9D-0C47-A14A-98F191C97AE6}" dt="2025-01-15T15:41:20.267" v="2842" actId="1076"/>
          <ac:spMkLst>
            <pc:docMk/>
            <pc:sldMk cId="1196178849" sldId="261"/>
            <ac:spMk id="7" creationId="{1999D8D0-922C-C409-F3A3-63E04EE4C47A}"/>
          </ac:spMkLst>
        </pc:spChg>
        <pc:spChg chg="add mod">
          <ac:chgData name="Nina Williams (2300720)" userId="fb6fdfc4-42ce-44a0-915c-c9de817082ba" providerId="ADAL" clId="{C203A7B0-5E9D-0C47-A14A-98F191C97AE6}" dt="2025-01-15T15:43:39.161" v="2946" actId="1076"/>
          <ac:spMkLst>
            <pc:docMk/>
            <pc:sldMk cId="1196178849" sldId="261"/>
            <ac:spMk id="8" creationId="{AB20F3F9-399B-E49F-B0A3-6C1037CB79BA}"/>
          </ac:spMkLst>
        </pc:spChg>
        <pc:picChg chg="add mod">
          <ac:chgData name="Nina Williams (2300720)" userId="fb6fdfc4-42ce-44a0-915c-c9de817082ba" providerId="ADAL" clId="{C203A7B0-5E9D-0C47-A14A-98F191C97AE6}" dt="2025-01-15T15:41:33.545" v="2846" actId="1076"/>
          <ac:picMkLst>
            <pc:docMk/>
            <pc:sldMk cId="1196178849" sldId="261"/>
            <ac:picMk id="2" creationId="{DEF22BC1-4FEA-32FC-3FB0-B45EC73EA3E8}"/>
          </ac:picMkLst>
        </pc:picChg>
        <pc:picChg chg="add mod">
          <ac:chgData name="Nina Williams (2300720)" userId="fb6fdfc4-42ce-44a0-915c-c9de817082ba" providerId="ADAL" clId="{C203A7B0-5E9D-0C47-A14A-98F191C97AE6}" dt="2025-01-15T15:41:35.488" v="2847" actId="1076"/>
          <ac:picMkLst>
            <pc:docMk/>
            <pc:sldMk cId="1196178849" sldId="261"/>
            <ac:picMk id="6148" creationId="{608DE7B9-31A4-3F78-FD23-23522F63C9C5}"/>
          </ac:picMkLst>
        </pc:picChg>
      </pc:sldChg>
      <pc:sldChg chg="addSp delSp modSp new mod">
        <pc:chgData name="Nina Williams (2300720)" userId="fb6fdfc4-42ce-44a0-915c-c9de817082ba" providerId="ADAL" clId="{C203A7B0-5E9D-0C47-A14A-98F191C97AE6}" dt="2025-01-15T16:30:04.390" v="3895" actId="2711"/>
        <pc:sldMkLst>
          <pc:docMk/>
          <pc:sldMk cId="2594415503" sldId="262"/>
        </pc:sldMkLst>
        <pc:spChg chg="add mod">
          <ac:chgData name="Nina Williams (2300720)" userId="fb6fdfc4-42ce-44a0-915c-c9de817082ba" providerId="ADAL" clId="{C203A7B0-5E9D-0C47-A14A-98F191C97AE6}" dt="2025-01-15T16:29:05.656" v="3843" actId="1076"/>
          <ac:spMkLst>
            <pc:docMk/>
            <pc:sldMk cId="2594415503" sldId="262"/>
            <ac:spMk id="3" creationId="{36B7C80D-513D-EB61-0B25-9221DB8E4BE0}"/>
          </ac:spMkLst>
        </pc:spChg>
        <pc:spChg chg="add mod">
          <ac:chgData name="Nina Williams (2300720)" userId="fb6fdfc4-42ce-44a0-915c-c9de817082ba" providerId="ADAL" clId="{C203A7B0-5E9D-0C47-A14A-98F191C97AE6}" dt="2025-01-15T16:15:39.927" v="3826" actId="1076"/>
          <ac:spMkLst>
            <pc:docMk/>
            <pc:sldMk cId="2594415503" sldId="262"/>
            <ac:spMk id="4" creationId="{016965BE-3B41-1B5C-466A-3FE3762AAAE9}"/>
          </ac:spMkLst>
        </pc:spChg>
        <pc:spChg chg="add mod">
          <ac:chgData name="Nina Williams (2300720)" userId="fb6fdfc4-42ce-44a0-915c-c9de817082ba" providerId="ADAL" clId="{C203A7B0-5E9D-0C47-A14A-98F191C97AE6}" dt="2025-01-15T16:16:28.485" v="3838" actId="33524"/>
          <ac:spMkLst>
            <pc:docMk/>
            <pc:sldMk cId="2594415503" sldId="262"/>
            <ac:spMk id="5" creationId="{8C1EEEE9-B4A5-30E1-F229-7F07A9954A07}"/>
          </ac:spMkLst>
        </pc:spChg>
        <pc:spChg chg="add mod">
          <ac:chgData name="Nina Williams (2300720)" userId="fb6fdfc4-42ce-44a0-915c-c9de817082ba" providerId="ADAL" clId="{C203A7B0-5E9D-0C47-A14A-98F191C97AE6}" dt="2025-01-15T16:28:57.260" v="3841" actId="255"/>
          <ac:spMkLst>
            <pc:docMk/>
            <pc:sldMk cId="2594415503" sldId="262"/>
            <ac:spMk id="6" creationId="{E86610E2-21C3-C8E8-7383-B4217A6BE067}"/>
          </ac:spMkLst>
        </pc:spChg>
        <pc:spChg chg="add mod">
          <ac:chgData name="Nina Williams (2300720)" userId="fb6fdfc4-42ce-44a0-915c-c9de817082ba" providerId="ADAL" clId="{C203A7B0-5E9D-0C47-A14A-98F191C97AE6}" dt="2025-01-15T16:30:04.390" v="3895" actId="2711"/>
          <ac:spMkLst>
            <pc:docMk/>
            <pc:sldMk cId="2594415503" sldId="262"/>
            <ac:spMk id="7" creationId="{1248ECD0-ABE6-5556-80D4-02366B4B351B}"/>
          </ac:spMkLst>
        </pc:spChg>
        <pc:picChg chg="add mod">
          <ac:chgData name="Nina Williams (2300720)" userId="fb6fdfc4-42ce-44a0-915c-c9de817082ba" providerId="ADAL" clId="{C203A7B0-5E9D-0C47-A14A-98F191C97AE6}" dt="2025-01-14T18:51:29.325" v="2086" actId="1076"/>
          <ac:picMkLst>
            <pc:docMk/>
            <pc:sldMk cId="2594415503" sldId="262"/>
            <ac:picMk id="2" creationId="{F5646F8F-0C75-85A4-276C-52D9A206DD1E}"/>
          </ac:picMkLst>
        </pc:picChg>
        <pc:picChg chg="add mod">
          <ac:chgData name="Nina Williams (2300720)" userId="fb6fdfc4-42ce-44a0-915c-c9de817082ba" providerId="ADAL" clId="{C203A7B0-5E9D-0C47-A14A-98F191C97AE6}" dt="2025-01-15T16:28:47.404" v="3839" actId="1076"/>
          <ac:picMkLst>
            <pc:docMk/>
            <pc:sldMk cId="2594415503" sldId="262"/>
            <ac:picMk id="7172" creationId="{3050F5CD-3B63-A8EE-D863-759B9C420486}"/>
          </ac:picMkLst>
        </pc:picChg>
        <pc:picChg chg="add mod">
          <ac:chgData name="Nina Williams (2300720)" userId="fb6fdfc4-42ce-44a0-915c-c9de817082ba" providerId="ADAL" clId="{C203A7B0-5E9D-0C47-A14A-98F191C97AE6}" dt="2025-01-15T16:15:54.126" v="3832" actId="1076"/>
          <ac:picMkLst>
            <pc:docMk/>
            <pc:sldMk cId="2594415503" sldId="262"/>
            <ac:picMk id="7174" creationId="{E161EC6D-5DD1-BF8F-FC8A-80F1DEEE4CC6}"/>
          </ac:picMkLst>
        </pc:picChg>
      </pc:sldChg>
      <pc:sldChg chg="addSp modSp new mod">
        <pc:chgData name="Nina Williams (2300720)" userId="fb6fdfc4-42ce-44a0-915c-c9de817082ba" providerId="ADAL" clId="{C203A7B0-5E9D-0C47-A14A-98F191C97AE6}" dt="2025-01-15T16:37:31.575" v="4775" actId="313"/>
        <pc:sldMkLst>
          <pc:docMk/>
          <pc:sldMk cId="2942732497" sldId="263"/>
        </pc:sldMkLst>
        <pc:spChg chg="add mod">
          <ac:chgData name="Nina Williams (2300720)" userId="fb6fdfc4-42ce-44a0-915c-c9de817082ba" providerId="ADAL" clId="{C203A7B0-5E9D-0C47-A14A-98F191C97AE6}" dt="2025-01-14T18:52:22.638" v="2099" actId="207"/>
          <ac:spMkLst>
            <pc:docMk/>
            <pc:sldMk cId="2942732497" sldId="263"/>
            <ac:spMk id="3" creationId="{D1376A69-424D-27CA-430A-A6CEC0DDC24F}"/>
          </ac:spMkLst>
        </pc:spChg>
        <pc:spChg chg="add mod">
          <ac:chgData name="Nina Williams (2300720)" userId="fb6fdfc4-42ce-44a0-915c-c9de817082ba" providerId="ADAL" clId="{C203A7B0-5E9D-0C47-A14A-98F191C97AE6}" dt="2025-01-14T18:55:11.907" v="2227" actId="115"/>
          <ac:spMkLst>
            <pc:docMk/>
            <pc:sldMk cId="2942732497" sldId="263"/>
            <ac:spMk id="4" creationId="{1FBDE999-F88B-8C13-6150-D69072B2D301}"/>
          </ac:spMkLst>
        </pc:spChg>
        <pc:spChg chg="add mod">
          <ac:chgData name="Nina Williams (2300720)" userId="fb6fdfc4-42ce-44a0-915c-c9de817082ba" providerId="ADAL" clId="{C203A7B0-5E9D-0C47-A14A-98F191C97AE6}" dt="2025-01-15T16:36:22.374" v="4711" actId="20577"/>
          <ac:spMkLst>
            <pc:docMk/>
            <pc:sldMk cId="2942732497" sldId="263"/>
            <ac:spMk id="5" creationId="{B7152A7D-F75C-F9BA-3088-BC9F9A725DDD}"/>
          </ac:spMkLst>
        </pc:spChg>
        <pc:spChg chg="add mod">
          <ac:chgData name="Nina Williams (2300720)" userId="fb6fdfc4-42ce-44a0-915c-c9de817082ba" providerId="ADAL" clId="{C203A7B0-5E9D-0C47-A14A-98F191C97AE6}" dt="2025-01-15T16:37:31.575" v="4775" actId="313"/>
          <ac:spMkLst>
            <pc:docMk/>
            <pc:sldMk cId="2942732497" sldId="263"/>
            <ac:spMk id="6" creationId="{236CC264-824E-7950-D14E-EC4F0D20C589}"/>
          </ac:spMkLst>
        </pc:spChg>
        <pc:picChg chg="add mod">
          <ac:chgData name="Nina Williams (2300720)" userId="fb6fdfc4-42ce-44a0-915c-c9de817082ba" providerId="ADAL" clId="{C203A7B0-5E9D-0C47-A14A-98F191C97AE6}" dt="2025-01-15T16:36:33.707" v="4713" actId="1076"/>
          <ac:picMkLst>
            <pc:docMk/>
            <pc:sldMk cId="2942732497" sldId="263"/>
            <ac:picMk id="2" creationId="{1D88D06D-37D2-5EB1-3417-D173A518AC2F}"/>
          </ac:picMkLst>
        </pc:picChg>
        <pc:picChg chg="add mod">
          <ac:chgData name="Nina Williams (2300720)" userId="fb6fdfc4-42ce-44a0-915c-c9de817082ba" providerId="ADAL" clId="{C203A7B0-5E9D-0C47-A14A-98F191C97AE6}" dt="2025-01-14T18:52:02.954" v="2095" actId="166"/>
          <ac:picMkLst>
            <pc:docMk/>
            <pc:sldMk cId="2942732497" sldId="263"/>
            <ac:picMk id="8194" creationId="{6B858CC2-C63B-E439-CD92-9149ABAF587B}"/>
          </ac:picMkLst>
        </pc:picChg>
      </pc:sldChg>
      <pc:sldChg chg="addSp delSp modSp new mod">
        <pc:chgData name="Nina Williams (2300720)" userId="fb6fdfc4-42ce-44a0-915c-c9de817082ba" providerId="ADAL" clId="{C203A7B0-5E9D-0C47-A14A-98F191C97AE6}" dt="2025-01-15T16:52:58.588" v="5422" actId="1076"/>
        <pc:sldMkLst>
          <pc:docMk/>
          <pc:sldMk cId="18387980" sldId="264"/>
        </pc:sldMkLst>
        <pc:spChg chg="add mod">
          <ac:chgData name="Nina Williams (2300720)" userId="fb6fdfc4-42ce-44a0-915c-c9de817082ba" providerId="ADAL" clId="{C203A7B0-5E9D-0C47-A14A-98F191C97AE6}" dt="2025-01-15T16:51:13.709" v="5302" actId="1076"/>
          <ac:spMkLst>
            <pc:docMk/>
            <pc:sldMk cId="18387980" sldId="264"/>
            <ac:spMk id="3" creationId="{37C867BA-3E7B-4CC1-4AF8-FA86EC9E6563}"/>
          </ac:spMkLst>
        </pc:spChg>
        <pc:spChg chg="add mod">
          <ac:chgData name="Nina Williams (2300720)" userId="fb6fdfc4-42ce-44a0-915c-c9de817082ba" providerId="ADAL" clId="{C203A7B0-5E9D-0C47-A14A-98F191C97AE6}" dt="2025-01-14T18:56:06.068" v="2259" actId="115"/>
          <ac:spMkLst>
            <pc:docMk/>
            <pc:sldMk cId="18387980" sldId="264"/>
            <ac:spMk id="4" creationId="{F6C173AE-0AD0-36E8-A39B-FC61CDB7B439}"/>
          </ac:spMkLst>
        </pc:spChg>
        <pc:spChg chg="add mod">
          <ac:chgData name="Nina Williams (2300720)" userId="fb6fdfc4-42ce-44a0-915c-c9de817082ba" providerId="ADAL" clId="{C203A7B0-5E9D-0C47-A14A-98F191C97AE6}" dt="2025-01-15T16:52:39.023" v="5419" actId="313"/>
          <ac:spMkLst>
            <pc:docMk/>
            <pc:sldMk cId="18387980" sldId="264"/>
            <ac:spMk id="5" creationId="{500F3841-DE19-0E93-D4F6-0980346651D7}"/>
          </ac:spMkLst>
        </pc:spChg>
        <pc:spChg chg="add mod">
          <ac:chgData name="Nina Williams (2300720)" userId="fb6fdfc4-42ce-44a0-915c-c9de817082ba" providerId="ADAL" clId="{C203A7B0-5E9D-0C47-A14A-98F191C97AE6}" dt="2025-01-15T16:51:17.841" v="5303" actId="1076"/>
          <ac:spMkLst>
            <pc:docMk/>
            <pc:sldMk cId="18387980" sldId="264"/>
            <ac:spMk id="6" creationId="{B78E77D0-2F72-31A9-C18C-574536151CA5}"/>
          </ac:spMkLst>
        </pc:spChg>
        <pc:spChg chg="add mod">
          <ac:chgData name="Nina Williams (2300720)" userId="fb6fdfc4-42ce-44a0-915c-c9de817082ba" providerId="ADAL" clId="{C203A7B0-5E9D-0C47-A14A-98F191C97AE6}" dt="2025-01-15T16:52:50.954" v="5420" actId="1076"/>
          <ac:spMkLst>
            <pc:docMk/>
            <pc:sldMk cId="18387980" sldId="264"/>
            <ac:spMk id="7" creationId="{16F37A66-5D8B-2B8F-72A4-3B02A72BC845}"/>
          </ac:spMkLst>
        </pc:spChg>
        <pc:spChg chg="add mod">
          <ac:chgData name="Nina Williams (2300720)" userId="fb6fdfc4-42ce-44a0-915c-c9de817082ba" providerId="ADAL" clId="{C203A7B0-5E9D-0C47-A14A-98F191C97AE6}" dt="2025-01-15T16:52:58.588" v="5422" actId="1076"/>
          <ac:spMkLst>
            <pc:docMk/>
            <pc:sldMk cId="18387980" sldId="264"/>
            <ac:spMk id="8" creationId="{09C2C34A-58FA-0120-6E8A-75E79FF9B54F}"/>
          </ac:spMkLst>
        </pc:spChg>
        <pc:picChg chg="add mod">
          <ac:chgData name="Nina Williams (2300720)" userId="fb6fdfc4-42ce-44a0-915c-c9de817082ba" providerId="ADAL" clId="{C203A7B0-5E9D-0C47-A14A-98F191C97AE6}" dt="2025-01-14T18:52:34.592" v="2101" actId="166"/>
          <ac:picMkLst>
            <pc:docMk/>
            <pc:sldMk cId="18387980" sldId="264"/>
            <ac:picMk id="2" creationId="{373037B2-1286-4653-24E7-AB6321EE14C4}"/>
          </ac:picMkLst>
        </pc:picChg>
        <pc:picChg chg="add mod">
          <ac:chgData name="Nina Williams (2300720)" userId="fb6fdfc4-42ce-44a0-915c-c9de817082ba" providerId="ADAL" clId="{C203A7B0-5E9D-0C47-A14A-98F191C97AE6}" dt="2025-01-14T18:52:31.308" v="2100" actId="166"/>
          <ac:picMkLst>
            <pc:docMk/>
            <pc:sldMk cId="18387980" sldId="264"/>
            <ac:picMk id="5126" creationId="{58D34148-93FD-75E3-59BA-71607D4F232F}"/>
          </ac:picMkLst>
        </pc:picChg>
      </pc:sldChg>
      <pc:sldChg chg="addSp modSp new mod ord">
        <pc:chgData name="Nina Williams (2300720)" userId="fb6fdfc4-42ce-44a0-915c-c9de817082ba" providerId="ADAL" clId="{C203A7B0-5E9D-0C47-A14A-98F191C97AE6}" dt="2025-01-16T12:11:55.049" v="6992" actId="1038"/>
        <pc:sldMkLst>
          <pc:docMk/>
          <pc:sldMk cId="1232648354" sldId="265"/>
        </pc:sldMkLst>
        <pc:spChg chg="add mod">
          <ac:chgData name="Nina Williams (2300720)" userId="fb6fdfc4-42ce-44a0-915c-c9de817082ba" providerId="ADAL" clId="{C203A7B0-5E9D-0C47-A14A-98F191C97AE6}" dt="2025-01-15T17:02:18.039" v="5432" actId="207"/>
          <ac:spMkLst>
            <pc:docMk/>
            <pc:sldMk cId="1232648354" sldId="265"/>
            <ac:spMk id="2" creationId="{84AB6163-083F-D843-7559-0F9875E599FE}"/>
          </ac:spMkLst>
        </pc:spChg>
        <pc:spChg chg="add mod">
          <ac:chgData name="Nina Williams (2300720)" userId="fb6fdfc4-42ce-44a0-915c-c9de817082ba" providerId="ADAL" clId="{C203A7B0-5E9D-0C47-A14A-98F191C97AE6}" dt="2025-01-15T17:20:23.593" v="5776" actId="115"/>
          <ac:spMkLst>
            <pc:docMk/>
            <pc:sldMk cId="1232648354" sldId="265"/>
            <ac:spMk id="3" creationId="{01B59087-6094-1370-5FF3-80623472BFB8}"/>
          </ac:spMkLst>
        </pc:spChg>
        <pc:picChg chg="add mod">
          <ac:chgData name="Nina Williams (2300720)" userId="fb6fdfc4-42ce-44a0-915c-c9de817082ba" providerId="ADAL" clId="{C203A7B0-5E9D-0C47-A14A-98F191C97AE6}" dt="2025-01-15T17:20:48.962" v="5779" actId="1076"/>
          <ac:picMkLst>
            <pc:docMk/>
            <pc:sldMk cId="1232648354" sldId="265"/>
            <ac:picMk id="4" creationId="{40A408D8-FB2B-908A-D2DC-C13E8EB81A0D}"/>
          </ac:picMkLst>
        </pc:picChg>
        <pc:picChg chg="add mod">
          <ac:chgData name="Nina Williams (2300720)" userId="fb6fdfc4-42ce-44a0-915c-c9de817082ba" providerId="ADAL" clId="{C203A7B0-5E9D-0C47-A14A-98F191C97AE6}" dt="2025-01-16T12:11:55.049" v="6992" actId="1038"/>
          <ac:picMkLst>
            <pc:docMk/>
            <pc:sldMk cId="1232648354" sldId="265"/>
            <ac:picMk id="5" creationId="{1D00F730-7B50-224A-80C8-00F78FB7EBAE}"/>
          </ac:picMkLst>
        </pc:picChg>
        <pc:picChg chg="add mod">
          <ac:chgData name="Nina Williams (2300720)" userId="fb6fdfc4-42ce-44a0-915c-c9de817082ba" providerId="ADAL" clId="{C203A7B0-5E9D-0C47-A14A-98F191C97AE6}" dt="2025-01-15T17:21:06.380" v="5782" actId="1076"/>
          <ac:picMkLst>
            <pc:docMk/>
            <pc:sldMk cId="1232648354" sldId="265"/>
            <ac:picMk id="6" creationId="{A5CAA213-B577-75A3-229E-6609F27C9210}"/>
          </ac:picMkLst>
        </pc:picChg>
      </pc:sldChg>
      <pc:sldChg chg="addSp modSp new mod ord">
        <pc:chgData name="Nina Williams (2300720)" userId="fb6fdfc4-42ce-44a0-915c-c9de817082ba" providerId="ADAL" clId="{C203A7B0-5E9D-0C47-A14A-98F191C97AE6}" dt="2025-01-15T17:29:35.929" v="5867" actId="2711"/>
        <pc:sldMkLst>
          <pc:docMk/>
          <pc:sldMk cId="1883181786" sldId="266"/>
        </pc:sldMkLst>
        <pc:spChg chg="add mod">
          <ac:chgData name="Nina Williams (2300720)" userId="fb6fdfc4-42ce-44a0-915c-c9de817082ba" providerId="ADAL" clId="{C203A7B0-5E9D-0C47-A14A-98F191C97AE6}" dt="2025-01-15T17:27:59.927" v="5839" actId="1076"/>
          <ac:spMkLst>
            <pc:docMk/>
            <pc:sldMk cId="1883181786" sldId="266"/>
            <ac:spMk id="2" creationId="{DC1B064E-493C-CCFC-B085-5B1F6A6E81F4}"/>
          </ac:spMkLst>
        </pc:spChg>
        <pc:spChg chg="add mod">
          <ac:chgData name="Nina Williams (2300720)" userId="fb6fdfc4-42ce-44a0-915c-c9de817082ba" providerId="ADAL" clId="{C203A7B0-5E9D-0C47-A14A-98F191C97AE6}" dt="2025-01-15T17:21:30.264" v="5786" actId="115"/>
          <ac:spMkLst>
            <pc:docMk/>
            <pc:sldMk cId="1883181786" sldId="266"/>
            <ac:spMk id="3" creationId="{76BB6A5F-56E5-50C2-7E43-EFC1BC589499}"/>
          </ac:spMkLst>
        </pc:spChg>
        <pc:spChg chg="add mod">
          <ac:chgData name="Nina Williams (2300720)" userId="fb6fdfc4-42ce-44a0-915c-c9de817082ba" providerId="ADAL" clId="{C203A7B0-5E9D-0C47-A14A-98F191C97AE6}" dt="2025-01-15T17:24:58.441" v="5822" actId="2711"/>
          <ac:spMkLst>
            <pc:docMk/>
            <pc:sldMk cId="1883181786" sldId="266"/>
            <ac:spMk id="4" creationId="{2C9C7E74-1396-A258-B1F4-19CB868F150D}"/>
          </ac:spMkLst>
        </pc:spChg>
        <pc:spChg chg="add mod">
          <ac:chgData name="Nina Williams (2300720)" userId="fb6fdfc4-42ce-44a0-915c-c9de817082ba" providerId="ADAL" clId="{C203A7B0-5E9D-0C47-A14A-98F191C97AE6}" dt="2025-01-15T17:26:39.465" v="5829" actId="767"/>
          <ac:spMkLst>
            <pc:docMk/>
            <pc:sldMk cId="1883181786" sldId="266"/>
            <ac:spMk id="5" creationId="{EDE0362D-F46B-B0F6-3053-BE0982C09FE8}"/>
          </ac:spMkLst>
        </pc:spChg>
        <pc:spChg chg="add mod">
          <ac:chgData name="Nina Williams (2300720)" userId="fb6fdfc4-42ce-44a0-915c-c9de817082ba" providerId="ADAL" clId="{C203A7B0-5E9D-0C47-A14A-98F191C97AE6}" dt="2025-01-15T17:29:35.929" v="5867" actId="2711"/>
          <ac:spMkLst>
            <pc:docMk/>
            <pc:sldMk cId="1883181786" sldId="266"/>
            <ac:spMk id="7" creationId="{AB61693B-72D8-E424-3D77-40249ECE8C03}"/>
          </ac:spMkLst>
        </pc:spChg>
        <pc:picChg chg="add mod">
          <ac:chgData name="Nina Williams (2300720)" userId="fb6fdfc4-42ce-44a0-915c-c9de817082ba" providerId="ADAL" clId="{C203A7B0-5E9D-0C47-A14A-98F191C97AE6}" dt="2025-01-15T17:28:11.675" v="5840"/>
          <ac:picMkLst>
            <pc:docMk/>
            <pc:sldMk cId="1883181786" sldId="266"/>
            <ac:picMk id="6" creationId="{D6289684-0847-5A77-160E-C8E305BCE441}"/>
          </ac:picMkLst>
        </pc:picChg>
        <pc:picChg chg="add mod">
          <ac:chgData name="Nina Williams (2300720)" userId="fb6fdfc4-42ce-44a0-915c-c9de817082ba" providerId="ADAL" clId="{C203A7B0-5E9D-0C47-A14A-98F191C97AE6}" dt="2025-01-15T17:26:24.661" v="5826" actId="14100"/>
          <ac:picMkLst>
            <pc:docMk/>
            <pc:sldMk cId="1883181786" sldId="266"/>
            <ac:picMk id="9218" creationId="{39934332-1B27-4280-A64C-195D0F537C24}"/>
          </ac:picMkLst>
        </pc:picChg>
        <pc:picChg chg="add mod">
          <ac:chgData name="Nina Williams (2300720)" userId="fb6fdfc4-42ce-44a0-915c-c9de817082ba" providerId="ADAL" clId="{C203A7B0-5E9D-0C47-A14A-98F191C97AE6}" dt="2025-01-15T17:26:52.910" v="5834" actId="14100"/>
          <ac:picMkLst>
            <pc:docMk/>
            <pc:sldMk cId="1883181786" sldId="266"/>
            <ac:picMk id="9220" creationId="{EA1CD422-7664-9543-4F86-6DDA07FDAFBA}"/>
          </ac:picMkLst>
        </pc:picChg>
        <pc:picChg chg="add mod">
          <ac:chgData name="Nina Williams (2300720)" userId="fb6fdfc4-42ce-44a0-915c-c9de817082ba" providerId="ADAL" clId="{C203A7B0-5E9D-0C47-A14A-98F191C97AE6}" dt="2025-01-15T17:27:56.805" v="5838" actId="1076"/>
          <ac:picMkLst>
            <pc:docMk/>
            <pc:sldMk cId="1883181786" sldId="266"/>
            <ac:picMk id="9222" creationId="{F51BF3CA-C909-4565-FF1C-16445F1B4C20}"/>
          </ac:picMkLst>
        </pc:picChg>
      </pc:sldChg>
      <pc:sldChg chg="addSp modSp new mod ord">
        <pc:chgData name="Nina Williams (2300720)" userId="fb6fdfc4-42ce-44a0-915c-c9de817082ba" providerId="ADAL" clId="{C203A7B0-5E9D-0C47-A14A-98F191C97AE6}" dt="2025-01-15T17:37:31.951" v="5920" actId="1076"/>
        <pc:sldMkLst>
          <pc:docMk/>
          <pc:sldMk cId="1660479672" sldId="267"/>
        </pc:sldMkLst>
        <pc:spChg chg="add mod">
          <ac:chgData name="Nina Williams (2300720)" userId="fb6fdfc4-42ce-44a0-915c-c9de817082ba" providerId="ADAL" clId="{C203A7B0-5E9D-0C47-A14A-98F191C97AE6}" dt="2025-01-15T17:36:00.189" v="5905" actId="1076"/>
          <ac:spMkLst>
            <pc:docMk/>
            <pc:sldMk cId="1660479672" sldId="267"/>
            <ac:spMk id="2" creationId="{342DB4B9-5FEA-C4BE-C49C-7BC27285DE2A}"/>
          </ac:spMkLst>
        </pc:spChg>
        <pc:spChg chg="add mod">
          <ac:chgData name="Nina Williams (2300720)" userId="fb6fdfc4-42ce-44a0-915c-c9de817082ba" providerId="ADAL" clId="{C203A7B0-5E9D-0C47-A14A-98F191C97AE6}" dt="2025-01-15T17:29:57.042" v="5870" actId="115"/>
          <ac:spMkLst>
            <pc:docMk/>
            <pc:sldMk cId="1660479672" sldId="267"/>
            <ac:spMk id="3" creationId="{D93B2FE6-55D6-6C61-FF30-F073DFE0D823}"/>
          </ac:spMkLst>
        </pc:spChg>
        <pc:spChg chg="add mod">
          <ac:chgData name="Nina Williams (2300720)" userId="fb6fdfc4-42ce-44a0-915c-c9de817082ba" providerId="ADAL" clId="{C203A7B0-5E9D-0C47-A14A-98F191C97AE6}" dt="2025-01-15T17:34:48.443" v="5897" actId="14100"/>
          <ac:spMkLst>
            <pc:docMk/>
            <pc:sldMk cId="1660479672" sldId="267"/>
            <ac:spMk id="4" creationId="{A8515E1B-E13E-8BFE-5CD9-CF32A65EB667}"/>
          </ac:spMkLst>
        </pc:spChg>
        <pc:spChg chg="add mod">
          <ac:chgData name="Nina Williams (2300720)" userId="fb6fdfc4-42ce-44a0-915c-c9de817082ba" providerId="ADAL" clId="{C203A7B0-5E9D-0C47-A14A-98F191C97AE6}" dt="2025-01-15T17:37:31.951" v="5920" actId="1076"/>
          <ac:spMkLst>
            <pc:docMk/>
            <pc:sldMk cId="1660479672" sldId="267"/>
            <ac:spMk id="6" creationId="{CCAAB0DA-87ED-F0B3-427A-3B377D08E575}"/>
          </ac:spMkLst>
        </pc:spChg>
        <pc:picChg chg="add mod">
          <ac:chgData name="Nina Williams (2300720)" userId="fb6fdfc4-42ce-44a0-915c-c9de817082ba" providerId="ADAL" clId="{C203A7B0-5E9D-0C47-A14A-98F191C97AE6}" dt="2025-01-15T17:36:14.956" v="5908"/>
          <ac:picMkLst>
            <pc:docMk/>
            <pc:sldMk cId="1660479672" sldId="267"/>
            <ac:picMk id="5" creationId="{1A61B4F4-F364-41F7-262C-108C6C05E2A8}"/>
          </ac:picMkLst>
        </pc:picChg>
        <pc:picChg chg="add mod">
          <ac:chgData name="Nina Williams (2300720)" userId="fb6fdfc4-42ce-44a0-915c-c9de817082ba" providerId="ADAL" clId="{C203A7B0-5E9D-0C47-A14A-98F191C97AE6}" dt="2025-01-15T17:36:03.152" v="5906" actId="1076"/>
          <ac:picMkLst>
            <pc:docMk/>
            <pc:sldMk cId="1660479672" sldId="267"/>
            <ac:picMk id="10242" creationId="{767CE5DD-2F44-D408-CD16-93DF1DCCFBFB}"/>
          </ac:picMkLst>
        </pc:picChg>
        <pc:picChg chg="add mod">
          <ac:chgData name="Nina Williams (2300720)" userId="fb6fdfc4-42ce-44a0-915c-c9de817082ba" providerId="ADAL" clId="{C203A7B0-5E9D-0C47-A14A-98F191C97AE6}" dt="2025-01-15T17:36:05.070" v="5907" actId="1076"/>
          <ac:picMkLst>
            <pc:docMk/>
            <pc:sldMk cId="1660479672" sldId="267"/>
            <ac:picMk id="10244" creationId="{63AA3A88-80E9-64B4-0C41-B206C221551B}"/>
          </ac:picMkLst>
        </pc:picChg>
      </pc:sldChg>
      <pc:sldChg chg="addSp delSp modSp new mod">
        <pc:chgData name="Nina Williams (2300720)" userId="fb6fdfc4-42ce-44a0-915c-c9de817082ba" providerId="ADAL" clId="{C203A7B0-5E9D-0C47-A14A-98F191C97AE6}" dt="2025-01-15T18:28:16.068" v="6325" actId="1076"/>
        <pc:sldMkLst>
          <pc:docMk/>
          <pc:sldMk cId="869922177" sldId="268"/>
        </pc:sldMkLst>
        <pc:spChg chg="add mod">
          <ac:chgData name="Nina Williams (2300720)" userId="fb6fdfc4-42ce-44a0-915c-c9de817082ba" providerId="ADAL" clId="{C203A7B0-5E9D-0C47-A14A-98F191C97AE6}" dt="2025-01-15T18:14:25.528" v="6259" actId="1076"/>
          <ac:spMkLst>
            <pc:docMk/>
            <pc:sldMk cId="869922177" sldId="268"/>
            <ac:spMk id="2" creationId="{F3340A75-FE04-4D68-158D-40B58B99AA4E}"/>
          </ac:spMkLst>
        </pc:spChg>
        <pc:spChg chg="add del mod">
          <ac:chgData name="Nina Williams (2300720)" userId="fb6fdfc4-42ce-44a0-915c-c9de817082ba" providerId="ADAL" clId="{C203A7B0-5E9D-0C47-A14A-98F191C97AE6}" dt="2025-01-15T17:05:09.218" v="5550"/>
          <ac:spMkLst>
            <pc:docMk/>
            <pc:sldMk cId="869922177" sldId="268"/>
            <ac:spMk id="3" creationId="{35EDB2B1-29A9-AB35-6D87-2D5ED8BEC4D6}"/>
          </ac:spMkLst>
        </pc:spChg>
        <pc:spChg chg="add mod">
          <ac:chgData name="Nina Williams (2300720)" userId="fb6fdfc4-42ce-44a0-915c-c9de817082ba" providerId="ADAL" clId="{C203A7B0-5E9D-0C47-A14A-98F191C97AE6}" dt="2025-01-15T17:48:44.165" v="6093" actId="14100"/>
          <ac:spMkLst>
            <pc:docMk/>
            <pc:sldMk cId="869922177" sldId="268"/>
            <ac:spMk id="4" creationId="{EB4B9DCE-5FCA-96DA-62A1-D3AAC2F889FA}"/>
          </ac:spMkLst>
        </pc:spChg>
        <pc:spChg chg="add mod">
          <ac:chgData name="Nina Williams (2300720)" userId="fb6fdfc4-42ce-44a0-915c-c9de817082ba" providerId="ADAL" clId="{C203A7B0-5E9D-0C47-A14A-98F191C97AE6}" dt="2025-01-15T18:26:12.579" v="6317" actId="2711"/>
          <ac:spMkLst>
            <pc:docMk/>
            <pc:sldMk cId="869922177" sldId="268"/>
            <ac:spMk id="5" creationId="{648CE7E3-6C8C-DFE1-3FE0-26080C5BC733}"/>
          </ac:spMkLst>
        </pc:spChg>
        <pc:spChg chg="add mod">
          <ac:chgData name="Nina Williams (2300720)" userId="fb6fdfc4-42ce-44a0-915c-c9de817082ba" providerId="ADAL" clId="{C203A7B0-5E9D-0C47-A14A-98F191C97AE6}" dt="2025-01-15T18:28:16.068" v="6325" actId="1076"/>
          <ac:spMkLst>
            <pc:docMk/>
            <pc:sldMk cId="869922177" sldId="268"/>
            <ac:spMk id="7" creationId="{78542C66-3B32-3608-4435-72C53D9BDD7E}"/>
          </ac:spMkLst>
        </pc:spChg>
        <pc:picChg chg="add mod">
          <ac:chgData name="Nina Williams (2300720)" userId="fb6fdfc4-42ce-44a0-915c-c9de817082ba" providerId="ADAL" clId="{C203A7B0-5E9D-0C47-A14A-98F191C97AE6}" dt="2025-01-15T18:14:17.090" v="6256" actId="1076"/>
          <ac:picMkLst>
            <pc:docMk/>
            <pc:sldMk cId="869922177" sldId="268"/>
            <ac:picMk id="6" creationId="{7ADCB2F6-268D-A889-C32E-ACF65F1B3352}"/>
          </ac:picMkLst>
        </pc:picChg>
        <pc:picChg chg="add mod">
          <ac:chgData name="Nina Williams (2300720)" userId="fb6fdfc4-42ce-44a0-915c-c9de817082ba" providerId="ADAL" clId="{C203A7B0-5E9D-0C47-A14A-98F191C97AE6}" dt="2025-01-15T18:13:34.329" v="6251" actId="14100"/>
          <ac:picMkLst>
            <pc:docMk/>
            <pc:sldMk cId="869922177" sldId="268"/>
            <ac:picMk id="12290" creationId="{52717050-2AEE-163C-0BC0-96A96EA4A391}"/>
          </ac:picMkLst>
        </pc:picChg>
        <pc:picChg chg="add mod">
          <ac:chgData name="Nina Williams (2300720)" userId="fb6fdfc4-42ce-44a0-915c-c9de817082ba" providerId="ADAL" clId="{C203A7B0-5E9D-0C47-A14A-98F191C97AE6}" dt="2025-01-15T18:14:30.592" v="6260" actId="1076"/>
          <ac:picMkLst>
            <pc:docMk/>
            <pc:sldMk cId="869922177" sldId="268"/>
            <ac:picMk id="12292" creationId="{5760906E-BD7D-FA07-F5DE-A9288133C544}"/>
          </ac:picMkLst>
        </pc:picChg>
      </pc:sldChg>
      <pc:sldChg chg="addSp modSp new mod">
        <pc:chgData name="Nina Williams (2300720)" userId="fb6fdfc4-42ce-44a0-915c-c9de817082ba" providerId="ADAL" clId="{C203A7B0-5E9D-0C47-A14A-98F191C97AE6}" dt="2025-01-15T18:28:46.033" v="6329" actId="1076"/>
        <pc:sldMkLst>
          <pc:docMk/>
          <pc:sldMk cId="3898019317" sldId="269"/>
        </pc:sldMkLst>
        <pc:spChg chg="add mod">
          <ac:chgData name="Nina Williams (2300720)" userId="fb6fdfc4-42ce-44a0-915c-c9de817082ba" providerId="ADAL" clId="{C203A7B0-5E9D-0C47-A14A-98F191C97AE6}" dt="2025-01-15T18:23:42.257" v="6312" actId="1076"/>
          <ac:spMkLst>
            <pc:docMk/>
            <pc:sldMk cId="3898019317" sldId="269"/>
            <ac:spMk id="2" creationId="{919D9886-737F-3294-CB22-060D0607A02A}"/>
          </ac:spMkLst>
        </pc:spChg>
        <pc:spChg chg="add mod">
          <ac:chgData name="Nina Williams (2300720)" userId="fb6fdfc4-42ce-44a0-915c-c9de817082ba" providerId="ADAL" clId="{C203A7B0-5E9D-0C47-A14A-98F191C97AE6}" dt="2025-01-15T18:15:30.599" v="6266" actId="20577"/>
          <ac:spMkLst>
            <pc:docMk/>
            <pc:sldMk cId="3898019317" sldId="269"/>
            <ac:spMk id="3" creationId="{ED8D6286-0578-C6C9-A869-5DA457D2D0E7}"/>
          </ac:spMkLst>
        </pc:spChg>
        <pc:spChg chg="add mod">
          <ac:chgData name="Nina Williams (2300720)" userId="fb6fdfc4-42ce-44a0-915c-c9de817082ba" providerId="ADAL" clId="{C203A7B0-5E9D-0C47-A14A-98F191C97AE6}" dt="2025-01-15T18:28:26.177" v="6326" actId="2711"/>
          <ac:spMkLst>
            <pc:docMk/>
            <pc:sldMk cId="3898019317" sldId="269"/>
            <ac:spMk id="4" creationId="{8B402649-D833-3950-9CB0-C72903D62071}"/>
          </ac:spMkLst>
        </pc:spChg>
        <pc:spChg chg="add mod">
          <ac:chgData name="Nina Williams (2300720)" userId="fb6fdfc4-42ce-44a0-915c-c9de817082ba" providerId="ADAL" clId="{C203A7B0-5E9D-0C47-A14A-98F191C97AE6}" dt="2025-01-15T18:28:46.033" v="6329" actId="1076"/>
          <ac:spMkLst>
            <pc:docMk/>
            <pc:sldMk cId="3898019317" sldId="269"/>
            <ac:spMk id="7" creationId="{A531F9D5-3F20-C67E-3705-1B6EDC884B16}"/>
          </ac:spMkLst>
        </pc:spChg>
        <pc:picChg chg="add mod">
          <ac:chgData name="Nina Williams (2300720)" userId="fb6fdfc4-42ce-44a0-915c-c9de817082ba" providerId="ADAL" clId="{C203A7B0-5E9D-0C47-A14A-98F191C97AE6}" dt="2025-01-15T18:23:21.445" v="6310" actId="1076"/>
          <ac:picMkLst>
            <pc:docMk/>
            <pc:sldMk cId="3898019317" sldId="269"/>
            <ac:picMk id="5" creationId="{1600FACE-7439-4160-CE57-9FB4B9D50398}"/>
          </ac:picMkLst>
        </pc:picChg>
        <pc:picChg chg="add mod">
          <ac:chgData name="Nina Williams (2300720)" userId="fb6fdfc4-42ce-44a0-915c-c9de817082ba" providerId="ADAL" clId="{C203A7B0-5E9D-0C47-A14A-98F191C97AE6}" dt="2025-01-15T18:23:37.669" v="6311"/>
          <ac:picMkLst>
            <pc:docMk/>
            <pc:sldMk cId="3898019317" sldId="269"/>
            <ac:picMk id="6" creationId="{F199AD33-9A34-372B-EC5F-98F4AB4A769A}"/>
          </ac:picMkLst>
        </pc:picChg>
        <pc:picChg chg="add mod">
          <ac:chgData name="Nina Williams (2300720)" userId="fb6fdfc4-42ce-44a0-915c-c9de817082ba" providerId="ADAL" clId="{C203A7B0-5E9D-0C47-A14A-98F191C97AE6}" dt="2025-01-15T18:23:07.371" v="6308" actId="1076"/>
          <ac:picMkLst>
            <pc:docMk/>
            <pc:sldMk cId="3898019317" sldId="269"/>
            <ac:picMk id="13314" creationId="{5AA5E601-ABD9-C524-0F1C-96B3A6D4A6E9}"/>
          </ac:picMkLst>
        </pc:picChg>
      </pc:sldChg>
      <pc:sldChg chg="addSp delSp modSp new mod">
        <pc:chgData name="Nina Williams (2300720)" userId="fb6fdfc4-42ce-44a0-915c-c9de817082ba" providerId="ADAL" clId="{C203A7B0-5E9D-0C47-A14A-98F191C97AE6}" dt="2025-01-15T18:52:10.919" v="6508" actId="1076"/>
        <pc:sldMkLst>
          <pc:docMk/>
          <pc:sldMk cId="1686060831" sldId="270"/>
        </pc:sldMkLst>
        <pc:spChg chg="add mod">
          <ac:chgData name="Nina Williams (2300720)" userId="fb6fdfc4-42ce-44a0-915c-c9de817082ba" providerId="ADAL" clId="{C203A7B0-5E9D-0C47-A14A-98F191C97AE6}" dt="2025-01-15T18:44:52.893" v="6470" actId="1076"/>
          <ac:spMkLst>
            <pc:docMk/>
            <pc:sldMk cId="1686060831" sldId="270"/>
            <ac:spMk id="2" creationId="{6AD35C65-E201-CCD0-B359-86C4DAFC3633}"/>
          </ac:spMkLst>
        </pc:spChg>
        <pc:spChg chg="add mod">
          <ac:chgData name="Nina Williams (2300720)" userId="fb6fdfc4-42ce-44a0-915c-c9de817082ba" providerId="ADAL" clId="{C203A7B0-5E9D-0C47-A14A-98F191C97AE6}" dt="2025-01-15T18:29:40.066" v="6332" actId="115"/>
          <ac:spMkLst>
            <pc:docMk/>
            <pc:sldMk cId="1686060831" sldId="270"/>
            <ac:spMk id="3" creationId="{8CD8150D-9B0E-28D6-FAE3-0FD8FC3B3904}"/>
          </ac:spMkLst>
        </pc:spChg>
        <pc:spChg chg="add mod">
          <ac:chgData name="Nina Williams (2300720)" userId="fb6fdfc4-42ce-44a0-915c-c9de817082ba" providerId="ADAL" clId="{C203A7B0-5E9D-0C47-A14A-98F191C97AE6}" dt="2025-01-15T18:46:37.097" v="6484" actId="2711"/>
          <ac:spMkLst>
            <pc:docMk/>
            <pc:sldMk cId="1686060831" sldId="270"/>
            <ac:spMk id="4" creationId="{4B92B8DA-90E2-BFB4-A308-95CA2C1E6BFC}"/>
          </ac:spMkLst>
        </pc:spChg>
        <pc:picChg chg="add del mod modCrop">
          <ac:chgData name="Nina Williams (2300720)" userId="fb6fdfc4-42ce-44a0-915c-c9de817082ba" providerId="ADAL" clId="{C203A7B0-5E9D-0C47-A14A-98F191C97AE6}" dt="2025-01-15T18:43:12.974" v="6451" actId="478"/>
          <ac:picMkLst>
            <pc:docMk/>
            <pc:sldMk cId="1686060831" sldId="270"/>
            <ac:picMk id="6" creationId="{8800FCD1-2342-80CA-64C6-D80FAD71EB4E}"/>
          </ac:picMkLst>
        </pc:picChg>
        <pc:picChg chg="add del mod modCrop">
          <ac:chgData name="Nina Williams (2300720)" userId="fb6fdfc4-42ce-44a0-915c-c9de817082ba" providerId="ADAL" clId="{C203A7B0-5E9D-0C47-A14A-98F191C97AE6}" dt="2025-01-15T18:43:11.983" v="6450" actId="478"/>
          <ac:picMkLst>
            <pc:docMk/>
            <pc:sldMk cId="1686060831" sldId="270"/>
            <ac:picMk id="8" creationId="{E27A6636-230E-1A31-DEAB-35B5504FB833}"/>
          </ac:picMkLst>
        </pc:picChg>
        <pc:picChg chg="add mod">
          <ac:chgData name="Nina Williams (2300720)" userId="fb6fdfc4-42ce-44a0-915c-c9de817082ba" providerId="ADAL" clId="{C203A7B0-5E9D-0C47-A14A-98F191C97AE6}" dt="2025-01-15T18:52:10.919" v="6508" actId="1076"/>
          <ac:picMkLst>
            <pc:docMk/>
            <pc:sldMk cId="1686060831" sldId="270"/>
            <ac:picMk id="9" creationId="{3103B20C-C2D9-7D12-1A25-9CF98CA6CEC3}"/>
          </ac:picMkLst>
        </pc:picChg>
        <pc:picChg chg="add mod">
          <ac:chgData name="Nina Williams (2300720)" userId="fb6fdfc4-42ce-44a0-915c-c9de817082ba" providerId="ADAL" clId="{C203A7B0-5E9D-0C47-A14A-98F191C97AE6}" dt="2025-01-15T18:44:56.402" v="6471" actId="1076"/>
          <ac:picMkLst>
            <pc:docMk/>
            <pc:sldMk cId="1686060831" sldId="270"/>
            <ac:picMk id="14338" creationId="{1A88927E-A3D4-03B9-4C46-41A3AAB375FD}"/>
          </ac:picMkLst>
        </pc:picChg>
        <pc:picChg chg="add mod">
          <ac:chgData name="Nina Williams (2300720)" userId="fb6fdfc4-42ce-44a0-915c-c9de817082ba" providerId="ADAL" clId="{C203A7B0-5E9D-0C47-A14A-98F191C97AE6}" dt="2025-01-15T18:45:01.843" v="6473" actId="1076"/>
          <ac:picMkLst>
            <pc:docMk/>
            <pc:sldMk cId="1686060831" sldId="270"/>
            <ac:picMk id="14340" creationId="{93D933B8-4177-50C8-41BE-5F48CCF2E1FB}"/>
          </ac:picMkLst>
        </pc:picChg>
      </pc:sldChg>
      <pc:sldChg chg="addSp modSp new mod">
        <pc:chgData name="Nina Williams (2300720)" userId="fb6fdfc4-42ce-44a0-915c-c9de817082ba" providerId="ADAL" clId="{C203A7B0-5E9D-0C47-A14A-98F191C97AE6}" dt="2025-01-15T18:52:25.705" v="6512" actId="1076"/>
        <pc:sldMkLst>
          <pc:docMk/>
          <pc:sldMk cId="2567155536" sldId="271"/>
        </pc:sldMkLst>
        <pc:spChg chg="add mod">
          <ac:chgData name="Nina Williams (2300720)" userId="fb6fdfc4-42ce-44a0-915c-c9de817082ba" providerId="ADAL" clId="{C203A7B0-5E9D-0C47-A14A-98F191C97AE6}" dt="2025-01-15T17:02:38.719" v="5438"/>
          <ac:spMkLst>
            <pc:docMk/>
            <pc:sldMk cId="2567155536" sldId="271"/>
            <ac:spMk id="2" creationId="{D79B213D-8778-1C93-DA5A-7C7DD2B192AA}"/>
          </ac:spMkLst>
        </pc:spChg>
        <pc:spChg chg="add mod">
          <ac:chgData name="Nina Williams (2300720)" userId="fb6fdfc4-42ce-44a0-915c-c9de817082ba" providerId="ADAL" clId="{C203A7B0-5E9D-0C47-A14A-98F191C97AE6}" dt="2025-01-15T18:43:01.204" v="6447" actId="115"/>
          <ac:spMkLst>
            <pc:docMk/>
            <pc:sldMk cId="2567155536" sldId="271"/>
            <ac:spMk id="3" creationId="{E5F52CE6-DC59-83A7-005F-010668E90555}"/>
          </ac:spMkLst>
        </pc:spChg>
        <pc:picChg chg="add mod">
          <ac:chgData name="Nina Williams (2300720)" userId="fb6fdfc4-42ce-44a0-915c-c9de817082ba" providerId="ADAL" clId="{C203A7B0-5E9D-0C47-A14A-98F191C97AE6}" dt="2025-01-15T18:52:19.218" v="6509" actId="1076"/>
          <ac:picMkLst>
            <pc:docMk/>
            <pc:sldMk cId="2567155536" sldId="271"/>
            <ac:picMk id="4" creationId="{A13DDBD7-964D-41D8-72D9-445C8DC161D7}"/>
          </ac:picMkLst>
        </pc:picChg>
        <pc:picChg chg="add mod">
          <ac:chgData name="Nina Williams (2300720)" userId="fb6fdfc4-42ce-44a0-915c-c9de817082ba" providerId="ADAL" clId="{C203A7B0-5E9D-0C47-A14A-98F191C97AE6}" dt="2025-01-15T18:52:20.525" v="6510" actId="1076"/>
          <ac:picMkLst>
            <pc:docMk/>
            <pc:sldMk cId="2567155536" sldId="271"/>
            <ac:picMk id="5" creationId="{F2B90D3A-B0E1-EA9A-938F-DFA051E35B05}"/>
          </ac:picMkLst>
        </pc:picChg>
        <pc:picChg chg="add mod">
          <ac:chgData name="Nina Williams (2300720)" userId="fb6fdfc4-42ce-44a0-915c-c9de817082ba" providerId="ADAL" clId="{C203A7B0-5E9D-0C47-A14A-98F191C97AE6}" dt="2025-01-15T18:52:25.705" v="6512" actId="1076"/>
          <ac:picMkLst>
            <pc:docMk/>
            <pc:sldMk cId="2567155536" sldId="271"/>
            <ac:picMk id="6" creationId="{25401B53-AD5A-85E5-E342-A6D9D67FC208}"/>
          </ac:picMkLst>
        </pc:picChg>
      </pc:sldChg>
      <pc:sldChg chg="addSp delSp modSp new mod">
        <pc:chgData name="Nina Williams (2300720)" userId="fb6fdfc4-42ce-44a0-915c-c9de817082ba" providerId="ADAL" clId="{C203A7B0-5E9D-0C47-A14A-98F191C97AE6}" dt="2025-01-15T19:21:09.053" v="6777" actId="2711"/>
        <pc:sldMkLst>
          <pc:docMk/>
          <pc:sldMk cId="1069670248" sldId="272"/>
        </pc:sldMkLst>
        <pc:spChg chg="add mod">
          <ac:chgData name="Nina Williams (2300720)" userId="fb6fdfc4-42ce-44a0-915c-c9de817082ba" providerId="ADAL" clId="{C203A7B0-5E9D-0C47-A14A-98F191C97AE6}" dt="2025-01-15T18:58:51.214" v="6567" actId="1076"/>
          <ac:spMkLst>
            <pc:docMk/>
            <pc:sldMk cId="1069670248" sldId="272"/>
            <ac:spMk id="2" creationId="{7BB7A7DC-16D3-104C-774E-09CB57E4F405}"/>
          </ac:spMkLst>
        </pc:spChg>
        <pc:spChg chg="add mod">
          <ac:chgData name="Nina Williams (2300720)" userId="fb6fdfc4-42ce-44a0-915c-c9de817082ba" providerId="ADAL" clId="{C203A7B0-5E9D-0C47-A14A-98F191C97AE6}" dt="2025-01-15T18:53:14.503" v="6520" actId="14100"/>
          <ac:spMkLst>
            <pc:docMk/>
            <pc:sldMk cId="1069670248" sldId="272"/>
            <ac:spMk id="3" creationId="{B416BB73-2C4B-73F8-5883-7FE6C95FF2CA}"/>
          </ac:spMkLst>
        </pc:spChg>
        <pc:spChg chg="add del mod">
          <ac:chgData name="Nina Williams (2300720)" userId="fb6fdfc4-42ce-44a0-915c-c9de817082ba" providerId="ADAL" clId="{C203A7B0-5E9D-0C47-A14A-98F191C97AE6}" dt="2025-01-15T18:54:42.671" v="6538"/>
          <ac:spMkLst>
            <pc:docMk/>
            <pc:sldMk cId="1069670248" sldId="272"/>
            <ac:spMk id="4" creationId="{17C2DEF8-4881-D316-2AF6-D85F2A8B20EB}"/>
          </ac:spMkLst>
        </pc:spChg>
        <pc:spChg chg="add mod">
          <ac:chgData name="Nina Williams (2300720)" userId="fb6fdfc4-42ce-44a0-915c-c9de817082ba" providerId="ADAL" clId="{C203A7B0-5E9D-0C47-A14A-98F191C97AE6}" dt="2025-01-15T19:21:09.053" v="6777" actId="2711"/>
          <ac:spMkLst>
            <pc:docMk/>
            <pc:sldMk cId="1069670248" sldId="272"/>
            <ac:spMk id="5" creationId="{8FF6036D-B86A-4056-CCB5-F35D1836100E}"/>
          </ac:spMkLst>
        </pc:spChg>
        <pc:spChg chg="add mod">
          <ac:chgData name="Nina Williams (2300720)" userId="fb6fdfc4-42ce-44a0-915c-c9de817082ba" providerId="ADAL" clId="{C203A7B0-5E9D-0C47-A14A-98F191C97AE6}" dt="2025-01-15T18:59:46.748" v="6574" actId="2711"/>
          <ac:spMkLst>
            <pc:docMk/>
            <pc:sldMk cId="1069670248" sldId="272"/>
            <ac:spMk id="7" creationId="{F838FAB6-88F4-0967-DDB5-434280DB9F81}"/>
          </ac:spMkLst>
        </pc:spChg>
        <pc:picChg chg="add mod">
          <ac:chgData name="Nina Williams (2300720)" userId="fb6fdfc4-42ce-44a0-915c-c9de817082ba" providerId="ADAL" clId="{C203A7B0-5E9D-0C47-A14A-98F191C97AE6}" dt="2025-01-15T18:58:47.295" v="6566"/>
          <ac:picMkLst>
            <pc:docMk/>
            <pc:sldMk cId="1069670248" sldId="272"/>
            <ac:picMk id="6" creationId="{697CF5E3-D363-3FD5-92CD-605D90E632C5}"/>
          </ac:picMkLst>
        </pc:picChg>
        <pc:picChg chg="add mod">
          <ac:chgData name="Nina Williams (2300720)" userId="fb6fdfc4-42ce-44a0-915c-c9de817082ba" providerId="ADAL" clId="{C203A7B0-5E9D-0C47-A14A-98F191C97AE6}" dt="2025-01-15T18:57:59.059" v="6562" actId="1076"/>
          <ac:picMkLst>
            <pc:docMk/>
            <pc:sldMk cId="1069670248" sldId="272"/>
            <ac:picMk id="17410" creationId="{896EF6CB-F03E-15F0-7BC3-6767A63F0AA6}"/>
          </ac:picMkLst>
        </pc:picChg>
        <pc:picChg chg="add mod">
          <ac:chgData name="Nina Williams (2300720)" userId="fb6fdfc4-42ce-44a0-915c-c9de817082ba" providerId="ADAL" clId="{C203A7B0-5E9D-0C47-A14A-98F191C97AE6}" dt="2025-01-15T18:58:37.961" v="6565" actId="1076"/>
          <ac:picMkLst>
            <pc:docMk/>
            <pc:sldMk cId="1069670248" sldId="272"/>
            <ac:picMk id="17412" creationId="{F7A1DCB7-5337-A4CF-093E-B3FDE246AC16}"/>
          </ac:picMkLst>
        </pc:picChg>
      </pc:sldChg>
      <pc:sldChg chg="addSp modSp new mod">
        <pc:chgData name="Nina Williams (2300720)" userId="fb6fdfc4-42ce-44a0-915c-c9de817082ba" providerId="ADAL" clId="{C203A7B0-5E9D-0C47-A14A-98F191C97AE6}" dt="2025-01-15T19:13:34.312" v="6739" actId="1076"/>
        <pc:sldMkLst>
          <pc:docMk/>
          <pc:sldMk cId="2644623501" sldId="273"/>
        </pc:sldMkLst>
        <pc:spChg chg="add mod">
          <ac:chgData name="Nina Williams (2300720)" userId="fb6fdfc4-42ce-44a0-915c-c9de817082ba" providerId="ADAL" clId="{C203A7B0-5E9D-0C47-A14A-98F191C97AE6}" dt="2025-01-15T19:13:34.312" v="6739" actId="1076"/>
          <ac:spMkLst>
            <pc:docMk/>
            <pc:sldMk cId="2644623501" sldId="273"/>
            <ac:spMk id="2" creationId="{C866C953-8645-6AF1-F4AE-F9356AFE266D}"/>
          </ac:spMkLst>
        </pc:spChg>
        <pc:spChg chg="add mod">
          <ac:chgData name="Nina Williams (2300720)" userId="fb6fdfc4-42ce-44a0-915c-c9de817082ba" providerId="ADAL" clId="{C203A7B0-5E9D-0C47-A14A-98F191C97AE6}" dt="2025-01-15T19:07:32.254" v="6650" actId="115"/>
          <ac:spMkLst>
            <pc:docMk/>
            <pc:sldMk cId="2644623501" sldId="273"/>
            <ac:spMk id="3" creationId="{C9790A26-F1BB-54DB-6F1E-23769DE4A861}"/>
          </ac:spMkLst>
        </pc:spChg>
        <pc:spChg chg="add mod">
          <ac:chgData name="Nina Williams (2300720)" userId="fb6fdfc4-42ce-44a0-915c-c9de817082ba" providerId="ADAL" clId="{C203A7B0-5E9D-0C47-A14A-98F191C97AE6}" dt="2025-01-15T19:09:03.886" v="6669" actId="1076"/>
          <ac:spMkLst>
            <pc:docMk/>
            <pc:sldMk cId="2644623501" sldId="273"/>
            <ac:spMk id="5" creationId="{859E8B33-0879-3000-B607-E4C18669035B}"/>
          </ac:spMkLst>
        </pc:spChg>
        <pc:picChg chg="add mod">
          <ac:chgData name="Nina Williams (2300720)" userId="fb6fdfc4-42ce-44a0-915c-c9de817082ba" providerId="ADAL" clId="{C203A7B0-5E9D-0C47-A14A-98F191C97AE6}" dt="2025-01-15T19:09:28.588" v="6671" actId="14100"/>
          <ac:picMkLst>
            <pc:docMk/>
            <pc:sldMk cId="2644623501" sldId="273"/>
            <ac:picMk id="6" creationId="{E96DA7F0-4624-F497-1AA6-6A05704E2E97}"/>
          </ac:picMkLst>
        </pc:picChg>
        <pc:picChg chg="add">
          <ac:chgData name="Nina Williams (2300720)" userId="fb6fdfc4-42ce-44a0-915c-c9de817082ba" providerId="ADAL" clId="{C203A7B0-5E9D-0C47-A14A-98F191C97AE6}" dt="2025-01-15T19:13:13.328" v="6731"/>
          <ac:picMkLst>
            <pc:docMk/>
            <pc:sldMk cId="2644623501" sldId="273"/>
            <ac:picMk id="19458" creationId="{F075C23F-E87E-5C41-506E-593D7864920D}"/>
          </ac:picMkLst>
        </pc:picChg>
        <pc:picChg chg="add mod">
          <ac:chgData name="Nina Williams (2300720)" userId="fb6fdfc4-42ce-44a0-915c-c9de817082ba" providerId="ADAL" clId="{C203A7B0-5E9D-0C47-A14A-98F191C97AE6}" dt="2025-01-15T19:13:31.397" v="6738" actId="1076"/>
          <ac:picMkLst>
            <pc:docMk/>
            <pc:sldMk cId="2644623501" sldId="273"/>
            <ac:picMk id="19460" creationId="{081D01E0-1857-0BF5-4C4F-7BF3CF1C1979}"/>
          </ac:picMkLst>
        </pc:picChg>
      </pc:sldChg>
      <pc:sldChg chg="addSp modSp new mod">
        <pc:chgData name="Nina Williams (2300720)" userId="fb6fdfc4-42ce-44a0-915c-c9de817082ba" providerId="ADAL" clId="{C203A7B0-5E9D-0C47-A14A-98F191C97AE6}" dt="2025-01-15T19:14:14.850" v="6745" actId="14100"/>
        <pc:sldMkLst>
          <pc:docMk/>
          <pc:sldMk cId="1969875701" sldId="274"/>
        </pc:sldMkLst>
        <pc:spChg chg="add mod">
          <ac:chgData name="Nina Williams (2300720)" userId="fb6fdfc4-42ce-44a0-915c-c9de817082ba" providerId="ADAL" clId="{C203A7B0-5E9D-0C47-A14A-98F191C97AE6}" dt="2025-01-15T19:14:12.405" v="6744" actId="1076"/>
          <ac:spMkLst>
            <pc:docMk/>
            <pc:sldMk cId="1969875701" sldId="274"/>
            <ac:spMk id="2" creationId="{534A244A-F201-6B9E-F215-A96055CF6847}"/>
          </ac:spMkLst>
        </pc:spChg>
        <pc:spChg chg="add mod">
          <ac:chgData name="Nina Williams (2300720)" userId="fb6fdfc4-42ce-44a0-915c-c9de817082ba" providerId="ADAL" clId="{C203A7B0-5E9D-0C47-A14A-98F191C97AE6}" dt="2025-01-15T19:08:00.418" v="6656" actId="20577"/>
          <ac:spMkLst>
            <pc:docMk/>
            <pc:sldMk cId="1969875701" sldId="274"/>
            <ac:spMk id="3" creationId="{CDFBFCAB-6524-41F3-E9F7-B0D42E3815DA}"/>
          </ac:spMkLst>
        </pc:spChg>
        <pc:spChg chg="add mod">
          <ac:chgData name="Nina Williams (2300720)" userId="fb6fdfc4-42ce-44a0-915c-c9de817082ba" providerId="ADAL" clId="{C203A7B0-5E9D-0C47-A14A-98F191C97AE6}" dt="2025-01-15T19:10:41.991" v="6682" actId="20577"/>
          <ac:spMkLst>
            <pc:docMk/>
            <pc:sldMk cId="1969875701" sldId="274"/>
            <ac:spMk id="6" creationId="{D35F8A4C-4400-87E5-376C-8B39E8E663A0}"/>
          </ac:spMkLst>
        </pc:spChg>
        <pc:picChg chg="add mod">
          <ac:chgData name="Nina Williams (2300720)" userId="fb6fdfc4-42ce-44a0-915c-c9de817082ba" providerId="ADAL" clId="{C203A7B0-5E9D-0C47-A14A-98F191C97AE6}" dt="2025-01-15T19:09:35.773" v="6672"/>
          <ac:picMkLst>
            <pc:docMk/>
            <pc:sldMk cId="1969875701" sldId="274"/>
            <ac:picMk id="4" creationId="{A52937BE-6AB9-4859-23F0-09178AD4E77D}"/>
          </ac:picMkLst>
        </pc:picChg>
        <pc:picChg chg="add mod">
          <ac:chgData name="Nina Williams (2300720)" userId="fb6fdfc4-42ce-44a0-915c-c9de817082ba" providerId="ADAL" clId="{C203A7B0-5E9D-0C47-A14A-98F191C97AE6}" dt="2025-01-15T19:14:14.850" v="6745" actId="14100"/>
          <ac:picMkLst>
            <pc:docMk/>
            <pc:sldMk cId="1969875701" sldId="274"/>
            <ac:picMk id="20482" creationId="{636367D1-1A2A-5528-01C7-816B79C1D61E}"/>
          </ac:picMkLst>
        </pc:picChg>
      </pc:sldChg>
      <pc:sldChg chg="addSp delSp modSp new mod">
        <pc:chgData name="Nina Williams (2300720)" userId="fb6fdfc4-42ce-44a0-915c-c9de817082ba" providerId="ADAL" clId="{C203A7B0-5E9D-0C47-A14A-98F191C97AE6}" dt="2025-01-15T19:21:00.215" v="6776" actId="2711"/>
        <pc:sldMkLst>
          <pc:docMk/>
          <pc:sldMk cId="2004426133" sldId="275"/>
        </pc:sldMkLst>
        <pc:spChg chg="add mod">
          <ac:chgData name="Nina Williams (2300720)" userId="fb6fdfc4-42ce-44a0-915c-c9de817082ba" providerId="ADAL" clId="{C203A7B0-5E9D-0C47-A14A-98F191C97AE6}" dt="2025-01-15T19:14:28.716" v="6746" actId="1076"/>
          <ac:spMkLst>
            <pc:docMk/>
            <pc:sldMk cId="2004426133" sldId="275"/>
            <ac:spMk id="2" creationId="{C762BBA3-32E6-3A63-2FFD-D0BAE1172979}"/>
          </ac:spMkLst>
        </pc:spChg>
        <pc:spChg chg="add mod">
          <ac:chgData name="Nina Williams (2300720)" userId="fb6fdfc4-42ce-44a0-915c-c9de817082ba" providerId="ADAL" clId="{C203A7B0-5E9D-0C47-A14A-98F191C97AE6}" dt="2025-01-15T19:08:13.174" v="6659" actId="255"/>
          <ac:spMkLst>
            <pc:docMk/>
            <pc:sldMk cId="2004426133" sldId="275"/>
            <ac:spMk id="3" creationId="{09E4DD9D-D527-46B5-8E63-D0251BF49415}"/>
          </ac:spMkLst>
        </pc:spChg>
        <pc:spChg chg="add mod">
          <ac:chgData name="Nina Williams (2300720)" userId="fb6fdfc4-42ce-44a0-915c-c9de817082ba" providerId="ADAL" clId="{C203A7B0-5E9D-0C47-A14A-98F191C97AE6}" dt="2025-01-15T19:21:00.215" v="6776" actId="2711"/>
          <ac:spMkLst>
            <pc:docMk/>
            <pc:sldMk cId="2004426133" sldId="275"/>
            <ac:spMk id="7" creationId="{289F849A-C714-82B1-2CFB-964EE602A808}"/>
          </ac:spMkLst>
        </pc:spChg>
        <pc:picChg chg="add del mod">
          <ac:chgData name="Nina Williams (2300720)" userId="fb6fdfc4-42ce-44a0-915c-c9de817082ba" providerId="ADAL" clId="{C203A7B0-5E9D-0C47-A14A-98F191C97AE6}" dt="2025-01-15T19:10:48.234" v="6683" actId="478"/>
          <ac:picMkLst>
            <pc:docMk/>
            <pc:sldMk cId="2004426133" sldId="275"/>
            <ac:picMk id="4" creationId="{56685D4E-B7E6-4590-BCD9-15263C398B09}"/>
          </ac:picMkLst>
        </pc:picChg>
        <pc:picChg chg="add mod">
          <ac:chgData name="Nina Williams (2300720)" userId="fb6fdfc4-42ce-44a0-915c-c9de817082ba" providerId="ADAL" clId="{C203A7B0-5E9D-0C47-A14A-98F191C97AE6}" dt="2025-01-15T19:12:39.479" v="6728" actId="1076"/>
          <ac:picMkLst>
            <pc:docMk/>
            <pc:sldMk cId="2004426133" sldId="275"/>
            <ac:picMk id="6" creationId="{C709D156-7FF0-F437-4DC4-AE24898244AD}"/>
          </ac:picMkLst>
        </pc:picChg>
      </pc:sldChg>
      <pc:sldChg chg="addSp delSp modSp new mod">
        <pc:chgData name="Nina Williams (2300720)" userId="fb6fdfc4-42ce-44a0-915c-c9de817082ba" providerId="ADAL" clId="{C203A7B0-5E9D-0C47-A14A-98F191C97AE6}" dt="2025-01-15T17:47:46.065" v="6088" actId="1076"/>
        <pc:sldMkLst>
          <pc:docMk/>
          <pc:sldMk cId="2312450316" sldId="276"/>
        </pc:sldMkLst>
        <pc:spChg chg="add mod">
          <ac:chgData name="Nina Williams (2300720)" userId="fb6fdfc4-42ce-44a0-915c-c9de817082ba" providerId="ADAL" clId="{C203A7B0-5E9D-0C47-A14A-98F191C97AE6}" dt="2025-01-15T17:45:22.254" v="6069" actId="1076"/>
          <ac:spMkLst>
            <pc:docMk/>
            <pc:sldMk cId="2312450316" sldId="276"/>
            <ac:spMk id="2" creationId="{A3AF73ED-A0D8-9C46-A1E6-44D45F9CCB37}"/>
          </ac:spMkLst>
        </pc:spChg>
        <pc:spChg chg="add mod">
          <ac:chgData name="Nina Williams (2300720)" userId="fb6fdfc4-42ce-44a0-915c-c9de817082ba" providerId="ADAL" clId="{C203A7B0-5E9D-0C47-A14A-98F191C97AE6}" dt="2025-01-15T17:38:03.051" v="5926" actId="14100"/>
          <ac:spMkLst>
            <pc:docMk/>
            <pc:sldMk cId="2312450316" sldId="276"/>
            <ac:spMk id="3" creationId="{133655C6-A199-6429-375D-88561153673A}"/>
          </ac:spMkLst>
        </pc:spChg>
        <pc:spChg chg="add mod">
          <ac:chgData name="Nina Williams (2300720)" userId="fb6fdfc4-42ce-44a0-915c-c9de817082ba" providerId="ADAL" clId="{C203A7B0-5E9D-0C47-A14A-98F191C97AE6}" dt="2025-01-15T17:41:51.495" v="6051" actId="14100"/>
          <ac:spMkLst>
            <pc:docMk/>
            <pc:sldMk cId="2312450316" sldId="276"/>
            <ac:spMk id="4" creationId="{A833D0C8-CD5A-A78E-51A9-73D193D4B78D}"/>
          </ac:spMkLst>
        </pc:spChg>
        <pc:spChg chg="add">
          <ac:chgData name="Nina Williams (2300720)" userId="fb6fdfc4-42ce-44a0-915c-c9de817082ba" providerId="ADAL" clId="{C203A7B0-5E9D-0C47-A14A-98F191C97AE6}" dt="2025-01-15T17:42:35.865" v="6053"/>
          <ac:spMkLst>
            <pc:docMk/>
            <pc:sldMk cId="2312450316" sldId="276"/>
            <ac:spMk id="5" creationId="{40ECFF29-C619-F8B5-0E12-165C3AE5C0AE}"/>
          </ac:spMkLst>
        </pc:spChg>
        <pc:spChg chg="add">
          <ac:chgData name="Nina Williams (2300720)" userId="fb6fdfc4-42ce-44a0-915c-c9de817082ba" providerId="ADAL" clId="{C203A7B0-5E9D-0C47-A14A-98F191C97AE6}" dt="2025-01-15T17:42:45.874" v="6054"/>
          <ac:spMkLst>
            <pc:docMk/>
            <pc:sldMk cId="2312450316" sldId="276"/>
            <ac:spMk id="6" creationId="{80C561E9-D048-51A7-7BE8-7BEB286AFF37}"/>
          </ac:spMkLst>
        </pc:spChg>
        <pc:spChg chg="add mod">
          <ac:chgData name="Nina Williams (2300720)" userId="fb6fdfc4-42ce-44a0-915c-c9de817082ba" providerId="ADAL" clId="{C203A7B0-5E9D-0C47-A14A-98F191C97AE6}" dt="2025-01-15T17:47:40.617" v="6087" actId="1076"/>
          <ac:spMkLst>
            <pc:docMk/>
            <pc:sldMk cId="2312450316" sldId="276"/>
            <ac:spMk id="10" creationId="{BF84F247-1D85-ACB0-A377-3600937E0EE4}"/>
          </ac:spMkLst>
        </pc:spChg>
        <pc:picChg chg="add mod">
          <ac:chgData name="Nina Williams (2300720)" userId="fb6fdfc4-42ce-44a0-915c-c9de817082ba" providerId="ADAL" clId="{C203A7B0-5E9D-0C47-A14A-98F191C97AE6}" dt="2025-01-15T17:45:39.998" v="6073" actId="14100"/>
          <ac:picMkLst>
            <pc:docMk/>
            <pc:sldMk cId="2312450316" sldId="276"/>
            <ac:picMk id="8" creationId="{D0F26046-D2EB-C851-E84A-1C9FA6534C59}"/>
          </ac:picMkLst>
        </pc:picChg>
        <pc:picChg chg="add mod">
          <ac:chgData name="Nina Williams (2300720)" userId="fb6fdfc4-42ce-44a0-915c-c9de817082ba" providerId="ADAL" clId="{C203A7B0-5E9D-0C47-A14A-98F191C97AE6}" dt="2025-01-15T17:46:03.283" v="6077" actId="1076"/>
          <ac:picMkLst>
            <pc:docMk/>
            <pc:sldMk cId="2312450316" sldId="276"/>
            <ac:picMk id="9" creationId="{4B0D9F09-CC06-9DC6-DA3D-77E37206AACA}"/>
          </ac:picMkLst>
        </pc:picChg>
        <pc:picChg chg="add del">
          <ac:chgData name="Nina Williams (2300720)" userId="fb6fdfc4-42ce-44a0-915c-c9de817082ba" providerId="ADAL" clId="{C203A7B0-5E9D-0C47-A14A-98F191C97AE6}" dt="2025-01-15T17:43:16.693" v="6058" actId="478"/>
          <ac:picMkLst>
            <pc:docMk/>
            <pc:sldMk cId="2312450316" sldId="276"/>
            <ac:picMk id="11270" creationId="{AEA0233D-2102-00CD-9DE7-40A673EBED81}"/>
          </ac:picMkLst>
        </pc:picChg>
        <pc:picChg chg="add mod">
          <ac:chgData name="Nina Williams (2300720)" userId="fb6fdfc4-42ce-44a0-915c-c9de817082ba" providerId="ADAL" clId="{C203A7B0-5E9D-0C47-A14A-98F191C97AE6}" dt="2025-01-15T17:47:46.065" v="6088" actId="1076"/>
          <ac:picMkLst>
            <pc:docMk/>
            <pc:sldMk cId="2312450316" sldId="276"/>
            <ac:picMk id="11272" creationId="{5C781619-70B4-0497-5E86-88DF805F6BD3}"/>
          </ac:picMkLst>
        </pc:picChg>
      </pc:sldChg>
      <pc:sldChg chg="addSp delSp modSp new mod">
        <pc:chgData name="Nina Williams (2300720)" userId="fb6fdfc4-42ce-44a0-915c-c9de817082ba" providerId="ADAL" clId="{C203A7B0-5E9D-0C47-A14A-98F191C97AE6}" dt="2025-01-15T23:51:33.171" v="6780" actId="313"/>
        <pc:sldMkLst>
          <pc:docMk/>
          <pc:sldMk cId="144486475" sldId="277"/>
        </pc:sldMkLst>
        <pc:spChg chg="add mod">
          <ac:chgData name="Nina Williams (2300720)" userId="fb6fdfc4-42ce-44a0-915c-c9de817082ba" providerId="ADAL" clId="{C203A7B0-5E9D-0C47-A14A-98F191C97AE6}" dt="2025-01-15T19:06:09.351" v="6645" actId="1076"/>
          <ac:spMkLst>
            <pc:docMk/>
            <pc:sldMk cId="144486475" sldId="277"/>
            <ac:spMk id="2" creationId="{6955C756-705B-8162-96D6-9D66932E06C2}"/>
          </ac:spMkLst>
        </pc:spChg>
        <pc:spChg chg="add mod">
          <ac:chgData name="Nina Williams (2300720)" userId="fb6fdfc4-42ce-44a0-915c-c9de817082ba" providerId="ADAL" clId="{C203A7B0-5E9D-0C47-A14A-98F191C97AE6}" dt="2025-01-15T19:00:05.672" v="6579" actId="20577"/>
          <ac:spMkLst>
            <pc:docMk/>
            <pc:sldMk cId="144486475" sldId="277"/>
            <ac:spMk id="3" creationId="{FBA5667F-6980-726C-650B-B888EE21B9D1}"/>
          </ac:spMkLst>
        </pc:spChg>
        <pc:spChg chg="add mod">
          <ac:chgData name="Nina Williams (2300720)" userId="fb6fdfc4-42ce-44a0-915c-c9de817082ba" providerId="ADAL" clId="{C203A7B0-5E9D-0C47-A14A-98F191C97AE6}" dt="2025-01-15T23:51:33.171" v="6780" actId="313"/>
          <ac:spMkLst>
            <pc:docMk/>
            <pc:sldMk cId="144486475" sldId="277"/>
            <ac:spMk id="4" creationId="{1B059314-B361-4B82-9E1C-97D23A4D0B62}"/>
          </ac:spMkLst>
        </pc:spChg>
        <pc:spChg chg="add mod">
          <ac:chgData name="Nina Williams (2300720)" userId="fb6fdfc4-42ce-44a0-915c-c9de817082ba" providerId="ADAL" clId="{C203A7B0-5E9D-0C47-A14A-98F191C97AE6}" dt="2025-01-15T19:03:26.557" v="6613"/>
          <ac:spMkLst>
            <pc:docMk/>
            <pc:sldMk cId="144486475" sldId="277"/>
            <ac:spMk id="5" creationId="{848BF109-0352-6A3D-B887-B35632A55AFF}"/>
          </ac:spMkLst>
        </pc:spChg>
        <pc:spChg chg="add mod">
          <ac:chgData name="Nina Williams (2300720)" userId="fb6fdfc4-42ce-44a0-915c-c9de817082ba" providerId="ADAL" clId="{C203A7B0-5E9D-0C47-A14A-98F191C97AE6}" dt="2025-01-15T19:06:11.488" v="6646" actId="1076"/>
          <ac:spMkLst>
            <pc:docMk/>
            <pc:sldMk cId="144486475" sldId="277"/>
            <ac:spMk id="8" creationId="{583AD68A-7210-1249-7031-C278366B216E}"/>
          </ac:spMkLst>
        </pc:spChg>
        <pc:picChg chg="add mod">
          <ac:chgData name="Nina Williams (2300720)" userId="fb6fdfc4-42ce-44a0-915c-c9de817082ba" providerId="ADAL" clId="{C203A7B0-5E9D-0C47-A14A-98F191C97AE6}" dt="2025-01-15T19:06:14.803" v="6647" actId="1076"/>
          <ac:picMkLst>
            <pc:docMk/>
            <pc:sldMk cId="144486475" sldId="277"/>
            <ac:picMk id="6" creationId="{F6684C4E-9D8D-B583-1089-77E0A8946797}"/>
          </ac:picMkLst>
        </pc:picChg>
        <pc:picChg chg="add mod">
          <ac:chgData name="Nina Williams (2300720)" userId="fb6fdfc4-42ce-44a0-915c-c9de817082ba" providerId="ADAL" clId="{C203A7B0-5E9D-0C47-A14A-98F191C97AE6}" dt="2025-01-15T19:04:17.709" v="6625"/>
          <ac:picMkLst>
            <pc:docMk/>
            <pc:sldMk cId="144486475" sldId="277"/>
            <ac:picMk id="7" creationId="{6218A693-EE91-AA65-C7F0-E2B0E617C081}"/>
          </ac:picMkLst>
        </pc:picChg>
        <pc:picChg chg="add del mod">
          <ac:chgData name="Nina Williams (2300720)" userId="fb6fdfc4-42ce-44a0-915c-c9de817082ba" providerId="ADAL" clId="{C203A7B0-5E9D-0C47-A14A-98F191C97AE6}" dt="2025-01-15T19:03:39.206" v="6616" actId="478"/>
          <ac:picMkLst>
            <pc:docMk/>
            <pc:sldMk cId="144486475" sldId="277"/>
            <ac:picMk id="18434" creationId="{4CAEBF8A-7BD5-294F-36B6-92A5B94A2636}"/>
          </ac:picMkLst>
        </pc:picChg>
        <pc:picChg chg="add mod">
          <ac:chgData name="Nina Williams (2300720)" userId="fb6fdfc4-42ce-44a0-915c-c9de817082ba" providerId="ADAL" clId="{C203A7B0-5E9D-0C47-A14A-98F191C97AE6}" dt="2025-01-15T19:06:03.920" v="6643" actId="1076"/>
          <ac:picMkLst>
            <pc:docMk/>
            <pc:sldMk cId="144486475" sldId="277"/>
            <ac:picMk id="18436" creationId="{19F8C2E1-DECD-C2BD-C3DE-6AC88E80401A}"/>
          </ac:picMkLst>
        </pc:picChg>
      </pc:sldChg>
      <pc:sldChg chg="addSp modSp new mod">
        <pc:chgData name="Nina Williams (2300720)" userId="fb6fdfc4-42ce-44a0-915c-c9de817082ba" providerId="ADAL" clId="{C203A7B0-5E9D-0C47-A14A-98F191C97AE6}" dt="2025-01-15T18:54:40.671" v="6536" actId="2711"/>
        <pc:sldMkLst>
          <pc:docMk/>
          <pc:sldMk cId="3892452785" sldId="278"/>
        </pc:sldMkLst>
        <pc:spChg chg="add mod">
          <ac:chgData name="Nina Williams (2300720)" userId="fb6fdfc4-42ce-44a0-915c-c9de817082ba" providerId="ADAL" clId="{C203A7B0-5E9D-0C47-A14A-98F191C97AE6}" dt="2025-01-15T18:52:06.120" v="6507" actId="1076"/>
          <ac:spMkLst>
            <pc:docMk/>
            <pc:sldMk cId="3892452785" sldId="278"/>
            <ac:spMk id="2" creationId="{0DC177EB-0465-CAA5-5EC1-7584243BC90C}"/>
          </ac:spMkLst>
        </pc:spChg>
        <pc:spChg chg="add mod">
          <ac:chgData name="Nina Williams (2300720)" userId="fb6fdfc4-42ce-44a0-915c-c9de817082ba" providerId="ADAL" clId="{C203A7B0-5E9D-0C47-A14A-98F191C97AE6}" dt="2025-01-15T18:45:49.989" v="6479" actId="255"/>
          <ac:spMkLst>
            <pc:docMk/>
            <pc:sldMk cId="3892452785" sldId="278"/>
            <ac:spMk id="4" creationId="{3DC1451A-3903-537A-B263-70A358E319A5}"/>
          </ac:spMkLst>
        </pc:spChg>
        <pc:spChg chg="add mod">
          <ac:chgData name="Nina Williams (2300720)" userId="fb6fdfc4-42ce-44a0-915c-c9de817082ba" providerId="ADAL" clId="{C203A7B0-5E9D-0C47-A14A-98F191C97AE6}" dt="2025-01-15T18:53:37.019" v="6524" actId="1076"/>
          <ac:spMkLst>
            <pc:docMk/>
            <pc:sldMk cId="3892452785" sldId="278"/>
            <ac:spMk id="5" creationId="{B30F435A-602C-CCD2-9B60-48D2B1842520}"/>
          </ac:spMkLst>
        </pc:spChg>
        <pc:spChg chg="add mod">
          <ac:chgData name="Nina Williams (2300720)" userId="fb6fdfc4-42ce-44a0-915c-c9de817082ba" providerId="ADAL" clId="{C203A7B0-5E9D-0C47-A14A-98F191C97AE6}" dt="2025-01-15T18:54:40.671" v="6536" actId="2711"/>
          <ac:spMkLst>
            <pc:docMk/>
            <pc:sldMk cId="3892452785" sldId="278"/>
            <ac:spMk id="7" creationId="{B738F665-9DDA-7E4D-A71D-C4B8448FB36C}"/>
          </ac:spMkLst>
        </pc:spChg>
        <pc:picChg chg="add mod">
          <ac:chgData name="Nina Williams (2300720)" userId="fb6fdfc4-42ce-44a0-915c-c9de817082ba" providerId="ADAL" clId="{C203A7B0-5E9D-0C47-A14A-98F191C97AE6}" dt="2025-01-15T18:53:32.302" v="6523" actId="1076"/>
          <ac:picMkLst>
            <pc:docMk/>
            <pc:sldMk cId="3892452785" sldId="278"/>
            <ac:picMk id="6" creationId="{7664A2CA-5543-106C-6DF6-0EE75F8DADDD}"/>
          </ac:picMkLst>
        </pc:picChg>
        <pc:picChg chg="add mod">
          <ac:chgData name="Nina Williams (2300720)" userId="fb6fdfc4-42ce-44a0-915c-c9de817082ba" providerId="ADAL" clId="{C203A7B0-5E9D-0C47-A14A-98F191C97AE6}" dt="2025-01-15T18:53:47.117" v="6528" actId="1076"/>
          <ac:picMkLst>
            <pc:docMk/>
            <pc:sldMk cId="3892452785" sldId="278"/>
            <ac:picMk id="16386" creationId="{C3BEE851-9B0E-D8B6-8418-90CB2CE6BFEE}"/>
          </ac:picMkLst>
        </pc:picChg>
        <pc:picChg chg="add mod">
          <ac:chgData name="Nina Williams (2300720)" userId="fb6fdfc4-42ce-44a0-915c-c9de817082ba" providerId="ADAL" clId="{C203A7B0-5E9D-0C47-A14A-98F191C97AE6}" dt="2025-01-15T18:53:45.167" v="6527" actId="1076"/>
          <ac:picMkLst>
            <pc:docMk/>
            <pc:sldMk cId="3892452785" sldId="278"/>
            <ac:picMk id="16388" creationId="{2980672C-9A29-CCF5-1A7E-376D5E0EB889}"/>
          </ac:picMkLst>
        </pc:picChg>
      </pc:sldChg>
      <pc:sldChg chg="addSp modSp new mod">
        <pc:chgData name="Nina Williams (2300720)" userId="fb6fdfc4-42ce-44a0-915c-c9de817082ba" providerId="ADAL" clId="{C203A7B0-5E9D-0C47-A14A-98F191C97AE6}" dt="2025-01-15T19:19:22.705" v="6771" actId="1076"/>
        <pc:sldMkLst>
          <pc:docMk/>
          <pc:sldMk cId="2921988202" sldId="279"/>
        </pc:sldMkLst>
        <pc:spChg chg="add mod">
          <ac:chgData name="Nina Williams (2300720)" userId="fb6fdfc4-42ce-44a0-915c-c9de817082ba" providerId="ADAL" clId="{C203A7B0-5E9D-0C47-A14A-98F191C97AE6}" dt="2025-01-15T19:15:51.295" v="6755" actId="207"/>
          <ac:spMkLst>
            <pc:docMk/>
            <pc:sldMk cId="2921988202" sldId="279"/>
            <ac:spMk id="2" creationId="{7F918F21-D0ED-59F6-97B4-356FBFBBC883}"/>
          </ac:spMkLst>
        </pc:spChg>
        <pc:spChg chg="add mod">
          <ac:chgData name="Nina Williams (2300720)" userId="fb6fdfc4-42ce-44a0-915c-c9de817082ba" providerId="ADAL" clId="{C203A7B0-5E9D-0C47-A14A-98F191C97AE6}" dt="2025-01-15T19:19:22.705" v="6771" actId="1076"/>
          <ac:spMkLst>
            <pc:docMk/>
            <pc:sldMk cId="2921988202" sldId="279"/>
            <ac:spMk id="3" creationId="{8D8DDB06-463B-18D6-FB21-E3E335E8B03D}"/>
          </ac:spMkLst>
        </pc:spChg>
      </pc:sldChg>
      <pc:sldChg chg="addSp modSp new mod">
        <pc:chgData name="Nina Williams (2300720)" userId="fb6fdfc4-42ce-44a0-915c-c9de817082ba" providerId="ADAL" clId="{C203A7B0-5E9D-0C47-A14A-98F191C97AE6}" dt="2025-01-15T23:52:17.153" v="6781" actId="20577"/>
        <pc:sldMkLst>
          <pc:docMk/>
          <pc:sldMk cId="4069337834" sldId="280"/>
        </pc:sldMkLst>
        <pc:spChg chg="add mod">
          <ac:chgData name="Nina Williams (2300720)" userId="fb6fdfc4-42ce-44a0-915c-c9de817082ba" providerId="ADAL" clId="{C203A7B0-5E9D-0C47-A14A-98F191C97AE6}" dt="2025-01-15T19:16:17.927" v="6756"/>
          <ac:spMkLst>
            <pc:docMk/>
            <pc:sldMk cId="4069337834" sldId="280"/>
            <ac:spMk id="2" creationId="{544F6DBF-F8F7-C688-B5B9-2EC34ABE14CB}"/>
          </ac:spMkLst>
        </pc:spChg>
        <pc:spChg chg="add mod">
          <ac:chgData name="Nina Williams (2300720)" userId="fb6fdfc4-42ce-44a0-915c-c9de817082ba" providerId="ADAL" clId="{C203A7B0-5E9D-0C47-A14A-98F191C97AE6}" dt="2025-01-15T23:52:17.153" v="6781" actId="20577"/>
          <ac:spMkLst>
            <pc:docMk/>
            <pc:sldMk cId="4069337834" sldId="280"/>
            <ac:spMk id="3" creationId="{92DB9605-6779-A710-8AA8-39D57C5BB712}"/>
          </ac:spMkLst>
        </pc:spChg>
      </pc:sldChg>
      <pc:sldChg chg="addSp modSp new mod">
        <pc:chgData name="Nina Williams (2300720)" userId="fb6fdfc4-42ce-44a0-915c-c9de817082ba" providerId="ADAL" clId="{C203A7B0-5E9D-0C47-A14A-98F191C97AE6}" dt="2025-01-15T19:18:47.184" v="6766" actId="20577"/>
        <pc:sldMkLst>
          <pc:docMk/>
          <pc:sldMk cId="3222390572" sldId="281"/>
        </pc:sldMkLst>
        <pc:spChg chg="add mod">
          <ac:chgData name="Nina Williams (2300720)" userId="fb6fdfc4-42ce-44a0-915c-c9de817082ba" providerId="ADAL" clId="{C203A7B0-5E9D-0C47-A14A-98F191C97AE6}" dt="2025-01-15T19:16:26.574" v="6757"/>
          <ac:spMkLst>
            <pc:docMk/>
            <pc:sldMk cId="3222390572" sldId="281"/>
            <ac:spMk id="2" creationId="{A80941EE-0594-556B-D9E2-F577F894CA76}"/>
          </ac:spMkLst>
        </pc:spChg>
        <pc:spChg chg="add mod">
          <ac:chgData name="Nina Williams (2300720)" userId="fb6fdfc4-42ce-44a0-915c-c9de817082ba" providerId="ADAL" clId="{C203A7B0-5E9D-0C47-A14A-98F191C97AE6}" dt="2025-01-15T19:18:47.184" v="6766" actId="20577"/>
          <ac:spMkLst>
            <pc:docMk/>
            <pc:sldMk cId="3222390572" sldId="281"/>
            <ac:spMk id="3" creationId="{7F7DB59A-531A-D5E8-BB03-742B06099CC6}"/>
          </ac:spMkLst>
        </pc:spChg>
      </pc:sldChg>
      <pc:sldChg chg="addSp modSp new mod">
        <pc:chgData name="Nina Williams (2300720)" userId="fb6fdfc4-42ce-44a0-915c-c9de817082ba" providerId="ADAL" clId="{C203A7B0-5E9D-0C47-A14A-98F191C97AE6}" dt="2025-01-16T11:24:33.561" v="6990" actId="20577"/>
        <pc:sldMkLst>
          <pc:docMk/>
          <pc:sldMk cId="900219459" sldId="282"/>
        </pc:sldMkLst>
        <pc:spChg chg="add mod">
          <ac:chgData name="Nina Williams (2300720)" userId="fb6fdfc4-42ce-44a0-915c-c9de817082ba" providerId="ADAL" clId="{C203A7B0-5E9D-0C47-A14A-98F191C97AE6}" dt="2025-01-15T19:19:31.658" v="6773" actId="1076"/>
          <ac:spMkLst>
            <pc:docMk/>
            <pc:sldMk cId="900219459" sldId="282"/>
            <ac:spMk id="2" creationId="{45080FA4-E408-F405-0EDB-11D62201F7BE}"/>
          </ac:spMkLst>
        </pc:spChg>
        <pc:spChg chg="add mod">
          <ac:chgData name="Nina Williams (2300720)" userId="fb6fdfc4-42ce-44a0-915c-c9de817082ba" providerId="ADAL" clId="{C203A7B0-5E9D-0C47-A14A-98F191C97AE6}" dt="2025-01-16T11:24:33.561" v="6990" actId="20577"/>
          <ac:spMkLst>
            <pc:docMk/>
            <pc:sldMk cId="900219459" sldId="282"/>
            <ac:spMk id="3" creationId="{CEAAA1C0-D454-D7FD-D728-D899E93942E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D8E5E-745C-407D-B425-C78EBF08DF96}"/>
              </a:ext>
            </a:extLst>
          </p:cNvPr>
          <p:cNvSpPr>
            <a:spLocks noGrp="1"/>
          </p:cNvSpPr>
          <p:nvPr>
            <p:ph type="ctrTitle"/>
          </p:nvPr>
        </p:nvSpPr>
        <p:spPr>
          <a:xfrm>
            <a:off x="571501" y="822960"/>
            <a:ext cx="6057899" cy="5015169"/>
          </a:xfrm>
        </p:spPr>
        <p:txBody>
          <a:bodyPr anchor="t">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D07A4D5-56F4-4287-B174-56C55B18FD68}"/>
              </a:ext>
            </a:extLst>
          </p:cNvPr>
          <p:cNvSpPr>
            <a:spLocks noGrp="1"/>
          </p:cNvSpPr>
          <p:nvPr>
            <p:ph type="subTitle" idx="1"/>
          </p:nvPr>
        </p:nvSpPr>
        <p:spPr>
          <a:xfrm>
            <a:off x="8109113" y="3003642"/>
            <a:ext cx="3522199" cy="2900274"/>
          </a:xfrm>
        </p:spPr>
        <p:txBody>
          <a:bodyPr anchor="b">
            <a:normAutofit/>
          </a:bodyPr>
          <a:lstStyle>
            <a:lvl1pPr marL="0" indent="0" algn="l">
              <a:lnSpc>
                <a:spcPct val="130000"/>
              </a:lnSpc>
              <a:buNone/>
              <a:defRPr sz="14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AEB9C19-FEE0-4852-B181-14A0DD77F40D}"/>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11127DDF-01B7-463C-82BC-BBF4296182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B2056A-C3EE-4809-B1F3-1CEEEA266F7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9" name="Straight Connector 8">
            <a:extLst>
              <a:ext uri="{FF2B5EF4-FFF2-40B4-BE49-F238E27FC236}">
                <a16:creationId xmlns:a16="http://schemas.microsoft.com/office/drawing/2014/main" id="{A240FCEE-B6E2-46D0-9BB0-F45F79545E9D}"/>
              </a:ext>
            </a:extLst>
          </p:cNvPr>
          <p:cNvCxnSpPr>
            <a:cxnSpLocks/>
          </p:cNvCxnSpPr>
          <p:nvPr/>
        </p:nvCxnSpPr>
        <p:spPr>
          <a:xfrm flipH="1">
            <a:off x="571501"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BD2FB83-3783-4477-80B5-DA5BF10BAF57}"/>
              </a:ext>
            </a:extLst>
          </p:cNvPr>
          <p:cNvCxnSpPr>
            <a:cxnSpLocks/>
          </p:cNvCxnSpPr>
          <p:nvPr/>
        </p:nvCxnSpPr>
        <p:spPr>
          <a:xfrm>
            <a:off x="7742482"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83EA203-71D5-49C0-9626-FFA8E46787B0}"/>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595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B2ED8-7F53-4C03-A740-493E5079849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5611087-99A9-4100-B5F7-520880DE322E}"/>
              </a:ext>
            </a:extLst>
          </p:cNvPr>
          <p:cNvSpPr>
            <a:spLocks noGrp="1"/>
          </p:cNvSpPr>
          <p:nvPr>
            <p:ph idx="1"/>
          </p:nvPr>
        </p:nvSpPr>
        <p:spPr>
          <a:xfrm>
            <a:off x="571499" y="2075688"/>
            <a:ext cx="11059811" cy="39109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7B4B20-1A65-4A26-B11E-6095083A1645}"/>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FB0D52D3-E985-4FEB-89B9-57C754711C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EA751A-C72D-47C1-A7A6-E8510A40CE9A}"/>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157561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81F78-07BF-45A9-92D4-E4E0A1E88D7A}"/>
              </a:ext>
            </a:extLst>
          </p:cNvPr>
          <p:cNvSpPr>
            <a:spLocks noGrp="1"/>
          </p:cNvSpPr>
          <p:nvPr>
            <p:ph type="title"/>
          </p:nvPr>
        </p:nvSpPr>
        <p:spPr>
          <a:xfrm>
            <a:off x="571500" y="914255"/>
            <a:ext cx="6867115" cy="5009471"/>
          </a:xfrm>
        </p:spPr>
        <p:txBody>
          <a:bodyPr anchor="b">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ECC2A83-A380-4828-BC68-C065C8BC5AD5}"/>
              </a:ext>
            </a:extLst>
          </p:cNvPr>
          <p:cNvSpPr>
            <a:spLocks noGrp="1"/>
          </p:cNvSpPr>
          <p:nvPr>
            <p:ph type="body" idx="1"/>
          </p:nvPr>
        </p:nvSpPr>
        <p:spPr>
          <a:xfrm>
            <a:off x="9239817" y="914399"/>
            <a:ext cx="2370268" cy="2670273"/>
          </a:xfrm>
        </p:spPr>
        <p:txBody>
          <a:bodyPr anchor="t">
            <a:normAutofit/>
          </a:bodyPr>
          <a:lstStyle>
            <a:lvl1pPr marL="0" indent="0">
              <a:lnSpc>
                <a:spcPct val="130000"/>
              </a:lnSpc>
              <a:buNone/>
              <a:defRPr sz="14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F92B2F-8804-4195-A779-F5C67C25CBBE}"/>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25099C26-4411-4833-A917-A45E62D56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68C7C7-F862-434D-A87A-DECE9FD2E1E9}"/>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A40BAA4B-C4C0-40C1-8DC8-B4E2F8A68E12}"/>
              </a:ext>
            </a:extLst>
          </p:cNvPr>
          <p:cNvCxnSpPr>
            <a:cxnSpLocks/>
          </p:cNvCxnSpPr>
          <p:nvPr/>
        </p:nvCxnSpPr>
        <p:spPr>
          <a:xfrm>
            <a:off x="8872625"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C0A2259-2540-4B32-A999-2B46A6790E3D}"/>
              </a:ext>
            </a:extLst>
          </p:cNvPr>
          <p:cNvCxnSpPr>
            <a:cxnSpLocks/>
          </p:cNvCxnSpPr>
          <p:nvPr/>
        </p:nvCxnSpPr>
        <p:spPr>
          <a:xfrm flipH="1">
            <a:off x="566094"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CEFB0ED-3F76-4403-AD0B-E738DD9D8CB6}"/>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0468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6BD5F-CF53-4DD5-B8C5-27BBA2BB8860}"/>
              </a:ext>
            </a:extLst>
          </p:cNvPr>
          <p:cNvSpPr>
            <a:spLocks noGrp="1"/>
          </p:cNvSpPr>
          <p:nvPr>
            <p:ph type="title"/>
          </p:nvPr>
        </p:nvSpPr>
        <p:spPr>
          <a:xfrm>
            <a:off x="571500" y="709684"/>
            <a:ext cx="11049000" cy="1057160"/>
          </a:xfrm>
        </p:spPr>
        <p:txBody>
          <a:bodyPr anchor="ct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76C2E1-5D5E-409F-BEE8-F48CE86F55C9}"/>
              </a:ext>
            </a:extLst>
          </p:cNvPr>
          <p:cNvSpPr>
            <a:spLocks noGrp="1"/>
          </p:cNvSpPr>
          <p:nvPr>
            <p:ph sz="half" idx="1"/>
          </p:nvPr>
        </p:nvSpPr>
        <p:spPr>
          <a:xfrm>
            <a:off x="579447" y="2074990"/>
            <a:ext cx="5181600" cy="4101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FBBF823-1BFB-4CF0-BAF4-D660C8F1AFC0}"/>
              </a:ext>
            </a:extLst>
          </p:cNvPr>
          <p:cNvSpPr>
            <a:spLocks noGrp="1"/>
          </p:cNvSpPr>
          <p:nvPr>
            <p:ph sz="half" idx="2"/>
          </p:nvPr>
        </p:nvSpPr>
        <p:spPr>
          <a:xfrm>
            <a:off x="6447082" y="2074990"/>
            <a:ext cx="5181600" cy="41019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6FF816E-EE02-44A4-8B81-B324ECFD74DF}"/>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6" name="Footer Placeholder 5">
            <a:extLst>
              <a:ext uri="{FF2B5EF4-FFF2-40B4-BE49-F238E27FC236}">
                <a16:creationId xmlns:a16="http://schemas.microsoft.com/office/drawing/2014/main" id="{F134D9E4-A693-44D2-A3E8-E3AABC9052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4F669F-4B8E-415D-A9BF-AD451F452C6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11" name="Straight Connector 10">
            <a:extLst>
              <a:ext uri="{FF2B5EF4-FFF2-40B4-BE49-F238E27FC236}">
                <a16:creationId xmlns:a16="http://schemas.microsoft.com/office/drawing/2014/main" id="{720AF959-FCDC-4B92-9324-06A06C0D56F2}"/>
              </a:ext>
            </a:extLst>
          </p:cNvPr>
          <p:cNvCxnSpPr>
            <a:cxnSpLocks/>
          </p:cNvCxnSpPr>
          <p:nvPr/>
        </p:nvCxnSpPr>
        <p:spPr>
          <a:xfrm flipV="1">
            <a:off x="6101405" y="1883336"/>
            <a:ext cx="0" cy="439965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0301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F85E5-82C4-4BAE-B2B0-A078ABD6C69C}"/>
              </a:ext>
            </a:extLst>
          </p:cNvPr>
          <p:cNvSpPr>
            <a:spLocks noGrp="1"/>
          </p:cNvSpPr>
          <p:nvPr>
            <p:ph type="title"/>
          </p:nvPr>
        </p:nvSpPr>
        <p:spPr>
          <a:xfrm>
            <a:off x="583469" y="699118"/>
            <a:ext cx="11025062" cy="1063601"/>
          </a:xfrm>
        </p:spPr>
        <p:txBody>
          <a:bodyPr anchor="ct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12D15C7-F445-40F7-88F6-FD6526269CD7}"/>
              </a:ext>
            </a:extLst>
          </p:cNvPr>
          <p:cNvSpPr>
            <a:spLocks noGrp="1"/>
          </p:cNvSpPr>
          <p:nvPr>
            <p:ph type="body" idx="1"/>
          </p:nvPr>
        </p:nvSpPr>
        <p:spPr>
          <a:xfrm>
            <a:off x="583468" y="2022883"/>
            <a:ext cx="5230469" cy="564079"/>
          </a:xfrm>
        </p:spPr>
        <p:txBody>
          <a:bodyPr anchor="ctr">
            <a:norm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652C35-AA8E-4154-8A78-7DE9590E1F38}"/>
              </a:ext>
            </a:extLst>
          </p:cNvPr>
          <p:cNvSpPr>
            <a:spLocks noGrp="1"/>
          </p:cNvSpPr>
          <p:nvPr>
            <p:ph sz="half" idx="2"/>
          </p:nvPr>
        </p:nvSpPr>
        <p:spPr>
          <a:xfrm>
            <a:off x="583469" y="2866031"/>
            <a:ext cx="5157787" cy="3227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557EAC6-567C-4A4A-BB10-57EC14B97DDF}"/>
              </a:ext>
            </a:extLst>
          </p:cNvPr>
          <p:cNvSpPr>
            <a:spLocks noGrp="1"/>
          </p:cNvSpPr>
          <p:nvPr>
            <p:ph type="body" sz="quarter" idx="3"/>
          </p:nvPr>
        </p:nvSpPr>
        <p:spPr>
          <a:xfrm>
            <a:off x="6441470" y="2022883"/>
            <a:ext cx="5183188" cy="564080"/>
          </a:xfrm>
        </p:spPr>
        <p:txBody>
          <a:bodyPr anchor="ctr">
            <a:norm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9A083F-AD60-4437-B32A-44035D78AF63}"/>
              </a:ext>
            </a:extLst>
          </p:cNvPr>
          <p:cNvSpPr>
            <a:spLocks noGrp="1"/>
          </p:cNvSpPr>
          <p:nvPr>
            <p:ph sz="quarter" idx="4"/>
          </p:nvPr>
        </p:nvSpPr>
        <p:spPr>
          <a:xfrm>
            <a:off x="6441470" y="2866031"/>
            <a:ext cx="5183188" cy="3227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9DBF86F-3266-4551-B680-06F401FFE665}"/>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8" name="Footer Placeholder 7">
            <a:extLst>
              <a:ext uri="{FF2B5EF4-FFF2-40B4-BE49-F238E27FC236}">
                <a16:creationId xmlns:a16="http://schemas.microsoft.com/office/drawing/2014/main" id="{755B38FE-80F9-4582-B2E1-B067C288DE8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47BEF32-F637-47A1-9ED3-AFC4F79F3739}"/>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11" name="Straight Connector 10">
            <a:extLst>
              <a:ext uri="{FF2B5EF4-FFF2-40B4-BE49-F238E27FC236}">
                <a16:creationId xmlns:a16="http://schemas.microsoft.com/office/drawing/2014/main" id="{E0C508D4-7C99-4B8D-BCDE-F0001BD345D9}"/>
              </a:ext>
            </a:extLst>
          </p:cNvPr>
          <p:cNvCxnSpPr>
            <a:cxnSpLocks/>
          </p:cNvCxnSpPr>
          <p:nvPr/>
        </p:nvCxnSpPr>
        <p:spPr>
          <a:xfrm flipV="1">
            <a:off x="6101405" y="1883336"/>
            <a:ext cx="0" cy="43996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49BF61B-7951-48F4-982B-9401A483FFBF}"/>
              </a:ext>
            </a:extLst>
          </p:cNvPr>
          <p:cNvCxnSpPr>
            <a:cxnSpLocks/>
          </p:cNvCxnSpPr>
          <p:nvPr/>
        </p:nvCxnSpPr>
        <p:spPr>
          <a:xfrm flipH="1">
            <a:off x="577485" y="273859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1392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A94CB-6BE5-4B9E-B0A6-54F83B201A64}"/>
              </a:ext>
            </a:extLst>
          </p:cNvPr>
          <p:cNvSpPr>
            <a:spLocks noGrp="1"/>
          </p:cNvSpPr>
          <p:nvPr>
            <p:ph type="title"/>
          </p:nvPr>
        </p:nvSpPr>
        <p:spPr>
          <a:xfrm>
            <a:off x="571500" y="717452"/>
            <a:ext cx="11049000" cy="1161836"/>
          </a:xfrm>
        </p:spPr>
        <p:txBody>
          <a:bodyPr anchor="t"/>
          <a:lstStyle/>
          <a:p>
            <a:r>
              <a:rPr lang="en-US"/>
              <a:t>Click to edit Master title style</a:t>
            </a:r>
            <a:endParaRPr lang="en-US" dirty="0"/>
          </a:p>
        </p:txBody>
      </p:sp>
      <p:sp>
        <p:nvSpPr>
          <p:cNvPr id="3" name="Date Placeholder 2">
            <a:extLst>
              <a:ext uri="{FF2B5EF4-FFF2-40B4-BE49-F238E27FC236}">
                <a16:creationId xmlns:a16="http://schemas.microsoft.com/office/drawing/2014/main" id="{75E8643C-1A5D-4F23-B0D7-5B46F5E456B4}"/>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4" name="Footer Placeholder 3">
            <a:extLst>
              <a:ext uri="{FF2B5EF4-FFF2-40B4-BE49-F238E27FC236}">
                <a16:creationId xmlns:a16="http://schemas.microsoft.com/office/drawing/2014/main" id="{0C1A3394-78CC-43B0-9762-5E826F8BBFD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C347F0A-1980-4E13-AB22-AE3B8AA4405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4E9D858B-8A9C-4235-B151-81C99A3D20D2}"/>
              </a:ext>
            </a:extLst>
          </p:cNvPr>
          <p:cNvCxnSpPr>
            <a:cxnSpLocks/>
          </p:cNvCxnSpPr>
          <p:nvPr/>
        </p:nvCxnSpPr>
        <p:spPr>
          <a:xfrm flipH="1">
            <a:off x="577485"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6C7798B-3ECB-4076-8955-A82116BB0D25}"/>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5806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C61D85-3E72-406F-AB26-B4ED94918442}"/>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3" name="Footer Placeholder 2">
            <a:extLst>
              <a:ext uri="{FF2B5EF4-FFF2-40B4-BE49-F238E27FC236}">
                <a16:creationId xmlns:a16="http://schemas.microsoft.com/office/drawing/2014/main" id="{499C831E-4321-467E-9090-C89C48CF2F5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68A9556-B3D8-4403-835F-11AE2D4098E9}"/>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08150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AA48-D521-423D-B185-6490EF57B935}"/>
              </a:ext>
            </a:extLst>
          </p:cNvPr>
          <p:cNvSpPr>
            <a:spLocks noGrp="1"/>
          </p:cNvSpPr>
          <p:nvPr>
            <p:ph type="title"/>
          </p:nvPr>
        </p:nvSpPr>
        <p:spPr>
          <a:xfrm>
            <a:off x="572201" y="810344"/>
            <a:ext cx="3478084" cy="1408062"/>
          </a:xfrm>
        </p:spPr>
        <p:txBody>
          <a:bodyPr anchor="t"/>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B64E6DD-DDD2-4ED6-B8A9-A8B6D7656549}"/>
              </a:ext>
            </a:extLst>
          </p:cNvPr>
          <p:cNvSpPr>
            <a:spLocks noGrp="1"/>
          </p:cNvSpPr>
          <p:nvPr>
            <p:ph idx="1"/>
          </p:nvPr>
        </p:nvSpPr>
        <p:spPr>
          <a:xfrm>
            <a:off x="4919809" y="931232"/>
            <a:ext cx="6700679" cy="507936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A3F08F5E-AD33-4ACF-84C9-78B0FF6BE3AC}"/>
              </a:ext>
            </a:extLst>
          </p:cNvPr>
          <p:cNvSpPr>
            <a:spLocks noGrp="1"/>
          </p:cNvSpPr>
          <p:nvPr>
            <p:ph type="body" sz="half" idx="2"/>
          </p:nvPr>
        </p:nvSpPr>
        <p:spPr>
          <a:xfrm>
            <a:off x="571500" y="2578608"/>
            <a:ext cx="3478783" cy="34172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D7604E-7DD4-4497-B325-74F899E8ACC6}"/>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6" name="Footer Placeholder 5">
            <a:extLst>
              <a:ext uri="{FF2B5EF4-FFF2-40B4-BE49-F238E27FC236}">
                <a16:creationId xmlns:a16="http://schemas.microsoft.com/office/drawing/2014/main" id="{3F02BEED-A8F6-4256-9539-4434694AA1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EA1AA6-EE0B-48FD-A7DE-6CEE6A8C7DEB}"/>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8" name="Straight Connector 7">
            <a:extLst>
              <a:ext uri="{FF2B5EF4-FFF2-40B4-BE49-F238E27FC236}">
                <a16:creationId xmlns:a16="http://schemas.microsoft.com/office/drawing/2014/main" id="{B3F35B32-9A23-4805-94A6-96826D202139}"/>
              </a:ext>
            </a:extLst>
          </p:cNvPr>
          <p:cNvCxnSpPr>
            <a:cxnSpLocks/>
          </p:cNvCxnSpPr>
          <p:nvPr/>
        </p:nvCxnSpPr>
        <p:spPr>
          <a:xfrm flipH="1">
            <a:off x="571500"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762BA7DA-3944-40D4-91CD-40CA24DBB79B}"/>
              </a:ext>
            </a:extLst>
          </p:cNvPr>
          <p:cNvCxnSpPr>
            <a:cxnSpLocks/>
          </p:cNvCxnSpPr>
          <p:nvPr/>
        </p:nvCxnSpPr>
        <p:spPr>
          <a:xfrm flipV="1">
            <a:off x="4419601"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BEA0B78-39E7-4039-B8BE-4F425688C6DF}"/>
              </a:ext>
            </a:extLst>
          </p:cNvPr>
          <p:cNvCxnSpPr>
            <a:cxnSpLocks/>
          </p:cNvCxnSpPr>
          <p:nvPr/>
        </p:nvCxnSpPr>
        <p:spPr>
          <a:xfrm flipH="1">
            <a:off x="571501" y="2406845"/>
            <a:ext cx="38481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D68B99C-0744-42EE-9713-AB0CEC3F5D85}"/>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614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12732-5D39-4B30-A499-D51BABC882EF}"/>
              </a:ext>
            </a:extLst>
          </p:cNvPr>
          <p:cNvSpPr>
            <a:spLocks noGrp="1"/>
          </p:cNvSpPr>
          <p:nvPr>
            <p:ph type="title"/>
          </p:nvPr>
        </p:nvSpPr>
        <p:spPr>
          <a:xfrm>
            <a:off x="571499" y="802204"/>
            <a:ext cx="3478787" cy="1408062"/>
          </a:xfrm>
        </p:spPr>
        <p:txBody>
          <a:bodyPr anchor="t"/>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23AF5AEC-77BC-4A52-8A56-C6479CA6A29D}"/>
              </a:ext>
            </a:extLst>
          </p:cNvPr>
          <p:cNvSpPr>
            <a:spLocks noGrp="1"/>
          </p:cNvSpPr>
          <p:nvPr>
            <p:ph type="pic" idx="1"/>
          </p:nvPr>
        </p:nvSpPr>
        <p:spPr>
          <a:xfrm>
            <a:off x="4723467" y="847384"/>
            <a:ext cx="6907844" cy="52168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60A9240-8762-4C7D-AF22-A844CB2EC871}"/>
              </a:ext>
            </a:extLst>
          </p:cNvPr>
          <p:cNvSpPr>
            <a:spLocks noGrp="1"/>
          </p:cNvSpPr>
          <p:nvPr>
            <p:ph type="body" sz="half" idx="2"/>
          </p:nvPr>
        </p:nvSpPr>
        <p:spPr>
          <a:xfrm>
            <a:off x="571498" y="2574906"/>
            <a:ext cx="3478787" cy="343571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995685-E45D-4E74-8B78-D3B8E85C434D}"/>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6" name="Footer Placeholder 5">
            <a:extLst>
              <a:ext uri="{FF2B5EF4-FFF2-40B4-BE49-F238E27FC236}">
                <a16:creationId xmlns:a16="http://schemas.microsoft.com/office/drawing/2014/main" id="{321FCBA3-0FF5-47C2-901A-645F6185D2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030381-5320-46AD-A0B9-7C04B3E5A202}"/>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8" name="Straight Connector 7">
            <a:extLst>
              <a:ext uri="{FF2B5EF4-FFF2-40B4-BE49-F238E27FC236}">
                <a16:creationId xmlns:a16="http://schemas.microsoft.com/office/drawing/2014/main" id="{5357A432-D933-402A-8657-216EE20450EE}"/>
              </a:ext>
            </a:extLst>
          </p:cNvPr>
          <p:cNvCxnSpPr>
            <a:cxnSpLocks/>
          </p:cNvCxnSpPr>
          <p:nvPr/>
        </p:nvCxnSpPr>
        <p:spPr>
          <a:xfrm flipH="1">
            <a:off x="571500"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1B1E0F3-D71B-436F-A10B-B6EA7125F684}"/>
              </a:ext>
            </a:extLst>
          </p:cNvPr>
          <p:cNvCxnSpPr>
            <a:cxnSpLocks/>
          </p:cNvCxnSpPr>
          <p:nvPr/>
        </p:nvCxnSpPr>
        <p:spPr>
          <a:xfrm flipV="1">
            <a:off x="4419601" y="571500"/>
            <a:ext cx="0" cy="571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DEE64F5-2B48-4A2E-BA5E-1D37F1A7C9A3}"/>
              </a:ext>
            </a:extLst>
          </p:cNvPr>
          <p:cNvCxnSpPr>
            <a:cxnSpLocks/>
          </p:cNvCxnSpPr>
          <p:nvPr/>
        </p:nvCxnSpPr>
        <p:spPr>
          <a:xfrm flipH="1">
            <a:off x="571501" y="2406845"/>
            <a:ext cx="38481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99BF9AA-A2C8-4233-B597-EB11C6D6A0E0}"/>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2771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99A0A-70FC-426A-8B3B-60FAF9806EB0}"/>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EF47EC6-9753-4ABC-BB66-64CCC8BA0808}"/>
              </a:ext>
            </a:extLst>
          </p:cNvPr>
          <p:cNvSpPr>
            <a:spLocks noGrp="1"/>
          </p:cNvSpPr>
          <p:nvPr>
            <p:ph type="body" orient="vert" idx="1"/>
          </p:nvPr>
        </p:nvSpPr>
        <p:spPr>
          <a:xfrm>
            <a:off x="571499" y="2036363"/>
            <a:ext cx="11059811" cy="387077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8884D9F-DC99-4B4C-98CF-178BBBB76646}"/>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1A7A6840-AC0B-4260-8368-08E0A22D22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A5DAB8-EC07-4CCF-96EA-5D8ACDAE6E4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0438F1AC-9961-4786-A189-20863DD97F68}"/>
              </a:ext>
            </a:extLst>
          </p:cNvPr>
          <p:cNvCxnSpPr>
            <a:cxnSpLocks/>
          </p:cNvCxnSpPr>
          <p:nvPr/>
        </p:nvCxnSpPr>
        <p:spPr>
          <a:xfrm flipH="1">
            <a:off x="571500" y="1780979"/>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0174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75F678-EC03-4845-A51B-C90FA6A15491}"/>
              </a:ext>
            </a:extLst>
          </p:cNvPr>
          <p:cNvSpPr>
            <a:spLocks noGrp="1"/>
          </p:cNvSpPr>
          <p:nvPr>
            <p:ph type="title" orient="vert"/>
          </p:nvPr>
        </p:nvSpPr>
        <p:spPr>
          <a:xfrm>
            <a:off x="9177953" y="797251"/>
            <a:ext cx="2483929" cy="5283785"/>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B74A8B4D-A39F-4528-975A-9C84BEE778DF}"/>
              </a:ext>
            </a:extLst>
          </p:cNvPr>
          <p:cNvSpPr>
            <a:spLocks noGrp="1"/>
          </p:cNvSpPr>
          <p:nvPr>
            <p:ph type="body" orient="vert" idx="1"/>
          </p:nvPr>
        </p:nvSpPr>
        <p:spPr>
          <a:xfrm>
            <a:off x="566094" y="797251"/>
            <a:ext cx="8101072" cy="52837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5E4A23-6984-4AD1-A51D-600EDC263543}"/>
              </a:ext>
            </a:extLst>
          </p:cNvPr>
          <p:cNvSpPr>
            <a:spLocks noGrp="1"/>
          </p:cNvSpPr>
          <p:nvPr>
            <p:ph type="dt" sz="half" idx="10"/>
          </p:nvPr>
        </p:nvSpPr>
        <p:spPr/>
        <p:txBody>
          <a:body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A9273E28-C341-49CC-BAAB-0C0D1982121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26D54A-8E86-4026-8DD0-5B0979BB8C78}"/>
              </a:ext>
            </a:extLst>
          </p:cNvPr>
          <p:cNvSpPr>
            <a:spLocks noGrp="1"/>
          </p:cNvSpPr>
          <p:nvPr>
            <p:ph type="sldNum" sz="quarter" idx="12"/>
          </p:nvPr>
        </p:nvSpPr>
        <p:spPr/>
        <p:txBody>
          <a:bodyPr/>
          <a:lstStyle/>
          <a:p>
            <a:fld id="{5EEB83C2-341F-4C28-A243-1C56DDDA54D3}" type="slidenum">
              <a:rPr lang="en-US" smtClean="0"/>
              <a:t>‹#›</a:t>
            </a:fld>
            <a:endParaRPr lang="en-US"/>
          </a:p>
        </p:txBody>
      </p:sp>
      <p:cxnSp>
        <p:nvCxnSpPr>
          <p:cNvPr id="7" name="Straight Connector 6">
            <a:extLst>
              <a:ext uri="{FF2B5EF4-FFF2-40B4-BE49-F238E27FC236}">
                <a16:creationId xmlns:a16="http://schemas.microsoft.com/office/drawing/2014/main" id="{1CB05DA4-DF32-4D7A-9E4D-36309C90C5BB}"/>
              </a:ext>
            </a:extLst>
          </p:cNvPr>
          <p:cNvCxnSpPr>
            <a:cxnSpLocks/>
          </p:cNvCxnSpPr>
          <p:nvPr/>
        </p:nvCxnSpPr>
        <p:spPr>
          <a:xfrm flipH="1">
            <a:off x="566094" y="57711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D7CC7262-4997-41E4-976D-BA82E148280F}"/>
              </a:ext>
            </a:extLst>
          </p:cNvPr>
          <p:cNvCxnSpPr>
            <a:cxnSpLocks/>
          </p:cNvCxnSpPr>
          <p:nvPr/>
        </p:nvCxnSpPr>
        <p:spPr>
          <a:xfrm flipV="1">
            <a:off x="8875226" y="571500"/>
            <a:ext cx="0" cy="57114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6F5063B5-E478-4C41-AD40-49A39AE07429}"/>
              </a:ext>
            </a:extLst>
          </p:cNvPr>
          <p:cNvCxnSpPr>
            <a:cxnSpLocks/>
          </p:cNvCxnSpPr>
          <p:nvPr/>
        </p:nvCxnSpPr>
        <p:spPr>
          <a:xfrm flipH="1">
            <a:off x="577485" y="6283518"/>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3051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E1467D-9ED1-4211-A71E-41C91C755C9D}"/>
              </a:ext>
            </a:extLst>
          </p:cNvPr>
          <p:cNvSpPr>
            <a:spLocks noGrp="1"/>
          </p:cNvSpPr>
          <p:nvPr>
            <p:ph type="title"/>
          </p:nvPr>
        </p:nvSpPr>
        <p:spPr>
          <a:xfrm>
            <a:off x="571500" y="689289"/>
            <a:ext cx="11049000" cy="108410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1F8A6A1-C9C7-4FDF-B4DA-1E86B6A355F8}"/>
              </a:ext>
            </a:extLst>
          </p:cNvPr>
          <p:cNvSpPr>
            <a:spLocks noGrp="1"/>
          </p:cNvSpPr>
          <p:nvPr>
            <p:ph type="body" idx="1"/>
          </p:nvPr>
        </p:nvSpPr>
        <p:spPr>
          <a:xfrm>
            <a:off x="571499" y="2075688"/>
            <a:ext cx="11059811" cy="38180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AACC44A-C635-4CD0-90E9-D9503AF4CCF2}"/>
              </a:ext>
            </a:extLst>
          </p:cNvPr>
          <p:cNvSpPr>
            <a:spLocks noGrp="1"/>
          </p:cNvSpPr>
          <p:nvPr>
            <p:ph type="dt" sz="half" idx="2"/>
          </p:nvPr>
        </p:nvSpPr>
        <p:spPr>
          <a:xfrm>
            <a:off x="8036732" y="6397103"/>
            <a:ext cx="3091928" cy="365125"/>
          </a:xfrm>
          <a:prstGeom prst="rect">
            <a:avLst/>
          </a:prstGeom>
        </p:spPr>
        <p:txBody>
          <a:bodyPr vert="horz" lIns="91440" tIns="45720" rIns="91440" bIns="45720" rtlCol="0" anchor="ctr"/>
          <a:lstStyle>
            <a:lvl1pPr algn="r">
              <a:defRPr sz="800" cap="all" spc="200" baseline="0">
                <a:solidFill>
                  <a:schemeClr val="tx1"/>
                </a:solidFill>
              </a:defRPr>
            </a:lvl1pPr>
          </a:lstStyle>
          <a:p>
            <a:fld id="{1C8322F6-1C60-46CF-968C-BC20E470F443}" type="datetimeFigureOut">
              <a:rPr lang="en-US" smtClean="0"/>
              <a:t>1/14/25</a:t>
            </a:fld>
            <a:endParaRPr lang="en-US"/>
          </a:p>
        </p:txBody>
      </p:sp>
      <p:sp>
        <p:nvSpPr>
          <p:cNvPr id="5" name="Footer Placeholder 4">
            <a:extLst>
              <a:ext uri="{FF2B5EF4-FFF2-40B4-BE49-F238E27FC236}">
                <a16:creationId xmlns:a16="http://schemas.microsoft.com/office/drawing/2014/main" id="{58ABF682-1A47-492C-81E3-9DB0A50ECB1F}"/>
              </a:ext>
            </a:extLst>
          </p:cNvPr>
          <p:cNvSpPr>
            <a:spLocks noGrp="1"/>
          </p:cNvSpPr>
          <p:nvPr>
            <p:ph type="ftr" sz="quarter" idx="3"/>
          </p:nvPr>
        </p:nvSpPr>
        <p:spPr>
          <a:xfrm>
            <a:off x="475782" y="6397103"/>
            <a:ext cx="4114800" cy="365125"/>
          </a:xfrm>
          <a:prstGeom prst="rect">
            <a:avLst/>
          </a:prstGeom>
        </p:spPr>
        <p:txBody>
          <a:bodyPr vert="horz" lIns="91440" tIns="45720" rIns="91440" bIns="45720" rtlCol="0" anchor="ctr"/>
          <a:lstStyle>
            <a:lvl1pPr algn="l">
              <a:defRPr sz="800" cap="all" spc="2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CCC814B-9105-44ED-98A9-D326B2E2605C}"/>
              </a:ext>
            </a:extLst>
          </p:cNvPr>
          <p:cNvSpPr>
            <a:spLocks noGrp="1"/>
          </p:cNvSpPr>
          <p:nvPr>
            <p:ph type="sldNum" sz="quarter" idx="4"/>
          </p:nvPr>
        </p:nvSpPr>
        <p:spPr>
          <a:xfrm>
            <a:off x="11024553" y="6397103"/>
            <a:ext cx="700775" cy="365125"/>
          </a:xfrm>
          <a:prstGeom prst="rect">
            <a:avLst/>
          </a:prstGeom>
        </p:spPr>
        <p:txBody>
          <a:bodyPr vert="horz" lIns="91440" tIns="45720" rIns="91440" bIns="45720" rtlCol="0" anchor="ctr"/>
          <a:lstStyle>
            <a:lvl1pPr algn="r">
              <a:defRPr sz="800">
                <a:solidFill>
                  <a:schemeClr val="tx1"/>
                </a:solidFill>
              </a:defRPr>
            </a:lvl1pPr>
          </a:lstStyle>
          <a:p>
            <a:fld id="{5EEB83C2-341F-4C28-A243-1C56DDDA54D3}" type="slidenum">
              <a:rPr lang="en-US" smtClean="0"/>
              <a:t>‹#›</a:t>
            </a:fld>
            <a:endParaRPr lang="en-US"/>
          </a:p>
        </p:txBody>
      </p:sp>
      <p:cxnSp>
        <p:nvCxnSpPr>
          <p:cNvPr id="20" name="Straight Connector 19">
            <a:extLst>
              <a:ext uri="{FF2B5EF4-FFF2-40B4-BE49-F238E27FC236}">
                <a16:creationId xmlns:a16="http://schemas.microsoft.com/office/drawing/2014/main" id="{A6814345-41DE-42C5-8657-66C1417DF81A}"/>
              </a:ext>
            </a:extLst>
          </p:cNvPr>
          <p:cNvCxnSpPr>
            <a:cxnSpLocks/>
          </p:cNvCxnSpPr>
          <p:nvPr/>
        </p:nvCxnSpPr>
        <p:spPr>
          <a:xfrm flipH="1">
            <a:off x="566094" y="6286347"/>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7E68E419-3727-4F5E-8840-AF149B33B0B7}"/>
              </a:ext>
            </a:extLst>
          </p:cNvPr>
          <p:cNvCxnSpPr>
            <a:cxnSpLocks/>
          </p:cNvCxnSpPr>
          <p:nvPr/>
        </p:nvCxnSpPr>
        <p:spPr>
          <a:xfrm flipH="1">
            <a:off x="577485" y="1883336"/>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519B6EC-D7AE-452F-8D0C-D11BD3377F3E}"/>
              </a:ext>
            </a:extLst>
          </p:cNvPr>
          <p:cNvCxnSpPr>
            <a:cxnSpLocks/>
          </p:cNvCxnSpPr>
          <p:nvPr/>
        </p:nvCxnSpPr>
        <p:spPr>
          <a:xfrm flipH="1">
            <a:off x="577485" y="571500"/>
            <a:ext cx="1105981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082407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l" defTabSz="914400" rtl="0" eaLnBrk="1" latinLnBrk="0" hangingPunct="1">
        <a:lnSpc>
          <a:spcPct val="90000"/>
        </a:lnSpc>
        <a:spcBef>
          <a:spcPct val="0"/>
        </a:spcBef>
        <a:buNone/>
        <a:defRPr sz="4000" kern="1200" spc="-100" baseline="0">
          <a:solidFill>
            <a:schemeClr val="tx1"/>
          </a:solidFill>
          <a:latin typeface="Batang" panose="02030600000101010101" pitchFamily="18" charset="-127"/>
          <a:ea typeface="Batang" panose="02030600000101010101" pitchFamily="18" charset="-127"/>
          <a:cs typeface="+mj-cs"/>
        </a:defRPr>
      </a:lvl1pPr>
    </p:titleStyle>
    <p:bodyStyle>
      <a:lvl1pPr marL="228600" indent="-228600" algn="l" defTabSz="914400" rtl="0" eaLnBrk="1" latinLnBrk="0" hangingPunct="1">
        <a:lnSpc>
          <a:spcPct val="120000"/>
        </a:lnSpc>
        <a:spcBef>
          <a:spcPts val="1000"/>
        </a:spcBef>
        <a:buSzPct val="80000"/>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SzPct val="80000"/>
        <a:buFont typeface="Avenir Next LT Pro Light" panose="020B03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0000"/>
        <a:buFont typeface="Arial" panose="020B06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20000"/>
        </a:lnSpc>
        <a:spcBef>
          <a:spcPts val="500"/>
        </a:spcBef>
        <a:buSzPct val="80000"/>
        <a:buFont typeface="Avenir Next LT Pro Light" panose="020B0304020202020204" pitchFamily="34" charset="0"/>
        <a:buChar char="–"/>
        <a:defRPr sz="1400" kern="1200">
          <a:solidFill>
            <a:schemeClr val="tx1"/>
          </a:solidFill>
          <a:latin typeface="+mn-lt"/>
          <a:ea typeface="+mn-ea"/>
          <a:cs typeface="+mn-cs"/>
        </a:defRPr>
      </a:lvl4pPr>
      <a:lvl5pPr marL="1280160" indent="-228600" algn="l" defTabSz="914400" rtl="0" eaLnBrk="1" latinLnBrk="0" hangingPunct="1">
        <a:lnSpc>
          <a:spcPct val="120000"/>
        </a:lnSpc>
        <a:spcBef>
          <a:spcPts val="500"/>
        </a:spcBef>
        <a:buSzPct val="80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7.xml"/><Relationship Id="rId4" Type="http://schemas.microsoft.com/office/2007/relationships/hdphoto" Target="../media/hdphoto4.wdp"/></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7.xml"/><Relationship Id="rId4" Type="http://schemas.microsoft.com/office/2007/relationships/hdphoto" Target="../media/hdphoto5.wdp"/></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7.xml"/><Relationship Id="rId4" Type="http://schemas.microsoft.com/office/2007/relationships/hdphoto" Target="../media/hdphoto5.wdp"/></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5.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7.jpeg"/><Relationship Id="rId4" Type="http://schemas.microsoft.com/office/2007/relationships/hdphoto" Target="../media/hdphoto7.wdp"/></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jpe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s://hwb.gov.wales/curriculum-for-wale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220DBA-8988-4873-8FCD-3FFAC3CF1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Jigsaw puzzles in plastic figures">
            <a:extLst>
              <a:ext uri="{FF2B5EF4-FFF2-40B4-BE49-F238E27FC236}">
                <a16:creationId xmlns:a16="http://schemas.microsoft.com/office/drawing/2014/main" id="{CD9CF3A0-04CF-DBF6-0A7B-6AC5D8570E5B}"/>
              </a:ext>
            </a:extLst>
          </p:cNvPr>
          <p:cNvPicPr>
            <a:picLocks noChangeAspect="1"/>
          </p:cNvPicPr>
          <p:nvPr/>
        </p:nvPicPr>
        <p:blipFill>
          <a:blip r:embed="rId2">
            <a:alphaModFix amt="60000"/>
          </a:blip>
          <a:srcRect t="5051" b="13721"/>
          <a:stretch/>
        </p:blipFill>
        <p:spPr>
          <a:xfrm>
            <a:off x="-5621" y="11"/>
            <a:ext cx="12191979" cy="6857989"/>
          </a:xfrm>
          <a:prstGeom prst="rect">
            <a:avLst/>
          </a:prstGeom>
        </p:spPr>
      </p:pic>
      <p:cxnSp>
        <p:nvCxnSpPr>
          <p:cNvPr id="11" name="Straight Connector 10">
            <a:extLst>
              <a:ext uri="{FF2B5EF4-FFF2-40B4-BE49-F238E27FC236}">
                <a16:creationId xmlns:a16="http://schemas.microsoft.com/office/drawing/2014/main" id="{3A8CB1B5-064D-4590-A7F2-70C604854D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0238" y="571500"/>
            <a:ext cx="11060262"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23F81E2-AE9A-4D71-87B5-D24817F3068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77300" y="571500"/>
            <a:ext cx="0" cy="571500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5C0F619-4F98-49B2-B92F-39B242F38F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65869" y="6287848"/>
            <a:ext cx="11060263"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5" name="Rounded Rectangle 4">
            <a:extLst>
              <a:ext uri="{FF2B5EF4-FFF2-40B4-BE49-F238E27FC236}">
                <a16:creationId xmlns:a16="http://schemas.microsoft.com/office/drawing/2014/main" id="{E580A1D0-4933-EBB1-D876-4BB4DA77AC03}"/>
              </a:ext>
            </a:extLst>
          </p:cNvPr>
          <p:cNvSpPr/>
          <p:nvPr/>
        </p:nvSpPr>
        <p:spPr>
          <a:xfrm>
            <a:off x="1288604" y="1945774"/>
            <a:ext cx="6300093" cy="3133543"/>
          </a:xfrm>
          <a:prstGeom prst="roundRect">
            <a:avLst/>
          </a:pr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A68ADC-15A0-8437-D9BF-70871C6F9FC1}"/>
              </a:ext>
            </a:extLst>
          </p:cNvPr>
          <p:cNvSpPr>
            <a:spLocks noGrp="1"/>
          </p:cNvSpPr>
          <p:nvPr>
            <p:ph type="ctrTitle"/>
          </p:nvPr>
        </p:nvSpPr>
        <p:spPr>
          <a:xfrm>
            <a:off x="1372362" y="1548388"/>
            <a:ext cx="6108192" cy="3471952"/>
          </a:xfrm>
        </p:spPr>
        <p:txBody>
          <a:bodyPr anchor="b">
            <a:normAutofit/>
          </a:bodyPr>
          <a:lstStyle/>
          <a:p>
            <a:pPr algn="ctr"/>
            <a:r>
              <a:rPr lang="en-GB" sz="3600" dirty="0">
                <a:solidFill>
                  <a:srgbClr val="FFFFFF"/>
                </a:solidFill>
              </a:rPr>
              <a:t>A presentation of the critical </a:t>
            </a:r>
            <a:r>
              <a:rPr lang="en-GB" sz="3600" dirty="0">
                <a:solidFill>
                  <a:srgbClr val="FFFFFF"/>
                </a:solidFill>
                <a:latin typeface="+mj-lt"/>
                <a:ea typeface="ADLaM Display" panose="020F0502020204030204" pitchFamily="34" charset="0"/>
                <a:cs typeface="ADLaM Display" panose="020F0502020204030204" pitchFamily="34" charset="0"/>
              </a:rPr>
              <a:t>evaluation</a:t>
            </a:r>
            <a:r>
              <a:rPr lang="en-GB" sz="3600" dirty="0">
                <a:solidFill>
                  <a:srgbClr val="FFFFFF"/>
                </a:solidFill>
              </a:rPr>
              <a:t> of how AFL can be utilized in a learning episode to aid progression across a chosen area of learning</a:t>
            </a:r>
          </a:p>
        </p:txBody>
      </p:sp>
      <p:sp>
        <p:nvSpPr>
          <p:cNvPr id="8" name="Right Arrow 7">
            <a:extLst>
              <a:ext uri="{FF2B5EF4-FFF2-40B4-BE49-F238E27FC236}">
                <a16:creationId xmlns:a16="http://schemas.microsoft.com/office/drawing/2014/main" id="{4A4ED05E-E787-7F4C-32A0-74C26AAA7E03}"/>
              </a:ext>
            </a:extLst>
          </p:cNvPr>
          <p:cNvSpPr/>
          <p:nvPr/>
        </p:nvSpPr>
        <p:spPr>
          <a:xfrm>
            <a:off x="7802880" y="2474976"/>
            <a:ext cx="4084320" cy="1633728"/>
          </a:xfrm>
          <a:prstGeom prst="rightArrow">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1817DAE-A710-CB3A-0F97-A63548097083}"/>
              </a:ext>
            </a:extLst>
          </p:cNvPr>
          <p:cNvSpPr txBox="1"/>
          <p:nvPr/>
        </p:nvSpPr>
        <p:spPr>
          <a:xfrm>
            <a:off x="7911188" y="2968674"/>
            <a:ext cx="3279648" cy="707886"/>
          </a:xfrm>
          <a:prstGeom prst="rect">
            <a:avLst/>
          </a:prstGeom>
          <a:noFill/>
        </p:spPr>
        <p:txBody>
          <a:bodyPr wrap="square" rtlCol="0">
            <a:spAutoFit/>
          </a:bodyPr>
          <a:lstStyle/>
          <a:p>
            <a:pPr algn="ctr"/>
            <a:r>
              <a:rPr lang="en-GB" sz="2000" dirty="0">
                <a:solidFill>
                  <a:schemeClr val="bg1"/>
                </a:solidFill>
                <a:latin typeface="+mj-lt"/>
              </a:rPr>
              <a:t>Nina Williams </a:t>
            </a:r>
          </a:p>
          <a:p>
            <a:pPr algn="ctr"/>
            <a:r>
              <a:rPr lang="en-GB" sz="2000" dirty="0">
                <a:solidFill>
                  <a:schemeClr val="bg1"/>
                </a:solidFill>
                <a:latin typeface="+mj-lt"/>
              </a:rPr>
              <a:t>2300720</a:t>
            </a:r>
          </a:p>
        </p:txBody>
      </p:sp>
    </p:spTree>
    <p:extLst>
      <p:ext uri="{BB962C8B-B14F-4D97-AF65-F5344CB8AC3E}">
        <p14:creationId xmlns:p14="http://schemas.microsoft.com/office/powerpoint/2010/main" val="6860987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9F4E2CC-4CEC-F585-C0D9-233FD9D08A7A}"/>
              </a:ext>
            </a:extLst>
          </p:cNvPr>
          <p:cNvSpPr/>
          <p:nvPr/>
        </p:nvSpPr>
        <p:spPr>
          <a:xfrm>
            <a:off x="0" y="0"/>
            <a:ext cx="12192000" cy="6858000"/>
          </a:xfrm>
          <a:prstGeom prst="rect">
            <a:avLst/>
          </a:prstGeom>
          <a:solidFill>
            <a:srgbClr val="FFA9C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computer with a person waving&#10;&#10;Description automatically generated">
            <a:extLst>
              <a:ext uri="{FF2B5EF4-FFF2-40B4-BE49-F238E27FC236}">
                <a16:creationId xmlns:a16="http://schemas.microsoft.com/office/drawing/2014/main" id="{E20972B2-F2DD-7A34-DE07-0DB5B17F1474}"/>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backgroundMark x1="19002" y1="14764" x2="19002" y2="14764"/>
                      </a14:backgroundRemoval>
                    </a14:imgEffect>
                  </a14:imgLayer>
                </a14:imgProps>
              </a:ext>
            </a:extLst>
          </a:blip>
          <a:stretch>
            <a:fillRect/>
          </a:stretch>
        </p:blipFill>
        <p:spPr>
          <a:xfrm>
            <a:off x="6791328" y="-1371600"/>
            <a:ext cx="5400672" cy="9601200"/>
          </a:xfrm>
          <a:prstGeom prst="rect">
            <a:avLst/>
          </a:prstGeom>
        </p:spPr>
      </p:pic>
      <p:sp>
        <p:nvSpPr>
          <p:cNvPr id="5" name="Rounded Rectangle 4">
            <a:extLst>
              <a:ext uri="{FF2B5EF4-FFF2-40B4-BE49-F238E27FC236}">
                <a16:creationId xmlns:a16="http://schemas.microsoft.com/office/drawing/2014/main" id="{17B69B8E-B5A3-2B0E-3A60-6B3A7D656D64}"/>
              </a:ext>
            </a:extLst>
          </p:cNvPr>
          <p:cNvSpPr/>
          <p:nvPr/>
        </p:nvSpPr>
        <p:spPr>
          <a:xfrm>
            <a:off x="536832" y="1493520"/>
            <a:ext cx="5839968" cy="4133088"/>
          </a:xfrm>
          <a:prstGeom prst="roundRect">
            <a:avLst/>
          </a:prstGeom>
          <a:noFill/>
          <a:ln>
            <a:noFill/>
          </a:ln>
          <a:effectLst>
            <a:glow rad="139700">
              <a:schemeClr val="accent3">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CF6D00D3-55D2-8EA5-3F96-7BD1CF5041A5}"/>
              </a:ext>
            </a:extLst>
          </p:cNvPr>
          <p:cNvSpPr txBox="1"/>
          <p:nvPr/>
        </p:nvSpPr>
        <p:spPr>
          <a:xfrm>
            <a:off x="981840" y="2151727"/>
            <a:ext cx="4949952" cy="2554545"/>
          </a:xfrm>
          <a:prstGeom prst="rect">
            <a:avLst/>
          </a:prstGeom>
          <a:noFill/>
        </p:spPr>
        <p:txBody>
          <a:bodyPr wrap="square" rtlCol="0">
            <a:spAutoFit/>
          </a:bodyPr>
          <a:lstStyle/>
          <a:p>
            <a:pPr algn="ctr"/>
            <a:r>
              <a:rPr lang="en-GB" sz="4000" dirty="0"/>
              <a:t>Hello, my name is Nina Williams, and my student number is 2300720.</a:t>
            </a:r>
          </a:p>
        </p:txBody>
      </p:sp>
    </p:spTree>
    <p:extLst>
      <p:ext uri="{BB962C8B-B14F-4D97-AF65-F5344CB8AC3E}">
        <p14:creationId xmlns:p14="http://schemas.microsoft.com/office/powerpoint/2010/main" val="2860774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EE02AAE-CD34-E72A-D6F3-2448548F4EE3}"/>
              </a:ext>
            </a:extLst>
          </p:cNvPr>
          <p:cNvSpPr/>
          <p:nvPr/>
        </p:nvSpPr>
        <p:spPr>
          <a:xfrm>
            <a:off x="0" y="0"/>
            <a:ext cx="12192000" cy="6858000"/>
          </a:xfrm>
          <a:prstGeom prst="rect">
            <a:avLst/>
          </a:prstGeom>
          <a:solidFill>
            <a:srgbClr val="FFA9C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A19F03A5-9A04-737E-10CF-B15DAC72B7C6}"/>
              </a:ext>
            </a:extLst>
          </p:cNvPr>
          <p:cNvSpPr txBox="1"/>
          <p:nvPr/>
        </p:nvSpPr>
        <p:spPr>
          <a:xfrm>
            <a:off x="109728" y="109728"/>
            <a:ext cx="6949440" cy="523220"/>
          </a:xfrm>
          <a:prstGeom prst="rect">
            <a:avLst/>
          </a:prstGeom>
          <a:noFill/>
        </p:spPr>
        <p:txBody>
          <a:bodyPr wrap="square" rtlCol="0">
            <a:spAutoFit/>
          </a:bodyPr>
          <a:lstStyle/>
          <a:p>
            <a:r>
              <a:rPr lang="en-GB" sz="2800" b="1" u="sng" dirty="0"/>
              <a:t>The purpose of this AFL presentation?</a:t>
            </a:r>
          </a:p>
        </p:txBody>
      </p:sp>
      <p:sp>
        <p:nvSpPr>
          <p:cNvPr id="5" name="TextBox 4">
            <a:extLst>
              <a:ext uri="{FF2B5EF4-FFF2-40B4-BE49-F238E27FC236}">
                <a16:creationId xmlns:a16="http://schemas.microsoft.com/office/drawing/2014/main" id="{08E4A6A1-9257-B05A-43AC-26C89FFCAFF0}"/>
              </a:ext>
            </a:extLst>
          </p:cNvPr>
          <p:cNvSpPr txBox="1"/>
          <p:nvPr/>
        </p:nvSpPr>
        <p:spPr>
          <a:xfrm>
            <a:off x="109728" y="1028343"/>
            <a:ext cx="7107936" cy="2400657"/>
          </a:xfrm>
          <a:prstGeom prst="rect">
            <a:avLst/>
          </a:prstGeom>
          <a:noFill/>
        </p:spPr>
        <p:txBody>
          <a:bodyPr wrap="square" rtlCol="0">
            <a:spAutoFit/>
          </a:bodyPr>
          <a:lstStyle/>
          <a:p>
            <a:pPr marL="285750" indent="-285750">
              <a:buFont typeface="Arial" panose="020B0604020202020204" pitchFamily="34" charset="0"/>
              <a:buChar char="•"/>
            </a:pPr>
            <a:r>
              <a:rPr lang="en-GB" sz="2400" dirty="0"/>
              <a:t>Gain deeper knowledge and understanding.</a:t>
            </a:r>
          </a:p>
          <a:p>
            <a:pPr marL="285750" indent="-285750">
              <a:buFont typeface="Arial" panose="020B0604020202020204" pitchFamily="34" charset="0"/>
              <a:buChar char="•"/>
            </a:pPr>
            <a:r>
              <a:rPr lang="en-GB" sz="2400" dirty="0"/>
              <a:t>Welsh curriculum.</a:t>
            </a:r>
          </a:p>
          <a:p>
            <a:pPr marL="285750" indent="-285750">
              <a:buFont typeface="Arial" panose="020B0604020202020204" pitchFamily="34" charset="0"/>
              <a:buChar char="•"/>
            </a:pPr>
            <a:r>
              <a:rPr lang="en-GB" sz="2400" dirty="0"/>
              <a:t>Impact on children's learning and progression</a:t>
            </a:r>
          </a:p>
          <a:p>
            <a:pPr marL="285750" indent="-285750">
              <a:buFont typeface="Arial" panose="020B0604020202020204" pitchFamily="34" charset="0"/>
              <a:buChar char="•"/>
            </a:pPr>
            <a:r>
              <a:rPr lang="en-GB" sz="2400" dirty="0"/>
              <a:t>Why we plan for progression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843D875E-33FE-00EA-2454-0B42154CB471}"/>
              </a:ext>
            </a:extLst>
          </p:cNvPr>
          <p:cNvSpPr txBox="1"/>
          <p:nvPr/>
        </p:nvSpPr>
        <p:spPr>
          <a:xfrm>
            <a:off x="109728" y="2991751"/>
            <a:ext cx="6949440" cy="2308324"/>
          </a:xfrm>
          <a:prstGeom prst="rect">
            <a:avLst/>
          </a:prstGeom>
          <a:noFill/>
        </p:spPr>
        <p:txBody>
          <a:bodyPr wrap="square" rtlCol="0">
            <a:spAutoFit/>
          </a:bodyPr>
          <a:lstStyle/>
          <a:p>
            <a:r>
              <a:rPr lang="en-GB" dirty="0"/>
              <a:t>The reason and purpose for this presentation is to gain deeper knowledge and understanding around AFL and why it has an important role in the Welsh curriculum. Its also to see what impact it has on our children's learning and the difference in their progression. Research suggests its important to know why we plan our lessons and why we pick certain strategies of AFL. By having this knowledge, we can be more confident when planning for pupil progression </a:t>
            </a:r>
          </a:p>
        </p:txBody>
      </p:sp>
      <p:sp>
        <p:nvSpPr>
          <p:cNvPr id="7" name="TextBox 6">
            <a:extLst>
              <a:ext uri="{FF2B5EF4-FFF2-40B4-BE49-F238E27FC236}">
                <a16:creationId xmlns:a16="http://schemas.microsoft.com/office/drawing/2014/main" id="{5756E737-375E-F6DE-B68D-07E3061691FD}"/>
              </a:ext>
            </a:extLst>
          </p:cNvPr>
          <p:cNvSpPr txBox="1"/>
          <p:nvPr/>
        </p:nvSpPr>
        <p:spPr>
          <a:xfrm>
            <a:off x="109728" y="5670703"/>
            <a:ext cx="5023104" cy="923330"/>
          </a:xfrm>
          <a:prstGeom prst="rect">
            <a:avLst/>
          </a:prstGeom>
          <a:noFill/>
        </p:spPr>
        <p:txBody>
          <a:bodyPr wrap="square" rtlCol="0">
            <a:spAutoFit/>
          </a:bodyPr>
          <a:lstStyle/>
          <a:p>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Wolterinck</a:t>
            </a:r>
            <a:r>
              <a:rPr lang="en-GB" sz="1800" b="0" i="0" u="none" strike="noStrike" dirty="0">
                <a:solidFill>
                  <a:srgbClr val="000000"/>
                </a:solidFill>
                <a:effectLst/>
                <a:latin typeface="Times New Roman" panose="02020603050405020304" pitchFamily="18" charset="0"/>
              </a:rPr>
              <a:t> et al., 2022) </a:t>
            </a:r>
          </a:p>
          <a:p>
            <a:r>
              <a:rPr lang="en-GB" sz="1800" b="0" i="0" u="none" strike="noStrike" dirty="0">
                <a:solidFill>
                  <a:srgbClr val="000000"/>
                </a:solidFill>
                <a:effectLst/>
                <a:latin typeface="Times New Roman" panose="02020603050405020304" pitchFamily="18" charset="0"/>
              </a:rPr>
              <a:t>(Welsh Government, 2020)</a:t>
            </a:r>
          </a:p>
          <a:p>
            <a:r>
              <a:rPr lang="en-GB" sz="1800" b="0" i="0" u="none" strike="noStrike" dirty="0">
                <a:solidFill>
                  <a:srgbClr val="000000"/>
                </a:solidFill>
                <a:effectLst/>
                <a:latin typeface="Times New Roman" panose="02020603050405020304" pitchFamily="18" charset="0"/>
              </a:rPr>
              <a:t>(Department for Education, 2011)</a:t>
            </a:r>
            <a:endParaRPr lang="en-GB" dirty="0"/>
          </a:p>
        </p:txBody>
      </p:sp>
      <p:pic>
        <p:nvPicPr>
          <p:cNvPr id="2052" name="Picture 4" descr="17,700+ Knowledge Sharing Stock Illustrations, Royalty-Free Vector Graphics  &amp; Clip Art - iStock | Knowledge, Knowledge is power, Learning">
            <a:extLst>
              <a:ext uri="{FF2B5EF4-FFF2-40B4-BE49-F238E27FC236}">
                <a16:creationId xmlns:a16="http://schemas.microsoft.com/office/drawing/2014/main" id="{79C4F24B-4BE8-E7D6-DF30-8FC8884353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5043" y="318420"/>
            <a:ext cx="3712389" cy="316038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cartoon of a person pointing her finger&#10;&#10;Description automatically generated">
            <a:extLst>
              <a:ext uri="{FF2B5EF4-FFF2-40B4-BE49-F238E27FC236}">
                <a16:creationId xmlns:a16="http://schemas.microsoft.com/office/drawing/2014/main" id="{718B89F0-BE3D-CEBD-F87B-22B5F11180A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8985683" y="3478803"/>
            <a:ext cx="2718637" cy="4833131"/>
          </a:xfrm>
          <a:prstGeom prst="rect">
            <a:avLst/>
          </a:prstGeom>
        </p:spPr>
      </p:pic>
    </p:spTree>
    <p:extLst>
      <p:ext uri="{BB962C8B-B14F-4D97-AF65-F5344CB8AC3E}">
        <p14:creationId xmlns:p14="http://schemas.microsoft.com/office/powerpoint/2010/main" val="1530907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C310799-845A-D59A-E7EF-80B444A7A306}"/>
              </a:ext>
            </a:extLst>
          </p:cNvPr>
          <p:cNvSpPr/>
          <p:nvPr/>
        </p:nvSpPr>
        <p:spPr>
          <a:xfrm>
            <a:off x="0" y="0"/>
            <a:ext cx="12192000" cy="6858000"/>
          </a:xfrm>
          <a:prstGeom prst="rect">
            <a:avLst/>
          </a:prstGeom>
          <a:solidFill>
            <a:srgbClr val="FFA9C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Our Curriculum – Ysgol Plas Brondyffryn">
            <a:extLst>
              <a:ext uri="{FF2B5EF4-FFF2-40B4-BE49-F238E27FC236}">
                <a16:creationId xmlns:a16="http://schemas.microsoft.com/office/drawing/2014/main" id="{682930BE-2CDE-4F12-502B-C4E31D776F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85683" y="89116"/>
            <a:ext cx="2982806" cy="297179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rofessional Standards for Teaching and Leadership in Wales - ppt download">
            <a:extLst>
              <a:ext uri="{FF2B5EF4-FFF2-40B4-BE49-F238E27FC236}">
                <a16:creationId xmlns:a16="http://schemas.microsoft.com/office/drawing/2014/main" id="{689A9B4E-F369-517E-C6F2-9227B43462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8735" y="3328988"/>
            <a:ext cx="24384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artoon of a person pointing her finger&#10;&#10;Description automatically generated">
            <a:extLst>
              <a:ext uri="{FF2B5EF4-FFF2-40B4-BE49-F238E27FC236}">
                <a16:creationId xmlns:a16="http://schemas.microsoft.com/office/drawing/2014/main" id="{D3A91D3F-2048-6E64-5966-8ADDE433646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9515987" y="4243388"/>
            <a:ext cx="2143897" cy="3811371"/>
          </a:xfrm>
          <a:prstGeom prst="rect">
            <a:avLst/>
          </a:prstGeom>
        </p:spPr>
      </p:pic>
      <p:sp>
        <p:nvSpPr>
          <p:cNvPr id="4" name="TextBox 3">
            <a:extLst>
              <a:ext uri="{FF2B5EF4-FFF2-40B4-BE49-F238E27FC236}">
                <a16:creationId xmlns:a16="http://schemas.microsoft.com/office/drawing/2014/main" id="{694BA319-939F-D6DE-08C7-42000470E557}"/>
              </a:ext>
            </a:extLst>
          </p:cNvPr>
          <p:cNvSpPr txBox="1"/>
          <p:nvPr/>
        </p:nvSpPr>
        <p:spPr>
          <a:xfrm>
            <a:off x="134112" y="89116"/>
            <a:ext cx="7071360" cy="523220"/>
          </a:xfrm>
          <a:prstGeom prst="rect">
            <a:avLst/>
          </a:prstGeom>
          <a:noFill/>
        </p:spPr>
        <p:txBody>
          <a:bodyPr wrap="square" rtlCol="0">
            <a:spAutoFit/>
          </a:bodyPr>
          <a:lstStyle/>
          <a:p>
            <a:r>
              <a:rPr lang="en-GB" sz="2800" b="1" u="sng" dirty="0"/>
              <a:t>Curriculum for Wales / QTS standards</a:t>
            </a:r>
          </a:p>
        </p:txBody>
      </p:sp>
      <p:sp>
        <p:nvSpPr>
          <p:cNvPr id="5" name="TextBox 4">
            <a:extLst>
              <a:ext uri="{FF2B5EF4-FFF2-40B4-BE49-F238E27FC236}">
                <a16:creationId xmlns:a16="http://schemas.microsoft.com/office/drawing/2014/main" id="{2EDF87CB-4CF1-E014-23F1-E3D61E987497}"/>
              </a:ext>
            </a:extLst>
          </p:cNvPr>
          <p:cNvSpPr txBox="1"/>
          <p:nvPr/>
        </p:nvSpPr>
        <p:spPr>
          <a:xfrm>
            <a:off x="134112" y="1133856"/>
            <a:ext cx="8631936" cy="1200329"/>
          </a:xfrm>
          <a:prstGeom prst="rect">
            <a:avLst/>
          </a:prstGeom>
          <a:noFill/>
        </p:spPr>
        <p:txBody>
          <a:bodyPr wrap="square" rtlCol="0">
            <a:spAutoFit/>
          </a:bodyPr>
          <a:lstStyle/>
          <a:p>
            <a:pPr marL="285750" indent="-285750">
              <a:buFont typeface="Arial" panose="020B0604020202020204" pitchFamily="34" charset="0"/>
              <a:buChar char="•"/>
            </a:pPr>
            <a:r>
              <a:rPr lang="en-GB" sz="2400" dirty="0"/>
              <a:t>4 purposes </a:t>
            </a:r>
          </a:p>
          <a:p>
            <a:pPr marL="285750" indent="-285750">
              <a:buFont typeface="Arial" panose="020B0604020202020204" pitchFamily="34" charset="0"/>
              <a:buChar char="•"/>
            </a:pPr>
            <a:r>
              <a:rPr lang="en-GB" sz="2400" dirty="0"/>
              <a:t>Principles of progression</a:t>
            </a:r>
          </a:p>
          <a:p>
            <a:pPr marL="285750" indent="-285750">
              <a:buFont typeface="Arial" panose="020B0604020202020204" pitchFamily="34" charset="0"/>
              <a:buChar char="•"/>
            </a:pPr>
            <a:r>
              <a:rPr lang="en-GB" sz="2400" dirty="0"/>
              <a:t>QTS standard 6</a:t>
            </a:r>
          </a:p>
        </p:txBody>
      </p:sp>
      <p:sp>
        <p:nvSpPr>
          <p:cNvPr id="6" name="TextBox 5">
            <a:extLst>
              <a:ext uri="{FF2B5EF4-FFF2-40B4-BE49-F238E27FC236}">
                <a16:creationId xmlns:a16="http://schemas.microsoft.com/office/drawing/2014/main" id="{71B45F91-355F-8B43-13E4-2B080AAC36EC}"/>
              </a:ext>
            </a:extLst>
          </p:cNvPr>
          <p:cNvSpPr txBox="1"/>
          <p:nvPr/>
        </p:nvSpPr>
        <p:spPr>
          <a:xfrm>
            <a:off x="223511" y="2849464"/>
            <a:ext cx="8286505" cy="2585323"/>
          </a:xfrm>
          <a:prstGeom prst="rect">
            <a:avLst/>
          </a:prstGeom>
          <a:noFill/>
        </p:spPr>
        <p:txBody>
          <a:bodyPr wrap="square" rtlCol="0">
            <a:spAutoFit/>
          </a:bodyPr>
          <a:lstStyle/>
          <a:p>
            <a:r>
              <a:rPr lang="en-GB" dirty="0"/>
              <a:t>AFL has links to the CFW and the QTS standards. Principles of progression are closely linked to the 4 purposes which are embedded into teaching and learning and help aid pupil progression. AFL helps teachers identify where children are at in their learning . </a:t>
            </a:r>
          </a:p>
          <a:p>
            <a:endParaRPr lang="en-GB" dirty="0"/>
          </a:p>
          <a:p>
            <a:r>
              <a:rPr lang="en-GB" dirty="0"/>
              <a:t>There is also a close link with AFL and the QTS standards. </a:t>
            </a:r>
          </a:p>
          <a:p>
            <a:r>
              <a:rPr lang="en-GB" dirty="0"/>
              <a:t>Assessment falls under pedagogy, specifically refining teaching.</a:t>
            </a:r>
          </a:p>
          <a:p>
            <a:r>
              <a:rPr lang="en-GB" dirty="0"/>
              <a:t>The QTS descriptor states “ the range of purpose and practices for assessment is understood and articulated”. </a:t>
            </a:r>
          </a:p>
        </p:txBody>
      </p:sp>
      <p:sp>
        <p:nvSpPr>
          <p:cNvPr id="7" name="TextBox 6">
            <a:extLst>
              <a:ext uri="{FF2B5EF4-FFF2-40B4-BE49-F238E27FC236}">
                <a16:creationId xmlns:a16="http://schemas.microsoft.com/office/drawing/2014/main" id="{30DAB8CB-6D23-C727-8483-29F99CDD2C1B}"/>
              </a:ext>
            </a:extLst>
          </p:cNvPr>
          <p:cNvSpPr txBox="1"/>
          <p:nvPr/>
        </p:nvSpPr>
        <p:spPr>
          <a:xfrm>
            <a:off x="223511" y="5852160"/>
            <a:ext cx="3556009" cy="646331"/>
          </a:xfrm>
          <a:prstGeom prst="rect">
            <a:avLst/>
          </a:prstGeom>
          <a:noFill/>
        </p:spPr>
        <p:txBody>
          <a:bodyPr wrap="square" rtlCol="0">
            <a:spAutoFit/>
          </a:bodyPr>
          <a:lstStyle/>
          <a:p>
            <a:r>
              <a:rPr lang="en-GB" sz="1800" b="0" i="0" u="none" strike="noStrike" dirty="0">
                <a:solidFill>
                  <a:srgbClr val="000000"/>
                </a:solidFill>
                <a:effectLst/>
                <a:latin typeface="Times New Roman" panose="02020603050405020304" pitchFamily="18" charset="0"/>
              </a:rPr>
              <a:t>(Welsh Government, 2022)</a:t>
            </a:r>
          </a:p>
          <a:p>
            <a:r>
              <a:rPr lang="en-GB" sz="1800" b="0" i="0" u="none" strike="noStrike" dirty="0">
                <a:solidFill>
                  <a:srgbClr val="000000"/>
                </a:solidFill>
                <a:effectLst/>
                <a:latin typeface="Times New Roman" panose="02020603050405020304" pitchFamily="18" charset="0"/>
              </a:rPr>
              <a:t>(Welsh Government, 2019)</a:t>
            </a:r>
          </a:p>
        </p:txBody>
      </p:sp>
    </p:spTree>
    <p:extLst>
      <p:ext uri="{BB962C8B-B14F-4D97-AF65-F5344CB8AC3E}">
        <p14:creationId xmlns:p14="http://schemas.microsoft.com/office/powerpoint/2010/main" val="2432611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FCE28ED-4159-F845-8B46-3D7B203A1DC3}"/>
              </a:ext>
            </a:extLst>
          </p:cNvPr>
          <p:cNvSpPr/>
          <p:nvPr/>
        </p:nvSpPr>
        <p:spPr>
          <a:xfrm>
            <a:off x="0" y="0"/>
            <a:ext cx="12192000" cy="6858000"/>
          </a:xfrm>
          <a:prstGeom prst="rect">
            <a:avLst/>
          </a:prstGeom>
          <a:solidFill>
            <a:srgbClr val="FFA9C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descr="Student Clip Art Images – Browse 183,380 Stock Photos, Vectors, and Video |  Adobe Stock">
            <a:extLst>
              <a:ext uri="{FF2B5EF4-FFF2-40B4-BE49-F238E27FC236}">
                <a16:creationId xmlns:a16="http://schemas.microsoft.com/office/drawing/2014/main" id="{1DC7755F-2405-CBC2-5730-51E5CD6C1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8815" y="328612"/>
            <a:ext cx="3651409" cy="291465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artoon of a person pointing her finger&#10;&#10;Description automatically generated">
            <a:extLst>
              <a:ext uri="{FF2B5EF4-FFF2-40B4-BE49-F238E27FC236}">
                <a16:creationId xmlns:a16="http://schemas.microsoft.com/office/drawing/2014/main" id="{FC40A4A1-B959-9CCD-7048-DF04FE73399D}"/>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8985683" y="3478803"/>
            <a:ext cx="2718637" cy="4833131"/>
          </a:xfrm>
          <a:prstGeom prst="rect">
            <a:avLst/>
          </a:prstGeom>
        </p:spPr>
      </p:pic>
      <p:sp>
        <p:nvSpPr>
          <p:cNvPr id="4" name="TextBox 3">
            <a:extLst>
              <a:ext uri="{FF2B5EF4-FFF2-40B4-BE49-F238E27FC236}">
                <a16:creationId xmlns:a16="http://schemas.microsoft.com/office/drawing/2014/main" id="{A53CEF92-2441-E743-6383-53D36D6C1125}"/>
              </a:ext>
            </a:extLst>
          </p:cNvPr>
          <p:cNvSpPr txBox="1"/>
          <p:nvPr/>
        </p:nvSpPr>
        <p:spPr>
          <a:xfrm>
            <a:off x="231776" y="143946"/>
            <a:ext cx="5981700" cy="523220"/>
          </a:xfrm>
          <a:prstGeom prst="rect">
            <a:avLst/>
          </a:prstGeom>
          <a:noFill/>
        </p:spPr>
        <p:txBody>
          <a:bodyPr wrap="square" rtlCol="0">
            <a:spAutoFit/>
          </a:bodyPr>
          <a:lstStyle/>
          <a:p>
            <a:r>
              <a:rPr lang="en-GB" sz="2800" b="1" u="sng" dirty="0"/>
              <a:t>My learners </a:t>
            </a:r>
          </a:p>
        </p:txBody>
      </p:sp>
      <p:sp>
        <p:nvSpPr>
          <p:cNvPr id="5" name="TextBox 4">
            <a:extLst>
              <a:ext uri="{FF2B5EF4-FFF2-40B4-BE49-F238E27FC236}">
                <a16:creationId xmlns:a16="http://schemas.microsoft.com/office/drawing/2014/main" id="{A2EBA427-8C73-C45D-2075-8A19497EFEA1}"/>
              </a:ext>
            </a:extLst>
          </p:cNvPr>
          <p:cNvSpPr txBox="1"/>
          <p:nvPr/>
        </p:nvSpPr>
        <p:spPr>
          <a:xfrm>
            <a:off x="482520" y="1142255"/>
            <a:ext cx="7343775" cy="2954655"/>
          </a:xfrm>
          <a:prstGeom prst="rect">
            <a:avLst/>
          </a:prstGeom>
          <a:noFill/>
        </p:spPr>
        <p:txBody>
          <a:bodyPr wrap="square" rtlCol="0">
            <a:spAutoFit/>
          </a:bodyPr>
          <a:lstStyle/>
          <a:p>
            <a:pPr marL="285750" indent="-285750">
              <a:buFont typeface="Arial" panose="020B0604020202020204" pitchFamily="34" charset="0"/>
              <a:buChar char="•"/>
            </a:pPr>
            <a:r>
              <a:rPr lang="en-GB" sz="2400" dirty="0"/>
              <a:t>Placement – North Gower Swansea</a:t>
            </a:r>
          </a:p>
          <a:p>
            <a:pPr marL="285750" indent="-285750">
              <a:buFont typeface="Arial" panose="020B0604020202020204" pitchFamily="34" charset="0"/>
              <a:buChar char="•"/>
            </a:pPr>
            <a:r>
              <a:rPr lang="en-GB" sz="2400" dirty="0"/>
              <a:t>Small school (140) children</a:t>
            </a:r>
          </a:p>
          <a:p>
            <a:pPr marL="285750" indent="-285750">
              <a:buFont typeface="Arial" panose="020B0604020202020204" pitchFamily="34" charset="0"/>
              <a:buChar char="•"/>
            </a:pPr>
            <a:r>
              <a:rPr lang="en-GB" sz="2400" dirty="0"/>
              <a:t>Split year 2/3 class 6–8-year-olds</a:t>
            </a:r>
          </a:p>
          <a:p>
            <a:pPr marL="285750" indent="-285750">
              <a:buFont typeface="Arial" panose="020B0604020202020204" pitchFamily="34" charset="0"/>
              <a:buChar char="•"/>
            </a:pPr>
            <a:r>
              <a:rPr lang="en-GB" sz="2400" dirty="0"/>
              <a:t>43 children across the year group</a:t>
            </a:r>
          </a:p>
          <a:p>
            <a:pPr marL="285750" indent="-285750">
              <a:buFont typeface="Arial" panose="020B0604020202020204" pitchFamily="34" charset="0"/>
              <a:buChar char="•"/>
            </a:pPr>
            <a:r>
              <a:rPr lang="en-GB" sz="2400" dirty="0"/>
              <a:t>25 students in my lesson</a:t>
            </a:r>
          </a:p>
          <a:p>
            <a:pPr marL="285750" indent="-285750">
              <a:buFont typeface="Arial" panose="020B0604020202020204" pitchFamily="34" charset="0"/>
              <a:buChar char="•"/>
            </a:pPr>
            <a:r>
              <a:rPr lang="en-GB" sz="2400" dirty="0"/>
              <a:t>3 ALN</a:t>
            </a:r>
          </a:p>
          <a:p>
            <a:pPr marL="285750" indent="-285750">
              <a:buFont typeface="Arial" panose="020B0604020202020204" pitchFamily="34" charset="0"/>
              <a:buChar char="•"/>
            </a:pPr>
            <a:r>
              <a:rPr lang="en-GB" sz="2400" dirty="0"/>
              <a:t>5 MAT</a:t>
            </a:r>
          </a:p>
          <a:p>
            <a:endParaRPr lang="en-GB" dirty="0"/>
          </a:p>
        </p:txBody>
      </p:sp>
      <p:sp>
        <p:nvSpPr>
          <p:cNvPr id="6" name="TextBox 5">
            <a:extLst>
              <a:ext uri="{FF2B5EF4-FFF2-40B4-BE49-F238E27FC236}">
                <a16:creationId xmlns:a16="http://schemas.microsoft.com/office/drawing/2014/main" id="{F69740AC-D169-2E96-1C8D-F5488063FFC3}"/>
              </a:ext>
            </a:extLst>
          </p:cNvPr>
          <p:cNvSpPr txBox="1"/>
          <p:nvPr/>
        </p:nvSpPr>
        <p:spPr>
          <a:xfrm>
            <a:off x="482520" y="4475146"/>
            <a:ext cx="6861255" cy="1200329"/>
          </a:xfrm>
          <a:prstGeom prst="rect">
            <a:avLst/>
          </a:prstGeom>
          <a:noFill/>
        </p:spPr>
        <p:txBody>
          <a:bodyPr wrap="square" rtlCol="0">
            <a:spAutoFit/>
          </a:bodyPr>
          <a:lstStyle/>
          <a:p>
            <a:pPr marL="285750" indent="-285750">
              <a:buFont typeface="Arial" panose="020B0604020202020204" pitchFamily="34" charset="0"/>
              <a:buChar char="•"/>
            </a:pPr>
            <a:r>
              <a:rPr lang="en-GB" sz="2400" dirty="0"/>
              <a:t>Expressive arts lesson</a:t>
            </a:r>
          </a:p>
          <a:p>
            <a:pPr marL="285750" indent="-285750">
              <a:buFont typeface="Arial" panose="020B0604020202020204" pitchFamily="34" charset="0"/>
              <a:buChar char="•"/>
            </a:pPr>
            <a:r>
              <a:rPr lang="en-GB" sz="2400" dirty="0"/>
              <a:t>Cross curricular links to Literacy framework</a:t>
            </a:r>
          </a:p>
          <a:p>
            <a:pPr marL="285750" indent="-285750">
              <a:buFont typeface="Arial" panose="020B0604020202020204" pitchFamily="34" charset="0"/>
              <a:buChar char="•"/>
            </a:pPr>
            <a:r>
              <a:rPr lang="en-GB" sz="2400" dirty="0"/>
              <a:t>Specific focus on oracy</a:t>
            </a:r>
          </a:p>
        </p:txBody>
      </p:sp>
    </p:spTree>
    <p:extLst>
      <p:ext uri="{BB962C8B-B14F-4D97-AF65-F5344CB8AC3E}">
        <p14:creationId xmlns:p14="http://schemas.microsoft.com/office/powerpoint/2010/main" val="3945580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E3B10D4-8DFF-79CA-33E2-07D1911098FD}"/>
              </a:ext>
            </a:extLst>
          </p:cNvPr>
          <p:cNvSpPr/>
          <p:nvPr/>
        </p:nvSpPr>
        <p:spPr>
          <a:xfrm>
            <a:off x="0" y="0"/>
            <a:ext cx="12192000" cy="6858000"/>
          </a:xfrm>
          <a:prstGeom prst="rect">
            <a:avLst/>
          </a:prstGeom>
          <a:solidFill>
            <a:srgbClr val="BDC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A cartoon of a person holding books&#10;&#10;Description automatically generated">
            <a:extLst>
              <a:ext uri="{FF2B5EF4-FFF2-40B4-BE49-F238E27FC236}">
                <a16:creationId xmlns:a16="http://schemas.microsoft.com/office/drawing/2014/main" id="{DEF22BC1-4FEA-32FC-3FB0-B45EC73EA3E8}"/>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9460450" y="-1220406"/>
            <a:ext cx="2574389" cy="4576691"/>
          </a:xfrm>
          <a:prstGeom prst="rect">
            <a:avLst/>
          </a:prstGeom>
        </p:spPr>
      </p:pic>
      <p:pic>
        <p:nvPicPr>
          <p:cNvPr id="6148" name="Picture 4" descr="A beginner's guide to Professor Dylan Wiliam - EdBlogs - EdCentral">
            <a:extLst>
              <a:ext uri="{FF2B5EF4-FFF2-40B4-BE49-F238E27FC236}">
                <a16:creationId xmlns:a16="http://schemas.microsoft.com/office/drawing/2014/main" id="{608DE7B9-31A4-3F78-FD23-23522F63C9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4400" y="2182450"/>
            <a:ext cx="3478213" cy="34282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837144C-9FB0-62EC-4E95-482D4255170F}"/>
              </a:ext>
            </a:extLst>
          </p:cNvPr>
          <p:cNvSpPr txBox="1"/>
          <p:nvPr/>
        </p:nvSpPr>
        <p:spPr>
          <a:xfrm>
            <a:off x="157161" y="128588"/>
            <a:ext cx="7358063" cy="523220"/>
          </a:xfrm>
          <a:prstGeom prst="rect">
            <a:avLst/>
          </a:prstGeom>
          <a:noFill/>
        </p:spPr>
        <p:txBody>
          <a:bodyPr wrap="square" rtlCol="0">
            <a:spAutoFit/>
          </a:bodyPr>
          <a:lstStyle/>
          <a:p>
            <a:r>
              <a:rPr lang="en-GB" sz="2800" b="1" u="sng" dirty="0"/>
              <a:t>What is AFL and where did it come from?</a:t>
            </a:r>
          </a:p>
        </p:txBody>
      </p:sp>
      <p:sp>
        <p:nvSpPr>
          <p:cNvPr id="5" name="TextBox 4">
            <a:extLst>
              <a:ext uri="{FF2B5EF4-FFF2-40B4-BE49-F238E27FC236}">
                <a16:creationId xmlns:a16="http://schemas.microsoft.com/office/drawing/2014/main" id="{77C4B762-B994-517C-EE2D-EEB6CCED4484}"/>
              </a:ext>
            </a:extLst>
          </p:cNvPr>
          <p:cNvSpPr txBox="1"/>
          <p:nvPr/>
        </p:nvSpPr>
        <p:spPr>
          <a:xfrm>
            <a:off x="157161" y="757238"/>
            <a:ext cx="8272464" cy="3139321"/>
          </a:xfrm>
          <a:prstGeom prst="rect">
            <a:avLst/>
          </a:prstGeom>
          <a:noFill/>
        </p:spPr>
        <p:txBody>
          <a:bodyPr wrap="square" rtlCol="0">
            <a:spAutoFit/>
          </a:bodyPr>
          <a:lstStyle/>
          <a:p>
            <a:pPr marL="285750" indent="-285750">
              <a:buFont typeface="Arial" panose="020B0604020202020204" pitchFamily="34" charset="0"/>
              <a:buChar char="•"/>
            </a:pPr>
            <a:r>
              <a:rPr lang="en-GB" dirty="0"/>
              <a:t>According to the CAIE, “assessment for learning is an approach to teaching and learning that creates feedback which is intended to aid pupil progression”. </a:t>
            </a:r>
          </a:p>
          <a:p>
            <a:pPr marL="285750" indent="-285750">
              <a:buFont typeface="Arial" panose="020B0604020202020204" pitchFamily="34" charset="0"/>
              <a:buChar char="•"/>
            </a:pPr>
            <a:r>
              <a:rPr lang="en-GB" dirty="0"/>
              <a:t>Closing the gap.</a:t>
            </a:r>
          </a:p>
          <a:p>
            <a:pPr marL="285750" indent="-285750">
              <a:buFont typeface="Arial" panose="020B0604020202020204" pitchFamily="34" charset="0"/>
              <a:buChar char="•"/>
            </a:pPr>
            <a:r>
              <a:rPr lang="en-GB" dirty="0"/>
              <a:t>AFL works in a continuum (where the learner is, where the learner is going, how they will get there).</a:t>
            </a:r>
          </a:p>
          <a:p>
            <a:endParaRPr lang="en-GB" dirty="0"/>
          </a:p>
          <a:p>
            <a:pPr marL="285750" indent="-285750">
              <a:buFont typeface="Arial" panose="020B0604020202020204" pitchFamily="34" charset="0"/>
              <a:buChar char="•"/>
            </a:pPr>
            <a:r>
              <a:rPr lang="en-GB" dirty="0"/>
              <a:t>Dylan William stated, “assessment is indeed the bridge between teaching and learning”. </a:t>
            </a:r>
          </a:p>
          <a:p>
            <a:pPr marL="285750" indent="-285750">
              <a:buFont typeface="Arial" panose="020B0604020202020204" pitchFamily="34" charset="0"/>
              <a:buChar char="•"/>
            </a:pPr>
            <a:r>
              <a:rPr lang="en-GB" dirty="0"/>
              <a:t>Raising achievement.</a:t>
            </a:r>
          </a:p>
          <a:p>
            <a:pPr marL="285750" indent="-285750">
              <a:buFont typeface="Arial" panose="020B0604020202020204" pitchFamily="34" charset="0"/>
              <a:buChar char="•"/>
            </a:pPr>
            <a:r>
              <a:rPr lang="en-GB" dirty="0"/>
              <a:t>AFL should be the focus in the classroom. </a:t>
            </a:r>
          </a:p>
        </p:txBody>
      </p:sp>
      <p:sp>
        <p:nvSpPr>
          <p:cNvPr id="6" name="TextBox 5">
            <a:extLst>
              <a:ext uri="{FF2B5EF4-FFF2-40B4-BE49-F238E27FC236}">
                <a16:creationId xmlns:a16="http://schemas.microsoft.com/office/drawing/2014/main" id="{9C22386E-6FF8-AEDE-AFE3-E6A2E3E6C1E0}"/>
              </a:ext>
            </a:extLst>
          </p:cNvPr>
          <p:cNvSpPr txBox="1"/>
          <p:nvPr/>
        </p:nvSpPr>
        <p:spPr>
          <a:xfrm>
            <a:off x="428625" y="4569084"/>
            <a:ext cx="7629525" cy="2308324"/>
          </a:xfrm>
          <a:prstGeom prst="rect">
            <a:avLst/>
          </a:prstGeom>
          <a:noFill/>
        </p:spPr>
        <p:txBody>
          <a:bodyPr wrap="square" rtlCol="0">
            <a:spAutoFit/>
          </a:bodyPr>
          <a:lstStyle/>
          <a:p>
            <a:pPr marL="285750" indent="-285750">
              <a:buFont typeface="Wingdings" pitchFamily="2" charset="2"/>
              <a:buChar char="Ø"/>
            </a:pPr>
            <a:r>
              <a:rPr lang="en-GB" sz="1800" b="1" dirty="0">
                <a:effectLst/>
                <a:ea typeface="Comic Sans MS" panose="030F0902030302020204" pitchFamily="66" charset="0"/>
                <a:cs typeface="Comic Sans MS" panose="030F0902030302020204" pitchFamily="66" charset="0"/>
              </a:rPr>
              <a:t>clarifying and understanding learning intentions and criteria for success</a:t>
            </a:r>
            <a:r>
              <a:rPr lang="en-GB" b="1" dirty="0">
                <a:effectLst/>
              </a:rPr>
              <a:t> </a:t>
            </a:r>
            <a:endParaRPr lang="en-GB" sz="1800" b="1" kern="100" dirty="0">
              <a:effectLst/>
              <a:ea typeface="Comic Sans MS" panose="030F0902030302020204" pitchFamily="66" charset="0"/>
              <a:cs typeface="Comic Sans MS" panose="030F0902030302020204" pitchFamily="66" charset="0"/>
            </a:endParaRPr>
          </a:p>
          <a:p>
            <a:pPr marL="285750" indent="-285750">
              <a:buFont typeface="Wingdings" pitchFamily="2" charset="2"/>
              <a:buChar char="Ø"/>
            </a:pPr>
            <a:r>
              <a:rPr lang="en-GB" sz="1800" b="1" kern="100" dirty="0">
                <a:effectLst/>
                <a:ea typeface="Comic Sans MS" panose="030F0902030302020204" pitchFamily="66" charset="0"/>
                <a:cs typeface="Comic Sans MS" panose="030F0902030302020204" pitchFamily="66" charset="0"/>
              </a:rPr>
              <a:t>engineering effective classroom discussions, questions and tasks that elicit evidence of learning</a:t>
            </a:r>
          </a:p>
          <a:p>
            <a:pPr marL="285750" indent="-285750">
              <a:buFont typeface="Wingdings" pitchFamily="2" charset="2"/>
              <a:buChar char="Ø"/>
            </a:pPr>
            <a:r>
              <a:rPr lang="en-GB" sz="1800" b="1" kern="100" dirty="0">
                <a:effectLst/>
                <a:ea typeface="Comic Sans MS" panose="030F0902030302020204" pitchFamily="66" charset="0"/>
                <a:cs typeface="Comic Sans MS" panose="030F0902030302020204" pitchFamily="66" charset="0"/>
              </a:rPr>
              <a:t>providing feedback that moves learners forward</a:t>
            </a:r>
            <a:endParaRPr lang="en-GB" sz="1800" b="1" kern="100" dirty="0">
              <a:effectLst/>
              <a:ea typeface="Aptos" panose="020B0004020202020204" pitchFamily="34" charset="0"/>
              <a:cs typeface="Times New Roman" panose="02020603050405020304" pitchFamily="18" charset="0"/>
            </a:endParaRPr>
          </a:p>
          <a:p>
            <a:pPr marL="285750" indent="-285750">
              <a:buFont typeface="Wingdings" pitchFamily="2" charset="2"/>
              <a:buChar char="Ø"/>
            </a:pPr>
            <a:r>
              <a:rPr lang="en-GB" sz="1800" b="1" kern="100" dirty="0">
                <a:effectLst/>
                <a:ea typeface="Comic Sans MS" panose="030F0902030302020204" pitchFamily="66" charset="0"/>
                <a:cs typeface="Comic Sans MS" panose="030F0902030302020204" pitchFamily="66" charset="0"/>
              </a:rPr>
              <a:t>activating students as instructional resources for each other of their own learning</a:t>
            </a:r>
            <a:endParaRPr lang="en-GB" sz="1800" b="1" kern="100" dirty="0">
              <a:effectLst/>
              <a:ea typeface="Aptos" panose="020B0004020202020204" pitchFamily="34" charset="0"/>
              <a:cs typeface="Times New Roman" panose="02020603050405020304" pitchFamily="18" charset="0"/>
            </a:endParaRPr>
          </a:p>
          <a:p>
            <a:pPr marL="285750" indent="-285750">
              <a:buFont typeface="Wingdings" pitchFamily="2" charset="2"/>
              <a:buChar char="Ø"/>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999D8D0-922C-C409-F3A3-63E04EE4C47A}"/>
              </a:ext>
            </a:extLst>
          </p:cNvPr>
          <p:cNvSpPr txBox="1"/>
          <p:nvPr/>
        </p:nvSpPr>
        <p:spPr>
          <a:xfrm>
            <a:off x="476250" y="4001989"/>
            <a:ext cx="6686549" cy="461665"/>
          </a:xfrm>
          <a:prstGeom prst="rect">
            <a:avLst/>
          </a:prstGeom>
          <a:noFill/>
        </p:spPr>
        <p:txBody>
          <a:bodyPr wrap="square" rtlCol="0">
            <a:spAutoFit/>
          </a:bodyPr>
          <a:lstStyle/>
          <a:p>
            <a:pPr algn="ctr"/>
            <a:r>
              <a:rPr lang="en-GB" sz="2400" b="1" u="sng" dirty="0"/>
              <a:t>4 key principles of AFL</a:t>
            </a:r>
            <a:r>
              <a:rPr lang="en-GB" dirty="0"/>
              <a:t>:</a:t>
            </a:r>
          </a:p>
        </p:txBody>
      </p:sp>
      <p:sp>
        <p:nvSpPr>
          <p:cNvPr id="8" name="TextBox 7">
            <a:extLst>
              <a:ext uri="{FF2B5EF4-FFF2-40B4-BE49-F238E27FC236}">
                <a16:creationId xmlns:a16="http://schemas.microsoft.com/office/drawing/2014/main" id="{AB20F3F9-399B-E49F-B0A3-6C1037CB79BA}"/>
              </a:ext>
            </a:extLst>
          </p:cNvPr>
          <p:cNvSpPr txBox="1"/>
          <p:nvPr/>
        </p:nvSpPr>
        <p:spPr>
          <a:xfrm>
            <a:off x="8658225" y="5657671"/>
            <a:ext cx="3376614" cy="1200329"/>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Cambridge assessment international education, 2011</a:t>
            </a:r>
          </a:p>
          <a:p>
            <a:r>
              <a:rPr lang="en-GB" dirty="0" err="1">
                <a:latin typeface="Times New Roman" panose="02020603050405020304" pitchFamily="18" charset="0"/>
                <a:cs typeface="Times New Roman" panose="02020603050405020304" pitchFamily="18" charset="0"/>
              </a:rPr>
              <a:t>Mayatt</a:t>
            </a:r>
            <a:r>
              <a:rPr lang="en-GB" dirty="0">
                <a:latin typeface="Times New Roman" panose="02020603050405020304" pitchFamily="18" charset="0"/>
                <a:cs typeface="Times New Roman" panose="02020603050405020304" pitchFamily="18" charset="0"/>
              </a:rPr>
              <a:t> &amp; co,2024</a:t>
            </a:r>
          </a:p>
          <a:p>
            <a:r>
              <a:rPr lang="en-GB" dirty="0">
                <a:latin typeface="Times New Roman" panose="02020603050405020304" pitchFamily="18" charset="0"/>
                <a:cs typeface="Times New Roman" panose="02020603050405020304" pitchFamily="18" charset="0"/>
              </a:rPr>
              <a:t>William, 2025</a:t>
            </a:r>
          </a:p>
        </p:txBody>
      </p:sp>
    </p:spTree>
    <p:extLst>
      <p:ext uri="{BB962C8B-B14F-4D97-AF65-F5344CB8AC3E}">
        <p14:creationId xmlns:p14="http://schemas.microsoft.com/office/powerpoint/2010/main" val="1196178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B7C80D-513D-EB61-0B25-9221DB8E4BE0}"/>
              </a:ext>
            </a:extLst>
          </p:cNvPr>
          <p:cNvSpPr/>
          <p:nvPr/>
        </p:nvSpPr>
        <p:spPr>
          <a:xfrm>
            <a:off x="0" y="12592"/>
            <a:ext cx="12192000" cy="6858000"/>
          </a:xfrm>
          <a:prstGeom prst="rect">
            <a:avLst/>
          </a:prstGeom>
          <a:solidFill>
            <a:srgbClr val="BDC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descr="A cartoon of a person holding books&#10;&#10;Description automatically generated">
            <a:extLst>
              <a:ext uri="{FF2B5EF4-FFF2-40B4-BE49-F238E27FC236}">
                <a16:creationId xmlns:a16="http://schemas.microsoft.com/office/drawing/2014/main" id="{F5646F8F-0C75-85A4-276C-52D9A206DD1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Lst>
          </a:blip>
          <a:stretch>
            <a:fillRect/>
          </a:stretch>
        </p:blipFill>
        <p:spPr>
          <a:xfrm>
            <a:off x="10006012" y="-885825"/>
            <a:ext cx="2185988" cy="3886200"/>
          </a:xfrm>
          <a:prstGeom prst="rect">
            <a:avLst/>
          </a:prstGeom>
        </p:spPr>
      </p:pic>
      <p:pic>
        <p:nvPicPr>
          <p:cNvPr id="7174" name="Picture 6" descr="[Inside the Black Box: v. 1: Raising Standards Through Classroom  Assessment] [by: Dylan Wiliam]">
            <a:extLst>
              <a:ext uri="{FF2B5EF4-FFF2-40B4-BE49-F238E27FC236}">
                <a16:creationId xmlns:a16="http://schemas.microsoft.com/office/drawing/2014/main" id="{E161EC6D-5DD1-BF8F-FC8A-80F1DEEE4C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27282" y="2265475"/>
            <a:ext cx="3064168" cy="432729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ome - Estyn">
            <a:extLst>
              <a:ext uri="{FF2B5EF4-FFF2-40B4-BE49-F238E27FC236}">
                <a16:creationId xmlns:a16="http://schemas.microsoft.com/office/drawing/2014/main" id="{3050F5CD-3B63-A8EE-D863-759B9C4204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5695" y="2747758"/>
            <a:ext cx="4941887" cy="13624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6965BE-3B41-1B5C-466A-3FE3762AAAE9}"/>
              </a:ext>
            </a:extLst>
          </p:cNvPr>
          <p:cNvSpPr txBox="1"/>
          <p:nvPr/>
        </p:nvSpPr>
        <p:spPr>
          <a:xfrm>
            <a:off x="200024" y="65081"/>
            <a:ext cx="7929562" cy="523220"/>
          </a:xfrm>
          <a:prstGeom prst="rect">
            <a:avLst/>
          </a:prstGeom>
          <a:noFill/>
        </p:spPr>
        <p:txBody>
          <a:bodyPr wrap="square" rtlCol="0">
            <a:spAutoFit/>
          </a:bodyPr>
          <a:lstStyle/>
          <a:p>
            <a:r>
              <a:rPr lang="en-GB" sz="2800" b="1" u="sng" dirty="0"/>
              <a:t>Evidence to support</a:t>
            </a:r>
          </a:p>
        </p:txBody>
      </p:sp>
      <p:sp>
        <p:nvSpPr>
          <p:cNvPr id="5" name="TextBox 4">
            <a:extLst>
              <a:ext uri="{FF2B5EF4-FFF2-40B4-BE49-F238E27FC236}">
                <a16:creationId xmlns:a16="http://schemas.microsoft.com/office/drawing/2014/main" id="{8C1EEEE9-B4A5-30E1-F229-7F07A9954A07}"/>
              </a:ext>
            </a:extLst>
          </p:cNvPr>
          <p:cNvSpPr txBox="1"/>
          <p:nvPr/>
        </p:nvSpPr>
        <p:spPr>
          <a:xfrm>
            <a:off x="115887" y="653381"/>
            <a:ext cx="9386887" cy="2585323"/>
          </a:xfrm>
          <a:prstGeom prst="rect">
            <a:avLst/>
          </a:prstGeom>
          <a:noFill/>
        </p:spPr>
        <p:txBody>
          <a:bodyPr wrap="square" rtlCol="0">
            <a:spAutoFit/>
          </a:bodyPr>
          <a:lstStyle/>
          <a:p>
            <a:pPr marL="285750" indent="-285750">
              <a:buFont typeface="Arial" panose="020B0604020202020204" pitchFamily="34" charset="0"/>
              <a:buChar char="•"/>
            </a:pPr>
            <a:r>
              <a:rPr lang="en-GB" dirty="0"/>
              <a:t>ESTYN produced a report all about assessment for learning and schools' views on AFL and how their implementing it within their setting. </a:t>
            </a:r>
          </a:p>
          <a:p>
            <a:pPr marL="285750" indent="-285750">
              <a:buFont typeface="Arial" panose="020B0604020202020204" pitchFamily="34" charset="0"/>
              <a:buChar char="•"/>
            </a:pPr>
            <a:r>
              <a:rPr lang="en-GB" dirty="0"/>
              <a:t>Most schools considered and developed their approaches to AFL to reflect the Welsh curriculum</a:t>
            </a:r>
          </a:p>
          <a:p>
            <a:pPr marL="285750" indent="-285750">
              <a:buFont typeface="Arial" panose="020B0604020202020204" pitchFamily="34" charset="0"/>
              <a:buChar char="•"/>
            </a:pPr>
            <a:r>
              <a:rPr lang="en-GB" dirty="0"/>
              <a:t>Summative/ formative give a better understanding of their learning and identify pupil progression.</a:t>
            </a:r>
          </a:p>
          <a:p>
            <a:pPr marL="285750" indent="-285750">
              <a:buFont typeface="Arial" panose="020B0604020202020204" pitchFamily="34" charset="0"/>
              <a:buChar char="•"/>
            </a:pPr>
            <a:r>
              <a:rPr lang="en-GB" dirty="0"/>
              <a:t> recommended teachers have wider understanding of classroom formative assessment.</a:t>
            </a:r>
          </a:p>
          <a:p>
            <a:endParaRPr lang="en-GB" dirty="0"/>
          </a:p>
        </p:txBody>
      </p:sp>
      <p:sp>
        <p:nvSpPr>
          <p:cNvPr id="6" name="TextBox 5">
            <a:extLst>
              <a:ext uri="{FF2B5EF4-FFF2-40B4-BE49-F238E27FC236}">
                <a16:creationId xmlns:a16="http://schemas.microsoft.com/office/drawing/2014/main" id="{E86610E2-21C3-C8E8-7383-B4217A6BE067}"/>
              </a:ext>
            </a:extLst>
          </p:cNvPr>
          <p:cNvSpPr txBox="1"/>
          <p:nvPr/>
        </p:nvSpPr>
        <p:spPr>
          <a:xfrm>
            <a:off x="115887" y="4232744"/>
            <a:ext cx="8343901" cy="1477328"/>
          </a:xfrm>
          <a:prstGeom prst="rect">
            <a:avLst/>
          </a:prstGeom>
          <a:noFill/>
        </p:spPr>
        <p:txBody>
          <a:bodyPr wrap="square" rtlCol="0">
            <a:spAutoFit/>
          </a:bodyPr>
          <a:lstStyle/>
          <a:p>
            <a:pPr marL="285750" indent="-285750">
              <a:buFont typeface="Arial" panose="020B0604020202020204" pitchFamily="34" charset="0"/>
              <a:buChar char="•"/>
            </a:pPr>
            <a:r>
              <a:rPr lang="en-GB" dirty="0"/>
              <a:t>Paul Black 1998 worked with William to create the black box theory. </a:t>
            </a:r>
          </a:p>
          <a:p>
            <a:pPr marL="285750" indent="-285750">
              <a:buFont typeface="Arial" panose="020B0604020202020204" pitchFamily="34" charset="0"/>
              <a:buChar char="•"/>
            </a:pPr>
            <a:r>
              <a:rPr lang="en-GB" dirty="0"/>
              <a:t>Role of formative assessment improved learning outcomes.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Helps children identify where there at how consequently create targets for their progression and increase achievement. </a:t>
            </a:r>
          </a:p>
        </p:txBody>
      </p:sp>
      <p:sp>
        <p:nvSpPr>
          <p:cNvPr id="7" name="TextBox 6">
            <a:extLst>
              <a:ext uri="{FF2B5EF4-FFF2-40B4-BE49-F238E27FC236}">
                <a16:creationId xmlns:a16="http://schemas.microsoft.com/office/drawing/2014/main" id="{1248ECD0-ABE6-5556-80D4-02366B4B351B}"/>
              </a:ext>
            </a:extLst>
          </p:cNvPr>
          <p:cNvSpPr txBox="1"/>
          <p:nvPr/>
        </p:nvSpPr>
        <p:spPr>
          <a:xfrm>
            <a:off x="200024" y="5710072"/>
            <a:ext cx="6715126" cy="923330"/>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ESTYN, 2022</a:t>
            </a:r>
          </a:p>
          <a:p>
            <a:r>
              <a:rPr lang="en-GB" dirty="0">
                <a:latin typeface="Times New Roman" panose="02020603050405020304" pitchFamily="18" charset="0"/>
                <a:cs typeface="Times New Roman" panose="02020603050405020304" pitchFamily="18" charset="0"/>
              </a:rPr>
              <a:t>Jones, 2022</a:t>
            </a:r>
          </a:p>
          <a:p>
            <a:r>
              <a:rPr lang="en-GB" dirty="0">
                <a:latin typeface="Times New Roman" panose="02020603050405020304" pitchFamily="18" charset="0"/>
                <a:cs typeface="Times New Roman" panose="02020603050405020304" pitchFamily="18" charset="0"/>
              </a:rPr>
              <a:t>Gregory Ow Md, 2023</a:t>
            </a:r>
          </a:p>
        </p:txBody>
      </p:sp>
    </p:spTree>
    <p:extLst>
      <p:ext uri="{BB962C8B-B14F-4D97-AF65-F5344CB8AC3E}">
        <p14:creationId xmlns:p14="http://schemas.microsoft.com/office/powerpoint/2010/main" val="2594415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376A69-424D-27CA-430A-A6CEC0DDC24F}"/>
              </a:ext>
            </a:extLst>
          </p:cNvPr>
          <p:cNvSpPr/>
          <p:nvPr/>
        </p:nvSpPr>
        <p:spPr>
          <a:xfrm>
            <a:off x="0" y="0"/>
            <a:ext cx="12192000" cy="6858000"/>
          </a:xfrm>
          <a:prstGeom prst="rect">
            <a:avLst/>
          </a:prstGeom>
          <a:solidFill>
            <a:srgbClr val="BDC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descr="A beginner's guide to David Didau - EdBlogs - EdCentral">
            <a:extLst>
              <a:ext uri="{FF2B5EF4-FFF2-40B4-BE49-F238E27FC236}">
                <a16:creationId xmlns:a16="http://schemas.microsoft.com/office/drawing/2014/main" id="{6B858CC2-C63B-E439-CD92-9149ABAF58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2881312"/>
            <a:ext cx="38100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artoon of a person holding books&#10;&#10;Description automatically generated">
            <a:extLst>
              <a:ext uri="{FF2B5EF4-FFF2-40B4-BE49-F238E27FC236}">
                <a16:creationId xmlns:a16="http://schemas.microsoft.com/office/drawing/2014/main" id="{1D88D06D-37D2-5EB1-3417-D173A518AC2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10096500" y="-947702"/>
            <a:ext cx="2574389" cy="4576691"/>
          </a:xfrm>
          <a:prstGeom prst="rect">
            <a:avLst/>
          </a:prstGeom>
        </p:spPr>
      </p:pic>
      <p:sp>
        <p:nvSpPr>
          <p:cNvPr id="4" name="TextBox 3">
            <a:extLst>
              <a:ext uri="{FF2B5EF4-FFF2-40B4-BE49-F238E27FC236}">
                <a16:creationId xmlns:a16="http://schemas.microsoft.com/office/drawing/2014/main" id="{1FBDE999-F88B-8C13-6150-D69072B2D301}"/>
              </a:ext>
            </a:extLst>
          </p:cNvPr>
          <p:cNvSpPr txBox="1"/>
          <p:nvPr/>
        </p:nvSpPr>
        <p:spPr>
          <a:xfrm>
            <a:off x="128588" y="128588"/>
            <a:ext cx="6300787" cy="523220"/>
          </a:xfrm>
          <a:prstGeom prst="rect">
            <a:avLst/>
          </a:prstGeom>
          <a:noFill/>
        </p:spPr>
        <p:txBody>
          <a:bodyPr wrap="square" rtlCol="0">
            <a:spAutoFit/>
          </a:bodyPr>
          <a:lstStyle/>
          <a:p>
            <a:r>
              <a:rPr lang="en-GB" sz="2800" b="1" u="sng" dirty="0"/>
              <a:t>Who disagrees? </a:t>
            </a:r>
          </a:p>
        </p:txBody>
      </p:sp>
      <p:sp>
        <p:nvSpPr>
          <p:cNvPr id="5" name="TextBox 4">
            <a:extLst>
              <a:ext uri="{FF2B5EF4-FFF2-40B4-BE49-F238E27FC236}">
                <a16:creationId xmlns:a16="http://schemas.microsoft.com/office/drawing/2014/main" id="{B7152A7D-F75C-F9BA-3088-BC9F9A725DDD}"/>
              </a:ext>
            </a:extLst>
          </p:cNvPr>
          <p:cNvSpPr txBox="1"/>
          <p:nvPr/>
        </p:nvSpPr>
        <p:spPr>
          <a:xfrm>
            <a:off x="128588" y="828675"/>
            <a:ext cx="7643812" cy="6001643"/>
          </a:xfrm>
          <a:prstGeom prst="rect">
            <a:avLst/>
          </a:prstGeom>
          <a:noFill/>
        </p:spPr>
        <p:txBody>
          <a:bodyPr wrap="square" rtlCol="0">
            <a:spAutoFit/>
          </a:bodyPr>
          <a:lstStyle/>
          <a:p>
            <a:pPr marL="285750" indent="-285750">
              <a:buFont typeface="Arial" panose="020B0604020202020204" pitchFamily="34" charset="0"/>
              <a:buChar char="•"/>
            </a:pPr>
            <a:r>
              <a:rPr lang="en-GB" sz="2400" dirty="0"/>
              <a:t>David Didau 2016 argues that formative assessment is “fundamentally and fatally flawed”.</a:t>
            </a:r>
          </a:p>
          <a:p>
            <a:pPr marL="285750" indent="-285750">
              <a:buFont typeface="Arial" panose="020B0604020202020204" pitchFamily="34" charset="0"/>
              <a:buChar char="•"/>
            </a:pPr>
            <a:r>
              <a:rPr lang="en-GB" sz="2400" dirty="0"/>
              <a:t>Theres a difference between learning and performance, and there was no guarantee of learning.</a:t>
            </a:r>
          </a:p>
          <a:p>
            <a:pPr marL="285750" indent="-285750">
              <a:buFont typeface="Arial" panose="020B0604020202020204" pitchFamily="34" charset="0"/>
              <a:buChar char="•"/>
            </a:pPr>
            <a:r>
              <a:rPr lang="en-GB" sz="2400" dirty="0"/>
              <a:t>Teachers can't adapt to achievement if children haven't learnt.</a:t>
            </a:r>
          </a:p>
          <a:p>
            <a:pPr marL="285750" indent="-285750">
              <a:buFont typeface="Arial" panose="020B0604020202020204" pitchFamily="34" charset="0"/>
              <a:buChar char="•"/>
            </a:pPr>
            <a:r>
              <a:rPr lang="en-GB" sz="2400" dirty="0"/>
              <a:t>Kirshner, Sweller, and Clarke suggested “ if nothing has changed in the long-term memory, nothing has been learnt”.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William came back in defence and highlighted that Didau made an effective critique however he stood by the fact that if teachers reflected on actives and the children's learning then it was an effective form of assessment. </a:t>
            </a:r>
          </a:p>
        </p:txBody>
      </p:sp>
      <p:sp>
        <p:nvSpPr>
          <p:cNvPr id="6" name="TextBox 5">
            <a:extLst>
              <a:ext uri="{FF2B5EF4-FFF2-40B4-BE49-F238E27FC236}">
                <a16:creationId xmlns:a16="http://schemas.microsoft.com/office/drawing/2014/main" id="{236CC264-824E-7950-D14E-EC4F0D20C589}"/>
              </a:ext>
            </a:extLst>
          </p:cNvPr>
          <p:cNvSpPr txBox="1"/>
          <p:nvPr/>
        </p:nvSpPr>
        <p:spPr>
          <a:xfrm>
            <a:off x="8135669" y="1484131"/>
            <a:ext cx="2886075" cy="923330"/>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David Didau, 2016</a:t>
            </a:r>
          </a:p>
          <a:p>
            <a:r>
              <a:rPr lang="en-GB" dirty="0">
                <a:latin typeface="Times New Roman" panose="02020603050405020304" pitchFamily="18" charset="0"/>
                <a:cs typeface="Times New Roman" panose="02020603050405020304" pitchFamily="18" charset="0"/>
              </a:rPr>
              <a:t>Fletcher-wood, 2017</a:t>
            </a:r>
          </a:p>
          <a:p>
            <a:r>
              <a:rPr lang="en-GB" dirty="0">
                <a:latin typeface="Times New Roman" panose="02020603050405020304" pitchFamily="18" charset="0"/>
                <a:cs typeface="Times New Roman" panose="02020603050405020304" pitchFamily="18" charset="0"/>
              </a:rPr>
              <a:t>Didau, 2014</a:t>
            </a:r>
          </a:p>
        </p:txBody>
      </p:sp>
    </p:spTree>
    <p:extLst>
      <p:ext uri="{BB962C8B-B14F-4D97-AF65-F5344CB8AC3E}">
        <p14:creationId xmlns:p14="http://schemas.microsoft.com/office/powerpoint/2010/main" val="2942732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7C867BA-3E7B-4CC1-4AF8-FA86EC9E6563}"/>
              </a:ext>
            </a:extLst>
          </p:cNvPr>
          <p:cNvSpPr/>
          <p:nvPr/>
        </p:nvSpPr>
        <p:spPr>
          <a:xfrm>
            <a:off x="0" y="-10110"/>
            <a:ext cx="12192000" cy="6858000"/>
          </a:xfrm>
          <a:prstGeom prst="rect">
            <a:avLst/>
          </a:prstGeom>
          <a:solidFill>
            <a:srgbClr val="BDC0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6" name="Picture 6" descr="top-en - KIS Newsletter">
            <a:extLst>
              <a:ext uri="{FF2B5EF4-FFF2-40B4-BE49-F238E27FC236}">
                <a16:creationId xmlns:a16="http://schemas.microsoft.com/office/drawing/2014/main" id="{58D34148-93FD-75E3-59BA-71607D4F23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464" y="3743324"/>
            <a:ext cx="11133071" cy="294322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cartoon of a person holding books&#10;&#10;Description automatically generated">
            <a:extLst>
              <a:ext uri="{FF2B5EF4-FFF2-40B4-BE49-F238E27FC236}">
                <a16:creationId xmlns:a16="http://schemas.microsoft.com/office/drawing/2014/main" id="{373037B2-1286-4653-24E7-AB6321EE14C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Lst>
          </a:blip>
          <a:stretch>
            <a:fillRect/>
          </a:stretch>
        </p:blipFill>
        <p:spPr>
          <a:xfrm>
            <a:off x="9805855" y="-942975"/>
            <a:ext cx="2574389" cy="4576691"/>
          </a:xfrm>
          <a:prstGeom prst="rect">
            <a:avLst/>
          </a:prstGeom>
        </p:spPr>
      </p:pic>
      <p:sp>
        <p:nvSpPr>
          <p:cNvPr id="4" name="TextBox 3">
            <a:extLst>
              <a:ext uri="{FF2B5EF4-FFF2-40B4-BE49-F238E27FC236}">
                <a16:creationId xmlns:a16="http://schemas.microsoft.com/office/drawing/2014/main" id="{F6C173AE-0AD0-36E8-A39B-FC61CDB7B439}"/>
              </a:ext>
            </a:extLst>
          </p:cNvPr>
          <p:cNvSpPr txBox="1"/>
          <p:nvPr/>
        </p:nvSpPr>
        <p:spPr>
          <a:xfrm>
            <a:off x="128588" y="171450"/>
            <a:ext cx="6929438" cy="523220"/>
          </a:xfrm>
          <a:prstGeom prst="rect">
            <a:avLst/>
          </a:prstGeom>
          <a:noFill/>
        </p:spPr>
        <p:txBody>
          <a:bodyPr wrap="square" rtlCol="0">
            <a:spAutoFit/>
          </a:bodyPr>
          <a:lstStyle/>
          <a:p>
            <a:r>
              <a:rPr lang="en-GB" sz="2800" b="1" u="sng" dirty="0"/>
              <a:t>Importance of AFL?</a:t>
            </a:r>
          </a:p>
        </p:txBody>
      </p:sp>
      <p:sp>
        <p:nvSpPr>
          <p:cNvPr id="5" name="TextBox 4">
            <a:extLst>
              <a:ext uri="{FF2B5EF4-FFF2-40B4-BE49-F238E27FC236}">
                <a16:creationId xmlns:a16="http://schemas.microsoft.com/office/drawing/2014/main" id="{500F3841-DE19-0E93-D4F6-0980346651D7}"/>
              </a:ext>
            </a:extLst>
          </p:cNvPr>
          <p:cNvSpPr txBox="1"/>
          <p:nvPr/>
        </p:nvSpPr>
        <p:spPr>
          <a:xfrm>
            <a:off x="242888" y="885825"/>
            <a:ext cx="5229225" cy="2616101"/>
          </a:xfrm>
          <a:prstGeom prst="rect">
            <a:avLst/>
          </a:prstGeom>
          <a:noFill/>
        </p:spPr>
        <p:txBody>
          <a:bodyPr wrap="square" rtlCol="0">
            <a:spAutoFit/>
          </a:bodyPr>
          <a:lstStyle/>
          <a:p>
            <a:r>
              <a:rPr lang="en-GB" sz="2000" b="1" u="sng" dirty="0"/>
              <a:t>AFL is important to us as teachers</a:t>
            </a:r>
          </a:p>
          <a:p>
            <a:pPr marL="285750" indent="-285750">
              <a:buFont typeface="Arial" panose="020B0604020202020204" pitchFamily="34" charset="0"/>
              <a:buChar char="•"/>
            </a:pPr>
            <a:r>
              <a:rPr lang="en-GB" dirty="0"/>
              <a:t>Adapt our strategies</a:t>
            </a:r>
          </a:p>
          <a:p>
            <a:pPr marL="285750" indent="-285750">
              <a:buFont typeface="Arial" panose="020B0604020202020204" pitchFamily="34" charset="0"/>
              <a:buChar char="•"/>
            </a:pPr>
            <a:r>
              <a:rPr lang="en-GB" dirty="0"/>
              <a:t>Track children's development and progression </a:t>
            </a:r>
          </a:p>
          <a:p>
            <a:pPr marL="285750" indent="-285750">
              <a:buFont typeface="Arial" panose="020B0604020202020204" pitchFamily="34" charset="0"/>
              <a:buChar char="•"/>
            </a:pPr>
            <a:r>
              <a:rPr lang="en-GB" dirty="0"/>
              <a:t>Effectively plan for progression</a:t>
            </a:r>
          </a:p>
          <a:p>
            <a:pPr marL="285750" indent="-285750">
              <a:buFont typeface="Arial" panose="020B0604020202020204" pitchFamily="34" charset="0"/>
              <a:buChar char="•"/>
            </a:pPr>
            <a:r>
              <a:rPr lang="en-GB" dirty="0"/>
              <a:t>Provide constructive feedback </a:t>
            </a:r>
          </a:p>
          <a:p>
            <a:pPr marL="285750" indent="-285750">
              <a:buFont typeface="Arial" panose="020B0604020202020204" pitchFamily="34" charset="0"/>
              <a:buChar char="•"/>
            </a:pPr>
            <a:r>
              <a:rPr lang="en-GB" dirty="0"/>
              <a:t>Key skill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6" name="TextBox 5">
            <a:extLst>
              <a:ext uri="{FF2B5EF4-FFF2-40B4-BE49-F238E27FC236}">
                <a16:creationId xmlns:a16="http://schemas.microsoft.com/office/drawing/2014/main" id="{B78E77D0-2F72-31A9-C18C-574536151CA5}"/>
              </a:ext>
            </a:extLst>
          </p:cNvPr>
          <p:cNvSpPr txBox="1"/>
          <p:nvPr/>
        </p:nvSpPr>
        <p:spPr>
          <a:xfrm>
            <a:off x="5472113" y="871537"/>
            <a:ext cx="4357687" cy="2062103"/>
          </a:xfrm>
          <a:prstGeom prst="rect">
            <a:avLst/>
          </a:prstGeom>
          <a:noFill/>
        </p:spPr>
        <p:txBody>
          <a:bodyPr wrap="square" rtlCol="0">
            <a:spAutoFit/>
          </a:bodyPr>
          <a:lstStyle/>
          <a:p>
            <a:r>
              <a:rPr lang="en-GB" sz="2000" b="1" u="sng" dirty="0"/>
              <a:t>AFL is beneficial for our learners</a:t>
            </a:r>
          </a:p>
          <a:p>
            <a:pPr marL="285750" indent="-285750">
              <a:buFont typeface="Arial" panose="020B0604020202020204" pitchFamily="34" charset="0"/>
              <a:buChar char="•"/>
            </a:pPr>
            <a:r>
              <a:rPr lang="en-GB" dirty="0"/>
              <a:t>Adapt their own learning</a:t>
            </a:r>
          </a:p>
          <a:p>
            <a:pPr marL="285750" indent="-285750">
              <a:buFont typeface="Arial" panose="020B0604020202020204" pitchFamily="34" charset="0"/>
              <a:buChar char="•"/>
            </a:pPr>
            <a:r>
              <a:rPr lang="en-GB" dirty="0"/>
              <a:t>Clear goals</a:t>
            </a:r>
          </a:p>
          <a:p>
            <a:pPr marL="285750" indent="-285750">
              <a:buFont typeface="Arial" panose="020B0604020202020204" pitchFamily="34" charset="0"/>
              <a:buChar char="•"/>
            </a:pPr>
            <a:r>
              <a:rPr lang="en-GB" dirty="0"/>
              <a:t>Motivation</a:t>
            </a:r>
          </a:p>
          <a:p>
            <a:pPr marL="285750" indent="-285750">
              <a:buFont typeface="Arial" panose="020B0604020202020204" pitchFamily="34" charset="0"/>
              <a:buChar char="•"/>
            </a:pPr>
            <a:r>
              <a:rPr lang="en-GB" dirty="0"/>
              <a:t>Knowledge of how to improve</a:t>
            </a:r>
          </a:p>
          <a:p>
            <a:pPr marL="285750" indent="-285750">
              <a:buFont typeface="Arial" panose="020B0604020202020204" pitchFamily="34" charset="0"/>
              <a:buChar char="•"/>
            </a:pPr>
            <a:r>
              <a:rPr lang="en-GB" dirty="0"/>
              <a:t>Recognised their achievements</a:t>
            </a:r>
          </a:p>
          <a:p>
            <a:endParaRPr lang="en-GB" dirty="0"/>
          </a:p>
        </p:txBody>
      </p:sp>
      <p:sp>
        <p:nvSpPr>
          <p:cNvPr id="7" name="TextBox 6">
            <a:extLst>
              <a:ext uri="{FF2B5EF4-FFF2-40B4-BE49-F238E27FC236}">
                <a16:creationId xmlns:a16="http://schemas.microsoft.com/office/drawing/2014/main" id="{16F37A66-5D8B-2B8F-72A4-3B02A72BC845}"/>
              </a:ext>
            </a:extLst>
          </p:cNvPr>
          <p:cNvSpPr txBox="1"/>
          <p:nvPr/>
        </p:nvSpPr>
        <p:spPr>
          <a:xfrm>
            <a:off x="242888" y="3168977"/>
            <a:ext cx="8515350" cy="369332"/>
          </a:xfrm>
          <a:prstGeom prst="rect">
            <a:avLst/>
          </a:prstGeom>
          <a:noFill/>
        </p:spPr>
        <p:txBody>
          <a:bodyPr wrap="square" rtlCol="0">
            <a:spAutoFit/>
          </a:bodyPr>
          <a:lstStyle/>
          <a:p>
            <a:r>
              <a:rPr lang="en-GB" dirty="0"/>
              <a:t>Overall research has shown that AFL is key to the success of all our learners. </a:t>
            </a:r>
          </a:p>
        </p:txBody>
      </p:sp>
      <p:sp>
        <p:nvSpPr>
          <p:cNvPr id="8" name="TextBox 7">
            <a:extLst>
              <a:ext uri="{FF2B5EF4-FFF2-40B4-BE49-F238E27FC236}">
                <a16:creationId xmlns:a16="http://schemas.microsoft.com/office/drawing/2014/main" id="{09C2C34A-58FA-0120-6E8A-75E79FF9B54F}"/>
              </a:ext>
            </a:extLst>
          </p:cNvPr>
          <p:cNvSpPr txBox="1"/>
          <p:nvPr/>
        </p:nvSpPr>
        <p:spPr>
          <a:xfrm>
            <a:off x="9829800" y="3168977"/>
            <a:ext cx="1856680" cy="369332"/>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Johnson, 2023</a:t>
            </a:r>
          </a:p>
        </p:txBody>
      </p:sp>
    </p:spTree>
    <p:extLst>
      <p:ext uri="{BB962C8B-B14F-4D97-AF65-F5344CB8AC3E}">
        <p14:creationId xmlns:p14="http://schemas.microsoft.com/office/powerpoint/2010/main" val="18387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AB6163-083F-D843-7559-0F9875E599FE}"/>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01B59087-6094-1370-5FF3-80623472BFB8}"/>
              </a:ext>
            </a:extLst>
          </p:cNvPr>
          <p:cNvSpPr txBox="1"/>
          <p:nvPr/>
        </p:nvSpPr>
        <p:spPr>
          <a:xfrm>
            <a:off x="157163" y="200025"/>
            <a:ext cx="6315075" cy="461665"/>
          </a:xfrm>
          <a:prstGeom prst="rect">
            <a:avLst/>
          </a:prstGeom>
          <a:noFill/>
        </p:spPr>
        <p:txBody>
          <a:bodyPr wrap="square" rtlCol="0">
            <a:spAutoFit/>
          </a:bodyPr>
          <a:lstStyle/>
          <a:p>
            <a:r>
              <a:rPr lang="en-GB" sz="2400" b="1" u="sng" dirty="0"/>
              <a:t>Discussion- lesson plan </a:t>
            </a:r>
          </a:p>
        </p:txBody>
      </p:sp>
      <p:pic>
        <p:nvPicPr>
          <p:cNvPr id="4" name="Picture 3" descr="A screenshot of a computer&#10;&#10;Description automatically generated">
            <a:extLst>
              <a:ext uri="{FF2B5EF4-FFF2-40B4-BE49-F238E27FC236}">
                <a16:creationId xmlns:a16="http://schemas.microsoft.com/office/drawing/2014/main" id="{40A408D8-FB2B-908A-D2DC-C13E8EB81A0D}"/>
              </a:ext>
            </a:extLst>
          </p:cNvPr>
          <p:cNvPicPr>
            <a:picLocks noChangeAspect="1"/>
          </p:cNvPicPr>
          <p:nvPr/>
        </p:nvPicPr>
        <p:blipFill>
          <a:blip r:embed="rId2"/>
          <a:srcRect l="5392" t="55588" r="10601" b="4412"/>
          <a:stretch/>
        </p:blipFill>
        <p:spPr>
          <a:xfrm>
            <a:off x="157163" y="661690"/>
            <a:ext cx="9938113" cy="2957513"/>
          </a:xfrm>
          <a:prstGeom prst="rect">
            <a:avLst/>
          </a:prstGeom>
        </p:spPr>
      </p:pic>
      <p:pic>
        <p:nvPicPr>
          <p:cNvPr id="5" name="Picture 4" descr="A screenshot of a computer&#10;&#10;Description automatically generated">
            <a:extLst>
              <a:ext uri="{FF2B5EF4-FFF2-40B4-BE49-F238E27FC236}">
                <a16:creationId xmlns:a16="http://schemas.microsoft.com/office/drawing/2014/main" id="{1D00F730-7B50-224A-80C8-00F78FB7EBAE}"/>
              </a:ext>
            </a:extLst>
          </p:cNvPr>
          <p:cNvPicPr>
            <a:picLocks noChangeAspect="1"/>
          </p:cNvPicPr>
          <p:nvPr/>
        </p:nvPicPr>
        <p:blipFill>
          <a:blip r:embed="rId3"/>
          <a:srcRect l="21385" t="21787" r="20711" b="4706"/>
          <a:stretch/>
        </p:blipFill>
        <p:spPr>
          <a:xfrm>
            <a:off x="5431917" y="1394285"/>
            <a:ext cx="6772275" cy="5373166"/>
          </a:xfrm>
          <a:prstGeom prst="rect">
            <a:avLst/>
          </a:prstGeom>
        </p:spPr>
      </p:pic>
      <p:pic>
        <p:nvPicPr>
          <p:cNvPr id="6" name="Picture 5" descr="A cartoon of a person holding a stick&#10;&#10;Description automatically generated">
            <a:extLst>
              <a:ext uri="{FF2B5EF4-FFF2-40B4-BE49-F238E27FC236}">
                <a16:creationId xmlns:a16="http://schemas.microsoft.com/office/drawing/2014/main" id="{A5CAA213-B577-75A3-229E-6609F27C9210}"/>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Lst>
          </a:blip>
          <a:stretch>
            <a:fillRect/>
          </a:stretch>
        </p:blipFill>
        <p:spPr>
          <a:xfrm>
            <a:off x="1381738" y="1679901"/>
            <a:ext cx="3744481" cy="6656855"/>
          </a:xfrm>
          <a:prstGeom prst="rect">
            <a:avLst/>
          </a:prstGeom>
        </p:spPr>
      </p:pic>
    </p:spTree>
    <p:extLst>
      <p:ext uri="{BB962C8B-B14F-4D97-AF65-F5344CB8AC3E}">
        <p14:creationId xmlns:p14="http://schemas.microsoft.com/office/powerpoint/2010/main" val="1232648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1B064E-493C-CCFC-B085-5B1F6A6E81F4}"/>
              </a:ext>
            </a:extLst>
          </p:cNvPr>
          <p:cNvSpPr/>
          <p:nvPr/>
        </p:nvSpPr>
        <p:spPr>
          <a:xfrm>
            <a:off x="0" y="-5596"/>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6BB6A5F-56E5-50C2-7E43-EFC1BC589499}"/>
              </a:ext>
            </a:extLst>
          </p:cNvPr>
          <p:cNvSpPr txBox="1"/>
          <p:nvPr/>
        </p:nvSpPr>
        <p:spPr>
          <a:xfrm>
            <a:off x="228600" y="142875"/>
            <a:ext cx="5867400" cy="523220"/>
          </a:xfrm>
          <a:prstGeom prst="rect">
            <a:avLst/>
          </a:prstGeom>
          <a:noFill/>
        </p:spPr>
        <p:txBody>
          <a:bodyPr wrap="square" rtlCol="0">
            <a:spAutoFit/>
          </a:bodyPr>
          <a:lstStyle/>
          <a:p>
            <a:r>
              <a:rPr lang="en-GB" sz="2800" b="1" u="sng" dirty="0"/>
              <a:t>My lesson</a:t>
            </a:r>
          </a:p>
        </p:txBody>
      </p:sp>
      <p:sp>
        <p:nvSpPr>
          <p:cNvPr id="4" name="TextBox 3">
            <a:extLst>
              <a:ext uri="{FF2B5EF4-FFF2-40B4-BE49-F238E27FC236}">
                <a16:creationId xmlns:a16="http://schemas.microsoft.com/office/drawing/2014/main" id="{2C9C7E74-1396-A258-B1F4-19CB868F150D}"/>
              </a:ext>
            </a:extLst>
          </p:cNvPr>
          <p:cNvSpPr txBox="1"/>
          <p:nvPr/>
        </p:nvSpPr>
        <p:spPr>
          <a:xfrm>
            <a:off x="228600" y="666095"/>
            <a:ext cx="8758238" cy="6186309"/>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Expressive Arts.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scheme of work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rehearsing for the concert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 identified children were struggling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plenty of progression to make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whole class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practice their lines with expression and gestures as I felt like this was accessible for all my learners</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 expected the lower ability to be able to meet this, and the higher ability were challenged with other skills like tone and speed they spoke their lines. </a:t>
            </a:r>
            <a:endParaRPr lang="en-GB" sz="18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dirty="0"/>
          </a:p>
          <a:p>
            <a:r>
              <a:rPr lang="en-GB" sz="1800" kern="100" dirty="0">
                <a:effectLst/>
                <a:ea typeface="Comic Sans MS" panose="030F0902030302020204" pitchFamily="66" charset="0"/>
                <a:cs typeface="Comic Sans MS" panose="030F0902030302020204" pitchFamily="66" charset="0"/>
              </a:rPr>
              <a:t>This fits into curriculum for Wales focusing on specific what matters statements and principles of progression. These were:</a:t>
            </a:r>
            <a:endParaRPr lang="en-GB" sz="1800" kern="100" dirty="0">
              <a:effectLst/>
              <a:ea typeface="Aptos" panose="020B0004020202020204" pitchFamily="34"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en-GB" sz="1800" kern="100" dirty="0">
                <a:effectLst/>
                <a:ea typeface="Comic Sans MS" panose="030F0902030302020204" pitchFamily="66" charset="0"/>
                <a:cs typeface="Comic Sans MS" panose="030F0902030302020204" pitchFamily="66" charset="0"/>
              </a:rPr>
              <a:t>WMS2- responding and reflecting, both as an artist and an audience, is a fundamental part of learning in the expressive arts. </a:t>
            </a:r>
            <a:endParaRPr lang="en-GB" sz="1800" kern="100" dirty="0">
              <a:effectLst/>
              <a:ea typeface="Aptos" panose="020B0004020202020204" pitchFamily="34" charset="0"/>
              <a:cs typeface="Times New Roman" panose="02020603050405020304" pitchFamily="18" charset="0"/>
            </a:endParaRPr>
          </a:p>
          <a:p>
            <a:pPr marL="342900" lvl="0" indent="-342900">
              <a:buFont typeface="Times New Roman" panose="02020603050405020304" pitchFamily="18" charset="0"/>
              <a:buChar char="-"/>
              <a:tabLst>
                <a:tab pos="457200" algn="l"/>
              </a:tabLst>
            </a:pPr>
            <a:r>
              <a:rPr lang="en-GB" sz="1800" kern="100" dirty="0">
                <a:effectLst/>
                <a:ea typeface="Comic Sans MS" panose="030F0902030302020204" pitchFamily="66" charset="0"/>
                <a:cs typeface="Comic Sans MS" panose="030F0902030302020204" pitchFamily="66" charset="0"/>
              </a:rPr>
              <a:t>PS2- I can consider, with guidance, how my moods, emotions and ideas are communicated both in my own creative work and in the creative work of others. </a:t>
            </a:r>
            <a:endParaRPr lang="en-GB" sz="1800" kern="100" dirty="0">
              <a:effectLst/>
              <a:ea typeface="Aptos" panose="020B0004020202020204" pitchFamily="34" charset="0"/>
              <a:cs typeface="Times New Roman" panose="02020603050405020304" pitchFamily="18" charset="0"/>
            </a:endParaRPr>
          </a:p>
          <a:p>
            <a:r>
              <a:rPr lang="en-GB" sz="1800" kern="100" dirty="0">
                <a:effectLst/>
                <a:ea typeface="Comic Sans MS" panose="030F0902030302020204" pitchFamily="66" charset="0"/>
                <a:cs typeface="Comic Sans MS" panose="030F0902030302020204" pitchFamily="66" charset="0"/>
              </a:rPr>
              <a:t>This lesson also had cross curricular links to the literacy framework looking at the PS2- speaking (clarity and vocabulary): I can speak clearly, varying expression and gestures to communicate my ideas and help listeners. </a:t>
            </a:r>
            <a:endParaRPr lang="en-GB" sz="1800" kern="100" dirty="0">
              <a:effectLst/>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endParaRPr lang="en-GB" dirty="0"/>
          </a:p>
        </p:txBody>
      </p:sp>
      <p:pic>
        <p:nvPicPr>
          <p:cNvPr id="9220" name="Picture 4" descr="Christmas Concert Vector Art, Icons, and Graphics for Free Download">
            <a:extLst>
              <a:ext uri="{FF2B5EF4-FFF2-40B4-BE49-F238E27FC236}">
                <a16:creationId xmlns:a16="http://schemas.microsoft.com/office/drawing/2014/main" id="{EA1CD422-7664-9543-4F86-6DDA07FDAF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10110" y="142875"/>
            <a:ext cx="3510439" cy="222885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Our Curriculum – Ysgol Plas Brondyffryn">
            <a:extLst>
              <a:ext uri="{FF2B5EF4-FFF2-40B4-BE49-F238E27FC236}">
                <a16:creationId xmlns:a16="http://schemas.microsoft.com/office/drawing/2014/main" id="{F51BF3CA-C909-4565-FF1C-16445F1B4C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69450" y="2519842"/>
            <a:ext cx="2393950" cy="238511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artoon of a person holding a globe&#10;&#10;Description automatically generated">
            <a:extLst>
              <a:ext uri="{FF2B5EF4-FFF2-40B4-BE49-F238E27FC236}">
                <a16:creationId xmlns:a16="http://schemas.microsoft.com/office/drawing/2014/main" id="{D6289684-0847-5A77-160E-C8E305BCE441}"/>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508848" y="4129087"/>
            <a:ext cx="1904482" cy="3385746"/>
          </a:xfrm>
          <a:prstGeom prst="rect">
            <a:avLst/>
          </a:prstGeom>
        </p:spPr>
      </p:pic>
      <p:sp>
        <p:nvSpPr>
          <p:cNvPr id="7" name="TextBox 6">
            <a:extLst>
              <a:ext uri="{FF2B5EF4-FFF2-40B4-BE49-F238E27FC236}">
                <a16:creationId xmlns:a16="http://schemas.microsoft.com/office/drawing/2014/main" id="{AB61693B-72D8-E424-3D77-40249ECE8C03}"/>
              </a:ext>
            </a:extLst>
          </p:cNvPr>
          <p:cNvSpPr txBox="1"/>
          <p:nvPr/>
        </p:nvSpPr>
        <p:spPr>
          <a:xfrm>
            <a:off x="8043863" y="6357938"/>
            <a:ext cx="2943225" cy="369332"/>
          </a:xfrm>
          <a:prstGeom prst="rect">
            <a:avLst/>
          </a:prstGeom>
          <a:noFill/>
        </p:spPr>
        <p:txBody>
          <a:bodyPr wrap="square" rtlCol="0">
            <a:spAutoFit/>
          </a:bodyPr>
          <a:lstStyle/>
          <a:p>
            <a:r>
              <a:rPr lang="en-GB" dirty="0">
                <a:latin typeface="Times New Roman" panose="02020603050405020304" pitchFamily="18" charset="0"/>
                <a:cs typeface="Times New Roman" panose="02020603050405020304" pitchFamily="18" charset="0"/>
              </a:rPr>
              <a:t>Welsh government, 2022</a:t>
            </a:r>
          </a:p>
        </p:txBody>
      </p:sp>
    </p:spTree>
    <p:extLst>
      <p:ext uri="{BB962C8B-B14F-4D97-AF65-F5344CB8AC3E}">
        <p14:creationId xmlns:p14="http://schemas.microsoft.com/office/powerpoint/2010/main" val="18831817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2DB4B9-5FEA-C4BE-C49C-7BC27285DE2A}"/>
              </a:ext>
            </a:extLst>
          </p:cNvPr>
          <p:cNvSpPr/>
          <p:nvPr/>
        </p:nvSpPr>
        <p:spPr>
          <a:xfrm>
            <a:off x="0" y="-1"/>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D93B2FE6-55D6-6C61-FF30-F073DFE0D823}"/>
              </a:ext>
            </a:extLst>
          </p:cNvPr>
          <p:cNvSpPr txBox="1"/>
          <p:nvPr/>
        </p:nvSpPr>
        <p:spPr>
          <a:xfrm>
            <a:off x="214313" y="200025"/>
            <a:ext cx="6300787" cy="523220"/>
          </a:xfrm>
          <a:prstGeom prst="rect">
            <a:avLst/>
          </a:prstGeom>
          <a:noFill/>
        </p:spPr>
        <p:txBody>
          <a:bodyPr wrap="square" rtlCol="0">
            <a:spAutoFit/>
          </a:bodyPr>
          <a:lstStyle/>
          <a:p>
            <a:r>
              <a:rPr lang="en-GB" sz="2800" b="1" u="sng" dirty="0"/>
              <a:t>Why and what?</a:t>
            </a:r>
          </a:p>
        </p:txBody>
      </p:sp>
      <p:sp>
        <p:nvSpPr>
          <p:cNvPr id="4" name="TextBox 3">
            <a:extLst>
              <a:ext uri="{FF2B5EF4-FFF2-40B4-BE49-F238E27FC236}">
                <a16:creationId xmlns:a16="http://schemas.microsoft.com/office/drawing/2014/main" id="{A8515E1B-E13E-8BFE-5CD9-CF32A65EB667}"/>
              </a:ext>
            </a:extLst>
          </p:cNvPr>
          <p:cNvSpPr txBox="1"/>
          <p:nvPr/>
        </p:nvSpPr>
        <p:spPr>
          <a:xfrm>
            <a:off x="214313" y="723245"/>
            <a:ext cx="7915275" cy="5909310"/>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Research suggests how important expressive arts is within the classroom</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It promotes social and emotional skills and creativity. It also motivates my learners to engage more with the focus of the lesson and therefore achieve progression in the skills I have previously mentioned</a:t>
            </a:r>
            <a:r>
              <a:rPr lang="en-GB" dirty="0">
                <a:effectLst/>
              </a:rPr>
              <a:t> </a:t>
            </a: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children who take part in the arts have higher self-esteem, and it also provides the opportunity for challenge and improvement of skills.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By working on the skills such as confidence and speaking clearly through expressive arts, my learners had a higher chance of progression and development among these skills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dirty="0">
                <a:ea typeface="Comic Sans MS" panose="030F0902030302020204" pitchFamily="66" charset="0"/>
                <a:cs typeface="Comic Sans MS" panose="030F0902030302020204" pitchFamily="66" charset="0"/>
              </a:rPr>
              <a:t>A </a:t>
            </a:r>
            <a:r>
              <a:rPr lang="en-GB" sz="1800" dirty="0">
                <a:effectLst/>
                <a:ea typeface="Comic Sans MS" panose="030F0902030302020204" pitchFamily="66" charset="0"/>
                <a:cs typeface="Comic Sans MS" panose="030F0902030302020204" pitchFamily="66" charset="0"/>
              </a:rPr>
              <a:t>hook</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short video </a:t>
            </a:r>
            <a:endParaRPr lang="en-GB" sz="18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class discussion about this which got them excited and interested </a:t>
            </a:r>
            <a:endParaRPr lang="en-GB"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 Hooks are beneficial for a lesson as it gets the learners engaged and ready to learn but it’s also a good memory trigger for the children to remember </a:t>
            </a:r>
            <a:endParaRPr lang="en-GB" sz="18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Following on from this the children used the video to create their own class success criteria for the upcoming task. They discussed with me how we could improve our performances in the video and made into their own criteria for their performances.  </a:t>
            </a:r>
            <a:endParaRPr lang="en-GB" dirty="0"/>
          </a:p>
        </p:txBody>
      </p:sp>
      <p:pic>
        <p:nvPicPr>
          <p:cNvPr id="10242" name="Picture 2" descr="Expressive Arts: Introduction - Hwb">
            <a:extLst>
              <a:ext uri="{FF2B5EF4-FFF2-40B4-BE49-F238E27FC236}">
                <a16:creationId xmlns:a16="http://schemas.microsoft.com/office/drawing/2014/main" id="{767CE5DD-2F44-D408-CD16-93DF1DCCF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93148" y="141287"/>
            <a:ext cx="3251200" cy="22733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ook clipart cartoon style vector illustration | Premium AI-generated vector">
            <a:extLst>
              <a:ext uri="{FF2B5EF4-FFF2-40B4-BE49-F238E27FC236}">
                <a16:creationId xmlns:a16="http://schemas.microsoft.com/office/drawing/2014/main" id="{63AA3A88-80E9-64B4-0C41-B206C22155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8217" y="2663487"/>
            <a:ext cx="20288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cartoon of a person holding a globe&#10;&#10;Description automatically generated">
            <a:extLst>
              <a:ext uri="{FF2B5EF4-FFF2-40B4-BE49-F238E27FC236}">
                <a16:creationId xmlns:a16="http://schemas.microsoft.com/office/drawing/2014/main" id="{1A61B4F4-F364-41F7-262C-108C6C05E2A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508848" y="4129087"/>
            <a:ext cx="1904482" cy="3385746"/>
          </a:xfrm>
          <a:prstGeom prst="rect">
            <a:avLst/>
          </a:prstGeom>
        </p:spPr>
      </p:pic>
      <p:sp>
        <p:nvSpPr>
          <p:cNvPr id="6" name="TextBox 5">
            <a:extLst>
              <a:ext uri="{FF2B5EF4-FFF2-40B4-BE49-F238E27FC236}">
                <a16:creationId xmlns:a16="http://schemas.microsoft.com/office/drawing/2014/main" id="{CCAAB0DA-87ED-F0B3-427A-3B377D08E575}"/>
              </a:ext>
            </a:extLst>
          </p:cNvPr>
          <p:cNvSpPr txBox="1"/>
          <p:nvPr/>
        </p:nvSpPr>
        <p:spPr>
          <a:xfrm>
            <a:off x="8530430" y="5432226"/>
            <a:ext cx="2628900" cy="1200329"/>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Brown, 2015</a:t>
            </a:r>
            <a:r>
              <a:rPr lang="en-GB" dirty="0">
                <a:effectLst/>
                <a:latin typeface="Times New Roman" panose="02020603050405020304" pitchFamily="18" charset="0"/>
                <a:cs typeface="Times New Roman" panose="02020603050405020304" pitchFamily="18" charset="0"/>
              </a:rPr>
              <a:t> </a:t>
            </a: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Centre For Longitudinal studies, 2019</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Kathy, 2022</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04796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3AF73ED-A0D8-9C46-A1E6-44D45F9CCB37}"/>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33655C6-A199-6429-375D-88561153673A}"/>
              </a:ext>
            </a:extLst>
          </p:cNvPr>
          <p:cNvSpPr txBox="1"/>
          <p:nvPr/>
        </p:nvSpPr>
        <p:spPr>
          <a:xfrm>
            <a:off x="185737" y="171450"/>
            <a:ext cx="2686051" cy="461665"/>
          </a:xfrm>
          <a:prstGeom prst="rect">
            <a:avLst/>
          </a:prstGeom>
          <a:noFill/>
        </p:spPr>
        <p:txBody>
          <a:bodyPr wrap="square" rtlCol="0">
            <a:spAutoFit/>
          </a:bodyPr>
          <a:lstStyle/>
          <a:p>
            <a:r>
              <a:rPr lang="en-GB" sz="2400" b="1" u="sng" dirty="0"/>
              <a:t>Success criteria </a:t>
            </a:r>
          </a:p>
        </p:txBody>
      </p:sp>
      <p:sp>
        <p:nvSpPr>
          <p:cNvPr id="4" name="TextBox 3">
            <a:extLst>
              <a:ext uri="{FF2B5EF4-FFF2-40B4-BE49-F238E27FC236}">
                <a16:creationId xmlns:a16="http://schemas.microsoft.com/office/drawing/2014/main" id="{A833D0C8-CD5A-A78E-51A9-73D193D4B78D}"/>
              </a:ext>
            </a:extLst>
          </p:cNvPr>
          <p:cNvSpPr txBox="1"/>
          <p:nvPr/>
        </p:nvSpPr>
        <p:spPr>
          <a:xfrm>
            <a:off x="185737" y="1028343"/>
            <a:ext cx="7829551" cy="5078313"/>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This was the first AFL strategy used in my lesson which falls under clarifying and understanding learning intentions and criteria for success in Dylan Williams’ key principles</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Success criteria are derived from a learning intention </a:t>
            </a:r>
            <a:endParaRPr lang="en-GB" sz="18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dirty="0">
                <a:ea typeface="Comic Sans MS" panose="030F0902030302020204" pitchFamily="66" charset="0"/>
                <a:cs typeface="Comic Sans MS" panose="030F0902030302020204" pitchFamily="66" charset="0"/>
              </a:rPr>
              <a:t>Allows children to </a:t>
            </a:r>
            <a:r>
              <a:rPr lang="en-GB" sz="1800" dirty="0">
                <a:effectLst/>
                <a:ea typeface="Comic Sans MS" panose="030F0902030302020204" pitchFamily="66" charset="0"/>
                <a:cs typeface="Comic Sans MS" panose="030F0902030302020204" pitchFamily="66" charset="0"/>
              </a:rPr>
              <a:t>assess their own learning and progression </a:t>
            </a: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 chose to make the success criteria with my students as it allowed them to have a say in what they thought was reasonable and measurable for the task.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Jenifer 2021 suggested that involving students in this process can help with planning in the future as it gives an insight into what skills their confident in already and what may need more improvement. </a:t>
            </a:r>
          </a:p>
          <a:p>
            <a:pPr marL="285750" indent="-285750">
              <a:buFont typeface="Arial" panose="020B0604020202020204" pitchFamily="34" charset="0"/>
              <a:buChar char="•"/>
            </a:pPr>
            <a:r>
              <a:rPr lang="en-GB" dirty="0">
                <a:ea typeface="Comic Sans MS" panose="030F0902030302020204" pitchFamily="66" charset="0"/>
                <a:cs typeface="Comic Sans MS" panose="030F0902030302020204" pitchFamily="66" charset="0"/>
              </a:rPr>
              <a:t>Many teachers have been influenced to use this approach</a:t>
            </a: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It also helps children peer and self-assess each other as having a good understanding of the criteria can help students provide better feedback to peers and their own work.</a:t>
            </a:r>
            <a:r>
              <a:rPr lang="en-GB" dirty="0">
                <a:effectLst/>
              </a:rPr>
              <a:t> </a:t>
            </a:r>
            <a:endParaRPr lang="en-GB"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dirty="0"/>
          </a:p>
        </p:txBody>
      </p:sp>
      <p:pic>
        <p:nvPicPr>
          <p:cNvPr id="8" name="Picture 7" descr="A white board with writing on it&#10;&#10;Description automatically generated">
            <a:extLst>
              <a:ext uri="{FF2B5EF4-FFF2-40B4-BE49-F238E27FC236}">
                <a16:creationId xmlns:a16="http://schemas.microsoft.com/office/drawing/2014/main" id="{D0F26046-D2EB-C851-E84A-1C9FA6534C59}"/>
              </a:ext>
            </a:extLst>
          </p:cNvPr>
          <p:cNvPicPr>
            <a:picLocks noChangeAspect="1"/>
          </p:cNvPicPr>
          <p:nvPr/>
        </p:nvPicPr>
        <p:blipFill>
          <a:blip r:embed="rId2"/>
          <a:stretch>
            <a:fillRect/>
          </a:stretch>
        </p:blipFill>
        <p:spPr>
          <a:xfrm>
            <a:off x="8343900" y="1738699"/>
            <a:ext cx="3848100" cy="5127544"/>
          </a:xfrm>
          <a:prstGeom prst="rect">
            <a:avLst/>
          </a:prstGeom>
        </p:spPr>
      </p:pic>
      <p:pic>
        <p:nvPicPr>
          <p:cNvPr id="11272" name="Picture 8" descr="Brainstorm Stickers - Free education Stickers">
            <a:extLst>
              <a:ext uri="{FF2B5EF4-FFF2-40B4-BE49-F238E27FC236}">
                <a16:creationId xmlns:a16="http://schemas.microsoft.com/office/drawing/2014/main" id="{5C781619-70B4-0497-5E86-88DF805F6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0925" y="0"/>
            <a:ext cx="2251075" cy="22510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cartoon of a person holding a globe&#10;&#10;Description automatically generated">
            <a:extLst>
              <a:ext uri="{FF2B5EF4-FFF2-40B4-BE49-F238E27FC236}">
                <a16:creationId xmlns:a16="http://schemas.microsoft.com/office/drawing/2014/main" id="{4B0D9F09-CC06-9DC6-DA3D-77E37206AA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6920172" y="4413783"/>
            <a:ext cx="1904482" cy="3385746"/>
          </a:xfrm>
          <a:prstGeom prst="rect">
            <a:avLst/>
          </a:prstGeom>
        </p:spPr>
      </p:pic>
      <p:sp>
        <p:nvSpPr>
          <p:cNvPr id="10" name="TextBox 9">
            <a:extLst>
              <a:ext uri="{FF2B5EF4-FFF2-40B4-BE49-F238E27FC236}">
                <a16:creationId xmlns:a16="http://schemas.microsoft.com/office/drawing/2014/main" id="{BF84F247-1D85-ACB0-A377-3600937E0EE4}"/>
              </a:ext>
            </a:extLst>
          </p:cNvPr>
          <p:cNvSpPr txBox="1"/>
          <p:nvPr/>
        </p:nvSpPr>
        <p:spPr>
          <a:xfrm>
            <a:off x="5422106" y="5829657"/>
            <a:ext cx="1828800" cy="923330"/>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CSAI, 2024)</a:t>
            </a:r>
            <a:r>
              <a:rPr lang="en-GB" dirty="0">
                <a:effectLst/>
                <a:latin typeface="Times New Roman" panose="02020603050405020304" pitchFamily="18" charset="0"/>
                <a:cs typeface="Times New Roman" panose="02020603050405020304" pitchFamily="18" charset="0"/>
              </a:rPr>
              <a:t> </a:t>
            </a:r>
          </a:p>
          <a:p>
            <a:r>
              <a:rPr lang="en-GB" sz="1800" dirty="0" err="1">
                <a:effectLst/>
                <a:latin typeface="Times New Roman" panose="02020603050405020304" pitchFamily="18" charset="0"/>
                <a:ea typeface="Comic Sans MS" panose="030F0902030302020204" pitchFamily="66" charset="0"/>
                <a:cs typeface="Times New Roman" panose="02020603050405020304" pitchFamily="18" charset="0"/>
              </a:rPr>
              <a:t>Freibrun</a:t>
            </a:r>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 2021</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Gonzalez, 2021</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2450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340A75-FE04-4D68-158D-40B58B99AA4E}"/>
              </a:ext>
            </a:extLst>
          </p:cNvPr>
          <p:cNvSpPr/>
          <p:nvPr/>
        </p:nvSpPr>
        <p:spPr>
          <a:xfrm>
            <a:off x="-9525"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B4B9DCE-5FCA-96DA-62A1-D3AAC2F889FA}"/>
              </a:ext>
            </a:extLst>
          </p:cNvPr>
          <p:cNvSpPr txBox="1"/>
          <p:nvPr/>
        </p:nvSpPr>
        <p:spPr>
          <a:xfrm>
            <a:off x="200025" y="271463"/>
            <a:ext cx="1814513" cy="523220"/>
          </a:xfrm>
          <a:prstGeom prst="rect">
            <a:avLst/>
          </a:prstGeom>
          <a:noFill/>
        </p:spPr>
        <p:txBody>
          <a:bodyPr wrap="square" rtlCol="0">
            <a:spAutoFit/>
          </a:bodyPr>
          <a:lstStyle/>
          <a:p>
            <a:r>
              <a:rPr lang="en-GB" sz="2800" b="1" u="sng" dirty="0"/>
              <a:t>Benefits</a:t>
            </a:r>
            <a:r>
              <a:rPr lang="en-GB" dirty="0"/>
              <a:t> </a:t>
            </a:r>
          </a:p>
        </p:txBody>
      </p:sp>
      <p:sp>
        <p:nvSpPr>
          <p:cNvPr id="5" name="TextBox 4">
            <a:extLst>
              <a:ext uri="{FF2B5EF4-FFF2-40B4-BE49-F238E27FC236}">
                <a16:creationId xmlns:a16="http://schemas.microsoft.com/office/drawing/2014/main" id="{648CE7E3-6C8C-DFE1-3FE0-26080C5BC733}"/>
              </a:ext>
            </a:extLst>
          </p:cNvPr>
          <p:cNvSpPr txBox="1"/>
          <p:nvPr/>
        </p:nvSpPr>
        <p:spPr>
          <a:xfrm>
            <a:off x="200025" y="794683"/>
            <a:ext cx="9344025" cy="5632311"/>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There are many benefits to using success criterions as a form of AFL which I considered carefully before choosing this strategy</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Hattie found that having a success criteria had an above average effect on student attainment, encouraging them to put much more effort into their work</a:t>
            </a:r>
            <a:r>
              <a:rPr lang="en-GB" dirty="0">
                <a:effectLst/>
              </a:rPr>
              <a:t> </a:t>
            </a: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This is helpful for assessing children as teachers can see the child's full potential and progression.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Another benefit is that learners can check their progress against the criteria to have an active role in their learning and take more responsibility</a:t>
            </a:r>
            <a:r>
              <a:rPr lang="en-GB" dirty="0">
                <a:ea typeface="Comic Sans MS" panose="030F0902030302020204" pitchFamily="66" charset="0"/>
                <a:cs typeface="Comic Sans MS" panose="030F0902030302020204" pitchFamily="66" charset="0"/>
              </a:rPr>
              <a:t> for their progress</a:t>
            </a: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Christleton High School back this up and talk about how success criterions are the key to providing feedback for learners to allow for progression.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It helps teachers guide children towards where they need to be in their learning and allows learners to gauge their own progression against the criteria.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Therefore, feedback becomes more specific and can pinpoint areas required for progression </a:t>
            </a:r>
          </a:p>
          <a:p>
            <a:pPr marL="285750" indent="-285750">
              <a:buFont typeface="Arial" panose="020B0604020202020204" pitchFamily="34" charset="0"/>
              <a:buChar char="•"/>
            </a:pP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William also quoted “if you don’t know where you’re going, you'll never get there” which homes in on the importance of success criteria for students to progress. </a:t>
            </a:r>
          </a:p>
          <a:p>
            <a:pPr marL="285750" indent="-285750">
              <a:buFont typeface="Arial" panose="020B0604020202020204" pitchFamily="34" charset="0"/>
              <a:buChar char="•"/>
            </a:pPr>
            <a:endParaRPr lang="en-GB" dirty="0">
              <a:effectLst/>
            </a:endParaRPr>
          </a:p>
          <a:p>
            <a:endParaRPr lang="en-GB" dirty="0"/>
          </a:p>
        </p:txBody>
      </p:sp>
      <p:pic>
        <p:nvPicPr>
          <p:cNvPr id="12290" name="Picture 2" descr="Premium Vector | Benefits concept Badge with megaphone icon Flat vector  illustration on white background">
            <a:extLst>
              <a:ext uri="{FF2B5EF4-FFF2-40B4-BE49-F238E27FC236}">
                <a16:creationId xmlns:a16="http://schemas.microsoft.com/office/drawing/2014/main" id="{52717050-2AEE-163C-0BC0-96A96EA4A3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8350" y="271463"/>
            <a:ext cx="2486025" cy="248602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efining Success Criteria &amp; Project Quality">
            <a:extLst>
              <a:ext uri="{FF2B5EF4-FFF2-40B4-BE49-F238E27FC236}">
                <a16:creationId xmlns:a16="http://schemas.microsoft.com/office/drawing/2014/main" id="{5760906E-BD7D-FA07-F5DE-A9288133C5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1713" y="2924175"/>
            <a:ext cx="2100262" cy="21002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artoon of a person holding a globe&#10;&#10;Description automatically generated">
            <a:extLst>
              <a:ext uri="{FF2B5EF4-FFF2-40B4-BE49-F238E27FC236}">
                <a16:creationId xmlns:a16="http://schemas.microsoft.com/office/drawing/2014/main" id="{7ADCB2F6-268D-A889-C32E-ACF65F1B335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487543" y="4299483"/>
            <a:ext cx="1904482" cy="3385746"/>
          </a:xfrm>
          <a:prstGeom prst="rect">
            <a:avLst/>
          </a:prstGeom>
        </p:spPr>
      </p:pic>
      <p:sp>
        <p:nvSpPr>
          <p:cNvPr id="7" name="TextBox 6">
            <a:extLst>
              <a:ext uri="{FF2B5EF4-FFF2-40B4-BE49-F238E27FC236}">
                <a16:creationId xmlns:a16="http://schemas.microsoft.com/office/drawing/2014/main" id="{78542C66-3B32-3608-4435-72C53D9BDD7E}"/>
              </a:ext>
            </a:extLst>
          </p:cNvPr>
          <p:cNvSpPr txBox="1"/>
          <p:nvPr/>
        </p:nvSpPr>
        <p:spPr>
          <a:xfrm>
            <a:off x="8562976" y="5917279"/>
            <a:ext cx="2528887" cy="923330"/>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Christleton High, 2024</a:t>
            </a:r>
            <a:r>
              <a:rPr lang="en-GB" dirty="0">
                <a:effectLst/>
                <a:latin typeface="Times New Roman" panose="02020603050405020304" pitchFamily="18" charset="0"/>
                <a:cs typeface="Times New Roman" panose="02020603050405020304" pitchFamily="18" charset="0"/>
              </a:rPr>
              <a:t> </a:t>
            </a:r>
          </a:p>
          <a:p>
            <a:r>
              <a:rPr lang="en-GB" sz="1800" dirty="0" err="1">
                <a:effectLst/>
                <a:latin typeface="Times New Roman" panose="02020603050405020304" pitchFamily="18" charset="0"/>
                <a:ea typeface="Comic Sans MS" panose="030F0902030302020204" pitchFamily="66" charset="0"/>
                <a:cs typeface="Times New Roman" panose="02020603050405020304" pitchFamily="18" charset="0"/>
              </a:rPr>
              <a:t>Zaferis</a:t>
            </a:r>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 2023</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69922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9D9886-737F-3294-CB22-060D0607A02A}"/>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D8D6286-0578-C6C9-A869-5DA457D2D0E7}"/>
              </a:ext>
            </a:extLst>
          </p:cNvPr>
          <p:cNvSpPr txBox="1"/>
          <p:nvPr/>
        </p:nvSpPr>
        <p:spPr>
          <a:xfrm>
            <a:off x="300038" y="171450"/>
            <a:ext cx="6215062" cy="523220"/>
          </a:xfrm>
          <a:prstGeom prst="rect">
            <a:avLst/>
          </a:prstGeom>
          <a:noFill/>
        </p:spPr>
        <p:txBody>
          <a:bodyPr wrap="square" rtlCol="0">
            <a:spAutoFit/>
          </a:bodyPr>
          <a:lstStyle/>
          <a:p>
            <a:r>
              <a:rPr lang="en-GB" sz="2800" b="1" u="sng" dirty="0"/>
              <a:t>Negatives</a:t>
            </a:r>
          </a:p>
        </p:txBody>
      </p:sp>
      <p:sp>
        <p:nvSpPr>
          <p:cNvPr id="4" name="TextBox 3">
            <a:extLst>
              <a:ext uri="{FF2B5EF4-FFF2-40B4-BE49-F238E27FC236}">
                <a16:creationId xmlns:a16="http://schemas.microsoft.com/office/drawing/2014/main" id="{8B402649-D833-3950-9CB0-C72903D62071}"/>
              </a:ext>
            </a:extLst>
          </p:cNvPr>
          <p:cNvSpPr txBox="1"/>
          <p:nvPr/>
        </p:nvSpPr>
        <p:spPr>
          <a:xfrm>
            <a:off x="185739" y="800100"/>
            <a:ext cx="7643812" cy="5078313"/>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There are plenty considerations to be cautious about</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James suggested that success criteria may limit progression rather than raising attainment</a:t>
            </a:r>
            <a:r>
              <a:rPr lang="en-GB" dirty="0">
                <a:effectLst/>
              </a:rPr>
              <a:t> </a:t>
            </a: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high ability learners may be able to produce work that covers all the points in a success criterion without experiencing any challenge</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Therefore, it has limited their progression overall. To avoid this, it may be worth considering specific success criteria for each group of learners.</a:t>
            </a:r>
            <a:r>
              <a:rPr lang="en-GB" dirty="0">
                <a:effectLst/>
              </a:rPr>
              <a:t> </a:t>
            </a:r>
            <a:endParaRPr lang="en-GB" dirty="0"/>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Wood, 2017 worries about children not having the ability to think for themselves if they always have success criteria. This suggests that even though it’s a good way of assessing progress, children are lacking in autonomy and problem- solving skills</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We should be aiming for progression across all areas of learning and the question is whether success criteria are limiting this slightly</a:t>
            </a:r>
            <a:r>
              <a:rPr lang="en-GB" dirty="0">
                <a:effectLst/>
              </a:rPr>
              <a:t>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 believe it’s something to be cautious about and consider in lessons where the purpose is to develop thinking for oneself. </a:t>
            </a:r>
            <a:endParaRPr lang="en-GB" dirty="0"/>
          </a:p>
        </p:txBody>
      </p:sp>
      <p:pic>
        <p:nvPicPr>
          <p:cNvPr id="13314" name="Picture 2" descr="Negative People Stock Illustrations – 30,405 Negative People Stock  Illustrations, Vectors &amp; Clipart - Dreamstime">
            <a:extLst>
              <a:ext uri="{FF2B5EF4-FFF2-40B4-BE49-F238E27FC236}">
                <a16:creationId xmlns:a16="http://schemas.microsoft.com/office/drawing/2014/main" id="{5AA5E601-ABD9-C524-0F1C-96B3A6D4A6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1699" y="171450"/>
            <a:ext cx="2214562" cy="22145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Defining Success Criteria &amp; Project Quality">
            <a:extLst>
              <a:ext uri="{FF2B5EF4-FFF2-40B4-BE49-F238E27FC236}">
                <a16:creationId xmlns:a16="http://schemas.microsoft.com/office/drawing/2014/main" id="{1600FACE-7439-4160-CE57-9FB4B9D503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5999" y="2595563"/>
            <a:ext cx="2100262" cy="21002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artoon of a person holding a globe&#10;&#10;Description automatically generated">
            <a:extLst>
              <a:ext uri="{FF2B5EF4-FFF2-40B4-BE49-F238E27FC236}">
                <a16:creationId xmlns:a16="http://schemas.microsoft.com/office/drawing/2014/main" id="{F199AD33-9A34-372B-EC5F-98F4AB4A769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487543" y="4299483"/>
            <a:ext cx="1904482" cy="3385746"/>
          </a:xfrm>
          <a:prstGeom prst="rect">
            <a:avLst/>
          </a:prstGeom>
        </p:spPr>
      </p:pic>
      <p:sp>
        <p:nvSpPr>
          <p:cNvPr id="7" name="TextBox 6">
            <a:extLst>
              <a:ext uri="{FF2B5EF4-FFF2-40B4-BE49-F238E27FC236}">
                <a16:creationId xmlns:a16="http://schemas.microsoft.com/office/drawing/2014/main" id="{A531F9D5-3F20-C67E-3705-1B6EDC884B16}"/>
              </a:ext>
            </a:extLst>
          </p:cNvPr>
          <p:cNvSpPr txBox="1"/>
          <p:nvPr/>
        </p:nvSpPr>
        <p:spPr>
          <a:xfrm>
            <a:off x="8634412" y="5669190"/>
            <a:ext cx="2543174" cy="646331"/>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Durran, 2019</a:t>
            </a:r>
            <a:r>
              <a:rPr lang="en-GB" dirty="0">
                <a:effectLst/>
                <a:latin typeface="Times New Roman" panose="02020603050405020304" pitchFamily="18" charset="0"/>
                <a:cs typeface="Times New Roman" panose="02020603050405020304" pitchFamily="18" charset="0"/>
              </a:rPr>
              <a:t> </a:t>
            </a: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Wood, 2017</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019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AD35C65-E201-CCD0-B359-86C4DAFC3633}"/>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CD8150D-9B0E-28D6-FAE3-0FD8FC3B3904}"/>
              </a:ext>
            </a:extLst>
          </p:cNvPr>
          <p:cNvSpPr txBox="1"/>
          <p:nvPr/>
        </p:nvSpPr>
        <p:spPr>
          <a:xfrm>
            <a:off x="257175" y="214313"/>
            <a:ext cx="6100763" cy="461665"/>
          </a:xfrm>
          <a:prstGeom prst="rect">
            <a:avLst/>
          </a:prstGeom>
          <a:noFill/>
        </p:spPr>
        <p:txBody>
          <a:bodyPr wrap="square" rtlCol="0">
            <a:spAutoFit/>
          </a:bodyPr>
          <a:lstStyle/>
          <a:p>
            <a:r>
              <a:rPr lang="en-GB" sz="2400" b="1" u="sng" dirty="0"/>
              <a:t>Further on in my lesson</a:t>
            </a:r>
          </a:p>
        </p:txBody>
      </p:sp>
      <p:sp>
        <p:nvSpPr>
          <p:cNvPr id="4" name="TextBox 3">
            <a:extLst>
              <a:ext uri="{FF2B5EF4-FFF2-40B4-BE49-F238E27FC236}">
                <a16:creationId xmlns:a16="http://schemas.microsoft.com/office/drawing/2014/main" id="{4B92B8DA-90E2-BFB4-A308-95CA2C1E6BFC}"/>
              </a:ext>
            </a:extLst>
          </p:cNvPr>
          <p:cNvSpPr txBox="1"/>
          <p:nvPr/>
        </p:nvSpPr>
        <p:spPr>
          <a:xfrm>
            <a:off x="257176" y="703599"/>
            <a:ext cx="6672262" cy="5632311"/>
          </a:xfrm>
          <a:prstGeom prst="rect">
            <a:avLst/>
          </a:prstGeom>
          <a:noFill/>
        </p:spPr>
        <p:txBody>
          <a:bodyPr wrap="square" rtlCol="0">
            <a:spAutoFit/>
          </a:bodyPr>
          <a:lstStyle/>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children practised performing their lines to each other</a:t>
            </a:r>
          </a:p>
          <a:p>
            <a:endParaRPr lang="en-GB"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These performances were filmed on an iPad so they could watch them back. </a:t>
            </a:r>
          </a:p>
          <a:p>
            <a:pPr marL="285750" indent="-285750">
              <a:buFont typeface="Arial" panose="020B0604020202020204" pitchFamily="34" charset="0"/>
              <a:buChar char="•"/>
            </a:pP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they had to peer and self-assess their performance using the success criteria given.</a:t>
            </a:r>
          </a:p>
          <a:p>
            <a:r>
              <a:rPr lang="en-GB" dirty="0">
                <a:effectLst/>
                <a:ea typeface="Comic Sans MS" panose="030F0902030302020204" pitchFamily="66" charset="0"/>
                <a:cs typeface="Comic Sans MS" panose="030F0902030302020204" pitchFamily="66" charset="0"/>
              </a:rPr>
              <a:t> </a:t>
            </a: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they created 2 stars and a level up ready for their final try of performing.</a:t>
            </a:r>
            <a:r>
              <a:rPr lang="en-GB" dirty="0">
                <a:effectLst/>
              </a:rPr>
              <a:t> </a:t>
            </a:r>
            <a:endParaRPr lang="en-GB" dirty="0"/>
          </a:p>
          <a:p>
            <a:endParaRPr lang="en-GB"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They then performed them on last time, again filmed on the iPad to show their progression from the first try</a:t>
            </a:r>
          </a:p>
          <a:p>
            <a:endParaRPr lang="en-GB" dirty="0">
              <a:effectLst/>
            </a:endParaRP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They peer assessed this performance too and gave another 2 stars and a level up that they could refer to come their real performance in our Christmas concert</a:t>
            </a:r>
            <a:r>
              <a:rPr lang="en-GB" dirty="0">
                <a:effectLst/>
              </a:rPr>
              <a:t> </a:t>
            </a:r>
          </a:p>
          <a:p>
            <a:pPr marL="285750" indent="-285750">
              <a:buFont typeface="Arial" panose="020B0604020202020204" pitchFamily="34" charset="0"/>
              <a:buChar char="•"/>
            </a:pPr>
            <a:endParaRPr lang="en-GB" dirty="0">
              <a:effectLst/>
            </a:endParaRPr>
          </a:p>
          <a:p>
            <a:pPr marL="285750" indent="-285750">
              <a:buFont typeface="Arial" panose="020B0604020202020204" pitchFamily="34" charset="0"/>
              <a:buChar char="•"/>
            </a:pPr>
            <a:r>
              <a:rPr lang="en-GB" dirty="0">
                <a:effectLst/>
                <a:ea typeface="Comic Sans MS" panose="030F0902030302020204" pitchFamily="66" charset="0"/>
                <a:cs typeface="Comic Sans MS" panose="030F0902030302020204" pitchFamily="66" charset="0"/>
              </a:rPr>
              <a:t>I chose to do this AFL strategy as it showed their progression across the 2 tries</a:t>
            </a:r>
            <a:r>
              <a:rPr lang="en-GB" dirty="0">
                <a:effectLst/>
              </a:rPr>
              <a:t> </a:t>
            </a:r>
            <a:endParaRPr lang="en-GB" dirty="0"/>
          </a:p>
        </p:txBody>
      </p:sp>
      <p:pic>
        <p:nvPicPr>
          <p:cNvPr id="14338" name="Picture 2" descr="250+ Toddler Ipad Stock Illustrations, Royalty-Free Vector Graphics &amp; Clip  Art - iStock | Toddler iphone, Kids ipad, Toddler tv">
            <a:extLst>
              <a:ext uri="{FF2B5EF4-FFF2-40B4-BE49-F238E27FC236}">
                <a16:creationId xmlns:a16="http://schemas.microsoft.com/office/drawing/2014/main" id="{1A88927E-A3D4-03B9-4C46-41A3AAB375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4314" y="104004"/>
            <a:ext cx="2847974" cy="18986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cartoon of a person holding a globe&#10;&#10;Description automatically generated">
            <a:extLst>
              <a:ext uri="{FF2B5EF4-FFF2-40B4-BE49-F238E27FC236}">
                <a16:creationId xmlns:a16="http://schemas.microsoft.com/office/drawing/2014/main" id="{3103B20C-C2D9-7D12-1A25-9CF98CA6CEC3}"/>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544694" y="4386459"/>
            <a:ext cx="1904482" cy="3385746"/>
          </a:xfrm>
          <a:prstGeom prst="rect">
            <a:avLst/>
          </a:prstGeom>
        </p:spPr>
      </p:pic>
      <p:pic>
        <p:nvPicPr>
          <p:cNvPr id="14340" name="Picture 4" descr="Entertainment Clipart-children enjoy a live on stage theatrical performance">
            <a:extLst>
              <a:ext uri="{FF2B5EF4-FFF2-40B4-BE49-F238E27FC236}">
                <a16:creationId xmlns:a16="http://schemas.microsoft.com/office/drawing/2014/main" id="{93D933B8-4177-50C8-41BE-5F48CCF2E1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76835" y="2257426"/>
            <a:ext cx="3367768" cy="308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060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79B213D-8778-1C93-DA5A-7C7DD2B192AA}"/>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5F52CE6-DC59-83A7-005F-010668E90555}"/>
              </a:ext>
            </a:extLst>
          </p:cNvPr>
          <p:cNvSpPr txBox="1"/>
          <p:nvPr/>
        </p:nvSpPr>
        <p:spPr>
          <a:xfrm>
            <a:off x="185738" y="185738"/>
            <a:ext cx="5086350" cy="523220"/>
          </a:xfrm>
          <a:prstGeom prst="rect">
            <a:avLst/>
          </a:prstGeom>
          <a:noFill/>
        </p:spPr>
        <p:txBody>
          <a:bodyPr wrap="square" rtlCol="0">
            <a:spAutoFit/>
          </a:bodyPr>
          <a:lstStyle/>
          <a:p>
            <a:r>
              <a:rPr lang="en-GB" sz="2800" b="1" u="sng" dirty="0"/>
              <a:t>Peer and self assessment </a:t>
            </a:r>
          </a:p>
        </p:txBody>
      </p:sp>
      <p:pic>
        <p:nvPicPr>
          <p:cNvPr id="4" name="Picture 3" descr="A notebook with writing on it&#10;&#10;Description automatically generated">
            <a:extLst>
              <a:ext uri="{FF2B5EF4-FFF2-40B4-BE49-F238E27FC236}">
                <a16:creationId xmlns:a16="http://schemas.microsoft.com/office/drawing/2014/main" id="{A13DDBD7-964D-41D8-72D9-445C8DC161D7}"/>
              </a:ext>
            </a:extLst>
          </p:cNvPr>
          <p:cNvPicPr>
            <a:picLocks noChangeAspect="1"/>
          </p:cNvPicPr>
          <p:nvPr/>
        </p:nvPicPr>
        <p:blipFill>
          <a:blip r:embed="rId2"/>
          <a:srcRect l="5680" t="14792" r="3939" b="27708"/>
          <a:stretch/>
        </p:blipFill>
        <p:spPr>
          <a:xfrm>
            <a:off x="6657975" y="709505"/>
            <a:ext cx="5272087" cy="5962757"/>
          </a:xfrm>
          <a:prstGeom prst="rect">
            <a:avLst/>
          </a:prstGeom>
        </p:spPr>
      </p:pic>
      <p:pic>
        <p:nvPicPr>
          <p:cNvPr id="5" name="Picture 4" descr="A piece of paper with writing on it&#10;&#10;Description automatically generated">
            <a:extLst>
              <a:ext uri="{FF2B5EF4-FFF2-40B4-BE49-F238E27FC236}">
                <a16:creationId xmlns:a16="http://schemas.microsoft.com/office/drawing/2014/main" id="{F2B90D3A-B0E1-EA9A-938F-DFA051E35B05}"/>
              </a:ext>
            </a:extLst>
          </p:cNvPr>
          <p:cNvPicPr>
            <a:picLocks noChangeAspect="1"/>
          </p:cNvPicPr>
          <p:nvPr/>
        </p:nvPicPr>
        <p:blipFill>
          <a:blip r:embed="rId3"/>
          <a:srcRect t="9442" r="6734" b="21726"/>
          <a:stretch/>
        </p:blipFill>
        <p:spPr>
          <a:xfrm>
            <a:off x="385761" y="814351"/>
            <a:ext cx="4464713" cy="5857911"/>
          </a:xfrm>
          <a:prstGeom prst="rect">
            <a:avLst/>
          </a:prstGeom>
        </p:spPr>
      </p:pic>
      <p:pic>
        <p:nvPicPr>
          <p:cNvPr id="6" name="Picture 5" descr="A cartoon of a person holding a globe&#10;&#10;Description automatically generated">
            <a:extLst>
              <a:ext uri="{FF2B5EF4-FFF2-40B4-BE49-F238E27FC236}">
                <a16:creationId xmlns:a16="http://schemas.microsoft.com/office/drawing/2014/main" id="{25401B53-AD5A-85E5-E342-A6D9D67FC20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4801984" y="4181759"/>
            <a:ext cx="1904482" cy="3385746"/>
          </a:xfrm>
          <a:prstGeom prst="rect">
            <a:avLst/>
          </a:prstGeom>
        </p:spPr>
      </p:pic>
    </p:spTree>
    <p:extLst>
      <p:ext uri="{BB962C8B-B14F-4D97-AF65-F5344CB8AC3E}">
        <p14:creationId xmlns:p14="http://schemas.microsoft.com/office/powerpoint/2010/main" val="2567155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DC177EB-0465-CAA5-5EC1-7584243BC90C}"/>
              </a:ext>
            </a:extLst>
          </p:cNvPr>
          <p:cNvSpPr/>
          <p:nvPr/>
        </p:nvSpPr>
        <p:spPr>
          <a:xfrm>
            <a:off x="0"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3DC1451A-3903-537A-B263-70A358E319A5}"/>
              </a:ext>
            </a:extLst>
          </p:cNvPr>
          <p:cNvSpPr txBox="1"/>
          <p:nvPr/>
        </p:nvSpPr>
        <p:spPr>
          <a:xfrm>
            <a:off x="196452" y="201096"/>
            <a:ext cx="6107906" cy="523220"/>
          </a:xfrm>
          <a:prstGeom prst="rect">
            <a:avLst/>
          </a:prstGeom>
          <a:noFill/>
        </p:spPr>
        <p:txBody>
          <a:bodyPr wrap="square">
            <a:spAutoFit/>
          </a:bodyPr>
          <a:lstStyle/>
          <a:p>
            <a:r>
              <a:rPr lang="en-GB" sz="2800" b="1" u="sng" dirty="0"/>
              <a:t>Peer and self assessment </a:t>
            </a:r>
          </a:p>
        </p:txBody>
      </p:sp>
      <p:sp>
        <p:nvSpPr>
          <p:cNvPr id="5" name="TextBox 4">
            <a:extLst>
              <a:ext uri="{FF2B5EF4-FFF2-40B4-BE49-F238E27FC236}">
                <a16:creationId xmlns:a16="http://schemas.microsoft.com/office/drawing/2014/main" id="{B30F435A-602C-CCD2-9B60-48D2B1842520}"/>
              </a:ext>
            </a:extLst>
          </p:cNvPr>
          <p:cNvSpPr txBox="1"/>
          <p:nvPr/>
        </p:nvSpPr>
        <p:spPr>
          <a:xfrm>
            <a:off x="67667" y="869178"/>
            <a:ext cx="9476186" cy="6463308"/>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Self-assessment occurs when the learner evaluates their own work to notice their progression, and peer assessment is the same concept just children looking at other learner’s work.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4</a:t>
            </a:r>
            <a:r>
              <a:rPr lang="en-GB" sz="1800" baseline="30000" dirty="0">
                <a:effectLst/>
                <a:ea typeface="Comic Sans MS" panose="030F0902030302020204" pitchFamily="66" charset="0"/>
                <a:cs typeface="Comic Sans MS" panose="030F0902030302020204" pitchFamily="66" charset="0"/>
              </a:rPr>
              <a:t>th</a:t>
            </a:r>
            <a:r>
              <a:rPr lang="en-GB" sz="1800" dirty="0">
                <a:effectLst/>
                <a:ea typeface="Comic Sans MS" panose="030F0902030302020204" pitchFamily="66" charset="0"/>
                <a:cs typeface="Comic Sans MS" panose="030F0902030302020204" pitchFamily="66" charset="0"/>
              </a:rPr>
              <a:t> principle of AFL which is feedback.</a:t>
            </a:r>
            <a:r>
              <a:rPr lang="en-GB" dirty="0">
                <a:effectLst/>
              </a:rPr>
              <a:t> </a:t>
            </a: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Peer and self-assessment feedback can be given orally or written down and is most effective when it gives suggestion on how to progress and is highly effective with lower ability children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According to Shirly Clarke, self-evaluation empowers children to realise their own learning needs and have control over their future targets and provides teachers with more assessment feedback.</a:t>
            </a:r>
            <a:r>
              <a:rPr lang="en-GB" dirty="0">
                <a:effectLst/>
              </a:rPr>
              <a:t> </a:t>
            </a: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Black and Williams 1998 agrees with this and says, “for formative assessment to be productive pupils should be trained in self-assessment so they can understand the main purpose of their learning and grasp what they need to do to achieve".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teacher need to train pupils in peer assessment, and it needs to be consistent. </a:t>
            </a:r>
            <a:endParaRPr lang="en-GB"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From this research, I chose to use peer and self-assessment as its already an AFL strategy use across my placement school, and it helps the children recognise their own learning achievements and how they need to improve in the future. I think it helped my students as they had the knowledge to self and peer evaluate, without this understanding it would have been harder for them to progress in the skills that needed improvement</a:t>
            </a:r>
            <a:r>
              <a:rPr lang="en-GB" dirty="0">
                <a:effectLst/>
              </a:rPr>
              <a:t> </a:t>
            </a: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sz="1800" dirty="0">
              <a:effectLst/>
              <a:latin typeface="Comic Sans MS" panose="030F0902030302020204" pitchFamily="66" charset="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dirty="0"/>
          </a:p>
        </p:txBody>
      </p:sp>
      <p:pic>
        <p:nvPicPr>
          <p:cNvPr id="16386" name="Picture 2" descr="Peer Assessment Tool | Golabz">
            <a:extLst>
              <a:ext uri="{FF2B5EF4-FFF2-40B4-BE49-F238E27FC236}">
                <a16:creationId xmlns:a16="http://schemas.microsoft.com/office/drawing/2014/main" id="{C3BEE851-9B0E-D8B6-8418-90CB2CE6BF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16021" y="2068832"/>
            <a:ext cx="2032000" cy="20320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2 stars and a wish | Teaching Resources">
            <a:extLst>
              <a:ext uri="{FF2B5EF4-FFF2-40B4-BE49-F238E27FC236}">
                <a16:creationId xmlns:a16="http://schemas.microsoft.com/office/drawing/2014/main" id="{2980672C-9A29-CCF5-1A7E-376D5E0EB8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90002" y="139359"/>
            <a:ext cx="2355849" cy="176688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artoon of a person holding a globe&#10;&#10;Description automatically generated">
            <a:extLst>
              <a:ext uri="{FF2B5EF4-FFF2-40B4-BE49-F238E27FC236}">
                <a16:creationId xmlns:a16="http://schemas.microsoft.com/office/drawing/2014/main" id="{7664A2CA-5543-106C-6DF6-0EE75F8DADDD}"/>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602913" y="4194526"/>
            <a:ext cx="2032000" cy="3612445"/>
          </a:xfrm>
          <a:prstGeom prst="rect">
            <a:avLst/>
          </a:prstGeom>
        </p:spPr>
      </p:pic>
      <p:sp>
        <p:nvSpPr>
          <p:cNvPr id="7" name="TextBox 6">
            <a:extLst>
              <a:ext uri="{FF2B5EF4-FFF2-40B4-BE49-F238E27FC236}">
                <a16:creationId xmlns:a16="http://schemas.microsoft.com/office/drawing/2014/main" id="{B738F665-9DDA-7E4D-A71D-C4B8448FB36C}"/>
              </a:ext>
            </a:extLst>
          </p:cNvPr>
          <p:cNvSpPr txBox="1"/>
          <p:nvPr/>
        </p:nvSpPr>
        <p:spPr>
          <a:xfrm>
            <a:off x="9611520" y="4343400"/>
            <a:ext cx="2289968" cy="923330"/>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Lauf and Dole, 2024</a:t>
            </a:r>
            <a:r>
              <a:rPr lang="en-GB" dirty="0">
                <a:effectLst/>
                <a:latin typeface="Times New Roman" panose="02020603050405020304" pitchFamily="18" charset="0"/>
                <a:cs typeface="Times New Roman" panose="02020603050405020304" pitchFamily="18" charset="0"/>
              </a:rPr>
              <a:t> </a:t>
            </a: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Boston 2002</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Clarke, 2008</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2452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B7A7DC-16D3-104C-774E-09CB57E4F405}"/>
              </a:ext>
            </a:extLst>
          </p:cNvPr>
          <p:cNvSpPr/>
          <p:nvPr/>
        </p:nvSpPr>
        <p:spPr>
          <a:xfrm>
            <a:off x="-2"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416BB73-2C4B-73F8-5883-7FE6C95FF2CA}"/>
              </a:ext>
            </a:extLst>
          </p:cNvPr>
          <p:cNvSpPr txBox="1"/>
          <p:nvPr/>
        </p:nvSpPr>
        <p:spPr>
          <a:xfrm>
            <a:off x="185739" y="128588"/>
            <a:ext cx="1885950" cy="523220"/>
          </a:xfrm>
          <a:prstGeom prst="rect">
            <a:avLst/>
          </a:prstGeom>
          <a:noFill/>
        </p:spPr>
        <p:txBody>
          <a:bodyPr wrap="square" rtlCol="0">
            <a:spAutoFit/>
          </a:bodyPr>
          <a:lstStyle/>
          <a:p>
            <a:r>
              <a:rPr lang="en-GB" sz="2800" b="1" u="sng" dirty="0"/>
              <a:t>Benefits </a:t>
            </a:r>
          </a:p>
        </p:txBody>
      </p:sp>
      <p:sp>
        <p:nvSpPr>
          <p:cNvPr id="5" name="TextBox 4">
            <a:extLst>
              <a:ext uri="{FF2B5EF4-FFF2-40B4-BE49-F238E27FC236}">
                <a16:creationId xmlns:a16="http://schemas.microsoft.com/office/drawing/2014/main" id="{8FF6036D-B86A-4056-CCB5-F35D1836100E}"/>
              </a:ext>
            </a:extLst>
          </p:cNvPr>
          <p:cNvSpPr txBox="1"/>
          <p:nvPr/>
        </p:nvSpPr>
        <p:spPr>
          <a:xfrm>
            <a:off x="185740" y="771525"/>
            <a:ext cx="9043986" cy="6186309"/>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Times New Roman" panose="02020603050405020304" pitchFamily="18" charset="0"/>
              </a:rPr>
              <a:t>Research suggests that if students are involved with their own learning, they are more likely to be engaged in thew learning episode</a:t>
            </a:r>
            <a:r>
              <a:rPr lang="en-GB" dirty="0">
                <a:effectLst/>
                <a:cs typeface="Times New Roman" panose="02020603050405020304" pitchFamily="18" charset="0"/>
              </a:rPr>
              <a:t> </a:t>
            </a:r>
            <a:r>
              <a:rPr lang="en-GB" sz="1800" dirty="0">
                <a:effectLst/>
                <a:ea typeface="Comic Sans MS" panose="030F0902030302020204" pitchFamily="66" charset="0"/>
                <a:cs typeface="Times New Roman" panose="02020603050405020304" pitchFamily="18" charset="0"/>
              </a:rPr>
              <a:t> </a:t>
            </a:r>
          </a:p>
          <a:p>
            <a:pPr marL="285750" indent="-285750">
              <a:buFont typeface="Arial" panose="020B0604020202020204" pitchFamily="34" charset="0"/>
              <a:buChar char="•"/>
            </a:pPr>
            <a:r>
              <a:rPr lang="en-GB" sz="1800" dirty="0">
                <a:effectLst/>
                <a:ea typeface="Comic Sans MS" panose="030F0902030302020204" pitchFamily="66" charset="0"/>
                <a:cs typeface="Times New Roman" panose="02020603050405020304" pitchFamily="18" charset="0"/>
              </a:rPr>
              <a:t>This helps children learn from pervious mistakes, and target further learning to improve these. It also helps them identify strengths and weaknesses in their work so they can gain an understanding of the quality of work their producing </a:t>
            </a:r>
            <a:endParaRPr lang="en-GB" dirty="0">
              <a:ea typeface="Comic Sans MS" panose="030F0902030302020204" pitchFamily="66" charset="0"/>
              <a:cs typeface="Times New Roman" panose="02020603050405020304" pitchFamily="18" charset="0"/>
            </a:endParaRPr>
          </a:p>
          <a:p>
            <a:pPr marL="285750" indent="-285750">
              <a:buFont typeface="Arial" panose="020B0604020202020204" pitchFamily="34" charset="0"/>
              <a:buChar char="•"/>
            </a:pPr>
            <a:r>
              <a:rPr lang="en-GB" sz="1800" dirty="0">
                <a:effectLst/>
                <a:ea typeface="Comic Sans MS" panose="030F0902030302020204" pitchFamily="66" charset="0"/>
                <a:cs typeface="Times New Roman" panose="02020603050405020304" pitchFamily="18" charset="0"/>
              </a:rPr>
              <a:t>Research from the educational endowment foundation found that it had a positive impact on students and teachers and was most effective when it was used to consolidate learning. It also helps children internalise the success criteria and use it to reflect on their own learning</a:t>
            </a:r>
            <a:r>
              <a:rPr lang="en-GB" dirty="0">
                <a:effectLst/>
                <a:cs typeface="Times New Roman" panose="02020603050405020304" pitchFamily="18" charset="0"/>
              </a:rPr>
              <a:t> </a:t>
            </a:r>
          </a:p>
          <a:p>
            <a:pPr marL="285750" indent="-285750">
              <a:buFont typeface="Arial" panose="020B0604020202020204" pitchFamily="34" charset="0"/>
              <a:buChar char="•"/>
            </a:pPr>
            <a:endParaRPr lang="en-GB" sz="1800" dirty="0">
              <a:ea typeface="Comic Sans MS" panose="030F0902030302020204" pitchFamily="66" charset="0"/>
              <a:cs typeface="Times New Roman" panose="02020603050405020304" pitchFamily="18" charset="0"/>
            </a:endParaRPr>
          </a:p>
          <a:p>
            <a:pPr marL="285750" indent="-285750">
              <a:buFont typeface="Arial" panose="020B0604020202020204" pitchFamily="34" charset="0"/>
              <a:buChar char="•"/>
            </a:pPr>
            <a:r>
              <a:rPr lang="en-GB" sz="1800" dirty="0">
                <a:effectLst/>
                <a:ea typeface="Comic Sans MS" panose="030F0902030302020204" pitchFamily="66" charset="0"/>
                <a:cs typeface="Times New Roman" panose="02020603050405020304" pitchFamily="18" charset="0"/>
              </a:rPr>
              <a:t>Reading university carried out a study on peer and self-assessment as a form of feedback and they suggested it made learning an active process that promoted students to engage with assessment, critical thinking and reflection. It enhanced their ability to give meaningful feedback that could help them, and their peers improve and progress with their knowledge and understanding of the topic </a:t>
            </a:r>
            <a:endParaRPr lang="en-GB" dirty="0">
              <a:effectLst/>
              <a:ea typeface="Comic Sans MS" panose="030F0902030302020204" pitchFamily="66" charset="0"/>
              <a:cs typeface="Times New Roman" panose="02020603050405020304" pitchFamily="18" charset="0"/>
            </a:endParaRPr>
          </a:p>
          <a:p>
            <a:pPr marL="285750" indent="-285750">
              <a:buFont typeface="Arial" panose="020B0604020202020204" pitchFamily="34" charset="0"/>
              <a:buChar char="•"/>
            </a:pPr>
            <a:endParaRPr lang="en-GB" sz="1800" dirty="0">
              <a:ea typeface="Comic Sans MS" panose="030F0902030302020204" pitchFamily="66" charset="0"/>
              <a:cs typeface="Times New Roman" panose="02020603050405020304" pitchFamily="18" charset="0"/>
            </a:endParaRPr>
          </a:p>
          <a:p>
            <a:pPr marL="285750" indent="-285750">
              <a:buFont typeface="Arial" panose="020B0604020202020204" pitchFamily="34" charset="0"/>
              <a:buChar char="•"/>
            </a:pPr>
            <a:r>
              <a:rPr lang="en-GB" sz="1800" kern="100" dirty="0">
                <a:effectLst/>
                <a:ea typeface="Comic Sans MS" panose="030F0902030302020204" pitchFamily="66" charset="0"/>
                <a:cs typeface="Times New Roman" panose="02020603050405020304" pitchFamily="18" charset="0"/>
              </a:rPr>
              <a:t>“Activating students as instructional resources for each other and activating students as owners of their own learning” is the last principle in Dylan William’s aspects of AFL, and peer and self-assessment can achieve this and therefore allow success when implementing AFL in the classroom. </a:t>
            </a:r>
            <a:endParaRPr lang="en-GB" sz="1800" kern="100" dirty="0">
              <a:effectLst/>
              <a:ea typeface="Aptos" panose="020B0004020202020204" pitchFamily="34" charset="0"/>
              <a:cs typeface="Times New Roman" panose="02020603050405020304" pitchFamily="18" charset="0"/>
            </a:endParaRPr>
          </a:p>
          <a:p>
            <a:pPr marL="285750" indent="-285750">
              <a:buFont typeface="Arial" panose="020B0604020202020204" pitchFamily="34" charset="0"/>
              <a:buChar char="•"/>
            </a:pPr>
            <a:endParaRPr lang="en-GB" sz="1800" dirty="0">
              <a:effectLst/>
              <a:latin typeface="Comic Sans MS" panose="030F0902030302020204" pitchFamily="66" charset="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endParaRPr lang="en-GB" dirty="0"/>
          </a:p>
        </p:txBody>
      </p:sp>
      <p:pic>
        <p:nvPicPr>
          <p:cNvPr id="17410" name="Picture 2" descr="Benefits | Butterfly Training International">
            <a:extLst>
              <a:ext uri="{FF2B5EF4-FFF2-40B4-BE49-F238E27FC236}">
                <a16:creationId xmlns:a16="http://schemas.microsoft.com/office/drawing/2014/main" id="{896EF6CB-F03E-15F0-7BC3-6767A63F0A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9726" y="128588"/>
            <a:ext cx="2962272" cy="1974848"/>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What is Peer Evaluation? | Teaching Wiki | Twinkl - Twinkl">
            <a:extLst>
              <a:ext uri="{FF2B5EF4-FFF2-40B4-BE49-F238E27FC236}">
                <a16:creationId xmlns:a16="http://schemas.microsoft.com/office/drawing/2014/main" id="{F7A1DCB7-5337-A4CF-093E-B3FDE246AC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99994" y="2441575"/>
            <a:ext cx="2406266" cy="19748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artoon of a person holding a globe&#10;&#10;Description automatically generated">
            <a:extLst>
              <a:ext uri="{FF2B5EF4-FFF2-40B4-BE49-F238E27FC236}">
                <a16:creationId xmlns:a16="http://schemas.microsoft.com/office/drawing/2014/main" id="{697CF5E3-D363-3FD5-92CD-605D90E632C5}"/>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602913" y="4194526"/>
            <a:ext cx="2032000" cy="3612445"/>
          </a:xfrm>
          <a:prstGeom prst="rect">
            <a:avLst/>
          </a:prstGeom>
        </p:spPr>
      </p:pic>
      <p:sp>
        <p:nvSpPr>
          <p:cNvPr id="7" name="TextBox 6">
            <a:extLst>
              <a:ext uri="{FF2B5EF4-FFF2-40B4-BE49-F238E27FC236}">
                <a16:creationId xmlns:a16="http://schemas.microsoft.com/office/drawing/2014/main" id="{F838FAB6-88F4-0967-DDB5-434280DB9F81}"/>
              </a:ext>
            </a:extLst>
          </p:cNvPr>
          <p:cNvSpPr txBox="1"/>
          <p:nvPr/>
        </p:nvSpPr>
        <p:spPr>
          <a:xfrm>
            <a:off x="9115425" y="4643438"/>
            <a:ext cx="1814513" cy="1200329"/>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geographical association, 2023</a:t>
            </a:r>
            <a:r>
              <a:rPr lang="en-GB" dirty="0">
                <a:effectLst/>
                <a:latin typeface="Times New Roman" panose="02020603050405020304" pitchFamily="18" charset="0"/>
                <a:cs typeface="Times New Roman" panose="02020603050405020304" pitchFamily="18" charset="0"/>
              </a:rPr>
              <a:t> </a:t>
            </a: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reading university, 2024</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9670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955C756-705B-8162-96D6-9D66932E06C2}"/>
              </a:ext>
            </a:extLst>
          </p:cNvPr>
          <p:cNvSpPr/>
          <p:nvPr/>
        </p:nvSpPr>
        <p:spPr>
          <a:xfrm>
            <a:off x="30163" y="0"/>
            <a:ext cx="12192000" cy="6858000"/>
          </a:xfrm>
          <a:prstGeom prst="rect">
            <a:avLst/>
          </a:prstGeom>
          <a:solidFill>
            <a:srgbClr val="97C6E7"/>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FBA5667F-6980-726C-650B-B888EE21B9D1}"/>
              </a:ext>
            </a:extLst>
          </p:cNvPr>
          <p:cNvSpPr txBox="1"/>
          <p:nvPr/>
        </p:nvSpPr>
        <p:spPr>
          <a:xfrm>
            <a:off x="242888" y="228600"/>
            <a:ext cx="7972425" cy="523220"/>
          </a:xfrm>
          <a:prstGeom prst="rect">
            <a:avLst/>
          </a:prstGeom>
          <a:noFill/>
        </p:spPr>
        <p:txBody>
          <a:bodyPr wrap="square" rtlCol="0">
            <a:spAutoFit/>
          </a:bodyPr>
          <a:lstStyle/>
          <a:p>
            <a:r>
              <a:rPr lang="en-GB" sz="2800" b="1" u="sng" dirty="0"/>
              <a:t>Negatives</a:t>
            </a:r>
          </a:p>
        </p:txBody>
      </p:sp>
      <p:sp>
        <p:nvSpPr>
          <p:cNvPr id="4" name="TextBox 3">
            <a:extLst>
              <a:ext uri="{FF2B5EF4-FFF2-40B4-BE49-F238E27FC236}">
                <a16:creationId xmlns:a16="http://schemas.microsoft.com/office/drawing/2014/main" id="{1B059314-B361-4B82-9E1C-97D23A4D0B62}"/>
              </a:ext>
            </a:extLst>
          </p:cNvPr>
          <p:cNvSpPr txBox="1"/>
          <p:nvPr/>
        </p:nvSpPr>
        <p:spPr>
          <a:xfrm>
            <a:off x="242888" y="711756"/>
            <a:ext cx="9658350" cy="5909310"/>
          </a:xfrm>
          <a:prstGeom prst="rect">
            <a:avLst/>
          </a:prstGeom>
          <a:noFill/>
        </p:spPr>
        <p:txBody>
          <a:bodyPr wrap="square" rtlCol="0">
            <a:spAutoFit/>
          </a:bodyPr>
          <a:lstStyle/>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peer assessment can come with some flaws and negative views that need to be considered before using it in your AFL</a:t>
            </a:r>
            <a:r>
              <a:rPr lang="en-GB" dirty="0">
                <a:effectLst/>
              </a:rPr>
              <a:t>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major disadvantage to using peer assessment is if you have a mixed ability class. Children may find it challenging to assess another child's work if it’s below their level of understanding. Therefore, the assessment and feedback become irrelevant as the child hasn’t understood what their marking </a:t>
            </a:r>
            <a:endParaRPr lang="en-GB" sz="18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this experience may benefit the lower ability child as it’s an example of Vygotsky's zone of proximal development, however it does not overcome the little amount of useful feedback the MAT child may receive </a:t>
            </a:r>
          </a:p>
          <a:p>
            <a:pPr marL="285750" indent="-285750">
              <a:buFont typeface="Arial" panose="020B0604020202020204" pitchFamily="34" charset="0"/>
              <a:buChar char="•"/>
            </a:pPr>
            <a:endParaRPr lang="en-GB" sz="18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It’s suggested that it takes too long and takes time away from learning, however some would argue the benefits outweigh this problem.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it is suspected that children may have the opportunity to copy each other’s work during peer assessment and therefore they haven't successfully identified the progress they need to make as an individual </a:t>
            </a:r>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This would defeat the object of using it as an AFL strategy so its defiantly something to be cautious about.</a:t>
            </a:r>
            <a:r>
              <a:rPr lang="en-GB" dirty="0">
                <a:effectLst/>
              </a:rPr>
              <a:t> </a:t>
            </a: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1800" dirty="0">
                <a:effectLst/>
                <a:ea typeface="Comic Sans MS" panose="030F0902030302020204" pitchFamily="66" charset="0"/>
                <a:cs typeface="Comic Sans MS" panose="030F0902030302020204" pitchFamily="66" charset="0"/>
              </a:rPr>
              <a:t>Overall peer and self-assessment needs careful consideration before implementing it as AFL as if it’s not used correctly it could become redundant and unhelpful for the progress of the learners</a:t>
            </a:r>
            <a:r>
              <a:rPr lang="en-GB" dirty="0">
                <a:effectLst/>
              </a:rPr>
              <a:t> </a:t>
            </a:r>
            <a:endParaRPr lang="en-GB" dirty="0"/>
          </a:p>
        </p:txBody>
      </p:sp>
      <p:pic>
        <p:nvPicPr>
          <p:cNvPr id="18436" name="Picture 4" descr="positive negative sign png - Clip Art Library">
            <a:extLst>
              <a:ext uri="{FF2B5EF4-FFF2-40B4-BE49-F238E27FC236}">
                <a16:creationId xmlns:a16="http://schemas.microsoft.com/office/drawing/2014/main" id="{19F8C2E1-DECD-C2BD-C3DE-6AC88E8040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39350" y="62962"/>
            <a:ext cx="2014538" cy="20145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What is Peer Evaluation? | Teaching Wiki | Twinkl - Twinkl">
            <a:extLst>
              <a:ext uri="{FF2B5EF4-FFF2-40B4-BE49-F238E27FC236}">
                <a16:creationId xmlns:a16="http://schemas.microsoft.com/office/drawing/2014/main" id="{F6684C4E-9D8D-B583-1089-77E0A89467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2913" y="2154750"/>
            <a:ext cx="2090975" cy="171608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 cartoon of a person holding a globe&#10;&#10;Description automatically generated">
            <a:extLst>
              <a:ext uri="{FF2B5EF4-FFF2-40B4-BE49-F238E27FC236}">
                <a16:creationId xmlns:a16="http://schemas.microsoft.com/office/drawing/2014/main" id="{6218A693-EE91-AA65-C7F0-E2B0E617C081}"/>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backgroundMark x1="55395" y1="64900" x2="55395" y2="64900"/>
                        <a14:backgroundMark x1="35427" y1="48415" x2="35427" y2="48415"/>
                        <a14:backgroundMark x1="29549" y1="48234" x2="29549" y2="48234"/>
                      </a14:backgroundRemoval>
                    </a14:imgEffect>
                  </a14:imgLayer>
                </a14:imgProps>
              </a:ext>
            </a:extLst>
          </a:blip>
          <a:stretch>
            <a:fillRect/>
          </a:stretch>
        </p:blipFill>
        <p:spPr>
          <a:xfrm>
            <a:off x="10602913" y="4194526"/>
            <a:ext cx="2032000" cy="3612445"/>
          </a:xfrm>
          <a:prstGeom prst="rect">
            <a:avLst/>
          </a:prstGeom>
        </p:spPr>
      </p:pic>
      <p:sp>
        <p:nvSpPr>
          <p:cNvPr id="8" name="TextBox 7">
            <a:extLst>
              <a:ext uri="{FF2B5EF4-FFF2-40B4-BE49-F238E27FC236}">
                <a16:creationId xmlns:a16="http://schemas.microsoft.com/office/drawing/2014/main" id="{583AD68A-7210-1249-7031-C278366B216E}"/>
              </a:ext>
            </a:extLst>
          </p:cNvPr>
          <p:cNvSpPr txBox="1"/>
          <p:nvPr/>
        </p:nvSpPr>
        <p:spPr>
          <a:xfrm>
            <a:off x="9675077" y="3870836"/>
            <a:ext cx="2333507" cy="1477328"/>
          </a:xfrm>
          <a:prstGeom prst="rect">
            <a:avLst/>
          </a:prstGeom>
          <a:noFill/>
        </p:spPr>
        <p:txBody>
          <a:bodyPr wrap="square" rtlCol="0">
            <a:spAutoFit/>
          </a:bodyPr>
          <a:lstStyle/>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Double, McGrane and Hopfenbeck, 2019</a:t>
            </a:r>
            <a:r>
              <a:rPr lang="en-GB" dirty="0">
                <a:effectLst/>
                <a:latin typeface="Times New Roman" panose="02020603050405020304" pitchFamily="18" charset="0"/>
                <a:cs typeface="Times New Roman" panose="02020603050405020304" pitchFamily="18" charset="0"/>
              </a:rPr>
              <a:t> </a:t>
            </a: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Power and Tanner, 2023</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a:p>
            <a:r>
              <a:rPr lang="en-GB" sz="1800" dirty="0">
                <a:effectLst/>
                <a:latin typeface="Times New Roman" panose="02020603050405020304" pitchFamily="18" charset="0"/>
                <a:ea typeface="Comic Sans MS" panose="030F0902030302020204" pitchFamily="66" charset="0"/>
                <a:cs typeface="Times New Roman" panose="02020603050405020304" pitchFamily="18" charset="0"/>
              </a:rPr>
              <a:t>paulgmoss, 2021</a:t>
            </a:r>
            <a:r>
              <a:rPr lang="en-GB" dirty="0">
                <a:effectLst/>
                <a:latin typeface="Times New Roman" panose="02020603050405020304" pitchFamily="18" charset="0"/>
                <a:cs typeface="Times New Roman" panose="02020603050405020304" pitchFamily="18" charset="0"/>
              </a:rPr>
              <a:t> </a:t>
            </a:r>
            <a:endParaRPr lang="en-GB"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4864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866C953-8645-6AF1-F4AE-F9356AFE266D}"/>
              </a:ext>
            </a:extLst>
          </p:cNvPr>
          <p:cNvSpPr/>
          <p:nvPr/>
        </p:nvSpPr>
        <p:spPr>
          <a:xfrm>
            <a:off x="0" y="0"/>
            <a:ext cx="12192000" cy="6858000"/>
          </a:xfrm>
          <a:prstGeom prst="rect">
            <a:avLst/>
          </a:prstGeom>
          <a:solidFill>
            <a:srgbClr val="F5FA9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C9790A26-F1BB-54DB-6F1E-23769DE4A861}"/>
              </a:ext>
            </a:extLst>
          </p:cNvPr>
          <p:cNvSpPr txBox="1"/>
          <p:nvPr/>
        </p:nvSpPr>
        <p:spPr>
          <a:xfrm>
            <a:off x="157163" y="214313"/>
            <a:ext cx="5800725" cy="523220"/>
          </a:xfrm>
          <a:prstGeom prst="rect">
            <a:avLst/>
          </a:prstGeom>
          <a:noFill/>
        </p:spPr>
        <p:txBody>
          <a:bodyPr wrap="square" rtlCol="0">
            <a:spAutoFit/>
          </a:bodyPr>
          <a:lstStyle/>
          <a:p>
            <a:r>
              <a:rPr lang="en-GB" sz="2800" b="1" u="sng" dirty="0"/>
              <a:t>Conclusions</a:t>
            </a:r>
            <a:r>
              <a:rPr lang="en-GB" dirty="0"/>
              <a:t> </a:t>
            </a:r>
          </a:p>
        </p:txBody>
      </p:sp>
      <p:sp>
        <p:nvSpPr>
          <p:cNvPr id="5" name="TextBox 4">
            <a:extLst>
              <a:ext uri="{FF2B5EF4-FFF2-40B4-BE49-F238E27FC236}">
                <a16:creationId xmlns:a16="http://schemas.microsoft.com/office/drawing/2014/main" id="{859E8B33-0879-3000-B607-E4C18669035B}"/>
              </a:ext>
            </a:extLst>
          </p:cNvPr>
          <p:cNvSpPr txBox="1"/>
          <p:nvPr/>
        </p:nvSpPr>
        <p:spPr>
          <a:xfrm>
            <a:off x="585788" y="1743878"/>
            <a:ext cx="7847408" cy="3139321"/>
          </a:xfrm>
          <a:prstGeom prst="rect">
            <a:avLst/>
          </a:prstGeom>
          <a:noFill/>
        </p:spPr>
        <p:txBody>
          <a:bodyPr wrap="square">
            <a:spAutoFit/>
          </a:bodyPr>
          <a:lstStyle/>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In conclusion, by looking at all the research and discussing the positives and negatives of the specific AFL strategies I used in my lesson, I have learnt and reflected on my choices. </a:t>
            </a:r>
          </a:p>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I choice to implement success criteria and peer/self-assessment as I believe they work in collaboration with each other. If children have a clear understanding of what they need to do and how to do it, they can then provide informative feedback to themselves and others.</a:t>
            </a:r>
          </a:p>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 Throughout my planning and implementing of these AFL strategies I feel like I have got to grips with merging these 2 together to become an effective tool for feedback within my class and it has helped consider future planning for progression with my learners. </a:t>
            </a:r>
            <a:endParaRPr lang="en-GB" sz="1800" kern="100" dirty="0">
              <a:effectLst/>
              <a:ea typeface="Aptos" panose="020B0004020202020204" pitchFamily="34" charset="0"/>
              <a:cs typeface="Times New Roman" panose="02020603050405020304" pitchFamily="18" charset="0"/>
            </a:endParaRPr>
          </a:p>
        </p:txBody>
      </p:sp>
      <p:pic>
        <p:nvPicPr>
          <p:cNvPr id="6" name="Picture 5" descr="A computer with a cartoon character on the screen&#10;&#10;Description automatically generated">
            <a:extLst>
              <a:ext uri="{FF2B5EF4-FFF2-40B4-BE49-F238E27FC236}">
                <a16:creationId xmlns:a16="http://schemas.microsoft.com/office/drawing/2014/main" id="{E96DA7F0-4624-F497-1AA6-6A05704E2E97}"/>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964" b="89991" l="7971" r="89936">
                        <a14:foregroundMark x1="7971" y1="67029" x2="7971" y2="67029"/>
                      </a14:backgroundRemoval>
                    </a14:imgEffect>
                  </a14:imgLayer>
                </a14:imgProps>
              </a:ext>
            </a:extLst>
          </a:blip>
          <a:stretch>
            <a:fillRect/>
          </a:stretch>
        </p:blipFill>
        <p:spPr>
          <a:xfrm>
            <a:off x="9772650" y="3393920"/>
            <a:ext cx="2260854" cy="4019297"/>
          </a:xfrm>
          <a:prstGeom prst="rect">
            <a:avLst/>
          </a:prstGeom>
        </p:spPr>
      </p:pic>
      <p:pic>
        <p:nvPicPr>
          <p:cNvPr id="19460" name="Picture 4" descr="Conclusion Images - Free Download on Freepik">
            <a:extLst>
              <a:ext uri="{FF2B5EF4-FFF2-40B4-BE49-F238E27FC236}">
                <a16:creationId xmlns:a16="http://schemas.microsoft.com/office/drawing/2014/main" id="{081D01E0-1857-0BF5-4C4F-7BF3CF1C19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2551" y="396567"/>
            <a:ext cx="2858914" cy="28589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6235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4A244A-F201-6B9E-F215-A96055CF6847}"/>
              </a:ext>
            </a:extLst>
          </p:cNvPr>
          <p:cNvSpPr/>
          <p:nvPr/>
        </p:nvSpPr>
        <p:spPr>
          <a:xfrm>
            <a:off x="0" y="-35080"/>
            <a:ext cx="12192000" cy="6858000"/>
          </a:xfrm>
          <a:prstGeom prst="rect">
            <a:avLst/>
          </a:prstGeom>
          <a:solidFill>
            <a:srgbClr val="F5FA9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CDFBFCAB-6524-41F3-E9F7-B0D42E3815DA}"/>
              </a:ext>
            </a:extLst>
          </p:cNvPr>
          <p:cNvSpPr txBox="1"/>
          <p:nvPr/>
        </p:nvSpPr>
        <p:spPr>
          <a:xfrm>
            <a:off x="0" y="114300"/>
            <a:ext cx="7572375" cy="523220"/>
          </a:xfrm>
          <a:prstGeom prst="rect">
            <a:avLst/>
          </a:prstGeom>
          <a:noFill/>
        </p:spPr>
        <p:txBody>
          <a:bodyPr wrap="square" rtlCol="0">
            <a:spAutoFit/>
          </a:bodyPr>
          <a:lstStyle/>
          <a:p>
            <a:r>
              <a:rPr lang="en-GB" sz="2800" b="1" u="sng" dirty="0"/>
              <a:t>Recommendations</a:t>
            </a:r>
          </a:p>
        </p:txBody>
      </p:sp>
      <p:pic>
        <p:nvPicPr>
          <p:cNvPr id="4" name="Picture 3" descr="A computer with a cartoon character on the screen&#10;&#10;Description automatically generated">
            <a:extLst>
              <a:ext uri="{FF2B5EF4-FFF2-40B4-BE49-F238E27FC236}">
                <a16:creationId xmlns:a16="http://schemas.microsoft.com/office/drawing/2014/main" id="{A52937BE-6AB9-4859-23F0-09178AD4E77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9964" b="89991" l="7971" r="89936">
                        <a14:foregroundMark x1="7971" y1="67029" x2="7971" y2="67029"/>
                      </a14:backgroundRemoval>
                    </a14:imgEffect>
                  </a14:imgLayer>
                </a14:imgProps>
              </a:ext>
            </a:extLst>
          </a:blip>
          <a:stretch>
            <a:fillRect/>
          </a:stretch>
        </p:blipFill>
        <p:spPr>
          <a:xfrm>
            <a:off x="9772650" y="3393920"/>
            <a:ext cx="2260854" cy="4019297"/>
          </a:xfrm>
          <a:prstGeom prst="rect">
            <a:avLst/>
          </a:prstGeom>
        </p:spPr>
      </p:pic>
      <p:sp>
        <p:nvSpPr>
          <p:cNvPr id="6" name="TextBox 5">
            <a:extLst>
              <a:ext uri="{FF2B5EF4-FFF2-40B4-BE49-F238E27FC236}">
                <a16:creationId xmlns:a16="http://schemas.microsoft.com/office/drawing/2014/main" id="{D35F8A4C-4400-87E5-376C-8B39E8E663A0}"/>
              </a:ext>
            </a:extLst>
          </p:cNvPr>
          <p:cNvSpPr txBox="1"/>
          <p:nvPr/>
        </p:nvSpPr>
        <p:spPr>
          <a:xfrm>
            <a:off x="314325" y="751820"/>
            <a:ext cx="8247458" cy="5632311"/>
          </a:xfrm>
          <a:prstGeom prst="rect">
            <a:avLst/>
          </a:prstGeom>
          <a:noFill/>
        </p:spPr>
        <p:txBody>
          <a:bodyPr wrap="square">
            <a:spAutoFit/>
          </a:bodyPr>
          <a:lstStyle/>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Personally, I would like to continue using success criteria as a form of AFL, specifically creating them with my learners as I felt it had a positive impact on their understanding of the task and helped them take responsibility for their own learning. </a:t>
            </a:r>
          </a:p>
          <a:p>
            <a:pPr marL="285750" indent="-285750">
              <a:buFont typeface="Arial" panose="020B0604020202020204" pitchFamily="34" charset="0"/>
              <a:buChar char="•"/>
            </a:pPr>
            <a:endParaRPr lang="en-GB" sz="1800" kern="100" dirty="0">
              <a:effectLst/>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Furthermore, I think it would be a good idea for this to be implemented more often in schools as from my experience the learners made much more progression because they knew what they needed to do and how to do it. Not only did they have that information, but they created it themselves which made the learning experience personal which in turn allowed them to take responsibility for their own progression. </a:t>
            </a:r>
          </a:p>
          <a:p>
            <a:pPr marL="285750" indent="-285750">
              <a:buFont typeface="Arial" panose="020B0604020202020204" pitchFamily="34" charset="0"/>
              <a:buChar char="•"/>
            </a:pPr>
            <a:endParaRPr lang="en-GB" kern="100" dirty="0">
              <a:ea typeface="Comic Sans MS" panose="030F0902030302020204" pitchFamily="66" charset="0"/>
              <a:cs typeface="Comic Sans MS" panose="030F0902030302020204" pitchFamily="66" charset="0"/>
            </a:endParaRPr>
          </a:p>
          <a:p>
            <a:pPr marL="285750" indent="-285750">
              <a:buFont typeface="Arial" panose="020B0604020202020204" pitchFamily="34" charset="0"/>
              <a:buChar char="•"/>
            </a:pPr>
            <a:r>
              <a:rPr lang="en-GB" sz="1800" kern="100" dirty="0">
                <a:effectLst/>
                <a:ea typeface="Comic Sans MS" panose="030F0902030302020204" pitchFamily="66" charset="0"/>
                <a:cs typeface="Comic Sans MS" panose="030F0902030302020204" pitchFamily="66" charset="0"/>
              </a:rPr>
              <a:t>Moving forward, although I believe peer and self-assessment worked well in my class, I would like to consider ways of avoiding the issue of children receiving irrelevant feedback. As I mentioned earlier, children may not give useful feedback if they can’t understand the work their assessing. I would love to research more into Vygotsky's theory of Zone of Proximal Development and the role of the More Knowledgeable Other to see if it has any relevance to peer assessing and if there are any ideas that could lessen this effect. </a:t>
            </a:r>
            <a:endParaRPr lang="en-GB" sz="1800" kern="100" dirty="0">
              <a:effectLst/>
              <a:ea typeface="Aptos" panose="020B0004020202020204" pitchFamily="34" charset="0"/>
              <a:cs typeface="Times New Roman" panose="02020603050405020304" pitchFamily="18" charset="0"/>
            </a:endParaRPr>
          </a:p>
        </p:txBody>
      </p:sp>
      <p:pic>
        <p:nvPicPr>
          <p:cNvPr id="20482" name="Picture 2" descr="Part II: Referrals or Recommendations - What's the Difference?">
            <a:extLst>
              <a:ext uri="{FF2B5EF4-FFF2-40B4-BE49-F238E27FC236}">
                <a16:creationId xmlns:a16="http://schemas.microsoft.com/office/drawing/2014/main" id="{636367D1-1A2A-5528-01C7-816B79C1D6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76109" y="375910"/>
            <a:ext cx="3157396" cy="3148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875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62BBA3-32E6-3A63-2FFD-D0BAE1172979}"/>
              </a:ext>
            </a:extLst>
          </p:cNvPr>
          <p:cNvSpPr/>
          <p:nvPr/>
        </p:nvSpPr>
        <p:spPr>
          <a:xfrm>
            <a:off x="0" y="-1"/>
            <a:ext cx="12192000" cy="6858000"/>
          </a:xfrm>
          <a:prstGeom prst="rect">
            <a:avLst/>
          </a:prstGeom>
          <a:solidFill>
            <a:srgbClr val="F5FA9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09E4DD9D-D527-46B5-8E63-D0251BF49415}"/>
              </a:ext>
            </a:extLst>
          </p:cNvPr>
          <p:cNvSpPr txBox="1"/>
          <p:nvPr/>
        </p:nvSpPr>
        <p:spPr>
          <a:xfrm>
            <a:off x="128588" y="214313"/>
            <a:ext cx="6500812" cy="461665"/>
          </a:xfrm>
          <a:prstGeom prst="rect">
            <a:avLst/>
          </a:prstGeom>
          <a:noFill/>
        </p:spPr>
        <p:txBody>
          <a:bodyPr wrap="square" rtlCol="0">
            <a:spAutoFit/>
          </a:bodyPr>
          <a:lstStyle/>
          <a:p>
            <a:r>
              <a:rPr lang="en-GB" sz="2400" b="1" u="sng" dirty="0"/>
              <a:t>Any questions </a:t>
            </a:r>
          </a:p>
        </p:txBody>
      </p:sp>
      <p:pic>
        <p:nvPicPr>
          <p:cNvPr id="6" name="Picture 5" descr="A cartoon of a person holding a book&#10;&#10;Description automatically generated">
            <a:extLst>
              <a:ext uri="{FF2B5EF4-FFF2-40B4-BE49-F238E27FC236}">
                <a16:creationId xmlns:a16="http://schemas.microsoft.com/office/drawing/2014/main" id="{C709D156-7FF0-F437-4DC4-AE24898244A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foregroundMark x1="16828" y1="37500" x2="16828" y2="37500"/>
                        <a14:foregroundMark x1="16828" y1="37726" x2="16828" y2="37726"/>
                        <a14:foregroundMark x1="16828" y1="38542" x2="16828" y2="38542"/>
                        <a14:foregroundMark x1="16828" y1="39810" x2="16828" y2="39810"/>
                        <a14:foregroundMark x1="41224" y1="34601" x2="41224" y2="34601"/>
                        <a14:foregroundMark x1="78986" y1="41259" x2="78986" y2="41259"/>
                        <a14:foregroundMark x1="64573" y1="43116" x2="64573" y2="43116"/>
                        <a14:foregroundMark x1="60467" y1="48324" x2="60467" y2="48324"/>
                        <a14:foregroundMark x1="34219" y1="53351" x2="34219" y2="53351"/>
                        <a14:foregroundMark x1="33494" y1="52899" x2="33494" y2="52899"/>
                        <a14:foregroundMark x1="34944" y1="53125" x2="34944" y2="53125"/>
                        <a14:foregroundMark x1="34944" y1="52717" x2="34944" y2="52717"/>
                        <a14:foregroundMark x1="35668" y1="52310" x2="35668" y2="52310"/>
                        <a14:foregroundMark x1="36795" y1="51857" x2="36795" y2="51857"/>
                        <a14:foregroundMark x1="31240" y1="53533" x2="31240" y2="53533"/>
                        <a14:foregroundMark x1="37198" y1="51676" x2="37198" y2="51676"/>
                        <a14:foregroundMark x1="46457" y1="61232" x2="46457" y2="61232"/>
                        <a14:foregroundMark x1="42351" y1="68524" x2="42351" y2="68524"/>
                        <a14:foregroundMark x1="50483" y1="68750" x2="50483" y2="68750"/>
                        <a14:foregroundMark x1="60870" y1="33560" x2="60870" y2="33560"/>
                        <a14:foregroundMark x1="60870" y1="32926" x2="60870" y2="32926"/>
                        <a14:foregroundMark x1="60870" y1="32699" x2="60870" y2="32699"/>
                        <a14:foregroundMark x1="60467" y1="33333" x2="60467" y2="33333"/>
                        <a14:foregroundMark x1="60467" y1="32699" x2="60467" y2="32699"/>
                        <a14:foregroundMark x1="60467" y1="32699" x2="60467" y2="32699"/>
                        <a14:foregroundMark x1="61594" y1="32926" x2="61594" y2="32926"/>
                        <a14:foregroundMark x1="73833" y1="42482" x2="73833" y2="42482"/>
                        <a14:foregroundMark x1="74235" y1="43342" x2="74235" y2="43342"/>
                        <a14:foregroundMark x1="17874" y1="39991" x2="17874" y2="39991"/>
                        <a14:foregroundMark x1="19404" y1="38134" x2="19404" y2="38134"/>
                        <a14:foregroundMark x1="20531" y1="37092" x2="20531" y2="37092"/>
                      </a14:backgroundRemoval>
                    </a14:imgEffect>
                  </a14:imgLayer>
                </a14:imgProps>
              </a:ext>
            </a:extLst>
          </a:blip>
          <a:stretch>
            <a:fillRect/>
          </a:stretch>
        </p:blipFill>
        <p:spPr>
          <a:xfrm>
            <a:off x="7281863" y="-935567"/>
            <a:ext cx="4910137" cy="8729132"/>
          </a:xfrm>
          <a:prstGeom prst="rect">
            <a:avLst/>
          </a:prstGeom>
        </p:spPr>
      </p:pic>
      <p:sp>
        <p:nvSpPr>
          <p:cNvPr id="7" name="TextBox 6">
            <a:extLst>
              <a:ext uri="{FF2B5EF4-FFF2-40B4-BE49-F238E27FC236}">
                <a16:creationId xmlns:a16="http://schemas.microsoft.com/office/drawing/2014/main" id="{289F849A-C714-82B1-2CFB-964EE602A808}"/>
              </a:ext>
            </a:extLst>
          </p:cNvPr>
          <p:cNvSpPr txBox="1"/>
          <p:nvPr/>
        </p:nvSpPr>
        <p:spPr>
          <a:xfrm>
            <a:off x="323850" y="2136338"/>
            <a:ext cx="7219949" cy="2308324"/>
          </a:xfrm>
          <a:prstGeom prst="rect">
            <a:avLst/>
          </a:prstGeom>
          <a:noFill/>
        </p:spPr>
        <p:txBody>
          <a:bodyPr wrap="square" rtlCol="0">
            <a:spAutoFit/>
          </a:bodyPr>
          <a:lstStyle/>
          <a:p>
            <a:r>
              <a:rPr lang="en-GB" sz="1800" kern="100" dirty="0">
                <a:effectLst/>
                <a:ea typeface="Comic Sans MS" panose="030F0902030302020204" pitchFamily="66" charset="0"/>
                <a:cs typeface="Comic Sans MS" panose="030F0902030302020204" pitchFamily="66" charset="0"/>
              </a:rPr>
              <a:t>Overall, I found it helpful and beneficial to my growth as a teacher to investigate AFL as a whole and to look at specific strategies of AFL. It has given me wider knowledge and understanding of why and how we implement it in schools today and the reasons for choosing certain AFL when planning out lessons. In the future I will consider carefully the AFL used in my lesson and how it’s going to promote progression for my learners. </a:t>
            </a:r>
            <a:endParaRPr lang="en-GB" sz="1800" kern="100" dirty="0">
              <a:effectLst/>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044261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918F21-D0ED-59F6-97B4-356FBFBBC883}"/>
              </a:ext>
            </a:extLst>
          </p:cNvPr>
          <p:cNvSpPr/>
          <p:nvPr/>
        </p:nvSpPr>
        <p:spPr>
          <a:xfrm>
            <a:off x="-1" y="0"/>
            <a:ext cx="12192001" cy="6858000"/>
          </a:xfrm>
          <a:prstGeom prst="rect">
            <a:avLst/>
          </a:prstGeom>
          <a:solidFill>
            <a:srgbClr val="81DE9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8D8DDB06-463B-18D6-FB21-E3E335E8B03D}"/>
              </a:ext>
            </a:extLst>
          </p:cNvPr>
          <p:cNvSpPr txBox="1"/>
          <p:nvPr/>
        </p:nvSpPr>
        <p:spPr>
          <a:xfrm>
            <a:off x="0" y="0"/>
            <a:ext cx="11815762" cy="6948056"/>
          </a:xfrm>
          <a:prstGeom prst="rect">
            <a:avLst/>
          </a:prstGeom>
          <a:noFill/>
        </p:spPr>
        <p:txBody>
          <a:bodyPr wrap="square" rtlCol="0">
            <a:spAutoFit/>
          </a:bodyPr>
          <a:lstStyle/>
          <a:p>
            <a:pPr>
              <a:lnSpc>
                <a:spcPts val="2700"/>
              </a:lnSpc>
              <a:spcAft>
                <a:spcPts val="1200"/>
              </a:spcAft>
            </a:pPr>
            <a:r>
              <a:rPr lang="en-GB" sz="1800" b="1" kern="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 list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Brown, D.N. (2015).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Lesson planning: The hook, a good starter</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Dr Nicole Brown.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www.nicole-brown.co.uk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/the-hook/.</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Cambridge Assessment International Education (2011).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Getting Started with Assessment for Learning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Cambridge-</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community.org.uk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cambridge-community.org.uk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/professional-development/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gswafl</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index.html</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Centre For Longitudinal studies (2019).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CLS | Taking part in the arts could help build children’s self-esteem, new study finds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Taking part in the arts could help build children’s confidence and self esteem.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cls.ucl.ac.uk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/taking-part-in-the-arts-could-help-build-childrens-self-esteem-new-study-finds/.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Christleton High (2024).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Section 2 -Assessment for Learning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www.christletonhigh.co.uk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/pdf/teaching-and-learning/section-2-assessment-for-learning.pdf [Accessed 12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Clark, W. and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Luckin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 (2013).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-.+/!/.)!0)1)+02.!1+31! 45+%1!4$!/.)!6(+110##7! -4(7+!6(+08!+$%!9#1)7+03!’:284$!! !</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cti.westminster.ac.uk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wp</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-content/uploads/sites/61/2017/02/2013-iPads-in-the-Classroom-Lit-Review-1-1.pdf.</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Clarke, S. (2008).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Targeting assessment in the primary classroom strategies for planning, assessment, pupil feedback and target setting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London Hodder 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CSAI (2024).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CSAI Resources: Supporting Teachers in Implementing CCRS and Formative Assessment From Building Blocks, Learning Goals, and Success Criteria Learning Goals and Success Criteria</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csaa.wested.org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wp</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-content/uploads/2020/01/</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Learning_Goals-and_Success_Criteria.pdf</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 for Education (2011).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Teachers’ standards guidance for school leaders, school staff and governing bodies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p.11.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assets.publishing.service.gov.uk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/media/61b73d6c8fa8f50384489c9a/Teachers__Standards_Dec_2021.pdf [Accessed 8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219882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4F6DBF-F8F7-C688-B5B9-2EC34ABE14CB}"/>
              </a:ext>
            </a:extLst>
          </p:cNvPr>
          <p:cNvSpPr/>
          <p:nvPr/>
        </p:nvSpPr>
        <p:spPr>
          <a:xfrm>
            <a:off x="-1" y="0"/>
            <a:ext cx="12192001" cy="6858000"/>
          </a:xfrm>
          <a:prstGeom prst="rect">
            <a:avLst/>
          </a:prstGeom>
          <a:solidFill>
            <a:srgbClr val="81DE9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92DB9605-6779-A710-8AA8-39D57C5BB712}"/>
              </a:ext>
            </a:extLst>
          </p:cNvPr>
          <p:cNvSpPr txBox="1"/>
          <p:nvPr/>
        </p:nvSpPr>
        <p:spPr>
          <a:xfrm>
            <a:off x="0" y="100013"/>
            <a:ext cx="12072938" cy="7294305"/>
          </a:xfrm>
          <a:prstGeom prst="rect">
            <a:avLst/>
          </a:prstGeom>
          <a:noFill/>
        </p:spPr>
        <p:txBody>
          <a:bodyPr wrap="square" rtlCol="0">
            <a:spAutoFit/>
          </a:bodyPr>
          <a:lstStyle/>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Didau, D. (2014a).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Dylan Wiliam’s defence of formative assessment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David Didau.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learningspy.co.uk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/assessment/dylan-wiliams-defence-formative-assessment-2/.</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Didau, D. (2014b).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Why </a:t>
            </a:r>
            <a:r>
              <a:rPr lang="en-GB" sz="1800" i="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AfL</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might be wrong, and what to do about it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David Didau.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learningspy.co.uk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/myths/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afl</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-might-wrong/.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Double, K.S., McGrane, J.A. and Hopfenbeck, T.N. (2019). The Impact of Peer Assessment on Academic Performance: A Meta-analysis of Control Group Studies.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Educational Psychology Review</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32(32), pp.481–509.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doi:https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/10.1007/s10648-019-09510-3.</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Durran, J. (2019).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Re-thinking ‘success criteria’: a simple device to support pupils’ writing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James Durran.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jamesdurran.blog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/2019/01/24/re-thinking-success-criteria-a-simple-device-to-support-pupils-writing/.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Estyn (2022).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Effective approaches to assessment that improve teaching and learning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www.estyn.gov.wales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/system/files/2022-10/Effective%20approaches%20to%20assessment%20that%20improve%20teaching%20and%20learning.pdf [Accessed 8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Fletcher-Wood, H. (2017).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 formative assessment fatally flawed? Confusing learning &amp; performance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Improving Teaching.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improvingteaching.co.uk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/2017/03/26/formative-assessment-flawed-confusing-learning-performance/.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Freibrun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 (2021).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Using Success Criteria to Spark Motivation in Your Students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Teaching Channel.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www.teachingchannel.com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/k12-hub/blog/success-criteria/.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geographical association (2023).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Formative assessment - Geographical Association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/initial-teacher-education/geography-support-for-trainees-and-</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ects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/learning-to-teach-secondary-geography/assessment-in-geography/formative-assessment/.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geographical association (2023).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Peer and self assessment - Geographical Association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geography.org.uk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/initial-teacher-education/geography-support-for-trainees-and-</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ects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/learning-to-teach-secondary-geography/assessment-in-geography/peer-and-self-assessment/.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693378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80941EE-0594-556B-D9E2-F577F894CA76}"/>
              </a:ext>
            </a:extLst>
          </p:cNvPr>
          <p:cNvSpPr/>
          <p:nvPr/>
        </p:nvSpPr>
        <p:spPr>
          <a:xfrm>
            <a:off x="-1" y="0"/>
            <a:ext cx="12192001" cy="6858000"/>
          </a:xfrm>
          <a:prstGeom prst="rect">
            <a:avLst/>
          </a:prstGeom>
          <a:solidFill>
            <a:srgbClr val="81DE9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F7DB59A-531A-D5E8-BB03-742B06099CC6}"/>
              </a:ext>
            </a:extLst>
          </p:cNvPr>
          <p:cNvSpPr txBox="1"/>
          <p:nvPr/>
        </p:nvSpPr>
        <p:spPr>
          <a:xfrm>
            <a:off x="0" y="0"/>
            <a:ext cx="12087225" cy="6848029"/>
          </a:xfrm>
          <a:prstGeom prst="rect">
            <a:avLst/>
          </a:prstGeom>
          <a:noFill/>
        </p:spPr>
        <p:txBody>
          <a:bodyPr wrap="square" rtlCol="0">
            <a:spAutoFit/>
          </a:bodyPr>
          <a:lstStyle/>
          <a:p>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Gonzalez, J. (2021).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Build it Together: Co-Constructing Success Criteria with Students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Cult of Pedagogy.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www.cultofpedagogy.com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/co-constructing-success-criteria/.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endPar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Gregory Ow, MD (2023).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Black Box Theory</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Mededmentor.org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mededmentor.org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/theory-database/theory-index/black-box-theory/ [Accessed 8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Johnson, E. (2023).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Assessment For Learning And Why Is It Still Important For Your Teaching?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Third Space Learning.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thirdspacelearning.com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/blog/what-is-assessment-for-learning/.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Jones, K. (2022).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Summary of Evidence Based Formative Assessment Strategies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Evidence Based Education.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evidencebased.education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/a-summary-of-evidence-based-formative-assessment-strategies/.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kathy8258 (2022).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Expressive Arts in the Classroom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Laurel Life.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www.laurellife.com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/post/expressive-arts-in-the-classroom [Accessed 9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Lauf, L. and Dole, S. (2024).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Assessment for Learning Tasks and the Peer Assessment Process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files.eric.ed.gov</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fulltext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/ED520928.pdf.</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Mayatt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&amp; co (n.d.).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Thoughts on assessment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Mary Myatt Learning.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www.marymyatt.com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/blog/thoughts-on-assessment.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paulgmoss (2021).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PEER assessment – advantages and caveats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LEARNING DESIGN by Paul G Moss.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paulgmoss.com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/2021/01/14/peer-assessment-advantages-and-caveats/.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Power, J.R. and Tanner, D. (2023). Peer assessment, self-assessment, and resultant feedback: an examination of feasibility and reliability.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European Journal of Engineering Education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48(4), pp.1–14.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doi:https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/10.1080/03043797.2023.2185769.</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reading university (2024).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PEER AND SELF-ASSESSMENT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www.reading.ac.uk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cqsd</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/-/media/project/functions/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cqsd</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/documents/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ade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tandl</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prp</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-learning-through-peer-and-self-</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assessment.pdf</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223905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080FA4-E408-F405-0EDB-11D62201F7BE}"/>
              </a:ext>
            </a:extLst>
          </p:cNvPr>
          <p:cNvSpPr/>
          <p:nvPr/>
        </p:nvSpPr>
        <p:spPr>
          <a:xfrm>
            <a:off x="0" y="0"/>
            <a:ext cx="12192001" cy="6858000"/>
          </a:xfrm>
          <a:prstGeom prst="rect">
            <a:avLst/>
          </a:prstGeom>
          <a:solidFill>
            <a:srgbClr val="81DE95"/>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CEAAA1C0-D454-D7FD-D728-D899E93942E8}"/>
              </a:ext>
            </a:extLst>
          </p:cNvPr>
          <p:cNvSpPr txBox="1"/>
          <p:nvPr/>
        </p:nvSpPr>
        <p:spPr>
          <a:xfrm>
            <a:off x="114300" y="0"/>
            <a:ext cx="11801475" cy="6294031"/>
          </a:xfrm>
          <a:prstGeom prst="rect">
            <a:avLst/>
          </a:prstGeom>
          <a:noFill/>
        </p:spPr>
        <p:txBody>
          <a:bodyPr wrap="square" rtlCol="0">
            <a:spAutoFit/>
          </a:bodyPr>
          <a:lstStyle/>
          <a:p>
            <a:pPr>
              <a:lnSpc>
                <a:spcPts val="1800"/>
              </a:lnSpc>
              <a:spcAft>
                <a:spcPts val="1200"/>
              </a:spcAft>
            </a:pP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hwb.gov.wales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hwb.gov.wales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/curriculum-for-</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/introduction-to-curriculum-for-</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-guidance/#progression-and-assessment-at-the-heart-of-curriculum-design [Accessed 8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Welsh Government (2022).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Curriculum for Wales - Hwb</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hwb.gov.wales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https://hwb.gov.wales/curriculum-for-wales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p>
          <a:p>
            <a:pPr>
              <a:lnSpc>
                <a:spcPts val="1800"/>
              </a:lnSpc>
              <a:spcAft>
                <a:spcPts val="1200"/>
              </a:spcAft>
            </a:pPr>
            <a:r>
              <a:rPr lang="en-GB" sz="1800" b="0" i="0" u="none" strike="noStrike" dirty="0">
                <a:solidFill>
                  <a:srgbClr val="000000"/>
                </a:solidFill>
                <a:effectLst/>
                <a:latin typeface="Times New Roman" panose="02020603050405020304" pitchFamily="18" charset="0"/>
              </a:rPr>
              <a:t>Welsh Government (2019). </a:t>
            </a:r>
            <a:r>
              <a:rPr lang="en-GB" sz="1800" b="0" i="1" u="none" strike="noStrike" dirty="0">
                <a:solidFill>
                  <a:srgbClr val="000000"/>
                </a:solidFill>
                <a:effectLst/>
                <a:latin typeface="Times New Roman" panose="02020603050405020304" pitchFamily="18" charset="0"/>
              </a:rPr>
              <a:t>Professional Standards for Teaching and Leadership</a:t>
            </a:r>
            <a:r>
              <a:rPr lang="en-GB" sz="1800" b="0" i="0" u="none" strike="noStrike" dirty="0">
                <a:solidFill>
                  <a:srgbClr val="000000"/>
                </a:solidFill>
                <a:effectLst/>
                <a:latin typeface="Times New Roman" panose="02020603050405020304" pitchFamily="18" charset="0"/>
              </a:rPr>
              <a:t>. [online] </a:t>
            </a:r>
            <a:r>
              <a:rPr lang="en-GB" sz="1800" b="0" i="1" u="none" strike="noStrike" dirty="0">
                <a:solidFill>
                  <a:srgbClr val="000000"/>
                </a:solidFill>
                <a:effectLst/>
                <a:latin typeface="Times New Roman" panose="02020603050405020304" pitchFamily="18" charset="0"/>
              </a:rPr>
              <a:t>Hwb</a:t>
            </a:r>
            <a:r>
              <a:rPr lang="en-GB" sz="1800" b="0" i="0" u="none" strike="noStrike" dirty="0">
                <a:solidFill>
                  <a:srgbClr val="000000"/>
                </a:solidFill>
                <a:effectLst/>
                <a:latin typeface="Times New Roman" panose="02020603050405020304" pitchFamily="18" charset="0"/>
              </a:rPr>
              <a:t>. Welsh Government. Available at: https://</a:t>
            </a:r>
            <a:r>
              <a:rPr lang="en-GB" sz="1800" b="0" i="0" u="none" strike="noStrike" dirty="0" err="1">
                <a:solidFill>
                  <a:srgbClr val="000000"/>
                </a:solidFill>
                <a:effectLst/>
                <a:latin typeface="Times New Roman" panose="02020603050405020304" pitchFamily="18" charset="0"/>
              </a:rPr>
              <a:t>hwb.gov.wales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api</a:t>
            </a:r>
            <a:r>
              <a:rPr lang="en-GB" sz="1800" b="0" i="0" u="none" strike="noStrike" dirty="0">
                <a:solidFill>
                  <a:srgbClr val="000000"/>
                </a:solidFill>
                <a:effectLst/>
                <a:latin typeface="Times New Roman" panose="02020603050405020304" pitchFamily="18" charset="0"/>
              </a:rPr>
              <a:t>/storage/19bc948b-8a3f-41e0-944a-7bf2cadf7d18/professional-standards-for-teaching-and-leadership-interactive-pdf-for-pc.pdf.</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William, D. (2025).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Assessment for learning: why, what, and how?</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Google.com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www.google.com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url?sa</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t&amp;source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web&amp;rct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j&amp;opi</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=89978449&amp;url=https://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www.dylanwiliam.org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Dylan_Wiliams_website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Papers_files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/Cambridge%2520AfL%2520keynote.doc&amp;ved=2ahUKEwiS4u_nt-aKAxWZXEEAHaNmD78QFnoECAsQAQ&amp;usg=AOvVaw24wpa1qNdT0j33CCYoZIwe [Accessed 8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Wolterinck</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Poortman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Schildkamp</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 and Visscher, A. (2022). Assessment for Learning: developing the required teacher competencies.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European Journal of Teacher Education</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47(4), pp.1–19.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doi:https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doi.org</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/10.1080/02619768.2022.2124912.</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Wood, N. (2017).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Plastered across many whiteboards in the vast array of schools that I visit are two phrases ‘Learning Intentions’ and ‘Success Criteria’. It seems logical; tell the students what they need to learn, how to demonstrate that learning successfully, and then teach them to do it.</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Linkedin.com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www.linkedin.com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/pulse/does-using-success-criteria-set-our-students-up-narelle-wood?trk=pulse-</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article_more</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articles_related</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-content-card [Accessed 12 Jan. 2025].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ts val="1800"/>
              </a:lnSpc>
              <a:spcAft>
                <a:spcPts val="1200"/>
              </a:spcAft>
            </a:pP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Zaferis</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 (2023). </a:t>
            </a:r>
            <a:r>
              <a:rPr lang="en-GB" sz="1800"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benefits of outlining learning intentions and success criteria | </a:t>
            </a:r>
            <a:r>
              <a:rPr lang="en-GB" sz="1800" i="1"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Atomi</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www.getatomi.com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Available at: https://</a:t>
            </a:r>
            <a:r>
              <a:rPr lang="en-GB" sz="1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www.getatomi.com</a:t>
            </a:r>
            <a:r>
              <a:rPr lang="en-GB"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/blog/learning-intentions-and-success-criteria.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00219459"/>
      </p:ext>
    </p:extLst>
  </p:cSld>
  <p:clrMapOvr>
    <a:masterClrMapping/>
  </p:clrMapOvr>
</p:sld>
</file>

<file path=ppt/theme/theme1.xml><?xml version="1.0" encoding="utf-8"?>
<a:theme xmlns:a="http://schemas.openxmlformats.org/drawingml/2006/main" name="AlignmentVTI">
  <a:themeElements>
    <a:clrScheme name="AnalogousFromLightSeedLeftStep">
      <a:dk1>
        <a:srgbClr val="000000"/>
      </a:dk1>
      <a:lt1>
        <a:srgbClr val="FFFFFF"/>
      </a:lt1>
      <a:dk2>
        <a:srgbClr val="1B2F2C"/>
      </a:dk2>
      <a:lt2>
        <a:srgbClr val="F0F0F3"/>
      </a:lt2>
      <a:accent1>
        <a:srgbClr val="A7A259"/>
      </a:accent1>
      <a:accent2>
        <a:srgbClr val="D99147"/>
      </a:accent2>
      <a:accent3>
        <a:srgbClr val="E38379"/>
      </a:accent3>
      <a:accent4>
        <a:srgbClr val="DD5C85"/>
      </a:accent4>
      <a:accent5>
        <a:srgbClr val="E379C8"/>
      </a:accent5>
      <a:accent6>
        <a:srgbClr val="C95CDD"/>
      </a:accent6>
      <a:hlink>
        <a:srgbClr val="6C71B0"/>
      </a:hlink>
      <a:folHlink>
        <a:srgbClr val="7F7F7F"/>
      </a:folHlink>
    </a:clrScheme>
    <a:fontScheme name="Custom 1">
      <a:majorFont>
        <a:latin typeface="Batang"/>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ignmentVTI" id="{606D7720-FAA0-4ADC-B967-3239DA8ECA1A}" vid="{10074623-6FCC-4A3C-AAA5-58644BD8FF19}"/>
    </a:ext>
  </a:extLst>
</a:theme>
</file>

<file path=docProps/app.xml><?xml version="1.0" encoding="utf-8"?>
<Properties xmlns="http://schemas.openxmlformats.org/officeDocument/2006/extended-properties" xmlns:vt="http://schemas.openxmlformats.org/officeDocument/2006/docPropsVTypes">
  <TotalTime>2612</TotalTime>
  <Words>4562</Words>
  <Application>Microsoft Macintosh PowerPoint</Application>
  <PresentationFormat>Widescreen</PresentationFormat>
  <Paragraphs>257</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Batang</vt:lpstr>
      <vt:lpstr>Aptos</vt:lpstr>
      <vt:lpstr>Arial</vt:lpstr>
      <vt:lpstr>Avenir Next LT Pro Light</vt:lpstr>
      <vt:lpstr>Comic Sans MS</vt:lpstr>
      <vt:lpstr>Times New Roman</vt:lpstr>
      <vt:lpstr>Wingdings</vt:lpstr>
      <vt:lpstr>AlignmentVTI</vt:lpstr>
      <vt:lpstr>A presentation of the critical evaluation of how AFL can be utilized in a learning episode to aid progression across a chosen area of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Nina Williams (2300720)</dc:creator>
  <cp:lastModifiedBy>Nina Williams (2300720)</cp:lastModifiedBy>
  <cp:revision>1</cp:revision>
  <dcterms:created xsi:type="dcterms:W3CDTF">2025-01-14T16:49:09Z</dcterms:created>
  <dcterms:modified xsi:type="dcterms:W3CDTF">2025-01-16T12:21:43Z</dcterms:modified>
</cp:coreProperties>
</file>