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2"/>
  </p:notesMasterIdLst>
  <p:sldIdLst>
    <p:sldId id="256" r:id="rId2"/>
    <p:sldId id="257" r:id="rId3"/>
    <p:sldId id="258" r:id="rId4"/>
    <p:sldId id="259" r:id="rId5"/>
    <p:sldId id="327" r:id="rId6"/>
    <p:sldId id="328" r:id="rId7"/>
    <p:sldId id="329" r:id="rId8"/>
    <p:sldId id="330" r:id="rId9"/>
    <p:sldId id="331" r:id="rId10"/>
    <p:sldId id="332" r:id="rId11"/>
    <p:sldId id="333" r:id="rId12"/>
    <p:sldId id="334" r:id="rId13"/>
    <p:sldId id="335" r:id="rId14"/>
    <p:sldId id="336" r:id="rId15"/>
    <p:sldId id="337" r:id="rId16"/>
    <p:sldId id="338" r:id="rId17"/>
    <p:sldId id="339" r:id="rId18"/>
    <p:sldId id="260" r:id="rId19"/>
    <p:sldId id="261" r:id="rId20"/>
    <p:sldId id="262" r:id="rId21"/>
    <p:sldId id="263" r:id="rId22"/>
    <p:sldId id="264" r:id="rId23"/>
    <p:sldId id="265" r:id="rId24"/>
    <p:sldId id="266" r:id="rId25"/>
    <p:sldId id="267" r:id="rId26"/>
    <p:sldId id="268" r:id="rId27"/>
    <p:sldId id="269" r:id="rId28"/>
    <p:sldId id="270" r:id="rId29"/>
    <p:sldId id="271" r:id="rId30"/>
    <p:sldId id="273" r:id="rId31"/>
    <p:sldId id="309" r:id="rId32"/>
    <p:sldId id="310" r:id="rId33"/>
    <p:sldId id="311" r:id="rId34"/>
    <p:sldId id="301" r:id="rId35"/>
    <p:sldId id="298" r:id="rId36"/>
    <p:sldId id="300" r:id="rId37"/>
    <p:sldId id="299" r:id="rId38"/>
    <p:sldId id="302" r:id="rId39"/>
    <p:sldId id="303" r:id="rId40"/>
    <p:sldId id="304" r:id="rId41"/>
    <p:sldId id="305" r:id="rId42"/>
    <p:sldId id="306" r:id="rId43"/>
    <p:sldId id="274" r:id="rId44"/>
    <p:sldId id="275" r:id="rId45"/>
    <p:sldId id="276" r:id="rId46"/>
    <p:sldId id="277" r:id="rId47"/>
    <p:sldId id="278" r:id="rId48"/>
    <p:sldId id="282" r:id="rId49"/>
    <p:sldId id="280" r:id="rId50"/>
    <p:sldId id="317" r:id="rId51"/>
    <p:sldId id="318" r:id="rId52"/>
    <p:sldId id="319" r:id="rId53"/>
    <p:sldId id="320" r:id="rId54"/>
    <p:sldId id="321" r:id="rId55"/>
    <p:sldId id="322" r:id="rId56"/>
    <p:sldId id="285" r:id="rId57"/>
    <p:sldId id="279" r:id="rId58"/>
    <p:sldId id="287" r:id="rId59"/>
    <p:sldId id="314" r:id="rId60"/>
    <p:sldId id="315" r:id="rId61"/>
    <p:sldId id="289" r:id="rId62"/>
    <p:sldId id="288" r:id="rId63"/>
    <p:sldId id="290" r:id="rId64"/>
    <p:sldId id="312" r:id="rId65"/>
    <p:sldId id="313" r:id="rId66"/>
    <p:sldId id="291" r:id="rId67"/>
    <p:sldId id="292" r:id="rId68"/>
    <p:sldId id="293" r:id="rId69"/>
    <p:sldId id="294" r:id="rId70"/>
    <p:sldId id="295" r:id="rId7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3DC8918-18C6-4D82-A612-8D42E089ADF2}" v="22" dt="2024-11-29T23:07:56.5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66732" autoAdjust="0"/>
  </p:normalViewPr>
  <p:slideViewPr>
    <p:cSldViewPr snapToGrid="0">
      <p:cViewPr varScale="1">
        <p:scale>
          <a:sx n="83" d="100"/>
          <a:sy n="83" d="100"/>
        </p:scale>
        <p:origin x="1560" y="90"/>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presProps" Target="presProps.xml"/><Relationship Id="rId78"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tableStyles" Target="tableStyle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B3DC8918-18C6-4D82-A612-8D42E089ADF2}"/>
    <pc:docChg chg="undo custSel addSld delSld modSld sldOrd">
      <pc:chgData name="Zita Draper" userId="b063123c-f51f-481b-b99c-f574606c9ace" providerId="ADAL" clId="{B3DC8918-18C6-4D82-A612-8D42E089ADF2}" dt="2024-12-02T08:45:41.176" v="6663" actId="20577"/>
      <pc:docMkLst>
        <pc:docMk/>
      </pc:docMkLst>
      <pc:sldChg chg="del">
        <pc:chgData name="Zita Draper" userId="b063123c-f51f-481b-b99c-f574606c9ace" providerId="ADAL" clId="{B3DC8918-18C6-4D82-A612-8D42E089ADF2}" dt="2024-11-28T21:56:24.826" v="4262" actId="2696"/>
        <pc:sldMkLst>
          <pc:docMk/>
          <pc:sldMk cId="2800667998" sldId="272"/>
        </pc:sldMkLst>
      </pc:sldChg>
      <pc:sldChg chg="addSp modSp mod setBg">
        <pc:chgData name="Zita Draper" userId="b063123c-f51f-481b-b99c-f574606c9ace" providerId="ADAL" clId="{B3DC8918-18C6-4D82-A612-8D42E089ADF2}" dt="2024-11-28T22:56:16.215" v="6376" actId="26606"/>
        <pc:sldMkLst>
          <pc:docMk/>
          <pc:sldMk cId="2060156227" sldId="273"/>
        </pc:sldMkLst>
        <pc:spChg chg="mod">
          <ac:chgData name="Zita Draper" userId="b063123c-f51f-481b-b99c-f574606c9ace" providerId="ADAL" clId="{B3DC8918-18C6-4D82-A612-8D42E089ADF2}" dt="2024-11-28T22:56:16.215" v="6376" actId="26606"/>
          <ac:spMkLst>
            <pc:docMk/>
            <pc:sldMk cId="2060156227" sldId="273"/>
            <ac:spMk id="2" creationId="{1C520788-CB28-C1C7-C12C-488A13775557}"/>
          </ac:spMkLst>
        </pc:spChg>
        <pc:spChg chg="mod">
          <ac:chgData name="Zita Draper" userId="b063123c-f51f-481b-b99c-f574606c9ace" providerId="ADAL" clId="{B3DC8918-18C6-4D82-A612-8D42E089ADF2}" dt="2024-11-28T22:56:16.215" v="6376" actId="26606"/>
          <ac:spMkLst>
            <pc:docMk/>
            <pc:sldMk cId="2060156227" sldId="273"/>
            <ac:spMk id="3" creationId="{98E97B38-6F9E-99A8-4BE6-FFCD0B5F2F93}"/>
          </ac:spMkLst>
        </pc:spChg>
        <pc:spChg chg="add">
          <ac:chgData name="Zita Draper" userId="b063123c-f51f-481b-b99c-f574606c9ace" providerId="ADAL" clId="{B3DC8918-18C6-4D82-A612-8D42E089ADF2}" dt="2024-11-28T22:56:16.215" v="6376" actId="26606"/>
          <ac:spMkLst>
            <pc:docMk/>
            <pc:sldMk cId="2060156227" sldId="273"/>
            <ac:spMk id="8" creationId="{5A0118C5-4F8D-4CF4-BADD-53FEACC6C42A}"/>
          </ac:spMkLst>
        </pc:spChg>
        <pc:spChg chg="add">
          <ac:chgData name="Zita Draper" userId="b063123c-f51f-481b-b99c-f574606c9ace" providerId="ADAL" clId="{B3DC8918-18C6-4D82-A612-8D42E089ADF2}" dt="2024-11-28T22:56:16.215" v="6376" actId="26606"/>
          <ac:spMkLst>
            <pc:docMk/>
            <pc:sldMk cId="2060156227" sldId="273"/>
            <ac:spMk id="10" creationId="{4E0A5C5C-2A95-428E-9F6A-0D29EBD57C9F}"/>
          </ac:spMkLst>
        </pc:spChg>
        <pc:spChg chg="add">
          <ac:chgData name="Zita Draper" userId="b063123c-f51f-481b-b99c-f574606c9ace" providerId="ADAL" clId="{B3DC8918-18C6-4D82-A612-8D42E089ADF2}" dt="2024-11-28T22:56:16.215" v="6376" actId="26606"/>
          <ac:spMkLst>
            <pc:docMk/>
            <pc:sldMk cId="2060156227" sldId="273"/>
            <ac:spMk id="12" creationId="{1056F38F-7C4E-461D-8709-7D0024AE1F79}"/>
          </ac:spMkLst>
        </pc:spChg>
        <pc:spChg chg="add">
          <ac:chgData name="Zita Draper" userId="b063123c-f51f-481b-b99c-f574606c9ace" providerId="ADAL" clId="{B3DC8918-18C6-4D82-A612-8D42E089ADF2}" dt="2024-11-28T22:56:16.215" v="6376" actId="26606"/>
          <ac:spMkLst>
            <pc:docMk/>
            <pc:sldMk cId="2060156227" sldId="273"/>
            <ac:spMk id="14" creationId="{C7278469-3C3C-49CE-AEEE-E176A4900B78}"/>
          </ac:spMkLst>
        </pc:spChg>
        <pc:spChg chg="add">
          <ac:chgData name="Zita Draper" userId="b063123c-f51f-481b-b99c-f574606c9ace" providerId="ADAL" clId="{B3DC8918-18C6-4D82-A612-8D42E089ADF2}" dt="2024-11-28T22:56:16.215" v="6376" actId="26606"/>
          <ac:spMkLst>
            <pc:docMk/>
            <pc:sldMk cId="2060156227" sldId="273"/>
            <ac:spMk id="20" creationId="{4C6598AB-1C17-4D54-951C-A082D94ACB7A}"/>
          </ac:spMkLst>
        </pc:spChg>
        <pc:spChg chg="add">
          <ac:chgData name="Zita Draper" userId="b063123c-f51f-481b-b99c-f574606c9ace" providerId="ADAL" clId="{B3DC8918-18C6-4D82-A612-8D42E089ADF2}" dt="2024-11-28T22:56:16.215" v="6376" actId="26606"/>
          <ac:spMkLst>
            <pc:docMk/>
            <pc:sldMk cId="2060156227" sldId="273"/>
            <ac:spMk id="22" creationId="{C83B66D7-137D-4AC1-B172-53D60F08BEB5}"/>
          </ac:spMkLst>
        </pc:spChg>
        <pc:spChg chg="add">
          <ac:chgData name="Zita Draper" userId="b063123c-f51f-481b-b99c-f574606c9ace" providerId="ADAL" clId="{B3DC8918-18C6-4D82-A612-8D42E089ADF2}" dt="2024-11-28T22:56:16.215" v="6376" actId="26606"/>
          <ac:spMkLst>
            <pc:docMk/>
            <pc:sldMk cId="2060156227" sldId="273"/>
            <ac:spMk id="24" creationId="{F6B92503-6984-4D15-8B98-8718709B785D}"/>
          </ac:spMkLst>
        </pc:spChg>
        <pc:spChg chg="add">
          <ac:chgData name="Zita Draper" userId="b063123c-f51f-481b-b99c-f574606c9ace" providerId="ADAL" clId="{B3DC8918-18C6-4D82-A612-8D42E089ADF2}" dt="2024-11-28T22:56:16.215" v="6376" actId="26606"/>
          <ac:spMkLst>
            <pc:docMk/>
            <pc:sldMk cId="2060156227" sldId="273"/>
            <ac:spMk id="26" creationId="{08DDF938-524E-4C18-A47D-C00627832366}"/>
          </ac:spMkLst>
        </pc:spChg>
        <pc:grpChg chg="add">
          <ac:chgData name="Zita Draper" userId="b063123c-f51f-481b-b99c-f574606c9ace" providerId="ADAL" clId="{B3DC8918-18C6-4D82-A612-8D42E089ADF2}" dt="2024-11-28T22:56:16.215" v="6376" actId="26606"/>
          <ac:grpSpMkLst>
            <pc:docMk/>
            <pc:sldMk cId="2060156227" sldId="273"/>
            <ac:grpSpMk id="16" creationId="{93DC754C-7E09-422D-A8BB-AF632E90DFA2}"/>
          </ac:grpSpMkLst>
        </pc:grpChg>
        <pc:grpChg chg="add">
          <ac:chgData name="Zita Draper" userId="b063123c-f51f-481b-b99c-f574606c9ace" providerId="ADAL" clId="{B3DC8918-18C6-4D82-A612-8D42E089ADF2}" dt="2024-11-28T22:56:16.215" v="6376" actId="26606"/>
          <ac:grpSpMkLst>
            <pc:docMk/>
            <pc:sldMk cId="2060156227" sldId="273"/>
            <ac:grpSpMk id="28" creationId="{3773FAF5-C452-4455-9411-D6AF5EBD4CA9}"/>
          </ac:grpSpMkLst>
        </pc:grpChg>
      </pc:sldChg>
      <pc:sldChg chg="ord">
        <pc:chgData name="Zita Draper" userId="b063123c-f51f-481b-b99c-f574606c9ace" providerId="ADAL" clId="{B3DC8918-18C6-4D82-A612-8D42E089ADF2}" dt="2024-11-28T21:23:11.767" v="2183"/>
        <pc:sldMkLst>
          <pc:docMk/>
          <pc:sldMk cId="52267692" sldId="279"/>
        </pc:sldMkLst>
      </pc:sldChg>
      <pc:sldChg chg="ord">
        <pc:chgData name="Zita Draper" userId="b063123c-f51f-481b-b99c-f574606c9ace" providerId="ADAL" clId="{B3DC8918-18C6-4D82-A612-8D42E089ADF2}" dt="2024-11-28T21:23:03.755" v="2181"/>
        <pc:sldMkLst>
          <pc:docMk/>
          <pc:sldMk cId="1536733057" sldId="280"/>
        </pc:sldMkLst>
      </pc:sldChg>
      <pc:sldChg chg="del">
        <pc:chgData name="Zita Draper" userId="b063123c-f51f-481b-b99c-f574606c9ace" providerId="ADAL" clId="{B3DC8918-18C6-4D82-A612-8D42E089ADF2}" dt="2024-11-28T21:48:24.709" v="3620" actId="2696"/>
        <pc:sldMkLst>
          <pc:docMk/>
          <pc:sldMk cId="870689262" sldId="281"/>
        </pc:sldMkLst>
      </pc:sldChg>
      <pc:sldChg chg="ord">
        <pc:chgData name="Zita Draper" userId="b063123c-f51f-481b-b99c-f574606c9ace" providerId="ADAL" clId="{B3DC8918-18C6-4D82-A612-8D42E089ADF2}" dt="2024-11-28T21:23:00.895" v="2179"/>
        <pc:sldMkLst>
          <pc:docMk/>
          <pc:sldMk cId="309043996" sldId="282"/>
        </pc:sldMkLst>
      </pc:sldChg>
      <pc:sldChg chg="del">
        <pc:chgData name="Zita Draper" userId="b063123c-f51f-481b-b99c-f574606c9ace" providerId="ADAL" clId="{B3DC8918-18C6-4D82-A612-8D42E089ADF2}" dt="2024-11-28T21:48:21.872" v="3619" actId="2696"/>
        <pc:sldMkLst>
          <pc:docMk/>
          <pc:sldMk cId="2282090829" sldId="283"/>
        </pc:sldMkLst>
      </pc:sldChg>
      <pc:sldChg chg="del">
        <pc:chgData name="Zita Draper" userId="b063123c-f51f-481b-b99c-f574606c9ace" providerId="ADAL" clId="{B3DC8918-18C6-4D82-A612-8D42E089ADF2}" dt="2024-11-28T21:48:17.169" v="3618" actId="2696"/>
        <pc:sldMkLst>
          <pc:docMk/>
          <pc:sldMk cId="414687721" sldId="284"/>
        </pc:sldMkLst>
      </pc:sldChg>
      <pc:sldChg chg="ord">
        <pc:chgData name="Zita Draper" userId="b063123c-f51f-481b-b99c-f574606c9ace" providerId="ADAL" clId="{B3DC8918-18C6-4D82-A612-8D42E089ADF2}" dt="2024-11-28T19:16:33.685" v="131"/>
        <pc:sldMkLst>
          <pc:docMk/>
          <pc:sldMk cId="3261229313" sldId="285"/>
        </pc:sldMkLst>
      </pc:sldChg>
      <pc:sldChg chg="addSp modSp mod setBg">
        <pc:chgData name="Zita Draper" userId="b063123c-f51f-481b-b99c-f574606c9ace" providerId="ADAL" clId="{B3DC8918-18C6-4D82-A612-8D42E089ADF2}" dt="2024-11-28T21:49:02.750" v="3622" actId="26606"/>
        <pc:sldMkLst>
          <pc:docMk/>
          <pc:sldMk cId="2575840255" sldId="287"/>
        </pc:sldMkLst>
        <pc:spChg chg="mod">
          <ac:chgData name="Zita Draper" userId="b063123c-f51f-481b-b99c-f574606c9ace" providerId="ADAL" clId="{B3DC8918-18C6-4D82-A612-8D42E089ADF2}" dt="2024-11-28T21:49:02.750" v="3622" actId="26606"/>
          <ac:spMkLst>
            <pc:docMk/>
            <pc:sldMk cId="2575840255" sldId="287"/>
            <ac:spMk id="2" creationId="{02B2562B-A731-E220-5B71-0350BC249DD4}"/>
          </ac:spMkLst>
        </pc:spChg>
        <pc:spChg chg="mod">
          <ac:chgData name="Zita Draper" userId="b063123c-f51f-481b-b99c-f574606c9ace" providerId="ADAL" clId="{B3DC8918-18C6-4D82-A612-8D42E089ADF2}" dt="2024-11-28T21:49:02.750" v="3622" actId="26606"/>
          <ac:spMkLst>
            <pc:docMk/>
            <pc:sldMk cId="2575840255" sldId="287"/>
            <ac:spMk id="3" creationId="{35BDED60-1162-57A2-3B8E-37EA93A20CD4}"/>
          </ac:spMkLst>
        </pc:spChg>
        <pc:spChg chg="add">
          <ac:chgData name="Zita Draper" userId="b063123c-f51f-481b-b99c-f574606c9ace" providerId="ADAL" clId="{B3DC8918-18C6-4D82-A612-8D42E089ADF2}" dt="2024-11-28T21:49:02.750" v="3622" actId="26606"/>
          <ac:spMkLst>
            <pc:docMk/>
            <pc:sldMk cId="2575840255" sldId="287"/>
            <ac:spMk id="8" creationId="{5A0118C5-4F8D-4CF4-BADD-53FEACC6C42A}"/>
          </ac:spMkLst>
        </pc:spChg>
        <pc:spChg chg="add">
          <ac:chgData name="Zita Draper" userId="b063123c-f51f-481b-b99c-f574606c9ace" providerId="ADAL" clId="{B3DC8918-18C6-4D82-A612-8D42E089ADF2}" dt="2024-11-28T21:49:02.750" v="3622" actId="26606"/>
          <ac:spMkLst>
            <pc:docMk/>
            <pc:sldMk cId="2575840255" sldId="287"/>
            <ac:spMk id="10" creationId="{4E0A5C5C-2A95-428E-9F6A-0D29EBD57C9F}"/>
          </ac:spMkLst>
        </pc:spChg>
        <pc:spChg chg="add">
          <ac:chgData name="Zita Draper" userId="b063123c-f51f-481b-b99c-f574606c9ace" providerId="ADAL" clId="{B3DC8918-18C6-4D82-A612-8D42E089ADF2}" dt="2024-11-28T21:49:02.750" v="3622" actId="26606"/>
          <ac:spMkLst>
            <pc:docMk/>
            <pc:sldMk cId="2575840255" sldId="287"/>
            <ac:spMk id="12" creationId="{1056F38F-7C4E-461D-8709-7D0024AE1F79}"/>
          </ac:spMkLst>
        </pc:spChg>
        <pc:spChg chg="add">
          <ac:chgData name="Zita Draper" userId="b063123c-f51f-481b-b99c-f574606c9ace" providerId="ADAL" clId="{B3DC8918-18C6-4D82-A612-8D42E089ADF2}" dt="2024-11-28T21:49:02.750" v="3622" actId="26606"/>
          <ac:spMkLst>
            <pc:docMk/>
            <pc:sldMk cId="2575840255" sldId="287"/>
            <ac:spMk id="14" creationId="{C7278469-3C3C-49CE-AEEE-E176A4900B78}"/>
          </ac:spMkLst>
        </pc:spChg>
        <pc:spChg chg="add">
          <ac:chgData name="Zita Draper" userId="b063123c-f51f-481b-b99c-f574606c9ace" providerId="ADAL" clId="{B3DC8918-18C6-4D82-A612-8D42E089ADF2}" dt="2024-11-28T21:49:02.750" v="3622" actId="26606"/>
          <ac:spMkLst>
            <pc:docMk/>
            <pc:sldMk cId="2575840255" sldId="287"/>
            <ac:spMk id="20" creationId="{4C6598AB-1C17-4D54-951C-A082D94ACB7A}"/>
          </ac:spMkLst>
        </pc:spChg>
        <pc:spChg chg="add">
          <ac:chgData name="Zita Draper" userId="b063123c-f51f-481b-b99c-f574606c9ace" providerId="ADAL" clId="{B3DC8918-18C6-4D82-A612-8D42E089ADF2}" dt="2024-11-28T21:49:02.750" v="3622" actId="26606"/>
          <ac:spMkLst>
            <pc:docMk/>
            <pc:sldMk cId="2575840255" sldId="287"/>
            <ac:spMk id="22" creationId="{C83B66D7-137D-4AC1-B172-53D60F08BEB5}"/>
          </ac:spMkLst>
        </pc:spChg>
        <pc:spChg chg="add">
          <ac:chgData name="Zita Draper" userId="b063123c-f51f-481b-b99c-f574606c9ace" providerId="ADAL" clId="{B3DC8918-18C6-4D82-A612-8D42E089ADF2}" dt="2024-11-28T21:49:02.750" v="3622" actId="26606"/>
          <ac:spMkLst>
            <pc:docMk/>
            <pc:sldMk cId="2575840255" sldId="287"/>
            <ac:spMk id="24" creationId="{F6B92503-6984-4D15-8B98-8718709B785D}"/>
          </ac:spMkLst>
        </pc:spChg>
        <pc:spChg chg="add">
          <ac:chgData name="Zita Draper" userId="b063123c-f51f-481b-b99c-f574606c9ace" providerId="ADAL" clId="{B3DC8918-18C6-4D82-A612-8D42E089ADF2}" dt="2024-11-28T21:49:02.750" v="3622" actId="26606"/>
          <ac:spMkLst>
            <pc:docMk/>
            <pc:sldMk cId="2575840255" sldId="287"/>
            <ac:spMk id="26" creationId="{08DDF938-524E-4C18-A47D-C00627832366}"/>
          </ac:spMkLst>
        </pc:spChg>
        <pc:grpChg chg="add">
          <ac:chgData name="Zita Draper" userId="b063123c-f51f-481b-b99c-f574606c9ace" providerId="ADAL" clId="{B3DC8918-18C6-4D82-A612-8D42E089ADF2}" dt="2024-11-28T21:49:02.750" v="3622" actId="26606"/>
          <ac:grpSpMkLst>
            <pc:docMk/>
            <pc:sldMk cId="2575840255" sldId="287"/>
            <ac:grpSpMk id="16" creationId="{93DC754C-7E09-422D-A8BB-AF632E90DFA2}"/>
          </ac:grpSpMkLst>
        </pc:grpChg>
        <pc:grpChg chg="add">
          <ac:chgData name="Zita Draper" userId="b063123c-f51f-481b-b99c-f574606c9ace" providerId="ADAL" clId="{B3DC8918-18C6-4D82-A612-8D42E089ADF2}" dt="2024-11-28T21:49:02.750" v="3622" actId="26606"/>
          <ac:grpSpMkLst>
            <pc:docMk/>
            <pc:sldMk cId="2575840255" sldId="287"/>
            <ac:grpSpMk id="28" creationId="{3773FAF5-C452-4455-9411-D6AF5EBD4CA9}"/>
          </ac:grpSpMkLst>
        </pc:grpChg>
      </pc:sldChg>
      <pc:sldChg chg="addSp modSp mod setBg">
        <pc:chgData name="Zita Draper" userId="b063123c-f51f-481b-b99c-f574606c9ace" providerId="ADAL" clId="{B3DC8918-18C6-4D82-A612-8D42E089ADF2}" dt="2024-11-28T21:56:13.129" v="4261" actId="26606"/>
        <pc:sldMkLst>
          <pc:docMk/>
          <pc:sldMk cId="1632327114" sldId="290"/>
        </pc:sldMkLst>
        <pc:spChg chg="mod">
          <ac:chgData name="Zita Draper" userId="b063123c-f51f-481b-b99c-f574606c9ace" providerId="ADAL" clId="{B3DC8918-18C6-4D82-A612-8D42E089ADF2}" dt="2024-11-28T21:56:13.129" v="4261" actId="26606"/>
          <ac:spMkLst>
            <pc:docMk/>
            <pc:sldMk cId="1632327114" sldId="290"/>
            <ac:spMk id="2" creationId="{81EACFBE-8CA0-A531-4F96-16E5857486D7}"/>
          </ac:spMkLst>
        </pc:spChg>
        <pc:spChg chg="mod">
          <ac:chgData name="Zita Draper" userId="b063123c-f51f-481b-b99c-f574606c9ace" providerId="ADAL" clId="{B3DC8918-18C6-4D82-A612-8D42E089ADF2}" dt="2024-11-28T21:56:13.129" v="4261" actId="26606"/>
          <ac:spMkLst>
            <pc:docMk/>
            <pc:sldMk cId="1632327114" sldId="290"/>
            <ac:spMk id="3" creationId="{9DB5709B-DAC8-7ADD-BC06-1F15FDAB5802}"/>
          </ac:spMkLst>
        </pc:spChg>
        <pc:spChg chg="add">
          <ac:chgData name="Zita Draper" userId="b063123c-f51f-481b-b99c-f574606c9ace" providerId="ADAL" clId="{B3DC8918-18C6-4D82-A612-8D42E089ADF2}" dt="2024-11-28T21:56:13.129" v="4261" actId="26606"/>
          <ac:spMkLst>
            <pc:docMk/>
            <pc:sldMk cId="1632327114" sldId="290"/>
            <ac:spMk id="8" creationId="{E8A8EAB8-D2FF-444D-B34B-7D32F106AD0E}"/>
          </ac:spMkLst>
        </pc:spChg>
        <pc:cxnChg chg="add">
          <ac:chgData name="Zita Draper" userId="b063123c-f51f-481b-b99c-f574606c9ace" providerId="ADAL" clId="{B3DC8918-18C6-4D82-A612-8D42E089ADF2}" dt="2024-11-28T21:56:13.129" v="4261" actId="26606"/>
          <ac:cxnSpMkLst>
            <pc:docMk/>
            <pc:sldMk cId="1632327114" sldId="290"/>
            <ac:cxnSpMk id="10" creationId="{067633D1-6EE6-4118-B9F0-B363477BEE7A}"/>
          </ac:cxnSpMkLst>
        </pc:cxnChg>
        <pc:cxnChg chg="add">
          <ac:chgData name="Zita Draper" userId="b063123c-f51f-481b-b99c-f574606c9ace" providerId="ADAL" clId="{B3DC8918-18C6-4D82-A612-8D42E089ADF2}" dt="2024-11-28T21:56:13.129" v="4261" actId="26606"/>
          <ac:cxnSpMkLst>
            <pc:docMk/>
            <pc:sldMk cId="1632327114" sldId="290"/>
            <ac:cxnSpMk id="12" creationId="{4AD7FFC6-42A9-49CB-B5E9-B3F6B038331B}"/>
          </ac:cxnSpMkLst>
        </pc:cxnChg>
      </pc:sldChg>
      <pc:sldChg chg="addSp modSp mod setBg">
        <pc:chgData name="Zita Draper" userId="b063123c-f51f-481b-b99c-f574606c9ace" providerId="ADAL" clId="{B3DC8918-18C6-4D82-A612-8D42E089ADF2}" dt="2024-11-28T21:24:08.394" v="2184" actId="26606"/>
        <pc:sldMkLst>
          <pc:docMk/>
          <pc:sldMk cId="750678592" sldId="291"/>
        </pc:sldMkLst>
        <pc:spChg chg="mod">
          <ac:chgData name="Zita Draper" userId="b063123c-f51f-481b-b99c-f574606c9ace" providerId="ADAL" clId="{B3DC8918-18C6-4D82-A612-8D42E089ADF2}" dt="2024-11-28T21:24:08.394" v="2184" actId="26606"/>
          <ac:spMkLst>
            <pc:docMk/>
            <pc:sldMk cId="750678592" sldId="291"/>
            <ac:spMk id="2" creationId="{39635AA3-0557-2422-19FC-F4A7772BBCF3}"/>
          </ac:spMkLst>
        </pc:spChg>
        <pc:spChg chg="mod">
          <ac:chgData name="Zita Draper" userId="b063123c-f51f-481b-b99c-f574606c9ace" providerId="ADAL" clId="{B3DC8918-18C6-4D82-A612-8D42E089ADF2}" dt="2024-11-28T21:24:08.394" v="2184" actId="26606"/>
          <ac:spMkLst>
            <pc:docMk/>
            <pc:sldMk cId="750678592" sldId="291"/>
            <ac:spMk id="3" creationId="{1BEECC3F-441A-F1B2-E7C7-EA7E222E2D42}"/>
          </ac:spMkLst>
        </pc:spChg>
        <pc:spChg chg="add">
          <ac:chgData name="Zita Draper" userId="b063123c-f51f-481b-b99c-f574606c9ace" providerId="ADAL" clId="{B3DC8918-18C6-4D82-A612-8D42E089ADF2}" dt="2024-11-28T21:24:08.394" v="2184" actId="26606"/>
          <ac:spMkLst>
            <pc:docMk/>
            <pc:sldMk cId="750678592" sldId="291"/>
            <ac:spMk id="8" creationId="{5A0118C5-4F8D-4CF4-BADD-53FEACC6C42A}"/>
          </ac:spMkLst>
        </pc:spChg>
        <pc:spChg chg="add">
          <ac:chgData name="Zita Draper" userId="b063123c-f51f-481b-b99c-f574606c9ace" providerId="ADAL" clId="{B3DC8918-18C6-4D82-A612-8D42E089ADF2}" dt="2024-11-28T21:24:08.394" v="2184" actId="26606"/>
          <ac:spMkLst>
            <pc:docMk/>
            <pc:sldMk cId="750678592" sldId="291"/>
            <ac:spMk id="10" creationId="{A99050EE-26AF-4253-BD50-F0FCD965A8F6}"/>
          </ac:spMkLst>
        </pc:spChg>
        <pc:spChg chg="add">
          <ac:chgData name="Zita Draper" userId="b063123c-f51f-481b-b99c-f574606c9ace" providerId="ADAL" clId="{B3DC8918-18C6-4D82-A612-8D42E089ADF2}" dt="2024-11-28T21:24:08.394" v="2184" actId="26606"/>
          <ac:spMkLst>
            <pc:docMk/>
            <pc:sldMk cId="750678592" sldId="291"/>
            <ac:spMk id="16" creationId="{D0C78466-EB6E-45A0-99A6-A00789ACD90A}"/>
          </ac:spMkLst>
        </pc:spChg>
        <pc:spChg chg="add">
          <ac:chgData name="Zita Draper" userId="b063123c-f51f-481b-b99c-f574606c9ace" providerId="ADAL" clId="{B3DC8918-18C6-4D82-A612-8D42E089ADF2}" dt="2024-11-28T21:24:08.394" v="2184" actId="26606"/>
          <ac:spMkLst>
            <pc:docMk/>
            <pc:sldMk cId="750678592" sldId="291"/>
            <ac:spMk id="18" creationId="{E99F76E4-5DFD-4DBE-B042-66FBCD1182C9}"/>
          </ac:spMkLst>
        </pc:spChg>
        <pc:grpChg chg="add">
          <ac:chgData name="Zita Draper" userId="b063123c-f51f-481b-b99c-f574606c9ace" providerId="ADAL" clId="{B3DC8918-18C6-4D82-A612-8D42E089ADF2}" dt="2024-11-28T21:24:08.394" v="2184" actId="26606"/>
          <ac:grpSpMkLst>
            <pc:docMk/>
            <pc:sldMk cId="750678592" sldId="291"/>
            <ac:grpSpMk id="12" creationId="{00E015F5-1A99-4E40-BC3D-7707802996B5}"/>
          </ac:grpSpMkLst>
        </pc:grpChg>
        <pc:grpChg chg="add">
          <ac:chgData name="Zita Draper" userId="b063123c-f51f-481b-b99c-f574606c9ace" providerId="ADAL" clId="{B3DC8918-18C6-4D82-A612-8D42E089ADF2}" dt="2024-11-28T21:24:08.394" v="2184" actId="26606"/>
          <ac:grpSpMkLst>
            <pc:docMk/>
            <pc:sldMk cId="750678592" sldId="291"/>
            <ac:grpSpMk id="20" creationId="{5468B3A9-705E-43C3-A742-0619B0D8F2EE}"/>
          </ac:grpSpMkLst>
        </pc:grpChg>
        <pc:grpChg chg="add">
          <ac:chgData name="Zita Draper" userId="b063123c-f51f-481b-b99c-f574606c9ace" providerId="ADAL" clId="{B3DC8918-18C6-4D82-A612-8D42E089ADF2}" dt="2024-11-28T21:24:08.394" v="2184" actId="26606"/>
          <ac:grpSpMkLst>
            <pc:docMk/>
            <pc:sldMk cId="750678592" sldId="291"/>
            <ac:grpSpMk id="191" creationId="{773717CC-ECEE-4ABF-BA61-C59F46801775}"/>
          </ac:grpSpMkLst>
        </pc:grpChg>
      </pc:sldChg>
      <pc:sldChg chg="del">
        <pc:chgData name="Zita Draper" userId="b063123c-f51f-481b-b99c-f574606c9ace" providerId="ADAL" clId="{B3DC8918-18C6-4D82-A612-8D42E089ADF2}" dt="2024-11-28T21:56:25.236" v="4263" actId="2696"/>
        <pc:sldMkLst>
          <pc:docMk/>
          <pc:sldMk cId="3300167570" sldId="296"/>
        </pc:sldMkLst>
      </pc:sldChg>
      <pc:sldChg chg="del">
        <pc:chgData name="Zita Draper" userId="b063123c-f51f-481b-b99c-f574606c9ace" providerId="ADAL" clId="{B3DC8918-18C6-4D82-A612-8D42E089ADF2}" dt="2024-11-28T21:56:27.555" v="4266" actId="2696"/>
        <pc:sldMkLst>
          <pc:docMk/>
          <pc:sldMk cId="2444499382" sldId="297"/>
        </pc:sldMkLst>
      </pc:sldChg>
      <pc:sldChg chg="addSp modSp mod setBg modNotesTx">
        <pc:chgData name="Zita Draper" userId="b063123c-f51f-481b-b99c-f574606c9ace" providerId="ADAL" clId="{B3DC8918-18C6-4D82-A612-8D42E089ADF2}" dt="2024-11-28T22:56:45.215" v="6380" actId="26606"/>
        <pc:sldMkLst>
          <pc:docMk/>
          <pc:sldMk cId="3153550452" sldId="298"/>
        </pc:sldMkLst>
        <pc:spChg chg="mod">
          <ac:chgData name="Zita Draper" userId="b063123c-f51f-481b-b99c-f574606c9ace" providerId="ADAL" clId="{B3DC8918-18C6-4D82-A612-8D42E089ADF2}" dt="2024-11-28T22:56:45.215" v="6380" actId="26606"/>
          <ac:spMkLst>
            <pc:docMk/>
            <pc:sldMk cId="3153550452" sldId="298"/>
            <ac:spMk id="2" creationId="{28ED92CD-E9CC-31F9-4C3C-820EC4C2B7E8}"/>
          </ac:spMkLst>
        </pc:spChg>
        <pc:spChg chg="mod">
          <ac:chgData name="Zita Draper" userId="b063123c-f51f-481b-b99c-f574606c9ace" providerId="ADAL" clId="{B3DC8918-18C6-4D82-A612-8D42E089ADF2}" dt="2024-11-28T22:56:45.215" v="6380" actId="26606"/>
          <ac:spMkLst>
            <pc:docMk/>
            <pc:sldMk cId="3153550452" sldId="298"/>
            <ac:spMk id="3" creationId="{7E910979-AEF3-3D81-0CA7-63B0659366AE}"/>
          </ac:spMkLst>
        </pc:spChg>
        <pc:spChg chg="add">
          <ac:chgData name="Zita Draper" userId="b063123c-f51f-481b-b99c-f574606c9ace" providerId="ADAL" clId="{B3DC8918-18C6-4D82-A612-8D42E089ADF2}" dt="2024-11-28T22:56:45.215" v="6380" actId="26606"/>
          <ac:spMkLst>
            <pc:docMk/>
            <pc:sldMk cId="3153550452" sldId="298"/>
            <ac:spMk id="8" creationId="{5A0118C5-4F8D-4CF4-BADD-53FEACC6C42A}"/>
          </ac:spMkLst>
        </pc:spChg>
        <pc:spChg chg="add">
          <ac:chgData name="Zita Draper" userId="b063123c-f51f-481b-b99c-f574606c9ace" providerId="ADAL" clId="{B3DC8918-18C6-4D82-A612-8D42E089ADF2}" dt="2024-11-28T22:56:45.215" v="6380" actId="26606"/>
          <ac:spMkLst>
            <pc:docMk/>
            <pc:sldMk cId="3153550452" sldId="298"/>
            <ac:spMk id="10" creationId="{4E0A5C5C-2A95-428E-9F6A-0D29EBD57C9F}"/>
          </ac:spMkLst>
        </pc:spChg>
        <pc:spChg chg="add">
          <ac:chgData name="Zita Draper" userId="b063123c-f51f-481b-b99c-f574606c9ace" providerId="ADAL" clId="{B3DC8918-18C6-4D82-A612-8D42E089ADF2}" dt="2024-11-28T22:56:45.215" v="6380" actId="26606"/>
          <ac:spMkLst>
            <pc:docMk/>
            <pc:sldMk cId="3153550452" sldId="298"/>
            <ac:spMk id="12" creationId="{1056F38F-7C4E-461D-8709-7D0024AE1F79}"/>
          </ac:spMkLst>
        </pc:spChg>
        <pc:spChg chg="add">
          <ac:chgData name="Zita Draper" userId="b063123c-f51f-481b-b99c-f574606c9ace" providerId="ADAL" clId="{B3DC8918-18C6-4D82-A612-8D42E089ADF2}" dt="2024-11-28T22:56:45.215" v="6380" actId="26606"/>
          <ac:spMkLst>
            <pc:docMk/>
            <pc:sldMk cId="3153550452" sldId="298"/>
            <ac:spMk id="14" creationId="{C7278469-3C3C-49CE-AEEE-E176A4900B78}"/>
          </ac:spMkLst>
        </pc:spChg>
        <pc:spChg chg="add">
          <ac:chgData name="Zita Draper" userId="b063123c-f51f-481b-b99c-f574606c9ace" providerId="ADAL" clId="{B3DC8918-18C6-4D82-A612-8D42E089ADF2}" dt="2024-11-28T22:56:45.215" v="6380" actId="26606"/>
          <ac:spMkLst>
            <pc:docMk/>
            <pc:sldMk cId="3153550452" sldId="298"/>
            <ac:spMk id="20" creationId="{4C6598AB-1C17-4D54-951C-A082D94ACB7A}"/>
          </ac:spMkLst>
        </pc:spChg>
        <pc:spChg chg="add">
          <ac:chgData name="Zita Draper" userId="b063123c-f51f-481b-b99c-f574606c9ace" providerId="ADAL" clId="{B3DC8918-18C6-4D82-A612-8D42E089ADF2}" dt="2024-11-28T22:56:45.215" v="6380" actId="26606"/>
          <ac:spMkLst>
            <pc:docMk/>
            <pc:sldMk cId="3153550452" sldId="298"/>
            <ac:spMk id="22" creationId="{C83B66D7-137D-4AC1-B172-53D60F08BEB5}"/>
          </ac:spMkLst>
        </pc:spChg>
        <pc:spChg chg="add">
          <ac:chgData name="Zita Draper" userId="b063123c-f51f-481b-b99c-f574606c9ace" providerId="ADAL" clId="{B3DC8918-18C6-4D82-A612-8D42E089ADF2}" dt="2024-11-28T22:56:45.215" v="6380" actId="26606"/>
          <ac:spMkLst>
            <pc:docMk/>
            <pc:sldMk cId="3153550452" sldId="298"/>
            <ac:spMk id="24" creationId="{F6B92503-6984-4D15-8B98-8718709B785D}"/>
          </ac:spMkLst>
        </pc:spChg>
        <pc:spChg chg="add">
          <ac:chgData name="Zita Draper" userId="b063123c-f51f-481b-b99c-f574606c9ace" providerId="ADAL" clId="{B3DC8918-18C6-4D82-A612-8D42E089ADF2}" dt="2024-11-28T22:56:45.215" v="6380" actId="26606"/>
          <ac:spMkLst>
            <pc:docMk/>
            <pc:sldMk cId="3153550452" sldId="298"/>
            <ac:spMk id="26" creationId="{08DDF938-524E-4C18-A47D-C00627832366}"/>
          </ac:spMkLst>
        </pc:spChg>
        <pc:grpChg chg="add">
          <ac:chgData name="Zita Draper" userId="b063123c-f51f-481b-b99c-f574606c9ace" providerId="ADAL" clId="{B3DC8918-18C6-4D82-A612-8D42E089ADF2}" dt="2024-11-28T22:56:45.215" v="6380" actId="26606"/>
          <ac:grpSpMkLst>
            <pc:docMk/>
            <pc:sldMk cId="3153550452" sldId="298"/>
            <ac:grpSpMk id="16" creationId="{93DC754C-7E09-422D-A8BB-AF632E90DFA2}"/>
          </ac:grpSpMkLst>
        </pc:grpChg>
        <pc:grpChg chg="add">
          <ac:chgData name="Zita Draper" userId="b063123c-f51f-481b-b99c-f574606c9ace" providerId="ADAL" clId="{B3DC8918-18C6-4D82-A612-8D42E089ADF2}" dt="2024-11-28T22:56:45.215" v="6380" actId="26606"/>
          <ac:grpSpMkLst>
            <pc:docMk/>
            <pc:sldMk cId="3153550452" sldId="298"/>
            <ac:grpSpMk id="28" creationId="{3773FAF5-C452-4455-9411-D6AF5EBD4CA9}"/>
          </ac:grpSpMkLst>
        </pc:grpChg>
      </pc:sldChg>
      <pc:sldChg chg="addSp modSp mod setBg modNotesTx">
        <pc:chgData name="Zita Draper" userId="b063123c-f51f-481b-b99c-f574606c9ace" providerId="ADAL" clId="{B3DC8918-18C6-4D82-A612-8D42E089ADF2}" dt="2024-11-28T22:00:29.969" v="4338" actId="26606"/>
        <pc:sldMkLst>
          <pc:docMk/>
          <pc:sldMk cId="2892695406" sldId="299"/>
        </pc:sldMkLst>
        <pc:spChg chg="mod">
          <ac:chgData name="Zita Draper" userId="b063123c-f51f-481b-b99c-f574606c9ace" providerId="ADAL" clId="{B3DC8918-18C6-4D82-A612-8D42E089ADF2}" dt="2024-11-28T22:00:29.969" v="4338" actId="26606"/>
          <ac:spMkLst>
            <pc:docMk/>
            <pc:sldMk cId="2892695406" sldId="299"/>
            <ac:spMk id="2" creationId="{DF90A7F5-E645-7DB1-8822-FAC95C136BF6}"/>
          </ac:spMkLst>
        </pc:spChg>
        <pc:spChg chg="mod">
          <ac:chgData name="Zita Draper" userId="b063123c-f51f-481b-b99c-f574606c9ace" providerId="ADAL" clId="{B3DC8918-18C6-4D82-A612-8D42E089ADF2}" dt="2024-11-28T22:00:29.969" v="4338" actId="26606"/>
          <ac:spMkLst>
            <pc:docMk/>
            <pc:sldMk cId="2892695406" sldId="299"/>
            <ac:spMk id="3" creationId="{8636D9D2-8664-98AC-3DDE-6C6249E1EF62}"/>
          </ac:spMkLst>
        </pc:spChg>
        <pc:spChg chg="add">
          <ac:chgData name="Zita Draper" userId="b063123c-f51f-481b-b99c-f574606c9ace" providerId="ADAL" clId="{B3DC8918-18C6-4D82-A612-8D42E089ADF2}" dt="2024-11-28T22:00:29.969" v="4338" actId="26606"/>
          <ac:spMkLst>
            <pc:docMk/>
            <pc:sldMk cId="2892695406" sldId="299"/>
            <ac:spMk id="8" creationId="{5A0118C5-4F8D-4CF4-BADD-53FEACC6C42A}"/>
          </ac:spMkLst>
        </pc:spChg>
        <pc:spChg chg="add">
          <ac:chgData name="Zita Draper" userId="b063123c-f51f-481b-b99c-f574606c9ace" providerId="ADAL" clId="{B3DC8918-18C6-4D82-A612-8D42E089ADF2}" dt="2024-11-28T22:00:29.969" v="4338" actId="26606"/>
          <ac:spMkLst>
            <pc:docMk/>
            <pc:sldMk cId="2892695406" sldId="299"/>
            <ac:spMk id="10" creationId="{4E0A5C5C-2A95-428E-9F6A-0D29EBD57C9F}"/>
          </ac:spMkLst>
        </pc:spChg>
        <pc:spChg chg="add">
          <ac:chgData name="Zita Draper" userId="b063123c-f51f-481b-b99c-f574606c9ace" providerId="ADAL" clId="{B3DC8918-18C6-4D82-A612-8D42E089ADF2}" dt="2024-11-28T22:00:29.969" v="4338" actId="26606"/>
          <ac:spMkLst>
            <pc:docMk/>
            <pc:sldMk cId="2892695406" sldId="299"/>
            <ac:spMk id="12" creationId="{1056F38F-7C4E-461D-8709-7D0024AE1F79}"/>
          </ac:spMkLst>
        </pc:spChg>
        <pc:spChg chg="add">
          <ac:chgData name="Zita Draper" userId="b063123c-f51f-481b-b99c-f574606c9ace" providerId="ADAL" clId="{B3DC8918-18C6-4D82-A612-8D42E089ADF2}" dt="2024-11-28T22:00:29.969" v="4338" actId="26606"/>
          <ac:spMkLst>
            <pc:docMk/>
            <pc:sldMk cId="2892695406" sldId="299"/>
            <ac:spMk id="14" creationId="{C7278469-3C3C-49CE-AEEE-E176A4900B78}"/>
          </ac:spMkLst>
        </pc:spChg>
        <pc:spChg chg="add">
          <ac:chgData name="Zita Draper" userId="b063123c-f51f-481b-b99c-f574606c9ace" providerId="ADAL" clId="{B3DC8918-18C6-4D82-A612-8D42E089ADF2}" dt="2024-11-28T22:00:29.969" v="4338" actId="26606"/>
          <ac:spMkLst>
            <pc:docMk/>
            <pc:sldMk cId="2892695406" sldId="299"/>
            <ac:spMk id="20" creationId="{4C6598AB-1C17-4D54-951C-A082D94ACB7A}"/>
          </ac:spMkLst>
        </pc:spChg>
        <pc:spChg chg="add">
          <ac:chgData name="Zita Draper" userId="b063123c-f51f-481b-b99c-f574606c9ace" providerId="ADAL" clId="{B3DC8918-18C6-4D82-A612-8D42E089ADF2}" dt="2024-11-28T22:00:29.969" v="4338" actId="26606"/>
          <ac:spMkLst>
            <pc:docMk/>
            <pc:sldMk cId="2892695406" sldId="299"/>
            <ac:spMk id="22" creationId="{C83B66D7-137D-4AC1-B172-53D60F08BEB5}"/>
          </ac:spMkLst>
        </pc:spChg>
        <pc:spChg chg="add">
          <ac:chgData name="Zita Draper" userId="b063123c-f51f-481b-b99c-f574606c9ace" providerId="ADAL" clId="{B3DC8918-18C6-4D82-A612-8D42E089ADF2}" dt="2024-11-28T22:00:29.969" v="4338" actId="26606"/>
          <ac:spMkLst>
            <pc:docMk/>
            <pc:sldMk cId="2892695406" sldId="299"/>
            <ac:spMk id="24" creationId="{F6B92503-6984-4D15-8B98-8718709B785D}"/>
          </ac:spMkLst>
        </pc:spChg>
        <pc:spChg chg="add">
          <ac:chgData name="Zita Draper" userId="b063123c-f51f-481b-b99c-f574606c9ace" providerId="ADAL" clId="{B3DC8918-18C6-4D82-A612-8D42E089ADF2}" dt="2024-11-28T22:00:29.969" v="4338" actId="26606"/>
          <ac:spMkLst>
            <pc:docMk/>
            <pc:sldMk cId="2892695406" sldId="299"/>
            <ac:spMk id="26" creationId="{08DDF938-524E-4C18-A47D-C00627832366}"/>
          </ac:spMkLst>
        </pc:spChg>
        <pc:grpChg chg="add">
          <ac:chgData name="Zita Draper" userId="b063123c-f51f-481b-b99c-f574606c9ace" providerId="ADAL" clId="{B3DC8918-18C6-4D82-A612-8D42E089ADF2}" dt="2024-11-28T22:00:29.969" v="4338" actId="26606"/>
          <ac:grpSpMkLst>
            <pc:docMk/>
            <pc:sldMk cId="2892695406" sldId="299"/>
            <ac:grpSpMk id="16" creationId="{93DC754C-7E09-422D-A8BB-AF632E90DFA2}"/>
          </ac:grpSpMkLst>
        </pc:grpChg>
        <pc:grpChg chg="add">
          <ac:chgData name="Zita Draper" userId="b063123c-f51f-481b-b99c-f574606c9ace" providerId="ADAL" clId="{B3DC8918-18C6-4D82-A612-8D42E089ADF2}" dt="2024-11-28T22:00:29.969" v="4338" actId="26606"/>
          <ac:grpSpMkLst>
            <pc:docMk/>
            <pc:sldMk cId="2892695406" sldId="299"/>
            <ac:grpSpMk id="28" creationId="{3773FAF5-C452-4455-9411-D6AF5EBD4CA9}"/>
          </ac:grpSpMkLst>
        </pc:grpChg>
      </pc:sldChg>
      <pc:sldChg chg="addSp modSp mod setBg">
        <pc:chgData name="Zita Draper" userId="b063123c-f51f-481b-b99c-f574606c9ace" providerId="ADAL" clId="{B3DC8918-18C6-4D82-A612-8D42E089ADF2}" dt="2024-11-28T20:13:42.438" v="571" actId="26606"/>
        <pc:sldMkLst>
          <pc:docMk/>
          <pc:sldMk cId="535082241" sldId="300"/>
        </pc:sldMkLst>
        <pc:spChg chg="mod">
          <ac:chgData name="Zita Draper" userId="b063123c-f51f-481b-b99c-f574606c9ace" providerId="ADAL" clId="{B3DC8918-18C6-4D82-A612-8D42E089ADF2}" dt="2024-11-28T20:13:42.438" v="571" actId="26606"/>
          <ac:spMkLst>
            <pc:docMk/>
            <pc:sldMk cId="535082241" sldId="300"/>
            <ac:spMk id="2" creationId="{8632E071-67C0-3AC0-3F33-A2E2EE778429}"/>
          </ac:spMkLst>
        </pc:spChg>
        <pc:spChg chg="mod">
          <ac:chgData name="Zita Draper" userId="b063123c-f51f-481b-b99c-f574606c9ace" providerId="ADAL" clId="{B3DC8918-18C6-4D82-A612-8D42E089ADF2}" dt="2024-11-28T20:13:42.438" v="571" actId="26606"/>
          <ac:spMkLst>
            <pc:docMk/>
            <pc:sldMk cId="535082241" sldId="300"/>
            <ac:spMk id="3" creationId="{D3BFC7BA-06A5-983C-8679-434AC8CEC1AD}"/>
          </ac:spMkLst>
        </pc:spChg>
        <pc:spChg chg="add">
          <ac:chgData name="Zita Draper" userId="b063123c-f51f-481b-b99c-f574606c9ace" providerId="ADAL" clId="{B3DC8918-18C6-4D82-A612-8D42E089ADF2}" dt="2024-11-28T20:13:42.438" v="571" actId="26606"/>
          <ac:spMkLst>
            <pc:docMk/>
            <pc:sldMk cId="535082241" sldId="300"/>
            <ac:spMk id="8" creationId="{5A0118C5-4F8D-4CF4-BADD-53FEACC6C42A}"/>
          </ac:spMkLst>
        </pc:spChg>
        <pc:spChg chg="add">
          <ac:chgData name="Zita Draper" userId="b063123c-f51f-481b-b99c-f574606c9ace" providerId="ADAL" clId="{B3DC8918-18C6-4D82-A612-8D42E089ADF2}" dt="2024-11-28T20:13:42.438" v="571" actId="26606"/>
          <ac:spMkLst>
            <pc:docMk/>
            <pc:sldMk cId="535082241" sldId="300"/>
            <ac:spMk id="10" creationId="{A99050EE-26AF-4253-BD50-F0FCD965A8F6}"/>
          </ac:spMkLst>
        </pc:spChg>
        <pc:spChg chg="add">
          <ac:chgData name="Zita Draper" userId="b063123c-f51f-481b-b99c-f574606c9ace" providerId="ADAL" clId="{B3DC8918-18C6-4D82-A612-8D42E089ADF2}" dt="2024-11-28T20:13:42.438" v="571" actId="26606"/>
          <ac:spMkLst>
            <pc:docMk/>
            <pc:sldMk cId="535082241" sldId="300"/>
            <ac:spMk id="16" creationId="{D0C78466-EB6E-45A0-99A6-A00789ACD90A}"/>
          </ac:spMkLst>
        </pc:spChg>
        <pc:spChg chg="add">
          <ac:chgData name="Zita Draper" userId="b063123c-f51f-481b-b99c-f574606c9ace" providerId="ADAL" clId="{B3DC8918-18C6-4D82-A612-8D42E089ADF2}" dt="2024-11-28T20:13:42.438" v="571" actId="26606"/>
          <ac:spMkLst>
            <pc:docMk/>
            <pc:sldMk cId="535082241" sldId="300"/>
            <ac:spMk id="18" creationId="{E99F76E4-5DFD-4DBE-B042-66FBCD1182C9}"/>
          </ac:spMkLst>
        </pc:spChg>
        <pc:grpChg chg="add">
          <ac:chgData name="Zita Draper" userId="b063123c-f51f-481b-b99c-f574606c9ace" providerId="ADAL" clId="{B3DC8918-18C6-4D82-A612-8D42E089ADF2}" dt="2024-11-28T20:13:42.438" v="571" actId="26606"/>
          <ac:grpSpMkLst>
            <pc:docMk/>
            <pc:sldMk cId="535082241" sldId="300"/>
            <ac:grpSpMk id="12" creationId="{00E015F5-1A99-4E40-BC3D-7707802996B5}"/>
          </ac:grpSpMkLst>
        </pc:grpChg>
        <pc:grpChg chg="add">
          <ac:chgData name="Zita Draper" userId="b063123c-f51f-481b-b99c-f574606c9ace" providerId="ADAL" clId="{B3DC8918-18C6-4D82-A612-8D42E089ADF2}" dt="2024-11-28T20:13:42.438" v="571" actId="26606"/>
          <ac:grpSpMkLst>
            <pc:docMk/>
            <pc:sldMk cId="535082241" sldId="300"/>
            <ac:grpSpMk id="20" creationId="{5468B3A9-705E-43C3-A742-0619B0D8F2EE}"/>
          </ac:grpSpMkLst>
        </pc:grpChg>
        <pc:grpChg chg="add">
          <ac:chgData name="Zita Draper" userId="b063123c-f51f-481b-b99c-f574606c9ace" providerId="ADAL" clId="{B3DC8918-18C6-4D82-A612-8D42E089ADF2}" dt="2024-11-28T20:13:42.438" v="571" actId="26606"/>
          <ac:grpSpMkLst>
            <pc:docMk/>
            <pc:sldMk cId="535082241" sldId="300"/>
            <ac:grpSpMk id="191" creationId="{773717CC-ECEE-4ABF-BA61-C59F46801775}"/>
          </ac:grpSpMkLst>
        </pc:grpChg>
      </pc:sldChg>
      <pc:sldChg chg="addSp modSp mod setBg">
        <pc:chgData name="Zita Draper" userId="b063123c-f51f-481b-b99c-f574606c9ace" providerId="ADAL" clId="{B3DC8918-18C6-4D82-A612-8D42E089ADF2}" dt="2024-11-28T19:08:42.948" v="0" actId="26606"/>
        <pc:sldMkLst>
          <pc:docMk/>
          <pc:sldMk cId="691059979" sldId="301"/>
        </pc:sldMkLst>
        <pc:spChg chg="mod">
          <ac:chgData name="Zita Draper" userId="b063123c-f51f-481b-b99c-f574606c9ace" providerId="ADAL" clId="{B3DC8918-18C6-4D82-A612-8D42E089ADF2}" dt="2024-11-28T19:08:42.948" v="0" actId="26606"/>
          <ac:spMkLst>
            <pc:docMk/>
            <pc:sldMk cId="691059979" sldId="301"/>
            <ac:spMk id="2" creationId="{03DE9491-032C-B9FA-A8D6-A46CC3656005}"/>
          </ac:spMkLst>
        </pc:spChg>
        <pc:spChg chg="mod">
          <ac:chgData name="Zita Draper" userId="b063123c-f51f-481b-b99c-f574606c9ace" providerId="ADAL" clId="{B3DC8918-18C6-4D82-A612-8D42E089ADF2}" dt="2024-11-28T19:08:42.948" v="0" actId="26606"/>
          <ac:spMkLst>
            <pc:docMk/>
            <pc:sldMk cId="691059979" sldId="301"/>
            <ac:spMk id="3" creationId="{938A60E6-7429-791C-7224-D45CD09FE5A9}"/>
          </ac:spMkLst>
        </pc:spChg>
        <pc:spChg chg="add">
          <ac:chgData name="Zita Draper" userId="b063123c-f51f-481b-b99c-f574606c9ace" providerId="ADAL" clId="{B3DC8918-18C6-4D82-A612-8D42E089ADF2}" dt="2024-11-28T19:08:42.948" v="0" actId="26606"/>
          <ac:spMkLst>
            <pc:docMk/>
            <pc:sldMk cId="691059979" sldId="301"/>
            <ac:spMk id="8" creationId="{5A0118C5-4F8D-4CF4-BADD-53FEACC6C42A}"/>
          </ac:spMkLst>
        </pc:spChg>
        <pc:spChg chg="add">
          <ac:chgData name="Zita Draper" userId="b063123c-f51f-481b-b99c-f574606c9ace" providerId="ADAL" clId="{B3DC8918-18C6-4D82-A612-8D42E089ADF2}" dt="2024-11-28T19:08:42.948" v="0" actId="26606"/>
          <ac:spMkLst>
            <pc:docMk/>
            <pc:sldMk cId="691059979" sldId="301"/>
            <ac:spMk id="10" creationId="{A99050EE-26AF-4253-BD50-F0FCD965A8F6}"/>
          </ac:spMkLst>
        </pc:spChg>
        <pc:spChg chg="add">
          <ac:chgData name="Zita Draper" userId="b063123c-f51f-481b-b99c-f574606c9ace" providerId="ADAL" clId="{B3DC8918-18C6-4D82-A612-8D42E089ADF2}" dt="2024-11-28T19:08:42.948" v="0" actId="26606"/>
          <ac:spMkLst>
            <pc:docMk/>
            <pc:sldMk cId="691059979" sldId="301"/>
            <ac:spMk id="16" creationId="{D0C78466-EB6E-45A0-99A6-A00789ACD90A}"/>
          </ac:spMkLst>
        </pc:spChg>
        <pc:spChg chg="add">
          <ac:chgData name="Zita Draper" userId="b063123c-f51f-481b-b99c-f574606c9ace" providerId="ADAL" clId="{B3DC8918-18C6-4D82-A612-8D42E089ADF2}" dt="2024-11-28T19:08:42.948" v="0" actId="26606"/>
          <ac:spMkLst>
            <pc:docMk/>
            <pc:sldMk cId="691059979" sldId="301"/>
            <ac:spMk id="18" creationId="{E99F76E4-5DFD-4DBE-B042-66FBCD1182C9}"/>
          </ac:spMkLst>
        </pc:spChg>
        <pc:grpChg chg="add">
          <ac:chgData name="Zita Draper" userId="b063123c-f51f-481b-b99c-f574606c9ace" providerId="ADAL" clId="{B3DC8918-18C6-4D82-A612-8D42E089ADF2}" dt="2024-11-28T19:08:42.948" v="0" actId="26606"/>
          <ac:grpSpMkLst>
            <pc:docMk/>
            <pc:sldMk cId="691059979" sldId="301"/>
            <ac:grpSpMk id="12" creationId="{00E015F5-1A99-4E40-BC3D-7707802996B5}"/>
          </ac:grpSpMkLst>
        </pc:grpChg>
        <pc:grpChg chg="add">
          <ac:chgData name="Zita Draper" userId="b063123c-f51f-481b-b99c-f574606c9ace" providerId="ADAL" clId="{B3DC8918-18C6-4D82-A612-8D42E089ADF2}" dt="2024-11-28T19:08:42.948" v="0" actId="26606"/>
          <ac:grpSpMkLst>
            <pc:docMk/>
            <pc:sldMk cId="691059979" sldId="301"/>
            <ac:grpSpMk id="20" creationId="{5468B3A9-705E-43C3-A742-0619B0D8F2EE}"/>
          </ac:grpSpMkLst>
        </pc:grpChg>
        <pc:grpChg chg="add">
          <ac:chgData name="Zita Draper" userId="b063123c-f51f-481b-b99c-f574606c9ace" providerId="ADAL" clId="{B3DC8918-18C6-4D82-A612-8D42E089ADF2}" dt="2024-11-28T19:08:42.948" v="0" actId="26606"/>
          <ac:grpSpMkLst>
            <pc:docMk/>
            <pc:sldMk cId="691059979" sldId="301"/>
            <ac:grpSpMk id="191" creationId="{773717CC-ECEE-4ABF-BA61-C59F46801775}"/>
          </ac:grpSpMkLst>
        </pc:grpChg>
      </pc:sldChg>
      <pc:sldChg chg="addSp modSp new mod setBg">
        <pc:chgData name="Zita Draper" userId="b063123c-f51f-481b-b99c-f574606c9ace" providerId="ADAL" clId="{B3DC8918-18C6-4D82-A612-8D42E089ADF2}" dt="2024-11-28T22:00:16.518" v="4337" actId="26606"/>
        <pc:sldMkLst>
          <pc:docMk/>
          <pc:sldMk cId="2554937116" sldId="302"/>
        </pc:sldMkLst>
        <pc:spChg chg="mod">
          <ac:chgData name="Zita Draper" userId="b063123c-f51f-481b-b99c-f574606c9ace" providerId="ADAL" clId="{B3DC8918-18C6-4D82-A612-8D42E089ADF2}" dt="2024-11-28T22:00:16.518" v="4337" actId="26606"/>
          <ac:spMkLst>
            <pc:docMk/>
            <pc:sldMk cId="2554937116" sldId="302"/>
            <ac:spMk id="2" creationId="{DF30AAAA-3F44-A77B-5357-61F54F95BF73}"/>
          </ac:spMkLst>
        </pc:spChg>
        <pc:spChg chg="mod">
          <ac:chgData name="Zita Draper" userId="b063123c-f51f-481b-b99c-f574606c9ace" providerId="ADAL" clId="{B3DC8918-18C6-4D82-A612-8D42E089ADF2}" dt="2024-11-28T22:00:16.518" v="4337" actId="26606"/>
          <ac:spMkLst>
            <pc:docMk/>
            <pc:sldMk cId="2554937116" sldId="302"/>
            <ac:spMk id="3" creationId="{B272A44C-37AF-B49E-ECB3-3357F8199EAD}"/>
          </ac:spMkLst>
        </pc:spChg>
        <pc:picChg chg="add">
          <ac:chgData name="Zita Draper" userId="b063123c-f51f-481b-b99c-f574606c9ace" providerId="ADAL" clId="{B3DC8918-18C6-4D82-A612-8D42E089ADF2}" dt="2024-11-28T22:00:16.518" v="4337" actId="26606"/>
          <ac:picMkLst>
            <pc:docMk/>
            <pc:sldMk cId="2554937116" sldId="302"/>
            <ac:picMk id="5" creationId="{8FB9EDC8-B617-4E16-3722-02A1C47A07DF}"/>
          </ac:picMkLst>
        </pc:picChg>
        <pc:cxnChg chg="add">
          <ac:chgData name="Zita Draper" userId="b063123c-f51f-481b-b99c-f574606c9ace" providerId="ADAL" clId="{B3DC8918-18C6-4D82-A612-8D42E089ADF2}" dt="2024-11-28T22:00:16.518" v="4337" actId="26606"/>
          <ac:cxnSpMkLst>
            <pc:docMk/>
            <pc:sldMk cId="2554937116" sldId="302"/>
            <ac:cxnSpMk id="9" creationId="{1503BFE4-729B-D9D0-C17B-501E6AF1127A}"/>
          </ac:cxnSpMkLst>
        </pc:cxnChg>
      </pc:sldChg>
      <pc:sldChg chg="addSp modSp new mod setBg">
        <pc:chgData name="Zita Draper" userId="b063123c-f51f-481b-b99c-f574606c9ace" providerId="ADAL" clId="{B3DC8918-18C6-4D82-A612-8D42E089ADF2}" dt="2024-11-28T22:00:00.395" v="4336" actId="26606"/>
        <pc:sldMkLst>
          <pc:docMk/>
          <pc:sldMk cId="3397054454" sldId="303"/>
        </pc:sldMkLst>
        <pc:spChg chg="mod">
          <ac:chgData name="Zita Draper" userId="b063123c-f51f-481b-b99c-f574606c9ace" providerId="ADAL" clId="{B3DC8918-18C6-4D82-A612-8D42E089ADF2}" dt="2024-11-28T22:00:00.395" v="4336" actId="26606"/>
          <ac:spMkLst>
            <pc:docMk/>
            <pc:sldMk cId="3397054454" sldId="303"/>
            <ac:spMk id="2" creationId="{5CE6B44E-2EDF-B41C-8744-3E1F9B9A3DF1}"/>
          </ac:spMkLst>
        </pc:spChg>
        <pc:spChg chg="mod">
          <ac:chgData name="Zita Draper" userId="b063123c-f51f-481b-b99c-f574606c9ace" providerId="ADAL" clId="{B3DC8918-18C6-4D82-A612-8D42E089ADF2}" dt="2024-11-28T22:00:00.395" v="4336" actId="26606"/>
          <ac:spMkLst>
            <pc:docMk/>
            <pc:sldMk cId="3397054454" sldId="303"/>
            <ac:spMk id="3" creationId="{559E7827-F855-04C6-98C6-1EC31721BA47}"/>
          </ac:spMkLst>
        </pc:spChg>
        <pc:spChg chg="add">
          <ac:chgData name="Zita Draper" userId="b063123c-f51f-481b-b99c-f574606c9ace" providerId="ADAL" clId="{B3DC8918-18C6-4D82-A612-8D42E089ADF2}" dt="2024-11-28T22:00:00.395" v="4336" actId="26606"/>
          <ac:spMkLst>
            <pc:docMk/>
            <pc:sldMk cId="3397054454" sldId="303"/>
            <ac:spMk id="8" creationId="{5A0118C5-4F8D-4CF4-BADD-53FEACC6C42A}"/>
          </ac:spMkLst>
        </pc:spChg>
        <pc:spChg chg="add">
          <ac:chgData name="Zita Draper" userId="b063123c-f51f-481b-b99c-f574606c9ace" providerId="ADAL" clId="{B3DC8918-18C6-4D82-A612-8D42E089ADF2}" dt="2024-11-28T22:00:00.395" v="4336" actId="26606"/>
          <ac:spMkLst>
            <pc:docMk/>
            <pc:sldMk cId="3397054454" sldId="303"/>
            <ac:spMk id="10" creationId="{A99050EE-26AF-4253-BD50-F0FCD965A8F6}"/>
          </ac:spMkLst>
        </pc:spChg>
        <pc:spChg chg="add">
          <ac:chgData name="Zita Draper" userId="b063123c-f51f-481b-b99c-f574606c9ace" providerId="ADAL" clId="{B3DC8918-18C6-4D82-A612-8D42E089ADF2}" dt="2024-11-28T22:00:00.395" v="4336" actId="26606"/>
          <ac:spMkLst>
            <pc:docMk/>
            <pc:sldMk cId="3397054454" sldId="303"/>
            <ac:spMk id="16" creationId="{D0C78466-EB6E-45A0-99A6-A00789ACD90A}"/>
          </ac:spMkLst>
        </pc:spChg>
        <pc:spChg chg="add">
          <ac:chgData name="Zita Draper" userId="b063123c-f51f-481b-b99c-f574606c9ace" providerId="ADAL" clId="{B3DC8918-18C6-4D82-A612-8D42E089ADF2}" dt="2024-11-28T22:00:00.395" v="4336" actId="26606"/>
          <ac:spMkLst>
            <pc:docMk/>
            <pc:sldMk cId="3397054454" sldId="303"/>
            <ac:spMk id="18" creationId="{E99F76E4-5DFD-4DBE-B042-66FBCD1182C9}"/>
          </ac:spMkLst>
        </pc:spChg>
        <pc:grpChg chg="add">
          <ac:chgData name="Zita Draper" userId="b063123c-f51f-481b-b99c-f574606c9ace" providerId="ADAL" clId="{B3DC8918-18C6-4D82-A612-8D42E089ADF2}" dt="2024-11-28T22:00:00.395" v="4336" actId="26606"/>
          <ac:grpSpMkLst>
            <pc:docMk/>
            <pc:sldMk cId="3397054454" sldId="303"/>
            <ac:grpSpMk id="12" creationId="{00E015F5-1A99-4E40-BC3D-7707802996B5}"/>
          </ac:grpSpMkLst>
        </pc:grpChg>
        <pc:grpChg chg="add">
          <ac:chgData name="Zita Draper" userId="b063123c-f51f-481b-b99c-f574606c9ace" providerId="ADAL" clId="{B3DC8918-18C6-4D82-A612-8D42E089ADF2}" dt="2024-11-28T22:00:00.395" v="4336" actId="26606"/>
          <ac:grpSpMkLst>
            <pc:docMk/>
            <pc:sldMk cId="3397054454" sldId="303"/>
            <ac:grpSpMk id="20" creationId="{5468B3A9-705E-43C3-A742-0619B0D8F2EE}"/>
          </ac:grpSpMkLst>
        </pc:grpChg>
        <pc:grpChg chg="add">
          <ac:chgData name="Zita Draper" userId="b063123c-f51f-481b-b99c-f574606c9ace" providerId="ADAL" clId="{B3DC8918-18C6-4D82-A612-8D42E089ADF2}" dt="2024-11-28T22:00:00.395" v="4336" actId="26606"/>
          <ac:grpSpMkLst>
            <pc:docMk/>
            <pc:sldMk cId="3397054454" sldId="303"/>
            <ac:grpSpMk id="191" creationId="{773717CC-ECEE-4ABF-BA61-C59F46801775}"/>
          </ac:grpSpMkLst>
        </pc:grpChg>
      </pc:sldChg>
      <pc:sldChg chg="addSp modSp new mod setBg modNotesTx">
        <pc:chgData name="Zita Draper" userId="b063123c-f51f-481b-b99c-f574606c9ace" providerId="ADAL" clId="{B3DC8918-18C6-4D82-A612-8D42E089ADF2}" dt="2024-11-28T21:59:45.973" v="4335" actId="26606"/>
        <pc:sldMkLst>
          <pc:docMk/>
          <pc:sldMk cId="2317840520" sldId="304"/>
        </pc:sldMkLst>
        <pc:spChg chg="mod">
          <ac:chgData name="Zita Draper" userId="b063123c-f51f-481b-b99c-f574606c9ace" providerId="ADAL" clId="{B3DC8918-18C6-4D82-A612-8D42E089ADF2}" dt="2024-11-28T21:59:45.973" v="4335" actId="26606"/>
          <ac:spMkLst>
            <pc:docMk/>
            <pc:sldMk cId="2317840520" sldId="304"/>
            <ac:spMk id="2" creationId="{6617C63B-EAE3-B54D-FC8E-04F9E5325E2F}"/>
          </ac:spMkLst>
        </pc:spChg>
        <pc:spChg chg="mod">
          <ac:chgData name="Zita Draper" userId="b063123c-f51f-481b-b99c-f574606c9ace" providerId="ADAL" clId="{B3DC8918-18C6-4D82-A612-8D42E089ADF2}" dt="2024-11-28T21:59:45.973" v="4335" actId="26606"/>
          <ac:spMkLst>
            <pc:docMk/>
            <pc:sldMk cId="2317840520" sldId="304"/>
            <ac:spMk id="3" creationId="{6B89227B-6D9C-3AC4-96AD-D71000DF7697}"/>
          </ac:spMkLst>
        </pc:spChg>
        <pc:spChg chg="add">
          <ac:chgData name="Zita Draper" userId="b063123c-f51f-481b-b99c-f574606c9ace" providerId="ADAL" clId="{B3DC8918-18C6-4D82-A612-8D42E089ADF2}" dt="2024-11-28T21:59:45.973" v="4335" actId="26606"/>
          <ac:spMkLst>
            <pc:docMk/>
            <pc:sldMk cId="2317840520" sldId="304"/>
            <ac:spMk id="8" creationId="{5A0118C5-4F8D-4CF4-BADD-53FEACC6C42A}"/>
          </ac:spMkLst>
        </pc:spChg>
        <pc:spChg chg="add">
          <ac:chgData name="Zita Draper" userId="b063123c-f51f-481b-b99c-f574606c9ace" providerId="ADAL" clId="{B3DC8918-18C6-4D82-A612-8D42E089ADF2}" dt="2024-11-28T21:59:45.973" v="4335" actId="26606"/>
          <ac:spMkLst>
            <pc:docMk/>
            <pc:sldMk cId="2317840520" sldId="304"/>
            <ac:spMk id="10" creationId="{4E0A5C5C-2A95-428E-9F6A-0D29EBD57C9F}"/>
          </ac:spMkLst>
        </pc:spChg>
        <pc:spChg chg="add">
          <ac:chgData name="Zita Draper" userId="b063123c-f51f-481b-b99c-f574606c9ace" providerId="ADAL" clId="{B3DC8918-18C6-4D82-A612-8D42E089ADF2}" dt="2024-11-28T21:59:45.973" v="4335" actId="26606"/>
          <ac:spMkLst>
            <pc:docMk/>
            <pc:sldMk cId="2317840520" sldId="304"/>
            <ac:spMk id="12" creationId="{1056F38F-7C4E-461D-8709-7D0024AE1F79}"/>
          </ac:spMkLst>
        </pc:spChg>
        <pc:spChg chg="add">
          <ac:chgData name="Zita Draper" userId="b063123c-f51f-481b-b99c-f574606c9ace" providerId="ADAL" clId="{B3DC8918-18C6-4D82-A612-8D42E089ADF2}" dt="2024-11-28T21:59:45.973" v="4335" actId="26606"/>
          <ac:spMkLst>
            <pc:docMk/>
            <pc:sldMk cId="2317840520" sldId="304"/>
            <ac:spMk id="14" creationId="{C7278469-3C3C-49CE-AEEE-E176A4900B78}"/>
          </ac:spMkLst>
        </pc:spChg>
        <pc:spChg chg="add">
          <ac:chgData name="Zita Draper" userId="b063123c-f51f-481b-b99c-f574606c9ace" providerId="ADAL" clId="{B3DC8918-18C6-4D82-A612-8D42E089ADF2}" dt="2024-11-28T21:59:45.973" v="4335" actId="26606"/>
          <ac:spMkLst>
            <pc:docMk/>
            <pc:sldMk cId="2317840520" sldId="304"/>
            <ac:spMk id="20" creationId="{4C6598AB-1C17-4D54-951C-A082D94ACB7A}"/>
          </ac:spMkLst>
        </pc:spChg>
        <pc:spChg chg="add">
          <ac:chgData name="Zita Draper" userId="b063123c-f51f-481b-b99c-f574606c9ace" providerId="ADAL" clId="{B3DC8918-18C6-4D82-A612-8D42E089ADF2}" dt="2024-11-28T21:59:45.973" v="4335" actId="26606"/>
          <ac:spMkLst>
            <pc:docMk/>
            <pc:sldMk cId="2317840520" sldId="304"/>
            <ac:spMk id="22" creationId="{C83B66D7-137D-4AC1-B172-53D60F08BEB5}"/>
          </ac:spMkLst>
        </pc:spChg>
        <pc:spChg chg="add">
          <ac:chgData name="Zita Draper" userId="b063123c-f51f-481b-b99c-f574606c9ace" providerId="ADAL" clId="{B3DC8918-18C6-4D82-A612-8D42E089ADF2}" dt="2024-11-28T21:59:45.973" v="4335" actId="26606"/>
          <ac:spMkLst>
            <pc:docMk/>
            <pc:sldMk cId="2317840520" sldId="304"/>
            <ac:spMk id="24" creationId="{F6B92503-6984-4D15-8B98-8718709B785D}"/>
          </ac:spMkLst>
        </pc:spChg>
        <pc:spChg chg="add">
          <ac:chgData name="Zita Draper" userId="b063123c-f51f-481b-b99c-f574606c9ace" providerId="ADAL" clId="{B3DC8918-18C6-4D82-A612-8D42E089ADF2}" dt="2024-11-28T21:59:45.973" v="4335" actId="26606"/>
          <ac:spMkLst>
            <pc:docMk/>
            <pc:sldMk cId="2317840520" sldId="304"/>
            <ac:spMk id="26" creationId="{08DDF938-524E-4C18-A47D-C00627832366}"/>
          </ac:spMkLst>
        </pc:spChg>
        <pc:grpChg chg="add">
          <ac:chgData name="Zita Draper" userId="b063123c-f51f-481b-b99c-f574606c9ace" providerId="ADAL" clId="{B3DC8918-18C6-4D82-A612-8D42E089ADF2}" dt="2024-11-28T21:59:45.973" v="4335" actId="26606"/>
          <ac:grpSpMkLst>
            <pc:docMk/>
            <pc:sldMk cId="2317840520" sldId="304"/>
            <ac:grpSpMk id="16" creationId="{93DC754C-7E09-422D-A8BB-AF632E90DFA2}"/>
          </ac:grpSpMkLst>
        </pc:grpChg>
        <pc:grpChg chg="add">
          <ac:chgData name="Zita Draper" userId="b063123c-f51f-481b-b99c-f574606c9ace" providerId="ADAL" clId="{B3DC8918-18C6-4D82-A612-8D42E089ADF2}" dt="2024-11-28T21:59:45.973" v="4335" actId="26606"/>
          <ac:grpSpMkLst>
            <pc:docMk/>
            <pc:sldMk cId="2317840520" sldId="304"/>
            <ac:grpSpMk id="28" creationId="{3773FAF5-C452-4455-9411-D6AF5EBD4CA9}"/>
          </ac:grpSpMkLst>
        </pc:grpChg>
      </pc:sldChg>
      <pc:sldChg chg="addSp modSp new mod setBg modNotesTx">
        <pc:chgData name="Zita Draper" userId="b063123c-f51f-481b-b99c-f574606c9ace" providerId="ADAL" clId="{B3DC8918-18C6-4D82-A612-8D42E089ADF2}" dt="2024-11-28T21:59:35.672" v="4334" actId="26606"/>
        <pc:sldMkLst>
          <pc:docMk/>
          <pc:sldMk cId="948961799" sldId="305"/>
        </pc:sldMkLst>
        <pc:spChg chg="mod">
          <ac:chgData name="Zita Draper" userId="b063123c-f51f-481b-b99c-f574606c9ace" providerId="ADAL" clId="{B3DC8918-18C6-4D82-A612-8D42E089ADF2}" dt="2024-11-28T21:59:35.672" v="4334" actId="26606"/>
          <ac:spMkLst>
            <pc:docMk/>
            <pc:sldMk cId="948961799" sldId="305"/>
            <ac:spMk id="2" creationId="{5E7EC691-82A4-B05B-ACA3-12B955DEFAA7}"/>
          </ac:spMkLst>
        </pc:spChg>
        <pc:spChg chg="mod">
          <ac:chgData name="Zita Draper" userId="b063123c-f51f-481b-b99c-f574606c9ace" providerId="ADAL" clId="{B3DC8918-18C6-4D82-A612-8D42E089ADF2}" dt="2024-11-28T21:59:35.672" v="4334" actId="26606"/>
          <ac:spMkLst>
            <pc:docMk/>
            <pc:sldMk cId="948961799" sldId="305"/>
            <ac:spMk id="3" creationId="{69D5ABD0-2F0D-0EA4-711F-DE2AD71BD0E0}"/>
          </ac:spMkLst>
        </pc:spChg>
        <pc:spChg chg="add">
          <ac:chgData name="Zita Draper" userId="b063123c-f51f-481b-b99c-f574606c9ace" providerId="ADAL" clId="{B3DC8918-18C6-4D82-A612-8D42E089ADF2}" dt="2024-11-28T21:59:35.672" v="4334" actId="26606"/>
          <ac:spMkLst>
            <pc:docMk/>
            <pc:sldMk cId="948961799" sldId="305"/>
            <ac:spMk id="8" creationId="{5A0118C5-4F8D-4CF4-BADD-53FEACC6C42A}"/>
          </ac:spMkLst>
        </pc:spChg>
        <pc:spChg chg="add">
          <ac:chgData name="Zita Draper" userId="b063123c-f51f-481b-b99c-f574606c9ace" providerId="ADAL" clId="{B3DC8918-18C6-4D82-A612-8D42E089ADF2}" dt="2024-11-28T21:59:35.672" v="4334" actId="26606"/>
          <ac:spMkLst>
            <pc:docMk/>
            <pc:sldMk cId="948961799" sldId="305"/>
            <ac:spMk id="10" creationId="{4E0A5C5C-2A95-428E-9F6A-0D29EBD57C9F}"/>
          </ac:spMkLst>
        </pc:spChg>
        <pc:spChg chg="add">
          <ac:chgData name="Zita Draper" userId="b063123c-f51f-481b-b99c-f574606c9ace" providerId="ADAL" clId="{B3DC8918-18C6-4D82-A612-8D42E089ADF2}" dt="2024-11-28T21:59:35.672" v="4334" actId="26606"/>
          <ac:spMkLst>
            <pc:docMk/>
            <pc:sldMk cId="948961799" sldId="305"/>
            <ac:spMk id="12" creationId="{1056F38F-7C4E-461D-8709-7D0024AE1F79}"/>
          </ac:spMkLst>
        </pc:spChg>
        <pc:spChg chg="add">
          <ac:chgData name="Zita Draper" userId="b063123c-f51f-481b-b99c-f574606c9ace" providerId="ADAL" clId="{B3DC8918-18C6-4D82-A612-8D42E089ADF2}" dt="2024-11-28T21:59:35.672" v="4334" actId="26606"/>
          <ac:spMkLst>
            <pc:docMk/>
            <pc:sldMk cId="948961799" sldId="305"/>
            <ac:spMk id="14" creationId="{C7278469-3C3C-49CE-AEEE-E176A4900B78}"/>
          </ac:spMkLst>
        </pc:spChg>
        <pc:spChg chg="add">
          <ac:chgData name="Zita Draper" userId="b063123c-f51f-481b-b99c-f574606c9ace" providerId="ADAL" clId="{B3DC8918-18C6-4D82-A612-8D42E089ADF2}" dt="2024-11-28T21:59:35.672" v="4334" actId="26606"/>
          <ac:spMkLst>
            <pc:docMk/>
            <pc:sldMk cId="948961799" sldId="305"/>
            <ac:spMk id="20" creationId="{4C6598AB-1C17-4D54-951C-A082D94ACB7A}"/>
          </ac:spMkLst>
        </pc:spChg>
        <pc:spChg chg="add">
          <ac:chgData name="Zita Draper" userId="b063123c-f51f-481b-b99c-f574606c9ace" providerId="ADAL" clId="{B3DC8918-18C6-4D82-A612-8D42E089ADF2}" dt="2024-11-28T21:59:35.672" v="4334" actId="26606"/>
          <ac:spMkLst>
            <pc:docMk/>
            <pc:sldMk cId="948961799" sldId="305"/>
            <ac:spMk id="22" creationId="{C83B66D7-137D-4AC1-B172-53D60F08BEB5}"/>
          </ac:spMkLst>
        </pc:spChg>
        <pc:spChg chg="add">
          <ac:chgData name="Zita Draper" userId="b063123c-f51f-481b-b99c-f574606c9ace" providerId="ADAL" clId="{B3DC8918-18C6-4D82-A612-8D42E089ADF2}" dt="2024-11-28T21:59:35.672" v="4334" actId="26606"/>
          <ac:spMkLst>
            <pc:docMk/>
            <pc:sldMk cId="948961799" sldId="305"/>
            <ac:spMk id="24" creationId="{F6B92503-6984-4D15-8B98-8718709B785D}"/>
          </ac:spMkLst>
        </pc:spChg>
        <pc:spChg chg="add">
          <ac:chgData name="Zita Draper" userId="b063123c-f51f-481b-b99c-f574606c9ace" providerId="ADAL" clId="{B3DC8918-18C6-4D82-A612-8D42E089ADF2}" dt="2024-11-28T21:59:35.672" v="4334" actId="26606"/>
          <ac:spMkLst>
            <pc:docMk/>
            <pc:sldMk cId="948961799" sldId="305"/>
            <ac:spMk id="26" creationId="{08DDF938-524E-4C18-A47D-C00627832366}"/>
          </ac:spMkLst>
        </pc:spChg>
        <pc:grpChg chg="add">
          <ac:chgData name="Zita Draper" userId="b063123c-f51f-481b-b99c-f574606c9ace" providerId="ADAL" clId="{B3DC8918-18C6-4D82-A612-8D42E089ADF2}" dt="2024-11-28T21:59:35.672" v="4334" actId="26606"/>
          <ac:grpSpMkLst>
            <pc:docMk/>
            <pc:sldMk cId="948961799" sldId="305"/>
            <ac:grpSpMk id="16" creationId="{93DC754C-7E09-422D-A8BB-AF632E90DFA2}"/>
          </ac:grpSpMkLst>
        </pc:grpChg>
        <pc:grpChg chg="add">
          <ac:chgData name="Zita Draper" userId="b063123c-f51f-481b-b99c-f574606c9ace" providerId="ADAL" clId="{B3DC8918-18C6-4D82-A612-8D42E089ADF2}" dt="2024-11-28T21:59:35.672" v="4334" actId="26606"/>
          <ac:grpSpMkLst>
            <pc:docMk/>
            <pc:sldMk cId="948961799" sldId="305"/>
            <ac:grpSpMk id="28" creationId="{3773FAF5-C452-4455-9411-D6AF5EBD4CA9}"/>
          </ac:grpSpMkLst>
        </pc:grpChg>
      </pc:sldChg>
      <pc:sldChg chg="addSp modSp new mod setBg">
        <pc:chgData name="Zita Draper" userId="b063123c-f51f-481b-b99c-f574606c9ace" providerId="ADAL" clId="{B3DC8918-18C6-4D82-A612-8D42E089ADF2}" dt="2024-11-28T21:59:11.893" v="4333" actId="26606"/>
        <pc:sldMkLst>
          <pc:docMk/>
          <pc:sldMk cId="965774770" sldId="306"/>
        </pc:sldMkLst>
        <pc:spChg chg="mod">
          <ac:chgData name="Zita Draper" userId="b063123c-f51f-481b-b99c-f574606c9ace" providerId="ADAL" clId="{B3DC8918-18C6-4D82-A612-8D42E089ADF2}" dt="2024-11-28T21:59:11.893" v="4333" actId="26606"/>
          <ac:spMkLst>
            <pc:docMk/>
            <pc:sldMk cId="965774770" sldId="306"/>
            <ac:spMk id="2" creationId="{C63DF358-9FF5-B62D-9B8F-34C67674B915}"/>
          </ac:spMkLst>
        </pc:spChg>
        <pc:spChg chg="mod">
          <ac:chgData name="Zita Draper" userId="b063123c-f51f-481b-b99c-f574606c9ace" providerId="ADAL" clId="{B3DC8918-18C6-4D82-A612-8D42E089ADF2}" dt="2024-11-28T21:59:11.893" v="4333" actId="26606"/>
          <ac:spMkLst>
            <pc:docMk/>
            <pc:sldMk cId="965774770" sldId="306"/>
            <ac:spMk id="3" creationId="{7139C79E-591A-7CA9-AA23-6B6928F21009}"/>
          </ac:spMkLst>
        </pc:spChg>
        <pc:spChg chg="add">
          <ac:chgData name="Zita Draper" userId="b063123c-f51f-481b-b99c-f574606c9ace" providerId="ADAL" clId="{B3DC8918-18C6-4D82-A612-8D42E089ADF2}" dt="2024-11-28T21:59:11.893" v="4333" actId="26606"/>
          <ac:spMkLst>
            <pc:docMk/>
            <pc:sldMk cId="965774770" sldId="306"/>
            <ac:spMk id="8" creationId="{5A0118C5-4F8D-4CF4-BADD-53FEACC6C42A}"/>
          </ac:spMkLst>
        </pc:spChg>
        <pc:spChg chg="add">
          <ac:chgData name="Zita Draper" userId="b063123c-f51f-481b-b99c-f574606c9ace" providerId="ADAL" clId="{B3DC8918-18C6-4D82-A612-8D42E089ADF2}" dt="2024-11-28T21:59:11.893" v="4333" actId="26606"/>
          <ac:spMkLst>
            <pc:docMk/>
            <pc:sldMk cId="965774770" sldId="306"/>
            <ac:spMk id="10" creationId="{4E0A5C5C-2A95-428E-9F6A-0D29EBD57C9F}"/>
          </ac:spMkLst>
        </pc:spChg>
        <pc:spChg chg="add">
          <ac:chgData name="Zita Draper" userId="b063123c-f51f-481b-b99c-f574606c9ace" providerId="ADAL" clId="{B3DC8918-18C6-4D82-A612-8D42E089ADF2}" dt="2024-11-28T21:59:11.893" v="4333" actId="26606"/>
          <ac:spMkLst>
            <pc:docMk/>
            <pc:sldMk cId="965774770" sldId="306"/>
            <ac:spMk id="12" creationId="{1056F38F-7C4E-461D-8709-7D0024AE1F79}"/>
          </ac:spMkLst>
        </pc:spChg>
        <pc:spChg chg="add">
          <ac:chgData name="Zita Draper" userId="b063123c-f51f-481b-b99c-f574606c9ace" providerId="ADAL" clId="{B3DC8918-18C6-4D82-A612-8D42E089ADF2}" dt="2024-11-28T21:59:11.893" v="4333" actId="26606"/>
          <ac:spMkLst>
            <pc:docMk/>
            <pc:sldMk cId="965774770" sldId="306"/>
            <ac:spMk id="14" creationId="{C7278469-3C3C-49CE-AEEE-E176A4900B78}"/>
          </ac:spMkLst>
        </pc:spChg>
        <pc:spChg chg="add">
          <ac:chgData name="Zita Draper" userId="b063123c-f51f-481b-b99c-f574606c9ace" providerId="ADAL" clId="{B3DC8918-18C6-4D82-A612-8D42E089ADF2}" dt="2024-11-28T21:59:11.893" v="4333" actId="26606"/>
          <ac:spMkLst>
            <pc:docMk/>
            <pc:sldMk cId="965774770" sldId="306"/>
            <ac:spMk id="20" creationId="{4C6598AB-1C17-4D54-951C-A082D94ACB7A}"/>
          </ac:spMkLst>
        </pc:spChg>
        <pc:spChg chg="add">
          <ac:chgData name="Zita Draper" userId="b063123c-f51f-481b-b99c-f574606c9ace" providerId="ADAL" clId="{B3DC8918-18C6-4D82-A612-8D42E089ADF2}" dt="2024-11-28T21:59:11.893" v="4333" actId="26606"/>
          <ac:spMkLst>
            <pc:docMk/>
            <pc:sldMk cId="965774770" sldId="306"/>
            <ac:spMk id="22" creationId="{C83B66D7-137D-4AC1-B172-53D60F08BEB5}"/>
          </ac:spMkLst>
        </pc:spChg>
        <pc:spChg chg="add">
          <ac:chgData name="Zita Draper" userId="b063123c-f51f-481b-b99c-f574606c9ace" providerId="ADAL" clId="{B3DC8918-18C6-4D82-A612-8D42E089ADF2}" dt="2024-11-28T21:59:11.893" v="4333" actId="26606"/>
          <ac:spMkLst>
            <pc:docMk/>
            <pc:sldMk cId="965774770" sldId="306"/>
            <ac:spMk id="24" creationId="{F6B92503-6984-4D15-8B98-8718709B785D}"/>
          </ac:spMkLst>
        </pc:spChg>
        <pc:spChg chg="add">
          <ac:chgData name="Zita Draper" userId="b063123c-f51f-481b-b99c-f574606c9ace" providerId="ADAL" clId="{B3DC8918-18C6-4D82-A612-8D42E089ADF2}" dt="2024-11-28T21:59:11.893" v="4333" actId="26606"/>
          <ac:spMkLst>
            <pc:docMk/>
            <pc:sldMk cId="965774770" sldId="306"/>
            <ac:spMk id="26" creationId="{08DDF938-524E-4C18-A47D-C00627832366}"/>
          </ac:spMkLst>
        </pc:spChg>
        <pc:grpChg chg="add">
          <ac:chgData name="Zita Draper" userId="b063123c-f51f-481b-b99c-f574606c9ace" providerId="ADAL" clId="{B3DC8918-18C6-4D82-A612-8D42E089ADF2}" dt="2024-11-28T21:59:11.893" v="4333" actId="26606"/>
          <ac:grpSpMkLst>
            <pc:docMk/>
            <pc:sldMk cId="965774770" sldId="306"/>
            <ac:grpSpMk id="16" creationId="{93DC754C-7E09-422D-A8BB-AF632E90DFA2}"/>
          </ac:grpSpMkLst>
        </pc:grpChg>
        <pc:grpChg chg="add">
          <ac:chgData name="Zita Draper" userId="b063123c-f51f-481b-b99c-f574606c9ace" providerId="ADAL" clId="{B3DC8918-18C6-4D82-A612-8D42E089ADF2}" dt="2024-11-28T21:59:11.893" v="4333" actId="26606"/>
          <ac:grpSpMkLst>
            <pc:docMk/>
            <pc:sldMk cId="965774770" sldId="306"/>
            <ac:grpSpMk id="28" creationId="{3773FAF5-C452-4455-9411-D6AF5EBD4CA9}"/>
          </ac:grpSpMkLst>
        </pc:grpChg>
      </pc:sldChg>
      <pc:sldChg chg="new del">
        <pc:chgData name="Zita Draper" userId="b063123c-f51f-481b-b99c-f574606c9ace" providerId="ADAL" clId="{B3DC8918-18C6-4D82-A612-8D42E089ADF2}" dt="2024-11-28T21:56:25.586" v="4264" actId="2696"/>
        <pc:sldMkLst>
          <pc:docMk/>
          <pc:sldMk cId="1428787800" sldId="307"/>
        </pc:sldMkLst>
      </pc:sldChg>
      <pc:sldChg chg="new del">
        <pc:chgData name="Zita Draper" userId="b063123c-f51f-481b-b99c-f574606c9ace" providerId="ADAL" clId="{B3DC8918-18C6-4D82-A612-8D42E089ADF2}" dt="2024-11-28T21:56:26.805" v="4265" actId="2696"/>
        <pc:sldMkLst>
          <pc:docMk/>
          <pc:sldMk cId="701413172" sldId="308"/>
        </pc:sldMkLst>
      </pc:sldChg>
      <pc:sldChg chg="addSp modSp new mod setBg modNotesTx">
        <pc:chgData name="Zita Draper" userId="b063123c-f51f-481b-b99c-f574606c9ace" providerId="ADAL" clId="{B3DC8918-18C6-4D82-A612-8D42E089ADF2}" dt="2024-11-28T22:56:24.077" v="6377" actId="26606"/>
        <pc:sldMkLst>
          <pc:docMk/>
          <pc:sldMk cId="3705716943" sldId="309"/>
        </pc:sldMkLst>
        <pc:spChg chg="mod">
          <ac:chgData name="Zita Draper" userId="b063123c-f51f-481b-b99c-f574606c9ace" providerId="ADAL" clId="{B3DC8918-18C6-4D82-A612-8D42E089ADF2}" dt="2024-11-28T22:56:24.077" v="6377" actId="26606"/>
          <ac:spMkLst>
            <pc:docMk/>
            <pc:sldMk cId="3705716943" sldId="309"/>
            <ac:spMk id="2" creationId="{45E62BC5-B77A-08C8-A84F-85E3F76A7E66}"/>
          </ac:spMkLst>
        </pc:spChg>
        <pc:spChg chg="mod">
          <ac:chgData name="Zita Draper" userId="b063123c-f51f-481b-b99c-f574606c9ace" providerId="ADAL" clId="{B3DC8918-18C6-4D82-A612-8D42E089ADF2}" dt="2024-11-28T22:56:24.077" v="6377" actId="26606"/>
          <ac:spMkLst>
            <pc:docMk/>
            <pc:sldMk cId="3705716943" sldId="309"/>
            <ac:spMk id="3" creationId="{FDF614B4-BE40-6543-3A10-9E47D19A57E5}"/>
          </ac:spMkLst>
        </pc:spChg>
        <pc:spChg chg="add">
          <ac:chgData name="Zita Draper" userId="b063123c-f51f-481b-b99c-f574606c9ace" providerId="ADAL" clId="{B3DC8918-18C6-4D82-A612-8D42E089ADF2}" dt="2024-11-28T22:56:24.077" v="6377" actId="26606"/>
          <ac:spMkLst>
            <pc:docMk/>
            <pc:sldMk cId="3705716943" sldId="309"/>
            <ac:spMk id="8" creationId="{5A0118C5-4F8D-4CF4-BADD-53FEACC6C42A}"/>
          </ac:spMkLst>
        </pc:spChg>
        <pc:spChg chg="add">
          <ac:chgData name="Zita Draper" userId="b063123c-f51f-481b-b99c-f574606c9ace" providerId="ADAL" clId="{B3DC8918-18C6-4D82-A612-8D42E089ADF2}" dt="2024-11-28T22:56:24.077" v="6377" actId="26606"/>
          <ac:spMkLst>
            <pc:docMk/>
            <pc:sldMk cId="3705716943" sldId="309"/>
            <ac:spMk id="10" creationId="{A99050EE-26AF-4253-BD50-F0FCD965A8F6}"/>
          </ac:spMkLst>
        </pc:spChg>
        <pc:spChg chg="add">
          <ac:chgData name="Zita Draper" userId="b063123c-f51f-481b-b99c-f574606c9ace" providerId="ADAL" clId="{B3DC8918-18C6-4D82-A612-8D42E089ADF2}" dt="2024-11-28T22:56:24.077" v="6377" actId="26606"/>
          <ac:spMkLst>
            <pc:docMk/>
            <pc:sldMk cId="3705716943" sldId="309"/>
            <ac:spMk id="16" creationId="{D0C78466-EB6E-45A0-99A6-A00789ACD90A}"/>
          </ac:spMkLst>
        </pc:spChg>
        <pc:spChg chg="add">
          <ac:chgData name="Zita Draper" userId="b063123c-f51f-481b-b99c-f574606c9ace" providerId="ADAL" clId="{B3DC8918-18C6-4D82-A612-8D42E089ADF2}" dt="2024-11-28T22:56:24.077" v="6377" actId="26606"/>
          <ac:spMkLst>
            <pc:docMk/>
            <pc:sldMk cId="3705716943" sldId="309"/>
            <ac:spMk id="18" creationId="{E99F76E4-5DFD-4DBE-B042-66FBCD1182C9}"/>
          </ac:spMkLst>
        </pc:spChg>
        <pc:grpChg chg="add">
          <ac:chgData name="Zita Draper" userId="b063123c-f51f-481b-b99c-f574606c9ace" providerId="ADAL" clId="{B3DC8918-18C6-4D82-A612-8D42E089ADF2}" dt="2024-11-28T22:56:24.077" v="6377" actId="26606"/>
          <ac:grpSpMkLst>
            <pc:docMk/>
            <pc:sldMk cId="3705716943" sldId="309"/>
            <ac:grpSpMk id="12" creationId="{00E015F5-1A99-4E40-BC3D-7707802996B5}"/>
          </ac:grpSpMkLst>
        </pc:grpChg>
        <pc:grpChg chg="add">
          <ac:chgData name="Zita Draper" userId="b063123c-f51f-481b-b99c-f574606c9ace" providerId="ADAL" clId="{B3DC8918-18C6-4D82-A612-8D42E089ADF2}" dt="2024-11-28T22:56:24.077" v="6377" actId="26606"/>
          <ac:grpSpMkLst>
            <pc:docMk/>
            <pc:sldMk cId="3705716943" sldId="309"/>
            <ac:grpSpMk id="20" creationId="{5468B3A9-705E-43C3-A742-0619B0D8F2EE}"/>
          </ac:grpSpMkLst>
        </pc:grpChg>
        <pc:grpChg chg="add">
          <ac:chgData name="Zita Draper" userId="b063123c-f51f-481b-b99c-f574606c9ace" providerId="ADAL" clId="{B3DC8918-18C6-4D82-A612-8D42E089ADF2}" dt="2024-11-28T22:56:24.077" v="6377" actId="26606"/>
          <ac:grpSpMkLst>
            <pc:docMk/>
            <pc:sldMk cId="3705716943" sldId="309"/>
            <ac:grpSpMk id="191" creationId="{773717CC-ECEE-4ABF-BA61-C59F46801775}"/>
          </ac:grpSpMkLst>
        </pc:grpChg>
      </pc:sldChg>
      <pc:sldChg chg="addSp modSp new mod setBg">
        <pc:chgData name="Zita Draper" userId="b063123c-f51f-481b-b99c-f574606c9ace" providerId="ADAL" clId="{B3DC8918-18C6-4D82-A612-8D42E089ADF2}" dt="2024-11-28T22:56:30.790" v="6378" actId="26606"/>
        <pc:sldMkLst>
          <pc:docMk/>
          <pc:sldMk cId="1824964203" sldId="310"/>
        </pc:sldMkLst>
        <pc:spChg chg="mod">
          <ac:chgData name="Zita Draper" userId="b063123c-f51f-481b-b99c-f574606c9ace" providerId="ADAL" clId="{B3DC8918-18C6-4D82-A612-8D42E089ADF2}" dt="2024-11-28T22:56:30.790" v="6378" actId="26606"/>
          <ac:spMkLst>
            <pc:docMk/>
            <pc:sldMk cId="1824964203" sldId="310"/>
            <ac:spMk id="2" creationId="{73465865-449B-6FF6-1585-84674A419A3A}"/>
          </ac:spMkLst>
        </pc:spChg>
        <pc:spChg chg="mod">
          <ac:chgData name="Zita Draper" userId="b063123c-f51f-481b-b99c-f574606c9ace" providerId="ADAL" clId="{B3DC8918-18C6-4D82-A612-8D42E089ADF2}" dt="2024-11-28T22:56:30.790" v="6378" actId="26606"/>
          <ac:spMkLst>
            <pc:docMk/>
            <pc:sldMk cId="1824964203" sldId="310"/>
            <ac:spMk id="3" creationId="{E4434520-0929-F2AF-A270-7BA6CFE3EAEA}"/>
          </ac:spMkLst>
        </pc:spChg>
        <pc:spChg chg="add">
          <ac:chgData name="Zita Draper" userId="b063123c-f51f-481b-b99c-f574606c9ace" providerId="ADAL" clId="{B3DC8918-18C6-4D82-A612-8D42E089ADF2}" dt="2024-11-28T22:56:30.790" v="6378" actId="26606"/>
          <ac:spMkLst>
            <pc:docMk/>
            <pc:sldMk cId="1824964203" sldId="310"/>
            <ac:spMk id="8" creationId="{5A0118C5-4F8D-4CF4-BADD-53FEACC6C42A}"/>
          </ac:spMkLst>
        </pc:spChg>
        <pc:spChg chg="add">
          <ac:chgData name="Zita Draper" userId="b063123c-f51f-481b-b99c-f574606c9ace" providerId="ADAL" clId="{B3DC8918-18C6-4D82-A612-8D42E089ADF2}" dt="2024-11-28T22:56:30.790" v="6378" actId="26606"/>
          <ac:spMkLst>
            <pc:docMk/>
            <pc:sldMk cId="1824964203" sldId="310"/>
            <ac:spMk id="10" creationId="{4E0A5C5C-2A95-428E-9F6A-0D29EBD57C9F}"/>
          </ac:spMkLst>
        </pc:spChg>
        <pc:spChg chg="add">
          <ac:chgData name="Zita Draper" userId="b063123c-f51f-481b-b99c-f574606c9ace" providerId="ADAL" clId="{B3DC8918-18C6-4D82-A612-8D42E089ADF2}" dt="2024-11-28T22:56:30.790" v="6378" actId="26606"/>
          <ac:spMkLst>
            <pc:docMk/>
            <pc:sldMk cId="1824964203" sldId="310"/>
            <ac:spMk id="12" creationId="{1056F38F-7C4E-461D-8709-7D0024AE1F79}"/>
          </ac:spMkLst>
        </pc:spChg>
        <pc:spChg chg="add">
          <ac:chgData name="Zita Draper" userId="b063123c-f51f-481b-b99c-f574606c9ace" providerId="ADAL" clId="{B3DC8918-18C6-4D82-A612-8D42E089ADF2}" dt="2024-11-28T22:56:30.790" v="6378" actId="26606"/>
          <ac:spMkLst>
            <pc:docMk/>
            <pc:sldMk cId="1824964203" sldId="310"/>
            <ac:spMk id="14" creationId="{C7278469-3C3C-49CE-AEEE-E176A4900B78}"/>
          </ac:spMkLst>
        </pc:spChg>
        <pc:spChg chg="add">
          <ac:chgData name="Zita Draper" userId="b063123c-f51f-481b-b99c-f574606c9ace" providerId="ADAL" clId="{B3DC8918-18C6-4D82-A612-8D42E089ADF2}" dt="2024-11-28T22:56:30.790" v="6378" actId="26606"/>
          <ac:spMkLst>
            <pc:docMk/>
            <pc:sldMk cId="1824964203" sldId="310"/>
            <ac:spMk id="20" creationId="{4C6598AB-1C17-4D54-951C-A082D94ACB7A}"/>
          </ac:spMkLst>
        </pc:spChg>
        <pc:spChg chg="add">
          <ac:chgData name="Zita Draper" userId="b063123c-f51f-481b-b99c-f574606c9ace" providerId="ADAL" clId="{B3DC8918-18C6-4D82-A612-8D42E089ADF2}" dt="2024-11-28T22:56:30.790" v="6378" actId="26606"/>
          <ac:spMkLst>
            <pc:docMk/>
            <pc:sldMk cId="1824964203" sldId="310"/>
            <ac:spMk id="22" creationId="{C83B66D7-137D-4AC1-B172-53D60F08BEB5}"/>
          </ac:spMkLst>
        </pc:spChg>
        <pc:spChg chg="add">
          <ac:chgData name="Zita Draper" userId="b063123c-f51f-481b-b99c-f574606c9ace" providerId="ADAL" clId="{B3DC8918-18C6-4D82-A612-8D42E089ADF2}" dt="2024-11-28T22:56:30.790" v="6378" actId="26606"/>
          <ac:spMkLst>
            <pc:docMk/>
            <pc:sldMk cId="1824964203" sldId="310"/>
            <ac:spMk id="24" creationId="{F6B92503-6984-4D15-8B98-8718709B785D}"/>
          </ac:spMkLst>
        </pc:spChg>
        <pc:spChg chg="add">
          <ac:chgData name="Zita Draper" userId="b063123c-f51f-481b-b99c-f574606c9ace" providerId="ADAL" clId="{B3DC8918-18C6-4D82-A612-8D42E089ADF2}" dt="2024-11-28T22:56:30.790" v="6378" actId="26606"/>
          <ac:spMkLst>
            <pc:docMk/>
            <pc:sldMk cId="1824964203" sldId="310"/>
            <ac:spMk id="26" creationId="{08DDF938-524E-4C18-A47D-C00627832366}"/>
          </ac:spMkLst>
        </pc:spChg>
        <pc:grpChg chg="add">
          <ac:chgData name="Zita Draper" userId="b063123c-f51f-481b-b99c-f574606c9ace" providerId="ADAL" clId="{B3DC8918-18C6-4D82-A612-8D42E089ADF2}" dt="2024-11-28T22:56:30.790" v="6378" actId="26606"/>
          <ac:grpSpMkLst>
            <pc:docMk/>
            <pc:sldMk cId="1824964203" sldId="310"/>
            <ac:grpSpMk id="16" creationId="{93DC754C-7E09-422D-A8BB-AF632E90DFA2}"/>
          </ac:grpSpMkLst>
        </pc:grpChg>
        <pc:grpChg chg="add">
          <ac:chgData name="Zita Draper" userId="b063123c-f51f-481b-b99c-f574606c9ace" providerId="ADAL" clId="{B3DC8918-18C6-4D82-A612-8D42E089ADF2}" dt="2024-11-28T22:56:30.790" v="6378" actId="26606"/>
          <ac:grpSpMkLst>
            <pc:docMk/>
            <pc:sldMk cId="1824964203" sldId="310"/>
            <ac:grpSpMk id="28" creationId="{3773FAF5-C452-4455-9411-D6AF5EBD4CA9}"/>
          </ac:grpSpMkLst>
        </pc:grpChg>
      </pc:sldChg>
      <pc:sldChg chg="addSp modSp new mod setBg">
        <pc:chgData name="Zita Draper" userId="b063123c-f51f-481b-b99c-f574606c9ace" providerId="ADAL" clId="{B3DC8918-18C6-4D82-A612-8D42E089ADF2}" dt="2024-11-28T22:56:36.005" v="6379" actId="26606"/>
        <pc:sldMkLst>
          <pc:docMk/>
          <pc:sldMk cId="4062793976" sldId="311"/>
        </pc:sldMkLst>
        <pc:spChg chg="mod">
          <ac:chgData name="Zita Draper" userId="b063123c-f51f-481b-b99c-f574606c9ace" providerId="ADAL" clId="{B3DC8918-18C6-4D82-A612-8D42E089ADF2}" dt="2024-11-28T22:56:36.005" v="6379" actId="26606"/>
          <ac:spMkLst>
            <pc:docMk/>
            <pc:sldMk cId="4062793976" sldId="311"/>
            <ac:spMk id="2" creationId="{E2D736C3-0F09-A99C-3AA2-950E235D8943}"/>
          </ac:spMkLst>
        </pc:spChg>
        <pc:spChg chg="mod">
          <ac:chgData name="Zita Draper" userId="b063123c-f51f-481b-b99c-f574606c9ace" providerId="ADAL" clId="{B3DC8918-18C6-4D82-A612-8D42E089ADF2}" dt="2024-11-28T22:56:36.005" v="6379" actId="26606"/>
          <ac:spMkLst>
            <pc:docMk/>
            <pc:sldMk cId="4062793976" sldId="311"/>
            <ac:spMk id="3" creationId="{305022A3-9EE3-D1E6-EFE7-054A1AFD4931}"/>
          </ac:spMkLst>
        </pc:spChg>
        <pc:spChg chg="add">
          <ac:chgData name="Zita Draper" userId="b063123c-f51f-481b-b99c-f574606c9ace" providerId="ADAL" clId="{B3DC8918-18C6-4D82-A612-8D42E089ADF2}" dt="2024-11-28T22:56:36.005" v="6379" actId="26606"/>
          <ac:spMkLst>
            <pc:docMk/>
            <pc:sldMk cId="4062793976" sldId="311"/>
            <ac:spMk id="8" creationId="{5A0118C5-4F8D-4CF4-BADD-53FEACC6C42A}"/>
          </ac:spMkLst>
        </pc:spChg>
        <pc:spChg chg="add">
          <ac:chgData name="Zita Draper" userId="b063123c-f51f-481b-b99c-f574606c9ace" providerId="ADAL" clId="{B3DC8918-18C6-4D82-A612-8D42E089ADF2}" dt="2024-11-28T22:56:36.005" v="6379" actId="26606"/>
          <ac:spMkLst>
            <pc:docMk/>
            <pc:sldMk cId="4062793976" sldId="311"/>
            <ac:spMk id="10" creationId="{4E0A5C5C-2A95-428E-9F6A-0D29EBD57C9F}"/>
          </ac:spMkLst>
        </pc:spChg>
        <pc:spChg chg="add">
          <ac:chgData name="Zita Draper" userId="b063123c-f51f-481b-b99c-f574606c9ace" providerId="ADAL" clId="{B3DC8918-18C6-4D82-A612-8D42E089ADF2}" dt="2024-11-28T22:56:36.005" v="6379" actId="26606"/>
          <ac:spMkLst>
            <pc:docMk/>
            <pc:sldMk cId="4062793976" sldId="311"/>
            <ac:spMk id="12" creationId="{1056F38F-7C4E-461D-8709-7D0024AE1F79}"/>
          </ac:spMkLst>
        </pc:spChg>
        <pc:spChg chg="add">
          <ac:chgData name="Zita Draper" userId="b063123c-f51f-481b-b99c-f574606c9ace" providerId="ADAL" clId="{B3DC8918-18C6-4D82-A612-8D42E089ADF2}" dt="2024-11-28T22:56:36.005" v="6379" actId="26606"/>
          <ac:spMkLst>
            <pc:docMk/>
            <pc:sldMk cId="4062793976" sldId="311"/>
            <ac:spMk id="14" creationId="{C7278469-3C3C-49CE-AEEE-E176A4900B78}"/>
          </ac:spMkLst>
        </pc:spChg>
        <pc:spChg chg="add">
          <ac:chgData name="Zita Draper" userId="b063123c-f51f-481b-b99c-f574606c9ace" providerId="ADAL" clId="{B3DC8918-18C6-4D82-A612-8D42E089ADF2}" dt="2024-11-28T22:56:36.005" v="6379" actId="26606"/>
          <ac:spMkLst>
            <pc:docMk/>
            <pc:sldMk cId="4062793976" sldId="311"/>
            <ac:spMk id="20" creationId="{4C6598AB-1C17-4D54-951C-A082D94ACB7A}"/>
          </ac:spMkLst>
        </pc:spChg>
        <pc:spChg chg="add">
          <ac:chgData name="Zita Draper" userId="b063123c-f51f-481b-b99c-f574606c9ace" providerId="ADAL" clId="{B3DC8918-18C6-4D82-A612-8D42E089ADF2}" dt="2024-11-28T22:56:36.005" v="6379" actId="26606"/>
          <ac:spMkLst>
            <pc:docMk/>
            <pc:sldMk cId="4062793976" sldId="311"/>
            <ac:spMk id="22" creationId="{C83B66D7-137D-4AC1-B172-53D60F08BEB5}"/>
          </ac:spMkLst>
        </pc:spChg>
        <pc:spChg chg="add">
          <ac:chgData name="Zita Draper" userId="b063123c-f51f-481b-b99c-f574606c9ace" providerId="ADAL" clId="{B3DC8918-18C6-4D82-A612-8D42E089ADF2}" dt="2024-11-28T22:56:36.005" v="6379" actId="26606"/>
          <ac:spMkLst>
            <pc:docMk/>
            <pc:sldMk cId="4062793976" sldId="311"/>
            <ac:spMk id="24" creationId="{F6B92503-6984-4D15-8B98-8718709B785D}"/>
          </ac:spMkLst>
        </pc:spChg>
        <pc:spChg chg="add">
          <ac:chgData name="Zita Draper" userId="b063123c-f51f-481b-b99c-f574606c9ace" providerId="ADAL" clId="{B3DC8918-18C6-4D82-A612-8D42E089ADF2}" dt="2024-11-28T22:56:36.005" v="6379" actId="26606"/>
          <ac:spMkLst>
            <pc:docMk/>
            <pc:sldMk cId="4062793976" sldId="311"/>
            <ac:spMk id="26" creationId="{08DDF938-524E-4C18-A47D-C00627832366}"/>
          </ac:spMkLst>
        </pc:spChg>
        <pc:grpChg chg="add">
          <ac:chgData name="Zita Draper" userId="b063123c-f51f-481b-b99c-f574606c9ace" providerId="ADAL" clId="{B3DC8918-18C6-4D82-A612-8D42E089ADF2}" dt="2024-11-28T22:56:36.005" v="6379" actId="26606"/>
          <ac:grpSpMkLst>
            <pc:docMk/>
            <pc:sldMk cId="4062793976" sldId="311"/>
            <ac:grpSpMk id="16" creationId="{93DC754C-7E09-422D-A8BB-AF632E90DFA2}"/>
          </ac:grpSpMkLst>
        </pc:grpChg>
        <pc:grpChg chg="add">
          <ac:chgData name="Zita Draper" userId="b063123c-f51f-481b-b99c-f574606c9ace" providerId="ADAL" clId="{B3DC8918-18C6-4D82-A612-8D42E089ADF2}" dt="2024-11-28T22:56:36.005" v="6379" actId="26606"/>
          <ac:grpSpMkLst>
            <pc:docMk/>
            <pc:sldMk cId="4062793976" sldId="311"/>
            <ac:grpSpMk id="28" creationId="{3773FAF5-C452-4455-9411-D6AF5EBD4CA9}"/>
          </ac:grpSpMkLst>
        </pc:grpChg>
      </pc:sldChg>
      <pc:sldChg chg="addSp modSp new mod setBg">
        <pc:chgData name="Zita Draper" userId="b063123c-f51f-481b-b99c-f574606c9ace" providerId="ADAL" clId="{B3DC8918-18C6-4D82-A612-8D42E089ADF2}" dt="2024-11-28T23:00:18.331" v="6538" actId="26606"/>
        <pc:sldMkLst>
          <pc:docMk/>
          <pc:sldMk cId="1473771954" sldId="312"/>
        </pc:sldMkLst>
        <pc:spChg chg="mod">
          <ac:chgData name="Zita Draper" userId="b063123c-f51f-481b-b99c-f574606c9ace" providerId="ADAL" clId="{B3DC8918-18C6-4D82-A612-8D42E089ADF2}" dt="2024-11-28T23:00:18.331" v="6538" actId="26606"/>
          <ac:spMkLst>
            <pc:docMk/>
            <pc:sldMk cId="1473771954" sldId="312"/>
            <ac:spMk id="2" creationId="{220B8887-3DDA-B653-E869-5B9FF33EB11B}"/>
          </ac:spMkLst>
        </pc:spChg>
        <pc:spChg chg="mod">
          <ac:chgData name="Zita Draper" userId="b063123c-f51f-481b-b99c-f574606c9ace" providerId="ADAL" clId="{B3DC8918-18C6-4D82-A612-8D42E089ADF2}" dt="2024-11-28T23:00:18.331" v="6538" actId="26606"/>
          <ac:spMkLst>
            <pc:docMk/>
            <pc:sldMk cId="1473771954" sldId="312"/>
            <ac:spMk id="3" creationId="{0F6EE284-A3A4-2435-A880-9A21B5E2D282}"/>
          </ac:spMkLst>
        </pc:spChg>
        <pc:spChg chg="add">
          <ac:chgData name="Zita Draper" userId="b063123c-f51f-481b-b99c-f574606c9ace" providerId="ADAL" clId="{B3DC8918-18C6-4D82-A612-8D42E089ADF2}" dt="2024-11-28T23:00:18.331" v="6538" actId="26606"/>
          <ac:spMkLst>
            <pc:docMk/>
            <pc:sldMk cId="1473771954" sldId="312"/>
            <ac:spMk id="8" creationId="{5A0118C5-4F8D-4CF4-BADD-53FEACC6C42A}"/>
          </ac:spMkLst>
        </pc:spChg>
        <pc:spChg chg="add">
          <ac:chgData name="Zita Draper" userId="b063123c-f51f-481b-b99c-f574606c9ace" providerId="ADAL" clId="{B3DC8918-18C6-4D82-A612-8D42E089ADF2}" dt="2024-11-28T23:00:18.331" v="6538" actId="26606"/>
          <ac:spMkLst>
            <pc:docMk/>
            <pc:sldMk cId="1473771954" sldId="312"/>
            <ac:spMk id="10" creationId="{4E0A5C5C-2A95-428E-9F6A-0D29EBD57C9F}"/>
          </ac:spMkLst>
        </pc:spChg>
        <pc:spChg chg="add">
          <ac:chgData name="Zita Draper" userId="b063123c-f51f-481b-b99c-f574606c9ace" providerId="ADAL" clId="{B3DC8918-18C6-4D82-A612-8D42E089ADF2}" dt="2024-11-28T23:00:18.331" v="6538" actId="26606"/>
          <ac:spMkLst>
            <pc:docMk/>
            <pc:sldMk cId="1473771954" sldId="312"/>
            <ac:spMk id="12" creationId="{1056F38F-7C4E-461D-8709-7D0024AE1F79}"/>
          </ac:spMkLst>
        </pc:spChg>
        <pc:spChg chg="add">
          <ac:chgData name="Zita Draper" userId="b063123c-f51f-481b-b99c-f574606c9ace" providerId="ADAL" clId="{B3DC8918-18C6-4D82-A612-8D42E089ADF2}" dt="2024-11-28T23:00:18.331" v="6538" actId="26606"/>
          <ac:spMkLst>
            <pc:docMk/>
            <pc:sldMk cId="1473771954" sldId="312"/>
            <ac:spMk id="14" creationId="{C7278469-3C3C-49CE-AEEE-E176A4900B78}"/>
          </ac:spMkLst>
        </pc:spChg>
        <pc:spChg chg="add">
          <ac:chgData name="Zita Draper" userId="b063123c-f51f-481b-b99c-f574606c9ace" providerId="ADAL" clId="{B3DC8918-18C6-4D82-A612-8D42E089ADF2}" dt="2024-11-28T23:00:18.331" v="6538" actId="26606"/>
          <ac:spMkLst>
            <pc:docMk/>
            <pc:sldMk cId="1473771954" sldId="312"/>
            <ac:spMk id="20" creationId="{4C6598AB-1C17-4D54-951C-A082D94ACB7A}"/>
          </ac:spMkLst>
        </pc:spChg>
        <pc:spChg chg="add">
          <ac:chgData name="Zita Draper" userId="b063123c-f51f-481b-b99c-f574606c9ace" providerId="ADAL" clId="{B3DC8918-18C6-4D82-A612-8D42E089ADF2}" dt="2024-11-28T23:00:18.331" v="6538" actId="26606"/>
          <ac:spMkLst>
            <pc:docMk/>
            <pc:sldMk cId="1473771954" sldId="312"/>
            <ac:spMk id="22" creationId="{C83B66D7-137D-4AC1-B172-53D60F08BEB5}"/>
          </ac:spMkLst>
        </pc:spChg>
        <pc:spChg chg="add">
          <ac:chgData name="Zita Draper" userId="b063123c-f51f-481b-b99c-f574606c9ace" providerId="ADAL" clId="{B3DC8918-18C6-4D82-A612-8D42E089ADF2}" dt="2024-11-28T23:00:18.331" v="6538" actId="26606"/>
          <ac:spMkLst>
            <pc:docMk/>
            <pc:sldMk cId="1473771954" sldId="312"/>
            <ac:spMk id="24" creationId="{F6B92503-6984-4D15-8B98-8718709B785D}"/>
          </ac:spMkLst>
        </pc:spChg>
        <pc:spChg chg="add">
          <ac:chgData name="Zita Draper" userId="b063123c-f51f-481b-b99c-f574606c9ace" providerId="ADAL" clId="{B3DC8918-18C6-4D82-A612-8D42E089ADF2}" dt="2024-11-28T23:00:18.331" v="6538" actId="26606"/>
          <ac:spMkLst>
            <pc:docMk/>
            <pc:sldMk cId="1473771954" sldId="312"/>
            <ac:spMk id="26" creationId="{08DDF938-524E-4C18-A47D-C00627832366}"/>
          </ac:spMkLst>
        </pc:spChg>
        <pc:grpChg chg="add">
          <ac:chgData name="Zita Draper" userId="b063123c-f51f-481b-b99c-f574606c9ace" providerId="ADAL" clId="{B3DC8918-18C6-4D82-A612-8D42E089ADF2}" dt="2024-11-28T23:00:18.331" v="6538" actId="26606"/>
          <ac:grpSpMkLst>
            <pc:docMk/>
            <pc:sldMk cId="1473771954" sldId="312"/>
            <ac:grpSpMk id="16" creationId="{93DC754C-7E09-422D-A8BB-AF632E90DFA2}"/>
          </ac:grpSpMkLst>
        </pc:grpChg>
        <pc:grpChg chg="add">
          <ac:chgData name="Zita Draper" userId="b063123c-f51f-481b-b99c-f574606c9ace" providerId="ADAL" clId="{B3DC8918-18C6-4D82-A612-8D42E089ADF2}" dt="2024-11-28T23:00:18.331" v="6538" actId="26606"/>
          <ac:grpSpMkLst>
            <pc:docMk/>
            <pc:sldMk cId="1473771954" sldId="312"/>
            <ac:grpSpMk id="28" creationId="{3773FAF5-C452-4455-9411-D6AF5EBD4CA9}"/>
          </ac:grpSpMkLst>
        </pc:grpChg>
      </pc:sldChg>
      <pc:sldChg chg="addSp modSp new mod setBg modNotesTx">
        <pc:chgData name="Zita Draper" userId="b063123c-f51f-481b-b99c-f574606c9ace" providerId="ADAL" clId="{B3DC8918-18C6-4D82-A612-8D42E089ADF2}" dt="2024-11-28T21:56:00.904" v="4260" actId="26606"/>
        <pc:sldMkLst>
          <pc:docMk/>
          <pc:sldMk cId="3356560805" sldId="313"/>
        </pc:sldMkLst>
        <pc:spChg chg="mod">
          <ac:chgData name="Zita Draper" userId="b063123c-f51f-481b-b99c-f574606c9ace" providerId="ADAL" clId="{B3DC8918-18C6-4D82-A612-8D42E089ADF2}" dt="2024-11-28T21:56:00.904" v="4260" actId="26606"/>
          <ac:spMkLst>
            <pc:docMk/>
            <pc:sldMk cId="3356560805" sldId="313"/>
            <ac:spMk id="2" creationId="{F5A16C5F-B6F2-4478-D476-2DDB17A0FB70}"/>
          </ac:spMkLst>
        </pc:spChg>
        <pc:spChg chg="mod">
          <ac:chgData name="Zita Draper" userId="b063123c-f51f-481b-b99c-f574606c9ace" providerId="ADAL" clId="{B3DC8918-18C6-4D82-A612-8D42E089ADF2}" dt="2024-11-28T21:56:00.904" v="4260" actId="26606"/>
          <ac:spMkLst>
            <pc:docMk/>
            <pc:sldMk cId="3356560805" sldId="313"/>
            <ac:spMk id="3" creationId="{2A5EF173-3730-2DE0-0034-4BCEF59B1C5C}"/>
          </ac:spMkLst>
        </pc:spChg>
        <pc:spChg chg="add">
          <ac:chgData name="Zita Draper" userId="b063123c-f51f-481b-b99c-f574606c9ace" providerId="ADAL" clId="{B3DC8918-18C6-4D82-A612-8D42E089ADF2}" dt="2024-11-28T21:56:00.904" v="4260" actId="26606"/>
          <ac:spMkLst>
            <pc:docMk/>
            <pc:sldMk cId="3356560805" sldId="313"/>
            <ac:spMk id="8" creationId="{E8A8EAB8-D2FF-444D-B34B-7D32F106AD0E}"/>
          </ac:spMkLst>
        </pc:spChg>
        <pc:cxnChg chg="add">
          <ac:chgData name="Zita Draper" userId="b063123c-f51f-481b-b99c-f574606c9ace" providerId="ADAL" clId="{B3DC8918-18C6-4D82-A612-8D42E089ADF2}" dt="2024-11-28T21:56:00.904" v="4260" actId="26606"/>
          <ac:cxnSpMkLst>
            <pc:docMk/>
            <pc:sldMk cId="3356560805" sldId="313"/>
            <ac:cxnSpMk id="10" creationId="{067633D1-6EE6-4118-B9F0-B363477BEE7A}"/>
          </ac:cxnSpMkLst>
        </pc:cxnChg>
        <pc:cxnChg chg="add">
          <ac:chgData name="Zita Draper" userId="b063123c-f51f-481b-b99c-f574606c9ace" providerId="ADAL" clId="{B3DC8918-18C6-4D82-A612-8D42E089ADF2}" dt="2024-11-28T21:56:00.904" v="4260" actId="26606"/>
          <ac:cxnSpMkLst>
            <pc:docMk/>
            <pc:sldMk cId="3356560805" sldId="313"/>
            <ac:cxnSpMk id="12" creationId="{4AD7FFC6-42A9-49CB-B5E9-B3F6B038331B}"/>
          </ac:cxnSpMkLst>
        </pc:cxnChg>
      </pc:sldChg>
      <pc:sldChg chg="addSp modSp new mod setBg modNotesTx">
        <pc:chgData name="Zita Draper" userId="b063123c-f51f-481b-b99c-f574606c9ace" providerId="ADAL" clId="{B3DC8918-18C6-4D82-A612-8D42E089ADF2}" dt="2024-11-28T21:49:21.256" v="3623" actId="26606"/>
        <pc:sldMkLst>
          <pc:docMk/>
          <pc:sldMk cId="4240840116" sldId="314"/>
        </pc:sldMkLst>
        <pc:spChg chg="mod">
          <ac:chgData name="Zita Draper" userId="b063123c-f51f-481b-b99c-f574606c9ace" providerId="ADAL" clId="{B3DC8918-18C6-4D82-A612-8D42E089ADF2}" dt="2024-11-28T21:49:21.256" v="3623" actId="26606"/>
          <ac:spMkLst>
            <pc:docMk/>
            <pc:sldMk cId="4240840116" sldId="314"/>
            <ac:spMk id="2" creationId="{E038F6F9-D1A4-DA3D-6CBE-20E328321B90}"/>
          </ac:spMkLst>
        </pc:spChg>
        <pc:spChg chg="mod">
          <ac:chgData name="Zita Draper" userId="b063123c-f51f-481b-b99c-f574606c9ace" providerId="ADAL" clId="{B3DC8918-18C6-4D82-A612-8D42E089ADF2}" dt="2024-11-28T21:49:21.256" v="3623" actId="26606"/>
          <ac:spMkLst>
            <pc:docMk/>
            <pc:sldMk cId="4240840116" sldId="314"/>
            <ac:spMk id="3" creationId="{228110D4-ED21-24A3-3985-5EC24B990324}"/>
          </ac:spMkLst>
        </pc:spChg>
        <pc:spChg chg="add">
          <ac:chgData name="Zita Draper" userId="b063123c-f51f-481b-b99c-f574606c9ace" providerId="ADAL" clId="{B3DC8918-18C6-4D82-A612-8D42E089ADF2}" dt="2024-11-28T21:49:21.256" v="3623" actId="26606"/>
          <ac:spMkLst>
            <pc:docMk/>
            <pc:sldMk cId="4240840116" sldId="314"/>
            <ac:spMk id="8" creationId="{5A0118C5-4F8D-4CF4-BADD-53FEACC6C42A}"/>
          </ac:spMkLst>
        </pc:spChg>
        <pc:spChg chg="add">
          <ac:chgData name="Zita Draper" userId="b063123c-f51f-481b-b99c-f574606c9ace" providerId="ADAL" clId="{B3DC8918-18C6-4D82-A612-8D42E089ADF2}" dt="2024-11-28T21:49:21.256" v="3623" actId="26606"/>
          <ac:spMkLst>
            <pc:docMk/>
            <pc:sldMk cId="4240840116" sldId="314"/>
            <ac:spMk id="10" creationId="{4E0A5C5C-2A95-428E-9F6A-0D29EBD57C9F}"/>
          </ac:spMkLst>
        </pc:spChg>
        <pc:spChg chg="add">
          <ac:chgData name="Zita Draper" userId="b063123c-f51f-481b-b99c-f574606c9ace" providerId="ADAL" clId="{B3DC8918-18C6-4D82-A612-8D42E089ADF2}" dt="2024-11-28T21:49:21.256" v="3623" actId="26606"/>
          <ac:spMkLst>
            <pc:docMk/>
            <pc:sldMk cId="4240840116" sldId="314"/>
            <ac:spMk id="12" creationId="{1056F38F-7C4E-461D-8709-7D0024AE1F79}"/>
          </ac:spMkLst>
        </pc:spChg>
        <pc:spChg chg="add">
          <ac:chgData name="Zita Draper" userId="b063123c-f51f-481b-b99c-f574606c9ace" providerId="ADAL" clId="{B3DC8918-18C6-4D82-A612-8D42E089ADF2}" dt="2024-11-28T21:49:21.256" v="3623" actId="26606"/>
          <ac:spMkLst>
            <pc:docMk/>
            <pc:sldMk cId="4240840116" sldId="314"/>
            <ac:spMk id="14" creationId="{C7278469-3C3C-49CE-AEEE-E176A4900B78}"/>
          </ac:spMkLst>
        </pc:spChg>
        <pc:spChg chg="add">
          <ac:chgData name="Zita Draper" userId="b063123c-f51f-481b-b99c-f574606c9ace" providerId="ADAL" clId="{B3DC8918-18C6-4D82-A612-8D42E089ADF2}" dt="2024-11-28T21:49:21.256" v="3623" actId="26606"/>
          <ac:spMkLst>
            <pc:docMk/>
            <pc:sldMk cId="4240840116" sldId="314"/>
            <ac:spMk id="20" creationId="{4C6598AB-1C17-4D54-951C-A082D94ACB7A}"/>
          </ac:spMkLst>
        </pc:spChg>
        <pc:spChg chg="add">
          <ac:chgData name="Zita Draper" userId="b063123c-f51f-481b-b99c-f574606c9ace" providerId="ADAL" clId="{B3DC8918-18C6-4D82-A612-8D42E089ADF2}" dt="2024-11-28T21:49:21.256" v="3623" actId="26606"/>
          <ac:spMkLst>
            <pc:docMk/>
            <pc:sldMk cId="4240840116" sldId="314"/>
            <ac:spMk id="22" creationId="{C83B66D7-137D-4AC1-B172-53D60F08BEB5}"/>
          </ac:spMkLst>
        </pc:spChg>
        <pc:spChg chg="add">
          <ac:chgData name="Zita Draper" userId="b063123c-f51f-481b-b99c-f574606c9ace" providerId="ADAL" clId="{B3DC8918-18C6-4D82-A612-8D42E089ADF2}" dt="2024-11-28T21:49:21.256" v="3623" actId="26606"/>
          <ac:spMkLst>
            <pc:docMk/>
            <pc:sldMk cId="4240840116" sldId="314"/>
            <ac:spMk id="24" creationId="{F6B92503-6984-4D15-8B98-8718709B785D}"/>
          </ac:spMkLst>
        </pc:spChg>
        <pc:spChg chg="add">
          <ac:chgData name="Zita Draper" userId="b063123c-f51f-481b-b99c-f574606c9ace" providerId="ADAL" clId="{B3DC8918-18C6-4D82-A612-8D42E089ADF2}" dt="2024-11-28T21:49:21.256" v="3623" actId="26606"/>
          <ac:spMkLst>
            <pc:docMk/>
            <pc:sldMk cId="4240840116" sldId="314"/>
            <ac:spMk id="26" creationId="{08DDF938-524E-4C18-A47D-C00627832366}"/>
          </ac:spMkLst>
        </pc:spChg>
        <pc:grpChg chg="add">
          <ac:chgData name="Zita Draper" userId="b063123c-f51f-481b-b99c-f574606c9ace" providerId="ADAL" clId="{B3DC8918-18C6-4D82-A612-8D42E089ADF2}" dt="2024-11-28T21:49:21.256" v="3623" actId="26606"/>
          <ac:grpSpMkLst>
            <pc:docMk/>
            <pc:sldMk cId="4240840116" sldId="314"/>
            <ac:grpSpMk id="16" creationId="{93DC754C-7E09-422D-A8BB-AF632E90DFA2}"/>
          </ac:grpSpMkLst>
        </pc:grpChg>
        <pc:grpChg chg="add">
          <ac:chgData name="Zita Draper" userId="b063123c-f51f-481b-b99c-f574606c9ace" providerId="ADAL" clId="{B3DC8918-18C6-4D82-A612-8D42E089ADF2}" dt="2024-11-28T21:49:21.256" v="3623" actId="26606"/>
          <ac:grpSpMkLst>
            <pc:docMk/>
            <pc:sldMk cId="4240840116" sldId="314"/>
            <ac:grpSpMk id="28" creationId="{3773FAF5-C452-4455-9411-D6AF5EBD4CA9}"/>
          </ac:grpSpMkLst>
        </pc:grpChg>
      </pc:sldChg>
      <pc:sldChg chg="addSp delSp modSp new mod">
        <pc:chgData name="Zita Draper" userId="b063123c-f51f-481b-b99c-f574606c9ace" providerId="ADAL" clId="{B3DC8918-18C6-4D82-A612-8D42E089ADF2}" dt="2024-11-28T21:49:47.656" v="3625" actId="12100"/>
        <pc:sldMkLst>
          <pc:docMk/>
          <pc:sldMk cId="2458026740" sldId="315"/>
        </pc:sldMkLst>
        <pc:spChg chg="mod">
          <ac:chgData name="Zita Draper" userId="b063123c-f51f-481b-b99c-f574606c9ace" providerId="ADAL" clId="{B3DC8918-18C6-4D82-A612-8D42E089ADF2}" dt="2024-11-28T21:37:25.709" v="3097" actId="122"/>
          <ac:spMkLst>
            <pc:docMk/>
            <pc:sldMk cId="2458026740" sldId="315"/>
            <ac:spMk id="2" creationId="{5815EAF7-B1DC-3809-9F03-09FFE836D402}"/>
          </ac:spMkLst>
        </pc:spChg>
        <pc:spChg chg="del mod">
          <ac:chgData name="Zita Draper" userId="b063123c-f51f-481b-b99c-f574606c9ace" providerId="ADAL" clId="{B3DC8918-18C6-4D82-A612-8D42E089ADF2}" dt="2024-11-28T21:49:35.272" v="3624" actId="26606"/>
          <ac:spMkLst>
            <pc:docMk/>
            <pc:sldMk cId="2458026740" sldId="315"/>
            <ac:spMk id="3" creationId="{9260D9FC-87C2-9BC5-3A82-72EB32AFAF4E}"/>
          </ac:spMkLst>
        </pc:spChg>
        <pc:graphicFrameChg chg="add mod">
          <ac:chgData name="Zita Draper" userId="b063123c-f51f-481b-b99c-f574606c9ace" providerId="ADAL" clId="{B3DC8918-18C6-4D82-A612-8D42E089ADF2}" dt="2024-11-28T21:49:47.656" v="3625" actId="12100"/>
          <ac:graphicFrameMkLst>
            <pc:docMk/>
            <pc:sldMk cId="2458026740" sldId="315"/>
            <ac:graphicFrameMk id="5" creationId="{5B16E146-1571-A224-8AE8-9B6A1B7A0855}"/>
          </ac:graphicFrameMkLst>
        </pc:graphicFrameChg>
      </pc:sldChg>
      <pc:sldChg chg="new del">
        <pc:chgData name="Zita Draper" userId="b063123c-f51f-481b-b99c-f574606c9ace" providerId="ADAL" clId="{B3DC8918-18C6-4D82-A612-8D42E089ADF2}" dt="2024-11-29T22:08:40.619" v="6546" actId="2696"/>
        <pc:sldMkLst>
          <pc:docMk/>
          <pc:sldMk cId="3365189721" sldId="316"/>
        </pc:sldMkLst>
      </pc:sldChg>
      <pc:sldChg chg="addSp modSp add mod setBg">
        <pc:chgData name="Zita Draper" userId="b063123c-f51f-481b-b99c-f574606c9ace" providerId="ADAL" clId="{B3DC8918-18C6-4D82-A612-8D42E089ADF2}" dt="2024-11-29T22:08:49.654" v="6547" actId="26606"/>
        <pc:sldMkLst>
          <pc:docMk/>
          <pc:sldMk cId="932176685" sldId="317"/>
        </pc:sldMkLst>
        <pc:spChg chg="mod">
          <ac:chgData name="Zita Draper" userId="b063123c-f51f-481b-b99c-f574606c9ace" providerId="ADAL" clId="{B3DC8918-18C6-4D82-A612-8D42E089ADF2}" dt="2024-11-29T22:08:49.654" v="6547" actId="26606"/>
          <ac:spMkLst>
            <pc:docMk/>
            <pc:sldMk cId="932176685" sldId="317"/>
            <ac:spMk id="2" creationId="{B5BC5454-0BCD-7D4C-B94F-B1F155DAA969}"/>
          </ac:spMkLst>
        </pc:spChg>
        <pc:spChg chg="mod">
          <ac:chgData name="Zita Draper" userId="b063123c-f51f-481b-b99c-f574606c9ace" providerId="ADAL" clId="{B3DC8918-18C6-4D82-A612-8D42E089ADF2}" dt="2024-11-29T22:08:49.654" v="6547" actId="26606"/>
          <ac:spMkLst>
            <pc:docMk/>
            <pc:sldMk cId="932176685" sldId="317"/>
            <ac:spMk id="3" creationId="{47B25071-8506-0622-7F5D-6946D4152F52}"/>
          </ac:spMkLst>
        </pc:spChg>
        <pc:spChg chg="add">
          <ac:chgData name="Zita Draper" userId="b063123c-f51f-481b-b99c-f574606c9ace" providerId="ADAL" clId="{B3DC8918-18C6-4D82-A612-8D42E089ADF2}" dt="2024-11-29T22:08:49.654" v="6547" actId="26606"/>
          <ac:spMkLst>
            <pc:docMk/>
            <pc:sldMk cId="932176685" sldId="317"/>
            <ac:spMk id="8" creationId="{5A0118C5-4F8D-4CF4-BADD-53FEACC6C42A}"/>
          </ac:spMkLst>
        </pc:spChg>
        <pc:spChg chg="add">
          <ac:chgData name="Zita Draper" userId="b063123c-f51f-481b-b99c-f574606c9ace" providerId="ADAL" clId="{B3DC8918-18C6-4D82-A612-8D42E089ADF2}" dt="2024-11-29T22:08:49.654" v="6547" actId="26606"/>
          <ac:spMkLst>
            <pc:docMk/>
            <pc:sldMk cId="932176685" sldId="317"/>
            <ac:spMk id="10" creationId="{4E0A5C5C-2A95-428E-9F6A-0D29EBD57C9F}"/>
          </ac:spMkLst>
        </pc:spChg>
        <pc:spChg chg="add">
          <ac:chgData name="Zita Draper" userId="b063123c-f51f-481b-b99c-f574606c9ace" providerId="ADAL" clId="{B3DC8918-18C6-4D82-A612-8D42E089ADF2}" dt="2024-11-29T22:08:49.654" v="6547" actId="26606"/>
          <ac:spMkLst>
            <pc:docMk/>
            <pc:sldMk cId="932176685" sldId="317"/>
            <ac:spMk id="12" creationId="{1056F38F-7C4E-461D-8709-7D0024AE1F79}"/>
          </ac:spMkLst>
        </pc:spChg>
        <pc:spChg chg="add">
          <ac:chgData name="Zita Draper" userId="b063123c-f51f-481b-b99c-f574606c9ace" providerId="ADAL" clId="{B3DC8918-18C6-4D82-A612-8D42E089ADF2}" dt="2024-11-29T22:08:49.654" v="6547" actId="26606"/>
          <ac:spMkLst>
            <pc:docMk/>
            <pc:sldMk cId="932176685" sldId="317"/>
            <ac:spMk id="14" creationId="{C7278469-3C3C-49CE-AEEE-E176A4900B78}"/>
          </ac:spMkLst>
        </pc:spChg>
        <pc:spChg chg="add">
          <ac:chgData name="Zita Draper" userId="b063123c-f51f-481b-b99c-f574606c9ace" providerId="ADAL" clId="{B3DC8918-18C6-4D82-A612-8D42E089ADF2}" dt="2024-11-29T22:08:49.654" v="6547" actId="26606"/>
          <ac:spMkLst>
            <pc:docMk/>
            <pc:sldMk cId="932176685" sldId="317"/>
            <ac:spMk id="20" creationId="{4C6598AB-1C17-4D54-951C-A082D94ACB7A}"/>
          </ac:spMkLst>
        </pc:spChg>
        <pc:spChg chg="add">
          <ac:chgData name="Zita Draper" userId="b063123c-f51f-481b-b99c-f574606c9ace" providerId="ADAL" clId="{B3DC8918-18C6-4D82-A612-8D42E089ADF2}" dt="2024-11-29T22:08:49.654" v="6547" actId="26606"/>
          <ac:spMkLst>
            <pc:docMk/>
            <pc:sldMk cId="932176685" sldId="317"/>
            <ac:spMk id="22" creationId="{C83B66D7-137D-4AC1-B172-53D60F08BEB5}"/>
          </ac:spMkLst>
        </pc:spChg>
        <pc:spChg chg="add">
          <ac:chgData name="Zita Draper" userId="b063123c-f51f-481b-b99c-f574606c9ace" providerId="ADAL" clId="{B3DC8918-18C6-4D82-A612-8D42E089ADF2}" dt="2024-11-29T22:08:49.654" v="6547" actId="26606"/>
          <ac:spMkLst>
            <pc:docMk/>
            <pc:sldMk cId="932176685" sldId="317"/>
            <ac:spMk id="24" creationId="{F6B92503-6984-4D15-8B98-8718709B785D}"/>
          </ac:spMkLst>
        </pc:spChg>
        <pc:spChg chg="add">
          <ac:chgData name="Zita Draper" userId="b063123c-f51f-481b-b99c-f574606c9ace" providerId="ADAL" clId="{B3DC8918-18C6-4D82-A612-8D42E089ADF2}" dt="2024-11-29T22:08:49.654" v="6547" actId="26606"/>
          <ac:spMkLst>
            <pc:docMk/>
            <pc:sldMk cId="932176685" sldId="317"/>
            <ac:spMk id="26" creationId="{08DDF938-524E-4C18-A47D-C00627832366}"/>
          </ac:spMkLst>
        </pc:spChg>
        <pc:grpChg chg="add">
          <ac:chgData name="Zita Draper" userId="b063123c-f51f-481b-b99c-f574606c9ace" providerId="ADAL" clId="{B3DC8918-18C6-4D82-A612-8D42E089ADF2}" dt="2024-11-29T22:08:49.654" v="6547" actId="26606"/>
          <ac:grpSpMkLst>
            <pc:docMk/>
            <pc:sldMk cId="932176685" sldId="317"/>
            <ac:grpSpMk id="16" creationId="{93DC754C-7E09-422D-A8BB-AF632E90DFA2}"/>
          </ac:grpSpMkLst>
        </pc:grpChg>
        <pc:grpChg chg="add">
          <ac:chgData name="Zita Draper" userId="b063123c-f51f-481b-b99c-f574606c9ace" providerId="ADAL" clId="{B3DC8918-18C6-4D82-A612-8D42E089ADF2}" dt="2024-11-29T22:08:49.654" v="6547" actId="26606"/>
          <ac:grpSpMkLst>
            <pc:docMk/>
            <pc:sldMk cId="932176685" sldId="317"/>
            <ac:grpSpMk id="28" creationId="{3773FAF5-C452-4455-9411-D6AF5EBD4CA9}"/>
          </ac:grpSpMkLst>
        </pc:grpChg>
      </pc:sldChg>
      <pc:sldChg chg="addSp modSp add mod setBg">
        <pc:chgData name="Zita Draper" userId="b063123c-f51f-481b-b99c-f574606c9ace" providerId="ADAL" clId="{B3DC8918-18C6-4D82-A612-8D42E089ADF2}" dt="2024-11-29T22:09:22.204" v="6554" actId="26606"/>
        <pc:sldMkLst>
          <pc:docMk/>
          <pc:sldMk cId="2545445791" sldId="318"/>
        </pc:sldMkLst>
        <pc:spChg chg="mod">
          <ac:chgData name="Zita Draper" userId="b063123c-f51f-481b-b99c-f574606c9ace" providerId="ADAL" clId="{B3DC8918-18C6-4D82-A612-8D42E089ADF2}" dt="2024-11-29T22:09:22.204" v="6554" actId="26606"/>
          <ac:spMkLst>
            <pc:docMk/>
            <pc:sldMk cId="2545445791" sldId="318"/>
            <ac:spMk id="2" creationId="{D3EB0369-0D87-D726-5F18-2E40FA9D528A}"/>
          </ac:spMkLst>
        </pc:spChg>
        <pc:spChg chg="mod">
          <ac:chgData name="Zita Draper" userId="b063123c-f51f-481b-b99c-f574606c9ace" providerId="ADAL" clId="{B3DC8918-18C6-4D82-A612-8D42E089ADF2}" dt="2024-11-29T22:09:22.204" v="6554" actId="26606"/>
          <ac:spMkLst>
            <pc:docMk/>
            <pc:sldMk cId="2545445791" sldId="318"/>
            <ac:spMk id="3" creationId="{F16BB8EB-FADD-12AA-68BF-EC44994F6EE5}"/>
          </ac:spMkLst>
        </pc:spChg>
        <pc:spChg chg="add">
          <ac:chgData name="Zita Draper" userId="b063123c-f51f-481b-b99c-f574606c9ace" providerId="ADAL" clId="{B3DC8918-18C6-4D82-A612-8D42E089ADF2}" dt="2024-11-29T22:09:22.204" v="6554" actId="26606"/>
          <ac:spMkLst>
            <pc:docMk/>
            <pc:sldMk cId="2545445791" sldId="318"/>
            <ac:spMk id="8" creationId="{5A0118C5-4F8D-4CF4-BADD-53FEACC6C42A}"/>
          </ac:spMkLst>
        </pc:spChg>
        <pc:spChg chg="add">
          <ac:chgData name="Zita Draper" userId="b063123c-f51f-481b-b99c-f574606c9ace" providerId="ADAL" clId="{B3DC8918-18C6-4D82-A612-8D42E089ADF2}" dt="2024-11-29T22:09:22.204" v="6554" actId="26606"/>
          <ac:spMkLst>
            <pc:docMk/>
            <pc:sldMk cId="2545445791" sldId="318"/>
            <ac:spMk id="10" creationId="{CAEBFCD5-5356-4326-8D39-8235A46CD7B2}"/>
          </ac:spMkLst>
        </pc:spChg>
        <pc:spChg chg="add">
          <ac:chgData name="Zita Draper" userId="b063123c-f51f-481b-b99c-f574606c9ace" providerId="ADAL" clId="{B3DC8918-18C6-4D82-A612-8D42E089ADF2}" dt="2024-11-29T22:09:22.204" v="6554" actId="26606"/>
          <ac:spMkLst>
            <pc:docMk/>
            <pc:sldMk cId="2545445791" sldId="318"/>
            <ac:spMk id="12" creationId="{F6814848-248A-47DD-88E0-95099D951EF8}"/>
          </ac:spMkLst>
        </pc:spChg>
        <pc:spChg chg="add">
          <ac:chgData name="Zita Draper" userId="b063123c-f51f-481b-b99c-f574606c9ace" providerId="ADAL" clId="{B3DC8918-18C6-4D82-A612-8D42E089ADF2}" dt="2024-11-29T22:09:22.204" v="6554" actId="26606"/>
          <ac:spMkLst>
            <pc:docMk/>
            <pc:sldMk cId="2545445791" sldId="318"/>
            <ac:spMk id="14" creationId="{718BDA89-0D2C-4C4E-99F6-D7A220FE48D3}"/>
          </ac:spMkLst>
        </pc:spChg>
        <pc:spChg chg="add">
          <ac:chgData name="Zita Draper" userId="b063123c-f51f-481b-b99c-f574606c9ace" providerId="ADAL" clId="{B3DC8918-18C6-4D82-A612-8D42E089ADF2}" dt="2024-11-29T22:09:22.204" v="6554" actId="26606"/>
          <ac:spMkLst>
            <pc:docMk/>
            <pc:sldMk cId="2545445791" sldId="318"/>
            <ac:spMk id="20" creationId="{7CE98B01-ED41-482F-AFA1-19C7FA7C04A7}"/>
          </ac:spMkLst>
        </pc:spChg>
        <pc:spChg chg="add">
          <ac:chgData name="Zita Draper" userId="b063123c-f51f-481b-b99c-f574606c9ace" providerId="ADAL" clId="{B3DC8918-18C6-4D82-A612-8D42E089ADF2}" dt="2024-11-29T22:09:22.204" v="6554" actId="26606"/>
          <ac:spMkLst>
            <pc:docMk/>
            <pc:sldMk cId="2545445791" sldId="318"/>
            <ac:spMk id="22" creationId="{B9CABDD0-8DF6-4974-A224-9A2A81778003}"/>
          </ac:spMkLst>
        </pc:spChg>
        <pc:grpChg chg="add">
          <ac:chgData name="Zita Draper" userId="b063123c-f51f-481b-b99c-f574606c9ace" providerId="ADAL" clId="{B3DC8918-18C6-4D82-A612-8D42E089ADF2}" dt="2024-11-29T22:09:22.204" v="6554" actId="26606"/>
          <ac:grpSpMkLst>
            <pc:docMk/>
            <pc:sldMk cId="2545445791" sldId="318"/>
            <ac:grpSpMk id="16" creationId="{6B67BE95-96EF-433C-9F29-B0732AA6B6AC}"/>
          </ac:grpSpMkLst>
        </pc:grpChg>
        <pc:grpChg chg="add">
          <ac:chgData name="Zita Draper" userId="b063123c-f51f-481b-b99c-f574606c9ace" providerId="ADAL" clId="{B3DC8918-18C6-4D82-A612-8D42E089ADF2}" dt="2024-11-29T22:09:22.204" v="6554" actId="26606"/>
          <ac:grpSpMkLst>
            <pc:docMk/>
            <pc:sldMk cId="2545445791" sldId="318"/>
            <ac:grpSpMk id="24" creationId="{D6E8B984-55B9-4A62-A043-997D00F0AE09}"/>
          </ac:grpSpMkLst>
        </pc:grpChg>
      </pc:sldChg>
      <pc:sldChg chg="addSp modSp add mod setBg">
        <pc:chgData name="Zita Draper" userId="b063123c-f51f-481b-b99c-f574606c9ace" providerId="ADAL" clId="{B3DC8918-18C6-4D82-A612-8D42E089ADF2}" dt="2024-11-29T22:09:01.140" v="6548" actId="26606"/>
        <pc:sldMkLst>
          <pc:docMk/>
          <pc:sldMk cId="2409442596" sldId="319"/>
        </pc:sldMkLst>
        <pc:spChg chg="mod">
          <ac:chgData name="Zita Draper" userId="b063123c-f51f-481b-b99c-f574606c9ace" providerId="ADAL" clId="{B3DC8918-18C6-4D82-A612-8D42E089ADF2}" dt="2024-11-29T22:09:01.140" v="6548" actId="26606"/>
          <ac:spMkLst>
            <pc:docMk/>
            <pc:sldMk cId="2409442596" sldId="319"/>
            <ac:spMk id="2" creationId="{613FBD6A-A73B-35E4-539F-C41282D2669E}"/>
          </ac:spMkLst>
        </pc:spChg>
        <pc:spChg chg="mod">
          <ac:chgData name="Zita Draper" userId="b063123c-f51f-481b-b99c-f574606c9ace" providerId="ADAL" clId="{B3DC8918-18C6-4D82-A612-8D42E089ADF2}" dt="2024-11-29T22:09:01.140" v="6548" actId="26606"/>
          <ac:spMkLst>
            <pc:docMk/>
            <pc:sldMk cId="2409442596" sldId="319"/>
            <ac:spMk id="3" creationId="{4E7453F0-54D9-FD0C-E1B3-077EE8F50C53}"/>
          </ac:spMkLst>
        </pc:spChg>
        <pc:spChg chg="add">
          <ac:chgData name="Zita Draper" userId="b063123c-f51f-481b-b99c-f574606c9ace" providerId="ADAL" clId="{B3DC8918-18C6-4D82-A612-8D42E089ADF2}" dt="2024-11-29T22:09:01.140" v="6548" actId="26606"/>
          <ac:spMkLst>
            <pc:docMk/>
            <pc:sldMk cId="2409442596" sldId="319"/>
            <ac:spMk id="8" creationId="{5A0118C5-4F8D-4CF4-BADD-53FEACC6C42A}"/>
          </ac:spMkLst>
        </pc:spChg>
        <pc:spChg chg="add">
          <ac:chgData name="Zita Draper" userId="b063123c-f51f-481b-b99c-f574606c9ace" providerId="ADAL" clId="{B3DC8918-18C6-4D82-A612-8D42E089ADF2}" dt="2024-11-29T22:09:01.140" v="6548" actId="26606"/>
          <ac:spMkLst>
            <pc:docMk/>
            <pc:sldMk cId="2409442596" sldId="319"/>
            <ac:spMk id="10" creationId="{A99050EE-26AF-4253-BD50-F0FCD965A8F6}"/>
          </ac:spMkLst>
        </pc:spChg>
        <pc:spChg chg="add">
          <ac:chgData name="Zita Draper" userId="b063123c-f51f-481b-b99c-f574606c9ace" providerId="ADAL" clId="{B3DC8918-18C6-4D82-A612-8D42E089ADF2}" dt="2024-11-29T22:09:01.140" v="6548" actId="26606"/>
          <ac:spMkLst>
            <pc:docMk/>
            <pc:sldMk cId="2409442596" sldId="319"/>
            <ac:spMk id="16" creationId="{D0C78466-EB6E-45A0-99A6-A00789ACD90A}"/>
          </ac:spMkLst>
        </pc:spChg>
        <pc:spChg chg="add">
          <ac:chgData name="Zita Draper" userId="b063123c-f51f-481b-b99c-f574606c9ace" providerId="ADAL" clId="{B3DC8918-18C6-4D82-A612-8D42E089ADF2}" dt="2024-11-29T22:09:01.140" v="6548" actId="26606"/>
          <ac:spMkLst>
            <pc:docMk/>
            <pc:sldMk cId="2409442596" sldId="319"/>
            <ac:spMk id="18" creationId="{E99F76E4-5DFD-4DBE-B042-66FBCD1182C9}"/>
          </ac:spMkLst>
        </pc:spChg>
        <pc:grpChg chg="add">
          <ac:chgData name="Zita Draper" userId="b063123c-f51f-481b-b99c-f574606c9ace" providerId="ADAL" clId="{B3DC8918-18C6-4D82-A612-8D42E089ADF2}" dt="2024-11-29T22:09:01.140" v="6548" actId="26606"/>
          <ac:grpSpMkLst>
            <pc:docMk/>
            <pc:sldMk cId="2409442596" sldId="319"/>
            <ac:grpSpMk id="12" creationId="{00E015F5-1A99-4E40-BC3D-7707802996B5}"/>
          </ac:grpSpMkLst>
        </pc:grpChg>
        <pc:grpChg chg="add">
          <ac:chgData name="Zita Draper" userId="b063123c-f51f-481b-b99c-f574606c9ace" providerId="ADAL" clId="{B3DC8918-18C6-4D82-A612-8D42E089ADF2}" dt="2024-11-29T22:09:01.140" v="6548" actId="26606"/>
          <ac:grpSpMkLst>
            <pc:docMk/>
            <pc:sldMk cId="2409442596" sldId="319"/>
            <ac:grpSpMk id="20" creationId="{5468B3A9-705E-43C3-A742-0619B0D8F2EE}"/>
          </ac:grpSpMkLst>
        </pc:grpChg>
        <pc:grpChg chg="add">
          <ac:chgData name="Zita Draper" userId="b063123c-f51f-481b-b99c-f574606c9ace" providerId="ADAL" clId="{B3DC8918-18C6-4D82-A612-8D42E089ADF2}" dt="2024-11-29T22:09:01.140" v="6548" actId="26606"/>
          <ac:grpSpMkLst>
            <pc:docMk/>
            <pc:sldMk cId="2409442596" sldId="319"/>
            <ac:grpSpMk id="191" creationId="{773717CC-ECEE-4ABF-BA61-C59F46801775}"/>
          </ac:grpSpMkLst>
        </pc:grpChg>
      </pc:sldChg>
      <pc:sldChg chg="addSp modSp add mod setBg">
        <pc:chgData name="Zita Draper" userId="b063123c-f51f-481b-b99c-f574606c9ace" providerId="ADAL" clId="{B3DC8918-18C6-4D82-A612-8D42E089ADF2}" dt="2024-11-29T22:09:08.393" v="6549" actId="26606"/>
        <pc:sldMkLst>
          <pc:docMk/>
          <pc:sldMk cId="277564487" sldId="320"/>
        </pc:sldMkLst>
        <pc:spChg chg="mod">
          <ac:chgData name="Zita Draper" userId="b063123c-f51f-481b-b99c-f574606c9ace" providerId="ADAL" clId="{B3DC8918-18C6-4D82-A612-8D42E089ADF2}" dt="2024-11-29T22:09:08.393" v="6549" actId="26606"/>
          <ac:spMkLst>
            <pc:docMk/>
            <pc:sldMk cId="277564487" sldId="320"/>
            <ac:spMk id="2" creationId="{E92FAE44-5E7E-DD03-6280-E8CA04CCB113}"/>
          </ac:spMkLst>
        </pc:spChg>
        <pc:spChg chg="mod">
          <ac:chgData name="Zita Draper" userId="b063123c-f51f-481b-b99c-f574606c9ace" providerId="ADAL" clId="{B3DC8918-18C6-4D82-A612-8D42E089ADF2}" dt="2024-11-29T22:09:08.393" v="6549" actId="26606"/>
          <ac:spMkLst>
            <pc:docMk/>
            <pc:sldMk cId="277564487" sldId="320"/>
            <ac:spMk id="3" creationId="{2FF82E35-1374-9044-011F-1EB1CFF83CB1}"/>
          </ac:spMkLst>
        </pc:spChg>
        <pc:spChg chg="add">
          <ac:chgData name="Zita Draper" userId="b063123c-f51f-481b-b99c-f574606c9ace" providerId="ADAL" clId="{B3DC8918-18C6-4D82-A612-8D42E089ADF2}" dt="2024-11-29T22:09:08.393" v="6549" actId="26606"/>
          <ac:spMkLst>
            <pc:docMk/>
            <pc:sldMk cId="277564487" sldId="320"/>
            <ac:spMk id="8" creationId="{5A0118C5-4F8D-4CF4-BADD-53FEACC6C42A}"/>
          </ac:spMkLst>
        </pc:spChg>
        <pc:spChg chg="add">
          <ac:chgData name="Zita Draper" userId="b063123c-f51f-481b-b99c-f574606c9ace" providerId="ADAL" clId="{B3DC8918-18C6-4D82-A612-8D42E089ADF2}" dt="2024-11-29T22:09:08.393" v="6549" actId="26606"/>
          <ac:spMkLst>
            <pc:docMk/>
            <pc:sldMk cId="277564487" sldId="320"/>
            <ac:spMk id="10" creationId="{A99050EE-26AF-4253-BD50-F0FCD965A8F6}"/>
          </ac:spMkLst>
        </pc:spChg>
        <pc:spChg chg="add">
          <ac:chgData name="Zita Draper" userId="b063123c-f51f-481b-b99c-f574606c9ace" providerId="ADAL" clId="{B3DC8918-18C6-4D82-A612-8D42E089ADF2}" dt="2024-11-29T22:09:08.393" v="6549" actId="26606"/>
          <ac:spMkLst>
            <pc:docMk/>
            <pc:sldMk cId="277564487" sldId="320"/>
            <ac:spMk id="16" creationId="{D0C78466-EB6E-45A0-99A6-A00789ACD90A}"/>
          </ac:spMkLst>
        </pc:spChg>
        <pc:spChg chg="add">
          <ac:chgData name="Zita Draper" userId="b063123c-f51f-481b-b99c-f574606c9ace" providerId="ADAL" clId="{B3DC8918-18C6-4D82-A612-8D42E089ADF2}" dt="2024-11-29T22:09:08.393" v="6549" actId="26606"/>
          <ac:spMkLst>
            <pc:docMk/>
            <pc:sldMk cId="277564487" sldId="320"/>
            <ac:spMk id="18" creationId="{E99F76E4-5DFD-4DBE-B042-66FBCD1182C9}"/>
          </ac:spMkLst>
        </pc:spChg>
        <pc:grpChg chg="add">
          <ac:chgData name="Zita Draper" userId="b063123c-f51f-481b-b99c-f574606c9ace" providerId="ADAL" clId="{B3DC8918-18C6-4D82-A612-8D42E089ADF2}" dt="2024-11-29T22:09:08.393" v="6549" actId="26606"/>
          <ac:grpSpMkLst>
            <pc:docMk/>
            <pc:sldMk cId="277564487" sldId="320"/>
            <ac:grpSpMk id="12" creationId="{00E015F5-1A99-4E40-BC3D-7707802996B5}"/>
          </ac:grpSpMkLst>
        </pc:grpChg>
        <pc:grpChg chg="add">
          <ac:chgData name="Zita Draper" userId="b063123c-f51f-481b-b99c-f574606c9ace" providerId="ADAL" clId="{B3DC8918-18C6-4D82-A612-8D42E089ADF2}" dt="2024-11-29T22:09:08.393" v="6549" actId="26606"/>
          <ac:grpSpMkLst>
            <pc:docMk/>
            <pc:sldMk cId="277564487" sldId="320"/>
            <ac:grpSpMk id="20" creationId="{5468B3A9-705E-43C3-A742-0619B0D8F2EE}"/>
          </ac:grpSpMkLst>
        </pc:grpChg>
        <pc:grpChg chg="add">
          <ac:chgData name="Zita Draper" userId="b063123c-f51f-481b-b99c-f574606c9ace" providerId="ADAL" clId="{B3DC8918-18C6-4D82-A612-8D42E089ADF2}" dt="2024-11-29T22:09:08.393" v="6549" actId="26606"/>
          <ac:grpSpMkLst>
            <pc:docMk/>
            <pc:sldMk cId="277564487" sldId="320"/>
            <ac:grpSpMk id="191" creationId="{773717CC-ECEE-4ABF-BA61-C59F46801775}"/>
          </ac:grpSpMkLst>
        </pc:grpChg>
      </pc:sldChg>
      <pc:sldChg chg="addSp modSp add mod setBg">
        <pc:chgData name="Zita Draper" userId="b063123c-f51f-481b-b99c-f574606c9ace" providerId="ADAL" clId="{B3DC8918-18C6-4D82-A612-8D42E089ADF2}" dt="2024-11-29T22:09:11.732" v="6550" actId="26606"/>
        <pc:sldMkLst>
          <pc:docMk/>
          <pc:sldMk cId="182447604" sldId="321"/>
        </pc:sldMkLst>
        <pc:spChg chg="mod">
          <ac:chgData name="Zita Draper" userId="b063123c-f51f-481b-b99c-f574606c9ace" providerId="ADAL" clId="{B3DC8918-18C6-4D82-A612-8D42E089ADF2}" dt="2024-11-29T22:09:11.732" v="6550" actId="26606"/>
          <ac:spMkLst>
            <pc:docMk/>
            <pc:sldMk cId="182447604" sldId="321"/>
            <ac:spMk id="2" creationId="{97CB336C-87B4-9FB1-77FE-57370AFF687F}"/>
          </ac:spMkLst>
        </pc:spChg>
        <pc:spChg chg="mod">
          <ac:chgData name="Zita Draper" userId="b063123c-f51f-481b-b99c-f574606c9ace" providerId="ADAL" clId="{B3DC8918-18C6-4D82-A612-8D42E089ADF2}" dt="2024-11-29T22:09:11.732" v="6550" actId="26606"/>
          <ac:spMkLst>
            <pc:docMk/>
            <pc:sldMk cId="182447604" sldId="321"/>
            <ac:spMk id="3" creationId="{B9A72B89-6721-A769-CBE7-836111423075}"/>
          </ac:spMkLst>
        </pc:spChg>
        <pc:spChg chg="add">
          <ac:chgData name="Zita Draper" userId="b063123c-f51f-481b-b99c-f574606c9ace" providerId="ADAL" clId="{B3DC8918-18C6-4D82-A612-8D42E089ADF2}" dt="2024-11-29T22:09:11.732" v="6550" actId="26606"/>
          <ac:spMkLst>
            <pc:docMk/>
            <pc:sldMk cId="182447604" sldId="321"/>
            <ac:spMk id="8" creationId="{5A0118C5-4F8D-4CF4-BADD-53FEACC6C42A}"/>
          </ac:spMkLst>
        </pc:spChg>
        <pc:spChg chg="add">
          <ac:chgData name="Zita Draper" userId="b063123c-f51f-481b-b99c-f574606c9ace" providerId="ADAL" clId="{B3DC8918-18C6-4D82-A612-8D42E089ADF2}" dt="2024-11-29T22:09:11.732" v="6550" actId="26606"/>
          <ac:spMkLst>
            <pc:docMk/>
            <pc:sldMk cId="182447604" sldId="321"/>
            <ac:spMk id="10" creationId="{A99050EE-26AF-4253-BD50-F0FCD965A8F6}"/>
          </ac:spMkLst>
        </pc:spChg>
        <pc:spChg chg="add">
          <ac:chgData name="Zita Draper" userId="b063123c-f51f-481b-b99c-f574606c9ace" providerId="ADAL" clId="{B3DC8918-18C6-4D82-A612-8D42E089ADF2}" dt="2024-11-29T22:09:11.732" v="6550" actId="26606"/>
          <ac:spMkLst>
            <pc:docMk/>
            <pc:sldMk cId="182447604" sldId="321"/>
            <ac:spMk id="16" creationId="{D0C78466-EB6E-45A0-99A6-A00789ACD90A}"/>
          </ac:spMkLst>
        </pc:spChg>
        <pc:spChg chg="add">
          <ac:chgData name="Zita Draper" userId="b063123c-f51f-481b-b99c-f574606c9ace" providerId="ADAL" clId="{B3DC8918-18C6-4D82-A612-8D42E089ADF2}" dt="2024-11-29T22:09:11.732" v="6550" actId="26606"/>
          <ac:spMkLst>
            <pc:docMk/>
            <pc:sldMk cId="182447604" sldId="321"/>
            <ac:spMk id="18" creationId="{E99F76E4-5DFD-4DBE-B042-66FBCD1182C9}"/>
          </ac:spMkLst>
        </pc:spChg>
        <pc:grpChg chg="add">
          <ac:chgData name="Zita Draper" userId="b063123c-f51f-481b-b99c-f574606c9ace" providerId="ADAL" clId="{B3DC8918-18C6-4D82-A612-8D42E089ADF2}" dt="2024-11-29T22:09:11.732" v="6550" actId="26606"/>
          <ac:grpSpMkLst>
            <pc:docMk/>
            <pc:sldMk cId="182447604" sldId="321"/>
            <ac:grpSpMk id="12" creationId="{00E015F5-1A99-4E40-BC3D-7707802996B5}"/>
          </ac:grpSpMkLst>
        </pc:grpChg>
        <pc:grpChg chg="add">
          <ac:chgData name="Zita Draper" userId="b063123c-f51f-481b-b99c-f574606c9ace" providerId="ADAL" clId="{B3DC8918-18C6-4D82-A612-8D42E089ADF2}" dt="2024-11-29T22:09:11.732" v="6550" actId="26606"/>
          <ac:grpSpMkLst>
            <pc:docMk/>
            <pc:sldMk cId="182447604" sldId="321"/>
            <ac:grpSpMk id="20" creationId="{5468B3A9-705E-43C3-A742-0619B0D8F2EE}"/>
          </ac:grpSpMkLst>
        </pc:grpChg>
        <pc:grpChg chg="add">
          <ac:chgData name="Zita Draper" userId="b063123c-f51f-481b-b99c-f574606c9ace" providerId="ADAL" clId="{B3DC8918-18C6-4D82-A612-8D42E089ADF2}" dt="2024-11-29T22:09:11.732" v="6550" actId="26606"/>
          <ac:grpSpMkLst>
            <pc:docMk/>
            <pc:sldMk cId="182447604" sldId="321"/>
            <ac:grpSpMk id="191" creationId="{773717CC-ECEE-4ABF-BA61-C59F46801775}"/>
          </ac:grpSpMkLst>
        </pc:grpChg>
      </pc:sldChg>
      <pc:sldChg chg="addSp delSp modSp add mod setBg">
        <pc:chgData name="Zita Draper" userId="b063123c-f51f-481b-b99c-f574606c9ace" providerId="ADAL" clId="{B3DC8918-18C6-4D82-A612-8D42E089ADF2}" dt="2024-11-29T22:09:18.094" v="6553" actId="26606"/>
        <pc:sldMkLst>
          <pc:docMk/>
          <pc:sldMk cId="3433359070" sldId="322"/>
        </pc:sldMkLst>
        <pc:spChg chg="mod">
          <ac:chgData name="Zita Draper" userId="b063123c-f51f-481b-b99c-f574606c9ace" providerId="ADAL" clId="{B3DC8918-18C6-4D82-A612-8D42E089ADF2}" dt="2024-11-29T22:09:18.094" v="6553" actId="26606"/>
          <ac:spMkLst>
            <pc:docMk/>
            <pc:sldMk cId="3433359070" sldId="322"/>
            <ac:spMk id="2" creationId="{90C56FCA-9814-9095-2CC5-C6FE30FD84C5}"/>
          </ac:spMkLst>
        </pc:spChg>
        <pc:spChg chg="mod">
          <ac:chgData name="Zita Draper" userId="b063123c-f51f-481b-b99c-f574606c9ace" providerId="ADAL" clId="{B3DC8918-18C6-4D82-A612-8D42E089ADF2}" dt="2024-11-29T22:09:18.094" v="6553" actId="26606"/>
          <ac:spMkLst>
            <pc:docMk/>
            <pc:sldMk cId="3433359070" sldId="322"/>
            <ac:spMk id="3" creationId="{E39EDF02-D9BF-7890-565D-03615BAE1DBD}"/>
          </ac:spMkLst>
        </pc:spChg>
        <pc:spChg chg="add del">
          <ac:chgData name="Zita Draper" userId="b063123c-f51f-481b-b99c-f574606c9ace" providerId="ADAL" clId="{B3DC8918-18C6-4D82-A612-8D42E089ADF2}" dt="2024-11-29T22:09:18.078" v="6552" actId="26606"/>
          <ac:spMkLst>
            <pc:docMk/>
            <pc:sldMk cId="3433359070" sldId="322"/>
            <ac:spMk id="8" creationId="{5A0118C5-4F8D-4CF4-BADD-53FEACC6C42A}"/>
          </ac:spMkLst>
        </pc:spChg>
        <pc:spChg chg="add del">
          <ac:chgData name="Zita Draper" userId="b063123c-f51f-481b-b99c-f574606c9ace" providerId="ADAL" clId="{B3DC8918-18C6-4D82-A612-8D42E089ADF2}" dt="2024-11-29T22:09:18.078" v="6552" actId="26606"/>
          <ac:spMkLst>
            <pc:docMk/>
            <pc:sldMk cId="3433359070" sldId="322"/>
            <ac:spMk id="10" creationId="{A99050EE-26AF-4253-BD50-F0FCD965A8F6}"/>
          </ac:spMkLst>
        </pc:spChg>
        <pc:spChg chg="add del">
          <ac:chgData name="Zita Draper" userId="b063123c-f51f-481b-b99c-f574606c9ace" providerId="ADAL" clId="{B3DC8918-18C6-4D82-A612-8D42E089ADF2}" dt="2024-11-29T22:09:18.078" v="6552" actId="26606"/>
          <ac:spMkLst>
            <pc:docMk/>
            <pc:sldMk cId="3433359070" sldId="322"/>
            <ac:spMk id="16" creationId="{D0C78466-EB6E-45A0-99A6-A00789ACD90A}"/>
          </ac:spMkLst>
        </pc:spChg>
        <pc:spChg chg="add del">
          <ac:chgData name="Zita Draper" userId="b063123c-f51f-481b-b99c-f574606c9ace" providerId="ADAL" clId="{B3DC8918-18C6-4D82-A612-8D42E089ADF2}" dt="2024-11-29T22:09:18.078" v="6552" actId="26606"/>
          <ac:spMkLst>
            <pc:docMk/>
            <pc:sldMk cId="3433359070" sldId="322"/>
            <ac:spMk id="18" creationId="{E99F76E4-5DFD-4DBE-B042-66FBCD1182C9}"/>
          </ac:spMkLst>
        </pc:spChg>
        <pc:spChg chg="add">
          <ac:chgData name="Zita Draper" userId="b063123c-f51f-481b-b99c-f574606c9ace" providerId="ADAL" clId="{B3DC8918-18C6-4D82-A612-8D42E089ADF2}" dt="2024-11-29T22:09:18.094" v="6553" actId="26606"/>
          <ac:spMkLst>
            <pc:docMk/>
            <pc:sldMk cId="3433359070" sldId="322"/>
            <ac:spMk id="362" creationId="{5A0118C5-4F8D-4CF4-BADD-53FEACC6C42A}"/>
          </ac:spMkLst>
        </pc:spChg>
        <pc:spChg chg="add">
          <ac:chgData name="Zita Draper" userId="b063123c-f51f-481b-b99c-f574606c9ace" providerId="ADAL" clId="{B3DC8918-18C6-4D82-A612-8D42E089ADF2}" dt="2024-11-29T22:09:18.094" v="6553" actId="26606"/>
          <ac:spMkLst>
            <pc:docMk/>
            <pc:sldMk cId="3433359070" sldId="322"/>
            <ac:spMk id="363" creationId="{CAEBFCD5-5356-4326-8D39-8235A46CD7B2}"/>
          </ac:spMkLst>
        </pc:spChg>
        <pc:spChg chg="add">
          <ac:chgData name="Zita Draper" userId="b063123c-f51f-481b-b99c-f574606c9ace" providerId="ADAL" clId="{B3DC8918-18C6-4D82-A612-8D42E089ADF2}" dt="2024-11-29T22:09:18.094" v="6553" actId="26606"/>
          <ac:spMkLst>
            <pc:docMk/>
            <pc:sldMk cId="3433359070" sldId="322"/>
            <ac:spMk id="364" creationId="{F6814848-248A-47DD-88E0-95099D951EF8}"/>
          </ac:spMkLst>
        </pc:spChg>
        <pc:spChg chg="add">
          <ac:chgData name="Zita Draper" userId="b063123c-f51f-481b-b99c-f574606c9ace" providerId="ADAL" clId="{B3DC8918-18C6-4D82-A612-8D42E089ADF2}" dt="2024-11-29T22:09:18.094" v="6553" actId="26606"/>
          <ac:spMkLst>
            <pc:docMk/>
            <pc:sldMk cId="3433359070" sldId="322"/>
            <ac:spMk id="365" creationId="{718BDA89-0D2C-4C4E-99F6-D7A220FE48D3}"/>
          </ac:spMkLst>
        </pc:spChg>
        <pc:spChg chg="add">
          <ac:chgData name="Zita Draper" userId="b063123c-f51f-481b-b99c-f574606c9ace" providerId="ADAL" clId="{B3DC8918-18C6-4D82-A612-8D42E089ADF2}" dt="2024-11-29T22:09:18.094" v="6553" actId="26606"/>
          <ac:spMkLst>
            <pc:docMk/>
            <pc:sldMk cId="3433359070" sldId="322"/>
            <ac:spMk id="368" creationId="{7CE98B01-ED41-482F-AFA1-19C7FA7C04A7}"/>
          </ac:spMkLst>
        </pc:spChg>
        <pc:spChg chg="add">
          <ac:chgData name="Zita Draper" userId="b063123c-f51f-481b-b99c-f574606c9ace" providerId="ADAL" clId="{B3DC8918-18C6-4D82-A612-8D42E089ADF2}" dt="2024-11-29T22:09:18.094" v="6553" actId="26606"/>
          <ac:spMkLst>
            <pc:docMk/>
            <pc:sldMk cId="3433359070" sldId="322"/>
            <ac:spMk id="369" creationId="{B9CABDD0-8DF6-4974-A224-9A2A81778003}"/>
          </ac:spMkLst>
        </pc:spChg>
        <pc:grpChg chg="add del">
          <ac:chgData name="Zita Draper" userId="b063123c-f51f-481b-b99c-f574606c9ace" providerId="ADAL" clId="{B3DC8918-18C6-4D82-A612-8D42E089ADF2}" dt="2024-11-29T22:09:18.078" v="6552" actId="26606"/>
          <ac:grpSpMkLst>
            <pc:docMk/>
            <pc:sldMk cId="3433359070" sldId="322"/>
            <ac:grpSpMk id="12" creationId="{00E015F5-1A99-4E40-BC3D-7707802996B5}"/>
          </ac:grpSpMkLst>
        </pc:grpChg>
        <pc:grpChg chg="add del">
          <ac:chgData name="Zita Draper" userId="b063123c-f51f-481b-b99c-f574606c9ace" providerId="ADAL" clId="{B3DC8918-18C6-4D82-A612-8D42E089ADF2}" dt="2024-11-29T22:09:18.078" v="6552" actId="26606"/>
          <ac:grpSpMkLst>
            <pc:docMk/>
            <pc:sldMk cId="3433359070" sldId="322"/>
            <ac:grpSpMk id="20" creationId="{5468B3A9-705E-43C3-A742-0619B0D8F2EE}"/>
          </ac:grpSpMkLst>
        </pc:grpChg>
        <pc:grpChg chg="add del">
          <ac:chgData name="Zita Draper" userId="b063123c-f51f-481b-b99c-f574606c9ace" providerId="ADAL" clId="{B3DC8918-18C6-4D82-A612-8D42E089ADF2}" dt="2024-11-29T22:09:18.078" v="6552" actId="26606"/>
          <ac:grpSpMkLst>
            <pc:docMk/>
            <pc:sldMk cId="3433359070" sldId="322"/>
            <ac:grpSpMk id="191" creationId="{773717CC-ECEE-4ABF-BA61-C59F46801775}"/>
          </ac:grpSpMkLst>
        </pc:grpChg>
        <pc:grpChg chg="add">
          <ac:chgData name="Zita Draper" userId="b063123c-f51f-481b-b99c-f574606c9ace" providerId="ADAL" clId="{B3DC8918-18C6-4D82-A612-8D42E089ADF2}" dt="2024-11-29T22:09:18.094" v="6553" actId="26606"/>
          <ac:grpSpMkLst>
            <pc:docMk/>
            <pc:sldMk cId="3433359070" sldId="322"/>
            <ac:grpSpMk id="366" creationId="{6B67BE95-96EF-433C-9F29-B0732AA6B6AC}"/>
          </ac:grpSpMkLst>
        </pc:grpChg>
        <pc:grpChg chg="add">
          <ac:chgData name="Zita Draper" userId="b063123c-f51f-481b-b99c-f574606c9ace" providerId="ADAL" clId="{B3DC8918-18C6-4D82-A612-8D42E089ADF2}" dt="2024-11-29T22:09:18.094" v="6553" actId="26606"/>
          <ac:grpSpMkLst>
            <pc:docMk/>
            <pc:sldMk cId="3433359070" sldId="322"/>
            <ac:grpSpMk id="370" creationId="{D6E8B984-55B9-4A62-A043-997D00F0AE09}"/>
          </ac:grpSpMkLst>
        </pc:grpChg>
      </pc:sldChg>
      <pc:sldChg chg="new del">
        <pc:chgData name="Zita Draper" userId="b063123c-f51f-481b-b99c-f574606c9ace" providerId="ADAL" clId="{B3DC8918-18C6-4D82-A612-8D42E089ADF2}" dt="2024-11-29T23:04:18.284" v="6581" actId="2696"/>
        <pc:sldMkLst>
          <pc:docMk/>
          <pc:sldMk cId="1485132277" sldId="323"/>
        </pc:sldMkLst>
      </pc:sldChg>
      <pc:sldChg chg="new del">
        <pc:chgData name="Zita Draper" userId="b063123c-f51f-481b-b99c-f574606c9ace" providerId="ADAL" clId="{B3DC8918-18C6-4D82-A612-8D42E089ADF2}" dt="2024-11-29T23:04:18.903" v="6582" actId="2696"/>
        <pc:sldMkLst>
          <pc:docMk/>
          <pc:sldMk cId="2258721497" sldId="324"/>
        </pc:sldMkLst>
      </pc:sldChg>
      <pc:sldChg chg="new del">
        <pc:chgData name="Zita Draper" userId="b063123c-f51f-481b-b99c-f574606c9ace" providerId="ADAL" clId="{B3DC8918-18C6-4D82-A612-8D42E089ADF2}" dt="2024-11-29T23:04:19.362" v="6583" actId="2696"/>
        <pc:sldMkLst>
          <pc:docMk/>
          <pc:sldMk cId="769875596" sldId="325"/>
        </pc:sldMkLst>
      </pc:sldChg>
      <pc:sldChg chg="new del">
        <pc:chgData name="Zita Draper" userId="b063123c-f51f-481b-b99c-f574606c9ace" providerId="ADAL" clId="{B3DC8918-18C6-4D82-A612-8D42E089ADF2}" dt="2024-11-29T23:04:20.750" v="6584" actId="2696"/>
        <pc:sldMkLst>
          <pc:docMk/>
          <pc:sldMk cId="3700589070" sldId="326"/>
        </pc:sldMkLst>
      </pc:sldChg>
      <pc:sldChg chg="addSp delSp modSp add mod setBg delDesignElem">
        <pc:chgData name="Zita Draper" userId="b063123c-f51f-481b-b99c-f574606c9ace" providerId="ADAL" clId="{B3DC8918-18C6-4D82-A612-8D42E089ADF2}" dt="2024-11-29T23:04:56.943" v="6585" actId="26606"/>
        <pc:sldMkLst>
          <pc:docMk/>
          <pc:sldMk cId="2053040658" sldId="327"/>
        </pc:sldMkLst>
        <pc:spChg chg="mod">
          <ac:chgData name="Zita Draper" userId="b063123c-f51f-481b-b99c-f574606c9ace" providerId="ADAL" clId="{B3DC8918-18C6-4D82-A612-8D42E089ADF2}" dt="2024-11-29T23:04:56.943" v="6585" actId="26606"/>
          <ac:spMkLst>
            <pc:docMk/>
            <pc:sldMk cId="2053040658" sldId="327"/>
            <ac:spMk id="2" creationId="{76907CA8-CBF9-4518-AC04-F78708694403}"/>
          </ac:spMkLst>
        </pc:spChg>
        <pc:spChg chg="mod">
          <ac:chgData name="Zita Draper" userId="b063123c-f51f-481b-b99c-f574606c9ace" providerId="ADAL" clId="{B3DC8918-18C6-4D82-A612-8D42E089ADF2}" dt="2024-11-29T23:04:56.943" v="6585" actId="26606"/>
          <ac:spMkLst>
            <pc:docMk/>
            <pc:sldMk cId="2053040658" sldId="327"/>
            <ac:spMk id="3" creationId="{D902BC61-4A98-68BF-20B1-32202F7894C4}"/>
          </ac:spMkLst>
        </pc:spChg>
        <pc:spChg chg="add">
          <ac:chgData name="Zita Draper" userId="b063123c-f51f-481b-b99c-f574606c9ace" providerId="ADAL" clId="{B3DC8918-18C6-4D82-A612-8D42E089ADF2}" dt="2024-11-29T23:04:56.943" v="6585" actId="26606"/>
          <ac:spMkLst>
            <pc:docMk/>
            <pc:sldMk cId="2053040658" sldId="327"/>
            <ac:spMk id="5" creationId="{B6CDA21F-E7AF-4C75-8395-33F58D5B0E45}"/>
          </ac:spMkLst>
        </pc:spChg>
        <pc:spChg chg="del">
          <ac:chgData name="Zita Draper" userId="b063123c-f51f-481b-b99c-f574606c9ace" providerId="ADAL" clId="{B3DC8918-18C6-4D82-A612-8D42E089ADF2}" dt="2024-11-29T23:02:40.033" v="6560"/>
          <ac:spMkLst>
            <pc:docMk/>
            <pc:sldMk cId="2053040658" sldId="327"/>
            <ac:spMk id="8" creationId="{5A0118C5-4F8D-4CF4-BADD-53FEACC6C42A}"/>
          </ac:spMkLst>
        </pc:spChg>
        <pc:spChg chg="del">
          <ac:chgData name="Zita Draper" userId="b063123c-f51f-481b-b99c-f574606c9ace" providerId="ADAL" clId="{B3DC8918-18C6-4D82-A612-8D42E089ADF2}" dt="2024-11-29T23:02:40.033" v="6560"/>
          <ac:spMkLst>
            <pc:docMk/>
            <pc:sldMk cId="2053040658" sldId="327"/>
            <ac:spMk id="10" creationId="{CAEBFCD5-5356-4326-8D39-8235A46CD7B2}"/>
          </ac:spMkLst>
        </pc:spChg>
        <pc:spChg chg="del">
          <ac:chgData name="Zita Draper" userId="b063123c-f51f-481b-b99c-f574606c9ace" providerId="ADAL" clId="{B3DC8918-18C6-4D82-A612-8D42E089ADF2}" dt="2024-11-29T23:02:40.033" v="6560"/>
          <ac:spMkLst>
            <pc:docMk/>
            <pc:sldMk cId="2053040658" sldId="327"/>
            <ac:spMk id="12" creationId="{F6814848-248A-47DD-88E0-95099D951EF8}"/>
          </ac:spMkLst>
        </pc:spChg>
        <pc:spChg chg="del">
          <ac:chgData name="Zita Draper" userId="b063123c-f51f-481b-b99c-f574606c9ace" providerId="ADAL" clId="{B3DC8918-18C6-4D82-A612-8D42E089ADF2}" dt="2024-11-29T23:02:40.033" v="6560"/>
          <ac:spMkLst>
            <pc:docMk/>
            <pc:sldMk cId="2053040658" sldId="327"/>
            <ac:spMk id="14" creationId="{718BDA89-0D2C-4C4E-99F6-D7A220FE48D3}"/>
          </ac:spMkLst>
        </pc:spChg>
        <pc:spChg chg="add">
          <ac:chgData name="Zita Draper" userId="b063123c-f51f-481b-b99c-f574606c9ace" providerId="ADAL" clId="{B3DC8918-18C6-4D82-A612-8D42E089ADF2}" dt="2024-11-29T23:04:56.943" v="6585" actId="26606"/>
          <ac:spMkLst>
            <pc:docMk/>
            <pc:sldMk cId="2053040658" sldId="327"/>
            <ac:spMk id="15" creationId="{D5B0017B-2ECA-49AF-B397-DC140825DF8D}"/>
          </ac:spMkLst>
        </pc:spChg>
        <pc:spChg chg="del">
          <ac:chgData name="Zita Draper" userId="b063123c-f51f-481b-b99c-f574606c9ace" providerId="ADAL" clId="{B3DC8918-18C6-4D82-A612-8D42E089ADF2}" dt="2024-11-29T23:02:40.033" v="6560"/>
          <ac:spMkLst>
            <pc:docMk/>
            <pc:sldMk cId="2053040658" sldId="327"/>
            <ac:spMk id="20" creationId="{7CE98B01-ED41-482F-AFA1-19C7FA7C04A7}"/>
          </ac:spMkLst>
        </pc:spChg>
        <pc:spChg chg="del">
          <ac:chgData name="Zita Draper" userId="b063123c-f51f-481b-b99c-f574606c9ace" providerId="ADAL" clId="{B3DC8918-18C6-4D82-A612-8D42E089ADF2}" dt="2024-11-29T23:02:40.033" v="6560"/>
          <ac:spMkLst>
            <pc:docMk/>
            <pc:sldMk cId="2053040658" sldId="327"/>
            <ac:spMk id="22" creationId="{B9CABDD0-8DF6-4974-A224-9A2A81778003}"/>
          </ac:spMkLst>
        </pc:spChg>
        <pc:grpChg chg="add">
          <ac:chgData name="Zita Draper" userId="b063123c-f51f-481b-b99c-f574606c9ace" providerId="ADAL" clId="{B3DC8918-18C6-4D82-A612-8D42E089ADF2}" dt="2024-11-29T23:04:56.943" v="6585" actId="26606"/>
          <ac:grpSpMkLst>
            <pc:docMk/>
            <pc:sldMk cId="2053040658" sldId="327"/>
            <ac:grpSpMk id="6" creationId="{AE1C45F0-260A-458C-96ED-C1F6D2151219}"/>
          </ac:grpSpMkLst>
        </pc:grpChg>
        <pc:grpChg chg="del">
          <ac:chgData name="Zita Draper" userId="b063123c-f51f-481b-b99c-f574606c9ace" providerId="ADAL" clId="{B3DC8918-18C6-4D82-A612-8D42E089ADF2}" dt="2024-11-29T23:02:40.033" v="6560"/>
          <ac:grpSpMkLst>
            <pc:docMk/>
            <pc:sldMk cId="2053040658" sldId="327"/>
            <ac:grpSpMk id="16" creationId="{6B67BE95-96EF-433C-9F29-B0732AA6B6AC}"/>
          </ac:grpSpMkLst>
        </pc:grpChg>
        <pc:grpChg chg="del">
          <ac:chgData name="Zita Draper" userId="b063123c-f51f-481b-b99c-f574606c9ace" providerId="ADAL" clId="{B3DC8918-18C6-4D82-A612-8D42E089ADF2}" dt="2024-11-29T23:02:40.033" v="6560"/>
          <ac:grpSpMkLst>
            <pc:docMk/>
            <pc:sldMk cId="2053040658" sldId="327"/>
            <ac:grpSpMk id="24" creationId="{D6E8B984-55B9-4A62-A043-997D00F0AE09}"/>
          </ac:grpSpMkLst>
        </pc:grpChg>
        <pc:cxnChg chg="add">
          <ac:chgData name="Zita Draper" userId="b063123c-f51f-481b-b99c-f574606c9ace" providerId="ADAL" clId="{B3DC8918-18C6-4D82-A612-8D42E089ADF2}" dt="2024-11-29T23:04:56.943" v="6585" actId="26606"/>
          <ac:cxnSpMkLst>
            <pc:docMk/>
            <pc:sldMk cId="2053040658" sldId="327"/>
            <ac:cxnSpMk id="17" creationId="{6CF1BAF6-AD41-4082-B212-8A1F9A2E8779}"/>
          </ac:cxnSpMkLst>
        </pc:cxnChg>
      </pc:sldChg>
      <pc:sldChg chg="addSp delSp modSp add mod setBg delDesignElem">
        <pc:chgData name="Zita Draper" userId="b063123c-f51f-481b-b99c-f574606c9ace" providerId="ADAL" clId="{B3DC8918-18C6-4D82-A612-8D42E089ADF2}" dt="2024-11-29T23:05:18.786" v="6596" actId="20577"/>
        <pc:sldMkLst>
          <pc:docMk/>
          <pc:sldMk cId="2960057185" sldId="328"/>
        </pc:sldMkLst>
        <pc:spChg chg="mod">
          <ac:chgData name="Zita Draper" userId="b063123c-f51f-481b-b99c-f574606c9ace" providerId="ADAL" clId="{B3DC8918-18C6-4D82-A612-8D42E089ADF2}" dt="2024-11-29T23:05:10.370" v="6587" actId="122"/>
          <ac:spMkLst>
            <pc:docMk/>
            <pc:sldMk cId="2960057185" sldId="328"/>
            <ac:spMk id="2" creationId="{A8BB6B58-E73D-78C3-F682-833698932167}"/>
          </ac:spMkLst>
        </pc:spChg>
        <pc:spChg chg="mod">
          <ac:chgData name="Zita Draper" userId="b063123c-f51f-481b-b99c-f574606c9ace" providerId="ADAL" clId="{B3DC8918-18C6-4D82-A612-8D42E089ADF2}" dt="2024-11-29T23:05:18.786" v="6596" actId="20577"/>
          <ac:spMkLst>
            <pc:docMk/>
            <pc:sldMk cId="2960057185" sldId="328"/>
            <ac:spMk id="3" creationId="{C4085619-DF47-EC16-D20E-B6CA476AC22E}"/>
          </ac:spMkLst>
        </pc:spChg>
        <pc:spChg chg="add">
          <ac:chgData name="Zita Draper" userId="b063123c-f51f-481b-b99c-f574606c9ace" providerId="ADAL" clId="{B3DC8918-18C6-4D82-A612-8D42E089ADF2}" dt="2024-11-29T23:05:07.738" v="6586" actId="26606"/>
          <ac:spMkLst>
            <pc:docMk/>
            <pc:sldMk cId="2960057185" sldId="328"/>
            <ac:spMk id="5" creationId="{B6CDA21F-E7AF-4C75-8395-33F58D5B0E45}"/>
          </ac:spMkLst>
        </pc:spChg>
        <pc:spChg chg="del">
          <ac:chgData name="Zita Draper" userId="b063123c-f51f-481b-b99c-f574606c9ace" providerId="ADAL" clId="{B3DC8918-18C6-4D82-A612-8D42E089ADF2}" dt="2024-11-29T23:02:57.342" v="6564"/>
          <ac:spMkLst>
            <pc:docMk/>
            <pc:sldMk cId="2960057185" sldId="328"/>
            <ac:spMk id="8" creationId="{5A0118C5-4F8D-4CF4-BADD-53FEACC6C42A}"/>
          </ac:spMkLst>
        </pc:spChg>
        <pc:spChg chg="del">
          <ac:chgData name="Zita Draper" userId="b063123c-f51f-481b-b99c-f574606c9ace" providerId="ADAL" clId="{B3DC8918-18C6-4D82-A612-8D42E089ADF2}" dt="2024-11-29T23:02:57.342" v="6564"/>
          <ac:spMkLst>
            <pc:docMk/>
            <pc:sldMk cId="2960057185" sldId="328"/>
            <ac:spMk id="10" creationId="{4E0A5C5C-2A95-428E-9F6A-0D29EBD57C9F}"/>
          </ac:spMkLst>
        </pc:spChg>
        <pc:spChg chg="del">
          <ac:chgData name="Zita Draper" userId="b063123c-f51f-481b-b99c-f574606c9ace" providerId="ADAL" clId="{B3DC8918-18C6-4D82-A612-8D42E089ADF2}" dt="2024-11-29T23:02:57.342" v="6564"/>
          <ac:spMkLst>
            <pc:docMk/>
            <pc:sldMk cId="2960057185" sldId="328"/>
            <ac:spMk id="12" creationId="{1056F38F-7C4E-461D-8709-7D0024AE1F79}"/>
          </ac:spMkLst>
        </pc:spChg>
        <pc:spChg chg="del">
          <ac:chgData name="Zita Draper" userId="b063123c-f51f-481b-b99c-f574606c9ace" providerId="ADAL" clId="{B3DC8918-18C6-4D82-A612-8D42E089ADF2}" dt="2024-11-29T23:02:57.342" v="6564"/>
          <ac:spMkLst>
            <pc:docMk/>
            <pc:sldMk cId="2960057185" sldId="328"/>
            <ac:spMk id="14" creationId="{C7278469-3C3C-49CE-AEEE-E176A4900B78}"/>
          </ac:spMkLst>
        </pc:spChg>
        <pc:spChg chg="add">
          <ac:chgData name="Zita Draper" userId="b063123c-f51f-481b-b99c-f574606c9ace" providerId="ADAL" clId="{B3DC8918-18C6-4D82-A612-8D42E089ADF2}" dt="2024-11-29T23:05:07.738" v="6586" actId="26606"/>
          <ac:spMkLst>
            <pc:docMk/>
            <pc:sldMk cId="2960057185" sldId="328"/>
            <ac:spMk id="15" creationId="{D5B0017B-2ECA-49AF-B397-DC140825DF8D}"/>
          </ac:spMkLst>
        </pc:spChg>
        <pc:spChg chg="del">
          <ac:chgData name="Zita Draper" userId="b063123c-f51f-481b-b99c-f574606c9ace" providerId="ADAL" clId="{B3DC8918-18C6-4D82-A612-8D42E089ADF2}" dt="2024-11-29T23:02:57.342" v="6564"/>
          <ac:spMkLst>
            <pc:docMk/>
            <pc:sldMk cId="2960057185" sldId="328"/>
            <ac:spMk id="20" creationId="{4C6598AB-1C17-4D54-951C-A082D94ACB7A}"/>
          </ac:spMkLst>
        </pc:spChg>
        <pc:spChg chg="del">
          <ac:chgData name="Zita Draper" userId="b063123c-f51f-481b-b99c-f574606c9ace" providerId="ADAL" clId="{B3DC8918-18C6-4D82-A612-8D42E089ADF2}" dt="2024-11-29T23:02:57.342" v="6564"/>
          <ac:spMkLst>
            <pc:docMk/>
            <pc:sldMk cId="2960057185" sldId="328"/>
            <ac:spMk id="22" creationId="{C83B66D7-137D-4AC1-B172-53D60F08BEB5}"/>
          </ac:spMkLst>
        </pc:spChg>
        <pc:spChg chg="del">
          <ac:chgData name="Zita Draper" userId="b063123c-f51f-481b-b99c-f574606c9ace" providerId="ADAL" clId="{B3DC8918-18C6-4D82-A612-8D42E089ADF2}" dt="2024-11-29T23:02:57.342" v="6564"/>
          <ac:spMkLst>
            <pc:docMk/>
            <pc:sldMk cId="2960057185" sldId="328"/>
            <ac:spMk id="24" creationId="{F6B92503-6984-4D15-8B98-8718709B785D}"/>
          </ac:spMkLst>
        </pc:spChg>
        <pc:spChg chg="del">
          <ac:chgData name="Zita Draper" userId="b063123c-f51f-481b-b99c-f574606c9ace" providerId="ADAL" clId="{B3DC8918-18C6-4D82-A612-8D42E089ADF2}" dt="2024-11-29T23:02:57.342" v="6564"/>
          <ac:spMkLst>
            <pc:docMk/>
            <pc:sldMk cId="2960057185" sldId="328"/>
            <ac:spMk id="26" creationId="{08DDF938-524E-4C18-A47D-C00627832366}"/>
          </ac:spMkLst>
        </pc:spChg>
        <pc:grpChg chg="add">
          <ac:chgData name="Zita Draper" userId="b063123c-f51f-481b-b99c-f574606c9ace" providerId="ADAL" clId="{B3DC8918-18C6-4D82-A612-8D42E089ADF2}" dt="2024-11-29T23:05:07.738" v="6586" actId="26606"/>
          <ac:grpSpMkLst>
            <pc:docMk/>
            <pc:sldMk cId="2960057185" sldId="328"/>
            <ac:grpSpMk id="6" creationId="{AE1C45F0-260A-458C-96ED-C1F6D2151219}"/>
          </ac:grpSpMkLst>
        </pc:grpChg>
        <pc:grpChg chg="del">
          <ac:chgData name="Zita Draper" userId="b063123c-f51f-481b-b99c-f574606c9ace" providerId="ADAL" clId="{B3DC8918-18C6-4D82-A612-8D42E089ADF2}" dt="2024-11-29T23:02:57.342" v="6564"/>
          <ac:grpSpMkLst>
            <pc:docMk/>
            <pc:sldMk cId="2960057185" sldId="328"/>
            <ac:grpSpMk id="16" creationId="{93DC754C-7E09-422D-A8BB-AF632E90DFA2}"/>
          </ac:grpSpMkLst>
        </pc:grpChg>
        <pc:grpChg chg="del">
          <ac:chgData name="Zita Draper" userId="b063123c-f51f-481b-b99c-f574606c9ace" providerId="ADAL" clId="{B3DC8918-18C6-4D82-A612-8D42E089ADF2}" dt="2024-11-29T23:02:57.342" v="6564"/>
          <ac:grpSpMkLst>
            <pc:docMk/>
            <pc:sldMk cId="2960057185" sldId="328"/>
            <ac:grpSpMk id="28" creationId="{3773FAF5-C452-4455-9411-D6AF5EBD4CA9}"/>
          </ac:grpSpMkLst>
        </pc:grpChg>
        <pc:cxnChg chg="add">
          <ac:chgData name="Zita Draper" userId="b063123c-f51f-481b-b99c-f574606c9ace" providerId="ADAL" clId="{B3DC8918-18C6-4D82-A612-8D42E089ADF2}" dt="2024-11-29T23:05:07.738" v="6586" actId="26606"/>
          <ac:cxnSpMkLst>
            <pc:docMk/>
            <pc:sldMk cId="2960057185" sldId="328"/>
            <ac:cxnSpMk id="17" creationId="{6CF1BAF6-AD41-4082-B212-8A1F9A2E8779}"/>
          </ac:cxnSpMkLst>
        </pc:cxnChg>
      </pc:sldChg>
      <pc:sldChg chg="addSp delSp modSp add mod setBg delDesignElem">
        <pc:chgData name="Zita Draper" userId="b063123c-f51f-481b-b99c-f574606c9ace" providerId="ADAL" clId="{B3DC8918-18C6-4D82-A612-8D42E089ADF2}" dt="2024-11-29T23:05:47.533" v="6602" actId="122"/>
        <pc:sldMkLst>
          <pc:docMk/>
          <pc:sldMk cId="2689900542" sldId="329"/>
        </pc:sldMkLst>
        <pc:spChg chg="mod">
          <ac:chgData name="Zita Draper" userId="b063123c-f51f-481b-b99c-f574606c9ace" providerId="ADAL" clId="{B3DC8918-18C6-4D82-A612-8D42E089ADF2}" dt="2024-11-29T23:05:47.533" v="6602" actId="122"/>
          <ac:spMkLst>
            <pc:docMk/>
            <pc:sldMk cId="2689900542" sldId="329"/>
            <ac:spMk id="2" creationId="{3BB141D3-1B40-F2C8-6495-F99E671946EB}"/>
          </ac:spMkLst>
        </pc:spChg>
        <pc:spChg chg="mod">
          <ac:chgData name="Zita Draper" userId="b063123c-f51f-481b-b99c-f574606c9ace" providerId="ADAL" clId="{B3DC8918-18C6-4D82-A612-8D42E089ADF2}" dt="2024-11-29T23:05:26.251" v="6597" actId="26606"/>
          <ac:spMkLst>
            <pc:docMk/>
            <pc:sldMk cId="2689900542" sldId="329"/>
            <ac:spMk id="3" creationId="{CE923809-BC75-A89E-D54B-B18AB229447A}"/>
          </ac:spMkLst>
        </pc:spChg>
        <pc:spChg chg="add">
          <ac:chgData name="Zita Draper" userId="b063123c-f51f-481b-b99c-f574606c9ace" providerId="ADAL" clId="{B3DC8918-18C6-4D82-A612-8D42E089ADF2}" dt="2024-11-29T23:05:26.251" v="6597" actId="26606"/>
          <ac:spMkLst>
            <pc:docMk/>
            <pc:sldMk cId="2689900542" sldId="329"/>
            <ac:spMk id="5" creationId="{B6CDA21F-E7AF-4C75-8395-33F58D5B0E45}"/>
          </ac:spMkLst>
        </pc:spChg>
        <pc:spChg chg="del">
          <ac:chgData name="Zita Draper" userId="b063123c-f51f-481b-b99c-f574606c9ace" providerId="ADAL" clId="{B3DC8918-18C6-4D82-A612-8D42E089ADF2}" dt="2024-11-29T23:03:02.866" v="6566"/>
          <ac:spMkLst>
            <pc:docMk/>
            <pc:sldMk cId="2689900542" sldId="329"/>
            <ac:spMk id="8" creationId="{5A0118C5-4F8D-4CF4-BADD-53FEACC6C42A}"/>
          </ac:spMkLst>
        </pc:spChg>
        <pc:spChg chg="del">
          <ac:chgData name="Zita Draper" userId="b063123c-f51f-481b-b99c-f574606c9ace" providerId="ADAL" clId="{B3DC8918-18C6-4D82-A612-8D42E089ADF2}" dt="2024-11-29T23:03:02.866" v="6566"/>
          <ac:spMkLst>
            <pc:docMk/>
            <pc:sldMk cId="2689900542" sldId="329"/>
            <ac:spMk id="10" creationId="{4E0A5C5C-2A95-428E-9F6A-0D29EBD57C9F}"/>
          </ac:spMkLst>
        </pc:spChg>
        <pc:spChg chg="del">
          <ac:chgData name="Zita Draper" userId="b063123c-f51f-481b-b99c-f574606c9ace" providerId="ADAL" clId="{B3DC8918-18C6-4D82-A612-8D42E089ADF2}" dt="2024-11-29T23:03:02.866" v="6566"/>
          <ac:spMkLst>
            <pc:docMk/>
            <pc:sldMk cId="2689900542" sldId="329"/>
            <ac:spMk id="12" creationId="{1056F38F-7C4E-461D-8709-7D0024AE1F79}"/>
          </ac:spMkLst>
        </pc:spChg>
        <pc:spChg chg="del">
          <ac:chgData name="Zita Draper" userId="b063123c-f51f-481b-b99c-f574606c9ace" providerId="ADAL" clId="{B3DC8918-18C6-4D82-A612-8D42E089ADF2}" dt="2024-11-29T23:03:02.866" v="6566"/>
          <ac:spMkLst>
            <pc:docMk/>
            <pc:sldMk cId="2689900542" sldId="329"/>
            <ac:spMk id="14" creationId="{C7278469-3C3C-49CE-AEEE-E176A4900B78}"/>
          </ac:spMkLst>
        </pc:spChg>
        <pc:spChg chg="add">
          <ac:chgData name="Zita Draper" userId="b063123c-f51f-481b-b99c-f574606c9ace" providerId="ADAL" clId="{B3DC8918-18C6-4D82-A612-8D42E089ADF2}" dt="2024-11-29T23:05:26.251" v="6597" actId="26606"/>
          <ac:spMkLst>
            <pc:docMk/>
            <pc:sldMk cId="2689900542" sldId="329"/>
            <ac:spMk id="15" creationId="{D5B0017B-2ECA-49AF-B397-DC140825DF8D}"/>
          </ac:spMkLst>
        </pc:spChg>
        <pc:spChg chg="del">
          <ac:chgData name="Zita Draper" userId="b063123c-f51f-481b-b99c-f574606c9ace" providerId="ADAL" clId="{B3DC8918-18C6-4D82-A612-8D42E089ADF2}" dt="2024-11-29T23:03:02.866" v="6566"/>
          <ac:spMkLst>
            <pc:docMk/>
            <pc:sldMk cId="2689900542" sldId="329"/>
            <ac:spMk id="20" creationId="{4C6598AB-1C17-4D54-951C-A082D94ACB7A}"/>
          </ac:spMkLst>
        </pc:spChg>
        <pc:spChg chg="del">
          <ac:chgData name="Zita Draper" userId="b063123c-f51f-481b-b99c-f574606c9ace" providerId="ADAL" clId="{B3DC8918-18C6-4D82-A612-8D42E089ADF2}" dt="2024-11-29T23:03:02.866" v="6566"/>
          <ac:spMkLst>
            <pc:docMk/>
            <pc:sldMk cId="2689900542" sldId="329"/>
            <ac:spMk id="22" creationId="{C83B66D7-137D-4AC1-B172-53D60F08BEB5}"/>
          </ac:spMkLst>
        </pc:spChg>
        <pc:spChg chg="del">
          <ac:chgData name="Zita Draper" userId="b063123c-f51f-481b-b99c-f574606c9ace" providerId="ADAL" clId="{B3DC8918-18C6-4D82-A612-8D42E089ADF2}" dt="2024-11-29T23:03:02.866" v="6566"/>
          <ac:spMkLst>
            <pc:docMk/>
            <pc:sldMk cId="2689900542" sldId="329"/>
            <ac:spMk id="24" creationId="{F6B92503-6984-4D15-8B98-8718709B785D}"/>
          </ac:spMkLst>
        </pc:spChg>
        <pc:spChg chg="del">
          <ac:chgData name="Zita Draper" userId="b063123c-f51f-481b-b99c-f574606c9ace" providerId="ADAL" clId="{B3DC8918-18C6-4D82-A612-8D42E089ADF2}" dt="2024-11-29T23:03:02.866" v="6566"/>
          <ac:spMkLst>
            <pc:docMk/>
            <pc:sldMk cId="2689900542" sldId="329"/>
            <ac:spMk id="26" creationId="{08DDF938-524E-4C18-A47D-C00627832366}"/>
          </ac:spMkLst>
        </pc:spChg>
        <pc:grpChg chg="add">
          <ac:chgData name="Zita Draper" userId="b063123c-f51f-481b-b99c-f574606c9ace" providerId="ADAL" clId="{B3DC8918-18C6-4D82-A612-8D42E089ADF2}" dt="2024-11-29T23:05:26.251" v="6597" actId="26606"/>
          <ac:grpSpMkLst>
            <pc:docMk/>
            <pc:sldMk cId="2689900542" sldId="329"/>
            <ac:grpSpMk id="6" creationId="{AE1C45F0-260A-458C-96ED-C1F6D2151219}"/>
          </ac:grpSpMkLst>
        </pc:grpChg>
        <pc:grpChg chg="del">
          <ac:chgData name="Zita Draper" userId="b063123c-f51f-481b-b99c-f574606c9ace" providerId="ADAL" clId="{B3DC8918-18C6-4D82-A612-8D42E089ADF2}" dt="2024-11-29T23:03:02.866" v="6566"/>
          <ac:grpSpMkLst>
            <pc:docMk/>
            <pc:sldMk cId="2689900542" sldId="329"/>
            <ac:grpSpMk id="16" creationId="{93DC754C-7E09-422D-A8BB-AF632E90DFA2}"/>
          </ac:grpSpMkLst>
        </pc:grpChg>
        <pc:grpChg chg="del">
          <ac:chgData name="Zita Draper" userId="b063123c-f51f-481b-b99c-f574606c9ace" providerId="ADAL" clId="{B3DC8918-18C6-4D82-A612-8D42E089ADF2}" dt="2024-11-29T23:03:02.866" v="6566"/>
          <ac:grpSpMkLst>
            <pc:docMk/>
            <pc:sldMk cId="2689900542" sldId="329"/>
            <ac:grpSpMk id="28" creationId="{3773FAF5-C452-4455-9411-D6AF5EBD4CA9}"/>
          </ac:grpSpMkLst>
        </pc:grpChg>
        <pc:cxnChg chg="add">
          <ac:chgData name="Zita Draper" userId="b063123c-f51f-481b-b99c-f574606c9ace" providerId="ADAL" clId="{B3DC8918-18C6-4D82-A612-8D42E089ADF2}" dt="2024-11-29T23:05:26.251" v="6597" actId="26606"/>
          <ac:cxnSpMkLst>
            <pc:docMk/>
            <pc:sldMk cId="2689900542" sldId="329"/>
            <ac:cxnSpMk id="17" creationId="{6CF1BAF6-AD41-4082-B212-8A1F9A2E8779}"/>
          </ac:cxnSpMkLst>
        </pc:cxnChg>
      </pc:sldChg>
      <pc:sldChg chg="addSp delSp modSp add mod setBg delDesignElem">
        <pc:chgData name="Zita Draper" userId="b063123c-f51f-481b-b99c-f574606c9ace" providerId="ADAL" clId="{B3DC8918-18C6-4D82-A612-8D42E089ADF2}" dt="2024-11-29T23:05:54.453" v="6607" actId="122"/>
        <pc:sldMkLst>
          <pc:docMk/>
          <pc:sldMk cId="207745048" sldId="330"/>
        </pc:sldMkLst>
        <pc:spChg chg="mod">
          <ac:chgData name="Zita Draper" userId="b063123c-f51f-481b-b99c-f574606c9ace" providerId="ADAL" clId="{B3DC8918-18C6-4D82-A612-8D42E089ADF2}" dt="2024-11-29T23:05:54.453" v="6607" actId="122"/>
          <ac:spMkLst>
            <pc:docMk/>
            <pc:sldMk cId="207745048" sldId="330"/>
            <ac:spMk id="2" creationId="{DDFCDCED-D34D-549C-E6E0-911F81946763}"/>
          </ac:spMkLst>
        </pc:spChg>
        <pc:spChg chg="mod">
          <ac:chgData name="Zita Draper" userId="b063123c-f51f-481b-b99c-f574606c9ace" providerId="ADAL" clId="{B3DC8918-18C6-4D82-A612-8D42E089ADF2}" dt="2024-11-29T23:05:29.529" v="6598" actId="26606"/>
          <ac:spMkLst>
            <pc:docMk/>
            <pc:sldMk cId="207745048" sldId="330"/>
            <ac:spMk id="3" creationId="{AE53D9AE-3F80-485D-5FC2-3E00F9FE6385}"/>
          </ac:spMkLst>
        </pc:spChg>
        <pc:spChg chg="add">
          <ac:chgData name="Zita Draper" userId="b063123c-f51f-481b-b99c-f574606c9ace" providerId="ADAL" clId="{B3DC8918-18C6-4D82-A612-8D42E089ADF2}" dt="2024-11-29T23:05:29.529" v="6598" actId="26606"/>
          <ac:spMkLst>
            <pc:docMk/>
            <pc:sldMk cId="207745048" sldId="330"/>
            <ac:spMk id="5" creationId="{B6CDA21F-E7AF-4C75-8395-33F58D5B0E45}"/>
          </ac:spMkLst>
        </pc:spChg>
        <pc:spChg chg="del">
          <ac:chgData name="Zita Draper" userId="b063123c-f51f-481b-b99c-f574606c9ace" providerId="ADAL" clId="{B3DC8918-18C6-4D82-A612-8D42E089ADF2}" dt="2024-11-29T23:03:08.534" v="6568"/>
          <ac:spMkLst>
            <pc:docMk/>
            <pc:sldMk cId="207745048" sldId="330"/>
            <ac:spMk id="8" creationId="{5A0118C5-4F8D-4CF4-BADD-53FEACC6C42A}"/>
          </ac:spMkLst>
        </pc:spChg>
        <pc:spChg chg="del">
          <ac:chgData name="Zita Draper" userId="b063123c-f51f-481b-b99c-f574606c9ace" providerId="ADAL" clId="{B3DC8918-18C6-4D82-A612-8D42E089ADF2}" dt="2024-11-29T23:03:08.534" v="6568"/>
          <ac:spMkLst>
            <pc:docMk/>
            <pc:sldMk cId="207745048" sldId="330"/>
            <ac:spMk id="10" creationId="{4E0A5C5C-2A95-428E-9F6A-0D29EBD57C9F}"/>
          </ac:spMkLst>
        </pc:spChg>
        <pc:spChg chg="del">
          <ac:chgData name="Zita Draper" userId="b063123c-f51f-481b-b99c-f574606c9ace" providerId="ADAL" clId="{B3DC8918-18C6-4D82-A612-8D42E089ADF2}" dt="2024-11-29T23:03:08.534" v="6568"/>
          <ac:spMkLst>
            <pc:docMk/>
            <pc:sldMk cId="207745048" sldId="330"/>
            <ac:spMk id="12" creationId="{1056F38F-7C4E-461D-8709-7D0024AE1F79}"/>
          </ac:spMkLst>
        </pc:spChg>
        <pc:spChg chg="del">
          <ac:chgData name="Zita Draper" userId="b063123c-f51f-481b-b99c-f574606c9ace" providerId="ADAL" clId="{B3DC8918-18C6-4D82-A612-8D42E089ADF2}" dt="2024-11-29T23:03:08.534" v="6568"/>
          <ac:spMkLst>
            <pc:docMk/>
            <pc:sldMk cId="207745048" sldId="330"/>
            <ac:spMk id="14" creationId="{C7278469-3C3C-49CE-AEEE-E176A4900B78}"/>
          </ac:spMkLst>
        </pc:spChg>
        <pc:spChg chg="add">
          <ac:chgData name="Zita Draper" userId="b063123c-f51f-481b-b99c-f574606c9ace" providerId="ADAL" clId="{B3DC8918-18C6-4D82-A612-8D42E089ADF2}" dt="2024-11-29T23:05:29.529" v="6598" actId="26606"/>
          <ac:spMkLst>
            <pc:docMk/>
            <pc:sldMk cId="207745048" sldId="330"/>
            <ac:spMk id="15" creationId="{D5B0017B-2ECA-49AF-B397-DC140825DF8D}"/>
          </ac:spMkLst>
        </pc:spChg>
        <pc:spChg chg="del">
          <ac:chgData name="Zita Draper" userId="b063123c-f51f-481b-b99c-f574606c9ace" providerId="ADAL" clId="{B3DC8918-18C6-4D82-A612-8D42E089ADF2}" dt="2024-11-29T23:03:08.534" v="6568"/>
          <ac:spMkLst>
            <pc:docMk/>
            <pc:sldMk cId="207745048" sldId="330"/>
            <ac:spMk id="20" creationId="{4C6598AB-1C17-4D54-951C-A082D94ACB7A}"/>
          </ac:spMkLst>
        </pc:spChg>
        <pc:spChg chg="del">
          <ac:chgData name="Zita Draper" userId="b063123c-f51f-481b-b99c-f574606c9ace" providerId="ADAL" clId="{B3DC8918-18C6-4D82-A612-8D42E089ADF2}" dt="2024-11-29T23:03:08.534" v="6568"/>
          <ac:spMkLst>
            <pc:docMk/>
            <pc:sldMk cId="207745048" sldId="330"/>
            <ac:spMk id="22" creationId="{C83B66D7-137D-4AC1-B172-53D60F08BEB5}"/>
          </ac:spMkLst>
        </pc:spChg>
        <pc:spChg chg="del">
          <ac:chgData name="Zita Draper" userId="b063123c-f51f-481b-b99c-f574606c9ace" providerId="ADAL" clId="{B3DC8918-18C6-4D82-A612-8D42E089ADF2}" dt="2024-11-29T23:03:08.534" v="6568"/>
          <ac:spMkLst>
            <pc:docMk/>
            <pc:sldMk cId="207745048" sldId="330"/>
            <ac:spMk id="24" creationId="{F6B92503-6984-4D15-8B98-8718709B785D}"/>
          </ac:spMkLst>
        </pc:spChg>
        <pc:spChg chg="del">
          <ac:chgData name="Zita Draper" userId="b063123c-f51f-481b-b99c-f574606c9ace" providerId="ADAL" clId="{B3DC8918-18C6-4D82-A612-8D42E089ADF2}" dt="2024-11-29T23:03:08.534" v="6568"/>
          <ac:spMkLst>
            <pc:docMk/>
            <pc:sldMk cId="207745048" sldId="330"/>
            <ac:spMk id="26" creationId="{08DDF938-524E-4C18-A47D-C00627832366}"/>
          </ac:spMkLst>
        </pc:spChg>
        <pc:grpChg chg="add">
          <ac:chgData name="Zita Draper" userId="b063123c-f51f-481b-b99c-f574606c9ace" providerId="ADAL" clId="{B3DC8918-18C6-4D82-A612-8D42E089ADF2}" dt="2024-11-29T23:05:29.529" v="6598" actId="26606"/>
          <ac:grpSpMkLst>
            <pc:docMk/>
            <pc:sldMk cId="207745048" sldId="330"/>
            <ac:grpSpMk id="6" creationId="{AE1C45F0-260A-458C-96ED-C1F6D2151219}"/>
          </ac:grpSpMkLst>
        </pc:grpChg>
        <pc:grpChg chg="del">
          <ac:chgData name="Zita Draper" userId="b063123c-f51f-481b-b99c-f574606c9ace" providerId="ADAL" clId="{B3DC8918-18C6-4D82-A612-8D42E089ADF2}" dt="2024-11-29T23:03:08.534" v="6568"/>
          <ac:grpSpMkLst>
            <pc:docMk/>
            <pc:sldMk cId="207745048" sldId="330"/>
            <ac:grpSpMk id="16" creationId="{93DC754C-7E09-422D-A8BB-AF632E90DFA2}"/>
          </ac:grpSpMkLst>
        </pc:grpChg>
        <pc:grpChg chg="del">
          <ac:chgData name="Zita Draper" userId="b063123c-f51f-481b-b99c-f574606c9ace" providerId="ADAL" clId="{B3DC8918-18C6-4D82-A612-8D42E089ADF2}" dt="2024-11-29T23:03:08.534" v="6568"/>
          <ac:grpSpMkLst>
            <pc:docMk/>
            <pc:sldMk cId="207745048" sldId="330"/>
            <ac:grpSpMk id="28" creationId="{3773FAF5-C452-4455-9411-D6AF5EBD4CA9}"/>
          </ac:grpSpMkLst>
        </pc:grpChg>
        <pc:cxnChg chg="add">
          <ac:chgData name="Zita Draper" userId="b063123c-f51f-481b-b99c-f574606c9ace" providerId="ADAL" clId="{B3DC8918-18C6-4D82-A612-8D42E089ADF2}" dt="2024-11-29T23:05:29.529" v="6598" actId="26606"/>
          <ac:cxnSpMkLst>
            <pc:docMk/>
            <pc:sldMk cId="207745048" sldId="330"/>
            <ac:cxnSpMk id="17" creationId="{6CF1BAF6-AD41-4082-B212-8A1F9A2E8779}"/>
          </ac:cxnSpMkLst>
        </pc:cxnChg>
      </pc:sldChg>
      <pc:sldChg chg="addSp delSp modSp add mod setBg delDesignElem">
        <pc:chgData name="Zita Draper" userId="b063123c-f51f-481b-b99c-f574606c9ace" providerId="ADAL" clId="{B3DC8918-18C6-4D82-A612-8D42E089ADF2}" dt="2024-11-29T23:06:03.156" v="6612" actId="122"/>
        <pc:sldMkLst>
          <pc:docMk/>
          <pc:sldMk cId="812830689" sldId="331"/>
        </pc:sldMkLst>
        <pc:spChg chg="mod">
          <ac:chgData name="Zita Draper" userId="b063123c-f51f-481b-b99c-f574606c9ace" providerId="ADAL" clId="{B3DC8918-18C6-4D82-A612-8D42E089ADF2}" dt="2024-11-29T23:06:03.156" v="6612" actId="122"/>
          <ac:spMkLst>
            <pc:docMk/>
            <pc:sldMk cId="812830689" sldId="331"/>
            <ac:spMk id="2" creationId="{1A59CE13-BDA3-249D-DE81-740498BFBB5C}"/>
          </ac:spMkLst>
        </pc:spChg>
        <pc:spChg chg="mod">
          <ac:chgData name="Zita Draper" userId="b063123c-f51f-481b-b99c-f574606c9ace" providerId="ADAL" clId="{B3DC8918-18C6-4D82-A612-8D42E089ADF2}" dt="2024-11-29T23:05:32.723" v="6599" actId="26606"/>
          <ac:spMkLst>
            <pc:docMk/>
            <pc:sldMk cId="812830689" sldId="331"/>
            <ac:spMk id="3" creationId="{B3FE3AAE-39FA-68D6-571C-36AE5EBF8487}"/>
          </ac:spMkLst>
        </pc:spChg>
        <pc:spChg chg="add">
          <ac:chgData name="Zita Draper" userId="b063123c-f51f-481b-b99c-f574606c9ace" providerId="ADAL" clId="{B3DC8918-18C6-4D82-A612-8D42E089ADF2}" dt="2024-11-29T23:05:32.723" v="6599" actId="26606"/>
          <ac:spMkLst>
            <pc:docMk/>
            <pc:sldMk cId="812830689" sldId="331"/>
            <ac:spMk id="5" creationId="{B6CDA21F-E7AF-4C75-8395-33F58D5B0E45}"/>
          </ac:spMkLst>
        </pc:spChg>
        <pc:spChg chg="del">
          <ac:chgData name="Zita Draper" userId="b063123c-f51f-481b-b99c-f574606c9ace" providerId="ADAL" clId="{B3DC8918-18C6-4D82-A612-8D42E089ADF2}" dt="2024-11-29T23:03:16.273" v="6570"/>
          <ac:spMkLst>
            <pc:docMk/>
            <pc:sldMk cId="812830689" sldId="331"/>
            <ac:spMk id="8" creationId="{5A0118C5-4F8D-4CF4-BADD-53FEACC6C42A}"/>
          </ac:spMkLst>
        </pc:spChg>
        <pc:spChg chg="del">
          <ac:chgData name="Zita Draper" userId="b063123c-f51f-481b-b99c-f574606c9ace" providerId="ADAL" clId="{B3DC8918-18C6-4D82-A612-8D42E089ADF2}" dt="2024-11-29T23:03:16.273" v="6570"/>
          <ac:spMkLst>
            <pc:docMk/>
            <pc:sldMk cId="812830689" sldId="331"/>
            <ac:spMk id="10" creationId="{4E0A5C5C-2A95-428E-9F6A-0D29EBD57C9F}"/>
          </ac:spMkLst>
        </pc:spChg>
        <pc:spChg chg="del">
          <ac:chgData name="Zita Draper" userId="b063123c-f51f-481b-b99c-f574606c9ace" providerId="ADAL" clId="{B3DC8918-18C6-4D82-A612-8D42E089ADF2}" dt="2024-11-29T23:03:16.273" v="6570"/>
          <ac:spMkLst>
            <pc:docMk/>
            <pc:sldMk cId="812830689" sldId="331"/>
            <ac:spMk id="12" creationId="{1056F38F-7C4E-461D-8709-7D0024AE1F79}"/>
          </ac:spMkLst>
        </pc:spChg>
        <pc:spChg chg="del">
          <ac:chgData name="Zita Draper" userId="b063123c-f51f-481b-b99c-f574606c9ace" providerId="ADAL" clId="{B3DC8918-18C6-4D82-A612-8D42E089ADF2}" dt="2024-11-29T23:03:16.273" v="6570"/>
          <ac:spMkLst>
            <pc:docMk/>
            <pc:sldMk cId="812830689" sldId="331"/>
            <ac:spMk id="14" creationId="{C7278469-3C3C-49CE-AEEE-E176A4900B78}"/>
          </ac:spMkLst>
        </pc:spChg>
        <pc:spChg chg="add">
          <ac:chgData name="Zita Draper" userId="b063123c-f51f-481b-b99c-f574606c9ace" providerId="ADAL" clId="{B3DC8918-18C6-4D82-A612-8D42E089ADF2}" dt="2024-11-29T23:05:32.723" v="6599" actId="26606"/>
          <ac:spMkLst>
            <pc:docMk/>
            <pc:sldMk cId="812830689" sldId="331"/>
            <ac:spMk id="15" creationId="{D5B0017B-2ECA-49AF-B397-DC140825DF8D}"/>
          </ac:spMkLst>
        </pc:spChg>
        <pc:spChg chg="del">
          <ac:chgData name="Zita Draper" userId="b063123c-f51f-481b-b99c-f574606c9ace" providerId="ADAL" clId="{B3DC8918-18C6-4D82-A612-8D42E089ADF2}" dt="2024-11-29T23:03:16.273" v="6570"/>
          <ac:spMkLst>
            <pc:docMk/>
            <pc:sldMk cId="812830689" sldId="331"/>
            <ac:spMk id="20" creationId="{4C6598AB-1C17-4D54-951C-A082D94ACB7A}"/>
          </ac:spMkLst>
        </pc:spChg>
        <pc:spChg chg="del">
          <ac:chgData name="Zita Draper" userId="b063123c-f51f-481b-b99c-f574606c9ace" providerId="ADAL" clId="{B3DC8918-18C6-4D82-A612-8D42E089ADF2}" dt="2024-11-29T23:03:16.273" v="6570"/>
          <ac:spMkLst>
            <pc:docMk/>
            <pc:sldMk cId="812830689" sldId="331"/>
            <ac:spMk id="22" creationId="{C83B66D7-137D-4AC1-B172-53D60F08BEB5}"/>
          </ac:spMkLst>
        </pc:spChg>
        <pc:spChg chg="del">
          <ac:chgData name="Zita Draper" userId="b063123c-f51f-481b-b99c-f574606c9ace" providerId="ADAL" clId="{B3DC8918-18C6-4D82-A612-8D42E089ADF2}" dt="2024-11-29T23:03:16.273" v="6570"/>
          <ac:spMkLst>
            <pc:docMk/>
            <pc:sldMk cId="812830689" sldId="331"/>
            <ac:spMk id="24" creationId="{F6B92503-6984-4D15-8B98-8718709B785D}"/>
          </ac:spMkLst>
        </pc:spChg>
        <pc:spChg chg="del">
          <ac:chgData name="Zita Draper" userId="b063123c-f51f-481b-b99c-f574606c9ace" providerId="ADAL" clId="{B3DC8918-18C6-4D82-A612-8D42E089ADF2}" dt="2024-11-29T23:03:16.273" v="6570"/>
          <ac:spMkLst>
            <pc:docMk/>
            <pc:sldMk cId="812830689" sldId="331"/>
            <ac:spMk id="26" creationId="{08DDF938-524E-4C18-A47D-C00627832366}"/>
          </ac:spMkLst>
        </pc:spChg>
        <pc:grpChg chg="add">
          <ac:chgData name="Zita Draper" userId="b063123c-f51f-481b-b99c-f574606c9ace" providerId="ADAL" clId="{B3DC8918-18C6-4D82-A612-8D42E089ADF2}" dt="2024-11-29T23:05:32.723" v="6599" actId="26606"/>
          <ac:grpSpMkLst>
            <pc:docMk/>
            <pc:sldMk cId="812830689" sldId="331"/>
            <ac:grpSpMk id="6" creationId="{AE1C45F0-260A-458C-96ED-C1F6D2151219}"/>
          </ac:grpSpMkLst>
        </pc:grpChg>
        <pc:grpChg chg="del">
          <ac:chgData name="Zita Draper" userId="b063123c-f51f-481b-b99c-f574606c9ace" providerId="ADAL" clId="{B3DC8918-18C6-4D82-A612-8D42E089ADF2}" dt="2024-11-29T23:03:16.273" v="6570"/>
          <ac:grpSpMkLst>
            <pc:docMk/>
            <pc:sldMk cId="812830689" sldId="331"/>
            <ac:grpSpMk id="16" creationId="{93DC754C-7E09-422D-A8BB-AF632E90DFA2}"/>
          </ac:grpSpMkLst>
        </pc:grpChg>
        <pc:grpChg chg="del">
          <ac:chgData name="Zita Draper" userId="b063123c-f51f-481b-b99c-f574606c9ace" providerId="ADAL" clId="{B3DC8918-18C6-4D82-A612-8D42E089ADF2}" dt="2024-11-29T23:03:16.273" v="6570"/>
          <ac:grpSpMkLst>
            <pc:docMk/>
            <pc:sldMk cId="812830689" sldId="331"/>
            <ac:grpSpMk id="28" creationId="{3773FAF5-C452-4455-9411-D6AF5EBD4CA9}"/>
          </ac:grpSpMkLst>
        </pc:grpChg>
        <pc:cxnChg chg="add">
          <ac:chgData name="Zita Draper" userId="b063123c-f51f-481b-b99c-f574606c9ace" providerId="ADAL" clId="{B3DC8918-18C6-4D82-A612-8D42E089ADF2}" dt="2024-11-29T23:05:32.723" v="6599" actId="26606"/>
          <ac:cxnSpMkLst>
            <pc:docMk/>
            <pc:sldMk cId="812830689" sldId="331"/>
            <ac:cxnSpMk id="17" creationId="{6CF1BAF6-AD41-4082-B212-8A1F9A2E8779}"/>
          </ac:cxnSpMkLst>
        </pc:cxnChg>
      </pc:sldChg>
      <pc:sldChg chg="addSp delSp modSp add mod setBg delDesignElem">
        <pc:chgData name="Zita Draper" userId="b063123c-f51f-481b-b99c-f574606c9ace" providerId="ADAL" clId="{B3DC8918-18C6-4D82-A612-8D42E089ADF2}" dt="2024-11-29T23:06:12.230" v="6614" actId="20577"/>
        <pc:sldMkLst>
          <pc:docMk/>
          <pc:sldMk cId="732013071" sldId="332"/>
        </pc:sldMkLst>
        <pc:spChg chg="mod">
          <ac:chgData name="Zita Draper" userId="b063123c-f51f-481b-b99c-f574606c9ace" providerId="ADAL" clId="{B3DC8918-18C6-4D82-A612-8D42E089ADF2}" dt="2024-11-29T23:05:42.225" v="6601" actId="122"/>
          <ac:spMkLst>
            <pc:docMk/>
            <pc:sldMk cId="732013071" sldId="332"/>
            <ac:spMk id="2" creationId="{F18A9189-F615-83E0-FE48-3355858630DF}"/>
          </ac:spMkLst>
        </pc:spChg>
        <pc:spChg chg="mod">
          <ac:chgData name="Zita Draper" userId="b063123c-f51f-481b-b99c-f574606c9ace" providerId="ADAL" clId="{B3DC8918-18C6-4D82-A612-8D42E089ADF2}" dt="2024-11-29T23:06:12.230" v="6614" actId="20577"/>
          <ac:spMkLst>
            <pc:docMk/>
            <pc:sldMk cId="732013071" sldId="332"/>
            <ac:spMk id="3" creationId="{73917F9C-604D-435C-497B-145465EF8310}"/>
          </ac:spMkLst>
        </pc:spChg>
        <pc:spChg chg="add">
          <ac:chgData name="Zita Draper" userId="b063123c-f51f-481b-b99c-f574606c9ace" providerId="ADAL" clId="{B3DC8918-18C6-4D82-A612-8D42E089ADF2}" dt="2024-11-29T23:05:38.235" v="6600" actId="26606"/>
          <ac:spMkLst>
            <pc:docMk/>
            <pc:sldMk cId="732013071" sldId="332"/>
            <ac:spMk id="5" creationId="{B6CDA21F-E7AF-4C75-8395-33F58D5B0E45}"/>
          </ac:spMkLst>
        </pc:spChg>
        <pc:spChg chg="del">
          <ac:chgData name="Zita Draper" userId="b063123c-f51f-481b-b99c-f574606c9ace" providerId="ADAL" clId="{B3DC8918-18C6-4D82-A612-8D42E089ADF2}" dt="2024-11-29T23:03:23.478" v="6572"/>
          <ac:spMkLst>
            <pc:docMk/>
            <pc:sldMk cId="732013071" sldId="332"/>
            <ac:spMk id="8" creationId="{5A0118C5-4F8D-4CF4-BADD-53FEACC6C42A}"/>
          </ac:spMkLst>
        </pc:spChg>
        <pc:spChg chg="del">
          <ac:chgData name="Zita Draper" userId="b063123c-f51f-481b-b99c-f574606c9ace" providerId="ADAL" clId="{B3DC8918-18C6-4D82-A612-8D42E089ADF2}" dt="2024-11-29T23:03:23.478" v="6572"/>
          <ac:spMkLst>
            <pc:docMk/>
            <pc:sldMk cId="732013071" sldId="332"/>
            <ac:spMk id="10" creationId="{4E0A5C5C-2A95-428E-9F6A-0D29EBD57C9F}"/>
          </ac:spMkLst>
        </pc:spChg>
        <pc:spChg chg="del">
          <ac:chgData name="Zita Draper" userId="b063123c-f51f-481b-b99c-f574606c9ace" providerId="ADAL" clId="{B3DC8918-18C6-4D82-A612-8D42E089ADF2}" dt="2024-11-29T23:03:23.478" v="6572"/>
          <ac:spMkLst>
            <pc:docMk/>
            <pc:sldMk cId="732013071" sldId="332"/>
            <ac:spMk id="12" creationId="{1056F38F-7C4E-461D-8709-7D0024AE1F79}"/>
          </ac:spMkLst>
        </pc:spChg>
        <pc:spChg chg="del">
          <ac:chgData name="Zita Draper" userId="b063123c-f51f-481b-b99c-f574606c9ace" providerId="ADAL" clId="{B3DC8918-18C6-4D82-A612-8D42E089ADF2}" dt="2024-11-29T23:03:23.478" v="6572"/>
          <ac:spMkLst>
            <pc:docMk/>
            <pc:sldMk cId="732013071" sldId="332"/>
            <ac:spMk id="14" creationId="{C7278469-3C3C-49CE-AEEE-E176A4900B78}"/>
          </ac:spMkLst>
        </pc:spChg>
        <pc:spChg chg="add">
          <ac:chgData name="Zita Draper" userId="b063123c-f51f-481b-b99c-f574606c9ace" providerId="ADAL" clId="{B3DC8918-18C6-4D82-A612-8D42E089ADF2}" dt="2024-11-29T23:05:38.235" v="6600" actId="26606"/>
          <ac:spMkLst>
            <pc:docMk/>
            <pc:sldMk cId="732013071" sldId="332"/>
            <ac:spMk id="15" creationId="{D5B0017B-2ECA-49AF-B397-DC140825DF8D}"/>
          </ac:spMkLst>
        </pc:spChg>
        <pc:spChg chg="del">
          <ac:chgData name="Zita Draper" userId="b063123c-f51f-481b-b99c-f574606c9ace" providerId="ADAL" clId="{B3DC8918-18C6-4D82-A612-8D42E089ADF2}" dt="2024-11-29T23:03:23.478" v="6572"/>
          <ac:spMkLst>
            <pc:docMk/>
            <pc:sldMk cId="732013071" sldId="332"/>
            <ac:spMk id="20" creationId="{4C6598AB-1C17-4D54-951C-A082D94ACB7A}"/>
          </ac:spMkLst>
        </pc:spChg>
        <pc:spChg chg="del">
          <ac:chgData name="Zita Draper" userId="b063123c-f51f-481b-b99c-f574606c9ace" providerId="ADAL" clId="{B3DC8918-18C6-4D82-A612-8D42E089ADF2}" dt="2024-11-29T23:03:23.478" v="6572"/>
          <ac:spMkLst>
            <pc:docMk/>
            <pc:sldMk cId="732013071" sldId="332"/>
            <ac:spMk id="22" creationId="{C83B66D7-137D-4AC1-B172-53D60F08BEB5}"/>
          </ac:spMkLst>
        </pc:spChg>
        <pc:spChg chg="del">
          <ac:chgData name="Zita Draper" userId="b063123c-f51f-481b-b99c-f574606c9ace" providerId="ADAL" clId="{B3DC8918-18C6-4D82-A612-8D42E089ADF2}" dt="2024-11-29T23:03:23.478" v="6572"/>
          <ac:spMkLst>
            <pc:docMk/>
            <pc:sldMk cId="732013071" sldId="332"/>
            <ac:spMk id="24" creationId="{F6B92503-6984-4D15-8B98-8718709B785D}"/>
          </ac:spMkLst>
        </pc:spChg>
        <pc:spChg chg="del">
          <ac:chgData name="Zita Draper" userId="b063123c-f51f-481b-b99c-f574606c9ace" providerId="ADAL" clId="{B3DC8918-18C6-4D82-A612-8D42E089ADF2}" dt="2024-11-29T23:03:23.478" v="6572"/>
          <ac:spMkLst>
            <pc:docMk/>
            <pc:sldMk cId="732013071" sldId="332"/>
            <ac:spMk id="26" creationId="{08DDF938-524E-4C18-A47D-C00627832366}"/>
          </ac:spMkLst>
        </pc:spChg>
        <pc:grpChg chg="add">
          <ac:chgData name="Zita Draper" userId="b063123c-f51f-481b-b99c-f574606c9ace" providerId="ADAL" clId="{B3DC8918-18C6-4D82-A612-8D42E089ADF2}" dt="2024-11-29T23:05:38.235" v="6600" actId="26606"/>
          <ac:grpSpMkLst>
            <pc:docMk/>
            <pc:sldMk cId="732013071" sldId="332"/>
            <ac:grpSpMk id="6" creationId="{AE1C45F0-260A-458C-96ED-C1F6D2151219}"/>
          </ac:grpSpMkLst>
        </pc:grpChg>
        <pc:grpChg chg="del">
          <ac:chgData name="Zita Draper" userId="b063123c-f51f-481b-b99c-f574606c9ace" providerId="ADAL" clId="{B3DC8918-18C6-4D82-A612-8D42E089ADF2}" dt="2024-11-29T23:03:23.478" v="6572"/>
          <ac:grpSpMkLst>
            <pc:docMk/>
            <pc:sldMk cId="732013071" sldId="332"/>
            <ac:grpSpMk id="16" creationId="{93DC754C-7E09-422D-A8BB-AF632E90DFA2}"/>
          </ac:grpSpMkLst>
        </pc:grpChg>
        <pc:grpChg chg="del">
          <ac:chgData name="Zita Draper" userId="b063123c-f51f-481b-b99c-f574606c9ace" providerId="ADAL" clId="{B3DC8918-18C6-4D82-A612-8D42E089ADF2}" dt="2024-11-29T23:03:23.478" v="6572"/>
          <ac:grpSpMkLst>
            <pc:docMk/>
            <pc:sldMk cId="732013071" sldId="332"/>
            <ac:grpSpMk id="28" creationId="{3773FAF5-C452-4455-9411-D6AF5EBD4CA9}"/>
          </ac:grpSpMkLst>
        </pc:grpChg>
        <pc:cxnChg chg="add">
          <ac:chgData name="Zita Draper" userId="b063123c-f51f-481b-b99c-f574606c9ace" providerId="ADAL" clId="{B3DC8918-18C6-4D82-A612-8D42E089ADF2}" dt="2024-11-29T23:05:38.235" v="6600" actId="26606"/>
          <ac:cxnSpMkLst>
            <pc:docMk/>
            <pc:sldMk cId="732013071" sldId="332"/>
            <ac:cxnSpMk id="17" creationId="{6CF1BAF6-AD41-4082-B212-8A1F9A2E8779}"/>
          </ac:cxnSpMkLst>
        </pc:cxnChg>
      </pc:sldChg>
      <pc:sldChg chg="delSp add setBg delDesignElem">
        <pc:chgData name="Zita Draper" userId="b063123c-f51f-481b-b99c-f574606c9ace" providerId="ADAL" clId="{B3DC8918-18C6-4D82-A612-8D42E089ADF2}" dt="2024-11-29T23:03:29.749" v="6574"/>
        <pc:sldMkLst>
          <pc:docMk/>
          <pc:sldMk cId="2919778464" sldId="333"/>
        </pc:sldMkLst>
        <pc:spChg chg="del">
          <ac:chgData name="Zita Draper" userId="b063123c-f51f-481b-b99c-f574606c9ace" providerId="ADAL" clId="{B3DC8918-18C6-4D82-A612-8D42E089ADF2}" dt="2024-11-29T23:03:29.749" v="6574"/>
          <ac:spMkLst>
            <pc:docMk/>
            <pc:sldMk cId="2919778464" sldId="333"/>
            <ac:spMk id="10" creationId="{71B2258F-86CA-4D4D-8270-BC05FCDEBFB3}"/>
          </ac:spMkLst>
        </pc:spChg>
      </pc:sldChg>
      <pc:sldChg chg="addSp delSp modSp add mod setBg">
        <pc:chgData name="Zita Draper" userId="b063123c-f51f-481b-b99c-f574606c9ace" providerId="ADAL" clId="{B3DC8918-18C6-4D82-A612-8D42E089ADF2}" dt="2024-11-29T23:06:23.632" v="6617" actId="26606"/>
        <pc:sldMkLst>
          <pc:docMk/>
          <pc:sldMk cId="3495298057" sldId="334"/>
        </pc:sldMkLst>
        <pc:spChg chg="mod">
          <ac:chgData name="Zita Draper" userId="b063123c-f51f-481b-b99c-f574606c9ace" providerId="ADAL" clId="{B3DC8918-18C6-4D82-A612-8D42E089ADF2}" dt="2024-11-29T23:06:23.632" v="6617" actId="26606"/>
          <ac:spMkLst>
            <pc:docMk/>
            <pc:sldMk cId="3495298057" sldId="334"/>
            <ac:spMk id="2" creationId="{DD9A2E48-33D4-4734-3FA9-077D5AF2BF23}"/>
          </ac:spMkLst>
        </pc:spChg>
        <pc:spChg chg="mod">
          <ac:chgData name="Zita Draper" userId="b063123c-f51f-481b-b99c-f574606c9ace" providerId="ADAL" clId="{B3DC8918-18C6-4D82-A612-8D42E089ADF2}" dt="2024-11-29T23:06:23.632" v="6617" actId="26606"/>
          <ac:spMkLst>
            <pc:docMk/>
            <pc:sldMk cId="3495298057" sldId="334"/>
            <ac:spMk id="3" creationId="{44B0FE57-9739-49D3-B642-953B9551B408}"/>
          </ac:spMkLst>
        </pc:spChg>
        <pc:spChg chg="add del">
          <ac:chgData name="Zita Draper" userId="b063123c-f51f-481b-b99c-f574606c9ace" providerId="ADAL" clId="{B3DC8918-18C6-4D82-A612-8D42E089ADF2}" dt="2024-11-29T23:06:23.620" v="6616" actId="26606"/>
          <ac:spMkLst>
            <pc:docMk/>
            <pc:sldMk cId="3495298057" sldId="334"/>
            <ac:spMk id="8" creationId="{4DA718D0-4865-4629-8134-44F68D41D574}"/>
          </ac:spMkLst>
        </pc:spChg>
        <pc:spChg chg="add del">
          <ac:chgData name="Zita Draper" userId="b063123c-f51f-481b-b99c-f574606c9ace" providerId="ADAL" clId="{B3DC8918-18C6-4D82-A612-8D42E089ADF2}" dt="2024-11-29T23:06:23.620" v="6616" actId="26606"/>
          <ac:spMkLst>
            <pc:docMk/>
            <pc:sldMk cId="3495298057" sldId="334"/>
            <ac:spMk id="14" creationId="{CBC4F608-B4B8-48C3-9572-C0F061B1CD99}"/>
          </ac:spMkLst>
        </pc:spChg>
        <pc:spChg chg="add">
          <ac:chgData name="Zita Draper" userId="b063123c-f51f-481b-b99c-f574606c9ace" providerId="ADAL" clId="{B3DC8918-18C6-4D82-A612-8D42E089ADF2}" dt="2024-11-29T23:06:23.632" v="6617" actId="26606"/>
          <ac:spMkLst>
            <pc:docMk/>
            <pc:sldMk cId="3495298057" sldId="334"/>
            <ac:spMk id="16" creationId="{DBF61EA3-B236-439E-9C0B-340980D56BEE}"/>
          </ac:spMkLst>
        </pc:spChg>
        <pc:spChg chg="add">
          <ac:chgData name="Zita Draper" userId="b063123c-f51f-481b-b99c-f574606c9ace" providerId="ADAL" clId="{B3DC8918-18C6-4D82-A612-8D42E089ADF2}" dt="2024-11-29T23:06:23.632" v="6617" actId="26606"/>
          <ac:spMkLst>
            <pc:docMk/>
            <pc:sldMk cId="3495298057" sldId="334"/>
            <ac:spMk id="20" creationId="{E659831F-0D9A-4C63-9EBB-8435B85A440F}"/>
          </ac:spMkLst>
        </pc:spChg>
        <pc:grpChg chg="add del">
          <ac:chgData name="Zita Draper" userId="b063123c-f51f-481b-b99c-f574606c9ace" providerId="ADAL" clId="{B3DC8918-18C6-4D82-A612-8D42E089ADF2}" dt="2024-11-29T23:06:23.620" v="6616" actId="26606"/>
          <ac:grpSpMkLst>
            <pc:docMk/>
            <pc:sldMk cId="3495298057" sldId="334"/>
            <ac:grpSpMk id="10" creationId="{65167ED7-6315-43AB-B1B6-C326D5FD8F84}"/>
          </ac:grpSpMkLst>
        </pc:grpChg>
        <pc:grpChg chg="add">
          <ac:chgData name="Zita Draper" userId="b063123c-f51f-481b-b99c-f574606c9ace" providerId="ADAL" clId="{B3DC8918-18C6-4D82-A612-8D42E089ADF2}" dt="2024-11-29T23:06:23.632" v="6617" actId="26606"/>
          <ac:grpSpMkLst>
            <pc:docMk/>
            <pc:sldMk cId="3495298057" sldId="334"/>
            <ac:grpSpMk id="17" creationId="{28FAF094-D087-493F-8DF9-A486C2D6BBAA}"/>
          </ac:grpSpMkLst>
        </pc:grpChg>
      </pc:sldChg>
      <pc:sldChg chg="addSp modSp add mod setBg">
        <pc:chgData name="Zita Draper" userId="b063123c-f51f-481b-b99c-f574606c9ace" providerId="ADAL" clId="{B3DC8918-18C6-4D82-A612-8D42E089ADF2}" dt="2024-11-29T23:06:40.375" v="6634" actId="122"/>
        <pc:sldMkLst>
          <pc:docMk/>
          <pc:sldMk cId="1633149484" sldId="335"/>
        </pc:sldMkLst>
        <pc:spChg chg="mod">
          <ac:chgData name="Zita Draper" userId="b063123c-f51f-481b-b99c-f574606c9ace" providerId="ADAL" clId="{B3DC8918-18C6-4D82-A612-8D42E089ADF2}" dt="2024-11-29T23:06:40.375" v="6634" actId="122"/>
          <ac:spMkLst>
            <pc:docMk/>
            <pc:sldMk cId="1633149484" sldId="335"/>
            <ac:spMk id="2" creationId="{07D22F6C-430C-F27A-BD0C-93D904FF2722}"/>
          </ac:spMkLst>
        </pc:spChg>
        <pc:spChg chg="mod">
          <ac:chgData name="Zita Draper" userId="b063123c-f51f-481b-b99c-f574606c9ace" providerId="ADAL" clId="{B3DC8918-18C6-4D82-A612-8D42E089ADF2}" dt="2024-11-29T23:06:29.986" v="6618" actId="26606"/>
          <ac:spMkLst>
            <pc:docMk/>
            <pc:sldMk cId="1633149484" sldId="335"/>
            <ac:spMk id="3" creationId="{A6BCD5ED-CA9B-F37F-34CB-FF6A04C285B4}"/>
          </ac:spMkLst>
        </pc:spChg>
        <pc:spChg chg="add">
          <ac:chgData name="Zita Draper" userId="b063123c-f51f-481b-b99c-f574606c9ace" providerId="ADAL" clId="{B3DC8918-18C6-4D82-A612-8D42E089ADF2}" dt="2024-11-29T23:06:29.986" v="6618" actId="26606"/>
          <ac:spMkLst>
            <pc:docMk/>
            <pc:sldMk cId="1633149484" sldId="335"/>
            <ac:spMk id="8" creationId="{DBF61EA3-B236-439E-9C0B-340980D56BEE}"/>
          </ac:spMkLst>
        </pc:spChg>
        <pc:spChg chg="add">
          <ac:chgData name="Zita Draper" userId="b063123c-f51f-481b-b99c-f574606c9ace" providerId="ADAL" clId="{B3DC8918-18C6-4D82-A612-8D42E089ADF2}" dt="2024-11-29T23:06:29.986" v="6618" actId="26606"/>
          <ac:spMkLst>
            <pc:docMk/>
            <pc:sldMk cId="1633149484" sldId="335"/>
            <ac:spMk id="14" creationId="{E659831F-0D9A-4C63-9EBB-8435B85A440F}"/>
          </ac:spMkLst>
        </pc:spChg>
        <pc:grpChg chg="add">
          <ac:chgData name="Zita Draper" userId="b063123c-f51f-481b-b99c-f574606c9ace" providerId="ADAL" clId="{B3DC8918-18C6-4D82-A612-8D42E089ADF2}" dt="2024-11-29T23:06:29.986" v="6618" actId="26606"/>
          <ac:grpSpMkLst>
            <pc:docMk/>
            <pc:sldMk cId="1633149484" sldId="335"/>
            <ac:grpSpMk id="10" creationId="{28FAF094-D087-493F-8DF9-A486C2D6BBAA}"/>
          </ac:grpSpMkLst>
        </pc:grpChg>
      </pc:sldChg>
      <pc:sldChg chg="addSp modSp add mod setBg">
        <pc:chgData name="Zita Draper" userId="b063123c-f51f-481b-b99c-f574606c9ace" providerId="ADAL" clId="{B3DC8918-18C6-4D82-A612-8D42E089ADF2}" dt="2024-11-29T23:06:51.104" v="6636" actId="122"/>
        <pc:sldMkLst>
          <pc:docMk/>
          <pc:sldMk cId="2136432872" sldId="336"/>
        </pc:sldMkLst>
        <pc:spChg chg="mod">
          <ac:chgData name="Zita Draper" userId="b063123c-f51f-481b-b99c-f574606c9ace" providerId="ADAL" clId="{B3DC8918-18C6-4D82-A612-8D42E089ADF2}" dt="2024-11-29T23:06:51.104" v="6636" actId="122"/>
          <ac:spMkLst>
            <pc:docMk/>
            <pc:sldMk cId="2136432872" sldId="336"/>
            <ac:spMk id="2" creationId="{12361165-02CF-D8B5-89EA-F2B81BB1BDF6}"/>
          </ac:spMkLst>
        </pc:spChg>
        <pc:spChg chg="mod">
          <ac:chgData name="Zita Draper" userId="b063123c-f51f-481b-b99c-f574606c9ace" providerId="ADAL" clId="{B3DC8918-18C6-4D82-A612-8D42E089ADF2}" dt="2024-11-29T23:06:48.735" v="6635" actId="26606"/>
          <ac:spMkLst>
            <pc:docMk/>
            <pc:sldMk cId="2136432872" sldId="336"/>
            <ac:spMk id="3" creationId="{AB519C30-7CA9-C692-C76E-66A2AE504D44}"/>
          </ac:spMkLst>
        </pc:spChg>
        <pc:spChg chg="add">
          <ac:chgData name="Zita Draper" userId="b063123c-f51f-481b-b99c-f574606c9ace" providerId="ADAL" clId="{B3DC8918-18C6-4D82-A612-8D42E089ADF2}" dt="2024-11-29T23:06:48.735" v="6635" actId="26606"/>
          <ac:spMkLst>
            <pc:docMk/>
            <pc:sldMk cId="2136432872" sldId="336"/>
            <ac:spMk id="8" creationId="{B6CDA21F-E7AF-4C75-8395-33F58D5B0E45}"/>
          </ac:spMkLst>
        </pc:spChg>
        <pc:spChg chg="add">
          <ac:chgData name="Zita Draper" userId="b063123c-f51f-481b-b99c-f574606c9ace" providerId="ADAL" clId="{B3DC8918-18C6-4D82-A612-8D42E089ADF2}" dt="2024-11-29T23:06:48.735" v="6635" actId="26606"/>
          <ac:spMkLst>
            <pc:docMk/>
            <pc:sldMk cId="2136432872" sldId="336"/>
            <ac:spMk id="15" creationId="{D5B0017B-2ECA-49AF-B397-DC140825DF8D}"/>
          </ac:spMkLst>
        </pc:spChg>
        <pc:grpChg chg="add">
          <ac:chgData name="Zita Draper" userId="b063123c-f51f-481b-b99c-f574606c9ace" providerId="ADAL" clId="{B3DC8918-18C6-4D82-A612-8D42E089ADF2}" dt="2024-11-29T23:06:48.735" v="6635" actId="26606"/>
          <ac:grpSpMkLst>
            <pc:docMk/>
            <pc:sldMk cId="2136432872" sldId="336"/>
            <ac:grpSpMk id="10" creationId="{AE1C45F0-260A-458C-96ED-C1F6D2151219}"/>
          </ac:grpSpMkLst>
        </pc:grpChg>
        <pc:cxnChg chg="add">
          <ac:chgData name="Zita Draper" userId="b063123c-f51f-481b-b99c-f574606c9ace" providerId="ADAL" clId="{B3DC8918-18C6-4D82-A612-8D42E089ADF2}" dt="2024-11-29T23:06:48.735" v="6635" actId="26606"/>
          <ac:cxnSpMkLst>
            <pc:docMk/>
            <pc:sldMk cId="2136432872" sldId="336"/>
            <ac:cxnSpMk id="17" creationId="{6CF1BAF6-AD41-4082-B212-8A1F9A2E8779}"/>
          </ac:cxnSpMkLst>
        </pc:cxnChg>
      </pc:sldChg>
      <pc:sldChg chg="addSp modSp add mod setBg">
        <pc:chgData name="Zita Draper" userId="b063123c-f51f-481b-b99c-f574606c9ace" providerId="ADAL" clId="{B3DC8918-18C6-4D82-A612-8D42E089ADF2}" dt="2024-12-02T08:45:41.176" v="6663" actId="20577"/>
        <pc:sldMkLst>
          <pc:docMk/>
          <pc:sldMk cId="1277182231" sldId="337"/>
        </pc:sldMkLst>
        <pc:spChg chg="mod">
          <ac:chgData name="Zita Draper" userId="b063123c-f51f-481b-b99c-f574606c9ace" providerId="ADAL" clId="{B3DC8918-18C6-4D82-A612-8D42E089ADF2}" dt="2024-11-29T23:06:56.719" v="6637" actId="26606"/>
          <ac:spMkLst>
            <pc:docMk/>
            <pc:sldMk cId="1277182231" sldId="337"/>
            <ac:spMk id="2" creationId="{8F271645-E3F1-41D8-1A6A-8C7A20360594}"/>
          </ac:spMkLst>
        </pc:spChg>
        <pc:spChg chg="mod">
          <ac:chgData name="Zita Draper" userId="b063123c-f51f-481b-b99c-f574606c9ace" providerId="ADAL" clId="{B3DC8918-18C6-4D82-A612-8D42E089ADF2}" dt="2024-12-02T08:45:41.176" v="6663" actId="20577"/>
          <ac:spMkLst>
            <pc:docMk/>
            <pc:sldMk cId="1277182231" sldId="337"/>
            <ac:spMk id="3" creationId="{0A6B670C-B8AB-3AD3-CC05-0157A750A489}"/>
          </ac:spMkLst>
        </pc:spChg>
        <pc:spChg chg="add">
          <ac:chgData name="Zita Draper" userId="b063123c-f51f-481b-b99c-f574606c9ace" providerId="ADAL" clId="{B3DC8918-18C6-4D82-A612-8D42E089ADF2}" dt="2024-11-29T23:06:56.719" v="6637" actId="26606"/>
          <ac:spMkLst>
            <pc:docMk/>
            <pc:sldMk cId="1277182231" sldId="337"/>
            <ac:spMk id="8" creationId="{B6CDA21F-E7AF-4C75-8395-33F58D5B0E45}"/>
          </ac:spMkLst>
        </pc:spChg>
        <pc:spChg chg="add">
          <ac:chgData name="Zita Draper" userId="b063123c-f51f-481b-b99c-f574606c9ace" providerId="ADAL" clId="{B3DC8918-18C6-4D82-A612-8D42E089ADF2}" dt="2024-11-29T23:06:56.719" v="6637" actId="26606"/>
          <ac:spMkLst>
            <pc:docMk/>
            <pc:sldMk cId="1277182231" sldId="337"/>
            <ac:spMk id="15" creationId="{D5B0017B-2ECA-49AF-B397-DC140825DF8D}"/>
          </ac:spMkLst>
        </pc:spChg>
        <pc:grpChg chg="add">
          <ac:chgData name="Zita Draper" userId="b063123c-f51f-481b-b99c-f574606c9ace" providerId="ADAL" clId="{B3DC8918-18C6-4D82-A612-8D42E089ADF2}" dt="2024-11-29T23:06:56.719" v="6637" actId="26606"/>
          <ac:grpSpMkLst>
            <pc:docMk/>
            <pc:sldMk cId="1277182231" sldId="337"/>
            <ac:grpSpMk id="10" creationId="{AE1C45F0-260A-458C-96ED-C1F6D2151219}"/>
          </ac:grpSpMkLst>
        </pc:grpChg>
        <pc:cxnChg chg="add">
          <ac:chgData name="Zita Draper" userId="b063123c-f51f-481b-b99c-f574606c9ace" providerId="ADAL" clId="{B3DC8918-18C6-4D82-A612-8D42E089ADF2}" dt="2024-11-29T23:06:56.719" v="6637" actId="26606"/>
          <ac:cxnSpMkLst>
            <pc:docMk/>
            <pc:sldMk cId="1277182231" sldId="337"/>
            <ac:cxnSpMk id="17" creationId="{6CF1BAF6-AD41-4082-B212-8A1F9A2E8779}"/>
          </ac:cxnSpMkLst>
        </pc:cxnChg>
      </pc:sldChg>
      <pc:sldChg chg="addSp delSp modSp add mod setBg">
        <pc:chgData name="Zita Draper" userId="b063123c-f51f-481b-b99c-f574606c9ace" providerId="ADAL" clId="{B3DC8918-18C6-4D82-A612-8D42E089ADF2}" dt="2024-11-29T23:08:07.313" v="6655" actId="122"/>
        <pc:sldMkLst>
          <pc:docMk/>
          <pc:sldMk cId="2320768199" sldId="338"/>
        </pc:sldMkLst>
        <pc:spChg chg="mod">
          <ac:chgData name="Zita Draper" userId="b063123c-f51f-481b-b99c-f574606c9ace" providerId="ADAL" clId="{B3DC8918-18C6-4D82-A612-8D42E089ADF2}" dt="2024-11-29T23:08:07.313" v="6655" actId="122"/>
          <ac:spMkLst>
            <pc:docMk/>
            <pc:sldMk cId="2320768199" sldId="338"/>
            <ac:spMk id="2" creationId="{586DA5D6-A5F3-8864-FC39-1977347AD441}"/>
          </ac:spMkLst>
        </pc:spChg>
        <pc:spChg chg="mod">
          <ac:chgData name="Zita Draper" userId="b063123c-f51f-481b-b99c-f574606c9ace" providerId="ADAL" clId="{B3DC8918-18C6-4D82-A612-8D42E089ADF2}" dt="2024-11-29T23:08:00.252" v="6652" actId="26606"/>
          <ac:spMkLst>
            <pc:docMk/>
            <pc:sldMk cId="2320768199" sldId="338"/>
            <ac:spMk id="3" creationId="{7088B603-FF10-6886-DD0D-6E6A0991310A}"/>
          </ac:spMkLst>
        </pc:spChg>
        <pc:spChg chg="add del">
          <ac:chgData name="Zita Draper" userId="b063123c-f51f-481b-b99c-f574606c9ace" providerId="ADAL" clId="{B3DC8918-18C6-4D82-A612-8D42E089ADF2}" dt="2024-11-29T23:07:05.816" v="6639" actId="26606"/>
          <ac:spMkLst>
            <pc:docMk/>
            <pc:sldMk cId="2320768199" sldId="338"/>
            <ac:spMk id="8" creationId="{4DA718D0-4865-4629-8134-44F68D41D574}"/>
          </ac:spMkLst>
        </pc:spChg>
        <pc:spChg chg="add del">
          <ac:chgData name="Zita Draper" userId="b063123c-f51f-481b-b99c-f574606c9ace" providerId="ADAL" clId="{B3DC8918-18C6-4D82-A612-8D42E089ADF2}" dt="2024-11-29T23:07:05.816" v="6639" actId="26606"/>
          <ac:spMkLst>
            <pc:docMk/>
            <pc:sldMk cId="2320768199" sldId="338"/>
            <ac:spMk id="14" creationId="{CBC4F608-B4B8-48C3-9572-C0F061B1CD99}"/>
          </ac:spMkLst>
        </pc:spChg>
        <pc:spChg chg="add del">
          <ac:chgData name="Zita Draper" userId="b063123c-f51f-481b-b99c-f574606c9ace" providerId="ADAL" clId="{B3DC8918-18C6-4D82-A612-8D42E089ADF2}" dt="2024-11-29T23:08:00.252" v="6652" actId="26606"/>
          <ac:spMkLst>
            <pc:docMk/>
            <pc:sldMk cId="2320768199" sldId="338"/>
            <ac:spMk id="15" creationId="{D5B0017B-2ECA-49AF-B397-DC140825DF8D}"/>
          </ac:spMkLst>
        </pc:spChg>
        <pc:spChg chg="add del">
          <ac:chgData name="Zita Draper" userId="b063123c-f51f-481b-b99c-f574606c9ace" providerId="ADAL" clId="{B3DC8918-18C6-4D82-A612-8D42E089ADF2}" dt="2024-11-29T23:08:00.252" v="6652" actId="26606"/>
          <ac:spMkLst>
            <pc:docMk/>
            <pc:sldMk cId="2320768199" sldId="338"/>
            <ac:spMk id="16" creationId="{B6CDA21F-E7AF-4C75-8395-33F58D5B0E45}"/>
          </ac:spMkLst>
        </pc:spChg>
        <pc:spChg chg="add">
          <ac:chgData name="Zita Draper" userId="b063123c-f51f-481b-b99c-f574606c9ace" providerId="ADAL" clId="{B3DC8918-18C6-4D82-A612-8D42E089ADF2}" dt="2024-11-29T23:08:00.252" v="6652" actId="26606"/>
          <ac:spMkLst>
            <pc:docMk/>
            <pc:sldMk cId="2320768199" sldId="338"/>
            <ac:spMk id="1031" creationId="{117AB3D3-3C9C-4DED-809A-78734805B895}"/>
          </ac:spMkLst>
        </pc:spChg>
        <pc:spChg chg="add">
          <ac:chgData name="Zita Draper" userId="b063123c-f51f-481b-b99c-f574606c9ace" providerId="ADAL" clId="{B3DC8918-18C6-4D82-A612-8D42E089ADF2}" dt="2024-11-29T23:08:00.252" v="6652" actId="26606"/>
          <ac:spMkLst>
            <pc:docMk/>
            <pc:sldMk cId="2320768199" sldId="338"/>
            <ac:spMk id="1033" creationId="{3A9A4357-BD1D-4622-A4FE-766E6AB8DE84}"/>
          </ac:spMkLst>
        </pc:spChg>
        <pc:spChg chg="add">
          <ac:chgData name="Zita Draper" userId="b063123c-f51f-481b-b99c-f574606c9ace" providerId="ADAL" clId="{B3DC8918-18C6-4D82-A612-8D42E089ADF2}" dt="2024-11-29T23:08:00.252" v="6652" actId="26606"/>
          <ac:spMkLst>
            <pc:docMk/>
            <pc:sldMk cId="2320768199" sldId="338"/>
            <ac:spMk id="1035" creationId="{E659831F-0D9A-4C63-9EBB-8435B85A440F}"/>
          </ac:spMkLst>
        </pc:spChg>
        <pc:spChg chg="add">
          <ac:chgData name="Zita Draper" userId="b063123c-f51f-481b-b99c-f574606c9ace" providerId="ADAL" clId="{B3DC8918-18C6-4D82-A612-8D42E089ADF2}" dt="2024-11-29T23:08:00.252" v="6652" actId="26606"/>
          <ac:spMkLst>
            <pc:docMk/>
            <pc:sldMk cId="2320768199" sldId="338"/>
            <ac:spMk id="1037" creationId="{E6995CE5-F890-4ABA-82A2-26507CE8D2A3}"/>
          </ac:spMkLst>
        </pc:spChg>
        <pc:grpChg chg="add del">
          <ac:chgData name="Zita Draper" userId="b063123c-f51f-481b-b99c-f574606c9ace" providerId="ADAL" clId="{B3DC8918-18C6-4D82-A612-8D42E089ADF2}" dt="2024-11-29T23:07:05.816" v="6639" actId="26606"/>
          <ac:grpSpMkLst>
            <pc:docMk/>
            <pc:sldMk cId="2320768199" sldId="338"/>
            <ac:grpSpMk id="10" creationId="{65167ED7-6315-43AB-B1B6-C326D5FD8F84}"/>
          </ac:grpSpMkLst>
        </pc:grpChg>
        <pc:grpChg chg="add del">
          <ac:chgData name="Zita Draper" userId="b063123c-f51f-481b-b99c-f574606c9ace" providerId="ADAL" clId="{B3DC8918-18C6-4D82-A612-8D42E089ADF2}" dt="2024-11-29T23:08:00.252" v="6652" actId="26606"/>
          <ac:grpSpMkLst>
            <pc:docMk/>
            <pc:sldMk cId="2320768199" sldId="338"/>
            <ac:grpSpMk id="18" creationId="{AE1C45F0-260A-458C-96ED-C1F6D2151219}"/>
          </ac:grpSpMkLst>
        </pc:grpChg>
        <pc:picChg chg="add mod">
          <ac:chgData name="Zita Draper" userId="b063123c-f51f-481b-b99c-f574606c9ace" providerId="ADAL" clId="{B3DC8918-18C6-4D82-A612-8D42E089ADF2}" dt="2024-11-29T23:08:00.252" v="6652" actId="26606"/>
          <ac:picMkLst>
            <pc:docMk/>
            <pc:sldMk cId="2320768199" sldId="338"/>
            <ac:picMk id="1026" creationId="{C701077B-71B5-D9A2-C7FF-CE5749BE7B97}"/>
          </ac:picMkLst>
        </pc:picChg>
        <pc:cxnChg chg="add del">
          <ac:chgData name="Zita Draper" userId="b063123c-f51f-481b-b99c-f574606c9ace" providerId="ADAL" clId="{B3DC8918-18C6-4D82-A612-8D42E089ADF2}" dt="2024-11-29T23:08:00.252" v="6652" actId="26606"/>
          <ac:cxnSpMkLst>
            <pc:docMk/>
            <pc:sldMk cId="2320768199" sldId="338"/>
            <ac:cxnSpMk id="17" creationId="{6CF1BAF6-AD41-4082-B212-8A1F9A2E8779}"/>
          </ac:cxnSpMkLst>
        </pc:cxnChg>
      </pc:sldChg>
      <pc:sldChg chg="addSp modSp add mod setBg">
        <pc:chgData name="Zita Draper" userId="b063123c-f51f-481b-b99c-f574606c9ace" providerId="ADAL" clId="{B3DC8918-18C6-4D82-A612-8D42E089ADF2}" dt="2024-11-29T23:07:16.345" v="6645" actId="122"/>
        <pc:sldMkLst>
          <pc:docMk/>
          <pc:sldMk cId="1033582659" sldId="339"/>
        </pc:sldMkLst>
        <pc:spChg chg="mod">
          <ac:chgData name="Zita Draper" userId="b063123c-f51f-481b-b99c-f574606c9ace" providerId="ADAL" clId="{B3DC8918-18C6-4D82-A612-8D42E089ADF2}" dt="2024-11-29T23:07:16.345" v="6645" actId="122"/>
          <ac:spMkLst>
            <pc:docMk/>
            <pc:sldMk cId="1033582659" sldId="339"/>
            <ac:spMk id="2" creationId="{68614519-5771-54DE-5AFB-94859D6E158C}"/>
          </ac:spMkLst>
        </pc:spChg>
        <pc:spChg chg="mod">
          <ac:chgData name="Zita Draper" userId="b063123c-f51f-481b-b99c-f574606c9ace" providerId="ADAL" clId="{B3DC8918-18C6-4D82-A612-8D42E089ADF2}" dt="2024-11-29T23:07:10.763" v="6641" actId="26606"/>
          <ac:spMkLst>
            <pc:docMk/>
            <pc:sldMk cId="1033582659" sldId="339"/>
            <ac:spMk id="3" creationId="{284323B9-DA20-2353-E91D-8B3D8E4DB428}"/>
          </ac:spMkLst>
        </pc:spChg>
        <pc:spChg chg="add">
          <ac:chgData name="Zita Draper" userId="b063123c-f51f-481b-b99c-f574606c9ace" providerId="ADAL" clId="{B3DC8918-18C6-4D82-A612-8D42E089ADF2}" dt="2024-11-29T23:07:10.763" v="6641" actId="26606"/>
          <ac:spMkLst>
            <pc:docMk/>
            <pc:sldMk cId="1033582659" sldId="339"/>
            <ac:spMk id="8" creationId="{B6CDA21F-E7AF-4C75-8395-33F58D5B0E45}"/>
          </ac:spMkLst>
        </pc:spChg>
        <pc:spChg chg="add">
          <ac:chgData name="Zita Draper" userId="b063123c-f51f-481b-b99c-f574606c9ace" providerId="ADAL" clId="{B3DC8918-18C6-4D82-A612-8D42E089ADF2}" dt="2024-11-29T23:07:10.763" v="6641" actId="26606"/>
          <ac:spMkLst>
            <pc:docMk/>
            <pc:sldMk cId="1033582659" sldId="339"/>
            <ac:spMk id="15" creationId="{D5B0017B-2ECA-49AF-B397-DC140825DF8D}"/>
          </ac:spMkLst>
        </pc:spChg>
        <pc:grpChg chg="add">
          <ac:chgData name="Zita Draper" userId="b063123c-f51f-481b-b99c-f574606c9ace" providerId="ADAL" clId="{B3DC8918-18C6-4D82-A612-8D42E089ADF2}" dt="2024-11-29T23:07:10.763" v="6641" actId="26606"/>
          <ac:grpSpMkLst>
            <pc:docMk/>
            <pc:sldMk cId="1033582659" sldId="339"/>
            <ac:grpSpMk id="10" creationId="{AE1C45F0-260A-458C-96ED-C1F6D2151219}"/>
          </ac:grpSpMkLst>
        </pc:grpChg>
        <pc:cxnChg chg="add">
          <ac:chgData name="Zita Draper" userId="b063123c-f51f-481b-b99c-f574606c9ace" providerId="ADAL" clId="{B3DC8918-18C6-4D82-A612-8D42E089ADF2}" dt="2024-11-29T23:07:10.763" v="6641" actId="26606"/>
          <ac:cxnSpMkLst>
            <pc:docMk/>
            <pc:sldMk cId="1033582659" sldId="339"/>
            <ac:cxnSpMk id="17" creationId="{6CF1BAF6-AD41-4082-B212-8A1F9A2E8779}"/>
          </ac:cxnSpMkLst>
        </pc:cxn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22B67F-0107-4719-B182-119B476CA1EE}" type="doc">
      <dgm:prSet loTypeId="urn:microsoft.com/office/officeart/2018/2/layout/IconVerticalSolidList" loCatId="icon" qsTypeId="urn:microsoft.com/office/officeart/2005/8/quickstyle/simple1" qsCatId="simple" csTypeId="urn:microsoft.com/office/officeart/2018/5/colors/Iconchunking_neutralbg_accent1_2" csCatId="accent1" phldr="1"/>
      <dgm:spPr/>
      <dgm:t>
        <a:bodyPr/>
        <a:lstStyle/>
        <a:p>
          <a:endParaRPr lang="en-US"/>
        </a:p>
      </dgm:t>
    </dgm:pt>
    <dgm:pt modelId="{910EB7E3-9C00-4B82-B3DE-20034AD751B8}">
      <dgm:prSet/>
      <dgm:spPr/>
      <dgm:t>
        <a:bodyPr/>
        <a:lstStyle/>
        <a:p>
          <a:r>
            <a:rPr lang="en-GB"/>
            <a:t>Please complete the activity sheet. </a:t>
          </a:r>
          <a:endParaRPr lang="en-US"/>
        </a:p>
      </dgm:t>
    </dgm:pt>
    <dgm:pt modelId="{7185243C-7E6F-4CA8-AB9F-9E5C926F8253}" type="parTrans" cxnId="{91DA4820-1741-4FA3-8FC7-B1855C579F22}">
      <dgm:prSet/>
      <dgm:spPr/>
      <dgm:t>
        <a:bodyPr/>
        <a:lstStyle/>
        <a:p>
          <a:endParaRPr lang="en-US"/>
        </a:p>
      </dgm:t>
    </dgm:pt>
    <dgm:pt modelId="{0642FF3A-D02D-4010-BDE5-BC19DE9BBC9D}" type="sibTrans" cxnId="{91DA4820-1741-4FA3-8FC7-B1855C579F22}">
      <dgm:prSet/>
      <dgm:spPr/>
      <dgm:t>
        <a:bodyPr/>
        <a:lstStyle/>
        <a:p>
          <a:endParaRPr lang="en-US"/>
        </a:p>
      </dgm:t>
    </dgm:pt>
    <dgm:pt modelId="{E5DB6B9D-3571-4DA7-BF6C-00B1792CE694}">
      <dgm:prSet/>
      <dgm:spPr/>
      <dgm:t>
        <a:bodyPr/>
        <a:lstStyle/>
        <a:p>
          <a:r>
            <a:rPr lang="en-GB"/>
            <a:t>Take 15 minutes and then will feedback. </a:t>
          </a:r>
          <a:endParaRPr lang="en-US"/>
        </a:p>
      </dgm:t>
    </dgm:pt>
    <dgm:pt modelId="{A3562B8F-095D-4227-A43A-D1A9078AB5BC}" type="parTrans" cxnId="{61DACE80-5BB1-48C7-9126-3029FA60ECBA}">
      <dgm:prSet/>
      <dgm:spPr/>
      <dgm:t>
        <a:bodyPr/>
        <a:lstStyle/>
        <a:p>
          <a:endParaRPr lang="en-US"/>
        </a:p>
      </dgm:t>
    </dgm:pt>
    <dgm:pt modelId="{C34E9FC5-9C31-478F-B272-B290452B149F}" type="sibTrans" cxnId="{61DACE80-5BB1-48C7-9126-3029FA60ECBA}">
      <dgm:prSet/>
      <dgm:spPr/>
      <dgm:t>
        <a:bodyPr/>
        <a:lstStyle/>
        <a:p>
          <a:endParaRPr lang="en-US"/>
        </a:p>
      </dgm:t>
    </dgm:pt>
    <dgm:pt modelId="{728456E8-ABE0-4F9D-90F4-0C32413DE6E6}">
      <dgm:prSet/>
      <dgm:spPr/>
      <dgm:t>
        <a:bodyPr/>
        <a:lstStyle/>
        <a:p>
          <a:r>
            <a:rPr lang="en-GB"/>
            <a:t>Ensure that you read the questions carefully. </a:t>
          </a:r>
          <a:endParaRPr lang="en-US"/>
        </a:p>
      </dgm:t>
    </dgm:pt>
    <dgm:pt modelId="{5A981F6B-A1D2-428D-BD18-49901122FB64}" type="parTrans" cxnId="{67BE48ED-006F-4A85-AD02-ECD09F11DC46}">
      <dgm:prSet/>
      <dgm:spPr/>
      <dgm:t>
        <a:bodyPr/>
        <a:lstStyle/>
        <a:p>
          <a:endParaRPr lang="en-US"/>
        </a:p>
      </dgm:t>
    </dgm:pt>
    <dgm:pt modelId="{7FB7D7FA-D77A-4AD9-BE00-957504D27C91}" type="sibTrans" cxnId="{67BE48ED-006F-4A85-AD02-ECD09F11DC46}">
      <dgm:prSet/>
      <dgm:spPr/>
      <dgm:t>
        <a:bodyPr/>
        <a:lstStyle/>
        <a:p>
          <a:endParaRPr lang="en-US"/>
        </a:p>
      </dgm:t>
    </dgm:pt>
    <dgm:pt modelId="{906806CD-9811-409A-B0FA-02ECE242F88B}" type="pres">
      <dgm:prSet presAssocID="{1F22B67F-0107-4719-B182-119B476CA1EE}" presName="root" presStyleCnt="0">
        <dgm:presLayoutVars>
          <dgm:dir/>
          <dgm:resizeHandles val="exact"/>
        </dgm:presLayoutVars>
      </dgm:prSet>
      <dgm:spPr/>
    </dgm:pt>
    <dgm:pt modelId="{3747FFB9-C89B-4553-A863-5A2BB615FD1C}" type="pres">
      <dgm:prSet presAssocID="{910EB7E3-9C00-4B82-B3DE-20034AD751B8}" presName="compNode" presStyleCnt="0"/>
      <dgm:spPr/>
    </dgm:pt>
    <dgm:pt modelId="{1A2F0824-5855-421A-9861-9CE6EE9C9B22}" type="pres">
      <dgm:prSet presAssocID="{910EB7E3-9C00-4B82-B3DE-20034AD751B8}" presName="bgRect" presStyleLbl="bgShp" presStyleIdx="0" presStyleCnt="3"/>
      <dgm:spPr/>
    </dgm:pt>
    <dgm:pt modelId="{8F816AA0-2697-41F1-AAA9-0533C38838BF}" type="pres">
      <dgm:prSet presAssocID="{910EB7E3-9C00-4B82-B3DE-20034AD751B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382F494C-E1FE-433A-B874-F56E109087F9}" type="pres">
      <dgm:prSet presAssocID="{910EB7E3-9C00-4B82-B3DE-20034AD751B8}" presName="spaceRect" presStyleCnt="0"/>
      <dgm:spPr/>
    </dgm:pt>
    <dgm:pt modelId="{100C4223-985F-4C9D-B22D-4A6C9BD56B3D}" type="pres">
      <dgm:prSet presAssocID="{910EB7E3-9C00-4B82-B3DE-20034AD751B8}" presName="parTx" presStyleLbl="revTx" presStyleIdx="0" presStyleCnt="3">
        <dgm:presLayoutVars>
          <dgm:chMax val="0"/>
          <dgm:chPref val="0"/>
        </dgm:presLayoutVars>
      </dgm:prSet>
      <dgm:spPr/>
    </dgm:pt>
    <dgm:pt modelId="{EC64848E-46E9-4EAC-81B2-BEFDE57802E8}" type="pres">
      <dgm:prSet presAssocID="{0642FF3A-D02D-4010-BDE5-BC19DE9BBC9D}" presName="sibTrans" presStyleCnt="0"/>
      <dgm:spPr/>
    </dgm:pt>
    <dgm:pt modelId="{23D15D89-2CF6-4C55-AD06-AB362E7075EF}" type="pres">
      <dgm:prSet presAssocID="{E5DB6B9D-3571-4DA7-BF6C-00B1792CE694}" presName="compNode" presStyleCnt="0"/>
      <dgm:spPr/>
    </dgm:pt>
    <dgm:pt modelId="{0D310112-0837-4E51-86D9-059DD242119C}" type="pres">
      <dgm:prSet presAssocID="{E5DB6B9D-3571-4DA7-BF6C-00B1792CE694}" presName="bgRect" presStyleLbl="bgShp" presStyleIdx="1" presStyleCnt="3"/>
      <dgm:spPr/>
    </dgm:pt>
    <dgm:pt modelId="{3B047EA2-EA53-42F2-9B7F-9F6763D28F0F}" type="pres">
      <dgm:prSet presAssocID="{E5DB6B9D-3571-4DA7-BF6C-00B1792CE69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D33C3C76-A597-44F3-AF6C-D4470F2EC191}" type="pres">
      <dgm:prSet presAssocID="{E5DB6B9D-3571-4DA7-BF6C-00B1792CE694}" presName="spaceRect" presStyleCnt="0"/>
      <dgm:spPr/>
    </dgm:pt>
    <dgm:pt modelId="{10238238-7314-4776-BECC-8A0E8FC9612A}" type="pres">
      <dgm:prSet presAssocID="{E5DB6B9D-3571-4DA7-BF6C-00B1792CE694}" presName="parTx" presStyleLbl="revTx" presStyleIdx="1" presStyleCnt="3">
        <dgm:presLayoutVars>
          <dgm:chMax val="0"/>
          <dgm:chPref val="0"/>
        </dgm:presLayoutVars>
      </dgm:prSet>
      <dgm:spPr/>
    </dgm:pt>
    <dgm:pt modelId="{166B579B-10B8-4978-8E16-97D8D9EC2E1D}" type="pres">
      <dgm:prSet presAssocID="{C34E9FC5-9C31-478F-B272-B290452B149F}" presName="sibTrans" presStyleCnt="0"/>
      <dgm:spPr/>
    </dgm:pt>
    <dgm:pt modelId="{79993637-A0C8-48EE-BC9E-54213A5CD489}" type="pres">
      <dgm:prSet presAssocID="{728456E8-ABE0-4F9D-90F4-0C32413DE6E6}" presName="compNode" presStyleCnt="0"/>
      <dgm:spPr/>
    </dgm:pt>
    <dgm:pt modelId="{CA2A2574-28EC-4D1D-A14A-213E761261F7}" type="pres">
      <dgm:prSet presAssocID="{728456E8-ABE0-4F9D-90F4-0C32413DE6E6}" presName="bgRect" presStyleLbl="bgShp" presStyleIdx="2" presStyleCnt="3"/>
      <dgm:spPr/>
    </dgm:pt>
    <dgm:pt modelId="{C241306C-2427-4385-9D64-5CE589896AA6}" type="pres">
      <dgm:prSet presAssocID="{728456E8-ABE0-4F9D-90F4-0C32413DE6E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pen Book"/>
        </a:ext>
      </dgm:extLst>
    </dgm:pt>
    <dgm:pt modelId="{161B4A24-B9AE-4F9B-85C2-B0D9438937B2}" type="pres">
      <dgm:prSet presAssocID="{728456E8-ABE0-4F9D-90F4-0C32413DE6E6}" presName="spaceRect" presStyleCnt="0"/>
      <dgm:spPr/>
    </dgm:pt>
    <dgm:pt modelId="{A5DDB62E-FC1F-4767-9539-11709DF5AD56}" type="pres">
      <dgm:prSet presAssocID="{728456E8-ABE0-4F9D-90F4-0C32413DE6E6}" presName="parTx" presStyleLbl="revTx" presStyleIdx="2" presStyleCnt="3">
        <dgm:presLayoutVars>
          <dgm:chMax val="0"/>
          <dgm:chPref val="0"/>
        </dgm:presLayoutVars>
      </dgm:prSet>
      <dgm:spPr/>
    </dgm:pt>
  </dgm:ptLst>
  <dgm:cxnLst>
    <dgm:cxn modelId="{91DA4820-1741-4FA3-8FC7-B1855C579F22}" srcId="{1F22B67F-0107-4719-B182-119B476CA1EE}" destId="{910EB7E3-9C00-4B82-B3DE-20034AD751B8}" srcOrd="0" destOrd="0" parTransId="{7185243C-7E6F-4CA8-AB9F-9E5C926F8253}" sibTransId="{0642FF3A-D02D-4010-BDE5-BC19DE9BBC9D}"/>
    <dgm:cxn modelId="{3C7A773F-643D-4845-9064-06D2C0A51EDA}" type="presOf" srcId="{910EB7E3-9C00-4B82-B3DE-20034AD751B8}" destId="{100C4223-985F-4C9D-B22D-4A6C9BD56B3D}" srcOrd="0" destOrd="0" presId="urn:microsoft.com/office/officeart/2018/2/layout/IconVerticalSolidList"/>
    <dgm:cxn modelId="{61DACE80-5BB1-48C7-9126-3029FA60ECBA}" srcId="{1F22B67F-0107-4719-B182-119B476CA1EE}" destId="{E5DB6B9D-3571-4DA7-BF6C-00B1792CE694}" srcOrd="1" destOrd="0" parTransId="{A3562B8F-095D-4227-A43A-D1A9078AB5BC}" sibTransId="{C34E9FC5-9C31-478F-B272-B290452B149F}"/>
    <dgm:cxn modelId="{4C0B83C8-FAF4-4CD7-B8FD-4B46F8075C4D}" type="presOf" srcId="{E5DB6B9D-3571-4DA7-BF6C-00B1792CE694}" destId="{10238238-7314-4776-BECC-8A0E8FC9612A}" srcOrd="0" destOrd="0" presId="urn:microsoft.com/office/officeart/2018/2/layout/IconVerticalSolidList"/>
    <dgm:cxn modelId="{B25450D8-6074-4D3C-9ADB-861F831AADFA}" type="presOf" srcId="{728456E8-ABE0-4F9D-90F4-0C32413DE6E6}" destId="{A5DDB62E-FC1F-4767-9539-11709DF5AD56}" srcOrd="0" destOrd="0" presId="urn:microsoft.com/office/officeart/2018/2/layout/IconVerticalSolidList"/>
    <dgm:cxn modelId="{9BF841E1-B633-4514-8182-47292E324655}" type="presOf" srcId="{1F22B67F-0107-4719-B182-119B476CA1EE}" destId="{906806CD-9811-409A-B0FA-02ECE242F88B}" srcOrd="0" destOrd="0" presId="urn:microsoft.com/office/officeart/2018/2/layout/IconVerticalSolidList"/>
    <dgm:cxn modelId="{67BE48ED-006F-4A85-AD02-ECD09F11DC46}" srcId="{1F22B67F-0107-4719-B182-119B476CA1EE}" destId="{728456E8-ABE0-4F9D-90F4-0C32413DE6E6}" srcOrd="2" destOrd="0" parTransId="{5A981F6B-A1D2-428D-BD18-49901122FB64}" sibTransId="{7FB7D7FA-D77A-4AD9-BE00-957504D27C91}"/>
    <dgm:cxn modelId="{63140E4D-65AE-405B-8B96-84035DA1CC70}" type="presParOf" srcId="{906806CD-9811-409A-B0FA-02ECE242F88B}" destId="{3747FFB9-C89B-4553-A863-5A2BB615FD1C}" srcOrd="0" destOrd="0" presId="urn:microsoft.com/office/officeart/2018/2/layout/IconVerticalSolidList"/>
    <dgm:cxn modelId="{B1A6B9EF-C46B-4299-A3F8-60517DA282AC}" type="presParOf" srcId="{3747FFB9-C89B-4553-A863-5A2BB615FD1C}" destId="{1A2F0824-5855-421A-9861-9CE6EE9C9B22}" srcOrd="0" destOrd="0" presId="urn:microsoft.com/office/officeart/2018/2/layout/IconVerticalSolidList"/>
    <dgm:cxn modelId="{3FFF1EDA-C4B3-460A-988A-E72B589AD4B8}" type="presParOf" srcId="{3747FFB9-C89B-4553-A863-5A2BB615FD1C}" destId="{8F816AA0-2697-41F1-AAA9-0533C38838BF}" srcOrd="1" destOrd="0" presId="urn:microsoft.com/office/officeart/2018/2/layout/IconVerticalSolidList"/>
    <dgm:cxn modelId="{036B392D-81E7-488D-B13C-AE351C912AF7}" type="presParOf" srcId="{3747FFB9-C89B-4553-A863-5A2BB615FD1C}" destId="{382F494C-E1FE-433A-B874-F56E109087F9}" srcOrd="2" destOrd="0" presId="urn:microsoft.com/office/officeart/2018/2/layout/IconVerticalSolidList"/>
    <dgm:cxn modelId="{B64A2F7E-859A-430A-B82D-DC534200108F}" type="presParOf" srcId="{3747FFB9-C89B-4553-A863-5A2BB615FD1C}" destId="{100C4223-985F-4C9D-B22D-4A6C9BD56B3D}" srcOrd="3" destOrd="0" presId="urn:microsoft.com/office/officeart/2018/2/layout/IconVerticalSolidList"/>
    <dgm:cxn modelId="{AE9ABC06-7861-4CF4-890A-DFC66295E30F}" type="presParOf" srcId="{906806CD-9811-409A-B0FA-02ECE242F88B}" destId="{EC64848E-46E9-4EAC-81B2-BEFDE57802E8}" srcOrd="1" destOrd="0" presId="urn:microsoft.com/office/officeart/2018/2/layout/IconVerticalSolidList"/>
    <dgm:cxn modelId="{2B1C4DD7-355A-4A5D-987D-C587A8B47FBB}" type="presParOf" srcId="{906806CD-9811-409A-B0FA-02ECE242F88B}" destId="{23D15D89-2CF6-4C55-AD06-AB362E7075EF}" srcOrd="2" destOrd="0" presId="urn:microsoft.com/office/officeart/2018/2/layout/IconVerticalSolidList"/>
    <dgm:cxn modelId="{09FEFEE7-F938-4AA5-BABA-28C313BF127B}" type="presParOf" srcId="{23D15D89-2CF6-4C55-AD06-AB362E7075EF}" destId="{0D310112-0837-4E51-86D9-059DD242119C}" srcOrd="0" destOrd="0" presId="urn:microsoft.com/office/officeart/2018/2/layout/IconVerticalSolidList"/>
    <dgm:cxn modelId="{7307BA00-D49C-4ED1-8FA9-27FDBF225FAD}" type="presParOf" srcId="{23D15D89-2CF6-4C55-AD06-AB362E7075EF}" destId="{3B047EA2-EA53-42F2-9B7F-9F6763D28F0F}" srcOrd="1" destOrd="0" presId="urn:microsoft.com/office/officeart/2018/2/layout/IconVerticalSolidList"/>
    <dgm:cxn modelId="{2DFB8F4C-9443-4B2F-854F-792C606B95A0}" type="presParOf" srcId="{23D15D89-2CF6-4C55-AD06-AB362E7075EF}" destId="{D33C3C76-A597-44F3-AF6C-D4470F2EC191}" srcOrd="2" destOrd="0" presId="urn:microsoft.com/office/officeart/2018/2/layout/IconVerticalSolidList"/>
    <dgm:cxn modelId="{94C29B36-3B65-47CB-9F3B-5CBBE90D7322}" type="presParOf" srcId="{23D15D89-2CF6-4C55-AD06-AB362E7075EF}" destId="{10238238-7314-4776-BECC-8A0E8FC9612A}" srcOrd="3" destOrd="0" presId="urn:microsoft.com/office/officeart/2018/2/layout/IconVerticalSolidList"/>
    <dgm:cxn modelId="{EE73F579-B3BB-4E63-9FE8-6EB5142A9F0A}" type="presParOf" srcId="{906806CD-9811-409A-B0FA-02ECE242F88B}" destId="{166B579B-10B8-4978-8E16-97D8D9EC2E1D}" srcOrd="3" destOrd="0" presId="urn:microsoft.com/office/officeart/2018/2/layout/IconVerticalSolidList"/>
    <dgm:cxn modelId="{C87BC719-6536-4A23-8DFA-8D93CAB93D0D}" type="presParOf" srcId="{906806CD-9811-409A-B0FA-02ECE242F88B}" destId="{79993637-A0C8-48EE-BC9E-54213A5CD489}" srcOrd="4" destOrd="0" presId="urn:microsoft.com/office/officeart/2018/2/layout/IconVerticalSolidList"/>
    <dgm:cxn modelId="{3054246C-8026-4A3D-B904-3C3F87D229F8}" type="presParOf" srcId="{79993637-A0C8-48EE-BC9E-54213A5CD489}" destId="{CA2A2574-28EC-4D1D-A14A-213E761261F7}" srcOrd="0" destOrd="0" presId="urn:microsoft.com/office/officeart/2018/2/layout/IconVerticalSolidList"/>
    <dgm:cxn modelId="{FA6BCD6D-1155-4DB0-9E4D-54773A2A9AF0}" type="presParOf" srcId="{79993637-A0C8-48EE-BC9E-54213A5CD489}" destId="{C241306C-2427-4385-9D64-5CE589896AA6}" srcOrd="1" destOrd="0" presId="urn:microsoft.com/office/officeart/2018/2/layout/IconVerticalSolidList"/>
    <dgm:cxn modelId="{BC520E15-DDF8-4E11-A66C-A7741F0FAA59}" type="presParOf" srcId="{79993637-A0C8-48EE-BC9E-54213A5CD489}" destId="{161B4A24-B9AE-4F9B-85C2-B0D9438937B2}" srcOrd="2" destOrd="0" presId="urn:microsoft.com/office/officeart/2018/2/layout/IconVerticalSolidList"/>
    <dgm:cxn modelId="{185EB959-CFA6-4CA9-BD94-B7E5DA351161}" type="presParOf" srcId="{79993637-A0C8-48EE-BC9E-54213A5CD489}" destId="{A5DDB62E-FC1F-4767-9539-11709DF5AD5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B2C6276-9A9E-463D-8C79-CD69F8B0D045}" type="doc">
      <dgm:prSet loTypeId="urn:microsoft.com/office/officeart/2005/8/layout/vList2" loCatId="list" qsTypeId="urn:microsoft.com/office/officeart/2005/8/quickstyle/simple1" qsCatId="simple" csTypeId="urn:microsoft.com/office/officeart/2005/8/colors/accent0_3" csCatId="mainScheme"/>
      <dgm:spPr/>
      <dgm:t>
        <a:bodyPr/>
        <a:lstStyle/>
        <a:p>
          <a:endParaRPr lang="en-US"/>
        </a:p>
      </dgm:t>
    </dgm:pt>
    <dgm:pt modelId="{4948B9D2-83DB-449B-8890-977E6482277A}">
      <dgm:prSet/>
      <dgm:spPr/>
      <dgm:t>
        <a:bodyPr/>
        <a:lstStyle/>
        <a:p>
          <a:r>
            <a:rPr lang="en-GB" b="1"/>
            <a:t>R v Gittens [1984] </a:t>
          </a:r>
          <a:r>
            <a:rPr lang="en-GB"/>
            <a:t>– Research this case. </a:t>
          </a:r>
          <a:endParaRPr lang="en-US"/>
        </a:p>
      </dgm:t>
    </dgm:pt>
    <dgm:pt modelId="{29905A45-9C35-4C40-9F37-E82A4B9680D9}" type="parTrans" cxnId="{E570D98F-86C3-49F4-A984-A9FEF094B3D0}">
      <dgm:prSet/>
      <dgm:spPr/>
      <dgm:t>
        <a:bodyPr/>
        <a:lstStyle/>
        <a:p>
          <a:endParaRPr lang="en-US"/>
        </a:p>
      </dgm:t>
    </dgm:pt>
    <dgm:pt modelId="{7E8C4F63-D5C8-4B92-A37C-7BD4DCA3F224}" type="sibTrans" cxnId="{E570D98F-86C3-49F4-A984-A9FEF094B3D0}">
      <dgm:prSet/>
      <dgm:spPr/>
      <dgm:t>
        <a:bodyPr/>
        <a:lstStyle/>
        <a:p>
          <a:endParaRPr lang="en-US"/>
        </a:p>
      </dgm:t>
    </dgm:pt>
    <dgm:pt modelId="{FF3752E6-F066-4A9D-90F4-5E26454E00CF}">
      <dgm:prSet/>
      <dgm:spPr/>
      <dgm:t>
        <a:bodyPr/>
        <a:lstStyle/>
        <a:p>
          <a:r>
            <a:rPr lang="en-GB" b="1"/>
            <a:t>R v Blackman [2017] </a:t>
          </a:r>
          <a:r>
            <a:rPr lang="en-GB"/>
            <a:t>– Killed Insurgent whilst in the marine’s. Charge with murder – suffering from a adjustment disorder – Conviction overturned – Manslaughter. </a:t>
          </a:r>
          <a:endParaRPr lang="en-US"/>
        </a:p>
      </dgm:t>
    </dgm:pt>
    <dgm:pt modelId="{3BD7BD33-4482-4E59-A109-E4A7C6B408AC}" type="parTrans" cxnId="{913A0BB5-E13B-42F7-9336-A81A53734C60}">
      <dgm:prSet/>
      <dgm:spPr/>
      <dgm:t>
        <a:bodyPr/>
        <a:lstStyle/>
        <a:p>
          <a:endParaRPr lang="en-US"/>
        </a:p>
      </dgm:t>
    </dgm:pt>
    <dgm:pt modelId="{29A552DA-3B12-4FE9-BFB6-C216D1AE5B38}" type="sibTrans" cxnId="{913A0BB5-E13B-42F7-9336-A81A53734C60}">
      <dgm:prSet/>
      <dgm:spPr/>
      <dgm:t>
        <a:bodyPr/>
        <a:lstStyle/>
        <a:p>
          <a:endParaRPr lang="en-US"/>
        </a:p>
      </dgm:t>
    </dgm:pt>
    <dgm:pt modelId="{ED8856F1-04F0-4D34-9282-1712178E99F7}">
      <dgm:prSet/>
      <dgm:spPr/>
      <dgm:t>
        <a:bodyPr/>
        <a:lstStyle/>
        <a:p>
          <a:r>
            <a:rPr lang="en-GB" b="1"/>
            <a:t>R v Moyle [2008] </a:t>
          </a:r>
          <a:r>
            <a:rPr lang="en-GB"/>
            <a:t>– Killed an individual – kicked them to death outside a pub. Schizophrenia and Paranoia – conviction for murder overturned – Manslaughter. </a:t>
          </a:r>
          <a:endParaRPr lang="en-US"/>
        </a:p>
      </dgm:t>
    </dgm:pt>
    <dgm:pt modelId="{E876AE92-F2C2-4AE2-A4BD-A6161F2E4296}" type="parTrans" cxnId="{685FFB9B-41AD-4347-A1CF-644F86B7774A}">
      <dgm:prSet/>
      <dgm:spPr/>
      <dgm:t>
        <a:bodyPr/>
        <a:lstStyle/>
        <a:p>
          <a:endParaRPr lang="en-US"/>
        </a:p>
      </dgm:t>
    </dgm:pt>
    <dgm:pt modelId="{B8D3C729-5ECF-4D3B-ABA0-1E741C9587D3}" type="sibTrans" cxnId="{685FFB9B-41AD-4347-A1CF-644F86B7774A}">
      <dgm:prSet/>
      <dgm:spPr/>
      <dgm:t>
        <a:bodyPr/>
        <a:lstStyle/>
        <a:p>
          <a:endParaRPr lang="en-US"/>
        </a:p>
      </dgm:t>
    </dgm:pt>
    <dgm:pt modelId="{9EDC336F-AA1F-433D-8CDD-F1CF84EA667D}" type="pres">
      <dgm:prSet presAssocID="{AB2C6276-9A9E-463D-8C79-CD69F8B0D045}" presName="linear" presStyleCnt="0">
        <dgm:presLayoutVars>
          <dgm:animLvl val="lvl"/>
          <dgm:resizeHandles val="exact"/>
        </dgm:presLayoutVars>
      </dgm:prSet>
      <dgm:spPr/>
    </dgm:pt>
    <dgm:pt modelId="{378310E2-9C83-4E11-82C3-7833929379E1}" type="pres">
      <dgm:prSet presAssocID="{4948B9D2-83DB-449B-8890-977E6482277A}" presName="parentText" presStyleLbl="node1" presStyleIdx="0" presStyleCnt="3">
        <dgm:presLayoutVars>
          <dgm:chMax val="0"/>
          <dgm:bulletEnabled val="1"/>
        </dgm:presLayoutVars>
      </dgm:prSet>
      <dgm:spPr/>
    </dgm:pt>
    <dgm:pt modelId="{26E5B7C4-BE43-4405-B36A-7BD586C7AAFE}" type="pres">
      <dgm:prSet presAssocID="{7E8C4F63-D5C8-4B92-A37C-7BD4DCA3F224}" presName="spacer" presStyleCnt="0"/>
      <dgm:spPr/>
    </dgm:pt>
    <dgm:pt modelId="{72E4448D-2BCB-467A-B3DA-763FAF746CF0}" type="pres">
      <dgm:prSet presAssocID="{FF3752E6-F066-4A9D-90F4-5E26454E00CF}" presName="parentText" presStyleLbl="node1" presStyleIdx="1" presStyleCnt="3">
        <dgm:presLayoutVars>
          <dgm:chMax val="0"/>
          <dgm:bulletEnabled val="1"/>
        </dgm:presLayoutVars>
      </dgm:prSet>
      <dgm:spPr/>
    </dgm:pt>
    <dgm:pt modelId="{4AC332E0-2618-4DE4-91B3-2550658BED6F}" type="pres">
      <dgm:prSet presAssocID="{29A552DA-3B12-4FE9-BFB6-C216D1AE5B38}" presName="spacer" presStyleCnt="0"/>
      <dgm:spPr/>
    </dgm:pt>
    <dgm:pt modelId="{E75DB0B5-C0B5-466A-94E8-0AE8155500D9}" type="pres">
      <dgm:prSet presAssocID="{ED8856F1-04F0-4D34-9282-1712178E99F7}" presName="parentText" presStyleLbl="node1" presStyleIdx="2" presStyleCnt="3">
        <dgm:presLayoutVars>
          <dgm:chMax val="0"/>
          <dgm:bulletEnabled val="1"/>
        </dgm:presLayoutVars>
      </dgm:prSet>
      <dgm:spPr/>
    </dgm:pt>
  </dgm:ptLst>
  <dgm:cxnLst>
    <dgm:cxn modelId="{A7FCF507-7A39-43C5-B3C5-6B82F0448028}" type="presOf" srcId="{AB2C6276-9A9E-463D-8C79-CD69F8B0D045}" destId="{9EDC336F-AA1F-433D-8CDD-F1CF84EA667D}" srcOrd="0" destOrd="0" presId="urn:microsoft.com/office/officeart/2005/8/layout/vList2"/>
    <dgm:cxn modelId="{A91A4C47-8EBB-4C15-84DD-936E834CF466}" type="presOf" srcId="{ED8856F1-04F0-4D34-9282-1712178E99F7}" destId="{E75DB0B5-C0B5-466A-94E8-0AE8155500D9}" srcOrd="0" destOrd="0" presId="urn:microsoft.com/office/officeart/2005/8/layout/vList2"/>
    <dgm:cxn modelId="{ACFE6069-4BD4-459D-B7AD-6150D322AA67}" type="presOf" srcId="{4948B9D2-83DB-449B-8890-977E6482277A}" destId="{378310E2-9C83-4E11-82C3-7833929379E1}" srcOrd="0" destOrd="0" presId="urn:microsoft.com/office/officeart/2005/8/layout/vList2"/>
    <dgm:cxn modelId="{E570D98F-86C3-49F4-A984-A9FEF094B3D0}" srcId="{AB2C6276-9A9E-463D-8C79-CD69F8B0D045}" destId="{4948B9D2-83DB-449B-8890-977E6482277A}" srcOrd="0" destOrd="0" parTransId="{29905A45-9C35-4C40-9F37-E82A4B9680D9}" sibTransId="{7E8C4F63-D5C8-4B92-A37C-7BD4DCA3F224}"/>
    <dgm:cxn modelId="{685FFB9B-41AD-4347-A1CF-644F86B7774A}" srcId="{AB2C6276-9A9E-463D-8C79-CD69F8B0D045}" destId="{ED8856F1-04F0-4D34-9282-1712178E99F7}" srcOrd="2" destOrd="0" parTransId="{E876AE92-F2C2-4AE2-A4BD-A6161F2E4296}" sibTransId="{B8D3C729-5ECF-4D3B-ABA0-1E741C9587D3}"/>
    <dgm:cxn modelId="{913A0BB5-E13B-42F7-9336-A81A53734C60}" srcId="{AB2C6276-9A9E-463D-8C79-CD69F8B0D045}" destId="{FF3752E6-F066-4A9D-90F4-5E26454E00CF}" srcOrd="1" destOrd="0" parTransId="{3BD7BD33-4482-4E59-A109-E4A7C6B408AC}" sibTransId="{29A552DA-3B12-4FE9-BFB6-C216D1AE5B38}"/>
    <dgm:cxn modelId="{7A3FF6DC-B274-4C60-A2E9-622A0F243581}" type="presOf" srcId="{FF3752E6-F066-4A9D-90F4-5E26454E00CF}" destId="{72E4448D-2BCB-467A-B3DA-763FAF746CF0}" srcOrd="0" destOrd="0" presId="urn:microsoft.com/office/officeart/2005/8/layout/vList2"/>
    <dgm:cxn modelId="{3633E086-798C-4EEB-B529-336CFF045362}" type="presParOf" srcId="{9EDC336F-AA1F-433D-8CDD-F1CF84EA667D}" destId="{378310E2-9C83-4E11-82C3-7833929379E1}" srcOrd="0" destOrd="0" presId="urn:microsoft.com/office/officeart/2005/8/layout/vList2"/>
    <dgm:cxn modelId="{AB68B3B2-5E0F-4968-8218-91C7FAB00D2F}" type="presParOf" srcId="{9EDC336F-AA1F-433D-8CDD-F1CF84EA667D}" destId="{26E5B7C4-BE43-4405-B36A-7BD586C7AAFE}" srcOrd="1" destOrd="0" presId="urn:microsoft.com/office/officeart/2005/8/layout/vList2"/>
    <dgm:cxn modelId="{5EE67B84-8FF3-4ABA-A132-0E1D571A5A6E}" type="presParOf" srcId="{9EDC336F-AA1F-433D-8CDD-F1CF84EA667D}" destId="{72E4448D-2BCB-467A-B3DA-763FAF746CF0}" srcOrd="2" destOrd="0" presId="urn:microsoft.com/office/officeart/2005/8/layout/vList2"/>
    <dgm:cxn modelId="{2693335C-2345-4F75-8D67-558F9AECB6D7}" type="presParOf" srcId="{9EDC336F-AA1F-433D-8CDD-F1CF84EA667D}" destId="{4AC332E0-2618-4DE4-91B3-2550658BED6F}" srcOrd="3" destOrd="0" presId="urn:microsoft.com/office/officeart/2005/8/layout/vList2"/>
    <dgm:cxn modelId="{50604B74-CE6E-414C-AA96-175A915E7906}" type="presParOf" srcId="{9EDC336F-AA1F-433D-8CDD-F1CF84EA667D}" destId="{E75DB0B5-C0B5-466A-94E8-0AE8155500D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8684800-5C9A-4A8A-9F52-EB8A029A463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7809A20-FB2A-4BD1-BF9C-0984E4A0F9BF}">
      <dgm:prSet/>
      <dgm:spPr/>
      <dgm:t>
        <a:bodyPr/>
        <a:lstStyle/>
        <a:p>
          <a:pPr>
            <a:lnSpc>
              <a:spcPct val="100000"/>
            </a:lnSpc>
          </a:pPr>
          <a:r>
            <a:rPr lang="en-GB"/>
            <a:t>Please complete the activity sheet on Diminished Responsibility. </a:t>
          </a:r>
          <a:endParaRPr lang="en-US"/>
        </a:p>
      </dgm:t>
    </dgm:pt>
    <dgm:pt modelId="{69105364-3108-43B2-B856-8E8F8831D3C8}" type="parTrans" cxnId="{7BDF40F6-85B4-4C24-BC95-C62147B82CA6}">
      <dgm:prSet/>
      <dgm:spPr/>
      <dgm:t>
        <a:bodyPr/>
        <a:lstStyle/>
        <a:p>
          <a:endParaRPr lang="en-US"/>
        </a:p>
      </dgm:t>
    </dgm:pt>
    <dgm:pt modelId="{E6C7E890-6AFA-4DB2-A363-244A113F7386}" type="sibTrans" cxnId="{7BDF40F6-85B4-4C24-BC95-C62147B82CA6}">
      <dgm:prSet/>
      <dgm:spPr/>
      <dgm:t>
        <a:bodyPr/>
        <a:lstStyle/>
        <a:p>
          <a:endParaRPr lang="en-US"/>
        </a:p>
      </dgm:t>
    </dgm:pt>
    <dgm:pt modelId="{2D71CFC3-1A15-4166-8238-A2D39A1234A6}">
      <dgm:prSet/>
      <dgm:spPr/>
      <dgm:t>
        <a:bodyPr/>
        <a:lstStyle/>
        <a:p>
          <a:pPr>
            <a:lnSpc>
              <a:spcPct val="100000"/>
            </a:lnSpc>
          </a:pPr>
          <a:r>
            <a:rPr lang="en-GB"/>
            <a:t>Read the questions carefully. </a:t>
          </a:r>
          <a:endParaRPr lang="en-US"/>
        </a:p>
      </dgm:t>
    </dgm:pt>
    <dgm:pt modelId="{6EB4BDE3-A14C-4B05-8E2D-D0C3A547358B}" type="parTrans" cxnId="{8BA84857-D638-46F8-8872-5B7A8FE7B4A3}">
      <dgm:prSet/>
      <dgm:spPr/>
      <dgm:t>
        <a:bodyPr/>
        <a:lstStyle/>
        <a:p>
          <a:endParaRPr lang="en-US"/>
        </a:p>
      </dgm:t>
    </dgm:pt>
    <dgm:pt modelId="{CC0B5DB6-2B8A-4D90-AC24-CB4B18EEC621}" type="sibTrans" cxnId="{8BA84857-D638-46F8-8872-5B7A8FE7B4A3}">
      <dgm:prSet/>
      <dgm:spPr/>
      <dgm:t>
        <a:bodyPr/>
        <a:lstStyle/>
        <a:p>
          <a:endParaRPr lang="en-US"/>
        </a:p>
      </dgm:t>
    </dgm:pt>
    <dgm:pt modelId="{CDD7AD80-6581-4D7E-BDA0-C12E5440B2C5}">
      <dgm:prSet/>
      <dgm:spPr/>
      <dgm:t>
        <a:bodyPr/>
        <a:lstStyle/>
        <a:p>
          <a:pPr>
            <a:lnSpc>
              <a:spcPct val="100000"/>
            </a:lnSpc>
          </a:pPr>
          <a:r>
            <a:rPr lang="en-GB"/>
            <a:t>15 minutes and then we will feedback. </a:t>
          </a:r>
          <a:endParaRPr lang="en-US"/>
        </a:p>
      </dgm:t>
    </dgm:pt>
    <dgm:pt modelId="{AED40018-911A-4E0B-9AE0-C9BBAF866817}" type="parTrans" cxnId="{04553A2C-761B-4923-8CE4-B9A0E10701C7}">
      <dgm:prSet/>
      <dgm:spPr/>
      <dgm:t>
        <a:bodyPr/>
        <a:lstStyle/>
        <a:p>
          <a:endParaRPr lang="en-US"/>
        </a:p>
      </dgm:t>
    </dgm:pt>
    <dgm:pt modelId="{1852D954-500D-45BC-94D7-078E2AB2E748}" type="sibTrans" cxnId="{04553A2C-761B-4923-8CE4-B9A0E10701C7}">
      <dgm:prSet/>
      <dgm:spPr/>
      <dgm:t>
        <a:bodyPr/>
        <a:lstStyle/>
        <a:p>
          <a:endParaRPr lang="en-US"/>
        </a:p>
      </dgm:t>
    </dgm:pt>
    <dgm:pt modelId="{B315A528-B769-4990-8556-21091107E429}" type="pres">
      <dgm:prSet presAssocID="{A8684800-5C9A-4A8A-9F52-EB8A029A4630}" presName="root" presStyleCnt="0">
        <dgm:presLayoutVars>
          <dgm:dir/>
          <dgm:resizeHandles val="exact"/>
        </dgm:presLayoutVars>
      </dgm:prSet>
      <dgm:spPr/>
    </dgm:pt>
    <dgm:pt modelId="{84A245FD-AAEA-48E5-8477-7A1A131516A0}" type="pres">
      <dgm:prSet presAssocID="{97809A20-FB2A-4BD1-BF9C-0984E4A0F9BF}" presName="compNode" presStyleCnt="0"/>
      <dgm:spPr/>
    </dgm:pt>
    <dgm:pt modelId="{9EBED4D0-92A1-40B0-9018-EF214F166791}" type="pres">
      <dgm:prSet presAssocID="{97809A20-FB2A-4BD1-BF9C-0984E4A0F9BF}" presName="bgRect" presStyleLbl="bgShp" presStyleIdx="0" presStyleCnt="3"/>
      <dgm:spPr/>
    </dgm:pt>
    <dgm:pt modelId="{F4F0C269-0A72-49A5-AD79-584611D78A97}" type="pres">
      <dgm:prSet presAssocID="{97809A20-FB2A-4BD1-BF9C-0984E4A0F9B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E7BB772A-F83A-451F-9F74-340B327C49C2}" type="pres">
      <dgm:prSet presAssocID="{97809A20-FB2A-4BD1-BF9C-0984E4A0F9BF}" presName="spaceRect" presStyleCnt="0"/>
      <dgm:spPr/>
    </dgm:pt>
    <dgm:pt modelId="{FCB06ED2-60D0-47C3-A555-87173D0C0D61}" type="pres">
      <dgm:prSet presAssocID="{97809A20-FB2A-4BD1-BF9C-0984E4A0F9BF}" presName="parTx" presStyleLbl="revTx" presStyleIdx="0" presStyleCnt="3">
        <dgm:presLayoutVars>
          <dgm:chMax val="0"/>
          <dgm:chPref val="0"/>
        </dgm:presLayoutVars>
      </dgm:prSet>
      <dgm:spPr/>
    </dgm:pt>
    <dgm:pt modelId="{05E6A0B7-21DC-47B5-BF18-5BDB126136F3}" type="pres">
      <dgm:prSet presAssocID="{E6C7E890-6AFA-4DB2-A363-244A113F7386}" presName="sibTrans" presStyleCnt="0"/>
      <dgm:spPr/>
    </dgm:pt>
    <dgm:pt modelId="{05E7DD91-5325-4251-B7D8-87C83AEE5987}" type="pres">
      <dgm:prSet presAssocID="{2D71CFC3-1A15-4166-8238-A2D39A1234A6}" presName="compNode" presStyleCnt="0"/>
      <dgm:spPr/>
    </dgm:pt>
    <dgm:pt modelId="{51B92FDE-E1E5-41C0-A078-35CECB5E99BE}" type="pres">
      <dgm:prSet presAssocID="{2D71CFC3-1A15-4166-8238-A2D39A1234A6}" presName="bgRect" presStyleLbl="bgShp" presStyleIdx="1" presStyleCnt="3"/>
      <dgm:spPr/>
    </dgm:pt>
    <dgm:pt modelId="{0B2D69F1-9591-45BE-B45C-EBFDF1B144F3}" type="pres">
      <dgm:prSet presAssocID="{2D71CFC3-1A15-4166-8238-A2D39A1234A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Book"/>
        </a:ext>
      </dgm:extLst>
    </dgm:pt>
    <dgm:pt modelId="{E70BCA5B-8873-4B3B-B698-E3A75ADE5649}" type="pres">
      <dgm:prSet presAssocID="{2D71CFC3-1A15-4166-8238-A2D39A1234A6}" presName="spaceRect" presStyleCnt="0"/>
      <dgm:spPr/>
    </dgm:pt>
    <dgm:pt modelId="{B807066F-6802-43B2-8586-398A1A4F420D}" type="pres">
      <dgm:prSet presAssocID="{2D71CFC3-1A15-4166-8238-A2D39A1234A6}" presName="parTx" presStyleLbl="revTx" presStyleIdx="1" presStyleCnt="3">
        <dgm:presLayoutVars>
          <dgm:chMax val="0"/>
          <dgm:chPref val="0"/>
        </dgm:presLayoutVars>
      </dgm:prSet>
      <dgm:spPr/>
    </dgm:pt>
    <dgm:pt modelId="{193C501A-9968-429A-8765-9172E21A2626}" type="pres">
      <dgm:prSet presAssocID="{CC0B5DB6-2B8A-4D90-AC24-CB4B18EEC621}" presName="sibTrans" presStyleCnt="0"/>
      <dgm:spPr/>
    </dgm:pt>
    <dgm:pt modelId="{08972451-252B-45F0-ABC5-672380FAA851}" type="pres">
      <dgm:prSet presAssocID="{CDD7AD80-6581-4D7E-BDA0-C12E5440B2C5}" presName="compNode" presStyleCnt="0"/>
      <dgm:spPr/>
    </dgm:pt>
    <dgm:pt modelId="{CC428D5F-BA68-47F1-B014-4C0E4CDA4C0C}" type="pres">
      <dgm:prSet presAssocID="{CDD7AD80-6581-4D7E-BDA0-C12E5440B2C5}" presName="bgRect" presStyleLbl="bgShp" presStyleIdx="2" presStyleCnt="3"/>
      <dgm:spPr/>
    </dgm:pt>
    <dgm:pt modelId="{4EC05205-03A6-4CE5-B8E2-A5D0B7296DC0}" type="pres">
      <dgm:prSet presAssocID="{CDD7AD80-6581-4D7E-BDA0-C12E5440B2C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4F5961E7-2E8F-4848-91E3-B102F290F20E}" type="pres">
      <dgm:prSet presAssocID="{CDD7AD80-6581-4D7E-BDA0-C12E5440B2C5}" presName="spaceRect" presStyleCnt="0"/>
      <dgm:spPr/>
    </dgm:pt>
    <dgm:pt modelId="{60061814-8121-454C-8A0E-AAA745CA10BF}" type="pres">
      <dgm:prSet presAssocID="{CDD7AD80-6581-4D7E-BDA0-C12E5440B2C5}" presName="parTx" presStyleLbl="revTx" presStyleIdx="2" presStyleCnt="3">
        <dgm:presLayoutVars>
          <dgm:chMax val="0"/>
          <dgm:chPref val="0"/>
        </dgm:presLayoutVars>
      </dgm:prSet>
      <dgm:spPr/>
    </dgm:pt>
  </dgm:ptLst>
  <dgm:cxnLst>
    <dgm:cxn modelId="{04553A2C-761B-4923-8CE4-B9A0E10701C7}" srcId="{A8684800-5C9A-4A8A-9F52-EB8A029A4630}" destId="{CDD7AD80-6581-4D7E-BDA0-C12E5440B2C5}" srcOrd="2" destOrd="0" parTransId="{AED40018-911A-4E0B-9AE0-C9BBAF866817}" sibTransId="{1852D954-500D-45BC-94D7-078E2AB2E748}"/>
    <dgm:cxn modelId="{888E7535-EAF2-4293-997A-89AEF551CC0C}" type="presOf" srcId="{2D71CFC3-1A15-4166-8238-A2D39A1234A6}" destId="{B807066F-6802-43B2-8586-398A1A4F420D}" srcOrd="0" destOrd="0" presId="urn:microsoft.com/office/officeart/2018/2/layout/IconVerticalSolidList"/>
    <dgm:cxn modelId="{63052E5C-4081-4730-AB6C-C71070FADE6A}" type="presOf" srcId="{97809A20-FB2A-4BD1-BF9C-0984E4A0F9BF}" destId="{FCB06ED2-60D0-47C3-A555-87173D0C0D61}" srcOrd="0" destOrd="0" presId="urn:microsoft.com/office/officeart/2018/2/layout/IconVerticalSolidList"/>
    <dgm:cxn modelId="{8BA84857-D638-46F8-8872-5B7A8FE7B4A3}" srcId="{A8684800-5C9A-4A8A-9F52-EB8A029A4630}" destId="{2D71CFC3-1A15-4166-8238-A2D39A1234A6}" srcOrd="1" destOrd="0" parTransId="{6EB4BDE3-A14C-4B05-8E2D-D0C3A547358B}" sibTransId="{CC0B5DB6-2B8A-4D90-AC24-CB4B18EEC621}"/>
    <dgm:cxn modelId="{7B74C4CC-37E1-45AB-AE73-0667CB050C11}" type="presOf" srcId="{A8684800-5C9A-4A8A-9F52-EB8A029A4630}" destId="{B315A528-B769-4990-8556-21091107E429}" srcOrd="0" destOrd="0" presId="urn:microsoft.com/office/officeart/2018/2/layout/IconVerticalSolidList"/>
    <dgm:cxn modelId="{9DC726EA-EF35-4B65-984A-64FF21E59835}" type="presOf" srcId="{CDD7AD80-6581-4D7E-BDA0-C12E5440B2C5}" destId="{60061814-8121-454C-8A0E-AAA745CA10BF}" srcOrd="0" destOrd="0" presId="urn:microsoft.com/office/officeart/2018/2/layout/IconVerticalSolidList"/>
    <dgm:cxn modelId="{7BDF40F6-85B4-4C24-BC95-C62147B82CA6}" srcId="{A8684800-5C9A-4A8A-9F52-EB8A029A4630}" destId="{97809A20-FB2A-4BD1-BF9C-0984E4A0F9BF}" srcOrd="0" destOrd="0" parTransId="{69105364-3108-43B2-B856-8E8F8831D3C8}" sibTransId="{E6C7E890-6AFA-4DB2-A363-244A113F7386}"/>
    <dgm:cxn modelId="{046963D7-5E0D-466C-9763-8A53AC2F5A14}" type="presParOf" srcId="{B315A528-B769-4990-8556-21091107E429}" destId="{84A245FD-AAEA-48E5-8477-7A1A131516A0}" srcOrd="0" destOrd="0" presId="urn:microsoft.com/office/officeart/2018/2/layout/IconVerticalSolidList"/>
    <dgm:cxn modelId="{C57DEACD-8A59-4B40-8369-F6F5471F8AD4}" type="presParOf" srcId="{84A245FD-AAEA-48E5-8477-7A1A131516A0}" destId="{9EBED4D0-92A1-40B0-9018-EF214F166791}" srcOrd="0" destOrd="0" presId="urn:microsoft.com/office/officeart/2018/2/layout/IconVerticalSolidList"/>
    <dgm:cxn modelId="{B85092D3-A4A7-4290-8FA6-3F832D1C3451}" type="presParOf" srcId="{84A245FD-AAEA-48E5-8477-7A1A131516A0}" destId="{F4F0C269-0A72-49A5-AD79-584611D78A97}" srcOrd="1" destOrd="0" presId="urn:microsoft.com/office/officeart/2018/2/layout/IconVerticalSolidList"/>
    <dgm:cxn modelId="{48A339B2-35E9-4C05-9D59-7AE1F6BA8EEA}" type="presParOf" srcId="{84A245FD-AAEA-48E5-8477-7A1A131516A0}" destId="{E7BB772A-F83A-451F-9F74-340B327C49C2}" srcOrd="2" destOrd="0" presId="urn:microsoft.com/office/officeart/2018/2/layout/IconVerticalSolidList"/>
    <dgm:cxn modelId="{2E1EA192-8612-4029-BC2F-10AA6FB16A8E}" type="presParOf" srcId="{84A245FD-AAEA-48E5-8477-7A1A131516A0}" destId="{FCB06ED2-60D0-47C3-A555-87173D0C0D61}" srcOrd="3" destOrd="0" presId="urn:microsoft.com/office/officeart/2018/2/layout/IconVerticalSolidList"/>
    <dgm:cxn modelId="{7871EEC9-6A4C-4C7F-AB23-7B659060A989}" type="presParOf" srcId="{B315A528-B769-4990-8556-21091107E429}" destId="{05E6A0B7-21DC-47B5-BF18-5BDB126136F3}" srcOrd="1" destOrd="0" presId="urn:microsoft.com/office/officeart/2018/2/layout/IconVerticalSolidList"/>
    <dgm:cxn modelId="{E2344135-918E-4E95-926B-24B932E9B397}" type="presParOf" srcId="{B315A528-B769-4990-8556-21091107E429}" destId="{05E7DD91-5325-4251-B7D8-87C83AEE5987}" srcOrd="2" destOrd="0" presId="urn:microsoft.com/office/officeart/2018/2/layout/IconVerticalSolidList"/>
    <dgm:cxn modelId="{F2BC91A5-84ED-47D7-8AD5-A512A29EA445}" type="presParOf" srcId="{05E7DD91-5325-4251-B7D8-87C83AEE5987}" destId="{51B92FDE-E1E5-41C0-A078-35CECB5E99BE}" srcOrd="0" destOrd="0" presId="urn:microsoft.com/office/officeart/2018/2/layout/IconVerticalSolidList"/>
    <dgm:cxn modelId="{50AF13C1-9BFF-4F98-8940-B386FFE8E61B}" type="presParOf" srcId="{05E7DD91-5325-4251-B7D8-87C83AEE5987}" destId="{0B2D69F1-9591-45BE-B45C-EBFDF1B144F3}" srcOrd="1" destOrd="0" presId="urn:microsoft.com/office/officeart/2018/2/layout/IconVerticalSolidList"/>
    <dgm:cxn modelId="{5F6719E8-3CFB-4D23-80D2-A1D256E6F795}" type="presParOf" srcId="{05E7DD91-5325-4251-B7D8-87C83AEE5987}" destId="{E70BCA5B-8873-4B3B-B698-E3A75ADE5649}" srcOrd="2" destOrd="0" presId="urn:microsoft.com/office/officeart/2018/2/layout/IconVerticalSolidList"/>
    <dgm:cxn modelId="{24505884-A336-46E6-8AC5-AD5AEC89FEAF}" type="presParOf" srcId="{05E7DD91-5325-4251-B7D8-87C83AEE5987}" destId="{B807066F-6802-43B2-8586-398A1A4F420D}" srcOrd="3" destOrd="0" presId="urn:microsoft.com/office/officeart/2018/2/layout/IconVerticalSolidList"/>
    <dgm:cxn modelId="{14E91CED-9153-483A-BF5F-761526373098}" type="presParOf" srcId="{B315A528-B769-4990-8556-21091107E429}" destId="{193C501A-9968-429A-8765-9172E21A2626}" srcOrd="3" destOrd="0" presId="urn:microsoft.com/office/officeart/2018/2/layout/IconVerticalSolidList"/>
    <dgm:cxn modelId="{366BC4F1-5343-4A1D-A955-1D5AF2A71701}" type="presParOf" srcId="{B315A528-B769-4990-8556-21091107E429}" destId="{08972451-252B-45F0-ABC5-672380FAA851}" srcOrd="4" destOrd="0" presId="urn:microsoft.com/office/officeart/2018/2/layout/IconVerticalSolidList"/>
    <dgm:cxn modelId="{9B55ED0F-D70E-41AB-AF55-292F2C9ECBE6}" type="presParOf" srcId="{08972451-252B-45F0-ABC5-672380FAA851}" destId="{CC428D5F-BA68-47F1-B014-4C0E4CDA4C0C}" srcOrd="0" destOrd="0" presId="urn:microsoft.com/office/officeart/2018/2/layout/IconVerticalSolidList"/>
    <dgm:cxn modelId="{F38006AD-7DBA-47C5-8A72-2E5D130F026D}" type="presParOf" srcId="{08972451-252B-45F0-ABC5-672380FAA851}" destId="{4EC05205-03A6-4CE5-B8E2-A5D0B7296DC0}" srcOrd="1" destOrd="0" presId="urn:microsoft.com/office/officeart/2018/2/layout/IconVerticalSolidList"/>
    <dgm:cxn modelId="{B652E2D2-341B-4A93-A67E-1A5F3B069B2E}" type="presParOf" srcId="{08972451-252B-45F0-ABC5-672380FAA851}" destId="{4F5961E7-2E8F-4848-91E3-B102F290F20E}" srcOrd="2" destOrd="0" presId="urn:microsoft.com/office/officeart/2018/2/layout/IconVerticalSolidList"/>
    <dgm:cxn modelId="{32195422-924C-4F39-A8E8-946356F4AA20}" type="presParOf" srcId="{08972451-252B-45F0-ABC5-672380FAA851}" destId="{60061814-8121-454C-8A0E-AAA745CA10B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2F0824-5855-421A-9861-9CE6EE9C9B22}">
      <dsp:nvSpPr>
        <dsp:cNvPr id="0" name=""/>
        <dsp:cNvSpPr/>
      </dsp:nvSpPr>
      <dsp:spPr>
        <a:xfrm>
          <a:off x="0" y="682"/>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816AA0-2697-41F1-AAA9-0533C38838BF}">
      <dsp:nvSpPr>
        <dsp:cNvPr id="0" name=""/>
        <dsp:cNvSpPr/>
      </dsp:nvSpPr>
      <dsp:spPr>
        <a:xfrm>
          <a:off x="482961" y="359909"/>
          <a:ext cx="878111" cy="8781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0C4223-985F-4C9D-B22D-4A6C9BD56B3D}">
      <dsp:nvSpPr>
        <dsp:cNvPr id="0" name=""/>
        <dsp:cNvSpPr/>
      </dsp:nvSpPr>
      <dsp:spPr>
        <a:xfrm>
          <a:off x="1844034" y="682"/>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GB" sz="2500" kern="1200"/>
            <a:t>Please complete the activity sheet. </a:t>
          </a:r>
          <a:endParaRPr lang="en-US" sz="2500" kern="1200"/>
        </a:p>
      </dsp:txBody>
      <dsp:txXfrm>
        <a:off x="1844034" y="682"/>
        <a:ext cx="4401230" cy="1596566"/>
      </dsp:txXfrm>
    </dsp:sp>
    <dsp:sp modelId="{0D310112-0837-4E51-86D9-059DD242119C}">
      <dsp:nvSpPr>
        <dsp:cNvPr id="0" name=""/>
        <dsp:cNvSpPr/>
      </dsp:nvSpPr>
      <dsp:spPr>
        <a:xfrm>
          <a:off x="0" y="1996390"/>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047EA2-EA53-42F2-9B7F-9F6763D28F0F}">
      <dsp:nvSpPr>
        <dsp:cNvPr id="0" name=""/>
        <dsp:cNvSpPr/>
      </dsp:nvSpPr>
      <dsp:spPr>
        <a:xfrm>
          <a:off x="482961" y="2355617"/>
          <a:ext cx="878111" cy="8781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238238-7314-4776-BECC-8A0E8FC9612A}">
      <dsp:nvSpPr>
        <dsp:cNvPr id="0" name=""/>
        <dsp:cNvSpPr/>
      </dsp:nvSpPr>
      <dsp:spPr>
        <a:xfrm>
          <a:off x="1844034" y="1996390"/>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GB" sz="2500" kern="1200"/>
            <a:t>Take 15 minutes and then will feedback. </a:t>
          </a:r>
          <a:endParaRPr lang="en-US" sz="2500" kern="1200"/>
        </a:p>
      </dsp:txBody>
      <dsp:txXfrm>
        <a:off x="1844034" y="1996390"/>
        <a:ext cx="4401230" cy="1596566"/>
      </dsp:txXfrm>
    </dsp:sp>
    <dsp:sp modelId="{CA2A2574-28EC-4D1D-A14A-213E761261F7}">
      <dsp:nvSpPr>
        <dsp:cNvPr id="0" name=""/>
        <dsp:cNvSpPr/>
      </dsp:nvSpPr>
      <dsp:spPr>
        <a:xfrm>
          <a:off x="0" y="3992098"/>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41306C-2427-4385-9D64-5CE589896AA6}">
      <dsp:nvSpPr>
        <dsp:cNvPr id="0" name=""/>
        <dsp:cNvSpPr/>
      </dsp:nvSpPr>
      <dsp:spPr>
        <a:xfrm>
          <a:off x="482961" y="4351325"/>
          <a:ext cx="878111" cy="8781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DDB62E-FC1F-4767-9539-11709DF5AD56}">
      <dsp:nvSpPr>
        <dsp:cNvPr id="0" name=""/>
        <dsp:cNvSpPr/>
      </dsp:nvSpPr>
      <dsp:spPr>
        <a:xfrm>
          <a:off x="1844034" y="3992098"/>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GB" sz="2500" kern="1200"/>
            <a:t>Ensure that you read the questions carefully. </a:t>
          </a:r>
          <a:endParaRPr lang="en-US" sz="2500" kern="1200"/>
        </a:p>
      </dsp:txBody>
      <dsp:txXfrm>
        <a:off x="1844034" y="3992098"/>
        <a:ext cx="4401230" cy="15965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8310E2-9C83-4E11-82C3-7833929379E1}">
      <dsp:nvSpPr>
        <dsp:cNvPr id="0" name=""/>
        <dsp:cNvSpPr/>
      </dsp:nvSpPr>
      <dsp:spPr>
        <a:xfrm>
          <a:off x="0" y="68395"/>
          <a:ext cx="10515600" cy="1492627"/>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a:t>R v Gittens [1984] </a:t>
          </a:r>
          <a:r>
            <a:rPr lang="en-GB" sz="2700" kern="1200"/>
            <a:t>– Research this case. </a:t>
          </a:r>
          <a:endParaRPr lang="en-US" sz="2700" kern="1200"/>
        </a:p>
      </dsp:txBody>
      <dsp:txXfrm>
        <a:off x="72864" y="141259"/>
        <a:ext cx="10369872" cy="1346899"/>
      </dsp:txXfrm>
    </dsp:sp>
    <dsp:sp modelId="{72E4448D-2BCB-467A-B3DA-763FAF746CF0}">
      <dsp:nvSpPr>
        <dsp:cNvPr id="0" name=""/>
        <dsp:cNvSpPr/>
      </dsp:nvSpPr>
      <dsp:spPr>
        <a:xfrm>
          <a:off x="0" y="1638783"/>
          <a:ext cx="10515600" cy="1492627"/>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a:t>R v Blackman [2017] </a:t>
          </a:r>
          <a:r>
            <a:rPr lang="en-GB" sz="2700" kern="1200"/>
            <a:t>– Killed Insurgent whilst in the marine’s. Charge with murder – suffering from a adjustment disorder – Conviction overturned – Manslaughter. </a:t>
          </a:r>
          <a:endParaRPr lang="en-US" sz="2700" kern="1200"/>
        </a:p>
      </dsp:txBody>
      <dsp:txXfrm>
        <a:off x="72864" y="1711647"/>
        <a:ext cx="10369872" cy="1346899"/>
      </dsp:txXfrm>
    </dsp:sp>
    <dsp:sp modelId="{E75DB0B5-C0B5-466A-94E8-0AE8155500D9}">
      <dsp:nvSpPr>
        <dsp:cNvPr id="0" name=""/>
        <dsp:cNvSpPr/>
      </dsp:nvSpPr>
      <dsp:spPr>
        <a:xfrm>
          <a:off x="0" y="3209170"/>
          <a:ext cx="10515600" cy="1492627"/>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b="1" kern="1200"/>
            <a:t>R v Moyle [2008] </a:t>
          </a:r>
          <a:r>
            <a:rPr lang="en-GB" sz="2700" kern="1200"/>
            <a:t>– Killed an individual – kicked them to death outside a pub. Schizophrenia and Paranoia – conviction for murder overturned – Manslaughter. </a:t>
          </a:r>
          <a:endParaRPr lang="en-US" sz="2700" kern="1200"/>
        </a:p>
      </dsp:txBody>
      <dsp:txXfrm>
        <a:off x="72864" y="3282034"/>
        <a:ext cx="10369872" cy="134689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BED4D0-92A1-40B0-9018-EF214F166791}">
      <dsp:nvSpPr>
        <dsp:cNvPr id="0" name=""/>
        <dsp:cNvSpPr/>
      </dsp:nvSpPr>
      <dsp:spPr>
        <a:xfrm>
          <a:off x="0" y="531"/>
          <a:ext cx="10515600" cy="12432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F0C269-0A72-49A5-AD79-584611D78A97}">
      <dsp:nvSpPr>
        <dsp:cNvPr id="0" name=""/>
        <dsp:cNvSpPr/>
      </dsp:nvSpPr>
      <dsp:spPr>
        <a:xfrm>
          <a:off x="376092" y="280269"/>
          <a:ext cx="683804" cy="6838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CB06ED2-60D0-47C3-A555-87173D0C0D61}">
      <dsp:nvSpPr>
        <dsp:cNvPr id="0" name=""/>
        <dsp:cNvSpPr/>
      </dsp:nvSpPr>
      <dsp:spPr>
        <a:xfrm>
          <a:off x="1435988" y="531"/>
          <a:ext cx="9079611" cy="1243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81" tIns="131581" rIns="131581" bIns="131581" numCol="1" spcCol="1270" anchor="ctr" anchorCtr="0">
          <a:noAutofit/>
        </a:bodyPr>
        <a:lstStyle/>
        <a:p>
          <a:pPr marL="0" lvl="0" indent="0" algn="l" defTabSz="1111250">
            <a:lnSpc>
              <a:spcPct val="100000"/>
            </a:lnSpc>
            <a:spcBef>
              <a:spcPct val="0"/>
            </a:spcBef>
            <a:spcAft>
              <a:spcPct val="35000"/>
            </a:spcAft>
            <a:buNone/>
          </a:pPr>
          <a:r>
            <a:rPr lang="en-GB" sz="2500" kern="1200"/>
            <a:t>Please complete the activity sheet on Diminished Responsibility. </a:t>
          </a:r>
          <a:endParaRPr lang="en-US" sz="2500" kern="1200"/>
        </a:p>
      </dsp:txBody>
      <dsp:txXfrm>
        <a:off x="1435988" y="531"/>
        <a:ext cx="9079611" cy="1243280"/>
      </dsp:txXfrm>
    </dsp:sp>
    <dsp:sp modelId="{51B92FDE-E1E5-41C0-A078-35CECB5E99BE}">
      <dsp:nvSpPr>
        <dsp:cNvPr id="0" name=""/>
        <dsp:cNvSpPr/>
      </dsp:nvSpPr>
      <dsp:spPr>
        <a:xfrm>
          <a:off x="0" y="1554631"/>
          <a:ext cx="10515600" cy="12432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2D69F1-9591-45BE-B45C-EBFDF1B144F3}">
      <dsp:nvSpPr>
        <dsp:cNvPr id="0" name=""/>
        <dsp:cNvSpPr/>
      </dsp:nvSpPr>
      <dsp:spPr>
        <a:xfrm>
          <a:off x="376092" y="1834369"/>
          <a:ext cx="683804" cy="6838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07066F-6802-43B2-8586-398A1A4F420D}">
      <dsp:nvSpPr>
        <dsp:cNvPr id="0" name=""/>
        <dsp:cNvSpPr/>
      </dsp:nvSpPr>
      <dsp:spPr>
        <a:xfrm>
          <a:off x="1435988" y="1554631"/>
          <a:ext cx="9079611" cy="1243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81" tIns="131581" rIns="131581" bIns="131581" numCol="1" spcCol="1270" anchor="ctr" anchorCtr="0">
          <a:noAutofit/>
        </a:bodyPr>
        <a:lstStyle/>
        <a:p>
          <a:pPr marL="0" lvl="0" indent="0" algn="l" defTabSz="1111250">
            <a:lnSpc>
              <a:spcPct val="100000"/>
            </a:lnSpc>
            <a:spcBef>
              <a:spcPct val="0"/>
            </a:spcBef>
            <a:spcAft>
              <a:spcPct val="35000"/>
            </a:spcAft>
            <a:buNone/>
          </a:pPr>
          <a:r>
            <a:rPr lang="en-GB" sz="2500" kern="1200"/>
            <a:t>Read the questions carefully. </a:t>
          </a:r>
          <a:endParaRPr lang="en-US" sz="2500" kern="1200"/>
        </a:p>
      </dsp:txBody>
      <dsp:txXfrm>
        <a:off x="1435988" y="1554631"/>
        <a:ext cx="9079611" cy="1243280"/>
      </dsp:txXfrm>
    </dsp:sp>
    <dsp:sp modelId="{CC428D5F-BA68-47F1-B014-4C0E4CDA4C0C}">
      <dsp:nvSpPr>
        <dsp:cNvPr id="0" name=""/>
        <dsp:cNvSpPr/>
      </dsp:nvSpPr>
      <dsp:spPr>
        <a:xfrm>
          <a:off x="0" y="3108732"/>
          <a:ext cx="10515600" cy="12432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C05205-03A6-4CE5-B8E2-A5D0B7296DC0}">
      <dsp:nvSpPr>
        <dsp:cNvPr id="0" name=""/>
        <dsp:cNvSpPr/>
      </dsp:nvSpPr>
      <dsp:spPr>
        <a:xfrm>
          <a:off x="376092" y="3388470"/>
          <a:ext cx="683804" cy="6838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061814-8121-454C-8A0E-AAA745CA10BF}">
      <dsp:nvSpPr>
        <dsp:cNvPr id="0" name=""/>
        <dsp:cNvSpPr/>
      </dsp:nvSpPr>
      <dsp:spPr>
        <a:xfrm>
          <a:off x="1435988" y="3108732"/>
          <a:ext cx="9079611" cy="1243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81" tIns="131581" rIns="131581" bIns="131581" numCol="1" spcCol="1270" anchor="ctr" anchorCtr="0">
          <a:noAutofit/>
        </a:bodyPr>
        <a:lstStyle/>
        <a:p>
          <a:pPr marL="0" lvl="0" indent="0" algn="l" defTabSz="1111250">
            <a:lnSpc>
              <a:spcPct val="100000"/>
            </a:lnSpc>
            <a:spcBef>
              <a:spcPct val="0"/>
            </a:spcBef>
            <a:spcAft>
              <a:spcPct val="35000"/>
            </a:spcAft>
            <a:buNone/>
          </a:pPr>
          <a:r>
            <a:rPr lang="en-GB" sz="2500" kern="1200"/>
            <a:t>15 minutes and then we will feedback. </a:t>
          </a:r>
          <a:endParaRPr lang="en-US" sz="2500" kern="1200"/>
        </a:p>
      </dsp:txBody>
      <dsp:txXfrm>
        <a:off x="1435988" y="3108732"/>
        <a:ext cx="9079611" cy="124328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A97866-D41A-41DB-AA0B-A5CE5ABD9376}" type="datetimeFigureOut">
              <a:rPr lang="en-GB" smtClean="0"/>
              <a:t>02/12/2024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F05E6D-268A-41AD-A3B2-185F8666E428}" type="slidenum">
              <a:rPr lang="en-GB" smtClean="0"/>
              <a:t>‹#›</a:t>
            </a:fld>
            <a:endParaRPr lang="en-GB"/>
          </a:p>
        </p:txBody>
      </p:sp>
    </p:spTree>
    <p:extLst>
      <p:ext uri="{BB962C8B-B14F-4D97-AF65-F5344CB8AC3E}">
        <p14:creationId xmlns:p14="http://schemas.microsoft.com/office/powerpoint/2010/main" val="31335096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bbc.co.uk/news/uk-england-berkshire-19469372" TargetMode="External"/><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Provocation – Common law defence. </a:t>
            </a:r>
          </a:p>
        </p:txBody>
      </p:sp>
      <p:sp>
        <p:nvSpPr>
          <p:cNvPr id="4" name="Slide Number Placeholder 3"/>
          <p:cNvSpPr>
            <a:spLocks noGrp="1"/>
          </p:cNvSpPr>
          <p:nvPr>
            <p:ph type="sldNum" sz="quarter" idx="5"/>
          </p:nvPr>
        </p:nvSpPr>
        <p:spPr/>
        <p:txBody>
          <a:bodyPr/>
          <a:lstStyle/>
          <a:p>
            <a:fld id="{412B712B-52CD-4CCF-8B64-53BB432FEF60}" type="slidenum">
              <a:rPr lang="en-GB" smtClean="0"/>
              <a:t>7</a:t>
            </a:fld>
            <a:endParaRPr lang="en-GB"/>
          </a:p>
        </p:txBody>
      </p:sp>
    </p:spTree>
    <p:extLst>
      <p:ext uri="{BB962C8B-B14F-4D97-AF65-F5344CB8AC3E}">
        <p14:creationId xmlns:p14="http://schemas.microsoft.com/office/powerpoint/2010/main" val="39432117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whether delay stops the defence is left to the judge when they decide if they want to leave the case to the jury. </a:t>
            </a:r>
          </a:p>
          <a:p>
            <a:endParaRPr lang="en-GB" dirty="0"/>
          </a:p>
          <a:p>
            <a:r>
              <a:rPr lang="en-GB" dirty="0"/>
              <a:t>The jury also decides when looking at if there is a loss of control. </a:t>
            </a:r>
          </a:p>
        </p:txBody>
      </p:sp>
      <p:sp>
        <p:nvSpPr>
          <p:cNvPr id="4" name="Slide Number Placeholder 3"/>
          <p:cNvSpPr>
            <a:spLocks noGrp="1"/>
          </p:cNvSpPr>
          <p:nvPr>
            <p:ph type="sldNum" sz="quarter" idx="5"/>
          </p:nvPr>
        </p:nvSpPr>
        <p:spPr/>
        <p:txBody>
          <a:bodyPr/>
          <a:lstStyle/>
          <a:p>
            <a:fld id="{412B712B-52CD-4CCF-8B64-53BB432FEF60}" type="slidenum">
              <a:rPr lang="en-GB" smtClean="0"/>
              <a:t>10</a:t>
            </a:fld>
            <a:endParaRPr lang="en-GB"/>
          </a:p>
        </p:txBody>
      </p:sp>
    </p:spTree>
    <p:extLst>
      <p:ext uri="{BB962C8B-B14F-4D97-AF65-F5344CB8AC3E}">
        <p14:creationId xmlns:p14="http://schemas.microsoft.com/office/powerpoint/2010/main" val="7958212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Did encompass a subjective element. </a:t>
            </a:r>
          </a:p>
        </p:txBody>
      </p:sp>
      <p:sp>
        <p:nvSpPr>
          <p:cNvPr id="4" name="Slide Number Placeholder 3"/>
          <p:cNvSpPr>
            <a:spLocks noGrp="1"/>
          </p:cNvSpPr>
          <p:nvPr>
            <p:ph type="sldNum" sz="quarter" idx="5"/>
          </p:nvPr>
        </p:nvSpPr>
        <p:spPr/>
        <p:txBody>
          <a:bodyPr/>
          <a:lstStyle/>
          <a:p>
            <a:fld id="{412B712B-52CD-4CCF-8B64-53BB432FEF60}" type="slidenum">
              <a:rPr lang="en-GB" smtClean="0"/>
              <a:t>15</a:t>
            </a:fld>
            <a:endParaRPr lang="en-GB"/>
          </a:p>
        </p:txBody>
      </p:sp>
    </p:spTree>
    <p:extLst>
      <p:ext uri="{BB962C8B-B14F-4D97-AF65-F5344CB8AC3E}">
        <p14:creationId xmlns:p14="http://schemas.microsoft.com/office/powerpoint/2010/main" val="18499538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use to have a position where the defendants characteristics where not taken into consideration. </a:t>
            </a:r>
          </a:p>
          <a:p>
            <a:endParaRPr lang="en-GB" dirty="0"/>
          </a:p>
          <a:p>
            <a:r>
              <a:rPr lang="en-GB" dirty="0"/>
              <a:t>Key difference between Control characteristics  - which will be taken into consideration – age and sex. </a:t>
            </a:r>
          </a:p>
          <a:p>
            <a:r>
              <a:rPr lang="en-GB" dirty="0"/>
              <a:t>                                       Gravity Characteristics – Any Characteristic – these can be taken into consideration. </a:t>
            </a:r>
          </a:p>
        </p:txBody>
      </p:sp>
      <p:sp>
        <p:nvSpPr>
          <p:cNvPr id="4" name="Slide Number Placeholder 3"/>
          <p:cNvSpPr>
            <a:spLocks noGrp="1"/>
          </p:cNvSpPr>
          <p:nvPr>
            <p:ph type="sldNum" sz="quarter" idx="5"/>
          </p:nvPr>
        </p:nvSpPr>
        <p:spPr/>
        <p:txBody>
          <a:bodyPr/>
          <a:lstStyle/>
          <a:p>
            <a:fld id="{412B712B-52CD-4CCF-8B64-53BB432FEF60}" type="slidenum">
              <a:rPr lang="en-GB" smtClean="0"/>
              <a:t>16</a:t>
            </a:fld>
            <a:endParaRPr lang="en-GB"/>
          </a:p>
        </p:txBody>
      </p:sp>
    </p:spTree>
    <p:extLst>
      <p:ext uri="{BB962C8B-B14F-4D97-AF65-F5344CB8AC3E}">
        <p14:creationId xmlns:p14="http://schemas.microsoft.com/office/powerpoint/2010/main" val="35180314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defence is not available where the killing is done for revenge. </a:t>
            </a:r>
          </a:p>
        </p:txBody>
      </p:sp>
      <p:sp>
        <p:nvSpPr>
          <p:cNvPr id="4" name="Slide Number Placeholder 3"/>
          <p:cNvSpPr>
            <a:spLocks noGrp="1"/>
          </p:cNvSpPr>
          <p:nvPr>
            <p:ph type="sldNum" sz="quarter" idx="5"/>
          </p:nvPr>
        </p:nvSpPr>
        <p:spPr/>
        <p:txBody>
          <a:bodyPr/>
          <a:lstStyle/>
          <a:p>
            <a:fld id="{C4F05E6D-268A-41AD-A3B2-185F8666E428}" type="slidenum">
              <a:rPr lang="en-GB" smtClean="0"/>
              <a:t>21</a:t>
            </a:fld>
            <a:endParaRPr lang="en-GB"/>
          </a:p>
        </p:txBody>
      </p:sp>
    </p:spTree>
    <p:extLst>
      <p:ext uri="{BB962C8B-B14F-4D97-AF65-F5344CB8AC3E}">
        <p14:creationId xmlns:p14="http://schemas.microsoft.com/office/powerpoint/2010/main" val="27929229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Prosecution must disprove the defence once the evidence burden has been met. </a:t>
            </a:r>
          </a:p>
        </p:txBody>
      </p:sp>
      <p:sp>
        <p:nvSpPr>
          <p:cNvPr id="4" name="Slide Number Placeholder 3"/>
          <p:cNvSpPr>
            <a:spLocks noGrp="1"/>
          </p:cNvSpPr>
          <p:nvPr>
            <p:ph type="sldNum" sz="quarter" idx="5"/>
          </p:nvPr>
        </p:nvSpPr>
        <p:spPr/>
        <p:txBody>
          <a:bodyPr/>
          <a:lstStyle/>
          <a:p>
            <a:fld id="{C4F05E6D-268A-41AD-A3B2-185F8666E428}" type="slidenum">
              <a:rPr lang="en-GB" smtClean="0"/>
              <a:t>22</a:t>
            </a:fld>
            <a:endParaRPr lang="en-GB"/>
          </a:p>
        </p:txBody>
      </p:sp>
    </p:spTree>
    <p:extLst>
      <p:ext uri="{BB962C8B-B14F-4D97-AF65-F5344CB8AC3E}">
        <p14:creationId xmlns:p14="http://schemas.microsoft.com/office/powerpoint/2010/main" val="32692052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see the applicant of all of this in the case of R v Parker [2012] </a:t>
            </a:r>
          </a:p>
        </p:txBody>
      </p:sp>
      <p:sp>
        <p:nvSpPr>
          <p:cNvPr id="4" name="Slide Number Placeholder 3"/>
          <p:cNvSpPr>
            <a:spLocks noGrp="1"/>
          </p:cNvSpPr>
          <p:nvPr>
            <p:ph type="sldNum" sz="quarter" idx="5"/>
          </p:nvPr>
        </p:nvSpPr>
        <p:spPr/>
        <p:txBody>
          <a:bodyPr/>
          <a:lstStyle/>
          <a:p>
            <a:fld id="{C4F05E6D-268A-41AD-A3B2-185F8666E428}" type="slidenum">
              <a:rPr lang="en-GB" smtClean="0"/>
              <a:t>24</a:t>
            </a:fld>
            <a:endParaRPr lang="en-GB"/>
          </a:p>
        </p:txBody>
      </p:sp>
    </p:spTree>
    <p:extLst>
      <p:ext uri="{BB962C8B-B14F-4D97-AF65-F5344CB8AC3E}">
        <p14:creationId xmlns:p14="http://schemas.microsoft.com/office/powerpoint/2010/main" val="38419710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Cannot be in the future or just to people generally.</a:t>
            </a:r>
          </a:p>
        </p:txBody>
      </p:sp>
      <p:sp>
        <p:nvSpPr>
          <p:cNvPr id="4" name="Slide Number Placeholder 3"/>
          <p:cNvSpPr>
            <a:spLocks noGrp="1"/>
          </p:cNvSpPr>
          <p:nvPr>
            <p:ph type="sldNum" sz="quarter" idx="5"/>
          </p:nvPr>
        </p:nvSpPr>
        <p:spPr/>
        <p:txBody>
          <a:bodyPr/>
          <a:lstStyle/>
          <a:p>
            <a:fld id="{C4F05E6D-268A-41AD-A3B2-185F8666E428}" type="slidenum">
              <a:rPr lang="en-GB" smtClean="0"/>
              <a:t>27</a:t>
            </a:fld>
            <a:endParaRPr lang="en-GB"/>
          </a:p>
        </p:txBody>
      </p:sp>
    </p:spTree>
    <p:extLst>
      <p:ext uri="{BB962C8B-B14F-4D97-AF65-F5344CB8AC3E}">
        <p14:creationId xmlns:p14="http://schemas.microsoft.com/office/powerpoint/2010/main" val="39108690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an objective test – would a reasonable person in the same situation. </a:t>
            </a:r>
          </a:p>
        </p:txBody>
      </p:sp>
      <p:sp>
        <p:nvSpPr>
          <p:cNvPr id="4" name="Slide Number Placeholder 3"/>
          <p:cNvSpPr>
            <a:spLocks noGrp="1"/>
          </p:cNvSpPr>
          <p:nvPr>
            <p:ph type="sldNum" sz="quarter" idx="5"/>
          </p:nvPr>
        </p:nvSpPr>
        <p:spPr/>
        <p:txBody>
          <a:bodyPr/>
          <a:lstStyle/>
          <a:p>
            <a:fld id="{C4F05E6D-268A-41AD-A3B2-185F8666E428}" type="slidenum">
              <a:rPr lang="en-GB" smtClean="0"/>
              <a:t>30</a:t>
            </a:fld>
            <a:endParaRPr lang="en-GB"/>
          </a:p>
        </p:txBody>
      </p:sp>
    </p:spTree>
    <p:extLst>
      <p:ext uri="{BB962C8B-B14F-4D97-AF65-F5344CB8AC3E}">
        <p14:creationId xmlns:p14="http://schemas.microsoft.com/office/powerpoint/2010/main" val="19030677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Judge did not leave loss of control to the Jury but did not. </a:t>
            </a:r>
          </a:p>
        </p:txBody>
      </p:sp>
      <p:sp>
        <p:nvSpPr>
          <p:cNvPr id="4" name="Slide Number Placeholder 3"/>
          <p:cNvSpPr>
            <a:spLocks noGrp="1"/>
          </p:cNvSpPr>
          <p:nvPr>
            <p:ph type="sldNum" sz="quarter" idx="5"/>
          </p:nvPr>
        </p:nvSpPr>
        <p:spPr/>
        <p:txBody>
          <a:bodyPr/>
          <a:lstStyle/>
          <a:p>
            <a:fld id="{C4F05E6D-268A-41AD-A3B2-185F8666E428}" type="slidenum">
              <a:rPr lang="en-GB" smtClean="0"/>
              <a:t>31</a:t>
            </a:fld>
            <a:endParaRPr lang="en-GB"/>
          </a:p>
        </p:txBody>
      </p:sp>
    </p:spTree>
    <p:extLst>
      <p:ext uri="{BB962C8B-B14F-4D97-AF65-F5344CB8AC3E}">
        <p14:creationId xmlns:p14="http://schemas.microsoft.com/office/powerpoint/2010/main" val="29944604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Jon-</a:t>
            </a:r>
            <a:r>
              <a:rPr lang="en-GB" dirty="0" err="1">
                <a:hlinkClick r:id="rId3"/>
              </a:rPr>
              <a:t>Jaques</a:t>
            </a:r>
            <a:r>
              <a:rPr lang="en-GB" dirty="0">
                <a:hlinkClick r:id="rId3"/>
              </a:rPr>
              <a:t> Clinton makes U-turn at retrial for wife's murder - BBC News</a:t>
            </a:r>
            <a:endParaRPr lang="en-GB" dirty="0"/>
          </a:p>
        </p:txBody>
      </p:sp>
      <p:sp>
        <p:nvSpPr>
          <p:cNvPr id="4" name="Slide Number Placeholder 3"/>
          <p:cNvSpPr>
            <a:spLocks noGrp="1"/>
          </p:cNvSpPr>
          <p:nvPr>
            <p:ph type="sldNum" sz="quarter" idx="5"/>
          </p:nvPr>
        </p:nvSpPr>
        <p:spPr/>
        <p:txBody>
          <a:bodyPr/>
          <a:lstStyle/>
          <a:p>
            <a:fld id="{C4F05E6D-268A-41AD-A3B2-185F8666E428}" type="slidenum">
              <a:rPr lang="en-GB" smtClean="0"/>
              <a:t>35</a:t>
            </a:fld>
            <a:endParaRPr lang="en-GB"/>
          </a:p>
        </p:txBody>
      </p:sp>
    </p:spTree>
    <p:extLst>
      <p:ext uri="{BB962C8B-B14F-4D97-AF65-F5344CB8AC3E}">
        <p14:creationId xmlns:p14="http://schemas.microsoft.com/office/powerpoint/2010/main" val="35236997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addition – it is important to note that the belief need not be reasonable but must be genuine and honest. </a:t>
            </a:r>
          </a:p>
          <a:p>
            <a:endParaRPr lang="en-GB" dirty="0"/>
          </a:p>
          <a:p>
            <a:r>
              <a:rPr lang="en-GB" dirty="0"/>
              <a:t>This applies to both. Mistaken belief also applies to both. </a:t>
            </a:r>
          </a:p>
        </p:txBody>
      </p:sp>
      <p:sp>
        <p:nvSpPr>
          <p:cNvPr id="4" name="Slide Number Placeholder 3"/>
          <p:cNvSpPr>
            <a:spLocks noGrp="1"/>
          </p:cNvSpPr>
          <p:nvPr>
            <p:ph type="sldNum" sz="quarter" idx="5"/>
          </p:nvPr>
        </p:nvSpPr>
        <p:spPr/>
        <p:txBody>
          <a:bodyPr/>
          <a:lstStyle/>
          <a:p>
            <a:fld id="{C4F05E6D-268A-41AD-A3B2-185F8666E428}" type="slidenum">
              <a:rPr lang="en-GB" smtClean="0"/>
              <a:t>36</a:t>
            </a:fld>
            <a:endParaRPr lang="en-GB"/>
          </a:p>
        </p:txBody>
      </p:sp>
    </p:spTree>
    <p:extLst>
      <p:ext uri="{BB962C8B-B14F-4D97-AF65-F5344CB8AC3E}">
        <p14:creationId xmlns:p14="http://schemas.microsoft.com/office/powerpoint/2010/main" val="24276383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loss of the ability to act in accordance with considered judgement or a loss of normal powers of reasoning’</a:t>
            </a:r>
          </a:p>
          <a:p>
            <a:endParaRPr lang="en-GB" dirty="0"/>
          </a:p>
          <a:p>
            <a:r>
              <a:rPr lang="en-GB" dirty="0"/>
              <a:t>Important to remember that – S.54(4) applies – cannot use the defence is you have killed for revenge. </a:t>
            </a:r>
          </a:p>
        </p:txBody>
      </p:sp>
      <p:sp>
        <p:nvSpPr>
          <p:cNvPr id="4" name="Slide Number Placeholder 3"/>
          <p:cNvSpPr>
            <a:spLocks noGrp="1"/>
          </p:cNvSpPr>
          <p:nvPr>
            <p:ph type="sldNum" sz="quarter" idx="5"/>
          </p:nvPr>
        </p:nvSpPr>
        <p:spPr/>
        <p:txBody>
          <a:bodyPr/>
          <a:lstStyle/>
          <a:p>
            <a:fld id="{C4F05E6D-268A-41AD-A3B2-185F8666E428}" type="slidenum">
              <a:rPr lang="en-GB" smtClean="0"/>
              <a:t>37</a:t>
            </a:fld>
            <a:endParaRPr lang="en-GB"/>
          </a:p>
        </p:txBody>
      </p:sp>
    </p:spTree>
    <p:extLst>
      <p:ext uri="{BB962C8B-B14F-4D97-AF65-F5344CB8AC3E}">
        <p14:creationId xmlns:p14="http://schemas.microsoft.com/office/powerpoint/2010/main" val="32111000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Adoption of the test used in the case of Attorney – General for Jersey v Holley [2005] </a:t>
            </a:r>
          </a:p>
          <a:p>
            <a:endParaRPr lang="en-GB" dirty="0"/>
          </a:p>
          <a:p>
            <a:endParaRPr lang="en-GB" dirty="0"/>
          </a:p>
          <a:p>
            <a:r>
              <a:rPr lang="en-GB" dirty="0"/>
              <a:t>Only thing that can vary the standard is age and sex. </a:t>
            </a:r>
          </a:p>
          <a:p>
            <a:endParaRPr lang="en-GB" dirty="0"/>
          </a:p>
          <a:p>
            <a:r>
              <a:rPr lang="en-GB" dirty="0"/>
              <a:t>Alcohol and drugs can be taken into consideration if it concerns being taunted about their use which led to the qualifying trigger.</a:t>
            </a:r>
          </a:p>
        </p:txBody>
      </p:sp>
      <p:sp>
        <p:nvSpPr>
          <p:cNvPr id="4" name="Slide Number Placeholder 3"/>
          <p:cNvSpPr>
            <a:spLocks noGrp="1"/>
          </p:cNvSpPr>
          <p:nvPr>
            <p:ph type="sldNum" sz="quarter" idx="5"/>
          </p:nvPr>
        </p:nvSpPr>
        <p:spPr/>
        <p:txBody>
          <a:bodyPr/>
          <a:lstStyle/>
          <a:p>
            <a:fld id="{C4F05E6D-268A-41AD-A3B2-185F8666E428}" type="slidenum">
              <a:rPr lang="en-GB" smtClean="0"/>
              <a:t>40</a:t>
            </a:fld>
            <a:endParaRPr lang="en-GB"/>
          </a:p>
        </p:txBody>
      </p:sp>
    </p:spTree>
    <p:extLst>
      <p:ext uri="{BB962C8B-B14F-4D97-AF65-F5344CB8AC3E}">
        <p14:creationId xmlns:p14="http://schemas.microsoft.com/office/powerpoint/2010/main" val="2461083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 – for capacity. </a:t>
            </a:r>
          </a:p>
        </p:txBody>
      </p:sp>
      <p:sp>
        <p:nvSpPr>
          <p:cNvPr id="4" name="Slide Number Placeholder 3"/>
          <p:cNvSpPr>
            <a:spLocks noGrp="1"/>
          </p:cNvSpPr>
          <p:nvPr>
            <p:ph type="sldNum" sz="quarter" idx="5"/>
          </p:nvPr>
        </p:nvSpPr>
        <p:spPr/>
        <p:txBody>
          <a:bodyPr/>
          <a:lstStyle/>
          <a:p>
            <a:fld id="{C4F05E6D-268A-41AD-A3B2-185F8666E428}" type="slidenum">
              <a:rPr lang="en-GB" smtClean="0"/>
              <a:t>41</a:t>
            </a:fld>
            <a:endParaRPr lang="en-GB"/>
          </a:p>
        </p:txBody>
      </p:sp>
    </p:spTree>
    <p:extLst>
      <p:ext uri="{BB962C8B-B14F-4D97-AF65-F5344CB8AC3E}">
        <p14:creationId xmlns:p14="http://schemas.microsoft.com/office/powerpoint/2010/main" val="1254119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was reformed to ensure that the law and medicine– R v Brown [2012] </a:t>
            </a:r>
          </a:p>
        </p:txBody>
      </p:sp>
      <p:sp>
        <p:nvSpPr>
          <p:cNvPr id="4" name="Slide Number Placeholder 3"/>
          <p:cNvSpPr>
            <a:spLocks noGrp="1"/>
          </p:cNvSpPr>
          <p:nvPr>
            <p:ph type="sldNum" sz="quarter" idx="5"/>
          </p:nvPr>
        </p:nvSpPr>
        <p:spPr/>
        <p:txBody>
          <a:bodyPr/>
          <a:lstStyle/>
          <a:p>
            <a:fld id="{C4F05E6D-268A-41AD-A3B2-185F8666E428}" type="slidenum">
              <a:rPr lang="en-GB" smtClean="0"/>
              <a:t>46</a:t>
            </a:fld>
            <a:endParaRPr lang="en-GB"/>
          </a:p>
        </p:txBody>
      </p:sp>
    </p:spTree>
    <p:extLst>
      <p:ext uri="{BB962C8B-B14F-4D97-AF65-F5344CB8AC3E}">
        <p14:creationId xmlns:p14="http://schemas.microsoft.com/office/powerpoint/2010/main" val="93374319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BB84ED5-7F34-433B-AE89-12B6D73B2373}" type="slidenum">
              <a:rPr lang="en-GB" smtClean="0"/>
              <a:t>55</a:t>
            </a:fld>
            <a:endParaRPr lang="en-GB"/>
          </a:p>
        </p:txBody>
      </p:sp>
    </p:spTree>
    <p:extLst>
      <p:ext uri="{BB962C8B-B14F-4D97-AF65-F5344CB8AC3E}">
        <p14:creationId xmlns:p14="http://schemas.microsoft.com/office/powerpoint/2010/main" val="243567050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However, there are more than this. </a:t>
            </a:r>
          </a:p>
        </p:txBody>
      </p:sp>
      <p:sp>
        <p:nvSpPr>
          <p:cNvPr id="4" name="Slide Number Placeholder 3"/>
          <p:cNvSpPr>
            <a:spLocks noGrp="1"/>
          </p:cNvSpPr>
          <p:nvPr>
            <p:ph type="sldNum" sz="quarter" idx="5"/>
          </p:nvPr>
        </p:nvSpPr>
        <p:spPr/>
        <p:txBody>
          <a:bodyPr/>
          <a:lstStyle/>
          <a:p>
            <a:fld id="{C4F05E6D-268A-41AD-A3B2-185F8666E428}" type="slidenum">
              <a:rPr lang="en-GB" smtClean="0"/>
              <a:t>59</a:t>
            </a:fld>
            <a:endParaRPr lang="en-GB"/>
          </a:p>
        </p:txBody>
      </p:sp>
    </p:spTree>
    <p:extLst>
      <p:ext uri="{BB962C8B-B14F-4D97-AF65-F5344CB8AC3E}">
        <p14:creationId xmlns:p14="http://schemas.microsoft.com/office/powerpoint/2010/main" val="38033029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Comments have also been made about it in the case of R v Kay [2017] – intoxicated and schizophrenic can use the defence if the defence would be available if the schizophrenia would have an effect without the alcohol. </a:t>
            </a:r>
          </a:p>
          <a:p>
            <a:endParaRPr lang="en-GB" dirty="0"/>
          </a:p>
          <a:p>
            <a:r>
              <a:rPr lang="en-GB" dirty="0"/>
              <a:t>Also if this includes drink and drug that the individual is addicted too. </a:t>
            </a:r>
          </a:p>
          <a:p>
            <a:endParaRPr lang="en-GB" dirty="0"/>
          </a:p>
          <a:p>
            <a:endParaRPr lang="en-GB" dirty="0"/>
          </a:p>
        </p:txBody>
      </p:sp>
      <p:sp>
        <p:nvSpPr>
          <p:cNvPr id="4" name="Slide Number Placeholder 3"/>
          <p:cNvSpPr>
            <a:spLocks noGrp="1"/>
          </p:cNvSpPr>
          <p:nvPr>
            <p:ph type="sldNum" sz="quarter" idx="5"/>
          </p:nvPr>
        </p:nvSpPr>
        <p:spPr/>
        <p:txBody>
          <a:bodyPr/>
          <a:lstStyle/>
          <a:p>
            <a:fld id="{C4F05E6D-268A-41AD-A3B2-185F8666E428}" type="slidenum">
              <a:rPr lang="en-GB" smtClean="0"/>
              <a:t>65</a:t>
            </a:fld>
            <a:endParaRPr lang="en-GB"/>
          </a:p>
        </p:txBody>
      </p:sp>
    </p:spTree>
    <p:extLst>
      <p:ext uri="{BB962C8B-B14F-4D97-AF65-F5344CB8AC3E}">
        <p14:creationId xmlns:p14="http://schemas.microsoft.com/office/powerpoint/2010/main" val="16238449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F6555-C76E-E53B-ACBE-90C994EFAD7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F7F53D8-8535-1CAC-1A3B-168F2C122A8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7476923-240F-C81D-9935-D63D257A5AEF}"/>
              </a:ext>
            </a:extLst>
          </p:cNvPr>
          <p:cNvSpPr>
            <a:spLocks noGrp="1"/>
          </p:cNvSpPr>
          <p:nvPr>
            <p:ph type="dt" sz="half" idx="10"/>
          </p:nvPr>
        </p:nvSpPr>
        <p:spPr/>
        <p:txBody>
          <a:bodyPr/>
          <a:lstStyle/>
          <a:p>
            <a:fld id="{3478CF33-071A-44BA-BD61-514D95FDD83E}" type="datetimeFigureOut">
              <a:rPr lang="en-GB" smtClean="0"/>
              <a:t>02/12/2024</a:t>
            </a:fld>
            <a:endParaRPr lang="en-GB"/>
          </a:p>
        </p:txBody>
      </p:sp>
      <p:sp>
        <p:nvSpPr>
          <p:cNvPr id="5" name="Footer Placeholder 4">
            <a:extLst>
              <a:ext uri="{FF2B5EF4-FFF2-40B4-BE49-F238E27FC236}">
                <a16:creationId xmlns:a16="http://schemas.microsoft.com/office/drawing/2014/main" id="{A39A2859-FC01-B369-F70A-CB0EFF6091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E96200-4560-B95D-B883-D8CDBA6B4CEE}"/>
              </a:ext>
            </a:extLst>
          </p:cNvPr>
          <p:cNvSpPr>
            <a:spLocks noGrp="1"/>
          </p:cNvSpPr>
          <p:nvPr>
            <p:ph type="sldNum" sz="quarter" idx="12"/>
          </p:nvPr>
        </p:nvSpPr>
        <p:spPr/>
        <p:txBody>
          <a:bodyPr/>
          <a:lstStyle/>
          <a:p>
            <a:fld id="{3BC777F3-4B3E-4AFC-BABE-D7CBECC0AEF3}" type="slidenum">
              <a:rPr lang="en-GB" smtClean="0"/>
              <a:t>‹#›</a:t>
            </a:fld>
            <a:endParaRPr lang="en-GB"/>
          </a:p>
        </p:txBody>
      </p:sp>
    </p:spTree>
    <p:extLst>
      <p:ext uri="{BB962C8B-B14F-4D97-AF65-F5344CB8AC3E}">
        <p14:creationId xmlns:p14="http://schemas.microsoft.com/office/powerpoint/2010/main" val="12524262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E9EA5-53AE-861B-5411-B65A8B66CDA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1C4A1D1-F2C9-2AA9-17C9-A35E5D58E69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26A04CD-B73F-5140-2C76-0765BDC40199}"/>
              </a:ext>
            </a:extLst>
          </p:cNvPr>
          <p:cNvSpPr>
            <a:spLocks noGrp="1"/>
          </p:cNvSpPr>
          <p:nvPr>
            <p:ph type="dt" sz="half" idx="10"/>
          </p:nvPr>
        </p:nvSpPr>
        <p:spPr/>
        <p:txBody>
          <a:bodyPr/>
          <a:lstStyle/>
          <a:p>
            <a:fld id="{3478CF33-071A-44BA-BD61-514D95FDD83E}" type="datetimeFigureOut">
              <a:rPr lang="en-GB" smtClean="0"/>
              <a:t>02/12/2024</a:t>
            </a:fld>
            <a:endParaRPr lang="en-GB"/>
          </a:p>
        </p:txBody>
      </p:sp>
      <p:sp>
        <p:nvSpPr>
          <p:cNvPr id="5" name="Footer Placeholder 4">
            <a:extLst>
              <a:ext uri="{FF2B5EF4-FFF2-40B4-BE49-F238E27FC236}">
                <a16:creationId xmlns:a16="http://schemas.microsoft.com/office/drawing/2014/main" id="{D8DBEB75-7AE4-460F-8203-11A357D8C2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DF90AB-229B-BB47-C58C-D7A351B2E8E2}"/>
              </a:ext>
            </a:extLst>
          </p:cNvPr>
          <p:cNvSpPr>
            <a:spLocks noGrp="1"/>
          </p:cNvSpPr>
          <p:nvPr>
            <p:ph type="sldNum" sz="quarter" idx="12"/>
          </p:nvPr>
        </p:nvSpPr>
        <p:spPr/>
        <p:txBody>
          <a:bodyPr/>
          <a:lstStyle/>
          <a:p>
            <a:fld id="{3BC777F3-4B3E-4AFC-BABE-D7CBECC0AEF3}" type="slidenum">
              <a:rPr lang="en-GB" smtClean="0"/>
              <a:t>‹#›</a:t>
            </a:fld>
            <a:endParaRPr lang="en-GB"/>
          </a:p>
        </p:txBody>
      </p:sp>
    </p:spTree>
    <p:extLst>
      <p:ext uri="{BB962C8B-B14F-4D97-AF65-F5344CB8AC3E}">
        <p14:creationId xmlns:p14="http://schemas.microsoft.com/office/powerpoint/2010/main" val="39683683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55A46-6C4D-09D0-8EDF-C066C76AFEE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1FF3AA8-3141-476C-30F6-DBE324B02FC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4936AE8-4966-C5D1-351D-F09E601AD943}"/>
              </a:ext>
            </a:extLst>
          </p:cNvPr>
          <p:cNvSpPr>
            <a:spLocks noGrp="1"/>
          </p:cNvSpPr>
          <p:nvPr>
            <p:ph type="dt" sz="half" idx="10"/>
          </p:nvPr>
        </p:nvSpPr>
        <p:spPr/>
        <p:txBody>
          <a:bodyPr/>
          <a:lstStyle/>
          <a:p>
            <a:fld id="{3478CF33-071A-44BA-BD61-514D95FDD83E}" type="datetimeFigureOut">
              <a:rPr lang="en-GB" smtClean="0"/>
              <a:t>02/12/2024</a:t>
            </a:fld>
            <a:endParaRPr lang="en-GB"/>
          </a:p>
        </p:txBody>
      </p:sp>
      <p:sp>
        <p:nvSpPr>
          <p:cNvPr id="5" name="Footer Placeholder 4">
            <a:extLst>
              <a:ext uri="{FF2B5EF4-FFF2-40B4-BE49-F238E27FC236}">
                <a16:creationId xmlns:a16="http://schemas.microsoft.com/office/drawing/2014/main" id="{82339F58-8EA1-1891-E762-4ECC7ADA58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95144B-CB84-07A7-D554-2FDE31F008A1}"/>
              </a:ext>
            </a:extLst>
          </p:cNvPr>
          <p:cNvSpPr>
            <a:spLocks noGrp="1"/>
          </p:cNvSpPr>
          <p:nvPr>
            <p:ph type="sldNum" sz="quarter" idx="12"/>
          </p:nvPr>
        </p:nvSpPr>
        <p:spPr/>
        <p:txBody>
          <a:bodyPr/>
          <a:lstStyle/>
          <a:p>
            <a:fld id="{3BC777F3-4B3E-4AFC-BABE-D7CBECC0AEF3}" type="slidenum">
              <a:rPr lang="en-GB" smtClean="0"/>
              <a:t>‹#›</a:t>
            </a:fld>
            <a:endParaRPr lang="en-GB"/>
          </a:p>
        </p:txBody>
      </p:sp>
    </p:spTree>
    <p:extLst>
      <p:ext uri="{BB962C8B-B14F-4D97-AF65-F5344CB8AC3E}">
        <p14:creationId xmlns:p14="http://schemas.microsoft.com/office/powerpoint/2010/main" val="35097543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D2E56-65C2-2F10-8E95-68333C2DCA7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029F4AA-63A4-9C98-71C8-F058E667608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D4548AF-9453-693A-9C36-CA5919440F4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7F58523-842B-FD90-905A-BA51EDD1AB49}"/>
              </a:ext>
            </a:extLst>
          </p:cNvPr>
          <p:cNvSpPr>
            <a:spLocks noGrp="1"/>
          </p:cNvSpPr>
          <p:nvPr>
            <p:ph type="dt" sz="half" idx="10"/>
          </p:nvPr>
        </p:nvSpPr>
        <p:spPr/>
        <p:txBody>
          <a:bodyPr/>
          <a:lstStyle/>
          <a:p>
            <a:fld id="{3478CF33-071A-44BA-BD61-514D95FDD83E}" type="datetimeFigureOut">
              <a:rPr lang="en-GB" smtClean="0"/>
              <a:t>02/12/2024</a:t>
            </a:fld>
            <a:endParaRPr lang="en-GB"/>
          </a:p>
        </p:txBody>
      </p:sp>
      <p:sp>
        <p:nvSpPr>
          <p:cNvPr id="6" name="Footer Placeholder 5">
            <a:extLst>
              <a:ext uri="{FF2B5EF4-FFF2-40B4-BE49-F238E27FC236}">
                <a16:creationId xmlns:a16="http://schemas.microsoft.com/office/drawing/2014/main" id="{992FC840-D228-B386-B89D-88C4402780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DC59C69-9AA5-129A-CF5C-B4E9117A290C}"/>
              </a:ext>
            </a:extLst>
          </p:cNvPr>
          <p:cNvSpPr>
            <a:spLocks noGrp="1"/>
          </p:cNvSpPr>
          <p:nvPr>
            <p:ph type="sldNum" sz="quarter" idx="12"/>
          </p:nvPr>
        </p:nvSpPr>
        <p:spPr/>
        <p:txBody>
          <a:bodyPr/>
          <a:lstStyle/>
          <a:p>
            <a:fld id="{3BC777F3-4B3E-4AFC-BABE-D7CBECC0AEF3}" type="slidenum">
              <a:rPr lang="en-GB" smtClean="0"/>
              <a:t>‹#›</a:t>
            </a:fld>
            <a:endParaRPr lang="en-GB"/>
          </a:p>
        </p:txBody>
      </p:sp>
    </p:spTree>
    <p:extLst>
      <p:ext uri="{BB962C8B-B14F-4D97-AF65-F5344CB8AC3E}">
        <p14:creationId xmlns:p14="http://schemas.microsoft.com/office/powerpoint/2010/main" val="7583327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0647F-0324-9172-E907-CCAC9A84430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36558E8-C20E-B7D3-AAF3-03320F1101F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4CE4F4E-B936-A843-DF9C-7867C7C1693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B1AAAF7-1F67-C8BC-83DA-357C7B12529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246DB19-39A2-92B0-2B3A-8C34C1565F7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8B1375D-905E-4F82-14C9-F1DC0C3EF491}"/>
              </a:ext>
            </a:extLst>
          </p:cNvPr>
          <p:cNvSpPr>
            <a:spLocks noGrp="1"/>
          </p:cNvSpPr>
          <p:nvPr>
            <p:ph type="dt" sz="half" idx="10"/>
          </p:nvPr>
        </p:nvSpPr>
        <p:spPr/>
        <p:txBody>
          <a:bodyPr/>
          <a:lstStyle/>
          <a:p>
            <a:fld id="{3478CF33-071A-44BA-BD61-514D95FDD83E}" type="datetimeFigureOut">
              <a:rPr lang="en-GB" smtClean="0"/>
              <a:t>02/12/2024</a:t>
            </a:fld>
            <a:endParaRPr lang="en-GB"/>
          </a:p>
        </p:txBody>
      </p:sp>
      <p:sp>
        <p:nvSpPr>
          <p:cNvPr id="8" name="Footer Placeholder 7">
            <a:extLst>
              <a:ext uri="{FF2B5EF4-FFF2-40B4-BE49-F238E27FC236}">
                <a16:creationId xmlns:a16="http://schemas.microsoft.com/office/drawing/2014/main" id="{016E5801-F328-24E1-6622-67AB8E3F40C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6CDF0AC-DB87-DBE4-AEA3-8FABF0D1B0AE}"/>
              </a:ext>
            </a:extLst>
          </p:cNvPr>
          <p:cNvSpPr>
            <a:spLocks noGrp="1"/>
          </p:cNvSpPr>
          <p:nvPr>
            <p:ph type="sldNum" sz="quarter" idx="12"/>
          </p:nvPr>
        </p:nvSpPr>
        <p:spPr/>
        <p:txBody>
          <a:bodyPr/>
          <a:lstStyle/>
          <a:p>
            <a:fld id="{3BC777F3-4B3E-4AFC-BABE-D7CBECC0AEF3}" type="slidenum">
              <a:rPr lang="en-GB" smtClean="0"/>
              <a:t>‹#›</a:t>
            </a:fld>
            <a:endParaRPr lang="en-GB"/>
          </a:p>
        </p:txBody>
      </p:sp>
    </p:spTree>
    <p:extLst>
      <p:ext uri="{BB962C8B-B14F-4D97-AF65-F5344CB8AC3E}">
        <p14:creationId xmlns:p14="http://schemas.microsoft.com/office/powerpoint/2010/main" val="37264959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A2C83-341B-4A3D-C343-6090BB21D36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FF39B50-EE02-5B78-9139-FB88F1D580CA}"/>
              </a:ext>
            </a:extLst>
          </p:cNvPr>
          <p:cNvSpPr>
            <a:spLocks noGrp="1"/>
          </p:cNvSpPr>
          <p:nvPr>
            <p:ph type="dt" sz="half" idx="10"/>
          </p:nvPr>
        </p:nvSpPr>
        <p:spPr/>
        <p:txBody>
          <a:bodyPr/>
          <a:lstStyle/>
          <a:p>
            <a:fld id="{3478CF33-071A-44BA-BD61-514D95FDD83E}" type="datetimeFigureOut">
              <a:rPr lang="en-GB" smtClean="0"/>
              <a:t>02/12/2024</a:t>
            </a:fld>
            <a:endParaRPr lang="en-GB"/>
          </a:p>
        </p:txBody>
      </p:sp>
      <p:sp>
        <p:nvSpPr>
          <p:cNvPr id="4" name="Footer Placeholder 3">
            <a:extLst>
              <a:ext uri="{FF2B5EF4-FFF2-40B4-BE49-F238E27FC236}">
                <a16:creationId xmlns:a16="http://schemas.microsoft.com/office/drawing/2014/main" id="{D66B608C-22EB-A03B-641B-70303B5E86F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06680A6-CBD9-BF4E-C7AB-DA9F800B62AA}"/>
              </a:ext>
            </a:extLst>
          </p:cNvPr>
          <p:cNvSpPr>
            <a:spLocks noGrp="1"/>
          </p:cNvSpPr>
          <p:nvPr>
            <p:ph type="sldNum" sz="quarter" idx="12"/>
          </p:nvPr>
        </p:nvSpPr>
        <p:spPr/>
        <p:txBody>
          <a:bodyPr/>
          <a:lstStyle/>
          <a:p>
            <a:fld id="{3BC777F3-4B3E-4AFC-BABE-D7CBECC0AEF3}" type="slidenum">
              <a:rPr lang="en-GB" smtClean="0"/>
              <a:t>‹#›</a:t>
            </a:fld>
            <a:endParaRPr lang="en-GB"/>
          </a:p>
        </p:txBody>
      </p:sp>
    </p:spTree>
    <p:extLst>
      <p:ext uri="{BB962C8B-B14F-4D97-AF65-F5344CB8AC3E}">
        <p14:creationId xmlns:p14="http://schemas.microsoft.com/office/powerpoint/2010/main" val="8731118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4B3FF17-3289-BB70-5C6F-2B77416AF066}"/>
              </a:ext>
            </a:extLst>
          </p:cNvPr>
          <p:cNvSpPr>
            <a:spLocks noGrp="1"/>
          </p:cNvSpPr>
          <p:nvPr>
            <p:ph type="dt" sz="half" idx="10"/>
          </p:nvPr>
        </p:nvSpPr>
        <p:spPr/>
        <p:txBody>
          <a:bodyPr/>
          <a:lstStyle/>
          <a:p>
            <a:fld id="{3478CF33-071A-44BA-BD61-514D95FDD83E}" type="datetimeFigureOut">
              <a:rPr lang="en-GB" smtClean="0"/>
              <a:t>02/12/2024</a:t>
            </a:fld>
            <a:endParaRPr lang="en-GB"/>
          </a:p>
        </p:txBody>
      </p:sp>
      <p:sp>
        <p:nvSpPr>
          <p:cNvPr id="3" name="Footer Placeholder 2">
            <a:extLst>
              <a:ext uri="{FF2B5EF4-FFF2-40B4-BE49-F238E27FC236}">
                <a16:creationId xmlns:a16="http://schemas.microsoft.com/office/drawing/2014/main" id="{D0CAF583-6115-D9AF-4C7B-B2165E48662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A1244DF-3D43-0479-F3A4-172F30B00ACA}"/>
              </a:ext>
            </a:extLst>
          </p:cNvPr>
          <p:cNvSpPr>
            <a:spLocks noGrp="1"/>
          </p:cNvSpPr>
          <p:nvPr>
            <p:ph type="sldNum" sz="quarter" idx="12"/>
          </p:nvPr>
        </p:nvSpPr>
        <p:spPr/>
        <p:txBody>
          <a:bodyPr/>
          <a:lstStyle/>
          <a:p>
            <a:fld id="{3BC777F3-4B3E-4AFC-BABE-D7CBECC0AEF3}" type="slidenum">
              <a:rPr lang="en-GB" smtClean="0"/>
              <a:t>‹#›</a:t>
            </a:fld>
            <a:endParaRPr lang="en-GB"/>
          </a:p>
        </p:txBody>
      </p:sp>
    </p:spTree>
    <p:extLst>
      <p:ext uri="{BB962C8B-B14F-4D97-AF65-F5344CB8AC3E}">
        <p14:creationId xmlns:p14="http://schemas.microsoft.com/office/powerpoint/2010/main" val="42211990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4B6E0-5139-D961-56A7-FEED0B6765F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0E68B02-3C6A-6A1C-081E-A2234718B5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1CDE90B-BB4B-7AEC-BAF5-550ED869728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9B0873-3408-D8F8-3153-0A03961C9D8C}"/>
              </a:ext>
            </a:extLst>
          </p:cNvPr>
          <p:cNvSpPr>
            <a:spLocks noGrp="1"/>
          </p:cNvSpPr>
          <p:nvPr>
            <p:ph type="dt" sz="half" idx="10"/>
          </p:nvPr>
        </p:nvSpPr>
        <p:spPr/>
        <p:txBody>
          <a:bodyPr/>
          <a:lstStyle/>
          <a:p>
            <a:fld id="{3478CF33-071A-44BA-BD61-514D95FDD83E}" type="datetimeFigureOut">
              <a:rPr lang="en-GB" smtClean="0"/>
              <a:t>02/12/2024</a:t>
            </a:fld>
            <a:endParaRPr lang="en-GB"/>
          </a:p>
        </p:txBody>
      </p:sp>
      <p:sp>
        <p:nvSpPr>
          <p:cNvPr id="6" name="Footer Placeholder 5">
            <a:extLst>
              <a:ext uri="{FF2B5EF4-FFF2-40B4-BE49-F238E27FC236}">
                <a16:creationId xmlns:a16="http://schemas.microsoft.com/office/drawing/2014/main" id="{5116D302-0A1F-2562-4F84-B7011B19BF4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73C6AE6-883A-4F25-7BEE-92080940B1FA}"/>
              </a:ext>
            </a:extLst>
          </p:cNvPr>
          <p:cNvSpPr>
            <a:spLocks noGrp="1"/>
          </p:cNvSpPr>
          <p:nvPr>
            <p:ph type="sldNum" sz="quarter" idx="12"/>
          </p:nvPr>
        </p:nvSpPr>
        <p:spPr/>
        <p:txBody>
          <a:bodyPr/>
          <a:lstStyle/>
          <a:p>
            <a:fld id="{3BC777F3-4B3E-4AFC-BABE-D7CBECC0AEF3}" type="slidenum">
              <a:rPr lang="en-GB" smtClean="0"/>
              <a:t>‹#›</a:t>
            </a:fld>
            <a:endParaRPr lang="en-GB"/>
          </a:p>
        </p:txBody>
      </p:sp>
    </p:spTree>
    <p:extLst>
      <p:ext uri="{BB962C8B-B14F-4D97-AF65-F5344CB8AC3E}">
        <p14:creationId xmlns:p14="http://schemas.microsoft.com/office/powerpoint/2010/main" val="29180479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BF8E0-2782-F559-B344-DFFA2AB3C1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79DF2EC-80C2-DD37-3E6D-E88BEDA8CBB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344916C-70DC-A826-7695-26245BCD43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D7D793-F403-7C41-30D9-C63626401A92}"/>
              </a:ext>
            </a:extLst>
          </p:cNvPr>
          <p:cNvSpPr>
            <a:spLocks noGrp="1"/>
          </p:cNvSpPr>
          <p:nvPr>
            <p:ph type="dt" sz="half" idx="10"/>
          </p:nvPr>
        </p:nvSpPr>
        <p:spPr/>
        <p:txBody>
          <a:bodyPr/>
          <a:lstStyle/>
          <a:p>
            <a:fld id="{3478CF33-071A-44BA-BD61-514D95FDD83E}" type="datetimeFigureOut">
              <a:rPr lang="en-GB" smtClean="0"/>
              <a:t>02/12/2024</a:t>
            </a:fld>
            <a:endParaRPr lang="en-GB"/>
          </a:p>
        </p:txBody>
      </p:sp>
      <p:sp>
        <p:nvSpPr>
          <p:cNvPr id="6" name="Footer Placeholder 5">
            <a:extLst>
              <a:ext uri="{FF2B5EF4-FFF2-40B4-BE49-F238E27FC236}">
                <a16:creationId xmlns:a16="http://schemas.microsoft.com/office/drawing/2014/main" id="{9CE33B31-E7F5-D6EF-3B4F-569D8C880B7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76DB079-0E48-975C-03D5-9C524E9A98E4}"/>
              </a:ext>
            </a:extLst>
          </p:cNvPr>
          <p:cNvSpPr>
            <a:spLocks noGrp="1"/>
          </p:cNvSpPr>
          <p:nvPr>
            <p:ph type="sldNum" sz="quarter" idx="12"/>
          </p:nvPr>
        </p:nvSpPr>
        <p:spPr/>
        <p:txBody>
          <a:bodyPr/>
          <a:lstStyle/>
          <a:p>
            <a:fld id="{3BC777F3-4B3E-4AFC-BABE-D7CBECC0AEF3}" type="slidenum">
              <a:rPr lang="en-GB" smtClean="0"/>
              <a:t>‹#›</a:t>
            </a:fld>
            <a:endParaRPr lang="en-GB"/>
          </a:p>
        </p:txBody>
      </p:sp>
    </p:spTree>
    <p:extLst>
      <p:ext uri="{BB962C8B-B14F-4D97-AF65-F5344CB8AC3E}">
        <p14:creationId xmlns:p14="http://schemas.microsoft.com/office/powerpoint/2010/main" val="30126081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02441-CC5C-53A5-C462-5B2EE89E790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5710E11-1719-A494-7E18-45F5DBAB833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34EBDC4-3614-FFD8-5999-FDBDCECD3177}"/>
              </a:ext>
            </a:extLst>
          </p:cNvPr>
          <p:cNvSpPr>
            <a:spLocks noGrp="1"/>
          </p:cNvSpPr>
          <p:nvPr>
            <p:ph type="dt" sz="half" idx="10"/>
          </p:nvPr>
        </p:nvSpPr>
        <p:spPr/>
        <p:txBody>
          <a:bodyPr/>
          <a:lstStyle/>
          <a:p>
            <a:fld id="{3478CF33-071A-44BA-BD61-514D95FDD83E}" type="datetimeFigureOut">
              <a:rPr lang="en-GB" smtClean="0"/>
              <a:t>02/12/2024</a:t>
            </a:fld>
            <a:endParaRPr lang="en-GB"/>
          </a:p>
        </p:txBody>
      </p:sp>
      <p:sp>
        <p:nvSpPr>
          <p:cNvPr id="5" name="Footer Placeholder 4">
            <a:extLst>
              <a:ext uri="{FF2B5EF4-FFF2-40B4-BE49-F238E27FC236}">
                <a16:creationId xmlns:a16="http://schemas.microsoft.com/office/drawing/2014/main" id="{C0949767-2990-746E-F0CA-9FA6BE1C29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AD8F29-F699-71B4-C793-E81D94825471}"/>
              </a:ext>
            </a:extLst>
          </p:cNvPr>
          <p:cNvSpPr>
            <a:spLocks noGrp="1"/>
          </p:cNvSpPr>
          <p:nvPr>
            <p:ph type="sldNum" sz="quarter" idx="12"/>
          </p:nvPr>
        </p:nvSpPr>
        <p:spPr/>
        <p:txBody>
          <a:bodyPr/>
          <a:lstStyle/>
          <a:p>
            <a:fld id="{3BC777F3-4B3E-4AFC-BABE-D7CBECC0AEF3}" type="slidenum">
              <a:rPr lang="en-GB" smtClean="0"/>
              <a:t>‹#›</a:t>
            </a:fld>
            <a:endParaRPr lang="en-GB"/>
          </a:p>
        </p:txBody>
      </p:sp>
    </p:spTree>
    <p:extLst>
      <p:ext uri="{BB962C8B-B14F-4D97-AF65-F5344CB8AC3E}">
        <p14:creationId xmlns:p14="http://schemas.microsoft.com/office/powerpoint/2010/main" val="28550723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EB6E816-6C1C-0EB0-4C13-7D88806E3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0776F00-8516-66F1-6111-215F1C0B686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6B07D9-E331-E9B3-A825-6D92FEE53245}"/>
              </a:ext>
            </a:extLst>
          </p:cNvPr>
          <p:cNvSpPr>
            <a:spLocks noGrp="1"/>
          </p:cNvSpPr>
          <p:nvPr>
            <p:ph type="dt" sz="half" idx="10"/>
          </p:nvPr>
        </p:nvSpPr>
        <p:spPr/>
        <p:txBody>
          <a:bodyPr/>
          <a:lstStyle/>
          <a:p>
            <a:fld id="{3478CF33-071A-44BA-BD61-514D95FDD83E}" type="datetimeFigureOut">
              <a:rPr lang="en-GB" smtClean="0"/>
              <a:t>02/12/2024</a:t>
            </a:fld>
            <a:endParaRPr lang="en-GB"/>
          </a:p>
        </p:txBody>
      </p:sp>
      <p:sp>
        <p:nvSpPr>
          <p:cNvPr id="5" name="Footer Placeholder 4">
            <a:extLst>
              <a:ext uri="{FF2B5EF4-FFF2-40B4-BE49-F238E27FC236}">
                <a16:creationId xmlns:a16="http://schemas.microsoft.com/office/drawing/2014/main" id="{69364BFD-8E96-D0DF-C70A-C7C88F48C4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9161A4-1680-A115-09CA-4FB010807DF5}"/>
              </a:ext>
            </a:extLst>
          </p:cNvPr>
          <p:cNvSpPr>
            <a:spLocks noGrp="1"/>
          </p:cNvSpPr>
          <p:nvPr>
            <p:ph type="sldNum" sz="quarter" idx="12"/>
          </p:nvPr>
        </p:nvSpPr>
        <p:spPr/>
        <p:txBody>
          <a:bodyPr/>
          <a:lstStyle/>
          <a:p>
            <a:fld id="{3BC777F3-4B3E-4AFC-BABE-D7CBECC0AEF3}" type="slidenum">
              <a:rPr lang="en-GB" smtClean="0"/>
              <a:t>‹#›</a:t>
            </a:fld>
            <a:endParaRPr lang="en-GB"/>
          </a:p>
        </p:txBody>
      </p:sp>
    </p:spTree>
    <p:extLst>
      <p:ext uri="{BB962C8B-B14F-4D97-AF65-F5344CB8AC3E}">
        <p14:creationId xmlns:p14="http://schemas.microsoft.com/office/powerpoint/2010/main" val="25242252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1152EE-3DF9-1654-C16D-7ED3B21B51D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47635D9-75CF-E96C-9AC0-9E323ABD0EC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FF66FF-D245-D93A-E33F-3D3700891D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478CF33-071A-44BA-BD61-514D95FDD83E}" type="datetimeFigureOut">
              <a:rPr lang="en-GB" smtClean="0"/>
              <a:t>02/12/2024</a:t>
            </a:fld>
            <a:endParaRPr lang="en-GB"/>
          </a:p>
        </p:txBody>
      </p:sp>
      <p:sp>
        <p:nvSpPr>
          <p:cNvPr id="5" name="Footer Placeholder 4">
            <a:extLst>
              <a:ext uri="{FF2B5EF4-FFF2-40B4-BE49-F238E27FC236}">
                <a16:creationId xmlns:a16="http://schemas.microsoft.com/office/drawing/2014/main" id="{8864117E-C70B-A920-B0BC-6BB4B347E0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8626359-68B3-6744-E52D-A67CF03081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BC777F3-4B3E-4AFC-BABE-D7CBECC0AEF3}" type="slidenum">
              <a:rPr lang="en-GB" smtClean="0"/>
              <a:t>‹#›</a:t>
            </a:fld>
            <a:endParaRPr lang="en-GB"/>
          </a:p>
        </p:txBody>
      </p:sp>
    </p:spTree>
    <p:extLst>
      <p:ext uri="{BB962C8B-B14F-4D97-AF65-F5344CB8AC3E}">
        <p14:creationId xmlns:p14="http://schemas.microsoft.com/office/powerpoint/2010/main" val="37635998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ilhouette of side of face">
            <a:extLst>
              <a:ext uri="{FF2B5EF4-FFF2-40B4-BE49-F238E27FC236}">
                <a16:creationId xmlns:a16="http://schemas.microsoft.com/office/drawing/2014/main" id="{E60B4E8E-04EC-A50C-58FC-8B0F04BF3E92}"/>
              </a:ext>
            </a:extLst>
          </p:cNvPr>
          <p:cNvPicPr>
            <a:picLocks noChangeAspect="1"/>
          </p:cNvPicPr>
          <p:nvPr/>
        </p:nvPicPr>
        <p:blipFill>
          <a:blip r:embed="rId2">
            <a:extLst>
              <a:ext uri="{28A0092B-C50C-407E-A947-70E740481C1C}">
                <a14:useLocalDpi xmlns:a14="http://schemas.microsoft.com/office/drawing/2010/main" val="0"/>
              </a:ext>
            </a:extLst>
          </a:blip>
          <a:srcRect r="5882" b="-1"/>
          <a:stretch/>
        </p:blipFill>
        <p:spPr>
          <a:xfrm>
            <a:off x="2522358" y="10"/>
            <a:ext cx="9669642" cy="6857990"/>
          </a:xfrm>
          <a:prstGeom prst="rect">
            <a:avLst/>
          </a:prstGeom>
        </p:spPr>
      </p:pic>
      <p:sp>
        <p:nvSpPr>
          <p:cNvPr id="12" name="Rectangle 11">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1FF761C-591E-32A5-1999-7163E95092EC}"/>
              </a:ext>
            </a:extLst>
          </p:cNvPr>
          <p:cNvSpPr>
            <a:spLocks noGrp="1"/>
          </p:cNvSpPr>
          <p:nvPr>
            <p:ph type="ctrTitle"/>
          </p:nvPr>
        </p:nvSpPr>
        <p:spPr>
          <a:xfrm>
            <a:off x="952228" y="743447"/>
            <a:ext cx="4844514" cy="3692028"/>
          </a:xfrm>
          <a:noFill/>
        </p:spPr>
        <p:txBody>
          <a:bodyPr>
            <a:normAutofit/>
          </a:bodyPr>
          <a:lstStyle/>
          <a:p>
            <a:pPr algn="l"/>
            <a:r>
              <a:rPr lang="en-GB" sz="4800" b="1" i="1" u="sng" dirty="0"/>
              <a:t>Loss of Control &amp; Diminished Responsibility </a:t>
            </a:r>
          </a:p>
        </p:txBody>
      </p:sp>
      <p:sp>
        <p:nvSpPr>
          <p:cNvPr id="3" name="Subtitle 2">
            <a:extLst>
              <a:ext uri="{FF2B5EF4-FFF2-40B4-BE49-F238E27FC236}">
                <a16:creationId xmlns:a16="http://schemas.microsoft.com/office/drawing/2014/main" id="{8CEEE93D-990D-FD83-4EFF-C00FA072258E}"/>
              </a:ext>
            </a:extLst>
          </p:cNvPr>
          <p:cNvSpPr>
            <a:spLocks noGrp="1"/>
          </p:cNvSpPr>
          <p:nvPr>
            <p:ph type="subTitle" idx="1"/>
          </p:nvPr>
        </p:nvSpPr>
        <p:spPr>
          <a:xfrm>
            <a:off x="1742017" y="4329976"/>
            <a:ext cx="3973386" cy="1485319"/>
          </a:xfrm>
          <a:noFill/>
        </p:spPr>
        <p:txBody>
          <a:bodyPr>
            <a:normAutofit/>
          </a:bodyPr>
          <a:lstStyle/>
          <a:p>
            <a:pPr algn="l"/>
            <a:r>
              <a:rPr lang="en-GB" dirty="0"/>
              <a:t>By Zita Draper </a:t>
            </a:r>
          </a:p>
        </p:txBody>
      </p:sp>
    </p:spTree>
    <p:extLst>
      <p:ext uri="{BB962C8B-B14F-4D97-AF65-F5344CB8AC3E}">
        <p14:creationId xmlns:p14="http://schemas.microsoft.com/office/powerpoint/2010/main" val="42591932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B311B2-ABC2-2412-DAE2-28E1AB3D0ADA}"/>
              </a:ext>
            </a:extLst>
          </p:cNvPr>
          <p:cNvSpPr>
            <a:spLocks noGrp="1"/>
          </p:cNvSpPr>
          <p:nvPr>
            <p:ph type="title"/>
          </p:nvPr>
        </p:nvSpPr>
        <p:spPr>
          <a:xfrm>
            <a:off x="838200" y="1748452"/>
            <a:ext cx="4974771" cy="3587786"/>
          </a:xfrm>
        </p:spPr>
        <p:txBody>
          <a:bodyPr>
            <a:normAutofit/>
          </a:bodyPr>
          <a:lstStyle/>
          <a:p>
            <a:pPr algn="ctr"/>
            <a:r>
              <a:rPr lang="en-GB" b="1" i="1" u="sng" dirty="0">
                <a:solidFill>
                  <a:schemeClr val="bg1"/>
                </a:solidFill>
              </a:rPr>
              <a:t>Content </a:t>
            </a: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8A8946FE-9122-EBF3-7DB7-E0E0D846636E}"/>
              </a:ext>
            </a:extLst>
          </p:cNvPr>
          <p:cNvSpPr>
            <a:spLocks noGrp="1"/>
          </p:cNvSpPr>
          <p:nvPr>
            <p:ph idx="1"/>
          </p:nvPr>
        </p:nvSpPr>
        <p:spPr>
          <a:xfrm>
            <a:off x="6343454" y="1876434"/>
            <a:ext cx="4974771" cy="4351338"/>
          </a:xfrm>
        </p:spPr>
        <p:txBody>
          <a:bodyPr>
            <a:normAutofit/>
          </a:bodyPr>
          <a:lstStyle/>
          <a:p>
            <a:r>
              <a:rPr lang="en-GB" dirty="0">
                <a:solidFill>
                  <a:schemeClr val="bg1"/>
                </a:solidFill>
              </a:rPr>
              <a:t>Aims and Learning Objectives </a:t>
            </a:r>
          </a:p>
          <a:p>
            <a:r>
              <a:rPr lang="en-GB" dirty="0">
                <a:solidFill>
                  <a:schemeClr val="bg1"/>
                </a:solidFill>
              </a:rPr>
              <a:t>Loss of Control </a:t>
            </a:r>
          </a:p>
          <a:p>
            <a:r>
              <a:rPr lang="en-GB" dirty="0">
                <a:solidFill>
                  <a:schemeClr val="bg1"/>
                </a:solidFill>
              </a:rPr>
              <a:t>Activities </a:t>
            </a:r>
          </a:p>
          <a:p>
            <a:r>
              <a:rPr lang="en-GB" dirty="0">
                <a:solidFill>
                  <a:schemeClr val="bg1"/>
                </a:solidFill>
              </a:rPr>
              <a:t>Diminished Responsibility </a:t>
            </a:r>
          </a:p>
          <a:p>
            <a:r>
              <a:rPr lang="en-GB" dirty="0">
                <a:solidFill>
                  <a:schemeClr val="bg1"/>
                </a:solidFill>
              </a:rPr>
              <a:t>Activities </a:t>
            </a:r>
          </a:p>
          <a:p>
            <a:r>
              <a:rPr lang="en-GB" dirty="0">
                <a:solidFill>
                  <a:schemeClr val="bg1"/>
                </a:solidFill>
              </a:rPr>
              <a:t>Summary </a:t>
            </a:r>
          </a:p>
          <a:p>
            <a:r>
              <a:rPr lang="en-GB" dirty="0">
                <a:solidFill>
                  <a:schemeClr val="bg1"/>
                </a:solidFill>
              </a:rPr>
              <a:t>Thank you, any questions?</a:t>
            </a:r>
          </a:p>
        </p:txBody>
      </p:sp>
    </p:spTree>
    <p:extLst>
      <p:ext uri="{BB962C8B-B14F-4D97-AF65-F5344CB8AC3E}">
        <p14:creationId xmlns:p14="http://schemas.microsoft.com/office/powerpoint/2010/main" val="41968026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809" y="1187311"/>
            <a:ext cx="5089552" cy="4483379"/>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14848-248A-47DD-88E0-95099D951E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301" y="1178924"/>
            <a:ext cx="5089552" cy="448337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18BDA89-0D2C-4C4E-99F6-D7A220FE4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787" y="1130846"/>
            <a:ext cx="5039475" cy="4439266"/>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40" y="1424181"/>
            <a:ext cx="1355538" cy="503582"/>
            <a:chOff x="2267504" y="2540250"/>
            <a:chExt cx="1990951" cy="739640"/>
          </a:xfrm>
          <a:solidFill>
            <a:schemeClr val="bg1"/>
          </a:solidFill>
        </p:grpSpPr>
        <p:sp>
          <p:nvSpPr>
            <p:cNvPr id="17" name="Freeform: Shape 16">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20" name="Graphic 212">
            <a:extLst>
              <a:ext uri="{FF2B5EF4-FFF2-40B4-BE49-F238E27FC236}">
                <a16:creationId xmlns:a16="http://schemas.microsoft.com/office/drawing/2014/main" id="{7CE98B01-ED41-482F-AFA1-19C7FA7C04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B9CABDD0-8DF6-4974-A224-9A2A81778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4"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32680" y="5188771"/>
            <a:ext cx="1076787" cy="1076789"/>
            <a:chOff x="5829300" y="3162300"/>
            <a:chExt cx="532256" cy="532257"/>
          </a:xfrm>
          <a:solidFill>
            <a:schemeClr val="bg1"/>
          </a:solidFill>
        </p:grpSpPr>
        <p:sp>
          <p:nvSpPr>
            <p:cNvPr id="25" name="Freeform: Shape 24">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2" name="Title 1">
            <a:extLst>
              <a:ext uri="{FF2B5EF4-FFF2-40B4-BE49-F238E27FC236}">
                <a16:creationId xmlns:a16="http://schemas.microsoft.com/office/drawing/2014/main" id="{723072FD-049F-129A-F059-4407E242F755}"/>
              </a:ext>
            </a:extLst>
          </p:cNvPr>
          <p:cNvSpPr>
            <a:spLocks noGrp="1"/>
          </p:cNvSpPr>
          <p:nvPr>
            <p:ph type="title"/>
          </p:nvPr>
        </p:nvSpPr>
        <p:spPr>
          <a:xfrm>
            <a:off x="838200" y="1391619"/>
            <a:ext cx="4905401" cy="4042196"/>
          </a:xfrm>
        </p:spPr>
        <p:txBody>
          <a:bodyPr>
            <a:normAutofit/>
          </a:bodyPr>
          <a:lstStyle/>
          <a:p>
            <a:pPr algn="ctr"/>
            <a:r>
              <a:rPr lang="en-GB" b="1" i="1" u="sng">
                <a:solidFill>
                  <a:schemeClr val="bg1"/>
                </a:solidFill>
              </a:rPr>
              <a:t>Aims and learning objectives </a:t>
            </a:r>
          </a:p>
        </p:txBody>
      </p:sp>
      <p:sp>
        <p:nvSpPr>
          <p:cNvPr id="3" name="Content Placeholder 2">
            <a:extLst>
              <a:ext uri="{FF2B5EF4-FFF2-40B4-BE49-F238E27FC236}">
                <a16:creationId xmlns:a16="http://schemas.microsoft.com/office/drawing/2014/main" id="{1575D66E-E7CE-ADCF-B78A-6BDDF64B1145}"/>
              </a:ext>
            </a:extLst>
          </p:cNvPr>
          <p:cNvSpPr>
            <a:spLocks noGrp="1"/>
          </p:cNvSpPr>
          <p:nvPr>
            <p:ph idx="1"/>
          </p:nvPr>
        </p:nvSpPr>
        <p:spPr>
          <a:xfrm>
            <a:off x="6477270" y="1130846"/>
            <a:ext cx="4974771" cy="4351338"/>
          </a:xfrm>
        </p:spPr>
        <p:txBody>
          <a:bodyPr>
            <a:normAutofit/>
          </a:bodyPr>
          <a:lstStyle/>
          <a:p>
            <a:r>
              <a:rPr lang="en-GB" sz="1800">
                <a:solidFill>
                  <a:schemeClr val="bg1"/>
                </a:solidFill>
              </a:rPr>
              <a:t>The aim of today’s session is to discuss loss of control. </a:t>
            </a:r>
          </a:p>
          <a:p>
            <a:endParaRPr lang="en-GB" sz="1800">
              <a:solidFill>
                <a:schemeClr val="bg1"/>
              </a:solidFill>
            </a:endParaRPr>
          </a:p>
          <a:p>
            <a:r>
              <a:rPr lang="en-GB" sz="1800">
                <a:solidFill>
                  <a:schemeClr val="bg1"/>
                </a:solidFill>
              </a:rPr>
              <a:t>By the end of today’s session students should be able to demonstrate their understanding of loss of control. </a:t>
            </a:r>
          </a:p>
          <a:p>
            <a:endParaRPr lang="en-GB" sz="1800">
              <a:solidFill>
                <a:schemeClr val="bg1"/>
              </a:solidFill>
            </a:endParaRPr>
          </a:p>
          <a:p>
            <a:r>
              <a:rPr lang="en-GB" sz="1800">
                <a:solidFill>
                  <a:schemeClr val="bg1"/>
                </a:solidFill>
              </a:rPr>
              <a:t>The aim of tomorrows session is to discuss diminished responsibility. </a:t>
            </a:r>
          </a:p>
          <a:p>
            <a:endParaRPr lang="en-GB" sz="1800">
              <a:solidFill>
                <a:schemeClr val="bg1"/>
              </a:solidFill>
            </a:endParaRPr>
          </a:p>
          <a:p>
            <a:r>
              <a:rPr lang="en-GB" sz="1800">
                <a:solidFill>
                  <a:schemeClr val="bg1"/>
                </a:solidFill>
              </a:rPr>
              <a:t>By the end of tomorrow’s session students should be able to distinguish between the defence of loss of control and diminished responsibility. </a:t>
            </a:r>
          </a:p>
        </p:txBody>
      </p:sp>
    </p:spTree>
    <p:extLst>
      <p:ext uri="{BB962C8B-B14F-4D97-AF65-F5344CB8AC3E}">
        <p14:creationId xmlns:p14="http://schemas.microsoft.com/office/powerpoint/2010/main" val="31041254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Brain model with LED lights">
            <a:extLst>
              <a:ext uri="{FF2B5EF4-FFF2-40B4-BE49-F238E27FC236}">
                <a16:creationId xmlns:a16="http://schemas.microsoft.com/office/drawing/2014/main" id="{35591D9A-B44F-5E6D-D740-3D682CF224D7}"/>
              </a:ext>
            </a:extLst>
          </p:cNvPr>
          <p:cNvPicPr>
            <a:picLocks noChangeAspect="1"/>
          </p:cNvPicPr>
          <p:nvPr/>
        </p:nvPicPr>
        <p:blipFill>
          <a:blip r:embed="rId2">
            <a:alphaModFix amt="50000"/>
            <a:extLst>
              <a:ext uri="{28A0092B-C50C-407E-A947-70E740481C1C}">
                <a14:useLocalDpi xmlns:a14="http://schemas.microsoft.com/office/drawing/2010/main" val="0"/>
              </a:ext>
            </a:extLst>
          </a:blip>
          <a:srcRect r="-1" b="24980"/>
          <a:stretch/>
        </p:blipFill>
        <p:spPr>
          <a:xfrm>
            <a:off x="20" y="10"/>
            <a:ext cx="12188930" cy="6857990"/>
          </a:xfrm>
          <a:prstGeom prst="rect">
            <a:avLst/>
          </a:prstGeom>
        </p:spPr>
      </p:pic>
      <p:sp>
        <p:nvSpPr>
          <p:cNvPr id="4" name="Title 3">
            <a:extLst>
              <a:ext uri="{FF2B5EF4-FFF2-40B4-BE49-F238E27FC236}">
                <a16:creationId xmlns:a16="http://schemas.microsoft.com/office/drawing/2014/main" id="{3704F066-4A09-DC8A-9556-869350D1374C}"/>
              </a:ext>
            </a:extLst>
          </p:cNvPr>
          <p:cNvSpPr>
            <a:spLocks noGrp="1"/>
          </p:cNvSpPr>
          <p:nvPr>
            <p:ph type="ctrTitle"/>
          </p:nvPr>
        </p:nvSpPr>
        <p:spPr>
          <a:xfrm>
            <a:off x="1524000" y="1122363"/>
            <a:ext cx="9144000" cy="3063240"/>
          </a:xfrm>
        </p:spPr>
        <p:txBody>
          <a:bodyPr>
            <a:normAutofit/>
          </a:bodyPr>
          <a:lstStyle/>
          <a:p>
            <a:r>
              <a:rPr lang="en-GB" sz="6600">
                <a:solidFill>
                  <a:schemeClr val="bg1"/>
                </a:solidFill>
              </a:rPr>
              <a:t>Loss of Control </a:t>
            </a:r>
          </a:p>
        </p:txBody>
      </p:sp>
      <p:sp>
        <p:nvSpPr>
          <p:cNvPr id="5" name="Subtitle 4">
            <a:extLst>
              <a:ext uri="{FF2B5EF4-FFF2-40B4-BE49-F238E27FC236}">
                <a16:creationId xmlns:a16="http://schemas.microsoft.com/office/drawing/2014/main" id="{A5CA70EC-DB3A-BE0E-AA45-A08DE294BEFA}"/>
              </a:ext>
            </a:extLst>
          </p:cNvPr>
          <p:cNvSpPr>
            <a:spLocks noGrp="1"/>
          </p:cNvSpPr>
          <p:nvPr>
            <p:ph type="subTitle" idx="1"/>
          </p:nvPr>
        </p:nvSpPr>
        <p:spPr>
          <a:xfrm>
            <a:off x="1527048" y="4599432"/>
            <a:ext cx="9144000" cy="1536192"/>
          </a:xfrm>
        </p:spPr>
        <p:txBody>
          <a:bodyPr>
            <a:normAutofit/>
          </a:bodyPr>
          <a:lstStyle/>
          <a:p>
            <a:r>
              <a:rPr lang="en-GB">
                <a:solidFill>
                  <a:schemeClr val="bg1"/>
                </a:solidFill>
              </a:rPr>
              <a:t>Only a defence to the offence of murder </a:t>
            </a:r>
          </a:p>
        </p:txBody>
      </p:sp>
      <p:sp>
        <p:nvSpPr>
          <p:cNvPr id="14"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606209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907CA8-CBF9-4518-AC04-F78708694403}"/>
              </a:ext>
            </a:extLst>
          </p:cNvPr>
          <p:cNvSpPr>
            <a:spLocks noGrp="1"/>
          </p:cNvSpPr>
          <p:nvPr>
            <p:ph type="title"/>
          </p:nvPr>
        </p:nvSpPr>
        <p:spPr>
          <a:xfrm>
            <a:off x="1043631" y="809898"/>
            <a:ext cx="9942716" cy="1554480"/>
          </a:xfrm>
        </p:spPr>
        <p:txBody>
          <a:bodyPr anchor="ctr">
            <a:normAutofit/>
          </a:bodyPr>
          <a:lstStyle/>
          <a:p>
            <a:r>
              <a:rPr lang="en-GB" sz="4800" b="1" i="1" u="sng"/>
              <a:t>Loss of Control before 2009</a:t>
            </a:r>
          </a:p>
        </p:txBody>
      </p:sp>
      <p:sp>
        <p:nvSpPr>
          <p:cNvPr id="3" name="Content Placeholder 2">
            <a:extLst>
              <a:ext uri="{FF2B5EF4-FFF2-40B4-BE49-F238E27FC236}">
                <a16:creationId xmlns:a16="http://schemas.microsoft.com/office/drawing/2014/main" id="{D902BC61-4A98-68BF-20B1-32202F7894C4}"/>
              </a:ext>
            </a:extLst>
          </p:cNvPr>
          <p:cNvSpPr>
            <a:spLocks noGrp="1"/>
          </p:cNvSpPr>
          <p:nvPr>
            <p:ph idx="1"/>
          </p:nvPr>
        </p:nvSpPr>
        <p:spPr>
          <a:xfrm>
            <a:off x="1045028" y="3017522"/>
            <a:ext cx="9941319" cy="3124658"/>
          </a:xfrm>
        </p:spPr>
        <p:txBody>
          <a:bodyPr anchor="ctr">
            <a:normAutofit/>
          </a:bodyPr>
          <a:lstStyle/>
          <a:p>
            <a:r>
              <a:rPr lang="en-GB" sz="2200"/>
              <a:t>The Defence of Provocation – S.3 of the Homicide Act 1957; </a:t>
            </a:r>
          </a:p>
          <a:p>
            <a:endParaRPr lang="en-GB" sz="2200"/>
          </a:p>
          <a:p>
            <a:r>
              <a:rPr lang="en-GB" sz="2200">
                <a:latin typeface="arial" panose="020B0604020202020204" pitchFamily="34" charset="0"/>
              </a:rPr>
              <a:t>‘’</a:t>
            </a:r>
            <a:r>
              <a:rPr lang="en-GB" sz="2200" b="0" i="0">
                <a:effectLst/>
                <a:latin typeface="arial" panose="020B0604020202020204" pitchFamily="34" charset="0"/>
              </a:rPr>
              <a:t>Where on a charge of murder there is evidence on which the jury can find that the person charged was provoked (whether by things done or by things said or by both together) to lose his self-control, the question whether the provocation was enough to make a reasonable man do as he did shall be left to be determined by the jury; and in determining that question the jury shall take into account everything both done and said according to the effect which, in their opinion, it would have on a reasonable man’’.</a:t>
            </a:r>
            <a:endParaRPr lang="en-GB" sz="22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530406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BB6B58-E73D-78C3-F682-833698932167}"/>
              </a:ext>
            </a:extLst>
          </p:cNvPr>
          <p:cNvSpPr>
            <a:spLocks noGrp="1"/>
          </p:cNvSpPr>
          <p:nvPr>
            <p:ph type="title"/>
          </p:nvPr>
        </p:nvSpPr>
        <p:spPr>
          <a:xfrm>
            <a:off x="1043631" y="809898"/>
            <a:ext cx="9942716" cy="1554480"/>
          </a:xfrm>
        </p:spPr>
        <p:txBody>
          <a:bodyPr anchor="ctr">
            <a:normAutofit/>
          </a:bodyPr>
          <a:lstStyle/>
          <a:p>
            <a:pPr algn="ctr"/>
            <a:r>
              <a:rPr lang="en-GB" sz="4800" b="1" i="1" u="sng" dirty="0"/>
              <a:t>Continued</a:t>
            </a:r>
          </a:p>
        </p:txBody>
      </p:sp>
      <p:sp>
        <p:nvSpPr>
          <p:cNvPr id="3" name="Content Placeholder 2">
            <a:extLst>
              <a:ext uri="{FF2B5EF4-FFF2-40B4-BE49-F238E27FC236}">
                <a16:creationId xmlns:a16="http://schemas.microsoft.com/office/drawing/2014/main" id="{C4085619-DF47-EC16-D20E-B6CA476AC22E}"/>
              </a:ext>
            </a:extLst>
          </p:cNvPr>
          <p:cNvSpPr>
            <a:spLocks noGrp="1"/>
          </p:cNvSpPr>
          <p:nvPr>
            <p:ph idx="1"/>
          </p:nvPr>
        </p:nvSpPr>
        <p:spPr>
          <a:xfrm>
            <a:off x="1045028" y="3017522"/>
            <a:ext cx="9941319" cy="3124658"/>
          </a:xfrm>
        </p:spPr>
        <p:txBody>
          <a:bodyPr anchor="ctr">
            <a:normAutofit/>
          </a:bodyPr>
          <a:lstStyle/>
          <a:p>
            <a:r>
              <a:rPr lang="en-GB" sz="2400" dirty="0"/>
              <a:t>Like now the prosecution hold the legal burden to disprove provocation. </a:t>
            </a:r>
          </a:p>
          <a:p>
            <a:endParaRPr lang="en-GB" sz="2400" dirty="0"/>
          </a:p>
          <a:p>
            <a:r>
              <a:rPr lang="en-GB" sz="2400" dirty="0"/>
              <a:t>Basis; Beyond reasonable doubt. </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00571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B141D3-1B40-F2C8-6495-F99E671946EB}"/>
              </a:ext>
            </a:extLst>
          </p:cNvPr>
          <p:cNvSpPr>
            <a:spLocks noGrp="1"/>
          </p:cNvSpPr>
          <p:nvPr>
            <p:ph type="title"/>
          </p:nvPr>
        </p:nvSpPr>
        <p:spPr>
          <a:xfrm>
            <a:off x="1043631" y="809898"/>
            <a:ext cx="9942716" cy="1554480"/>
          </a:xfrm>
        </p:spPr>
        <p:txBody>
          <a:bodyPr anchor="ctr">
            <a:normAutofit/>
          </a:bodyPr>
          <a:lstStyle/>
          <a:p>
            <a:pPr algn="ctr"/>
            <a:r>
              <a:rPr lang="en-GB" sz="4800" b="1" i="1" u="sng" dirty="0"/>
              <a:t>Sudden and temporary </a:t>
            </a:r>
          </a:p>
        </p:txBody>
      </p:sp>
      <p:sp>
        <p:nvSpPr>
          <p:cNvPr id="3" name="Content Placeholder 2">
            <a:extLst>
              <a:ext uri="{FF2B5EF4-FFF2-40B4-BE49-F238E27FC236}">
                <a16:creationId xmlns:a16="http://schemas.microsoft.com/office/drawing/2014/main" id="{CE923809-BC75-A89E-D54B-B18AB229447A}"/>
              </a:ext>
            </a:extLst>
          </p:cNvPr>
          <p:cNvSpPr>
            <a:spLocks noGrp="1"/>
          </p:cNvSpPr>
          <p:nvPr>
            <p:ph idx="1"/>
          </p:nvPr>
        </p:nvSpPr>
        <p:spPr>
          <a:xfrm>
            <a:off x="1045028" y="3017522"/>
            <a:ext cx="9941319" cy="3124658"/>
          </a:xfrm>
        </p:spPr>
        <p:txBody>
          <a:bodyPr anchor="ctr">
            <a:normAutofit/>
          </a:bodyPr>
          <a:lstStyle/>
          <a:p>
            <a:r>
              <a:rPr lang="en-GB" sz="2400"/>
              <a:t>Provocation – loss of control needed to be sudden and temporary. </a:t>
            </a:r>
          </a:p>
          <a:p>
            <a:endParaRPr lang="en-GB" sz="2400"/>
          </a:p>
          <a:p>
            <a:r>
              <a:rPr lang="en-GB" sz="2400"/>
              <a:t>We see this in cases such as R v Duffy [1949] </a:t>
            </a:r>
          </a:p>
          <a:p>
            <a:endParaRPr lang="en-GB" sz="24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899005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FCDCED-D34D-549C-E6E0-911F81946763}"/>
              </a:ext>
            </a:extLst>
          </p:cNvPr>
          <p:cNvSpPr>
            <a:spLocks noGrp="1"/>
          </p:cNvSpPr>
          <p:nvPr>
            <p:ph type="title"/>
          </p:nvPr>
        </p:nvSpPr>
        <p:spPr>
          <a:xfrm>
            <a:off x="1043631" y="809898"/>
            <a:ext cx="9942716" cy="1554480"/>
          </a:xfrm>
        </p:spPr>
        <p:txBody>
          <a:bodyPr anchor="ctr">
            <a:normAutofit/>
          </a:bodyPr>
          <a:lstStyle/>
          <a:p>
            <a:pPr algn="ctr"/>
            <a:r>
              <a:rPr lang="en-GB" sz="6000" b="1" u="sng" dirty="0"/>
              <a:t>Continued </a:t>
            </a:r>
          </a:p>
        </p:txBody>
      </p:sp>
      <p:sp>
        <p:nvSpPr>
          <p:cNvPr id="3" name="Content Placeholder 2">
            <a:extLst>
              <a:ext uri="{FF2B5EF4-FFF2-40B4-BE49-F238E27FC236}">
                <a16:creationId xmlns:a16="http://schemas.microsoft.com/office/drawing/2014/main" id="{AE53D9AE-3F80-485D-5FC2-3E00F9FE6385}"/>
              </a:ext>
            </a:extLst>
          </p:cNvPr>
          <p:cNvSpPr>
            <a:spLocks noGrp="1"/>
          </p:cNvSpPr>
          <p:nvPr>
            <p:ph idx="1"/>
          </p:nvPr>
        </p:nvSpPr>
        <p:spPr>
          <a:xfrm>
            <a:off x="1045028" y="3017522"/>
            <a:ext cx="9941319" cy="3124658"/>
          </a:xfrm>
        </p:spPr>
        <p:txBody>
          <a:bodyPr anchor="ctr">
            <a:normAutofit/>
          </a:bodyPr>
          <a:lstStyle/>
          <a:p>
            <a:r>
              <a:rPr lang="en-GB" sz="2400"/>
              <a:t>We also get guidance from this case in relation to desire for revenge; </a:t>
            </a:r>
          </a:p>
          <a:p>
            <a:endParaRPr lang="en-GB" sz="2400"/>
          </a:p>
          <a:p>
            <a:r>
              <a:rPr lang="en-GB" sz="2400"/>
              <a:t>‘’ A person has had time to think, to reflect and that would negative a sudden temporary loss of self – control which is of the essence of provocation’’. </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77450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59CE13-BDA3-249D-DE81-740498BFBB5C}"/>
              </a:ext>
            </a:extLst>
          </p:cNvPr>
          <p:cNvSpPr>
            <a:spLocks noGrp="1"/>
          </p:cNvSpPr>
          <p:nvPr>
            <p:ph type="title"/>
          </p:nvPr>
        </p:nvSpPr>
        <p:spPr>
          <a:xfrm>
            <a:off x="1043631" y="809898"/>
            <a:ext cx="9942716" cy="1554480"/>
          </a:xfrm>
        </p:spPr>
        <p:txBody>
          <a:bodyPr anchor="ctr">
            <a:normAutofit/>
          </a:bodyPr>
          <a:lstStyle/>
          <a:p>
            <a:pPr algn="ctr"/>
            <a:r>
              <a:rPr lang="en-GB" sz="4800" b="1" i="1" u="sng" dirty="0"/>
              <a:t>Sudden and temporary loss of self-control </a:t>
            </a:r>
          </a:p>
        </p:txBody>
      </p:sp>
      <p:sp>
        <p:nvSpPr>
          <p:cNvPr id="3" name="Content Placeholder 2">
            <a:extLst>
              <a:ext uri="{FF2B5EF4-FFF2-40B4-BE49-F238E27FC236}">
                <a16:creationId xmlns:a16="http://schemas.microsoft.com/office/drawing/2014/main" id="{B3FE3AAE-39FA-68D6-571C-36AE5EBF8487}"/>
              </a:ext>
            </a:extLst>
          </p:cNvPr>
          <p:cNvSpPr>
            <a:spLocks noGrp="1"/>
          </p:cNvSpPr>
          <p:nvPr>
            <p:ph idx="1"/>
          </p:nvPr>
        </p:nvSpPr>
        <p:spPr>
          <a:xfrm>
            <a:off x="1045028" y="3017522"/>
            <a:ext cx="9941319" cy="3124658"/>
          </a:xfrm>
        </p:spPr>
        <p:txBody>
          <a:bodyPr anchor="ctr">
            <a:normAutofit/>
          </a:bodyPr>
          <a:lstStyle/>
          <a:p>
            <a:r>
              <a:rPr lang="en-GB" sz="2000"/>
              <a:t>Had issues, </a:t>
            </a:r>
          </a:p>
          <a:p>
            <a:endParaRPr lang="en-GB" sz="2000"/>
          </a:p>
          <a:p>
            <a:r>
              <a:rPr lang="en-GB" sz="2000"/>
              <a:t>It was a male dominated defence – because women tend to cool off and then act. </a:t>
            </a:r>
          </a:p>
          <a:p>
            <a:endParaRPr lang="en-GB" sz="2000"/>
          </a:p>
          <a:p>
            <a:r>
              <a:rPr lang="en-GB" sz="2000"/>
              <a:t>But could still use the defence if can prove during the act you had a sudden and temporary loss of self control. </a:t>
            </a:r>
          </a:p>
          <a:p>
            <a:endParaRPr lang="en-GB" sz="2000"/>
          </a:p>
          <a:p>
            <a:r>
              <a:rPr lang="en-GB" sz="2000"/>
              <a:t>Longer time delay evidences deliberation. </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128306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8A9189-F615-83E0-FE48-3355858630DF}"/>
              </a:ext>
            </a:extLst>
          </p:cNvPr>
          <p:cNvSpPr>
            <a:spLocks noGrp="1"/>
          </p:cNvSpPr>
          <p:nvPr>
            <p:ph type="title"/>
          </p:nvPr>
        </p:nvSpPr>
        <p:spPr>
          <a:xfrm>
            <a:off x="1043631" y="809898"/>
            <a:ext cx="9942716" cy="1554480"/>
          </a:xfrm>
        </p:spPr>
        <p:txBody>
          <a:bodyPr anchor="ctr">
            <a:normAutofit/>
          </a:bodyPr>
          <a:lstStyle/>
          <a:p>
            <a:pPr algn="ctr"/>
            <a:r>
              <a:rPr lang="en-GB" sz="4800" b="1" i="1" u="sng" dirty="0"/>
              <a:t>Key case law </a:t>
            </a:r>
          </a:p>
        </p:txBody>
      </p:sp>
      <p:sp>
        <p:nvSpPr>
          <p:cNvPr id="3" name="Content Placeholder 2">
            <a:extLst>
              <a:ext uri="{FF2B5EF4-FFF2-40B4-BE49-F238E27FC236}">
                <a16:creationId xmlns:a16="http://schemas.microsoft.com/office/drawing/2014/main" id="{73917F9C-604D-435C-497B-145465EF8310}"/>
              </a:ext>
            </a:extLst>
          </p:cNvPr>
          <p:cNvSpPr>
            <a:spLocks noGrp="1"/>
          </p:cNvSpPr>
          <p:nvPr>
            <p:ph idx="1"/>
          </p:nvPr>
        </p:nvSpPr>
        <p:spPr>
          <a:xfrm>
            <a:off x="1045028" y="3017522"/>
            <a:ext cx="9941319" cy="3124658"/>
          </a:xfrm>
        </p:spPr>
        <p:txBody>
          <a:bodyPr anchor="ctr">
            <a:normAutofit/>
          </a:bodyPr>
          <a:lstStyle/>
          <a:p>
            <a:r>
              <a:rPr lang="en-GB" sz="2400" dirty="0"/>
              <a:t>R v </a:t>
            </a:r>
            <a:r>
              <a:rPr lang="en-GB" sz="2400" dirty="0" err="1"/>
              <a:t>Alhuwalia</a:t>
            </a:r>
            <a:r>
              <a:rPr lang="en-GB" sz="2400" dirty="0"/>
              <a:t> – Killed husband by pouring Caustic Soda and Petrol over him and setting him alight – could not use the defence of provocation. </a:t>
            </a:r>
          </a:p>
          <a:p>
            <a:endParaRPr lang="en-GB" sz="2400" dirty="0"/>
          </a:p>
          <a:p>
            <a:r>
              <a:rPr lang="en-GB" sz="2400" dirty="0"/>
              <a:t>R v Thornton [1993] – Research this case – feedback the facts and the outcome. </a:t>
            </a:r>
          </a:p>
          <a:p>
            <a:endParaRPr lang="en-GB" sz="2400" dirty="0"/>
          </a:p>
          <a:p>
            <a:pPr marL="0" indent="0">
              <a:buNone/>
            </a:pPr>
            <a:endParaRPr lang="en-GB" sz="24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320130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Person with idea concept">
            <a:extLst>
              <a:ext uri="{FF2B5EF4-FFF2-40B4-BE49-F238E27FC236}">
                <a16:creationId xmlns:a16="http://schemas.microsoft.com/office/drawing/2014/main" id="{2F27B608-10C1-5F21-E524-4555D7B4E1E9}"/>
              </a:ext>
            </a:extLst>
          </p:cNvPr>
          <p:cNvPicPr>
            <a:picLocks noChangeAspect="1"/>
          </p:cNvPicPr>
          <p:nvPr/>
        </p:nvPicPr>
        <p:blipFill>
          <a:blip r:embed="rId2">
            <a:alphaModFix amt="50000"/>
          </a:blip>
          <a:srcRect t="896" b="14835"/>
          <a:stretch/>
        </p:blipFill>
        <p:spPr>
          <a:xfrm>
            <a:off x="20" y="1"/>
            <a:ext cx="12191980" cy="6857999"/>
          </a:xfrm>
          <a:prstGeom prst="rect">
            <a:avLst/>
          </a:prstGeom>
        </p:spPr>
      </p:pic>
      <p:sp>
        <p:nvSpPr>
          <p:cNvPr id="4" name="Title 3">
            <a:extLst>
              <a:ext uri="{FF2B5EF4-FFF2-40B4-BE49-F238E27FC236}">
                <a16:creationId xmlns:a16="http://schemas.microsoft.com/office/drawing/2014/main" id="{F9919AFB-1B5D-7637-BC67-E60EB62D3FD4}"/>
              </a:ext>
            </a:extLst>
          </p:cNvPr>
          <p:cNvSpPr>
            <a:spLocks noGrp="1"/>
          </p:cNvSpPr>
          <p:nvPr>
            <p:ph type="ctrTitle"/>
          </p:nvPr>
        </p:nvSpPr>
        <p:spPr>
          <a:xfrm>
            <a:off x="1524000" y="1122362"/>
            <a:ext cx="9144000" cy="2900518"/>
          </a:xfrm>
        </p:spPr>
        <p:txBody>
          <a:bodyPr>
            <a:normAutofit/>
          </a:bodyPr>
          <a:lstStyle/>
          <a:p>
            <a:r>
              <a:rPr lang="en-GB">
                <a:solidFill>
                  <a:srgbClr val="FFFFFF"/>
                </a:solidFill>
              </a:rPr>
              <a:t>What are your thoughts?</a:t>
            </a:r>
          </a:p>
        </p:txBody>
      </p:sp>
    </p:spTree>
    <p:extLst>
      <p:ext uri="{BB962C8B-B14F-4D97-AF65-F5344CB8AC3E}">
        <p14:creationId xmlns:p14="http://schemas.microsoft.com/office/powerpoint/2010/main" val="2919778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9A2E48-33D4-4734-3FA9-077D5AF2BF23}"/>
              </a:ext>
            </a:extLst>
          </p:cNvPr>
          <p:cNvSpPr>
            <a:spLocks noGrp="1"/>
          </p:cNvSpPr>
          <p:nvPr>
            <p:ph type="title"/>
          </p:nvPr>
        </p:nvSpPr>
        <p:spPr>
          <a:xfrm>
            <a:off x="808638" y="386930"/>
            <a:ext cx="9236700" cy="1188950"/>
          </a:xfrm>
        </p:spPr>
        <p:txBody>
          <a:bodyPr anchor="b">
            <a:normAutofit/>
          </a:bodyPr>
          <a:lstStyle/>
          <a:p>
            <a:r>
              <a:rPr lang="en-GB" sz="3800" b="1" i="1" u="sng">
                <a:latin typeface="arial" panose="020B0604020202020204" pitchFamily="34" charset="0"/>
              </a:rPr>
              <a:t>W</a:t>
            </a:r>
            <a:r>
              <a:rPr lang="en-GB" sz="3800" b="1" i="1" u="sng">
                <a:effectLst/>
                <a:latin typeface="arial" panose="020B0604020202020204" pitchFamily="34" charset="0"/>
              </a:rPr>
              <a:t>as provoked (whether by things done or by things said or by both together)</a:t>
            </a:r>
            <a:endParaRPr lang="en-GB" sz="3800" b="1" i="1" u="sng"/>
          </a:p>
        </p:txBody>
      </p:sp>
      <p:grpSp>
        <p:nvGrpSpPr>
          <p:cNvPr id="17" name="Group 16">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8" name="Rectangle 17">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9">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4B0FE57-9739-49D3-B642-953B9551B408}"/>
              </a:ext>
            </a:extLst>
          </p:cNvPr>
          <p:cNvSpPr>
            <a:spLocks noGrp="1"/>
          </p:cNvSpPr>
          <p:nvPr>
            <p:ph idx="1"/>
          </p:nvPr>
        </p:nvSpPr>
        <p:spPr>
          <a:xfrm>
            <a:off x="793660" y="2599509"/>
            <a:ext cx="10143668" cy="3435531"/>
          </a:xfrm>
        </p:spPr>
        <p:txBody>
          <a:bodyPr anchor="ctr">
            <a:normAutofit/>
          </a:bodyPr>
          <a:lstStyle/>
          <a:p>
            <a:r>
              <a:rPr lang="en-GB" sz="2400"/>
              <a:t>Shown in Key cases such as R v Doughty [1986]. </a:t>
            </a:r>
          </a:p>
          <a:p>
            <a:endParaRPr lang="en-GB" sz="2400"/>
          </a:p>
          <a:p>
            <a:r>
              <a:rPr lang="en-GB" sz="2400"/>
              <a:t>Could be used where the actions of the victim were not towards the defendant – a key case that demonstrates this is the case of R v Pearson [1992]. </a:t>
            </a:r>
          </a:p>
          <a:p>
            <a:endParaRPr lang="en-GB" sz="2400"/>
          </a:p>
          <a:p>
            <a:r>
              <a:rPr lang="en-GB" sz="2400"/>
              <a:t>Facts- Defendant killed violent father. </a:t>
            </a:r>
          </a:p>
          <a:p>
            <a:endParaRPr lang="en-GB" sz="2400"/>
          </a:p>
        </p:txBody>
      </p:sp>
    </p:spTree>
    <p:extLst>
      <p:ext uri="{BB962C8B-B14F-4D97-AF65-F5344CB8AC3E}">
        <p14:creationId xmlns:p14="http://schemas.microsoft.com/office/powerpoint/2010/main" val="34952980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D22F6C-430C-F27A-BD0C-93D904FF2722}"/>
              </a:ext>
            </a:extLst>
          </p:cNvPr>
          <p:cNvSpPr>
            <a:spLocks noGrp="1"/>
          </p:cNvSpPr>
          <p:nvPr>
            <p:ph type="title"/>
          </p:nvPr>
        </p:nvSpPr>
        <p:spPr>
          <a:xfrm>
            <a:off x="808638" y="386930"/>
            <a:ext cx="9236700" cy="1188950"/>
          </a:xfrm>
        </p:spPr>
        <p:txBody>
          <a:bodyPr anchor="b">
            <a:normAutofit/>
          </a:bodyPr>
          <a:lstStyle/>
          <a:p>
            <a:pPr algn="ctr"/>
            <a:r>
              <a:rPr lang="en-GB" sz="6600" b="1" i="1" u="sng" dirty="0"/>
              <a:t>Continued </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6BCD5ED-CA9B-F37F-34CB-FF6A04C285B4}"/>
              </a:ext>
            </a:extLst>
          </p:cNvPr>
          <p:cNvSpPr>
            <a:spLocks noGrp="1"/>
          </p:cNvSpPr>
          <p:nvPr>
            <p:ph idx="1"/>
          </p:nvPr>
        </p:nvSpPr>
        <p:spPr>
          <a:xfrm>
            <a:off x="793660" y="2599509"/>
            <a:ext cx="10143668" cy="3435531"/>
          </a:xfrm>
        </p:spPr>
        <p:txBody>
          <a:bodyPr anchor="ctr">
            <a:normAutofit/>
          </a:bodyPr>
          <a:lstStyle/>
          <a:p>
            <a:r>
              <a:rPr lang="en-GB" sz="2400"/>
              <a:t>Under the old law of provocation – Provoking someone into a reaction and then caused D to lose self-control– you could still use the defence. </a:t>
            </a:r>
          </a:p>
          <a:p>
            <a:endParaRPr lang="en-GB" sz="2400"/>
          </a:p>
          <a:p>
            <a:r>
              <a:rPr lang="en-GB" sz="2400"/>
              <a:t>R v Johnson [1989]. </a:t>
            </a:r>
          </a:p>
          <a:p>
            <a:endParaRPr lang="en-GB" sz="2400"/>
          </a:p>
          <a:p>
            <a:r>
              <a:rPr lang="en-GB" sz="2400"/>
              <a:t>This is no longer the case. </a:t>
            </a:r>
          </a:p>
        </p:txBody>
      </p:sp>
    </p:spTree>
    <p:extLst>
      <p:ext uri="{BB962C8B-B14F-4D97-AF65-F5344CB8AC3E}">
        <p14:creationId xmlns:p14="http://schemas.microsoft.com/office/powerpoint/2010/main" val="16331494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361165-02CF-D8B5-89EA-F2B81BB1BDF6}"/>
              </a:ext>
            </a:extLst>
          </p:cNvPr>
          <p:cNvSpPr>
            <a:spLocks noGrp="1"/>
          </p:cNvSpPr>
          <p:nvPr>
            <p:ph type="title"/>
          </p:nvPr>
        </p:nvSpPr>
        <p:spPr>
          <a:xfrm>
            <a:off x="1043631" y="809898"/>
            <a:ext cx="9942716" cy="1554480"/>
          </a:xfrm>
        </p:spPr>
        <p:txBody>
          <a:bodyPr anchor="ctr">
            <a:normAutofit/>
          </a:bodyPr>
          <a:lstStyle/>
          <a:p>
            <a:pPr algn="ctr"/>
            <a:r>
              <a:rPr lang="en-GB" sz="4800" b="1" i="1" u="sng" dirty="0"/>
              <a:t>Could an individual background be taken into account?</a:t>
            </a:r>
          </a:p>
        </p:txBody>
      </p:sp>
      <p:sp>
        <p:nvSpPr>
          <p:cNvPr id="3" name="Content Placeholder 2">
            <a:extLst>
              <a:ext uri="{FF2B5EF4-FFF2-40B4-BE49-F238E27FC236}">
                <a16:creationId xmlns:a16="http://schemas.microsoft.com/office/drawing/2014/main" id="{AB519C30-7CA9-C692-C76E-66A2AE504D44}"/>
              </a:ext>
            </a:extLst>
          </p:cNvPr>
          <p:cNvSpPr>
            <a:spLocks noGrp="1"/>
          </p:cNvSpPr>
          <p:nvPr>
            <p:ph idx="1"/>
          </p:nvPr>
        </p:nvSpPr>
        <p:spPr>
          <a:xfrm>
            <a:off x="1045028" y="3017522"/>
            <a:ext cx="9941319" cy="3124658"/>
          </a:xfrm>
        </p:spPr>
        <p:txBody>
          <a:bodyPr anchor="ctr">
            <a:normAutofit/>
          </a:bodyPr>
          <a:lstStyle/>
          <a:p>
            <a:r>
              <a:rPr lang="en-GB" sz="2200"/>
              <a:t>Under the old law of provocation. </a:t>
            </a:r>
          </a:p>
          <a:p>
            <a:endParaRPr lang="en-GB" sz="2200"/>
          </a:p>
          <a:p>
            <a:r>
              <a:rPr lang="en-GB" sz="2200"/>
              <a:t>Yes and this is still the case today. </a:t>
            </a:r>
          </a:p>
          <a:p>
            <a:endParaRPr lang="en-GB" sz="2200"/>
          </a:p>
          <a:p>
            <a:r>
              <a:rPr lang="en-GB" sz="2200"/>
              <a:t>R v Humphreys [1995] – Abusive partner, D self-harmed including cutting wrists. Partner expressed that she had not done a good Job of it and taunted her about it. She stabbed and killed him – was able to use the defence taken into account the history of the relationship.</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364328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271645-E3F1-41D8-1A6A-8C7A20360594}"/>
              </a:ext>
            </a:extLst>
          </p:cNvPr>
          <p:cNvSpPr>
            <a:spLocks noGrp="1"/>
          </p:cNvSpPr>
          <p:nvPr>
            <p:ph type="title"/>
          </p:nvPr>
        </p:nvSpPr>
        <p:spPr>
          <a:xfrm>
            <a:off x="1043631" y="809898"/>
            <a:ext cx="9942716" cy="1554480"/>
          </a:xfrm>
        </p:spPr>
        <p:txBody>
          <a:bodyPr anchor="ctr">
            <a:normAutofit/>
          </a:bodyPr>
          <a:lstStyle/>
          <a:p>
            <a:r>
              <a:rPr lang="en-GB" sz="4800" b="1" i="1" u="sng"/>
              <a:t>Provocation and the reasonable man</a:t>
            </a:r>
          </a:p>
        </p:txBody>
      </p:sp>
      <p:sp>
        <p:nvSpPr>
          <p:cNvPr id="3" name="Content Placeholder 2">
            <a:extLst>
              <a:ext uri="{FF2B5EF4-FFF2-40B4-BE49-F238E27FC236}">
                <a16:creationId xmlns:a16="http://schemas.microsoft.com/office/drawing/2014/main" id="{0A6B670C-B8AB-3AD3-CC05-0157A750A489}"/>
              </a:ext>
            </a:extLst>
          </p:cNvPr>
          <p:cNvSpPr>
            <a:spLocks noGrp="1"/>
          </p:cNvSpPr>
          <p:nvPr>
            <p:ph idx="1"/>
          </p:nvPr>
        </p:nvSpPr>
        <p:spPr>
          <a:xfrm>
            <a:off x="1045028" y="3017522"/>
            <a:ext cx="9941319" cy="3124658"/>
          </a:xfrm>
        </p:spPr>
        <p:txBody>
          <a:bodyPr anchor="ctr">
            <a:normAutofit/>
          </a:bodyPr>
          <a:lstStyle/>
          <a:p>
            <a:r>
              <a:rPr lang="en-GB" sz="2400" dirty="0"/>
              <a:t>Reasonable man would have acted in the same way? </a:t>
            </a:r>
          </a:p>
          <a:p>
            <a:r>
              <a:rPr lang="en-GB" sz="2400" dirty="0"/>
              <a:t>Objective test – would a reasonable man have done the </a:t>
            </a:r>
            <a:r>
              <a:rPr lang="en-GB" sz="2400"/>
              <a:t>same thing.</a:t>
            </a:r>
          </a:p>
          <a:p>
            <a:r>
              <a:rPr lang="en-GB" sz="2400" dirty="0"/>
              <a:t>The reasonable man test has been discussed in a number of key cases. </a:t>
            </a:r>
          </a:p>
          <a:p>
            <a:endParaRPr lang="en-GB" sz="24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771822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6DA5D6-A5F3-8864-FC39-1977347AD441}"/>
              </a:ext>
            </a:extLst>
          </p:cNvPr>
          <p:cNvSpPr>
            <a:spLocks noGrp="1"/>
          </p:cNvSpPr>
          <p:nvPr>
            <p:ph type="title"/>
          </p:nvPr>
        </p:nvSpPr>
        <p:spPr>
          <a:xfrm>
            <a:off x="793662" y="386930"/>
            <a:ext cx="10066122" cy="1298448"/>
          </a:xfrm>
        </p:spPr>
        <p:txBody>
          <a:bodyPr anchor="b">
            <a:normAutofit/>
          </a:bodyPr>
          <a:lstStyle/>
          <a:p>
            <a:pPr algn="ctr"/>
            <a:r>
              <a:rPr lang="en-GB" sz="6000" b="1" i="1" u="sng" dirty="0"/>
              <a:t>R v </a:t>
            </a:r>
            <a:r>
              <a:rPr lang="en-GB" sz="6000" b="1" i="1" u="sng" dirty="0" err="1"/>
              <a:t>Camplin</a:t>
            </a:r>
            <a:r>
              <a:rPr lang="en-GB" sz="6000" b="1" i="1" u="sng" dirty="0"/>
              <a:t>  1978</a:t>
            </a:r>
          </a:p>
        </p:txBody>
      </p:sp>
      <p:sp>
        <p:nvSpPr>
          <p:cNvPr id="1033" name="Rectangle 103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088B603-FF10-6886-DD0D-6E6A0991310A}"/>
              </a:ext>
            </a:extLst>
          </p:cNvPr>
          <p:cNvSpPr>
            <a:spLocks noGrp="1"/>
          </p:cNvSpPr>
          <p:nvPr>
            <p:ph idx="1"/>
          </p:nvPr>
        </p:nvSpPr>
        <p:spPr>
          <a:xfrm>
            <a:off x="793661" y="2599509"/>
            <a:ext cx="4530898" cy="3639450"/>
          </a:xfrm>
        </p:spPr>
        <p:txBody>
          <a:bodyPr anchor="ctr">
            <a:normAutofit/>
          </a:bodyPr>
          <a:lstStyle/>
          <a:p>
            <a:r>
              <a:rPr lang="en-GB" sz="1400"/>
              <a:t>15 year old boy – Raped by their employer. </a:t>
            </a:r>
          </a:p>
          <a:p>
            <a:endParaRPr lang="en-GB" sz="1400"/>
          </a:p>
          <a:p>
            <a:r>
              <a:rPr lang="en-GB" sz="1400"/>
              <a:t>Employer gloated – boy hit him over the head with a chapati pan. </a:t>
            </a:r>
          </a:p>
          <a:p>
            <a:endParaRPr lang="en-GB" sz="1400"/>
          </a:p>
          <a:p>
            <a:r>
              <a:rPr lang="en-GB" sz="1400"/>
              <a:t>Compared to a reasonable man and not a 15-year-old boy. </a:t>
            </a:r>
          </a:p>
          <a:p>
            <a:endParaRPr lang="en-GB" sz="1400"/>
          </a:p>
          <a:p>
            <a:r>
              <a:rPr lang="en-GB" sz="1400"/>
              <a:t>Conviction for murder overturned to Manslaughter. </a:t>
            </a:r>
          </a:p>
          <a:p>
            <a:endParaRPr lang="en-GB" sz="1400"/>
          </a:p>
          <a:p>
            <a:r>
              <a:rPr lang="en-GB" sz="1400"/>
              <a:t>He should have been compared to someone of the same age and sex. </a:t>
            </a:r>
          </a:p>
          <a:p>
            <a:endParaRPr lang="en-GB" sz="1400"/>
          </a:p>
          <a:p>
            <a:endParaRPr lang="en-GB" sz="1400"/>
          </a:p>
        </p:txBody>
      </p:sp>
      <p:pic>
        <p:nvPicPr>
          <p:cNvPr id="1026" name="Picture 2" descr="Cookware &gt; Chapati Pan ...">
            <a:extLst>
              <a:ext uri="{FF2B5EF4-FFF2-40B4-BE49-F238E27FC236}">
                <a16:creationId xmlns:a16="http://schemas.microsoft.com/office/drawing/2014/main" id="{C701077B-71B5-D9A2-C7FF-CE5749BE7B9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179" r="5546" b="-2"/>
          <a:stretch/>
        </p:blipFill>
        <p:spPr bwMode="auto">
          <a:xfrm>
            <a:off x="5911532" y="2484255"/>
            <a:ext cx="5150277" cy="3714244"/>
          </a:xfrm>
          <a:prstGeom prst="rect">
            <a:avLst/>
          </a:prstGeom>
          <a:noFill/>
          <a:extLst>
            <a:ext uri="{909E8E84-426E-40DD-AFC4-6F175D3DCCD1}">
              <a14:hiddenFill xmlns:a14="http://schemas.microsoft.com/office/drawing/2010/main">
                <a:solidFill>
                  <a:srgbClr val="FFFFFF"/>
                </a:solidFill>
              </a14:hiddenFill>
            </a:ext>
          </a:extLst>
        </p:spPr>
      </p:pic>
      <p:sp>
        <p:nvSpPr>
          <p:cNvPr id="1037" name="Rectangle 103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207681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614519-5771-54DE-5AFB-94859D6E158C}"/>
              </a:ext>
            </a:extLst>
          </p:cNvPr>
          <p:cNvSpPr>
            <a:spLocks noGrp="1"/>
          </p:cNvSpPr>
          <p:nvPr>
            <p:ph type="title"/>
          </p:nvPr>
        </p:nvSpPr>
        <p:spPr>
          <a:xfrm>
            <a:off x="1043631" y="809898"/>
            <a:ext cx="9942716" cy="1554480"/>
          </a:xfrm>
        </p:spPr>
        <p:txBody>
          <a:bodyPr anchor="ctr">
            <a:normAutofit/>
          </a:bodyPr>
          <a:lstStyle/>
          <a:p>
            <a:pPr algn="ctr"/>
            <a:r>
              <a:rPr lang="en-GB" sz="6600" b="1" i="1" u="sng" dirty="0"/>
              <a:t>Continued</a:t>
            </a:r>
          </a:p>
        </p:txBody>
      </p:sp>
      <p:sp>
        <p:nvSpPr>
          <p:cNvPr id="3" name="Content Placeholder 2">
            <a:extLst>
              <a:ext uri="{FF2B5EF4-FFF2-40B4-BE49-F238E27FC236}">
                <a16:creationId xmlns:a16="http://schemas.microsoft.com/office/drawing/2014/main" id="{284323B9-DA20-2353-E91D-8B3D8E4DB428}"/>
              </a:ext>
            </a:extLst>
          </p:cNvPr>
          <p:cNvSpPr>
            <a:spLocks noGrp="1"/>
          </p:cNvSpPr>
          <p:nvPr>
            <p:ph idx="1"/>
          </p:nvPr>
        </p:nvSpPr>
        <p:spPr>
          <a:xfrm>
            <a:off x="1045028" y="3017522"/>
            <a:ext cx="9941319" cy="3124658"/>
          </a:xfrm>
        </p:spPr>
        <p:txBody>
          <a:bodyPr anchor="ctr">
            <a:normAutofit/>
          </a:bodyPr>
          <a:lstStyle/>
          <a:p>
            <a:r>
              <a:rPr lang="en-GB" sz="2000"/>
              <a:t>Now reflected in the case of Attorney General for Jersey v Holley [2005] </a:t>
            </a:r>
          </a:p>
          <a:p>
            <a:endParaRPr lang="en-GB" sz="2000"/>
          </a:p>
          <a:p>
            <a:r>
              <a:rPr lang="en-GB" sz="2000"/>
              <a:t>Facts; Research the facts of this case. </a:t>
            </a:r>
          </a:p>
          <a:p>
            <a:pPr marL="0" indent="0">
              <a:buNone/>
            </a:pPr>
            <a:endParaRPr lang="en-GB" sz="2000"/>
          </a:p>
          <a:p>
            <a:r>
              <a:rPr lang="en-GB" sz="2000"/>
              <a:t>Impact; Sex and Age are the elements that can be compared. Any other characteristics can be taken into account in relation the the gravity of the provocation. </a:t>
            </a:r>
          </a:p>
          <a:p>
            <a:endParaRPr lang="en-GB" sz="2000"/>
          </a:p>
          <a:p>
            <a:r>
              <a:rPr lang="en-GB" sz="2000"/>
              <a:t>This is now reflected under S.54 of the Coroners and Justice Act 2009. </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335826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FD146D-7C8D-9F8B-80B6-B6B53385EE0C}"/>
              </a:ext>
            </a:extLst>
          </p:cNvPr>
          <p:cNvSpPr>
            <a:spLocks noGrp="1"/>
          </p:cNvSpPr>
          <p:nvPr>
            <p:ph type="title"/>
          </p:nvPr>
        </p:nvSpPr>
        <p:spPr>
          <a:xfrm>
            <a:off x="838200" y="1748452"/>
            <a:ext cx="4974771" cy="3587786"/>
          </a:xfrm>
        </p:spPr>
        <p:txBody>
          <a:bodyPr>
            <a:normAutofit/>
          </a:bodyPr>
          <a:lstStyle/>
          <a:p>
            <a:pPr algn="ctr"/>
            <a:r>
              <a:rPr lang="en-GB" b="1" i="1" u="sng">
                <a:solidFill>
                  <a:schemeClr val="bg1"/>
                </a:solidFill>
              </a:rPr>
              <a:t>What is the defence of Loss of Control?</a:t>
            </a: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53324AF8-2BBF-C1D4-2565-D3380A0013E4}"/>
              </a:ext>
            </a:extLst>
          </p:cNvPr>
          <p:cNvSpPr>
            <a:spLocks noGrp="1"/>
          </p:cNvSpPr>
          <p:nvPr>
            <p:ph idx="1"/>
          </p:nvPr>
        </p:nvSpPr>
        <p:spPr>
          <a:xfrm>
            <a:off x="6477270" y="1130846"/>
            <a:ext cx="4974771" cy="4351338"/>
          </a:xfrm>
        </p:spPr>
        <p:txBody>
          <a:bodyPr>
            <a:normAutofit fontScale="92500" lnSpcReduction="10000"/>
          </a:bodyPr>
          <a:lstStyle/>
          <a:p>
            <a:r>
              <a:rPr lang="en-GB" sz="2000" dirty="0">
                <a:solidFill>
                  <a:schemeClr val="bg1"/>
                </a:solidFill>
              </a:rPr>
              <a:t>Defence only to the offence of murder. </a:t>
            </a:r>
          </a:p>
          <a:p>
            <a:endParaRPr lang="en-GB" sz="2000" dirty="0">
              <a:solidFill>
                <a:schemeClr val="bg1"/>
              </a:solidFill>
            </a:endParaRPr>
          </a:p>
          <a:p>
            <a:r>
              <a:rPr lang="en-GB" sz="2000" dirty="0">
                <a:solidFill>
                  <a:schemeClr val="bg1"/>
                </a:solidFill>
              </a:rPr>
              <a:t>Replaced the defence of Provocation (S.3 of the Homicide Act 1957)</a:t>
            </a:r>
          </a:p>
          <a:p>
            <a:endParaRPr lang="en-GB" sz="2000" dirty="0">
              <a:solidFill>
                <a:schemeClr val="bg1"/>
              </a:solidFill>
            </a:endParaRPr>
          </a:p>
          <a:p>
            <a:r>
              <a:rPr lang="en-GB" sz="2000" dirty="0">
                <a:solidFill>
                  <a:schemeClr val="bg1"/>
                </a:solidFill>
              </a:rPr>
              <a:t>Now governed by S.54 and S.55 of the Coroners and Justice Act 2009.</a:t>
            </a:r>
          </a:p>
          <a:p>
            <a:endParaRPr lang="en-GB" sz="2000" dirty="0">
              <a:solidFill>
                <a:schemeClr val="bg1"/>
              </a:solidFill>
            </a:endParaRPr>
          </a:p>
          <a:p>
            <a:r>
              <a:rPr lang="en-GB" sz="2000" dirty="0">
                <a:solidFill>
                  <a:schemeClr val="bg1"/>
                </a:solidFill>
              </a:rPr>
              <a:t>The Actus Reus and Men’s rea of Murder must be completed before the defence can be used. </a:t>
            </a:r>
          </a:p>
          <a:p>
            <a:endParaRPr lang="en-GB" sz="2000" dirty="0">
              <a:solidFill>
                <a:schemeClr val="bg1"/>
              </a:solidFill>
            </a:endParaRPr>
          </a:p>
          <a:p>
            <a:r>
              <a:rPr lang="en-GB" sz="2000" dirty="0">
                <a:solidFill>
                  <a:schemeClr val="bg1"/>
                </a:solidFill>
              </a:rPr>
              <a:t>If the defence is successful – S.54(7) Applies .</a:t>
            </a:r>
          </a:p>
          <a:p>
            <a:endParaRPr lang="en-GB" sz="2000" dirty="0">
              <a:solidFill>
                <a:schemeClr val="bg1"/>
              </a:solidFill>
            </a:endParaRPr>
          </a:p>
          <a:p>
            <a:endParaRPr lang="en-GB" sz="2000" dirty="0">
              <a:solidFill>
                <a:schemeClr val="bg1"/>
              </a:solidFill>
            </a:endParaRPr>
          </a:p>
          <a:p>
            <a:endParaRPr lang="en-GB" sz="2000" dirty="0">
              <a:solidFill>
                <a:schemeClr val="bg1"/>
              </a:solidFill>
            </a:endParaRPr>
          </a:p>
          <a:p>
            <a:pPr marL="0" indent="0">
              <a:buNone/>
            </a:pPr>
            <a:endParaRPr lang="en-GB" sz="2000" dirty="0">
              <a:solidFill>
                <a:schemeClr val="bg1"/>
              </a:solidFill>
            </a:endParaRPr>
          </a:p>
        </p:txBody>
      </p:sp>
    </p:spTree>
    <p:extLst>
      <p:ext uri="{BB962C8B-B14F-4D97-AF65-F5344CB8AC3E}">
        <p14:creationId xmlns:p14="http://schemas.microsoft.com/office/powerpoint/2010/main" val="33284905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DF0608-5A70-E04F-0847-9D3DB6B2F037}"/>
              </a:ext>
            </a:extLst>
          </p:cNvPr>
          <p:cNvSpPr>
            <a:spLocks noGrp="1"/>
          </p:cNvSpPr>
          <p:nvPr>
            <p:ph type="title"/>
          </p:nvPr>
        </p:nvSpPr>
        <p:spPr>
          <a:xfrm>
            <a:off x="838200" y="1748452"/>
            <a:ext cx="4974771" cy="3587786"/>
          </a:xfrm>
        </p:spPr>
        <p:txBody>
          <a:bodyPr>
            <a:normAutofit/>
          </a:bodyPr>
          <a:lstStyle/>
          <a:p>
            <a:pPr algn="ctr"/>
            <a:r>
              <a:rPr lang="en-GB" b="1" i="1" u="sng">
                <a:solidFill>
                  <a:schemeClr val="bg1"/>
                </a:solidFill>
              </a:rPr>
              <a:t>Let’s take a look</a:t>
            </a: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4CB6439E-5D98-0F31-2891-1AEC66BE59E4}"/>
              </a:ext>
            </a:extLst>
          </p:cNvPr>
          <p:cNvSpPr>
            <a:spLocks noGrp="1"/>
          </p:cNvSpPr>
          <p:nvPr>
            <p:ph idx="1"/>
          </p:nvPr>
        </p:nvSpPr>
        <p:spPr>
          <a:xfrm>
            <a:off x="6477270" y="1130846"/>
            <a:ext cx="4974771" cy="4351338"/>
          </a:xfrm>
        </p:spPr>
        <p:txBody>
          <a:bodyPr>
            <a:normAutofit/>
          </a:bodyPr>
          <a:lstStyle/>
          <a:p>
            <a:r>
              <a:rPr lang="en-GB" sz="1800" b="1" u="sng">
                <a:solidFill>
                  <a:schemeClr val="bg1"/>
                </a:solidFill>
              </a:rPr>
              <a:t>S.54(1); </a:t>
            </a:r>
          </a:p>
          <a:p>
            <a:r>
              <a:rPr lang="en-GB" sz="1800" b="0" i="0">
                <a:solidFill>
                  <a:schemeClr val="bg1"/>
                </a:solidFill>
                <a:effectLst/>
                <a:latin typeface="arial" panose="020B0604020202020204" pitchFamily="34" charset="0"/>
              </a:rPr>
              <a:t>(1)Where a person (“D”) kills or is a party to the killing of another (“V”), D is not to be convicted of murder if—</a:t>
            </a:r>
          </a:p>
          <a:p>
            <a:r>
              <a:rPr lang="en-GB" sz="1800" b="0" i="0">
                <a:solidFill>
                  <a:schemeClr val="bg1"/>
                </a:solidFill>
                <a:effectLst/>
                <a:latin typeface="arial" panose="020B0604020202020204" pitchFamily="34" charset="0"/>
              </a:rPr>
              <a:t>(a)D's acts and omissions in doing or being a party to the killing resulted from D's loss of self-control,</a:t>
            </a:r>
          </a:p>
          <a:p>
            <a:r>
              <a:rPr lang="en-GB" sz="1800" b="0" i="0">
                <a:solidFill>
                  <a:schemeClr val="bg1"/>
                </a:solidFill>
                <a:effectLst/>
                <a:latin typeface="arial" panose="020B0604020202020204" pitchFamily="34" charset="0"/>
              </a:rPr>
              <a:t>(b)the loss of self-control had a qualifying trigger, and</a:t>
            </a:r>
          </a:p>
          <a:p>
            <a:r>
              <a:rPr lang="en-GB" sz="1800" b="0" i="0">
                <a:solidFill>
                  <a:schemeClr val="bg1"/>
                </a:solidFill>
                <a:effectLst/>
                <a:latin typeface="arial" panose="020B0604020202020204" pitchFamily="34" charset="0"/>
              </a:rPr>
              <a:t>(c)a person of D's sex and age, with a normal degree of tolerance and self-restraint and in the circumstances of D, might have reacted in the same or in a similar way to D.</a:t>
            </a:r>
          </a:p>
          <a:p>
            <a:endParaRPr lang="en-GB" sz="1800">
              <a:solidFill>
                <a:schemeClr val="bg1"/>
              </a:solidFill>
            </a:endParaRPr>
          </a:p>
        </p:txBody>
      </p:sp>
    </p:spTree>
    <p:extLst>
      <p:ext uri="{BB962C8B-B14F-4D97-AF65-F5344CB8AC3E}">
        <p14:creationId xmlns:p14="http://schemas.microsoft.com/office/powerpoint/2010/main" val="23672763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809" y="1187311"/>
            <a:ext cx="5089552" cy="4483379"/>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14848-248A-47DD-88E0-95099D951E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301" y="1178924"/>
            <a:ext cx="5089552" cy="448337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18BDA89-0D2C-4C4E-99F6-D7A220FE4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787" y="1130846"/>
            <a:ext cx="5039475" cy="4439266"/>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40" y="1424181"/>
            <a:ext cx="1355538" cy="503582"/>
            <a:chOff x="2267504" y="2540250"/>
            <a:chExt cx="1990951" cy="739640"/>
          </a:xfrm>
          <a:solidFill>
            <a:schemeClr val="bg1"/>
          </a:solidFill>
        </p:grpSpPr>
        <p:sp>
          <p:nvSpPr>
            <p:cNvPr id="17" name="Freeform: Shape 16">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20" name="Graphic 212">
            <a:extLst>
              <a:ext uri="{FF2B5EF4-FFF2-40B4-BE49-F238E27FC236}">
                <a16:creationId xmlns:a16="http://schemas.microsoft.com/office/drawing/2014/main" id="{7CE98B01-ED41-482F-AFA1-19C7FA7C04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B9CABDD0-8DF6-4974-A224-9A2A81778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4"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32680" y="5188771"/>
            <a:ext cx="1076787" cy="1076789"/>
            <a:chOff x="5829300" y="3162300"/>
            <a:chExt cx="532256" cy="532257"/>
          </a:xfrm>
          <a:solidFill>
            <a:schemeClr val="bg1"/>
          </a:solidFill>
        </p:grpSpPr>
        <p:sp>
          <p:nvSpPr>
            <p:cNvPr id="25" name="Freeform: Shape 24">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2" name="Title 1">
            <a:extLst>
              <a:ext uri="{FF2B5EF4-FFF2-40B4-BE49-F238E27FC236}">
                <a16:creationId xmlns:a16="http://schemas.microsoft.com/office/drawing/2014/main" id="{3998EBBF-3769-94DC-CA6E-CBA977B60369}"/>
              </a:ext>
            </a:extLst>
          </p:cNvPr>
          <p:cNvSpPr>
            <a:spLocks noGrp="1"/>
          </p:cNvSpPr>
          <p:nvPr>
            <p:ph type="title"/>
          </p:nvPr>
        </p:nvSpPr>
        <p:spPr>
          <a:xfrm>
            <a:off x="838200" y="1391619"/>
            <a:ext cx="4905401" cy="4042196"/>
          </a:xfrm>
        </p:spPr>
        <p:txBody>
          <a:bodyPr>
            <a:normAutofit/>
          </a:bodyPr>
          <a:lstStyle/>
          <a:p>
            <a:pPr algn="ctr"/>
            <a:r>
              <a:rPr lang="en-GB" b="1" i="1" u="sng">
                <a:solidFill>
                  <a:schemeClr val="bg1"/>
                </a:solidFill>
              </a:rPr>
              <a:t>In addition, and important to note </a:t>
            </a:r>
          </a:p>
        </p:txBody>
      </p:sp>
      <p:sp>
        <p:nvSpPr>
          <p:cNvPr id="3" name="Content Placeholder 2">
            <a:extLst>
              <a:ext uri="{FF2B5EF4-FFF2-40B4-BE49-F238E27FC236}">
                <a16:creationId xmlns:a16="http://schemas.microsoft.com/office/drawing/2014/main" id="{6056C9E9-D527-4049-A64B-EE26D813E37D}"/>
              </a:ext>
            </a:extLst>
          </p:cNvPr>
          <p:cNvSpPr>
            <a:spLocks noGrp="1"/>
          </p:cNvSpPr>
          <p:nvPr>
            <p:ph idx="1"/>
          </p:nvPr>
        </p:nvSpPr>
        <p:spPr>
          <a:xfrm>
            <a:off x="6477270" y="1130846"/>
            <a:ext cx="4974771" cy="4351338"/>
          </a:xfrm>
        </p:spPr>
        <p:txBody>
          <a:bodyPr>
            <a:normAutofit/>
          </a:bodyPr>
          <a:lstStyle/>
          <a:p>
            <a:r>
              <a:rPr lang="en-GB" b="0" i="0">
                <a:solidFill>
                  <a:schemeClr val="bg1"/>
                </a:solidFill>
                <a:effectLst/>
                <a:latin typeface="arial" panose="020B0604020202020204" pitchFamily="34" charset="0"/>
              </a:rPr>
              <a:t>(2)For the purposes of subsection (1)(a), it does not matter whether or not the loss of control was sudden.</a:t>
            </a:r>
            <a:endParaRPr lang="en-GB">
              <a:solidFill>
                <a:schemeClr val="bg1"/>
              </a:solidFill>
            </a:endParaRPr>
          </a:p>
        </p:txBody>
      </p:sp>
    </p:spTree>
    <p:extLst>
      <p:ext uri="{BB962C8B-B14F-4D97-AF65-F5344CB8AC3E}">
        <p14:creationId xmlns:p14="http://schemas.microsoft.com/office/powerpoint/2010/main" val="10461329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809" y="1187311"/>
            <a:ext cx="5089552" cy="4483379"/>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14848-248A-47DD-88E0-95099D951E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301" y="1178924"/>
            <a:ext cx="5089552" cy="448337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18BDA89-0D2C-4C4E-99F6-D7A220FE4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787" y="1130846"/>
            <a:ext cx="5039475" cy="4439266"/>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40" y="1424181"/>
            <a:ext cx="1355538" cy="503582"/>
            <a:chOff x="2267504" y="2540250"/>
            <a:chExt cx="1990951" cy="739640"/>
          </a:xfrm>
          <a:solidFill>
            <a:schemeClr val="bg1"/>
          </a:solidFill>
        </p:grpSpPr>
        <p:sp>
          <p:nvSpPr>
            <p:cNvPr id="17" name="Freeform: Shape 16">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20" name="Graphic 212">
            <a:extLst>
              <a:ext uri="{FF2B5EF4-FFF2-40B4-BE49-F238E27FC236}">
                <a16:creationId xmlns:a16="http://schemas.microsoft.com/office/drawing/2014/main" id="{7CE98B01-ED41-482F-AFA1-19C7FA7C04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B9CABDD0-8DF6-4974-A224-9A2A81778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4"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32680" y="5188771"/>
            <a:ext cx="1076787" cy="1076789"/>
            <a:chOff x="5829300" y="3162300"/>
            <a:chExt cx="532256" cy="532257"/>
          </a:xfrm>
          <a:solidFill>
            <a:schemeClr val="bg1"/>
          </a:solidFill>
        </p:grpSpPr>
        <p:sp>
          <p:nvSpPr>
            <p:cNvPr id="25" name="Freeform: Shape 24">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2" name="Title 1">
            <a:extLst>
              <a:ext uri="{FF2B5EF4-FFF2-40B4-BE49-F238E27FC236}">
                <a16:creationId xmlns:a16="http://schemas.microsoft.com/office/drawing/2014/main" id="{223E88D4-7616-9DA6-DC84-81EE4163BEC4}"/>
              </a:ext>
            </a:extLst>
          </p:cNvPr>
          <p:cNvSpPr>
            <a:spLocks noGrp="1"/>
          </p:cNvSpPr>
          <p:nvPr>
            <p:ph type="title"/>
          </p:nvPr>
        </p:nvSpPr>
        <p:spPr>
          <a:xfrm>
            <a:off x="838200" y="1391619"/>
            <a:ext cx="4905401" cy="4042196"/>
          </a:xfrm>
        </p:spPr>
        <p:txBody>
          <a:bodyPr>
            <a:normAutofit/>
          </a:bodyPr>
          <a:lstStyle/>
          <a:p>
            <a:pPr algn="ctr"/>
            <a:r>
              <a:rPr lang="en-GB" b="1" i="1" u="sng">
                <a:solidFill>
                  <a:schemeClr val="bg1"/>
                </a:solidFill>
              </a:rPr>
              <a:t>What need to be proven?</a:t>
            </a:r>
          </a:p>
        </p:txBody>
      </p:sp>
      <p:sp>
        <p:nvSpPr>
          <p:cNvPr id="3" name="Content Placeholder 2">
            <a:extLst>
              <a:ext uri="{FF2B5EF4-FFF2-40B4-BE49-F238E27FC236}">
                <a16:creationId xmlns:a16="http://schemas.microsoft.com/office/drawing/2014/main" id="{8B26DCE2-CB7C-E8C3-794E-497143019762}"/>
              </a:ext>
            </a:extLst>
          </p:cNvPr>
          <p:cNvSpPr>
            <a:spLocks noGrp="1"/>
          </p:cNvSpPr>
          <p:nvPr>
            <p:ph idx="1"/>
          </p:nvPr>
        </p:nvSpPr>
        <p:spPr>
          <a:xfrm>
            <a:off x="6477270" y="1130846"/>
            <a:ext cx="4974771" cy="4351338"/>
          </a:xfrm>
        </p:spPr>
        <p:txBody>
          <a:bodyPr>
            <a:normAutofit/>
          </a:bodyPr>
          <a:lstStyle/>
          <a:p>
            <a:r>
              <a:rPr lang="en-GB" sz="2000" dirty="0">
                <a:solidFill>
                  <a:schemeClr val="bg1"/>
                </a:solidFill>
              </a:rPr>
              <a:t>1. There must be a qualifying trigger. </a:t>
            </a:r>
          </a:p>
          <a:p>
            <a:endParaRPr lang="en-GB" sz="2000" dirty="0">
              <a:solidFill>
                <a:schemeClr val="bg1"/>
              </a:solidFill>
            </a:endParaRPr>
          </a:p>
          <a:p>
            <a:r>
              <a:rPr lang="en-GB" sz="2000" dirty="0">
                <a:solidFill>
                  <a:schemeClr val="bg1"/>
                </a:solidFill>
              </a:rPr>
              <a:t>2. Caused the defendant to lose self-control </a:t>
            </a:r>
          </a:p>
          <a:p>
            <a:endParaRPr lang="en-GB" sz="2000" dirty="0">
              <a:solidFill>
                <a:schemeClr val="bg1"/>
              </a:solidFill>
            </a:endParaRPr>
          </a:p>
          <a:p>
            <a:r>
              <a:rPr lang="en-GB" sz="2000" dirty="0">
                <a:solidFill>
                  <a:schemeClr val="bg1"/>
                </a:solidFill>
              </a:rPr>
              <a:t>3. This must then lead to an act or omission which results in the individual killing or being a party to a killing. </a:t>
            </a:r>
          </a:p>
          <a:p>
            <a:endParaRPr lang="en-GB" sz="2000" dirty="0">
              <a:solidFill>
                <a:schemeClr val="bg1"/>
              </a:solidFill>
            </a:endParaRPr>
          </a:p>
          <a:p>
            <a:r>
              <a:rPr lang="en-GB" sz="2000" dirty="0">
                <a:solidFill>
                  <a:schemeClr val="bg1"/>
                </a:solidFill>
              </a:rPr>
              <a:t>4. Reasonable man. Same age and sex, normal tolerance and self-restraint. </a:t>
            </a:r>
          </a:p>
        </p:txBody>
      </p:sp>
    </p:spTree>
    <p:extLst>
      <p:ext uri="{BB962C8B-B14F-4D97-AF65-F5344CB8AC3E}">
        <p14:creationId xmlns:p14="http://schemas.microsoft.com/office/powerpoint/2010/main" val="39738583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Oval 3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Oval 40">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Oval 41">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EAAB92-A27C-BC5C-8CF9-445DF2650A56}"/>
              </a:ext>
            </a:extLst>
          </p:cNvPr>
          <p:cNvSpPr>
            <a:spLocks noGrp="1"/>
          </p:cNvSpPr>
          <p:nvPr>
            <p:ph type="title"/>
          </p:nvPr>
        </p:nvSpPr>
        <p:spPr>
          <a:xfrm>
            <a:off x="1102368" y="1877492"/>
            <a:ext cx="4030132" cy="3215373"/>
          </a:xfrm>
        </p:spPr>
        <p:txBody>
          <a:bodyPr>
            <a:normAutofit/>
          </a:bodyPr>
          <a:lstStyle/>
          <a:p>
            <a:pPr algn="ctr"/>
            <a:r>
              <a:rPr lang="en-GB" b="1" i="1" u="sng" dirty="0">
                <a:solidFill>
                  <a:schemeClr val="bg1"/>
                </a:solidFill>
              </a:rPr>
              <a:t>Other key sections</a:t>
            </a:r>
          </a:p>
        </p:txBody>
      </p:sp>
      <p:grpSp>
        <p:nvGrpSpPr>
          <p:cNvPr id="43" name="Group 42">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44" name="Freeform: Shape 43">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45" name="Freeform: Shape 44">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46"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7"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8" name="Oval 47">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9" name="Oval 48">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CAD19CCB-30D6-4537-27B2-265C25A2F9D7}"/>
              </a:ext>
            </a:extLst>
          </p:cNvPr>
          <p:cNvSpPr>
            <a:spLocks noGrp="1"/>
          </p:cNvSpPr>
          <p:nvPr>
            <p:ph idx="1"/>
          </p:nvPr>
        </p:nvSpPr>
        <p:spPr>
          <a:xfrm>
            <a:off x="6234868" y="1130846"/>
            <a:ext cx="5217173" cy="4351338"/>
          </a:xfrm>
        </p:spPr>
        <p:txBody>
          <a:bodyPr>
            <a:normAutofit/>
          </a:bodyPr>
          <a:lstStyle/>
          <a:p>
            <a:r>
              <a:rPr lang="en-GB" dirty="0">
                <a:solidFill>
                  <a:schemeClr val="bg1"/>
                </a:solidFill>
              </a:rPr>
              <a:t>S.54(5) - </a:t>
            </a:r>
            <a:r>
              <a:rPr lang="en-GB" b="0" i="0" dirty="0">
                <a:solidFill>
                  <a:schemeClr val="bg1"/>
                </a:solidFill>
                <a:effectLst/>
                <a:latin typeface="arial" panose="020B0604020202020204" pitchFamily="34" charset="0"/>
              </a:rPr>
              <a:t>On a charge of murder, if sufficient evidence is adduced to raise an issue with respect to the defence under subsection (1), the jury must assume that the defence is satisfied unless the prosecution proves beyond reasonable doubt that it is not</a:t>
            </a:r>
            <a:r>
              <a:rPr lang="en-GB" b="0" i="0" dirty="0">
                <a:solidFill>
                  <a:srgbClr val="1E1E1E"/>
                </a:solidFill>
                <a:effectLst/>
                <a:latin typeface="arial" panose="020B0604020202020204" pitchFamily="34" charset="0"/>
              </a:rPr>
              <a:t>.</a:t>
            </a:r>
            <a:endParaRPr lang="en-GB" dirty="0">
              <a:solidFill>
                <a:schemeClr val="bg1"/>
              </a:solidFill>
            </a:endParaRPr>
          </a:p>
        </p:txBody>
      </p:sp>
      <p:grpSp>
        <p:nvGrpSpPr>
          <p:cNvPr id="50"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51" name="Freeform: Shape 50">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6869387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2931AE-2CE5-6DA1-8EF2-72F26503F568}"/>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Continued</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8E964020-DC8B-D6ED-B161-FA8FB4F30CDE}"/>
              </a:ext>
            </a:extLst>
          </p:cNvPr>
          <p:cNvSpPr>
            <a:spLocks noGrp="1"/>
          </p:cNvSpPr>
          <p:nvPr>
            <p:ph idx="1"/>
          </p:nvPr>
        </p:nvSpPr>
        <p:spPr>
          <a:xfrm>
            <a:off x="6234868" y="1130846"/>
            <a:ext cx="5217173" cy="4351338"/>
          </a:xfrm>
        </p:spPr>
        <p:txBody>
          <a:bodyPr>
            <a:normAutofit/>
          </a:bodyPr>
          <a:lstStyle/>
          <a:p>
            <a:pPr>
              <a:buFontTx/>
              <a:buChar char="-"/>
            </a:pPr>
            <a:r>
              <a:rPr lang="en-GB" sz="2200">
                <a:solidFill>
                  <a:schemeClr val="bg1"/>
                </a:solidFill>
              </a:rPr>
              <a:t>However, it is important to note that S.54(6) is also important to consider; </a:t>
            </a:r>
          </a:p>
          <a:p>
            <a:pPr>
              <a:buFontTx/>
              <a:buChar char="-"/>
            </a:pPr>
            <a:endParaRPr lang="en-GB" sz="2200">
              <a:solidFill>
                <a:schemeClr val="bg1"/>
              </a:solidFill>
            </a:endParaRPr>
          </a:p>
          <a:p>
            <a:pPr>
              <a:buFontTx/>
              <a:buChar char="-"/>
            </a:pPr>
            <a:br>
              <a:rPr lang="en-GB" sz="2200">
                <a:solidFill>
                  <a:schemeClr val="bg1"/>
                </a:solidFill>
              </a:rPr>
            </a:br>
            <a:r>
              <a:rPr lang="en-GB" sz="2200">
                <a:solidFill>
                  <a:schemeClr val="bg1"/>
                </a:solidFill>
              </a:rPr>
              <a:t>‘’</a:t>
            </a:r>
            <a:r>
              <a:rPr lang="en-GB" sz="2200" b="0" i="0">
                <a:solidFill>
                  <a:schemeClr val="bg1"/>
                </a:solidFill>
                <a:effectLst/>
                <a:latin typeface="arial" panose="020B0604020202020204" pitchFamily="34" charset="0"/>
              </a:rPr>
              <a:t>For the purposes of subsection (5), sufficient evidence is adduced to raise an issue with respect to the defence if evidence is adduced on which, in the opinion of the trial judge, a jury, properly directed, could reasonably conclude that the defence might apply’’.</a:t>
            </a:r>
            <a:endParaRPr lang="en-GB" sz="2200">
              <a:solidFill>
                <a:schemeClr val="bg1"/>
              </a:solidFill>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0570562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5" name="Rectangle 364">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7" name="Oval 366">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9" name="Oval 368">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1" name="Oval 370">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0B4110-CA1B-0674-02BF-E762B5703F51}"/>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Key case</a:t>
            </a:r>
          </a:p>
        </p:txBody>
      </p:sp>
      <p:grpSp>
        <p:nvGrpSpPr>
          <p:cNvPr id="373" name="Group 372">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374" name="Freeform: Shape 373">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375" name="Freeform: Shape 374">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377"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79"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81" name="Oval 380">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3" name="Oval 382">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C12C4E52-8E88-819B-31F7-F364E0B1B3DA}"/>
              </a:ext>
            </a:extLst>
          </p:cNvPr>
          <p:cNvSpPr>
            <a:spLocks noGrp="1"/>
          </p:cNvSpPr>
          <p:nvPr>
            <p:ph idx="1"/>
          </p:nvPr>
        </p:nvSpPr>
        <p:spPr>
          <a:xfrm>
            <a:off x="6234868" y="1130846"/>
            <a:ext cx="5217173" cy="4351338"/>
          </a:xfrm>
        </p:spPr>
        <p:txBody>
          <a:bodyPr>
            <a:normAutofit/>
          </a:bodyPr>
          <a:lstStyle/>
          <a:p>
            <a:r>
              <a:rPr lang="en-GB" sz="2400">
                <a:solidFill>
                  <a:schemeClr val="bg1"/>
                </a:solidFill>
              </a:rPr>
              <a:t>Our key case here which provides further guidance is the case of R v Gurpinar [2015], </a:t>
            </a:r>
          </a:p>
          <a:p>
            <a:endParaRPr lang="en-GB" sz="2400">
              <a:solidFill>
                <a:schemeClr val="bg1"/>
              </a:solidFill>
            </a:endParaRPr>
          </a:p>
          <a:p>
            <a:r>
              <a:rPr lang="en-GB" sz="2400">
                <a:solidFill>
                  <a:schemeClr val="bg1"/>
                </a:solidFill>
              </a:rPr>
              <a:t>Where in this case the defence can be left to the jury even if the defence was not brought up by the defence and the judge must decide that there is sufficient evidence. </a:t>
            </a:r>
          </a:p>
          <a:p>
            <a:endParaRPr lang="en-GB" sz="2400">
              <a:solidFill>
                <a:schemeClr val="bg1"/>
              </a:solidFill>
            </a:endParaRPr>
          </a:p>
          <a:p>
            <a:r>
              <a:rPr lang="en-GB" sz="2400">
                <a:solidFill>
                  <a:schemeClr val="bg1"/>
                </a:solidFill>
              </a:rPr>
              <a:t>But again S.54(6) must be satisfied. </a:t>
            </a:r>
          </a:p>
        </p:txBody>
      </p:sp>
      <p:grpSp>
        <p:nvGrpSpPr>
          <p:cNvPr id="385"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386" name="Freeform: Shape 385">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87" name="Freeform: Shape 386">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88" name="Freeform: Shape 387">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89" name="Freeform: Shape 388">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90" name="Freeform: Shape 389">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3685749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609FF9A-4FCE-468E-A86A-C9AB525EAE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021E12D4-3A88-428D-8E5E-AF1AFD923D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6" name="Picture 5" descr="Aerial view of forest road">
            <a:extLst>
              <a:ext uri="{FF2B5EF4-FFF2-40B4-BE49-F238E27FC236}">
                <a16:creationId xmlns:a16="http://schemas.microsoft.com/office/drawing/2014/main" id="{31065D5E-C220-2F35-3E7B-B46F066E02E3}"/>
              </a:ext>
            </a:extLst>
          </p:cNvPr>
          <p:cNvPicPr>
            <a:picLocks noChangeAspect="1"/>
          </p:cNvPicPr>
          <p:nvPr/>
        </p:nvPicPr>
        <p:blipFill>
          <a:blip r:embed="rId2">
            <a:alphaModFix amt="60000"/>
          </a:blip>
          <a:srcRect t="18434" b="4774"/>
          <a:stretch/>
        </p:blipFill>
        <p:spPr>
          <a:xfrm>
            <a:off x="-1" y="10"/>
            <a:ext cx="12192001" cy="6857990"/>
          </a:xfrm>
          <a:prstGeom prst="rect">
            <a:avLst/>
          </a:prstGeom>
        </p:spPr>
      </p:pic>
      <p:sp>
        <p:nvSpPr>
          <p:cNvPr id="4" name="Title 3">
            <a:extLst>
              <a:ext uri="{FF2B5EF4-FFF2-40B4-BE49-F238E27FC236}">
                <a16:creationId xmlns:a16="http://schemas.microsoft.com/office/drawing/2014/main" id="{92FAF595-CA98-6277-4DA1-4ED2E4A8D015}"/>
              </a:ext>
            </a:extLst>
          </p:cNvPr>
          <p:cNvSpPr>
            <a:spLocks noGrp="1"/>
          </p:cNvSpPr>
          <p:nvPr>
            <p:ph type="ctrTitle"/>
          </p:nvPr>
        </p:nvSpPr>
        <p:spPr>
          <a:xfrm>
            <a:off x="838200" y="914402"/>
            <a:ext cx="10515600" cy="2985923"/>
          </a:xfrm>
        </p:spPr>
        <p:txBody>
          <a:bodyPr>
            <a:normAutofit/>
          </a:bodyPr>
          <a:lstStyle/>
          <a:p>
            <a:r>
              <a:rPr lang="en-GB" sz="5200" b="1" i="1" u="sng">
                <a:solidFill>
                  <a:srgbClr val="FFFFFF"/>
                </a:solidFill>
              </a:rPr>
              <a:t>Let’s look at each one in turn</a:t>
            </a:r>
          </a:p>
        </p:txBody>
      </p:sp>
    </p:spTree>
    <p:extLst>
      <p:ext uri="{BB962C8B-B14F-4D97-AF65-F5344CB8AC3E}">
        <p14:creationId xmlns:p14="http://schemas.microsoft.com/office/powerpoint/2010/main" val="2118214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23DC63-949B-DBC9-1674-4EDB580587D0}"/>
              </a:ext>
            </a:extLst>
          </p:cNvPr>
          <p:cNvSpPr>
            <a:spLocks noGrp="1"/>
          </p:cNvSpPr>
          <p:nvPr>
            <p:ph type="title"/>
          </p:nvPr>
        </p:nvSpPr>
        <p:spPr>
          <a:xfrm>
            <a:off x="838200" y="1748452"/>
            <a:ext cx="4974771" cy="3587786"/>
          </a:xfrm>
        </p:spPr>
        <p:txBody>
          <a:bodyPr>
            <a:normAutofit/>
          </a:bodyPr>
          <a:lstStyle/>
          <a:p>
            <a:pPr algn="ctr"/>
            <a:r>
              <a:rPr lang="en-GB" b="1" i="1" u="sng">
                <a:solidFill>
                  <a:schemeClr val="bg1"/>
                </a:solidFill>
              </a:rPr>
              <a:t>Qualifying trigger </a:t>
            </a: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46D94FFB-7FD4-04DE-BD0F-810D164B09E8}"/>
              </a:ext>
            </a:extLst>
          </p:cNvPr>
          <p:cNvSpPr>
            <a:spLocks noGrp="1"/>
          </p:cNvSpPr>
          <p:nvPr>
            <p:ph idx="1"/>
          </p:nvPr>
        </p:nvSpPr>
        <p:spPr>
          <a:xfrm>
            <a:off x="6477270" y="1130846"/>
            <a:ext cx="4974771" cy="5361394"/>
          </a:xfrm>
        </p:spPr>
        <p:txBody>
          <a:bodyPr>
            <a:normAutofit/>
          </a:bodyPr>
          <a:lstStyle/>
          <a:p>
            <a:r>
              <a:rPr lang="en-GB" sz="1800" dirty="0">
                <a:solidFill>
                  <a:schemeClr val="bg1"/>
                </a:solidFill>
              </a:rPr>
              <a:t>There are two which are listed under S.55 and S.54. </a:t>
            </a:r>
          </a:p>
          <a:p>
            <a:endParaRPr lang="en-GB" sz="1800" dirty="0">
              <a:solidFill>
                <a:schemeClr val="bg1"/>
              </a:solidFill>
            </a:endParaRPr>
          </a:p>
          <a:p>
            <a:r>
              <a:rPr lang="en-GB" sz="1800" b="1" u="sng" dirty="0">
                <a:solidFill>
                  <a:schemeClr val="bg1"/>
                </a:solidFill>
              </a:rPr>
              <a:t>Under S.55(3) </a:t>
            </a:r>
            <a:r>
              <a:rPr lang="en-GB" sz="1800" dirty="0">
                <a:solidFill>
                  <a:schemeClr val="bg1"/>
                </a:solidFill>
              </a:rPr>
              <a:t>‘’ Loss of self-control which is caused by the defendant's fear of serious violence from the victim against the defendant or another identified person’’ </a:t>
            </a:r>
          </a:p>
          <a:p>
            <a:endParaRPr lang="en-GB" sz="1800" dirty="0">
              <a:solidFill>
                <a:schemeClr val="bg1"/>
              </a:solidFill>
            </a:endParaRPr>
          </a:p>
          <a:p>
            <a:r>
              <a:rPr lang="en-GB" sz="1800" b="1" u="sng" dirty="0">
                <a:solidFill>
                  <a:schemeClr val="bg1"/>
                </a:solidFill>
              </a:rPr>
              <a:t>Under S.55(4) - </a:t>
            </a:r>
            <a:br>
              <a:rPr lang="en-GB" sz="1800" b="0" i="0" dirty="0">
                <a:solidFill>
                  <a:schemeClr val="bg1"/>
                </a:solidFill>
                <a:effectLst/>
                <a:latin typeface="arial" panose="020B0604020202020204" pitchFamily="34" charset="0"/>
              </a:rPr>
            </a:br>
            <a:r>
              <a:rPr lang="en-GB" sz="1800" b="0" i="0" dirty="0">
                <a:solidFill>
                  <a:schemeClr val="bg1"/>
                </a:solidFill>
                <a:effectLst/>
                <a:latin typeface="arial" panose="020B0604020202020204" pitchFamily="34" charset="0"/>
              </a:rPr>
              <a:t>This subsection applies if D's loss of self-control was attributable to a thing, or things done or said (or both) which—</a:t>
            </a:r>
          </a:p>
          <a:p>
            <a:r>
              <a:rPr lang="en-GB" sz="1800" b="0" i="0" dirty="0">
                <a:solidFill>
                  <a:schemeClr val="bg1"/>
                </a:solidFill>
                <a:effectLst/>
                <a:latin typeface="arial" panose="020B0604020202020204" pitchFamily="34" charset="0"/>
              </a:rPr>
              <a:t>(a)constituted circumstances of an extremely grave character, and</a:t>
            </a:r>
          </a:p>
          <a:p>
            <a:r>
              <a:rPr lang="en-GB" sz="1800" b="0" i="0" dirty="0">
                <a:solidFill>
                  <a:schemeClr val="bg1"/>
                </a:solidFill>
                <a:effectLst/>
                <a:latin typeface="arial" panose="020B0604020202020204" pitchFamily="34" charset="0"/>
              </a:rPr>
              <a:t>(b)caused D to have a justifiable sense of being seriously wronged.</a:t>
            </a:r>
          </a:p>
          <a:p>
            <a:endParaRPr lang="en-GB" sz="1500" dirty="0">
              <a:solidFill>
                <a:schemeClr val="bg1"/>
              </a:solidFill>
            </a:endParaRPr>
          </a:p>
        </p:txBody>
      </p:sp>
    </p:spTree>
    <p:extLst>
      <p:ext uri="{BB962C8B-B14F-4D97-AF65-F5344CB8AC3E}">
        <p14:creationId xmlns:p14="http://schemas.microsoft.com/office/powerpoint/2010/main" val="25768945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56CA61-88A7-8F33-A0AA-D94AA4E44C24}"/>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S.55(3) </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0DF15F48-20FA-D4A6-9C5F-9332850CDE07}"/>
              </a:ext>
            </a:extLst>
          </p:cNvPr>
          <p:cNvSpPr>
            <a:spLocks noGrp="1"/>
          </p:cNvSpPr>
          <p:nvPr>
            <p:ph idx="1"/>
          </p:nvPr>
        </p:nvSpPr>
        <p:spPr>
          <a:xfrm>
            <a:off x="6234868" y="1130846"/>
            <a:ext cx="5217173" cy="4351338"/>
          </a:xfrm>
        </p:spPr>
        <p:txBody>
          <a:bodyPr>
            <a:normAutofit/>
          </a:bodyPr>
          <a:lstStyle/>
          <a:p>
            <a:r>
              <a:rPr lang="en-GB" sz="2400">
                <a:solidFill>
                  <a:schemeClr val="bg1"/>
                </a:solidFill>
              </a:rPr>
              <a:t>- Fear of serious violence from the victim to the defendant or someone else. </a:t>
            </a:r>
          </a:p>
          <a:p>
            <a:endParaRPr lang="en-GB" sz="2400">
              <a:solidFill>
                <a:schemeClr val="bg1"/>
              </a:solidFill>
            </a:endParaRPr>
          </a:p>
          <a:p>
            <a:r>
              <a:rPr lang="en-GB" sz="2400">
                <a:solidFill>
                  <a:schemeClr val="bg1"/>
                </a:solidFill>
              </a:rPr>
              <a:t>This was introduced because of a number of key issues with the defence of Provocation. </a:t>
            </a:r>
          </a:p>
          <a:p>
            <a:endParaRPr lang="en-GB" sz="2400">
              <a:solidFill>
                <a:schemeClr val="bg1"/>
              </a:solidFill>
            </a:endParaRPr>
          </a:p>
          <a:p>
            <a:r>
              <a:rPr lang="en-GB" sz="2400">
                <a:solidFill>
                  <a:schemeClr val="bg1"/>
                </a:solidFill>
              </a:rPr>
              <a:t>Most importantly, it was brought in to protect those who are victims of domestic violence. </a:t>
            </a:r>
          </a:p>
          <a:p>
            <a:endParaRPr lang="en-GB" sz="2400">
              <a:solidFill>
                <a:schemeClr val="bg1"/>
              </a:solidFill>
            </a:endParaRPr>
          </a:p>
          <a:p>
            <a:endParaRPr lang="en-GB" sz="2400">
              <a:solidFill>
                <a:schemeClr val="bg1"/>
              </a:solidFill>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4252873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7E6B04-E22D-A105-27B3-9FECC0045085}"/>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Continued</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BA7550E3-5C0B-CB51-968B-ECE3194DEEA5}"/>
              </a:ext>
            </a:extLst>
          </p:cNvPr>
          <p:cNvSpPr>
            <a:spLocks noGrp="1"/>
          </p:cNvSpPr>
          <p:nvPr>
            <p:ph idx="1"/>
          </p:nvPr>
        </p:nvSpPr>
        <p:spPr>
          <a:xfrm>
            <a:off x="6234868" y="1130846"/>
            <a:ext cx="5217173" cy="4351338"/>
          </a:xfrm>
        </p:spPr>
        <p:txBody>
          <a:bodyPr>
            <a:normAutofit/>
          </a:bodyPr>
          <a:lstStyle/>
          <a:p>
            <a:pPr>
              <a:buFont typeface="Wingdings" panose="05000000000000000000" pitchFamily="2" charset="2"/>
              <a:buChar char="v"/>
            </a:pPr>
            <a:r>
              <a:rPr lang="en-GB" sz="2600" dirty="0">
                <a:solidFill>
                  <a:schemeClr val="bg1"/>
                </a:solidFill>
              </a:rPr>
              <a:t>The test is a subjective test – where we do not need to consider the reasonable person but the fear must be genuine. </a:t>
            </a:r>
          </a:p>
          <a:p>
            <a:pPr>
              <a:buFont typeface="Wingdings" panose="05000000000000000000" pitchFamily="2" charset="2"/>
              <a:buChar char="v"/>
            </a:pPr>
            <a:endParaRPr lang="en-GB" sz="2600" dirty="0">
              <a:solidFill>
                <a:schemeClr val="bg1"/>
              </a:solidFill>
            </a:endParaRPr>
          </a:p>
          <a:p>
            <a:pPr>
              <a:buFont typeface="Wingdings" panose="05000000000000000000" pitchFamily="2" charset="2"/>
              <a:buChar char="v"/>
            </a:pPr>
            <a:r>
              <a:rPr lang="en-GB" sz="2600" dirty="0">
                <a:solidFill>
                  <a:schemeClr val="bg1"/>
                </a:solidFill>
              </a:rPr>
              <a:t>Honest mistaken belief also applies. </a:t>
            </a:r>
          </a:p>
          <a:p>
            <a:pPr>
              <a:buFont typeface="Wingdings" panose="05000000000000000000" pitchFamily="2" charset="2"/>
              <a:buChar char="v"/>
            </a:pPr>
            <a:endParaRPr lang="en-GB" sz="2600" dirty="0">
              <a:solidFill>
                <a:schemeClr val="bg1"/>
              </a:solidFill>
            </a:endParaRPr>
          </a:p>
          <a:p>
            <a:pPr>
              <a:buFont typeface="Wingdings" panose="05000000000000000000" pitchFamily="2" charset="2"/>
              <a:buChar char="v"/>
            </a:pPr>
            <a:r>
              <a:rPr lang="en-GB" sz="2600" dirty="0">
                <a:solidFill>
                  <a:schemeClr val="bg1"/>
                </a:solidFill>
              </a:rPr>
              <a:t>S.55(6)(A) applies. </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46551836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0A68A9-B895-6B78-07E7-4C88A8C20EF0}"/>
              </a:ext>
            </a:extLst>
          </p:cNvPr>
          <p:cNvSpPr>
            <a:spLocks noGrp="1"/>
          </p:cNvSpPr>
          <p:nvPr>
            <p:ph type="title"/>
          </p:nvPr>
        </p:nvSpPr>
        <p:spPr>
          <a:xfrm>
            <a:off x="838200" y="1748452"/>
            <a:ext cx="4974771" cy="3587786"/>
          </a:xfrm>
        </p:spPr>
        <p:txBody>
          <a:bodyPr>
            <a:normAutofit/>
          </a:bodyPr>
          <a:lstStyle/>
          <a:p>
            <a:pPr algn="ctr"/>
            <a:r>
              <a:rPr lang="en-GB" b="1" i="1" u="sng">
                <a:solidFill>
                  <a:schemeClr val="bg1"/>
                </a:solidFill>
              </a:rPr>
              <a:t>S.55(4)</a:t>
            </a: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ECC7AEA9-9CA3-F827-39BE-841E1734882B}"/>
              </a:ext>
            </a:extLst>
          </p:cNvPr>
          <p:cNvSpPr>
            <a:spLocks noGrp="1"/>
          </p:cNvSpPr>
          <p:nvPr>
            <p:ph idx="1"/>
          </p:nvPr>
        </p:nvSpPr>
        <p:spPr>
          <a:xfrm>
            <a:off x="6477270" y="1130846"/>
            <a:ext cx="4974771" cy="4351338"/>
          </a:xfrm>
        </p:spPr>
        <p:txBody>
          <a:bodyPr>
            <a:normAutofit/>
          </a:bodyPr>
          <a:lstStyle/>
          <a:p>
            <a:r>
              <a:rPr lang="en-GB" sz="2600" b="0" i="0">
                <a:solidFill>
                  <a:schemeClr val="bg1"/>
                </a:solidFill>
                <a:effectLst/>
                <a:latin typeface="arial" panose="020B0604020202020204" pitchFamily="34" charset="0"/>
              </a:rPr>
              <a:t>This subsection applies if D's loss of self-control was attributable to a thing, or things done or said (or both) which—</a:t>
            </a:r>
          </a:p>
          <a:p>
            <a:r>
              <a:rPr lang="en-GB" sz="2600" b="0" i="0">
                <a:solidFill>
                  <a:schemeClr val="bg1"/>
                </a:solidFill>
                <a:effectLst/>
                <a:latin typeface="arial" panose="020B0604020202020204" pitchFamily="34" charset="0"/>
              </a:rPr>
              <a:t>(a)constituted circumstances of an extremely grave character, and</a:t>
            </a:r>
          </a:p>
          <a:p>
            <a:r>
              <a:rPr lang="en-GB" sz="2600" b="0" i="0">
                <a:solidFill>
                  <a:schemeClr val="bg1"/>
                </a:solidFill>
                <a:effectLst/>
                <a:latin typeface="arial" panose="020B0604020202020204" pitchFamily="34" charset="0"/>
              </a:rPr>
              <a:t>(b)caused D to have a justifiable sense of being seriously wronged.</a:t>
            </a:r>
          </a:p>
          <a:p>
            <a:endParaRPr lang="en-GB" sz="2600">
              <a:solidFill>
                <a:schemeClr val="bg1"/>
              </a:solidFill>
            </a:endParaRPr>
          </a:p>
        </p:txBody>
      </p:sp>
    </p:spTree>
    <p:extLst>
      <p:ext uri="{BB962C8B-B14F-4D97-AF65-F5344CB8AC3E}">
        <p14:creationId xmlns:p14="http://schemas.microsoft.com/office/powerpoint/2010/main" val="244036353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520788-CB28-C1C7-C12C-488A13775557}"/>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Our key case</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98E97B38-6F9E-99A8-4BE6-FFCD0B5F2F93}"/>
              </a:ext>
            </a:extLst>
          </p:cNvPr>
          <p:cNvSpPr>
            <a:spLocks noGrp="1"/>
          </p:cNvSpPr>
          <p:nvPr>
            <p:ph idx="1"/>
          </p:nvPr>
        </p:nvSpPr>
        <p:spPr>
          <a:xfrm>
            <a:off x="6234868" y="1130846"/>
            <a:ext cx="5217173" cy="4351338"/>
          </a:xfrm>
        </p:spPr>
        <p:txBody>
          <a:bodyPr>
            <a:normAutofit/>
          </a:bodyPr>
          <a:lstStyle/>
          <a:p>
            <a:r>
              <a:rPr lang="en-GB" sz="2600" b="1">
                <a:solidFill>
                  <a:schemeClr val="bg1"/>
                </a:solidFill>
              </a:rPr>
              <a:t>R v Dawes </a:t>
            </a:r>
          </a:p>
          <a:p>
            <a:endParaRPr lang="en-GB" sz="2600">
              <a:solidFill>
                <a:schemeClr val="bg1"/>
              </a:solidFill>
            </a:endParaRPr>
          </a:p>
          <a:p>
            <a:r>
              <a:rPr lang="en-GB" sz="2600" b="1">
                <a:solidFill>
                  <a:schemeClr val="bg1"/>
                </a:solidFill>
              </a:rPr>
              <a:t>Facts; </a:t>
            </a:r>
            <a:r>
              <a:rPr lang="en-GB" sz="2600">
                <a:solidFill>
                  <a:schemeClr val="bg1"/>
                </a:solidFill>
              </a:rPr>
              <a:t>The wife invited a friend to her home, and they were found by her Husband. D started to attack the friend  (V) and in the end grabbed a knife and stabbed V in the neck leading to his death.</a:t>
            </a:r>
          </a:p>
          <a:p>
            <a:pPr marL="0" indent="0">
              <a:buNone/>
            </a:pPr>
            <a:endParaRPr lang="en-GB" sz="2600">
              <a:solidFill>
                <a:schemeClr val="bg1"/>
              </a:solidFill>
            </a:endParaRPr>
          </a:p>
          <a:p>
            <a:r>
              <a:rPr lang="en-GB" sz="2600" b="1">
                <a:solidFill>
                  <a:schemeClr val="bg1"/>
                </a:solidFill>
              </a:rPr>
              <a:t>Outcome; </a:t>
            </a:r>
            <a:r>
              <a:rPr lang="en-GB" sz="2600">
                <a:solidFill>
                  <a:schemeClr val="bg1"/>
                </a:solidFill>
              </a:rPr>
              <a:t>Conviction Murder. </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0601562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E62BC5-B77A-08C8-A84F-85E3F76A7E66}"/>
              </a:ext>
            </a:extLst>
          </p:cNvPr>
          <p:cNvSpPr>
            <a:spLocks noGrp="1"/>
          </p:cNvSpPr>
          <p:nvPr>
            <p:ph type="title"/>
          </p:nvPr>
        </p:nvSpPr>
        <p:spPr>
          <a:xfrm>
            <a:off x="838200" y="1748452"/>
            <a:ext cx="4974771" cy="3587786"/>
          </a:xfrm>
        </p:spPr>
        <p:txBody>
          <a:bodyPr>
            <a:normAutofit/>
          </a:bodyPr>
          <a:lstStyle/>
          <a:p>
            <a:pPr algn="ctr"/>
            <a:r>
              <a:rPr lang="en-GB" b="1" i="1" u="sng">
                <a:solidFill>
                  <a:schemeClr val="bg1"/>
                </a:solidFill>
              </a:rPr>
              <a:t>R v Hatter</a:t>
            </a: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FDF614B4-BE40-6543-3A10-9E47D19A57E5}"/>
              </a:ext>
            </a:extLst>
          </p:cNvPr>
          <p:cNvSpPr>
            <a:spLocks noGrp="1"/>
          </p:cNvSpPr>
          <p:nvPr>
            <p:ph idx="1"/>
          </p:nvPr>
        </p:nvSpPr>
        <p:spPr>
          <a:xfrm>
            <a:off x="6477270" y="1130846"/>
            <a:ext cx="4974771" cy="4351338"/>
          </a:xfrm>
        </p:spPr>
        <p:txBody>
          <a:bodyPr>
            <a:normAutofit/>
          </a:bodyPr>
          <a:lstStyle/>
          <a:p>
            <a:r>
              <a:rPr lang="en-GB" sz="2000" b="1">
                <a:solidFill>
                  <a:schemeClr val="bg1"/>
                </a:solidFill>
              </a:rPr>
              <a:t>Facts;</a:t>
            </a:r>
            <a:r>
              <a:rPr lang="en-GB" sz="2000">
                <a:solidFill>
                  <a:schemeClr val="bg1"/>
                </a:solidFill>
              </a:rPr>
              <a:t> D and the victim were in a relationship – V and D agreed that V would reverse her sterilisation so they could have children together. The victim started a sexual intercourse with someone else. D climbed into the window of V’s house with a knife. D and V argued and D stabbed V who died. </a:t>
            </a:r>
          </a:p>
          <a:p>
            <a:endParaRPr lang="en-GB" sz="2000">
              <a:solidFill>
                <a:schemeClr val="bg1"/>
              </a:solidFill>
            </a:endParaRPr>
          </a:p>
          <a:p>
            <a:r>
              <a:rPr lang="en-GB" sz="2000">
                <a:solidFill>
                  <a:schemeClr val="bg1"/>
                </a:solidFill>
              </a:rPr>
              <a:t>Tried to argue that he had the knife to take up the carpet. </a:t>
            </a:r>
          </a:p>
          <a:p>
            <a:endParaRPr lang="en-GB" sz="2000">
              <a:solidFill>
                <a:schemeClr val="bg1"/>
              </a:solidFill>
            </a:endParaRPr>
          </a:p>
          <a:p>
            <a:r>
              <a:rPr lang="en-GB" sz="2000" b="1">
                <a:solidFill>
                  <a:schemeClr val="bg1"/>
                </a:solidFill>
              </a:rPr>
              <a:t>Conviction</a:t>
            </a:r>
            <a:r>
              <a:rPr lang="en-GB" sz="2000">
                <a:solidFill>
                  <a:schemeClr val="bg1"/>
                </a:solidFill>
              </a:rPr>
              <a:t>; Murder. D appealed. </a:t>
            </a:r>
          </a:p>
          <a:p>
            <a:endParaRPr lang="en-GB" sz="2000">
              <a:solidFill>
                <a:schemeClr val="bg1"/>
              </a:solidFill>
            </a:endParaRPr>
          </a:p>
        </p:txBody>
      </p:sp>
    </p:spTree>
    <p:extLst>
      <p:ext uri="{BB962C8B-B14F-4D97-AF65-F5344CB8AC3E}">
        <p14:creationId xmlns:p14="http://schemas.microsoft.com/office/powerpoint/2010/main" val="37057169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465865-449B-6FF6-1585-84674A419A3A}"/>
              </a:ext>
            </a:extLst>
          </p:cNvPr>
          <p:cNvSpPr>
            <a:spLocks noGrp="1"/>
          </p:cNvSpPr>
          <p:nvPr>
            <p:ph type="title"/>
          </p:nvPr>
        </p:nvSpPr>
        <p:spPr>
          <a:xfrm>
            <a:off x="1102368" y="1877492"/>
            <a:ext cx="4030132" cy="3215373"/>
          </a:xfrm>
        </p:spPr>
        <p:txBody>
          <a:bodyPr>
            <a:normAutofit/>
          </a:bodyPr>
          <a:lstStyle/>
          <a:p>
            <a:pPr algn="ctr"/>
            <a:r>
              <a:rPr lang="en-GB" b="1">
                <a:solidFill>
                  <a:schemeClr val="bg1"/>
                </a:solidFill>
              </a:rPr>
              <a:t>R v Bowyer [2013] </a:t>
            </a:r>
            <a:br>
              <a:rPr lang="en-GB">
                <a:solidFill>
                  <a:schemeClr val="bg1"/>
                </a:solidFill>
              </a:rPr>
            </a:br>
            <a:endParaRPr lang="en-GB">
              <a:solidFill>
                <a:schemeClr val="bg1"/>
              </a:solidFill>
            </a:endParaRP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E4434520-0929-F2AF-A270-7BA6CFE3EAEA}"/>
              </a:ext>
            </a:extLst>
          </p:cNvPr>
          <p:cNvSpPr>
            <a:spLocks noGrp="1"/>
          </p:cNvSpPr>
          <p:nvPr>
            <p:ph idx="1"/>
          </p:nvPr>
        </p:nvSpPr>
        <p:spPr>
          <a:xfrm>
            <a:off x="6234868" y="1130846"/>
            <a:ext cx="5217173" cy="4351338"/>
          </a:xfrm>
        </p:spPr>
        <p:txBody>
          <a:bodyPr>
            <a:normAutofit/>
          </a:bodyPr>
          <a:lstStyle/>
          <a:p>
            <a:r>
              <a:rPr lang="en-GB" sz="2400">
                <a:solidFill>
                  <a:schemeClr val="bg1"/>
                </a:solidFill>
              </a:rPr>
              <a:t>Two men were both in a relationship with a prostitute. Both new about each other. D wanted to burglar the other man, the man arrived home, fight took place. Tied hand and feet, took property. Tried to say provoked by words said. Also fear of violence. There had been previous incidents. </a:t>
            </a:r>
          </a:p>
          <a:p>
            <a:endParaRPr lang="en-GB" sz="2400">
              <a:solidFill>
                <a:schemeClr val="bg1"/>
              </a:solidFill>
            </a:endParaRPr>
          </a:p>
          <a:p>
            <a:r>
              <a:rPr lang="en-GB" sz="2400">
                <a:solidFill>
                  <a:schemeClr val="bg1"/>
                </a:solidFill>
              </a:rPr>
              <a:t>Outcome; Convicted of murder. </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8249642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D736C3-0F09-A99C-3AA2-950E235D8943}"/>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All in a joint appeal</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305022A3-9EE3-D1E6-EFE7-054A1AFD4931}"/>
              </a:ext>
            </a:extLst>
          </p:cNvPr>
          <p:cNvSpPr>
            <a:spLocks noGrp="1"/>
          </p:cNvSpPr>
          <p:nvPr>
            <p:ph idx="1"/>
          </p:nvPr>
        </p:nvSpPr>
        <p:spPr>
          <a:xfrm>
            <a:off x="6234868" y="1130846"/>
            <a:ext cx="5217173" cy="4351338"/>
          </a:xfrm>
        </p:spPr>
        <p:txBody>
          <a:bodyPr>
            <a:normAutofit/>
          </a:bodyPr>
          <a:lstStyle/>
          <a:p>
            <a:r>
              <a:rPr lang="en-GB">
                <a:solidFill>
                  <a:schemeClr val="bg1"/>
                </a:solidFill>
              </a:rPr>
              <a:t>R v Hatter ; Appeal Dismissed. </a:t>
            </a:r>
          </a:p>
          <a:p>
            <a:endParaRPr lang="en-GB">
              <a:solidFill>
                <a:schemeClr val="bg1"/>
              </a:solidFill>
            </a:endParaRPr>
          </a:p>
          <a:p>
            <a:r>
              <a:rPr lang="en-GB">
                <a:solidFill>
                  <a:schemeClr val="bg1"/>
                </a:solidFill>
              </a:rPr>
              <a:t>R v Bowyer – Appeal Dismissed. </a:t>
            </a:r>
          </a:p>
          <a:p>
            <a:endParaRPr lang="en-GB">
              <a:solidFill>
                <a:schemeClr val="bg1"/>
              </a:solidFill>
            </a:endParaRPr>
          </a:p>
          <a:p>
            <a:r>
              <a:rPr lang="en-GB">
                <a:solidFill>
                  <a:schemeClr val="bg1"/>
                </a:solidFill>
              </a:rPr>
              <a:t>R v Dawes –  -Appeal Dismissed. </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406279397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DE9491-032C-B9FA-A8D6-A46CC3656005}"/>
              </a:ext>
            </a:extLst>
          </p:cNvPr>
          <p:cNvSpPr>
            <a:spLocks noGrp="1"/>
          </p:cNvSpPr>
          <p:nvPr>
            <p:ph type="title"/>
          </p:nvPr>
        </p:nvSpPr>
        <p:spPr>
          <a:xfrm>
            <a:off x="838200" y="1748452"/>
            <a:ext cx="4974771" cy="3587786"/>
          </a:xfrm>
        </p:spPr>
        <p:txBody>
          <a:bodyPr>
            <a:normAutofit/>
          </a:bodyPr>
          <a:lstStyle/>
          <a:p>
            <a:pPr algn="ctr"/>
            <a:r>
              <a:rPr lang="en-GB" b="1" i="1" u="sng">
                <a:solidFill>
                  <a:schemeClr val="bg1"/>
                </a:solidFill>
              </a:rPr>
              <a:t>Key section – S.55(6)</a:t>
            </a: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938A60E6-7429-791C-7224-D45CD09FE5A9}"/>
              </a:ext>
            </a:extLst>
          </p:cNvPr>
          <p:cNvSpPr>
            <a:spLocks noGrp="1"/>
          </p:cNvSpPr>
          <p:nvPr>
            <p:ph idx="1"/>
          </p:nvPr>
        </p:nvSpPr>
        <p:spPr>
          <a:xfrm>
            <a:off x="6477270" y="1130846"/>
            <a:ext cx="4974771" cy="4351338"/>
          </a:xfrm>
        </p:spPr>
        <p:txBody>
          <a:bodyPr>
            <a:normAutofit/>
          </a:bodyPr>
          <a:lstStyle/>
          <a:p>
            <a:pPr>
              <a:buFont typeface="Wingdings" panose="05000000000000000000" pitchFamily="2" charset="2"/>
              <a:buChar char="v"/>
            </a:pPr>
            <a:r>
              <a:rPr lang="en-GB" sz="1800" b="0" i="0">
                <a:solidFill>
                  <a:schemeClr val="bg1"/>
                </a:solidFill>
                <a:effectLst/>
                <a:latin typeface="arial" panose="020B0604020202020204" pitchFamily="34" charset="0"/>
              </a:rPr>
              <a:t>In determining whether a loss of self-control had a qualifying trigger—</a:t>
            </a:r>
          </a:p>
          <a:p>
            <a:pPr>
              <a:buFont typeface="Wingdings" panose="05000000000000000000" pitchFamily="2" charset="2"/>
              <a:buChar char="v"/>
            </a:pPr>
            <a:r>
              <a:rPr lang="en-GB" sz="1800" b="0" i="0">
                <a:solidFill>
                  <a:schemeClr val="bg1"/>
                </a:solidFill>
                <a:effectLst/>
                <a:latin typeface="arial" panose="020B0604020202020204" pitchFamily="34" charset="0"/>
              </a:rPr>
              <a:t>(a)D's fear of serious violence is to be disregarded to the extent that it was caused by a thing which D incited to be done or said for the purpose of providing an excuse to use violence;</a:t>
            </a:r>
          </a:p>
          <a:p>
            <a:pPr>
              <a:buFont typeface="Wingdings" panose="05000000000000000000" pitchFamily="2" charset="2"/>
              <a:buChar char="v"/>
            </a:pPr>
            <a:r>
              <a:rPr lang="en-GB" sz="1800" b="0" i="0">
                <a:solidFill>
                  <a:schemeClr val="bg1"/>
                </a:solidFill>
                <a:effectLst/>
                <a:latin typeface="arial" panose="020B0604020202020204" pitchFamily="34" charset="0"/>
              </a:rPr>
              <a:t>(b)a sense of being seriously wronged by a thing done or said is not justifiable if D incited the thing to be done or said for the purpose of providing an excuse to use violence;</a:t>
            </a:r>
          </a:p>
          <a:p>
            <a:pPr>
              <a:buFont typeface="Wingdings" panose="05000000000000000000" pitchFamily="2" charset="2"/>
              <a:buChar char="v"/>
            </a:pPr>
            <a:r>
              <a:rPr lang="en-GB" sz="1800" b="0" i="0">
                <a:solidFill>
                  <a:schemeClr val="bg1"/>
                </a:solidFill>
                <a:effectLst/>
                <a:latin typeface="arial" panose="020B0604020202020204" pitchFamily="34" charset="0"/>
              </a:rPr>
              <a:t>(c)the fact that a thing done or said constituted sexual infidelity is to be disregarded.</a:t>
            </a:r>
          </a:p>
          <a:p>
            <a:endParaRPr lang="en-GB" sz="1800">
              <a:solidFill>
                <a:schemeClr val="bg1"/>
              </a:solidFill>
            </a:endParaRPr>
          </a:p>
        </p:txBody>
      </p:sp>
    </p:spTree>
    <p:extLst>
      <p:ext uri="{BB962C8B-B14F-4D97-AF65-F5344CB8AC3E}">
        <p14:creationId xmlns:p14="http://schemas.microsoft.com/office/powerpoint/2010/main" val="69105997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ED92CD-E9CC-31F9-4C3C-820EC4C2B7E8}"/>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Sexual Infidelity – Can you use the defence?</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7E910979-AEF3-3D81-0CA7-63B0659366AE}"/>
              </a:ext>
            </a:extLst>
          </p:cNvPr>
          <p:cNvSpPr>
            <a:spLocks noGrp="1"/>
          </p:cNvSpPr>
          <p:nvPr>
            <p:ph idx="1"/>
          </p:nvPr>
        </p:nvSpPr>
        <p:spPr>
          <a:xfrm>
            <a:off x="6234868" y="1130846"/>
            <a:ext cx="5217173" cy="4351338"/>
          </a:xfrm>
        </p:spPr>
        <p:txBody>
          <a:bodyPr>
            <a:normAutofit/>
          </a:bodyPr>
          <a:lstStyle/>
          <a:p>
            <a:r>
              <a:rPr lang="en-GB" sz="2000">
                <a:solidFill>
                  <a:schemeClr val="bg1"/>
                </a:solidFill>
              </a:rPr>
              <a:t>Key case; R v Clinton; R v Parker; R v Evans </a:t>
            </a:r>
          </a:p>
          <a:p>
            <a:endParaRPr lang="en-GB" sz="2000">
              <a:solidFill>
                <a:schemeClr val="bg1"/>
              </a:solidFill>
            </a:endParaRPr>
          </a:p>
          <a:p>
            <a:r>
              <a:rPr lang="en-GB" sz="2000" u="sng">
                <a:solidFill>
                  <a:schemeClr val="bg1"/>
                </a:solidFill>
              </a:rPr>
              <a:t>Facts</a:t>
            </a:r>
            <a:r>
              <a:rPr lang="en-GB" sz="2000">
                <a:solidFill>
                  <a:schemeClr val="bg1"/>
                </a:solidFill>
              </a:rPr>
              <a:t>; All killed their wives. </a:t>
            </a:r>
            <a:r>
              <a:rPr lang="en-GB" sz="2000" b="1">
                <a:solidFill>
                  <a:schemeClr val="bg1"/>
                </a:solidFill>
              </a:rPr>
              <a:t>Clinton</a:t>
            </a:r>
            <a:r>
              <a:rPr lang="en-GB" sz="2000">
                <a:solidFill>
                  <a:schemeClr val="bg1"/>
                </a:solidFill>
              </a:rPr>
              <a:t> – Depression and financial issues – Wife affair – beat up – took pictures – sent to lover. </a:t>
            </a:r>
            <a:r>
              <a:rPr lang="en-GB" sz="2000" b="1">
                <a:solidFill>
                  <a:schemeClr val="bg1"/>
                </a:solidFill>
              </a:rPr>
              <a:t>Parker </a:t>
            </a:r>
            <a:r>
              <a:rPr lang="en-GB" sz="2000">
                <a:solidFill>
                  <a:schemeClr val="bg1"/>
                </a:solidFill>
              </a:rPr>
              <a:t>– Stabbed wife. </a:t>
            </a:r>
            <a:r>
              <a:rPr lang="en-GB" sz="2000" b="1">
                <a:solidFill>
                  <a:schemeClr val="bg1"/>
                </a:solidFill>
              </a:rPr>
              <a:t>Evans</a:t>
            </a:r>
            <a:r>
              <a:rPr lang="en-GB" sz="2000">
                <a:solidFill>
                  <a:schemeClr val="bg1"/>
                </a:solidFill>
              </a:rPr>
              <a:t> – Killed wife because she want to end the relationship. Trauma reason.</a:t>
            </a:r>
          </a:p>
          <a:p>
            <a:endParaRPr lang="en-GB" sz="2000">
              <a:solidFill>
                <a:schemeClr val="bg1"/>
              </a:solidFill>
            </a:endParaRPr>
          </a:p>
          <a:p>
            <a:r>
              <a:rPr lang="en-GB" sz="2000" u="sng">
                <a:solidFill>
                  <a:schemeClr val="bg1"/>
                </a:solidFill>
              </a:rPr>
              <a:t>Outcome</a:t>
            </a:r>
            <a:r>
              <a:rPr lang="en-GB" sz="2000">
                <a:solidFill>
                  <a:schemeClr val="bg1"/>
                </a:solidFill>
              </a:rPr>
              <a:t>; Parker and Evans – appeal dismissed. Clinton – Appeal allowed. At retiral – he pleaded guilty to murder. </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15355045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32E071-67C0-3AC0-3F33-A2E2EE778429}"/>
              </a:ext>
            </a:extLst>
          </p:cNvPr>
          <p:cNvSpPr>
            <a:spLocks noGrp="1"/>
          </p:cNvSpPr>
          <p:nvPr>
            <p:ph type="title"/>
          </p:nvPr>
        </p:nvSpPr>
        <p:spPr>
          <a:xfrm>
            <a:off x="838200" y="1748452"/>
            <a:ext cx="4974771" cy="3587786"/>
          </a:xfrm>
        </p:spPr>
        <p:txBody>
          <a:bodyPr>
            <a:normAutofit/>
          </a:bodyPr>
          <a:lstStyle/>
          <a:p>
            <a:pPr algn="ctr"/>
            <a:r>
              <a:rPr lang="en-GB" b="1" i="1" u="sng">
                <a:solidFill>
                  <a:schemeClr val="bg1"/>
                </a:solidFill>
              </a:rPr>
              <a:t>What does the case establish?</a:t>
            </a: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D3BFC7BA-06A5-983C-8679-434AC8CEC1AD}"/>
              </a:ext>
            </a:extLst>
          </p:cNvPr>
          <p:cNvSpPr>
            <a:spLocks noGrp="1"/>
          </p:cNvSpPr>
          <p:nvPr>
            <p:ph idx="1"/>
          </p:nvPr>
        </p:nvSpPr>
        <p:spPr>
          <a:xfrm>
            <a:off x="6477270" y="1130846"/>
            <a:ext cx="4974771" cy="4351338"/>
          </a:xfrm>
        </p:spPr>
        <p:txBody>
          <a:bodyPr>
            <a:normAutofit/>
          </a:bodyPr>
          <a:lstStyle/>
          <a:p>
            <a:r>
              <a:rPr lang="en-GB" sz="2000">
                <a:solidFill>
                  <a:schemeClr val="bg1"/>
                </a:solidFill>
              </a:rPr>
              <a:t>In relation to sexual infidelity – You cannot use the defence if this is the reason for the killing. </a:t>
            </a:r>
          </a:p>
          <a:p>
            <a:endParaRPr lang="en-GB" sz="2000">
              <a:solidFill>
                <a:schemeClr val="bg1"/>
              </a:solidFill>
            </a:endParaRPr>
          </a:p>
          <a:p>
            <a:r>
              <a:rPr lang="en-GB" sz="2000">
                <a:solidFill>
                  <a:schemeClr val="bg1"/>
                </a:solidFill>
              </a:rPr>
              <a:t>Verbal discussion of sexual infidelity will be disregarded. </a:t>
            </a:r>
          </a:p>
          <a:p>
            <a:endParaRPr lang="en-GB" sz="2000">
              <a:solidFill>
                <a:schemeClr val="bg1"/>
              </a:solidFill>
            </a:endParaRPr>
          </a:p>
          <a:p>
            <a:r>
              <a:rPr lang="en-GB" sz="2000">
                <a:solidFill>
                  <a:schemeClr val="bg1"/>
                </a:solidFill>
              </a:rPr>
              <a:t>If there are other factors in relation to the case, it would be unfair and unjust to not ignore the sexual infidelity where it is part of the facts – In this circumstance sexual infidelity should be taken into consideration. </a:t>
            </a:r>
          </a:p>
        </p:txBody>
      </p:sp>
    </p:spTree>
    <p:extLst>
      <p:ext uri="{BB962C8B-B14F-4D97-AF65-F5344CB8AC3E}">
        <p14:creationId xmlns:p14="http://schemas.microsoft.com/office/powerpoint/2010/main" val="53508224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90A7F5-E645-7DB1-8822-FAC95C136BF6}"/>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Caused the defendant to lose self-control </a:t>
            </a:r>
            <a:br>
              <a:rPr lang="en-GB">
                <a:solidFill>
                  <a:schemeClr val="bg1"/>
                </a:solidFill>
              </a:rPr>
            </a:br>
            <a:endParaRPr lang="en-GB">
              <a:solidFill>
                <a:schemeClr val="bg1"/>
              </a:solidFill>
            </a:endParaRP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8636D9D2-8664-98AC-3DDE-6C6249E1EF62}"/>
              </a:ext>
            </a:extLst>
          </p:cNvPr>
          <p:cNvSpPr>
            <a:spLocks noGrp="1"/>
          </p:cNvSpPr>
          <p:nvPr>
            <p:ph idx="1"/>
          </p:nvPr>
        </p:nvSpPr>
        <p:spPr>
          <a:xfrm>
            <a:off x="6234868" y="1130846"/>
            <a:ext cx="5217173" cy="4351338"/>
          </a:xfrm>
        </p:spPr>
        <p:txBody>
          <a:bodyPr>
            <a:normAutofit/>
          </a:bodyPr>
          <a:lstStyle/>
          <a:p>
            <a:r>
              <a:rPr lang="en-GB" sz="2600">
                <a:solidFill>
                  <a:schemeClr val="bg1"/>
                </a:solidFill>
              </a:rPr>
              <a:t>Did the qualifying trigger led to a loss of self-control. </a:t>
            </a:r>
          </a:p>
          <a:p>
            <a:endParaRPr lang="en-GB" sz="2600">
              <a:solidFill>
                <a:schemeClr val="bg1"/>
              </a:solidFill>
            </a:endParaRPr>
          </a:p>
          <a:p>
            <a:r>
              <a:rPr lang="en-GB" sz="2600">
                <a:solidFill>
                  <a:schemeClr val="bg1"/>
                </a:solidFill>
              </a:rPr>
              <a:t>We look to case law for the meaning of loss of self-control. </a:t>
            </a:r>
          </a:p>
          <a:p>
            <a:endParaRPr lang="en-GB" sz="2600">
              <a:solidFill>
                <a:schemeClr val="bg1"/>
              </a:solidFill>
            </a:endParaRPr>
          </a:p>
          <a:p>
            <a:r>
              <a:rPr lang="en-GB" sz="2600">
                <a:solidFill>
                  <a:schemeClr val="bg1"/>
                </a:solidFill>
              </a:rPr>
              <a:t>Key case; R v Jewell [2014] </a:t>
            </a:r>
          </a:p>
          <a:p>
            <a:endParaRPr lang="en-GB" sz="2600">
              <a:solidFill>
                <a:schemeClr val="bg1"/>
              </a:solidFill>
            </a:endParaRPr>
          </a:p>
          <a:p>
            <a:r>
              <a:rPr lang="en-GB" sz="2600">
                <a:solidFill>
                  <a:schemeClr val="bg1"/>
                </a:solidFill>
              </a:rPr>
              <a:t>Research the facts and outcome. </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89269540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AAAA-3F44-A77B-5357-61F54F95BF73}"/>
              </a:ext>
            </a:extLst>
          </p:cNvPr>
          <p:cNvSpPr>
            <a:spLocks noGrp="1"/>
          </p:cNvSpPr>
          <p:nvPr>
            <p:ph type="title"/>
          </p:nvPr>
        </p:nvSpPr>
        <p:spPr>
          <a:xfrm>
            <a:off x="5868557" y="1138036"/>
            <a:ext cx="5444382" cy="1402470"/>
          </a:xfrm>
        </p:spPr>
        <p:txBody>
          <a:bodyPr anchor="t">
            <a:normAutofit/>
          </a:bodyPr>
          <a:lstStyle/>
          <a:p>
            <a:r>
              <a:rPr lang="en-GB" sz="2200" b="1" u="sng"/>
              <a:t>This must then lead to an act or omission which results in the individual killing or being a party to a killing. </a:t>
            </a:r>
            <a:br>
              <a:rPr lang="en-GB" sz="2200"/>
            </a:br>
            <a:endParaRPr lang="en-GB" sz="2200"/>
          </a:p>
        </p:txBody>
      </p:sp>
      <p:pic>
        <p:nvPicPr>
          <p:cNvPr id="5" name="Picture 4" descr="One in a crowd">
            <a:extLst>
              <a:ext uri="{FF2B5EF4-FFF2-40B4-BE49-F238E27FC236}">
                <a16:creationId xmlns:a16="http://schemas.microsoft.com/office/drawing/2014/main" id="{8FB9EDC8-B617-4E16-3722-02A1C47A07DF}"/>
              </a:ext>
            </a:extLst>
          </p:cNvPr>
          <p:cNvPicPr>
            <a:picLocks noChangeAspect="1"/>
          </p:cNvPicPr>
          <p:nvPr/>
        </p:nvPicPr>
        <p:blipFill>
          <a:blip r:embed="rId2"/>
          <a:srcRect l="25928" r="17738"/>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272A44C-37AF-B49E-ECB3-3357F8199EAD}"/>
              </a:ext>
            </a:extLst>
          </p:cNvPr>
          <p:cNvSpPr>
            <a:spLocks noGrp="1"/>
          </p:cNvSpPr>
          <p:nvPr>
            <p:ph idx="1"/>
          </p:nvPr>
        </p:nvSpPr>
        <p:spPr>
          <a:xfrm>
            <a:off x="5868557" y="2551176"/>
            <a:ext cx="5444382" cy="3591207"/>
          </a:xfrm>
        </p:spPr>
        <p:txBody>
          <a:bodyPr>
            <a:normAutofit/>
          </a:bodyPr>
          <a:lstStyle/>
          <a:p>
            <a:r>
              <a:rPr lang="en-GB" sz="2000"/>
              <a:t>This means that the defence of loss of control can we used by secondary people.</a:t>
            </a:r>
          </a:p>
          <a:p>
            <a:endParaRPr lang="en-GB" sz="2000"/>
          </a:p>
          <a:p>
            <a:endParaRPr lang="en-GB" sz="2000"/>
          </a:p>
        </p:txBody>
      </p:sp>
    </p:spTree>
    <p:extLst>
      <p:ext uri="{BB962C8B-B14F-4D97-AF65-F5344CB8AC3E}">
        <p14:creationId xmlns:p14="http://schemas.microsoft.com/office/powerpoint/2010/main" val="255493711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E6B44E-2EDF-B41C-8744-3E1F9B9A3DF1}"/>
              </a:ext>
            </a:extLst>
          </p:cNvPr>
          <p:cNvSpPr>
            <a:spLocks noGrp="1"/>
          </p:cNvSpPr>
          <p:nvPr>
            <p:ph type="title"/>
          </p:nvPr>
        </p:nvSpPr>
        <p:spPr>
          <a:xfrm>
            <a:off x="838200" y="1748452"/>
            <a:ext cx="4974771" cy="3587786"/>
          </a:xfrm>
        </p:spPr>
        <p:txBody>
          <a:bodyPr>
            <a:normAutofit/>
          </a:bodyPr>
          <a:lstStyle/>
          <a:p>
            <a:pPr algn="ctr"/>
            <a:r>
              <a:rPr lang="en-GB" sz="3100" b="1" i="1" u="sng">
                <a:solidFill>
                  <a:schemeClr val="bg1"/>
                </a:solidFill>
                <a:latin typeface="arial" panose="020B0604020202020204" pitchFamily="34" charset="0"/>
              </a:rPr>
              <a:t>A</a:t>
            </a:r>
            <a:r>
              <a:rPr lang="en-GB" sz="3100" b="1" i="1" u="sng">
                <a:solidFill>
                  <a:schemeClr val="bg1"/>
                </a:solidFill>
                <a:effectLst/>
                <a:latin typeface="arial" panose="020B0604020202020204" pitchFamily="34" charset="0"/>
              </a:rPr>
              <a:t> person of D's sex and age, with a normal degree of tolerance and self-restraint and in the circumstances of D, might have reacted in the same or in a similar way to D</a:t>
            </a:r>
            <a:endParaRPr lang="en-GB" sz="3100" b="1" i="1" u="sng">
              <a:solidFill>
                <a:schemeClr val="bg1"/>
              </a:solidFill>
            </a:endParaRP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559E7827-F855-04C6-98C6-1EC31721BA47}"/>
              </a:ext>
            </a:extLst>
          </p:cNvPr>
          <p:cNvSpPr>
            <a:spLocks noGrp="1"/>
          </p:cNvSpPr>
          <p:nvPr>
            <p:ph idx="1"/>
          </p:nvPr>
        </p:nvSpPr>
        <p:spPr>
          <a:xfrm>
            <a:off x="6477270" y="1130846"/>
            <a:ext cx="4974771" cy="4351338"/>
          </a:xfrm>
        </p:spPr>
        <p:txBody>
          <a:bodyPr>
            <a:normAutofit/>
          </a:bodyPr>
          <a:lstStyle/>
          <a:p>
            <a:r>
              <a:rPr lang="en-GB" sz="2400">
                <a:solidFill>
                  <a:schemeClr val="bg1"/>
                </a:solidFill>
              </a:rPr>
              <a:t>Objective test – Reasonable person. </a:t>
            </a:r>
          </a:p>
          <a:p>
            <a:endParaRPr lang="en-GB" sz="2400">
              <a:solidFill>
                <a:schemeClr val="bg1"/>
              </a:solidFill>
            </a:endParaRPr>
          </a:p>
          <a:p>
            <a:r>
              <a:rPr lang="en-GB" sz="2400">
                <a:solidFill>
                  <a:schemeClr val="bg1"/>
                </a:solidFill>
              </a:rPr>
              <a:t>Look at age and sex for example. </a:t>
            </a:r>
          </a:p>
          <a:p>
            <a:endParaRPr lang="en-GB" sz="2400">
              <a:solidFill>
                <a:schemeClr val="bg1"/>
              </a:solidFill>
            </a:endParaRPr>
          </a:p>
          <a:p>
            <a:r>
              <a:rPr lang="en-GB" sz="2400">
                <a:solidFill>
                  <a:schemeClr val="bg1"/>
                </a:solidFill>
              </a:rPr>
              <a:t>The circumstances are relevant so that the jury can understand whether another individual would have acted the same way. </a:t>
            </a:r>
          </a:p>
          <a:p>
            <a:endParaRPr lang="en-GB" sz="2400">
              <a:solidFill>
                <a:schemeClr val="bg1"/>
              </a:solidFill>
            </a:endParaRPr>
          </a:p>
          <a:p>
            <a:endParaRPr lang="en-GB" sz="2400">
              <a:solidFill>
                <a:schemeClr val="bg1"/>
              </a:solidFill>
            </a:endParaRPr>
          </a:p>
          <a:p>
            <a:endParaRPr lang="en-GB" sz="2400">
              <a:solidFill>
                <a:schemeClr val="bg1"/>
              </a:solidFill>
            </a:endParaRPr>
          </a:p>
          <a:p>
            <a:endParaRPr lang="en-GB" sz="2400">
              <a:solidFill>
                <a:schemeClr val="bg1"/>
              </a:solidFill>
            </a:endParaRPr>
          </a:p>
          <a:p>
            <a:endParaRPr lang="en-GB" sz="2400">
              <a:solidFill>
                <a:schemeClr val="bg1"/>
              </a:solidFill>
            </a:endParaRPr>
          </a:p>
          <a:p>
            <a:endParaRPr lang="en-GB" sz="2400">
              <a:solidFill>
                <a:schemeClr val="bg1"/>
              </a:solidFill>
            </a:endParaRPr>
          </a:p>
        </p:txBody>
      </p:sp>
    </p:spTree>
    <p:extLst>
      <p:ext uri="{BB962C8B-B14F-4D97-AF65-F5344CB8AC3E}">
        <p14:creationId xmlns:p14="http://schemas.microsoft.com/office/powerpoint/2010/main" val="339705445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17C63B-EAE3-B54D-FC8E-04F9E5325E2F}"/>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Continued</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6B89227B-6D9C-3AC4-96AD-D71000DF7697}"/>
              </a:ext>
            </a:extLst>
          </p:cNvPr>
          <p:cNvSpPr>
            <a:spLocks noGrp="1"/>
          </p:cNvSpPr>
          <p:nvPr>
            <p:ph idx="1"/>
          </p:nvPr>
        </p:nvSpPr>
        <p:spPr>
          <a:xfrm>
            <a:off x="6234868" y="1130846"/>
            <a:ext cx="5217173" cy="4351338"/>
          </a:xfrm>
        </p:spPr>
        <p:txBody>
          <a:bodyPr>
            <a:normAutofit/>
          </a:bodyPr>
          <a:lstStyle/>
          <a:p>
            <a:r>
              <a:rPr lang="en-GB" sz="2400">
                <a:solidFill>
                  <a:schemeClr val="bg1"/>
                </a:solidFill>
              </a:rPr>
              <a:t>The test here is an objective test – because we take into consideration a number of factors, </a:t>
            </a:r>
          </a:p>
          <a:p>
            <a:endParaRPr lang="en-GB" sz="2400">
              <a:solidFill>
                <a:schemeClr val="bg1"/>
              </a:solidFill>
            </a:endParaRPr>
          </a:p>
          <a:p>
            <a:r>
              <a:rPr lang="en-GB" sz="2400">
                <a:solidFill>
                  <a:schemeClr val="bg1"/>
                </a:solidFill>
              </a:rPr>
              <a:t>There are a number of elements that will not be taken into consideration in relation to the circumstances. </a:t>
            </a:r>
          </a:p>
          <a:p>
            <a:endParaRPr lang="en-GB" sz="2400">
              <a:solidFill>
                <a:schemeClr val="bg1"/>
              </a:solidFill>
            </a:endParaRPr>
          </a:p>
          <a:p>
            <a:r>
              <a:rPr lang="en-GB" sz="2400">
                <a:solidFill>
                  <a:schemeClr val="bg1"/>
                </a:solidFill>
              </a:rPr>
              <a:t>This include Alcohol – Which is voluntarily consumed. R v Asmelash [2013].</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31784052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7EC691-82A4-B05B-ACA3-12B955DEFAA7}"/>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Continued </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69D5ABD0-2F0D-0EA4-711F-DE2AD71BD0E0}"/>
              </a:ext>
            </a:extLst>
          </p:cNvPr>
          <p:cNvSpPr>
            <a:spLocks noGrp="1"/>
          </p:cNvSpPr>
          <p:nvPr>
            <p:ph idx="1"/>
          </p:nvPr>
        </p:nvSpPr>
        <p:spPr>
          <a:xfrm>
            <a:off x="6234868" y="1130846"/>
            <a:ext cx="5217173" cy="4351338"/>
          </a:xfrm>
        </p:spPr>
        <p:txBody>
          <a:bodyPr>
            <a:normAutofit/>
          </a:bodyPr>
          <a:lstStyle/>
          <a:p>
            <a:r>
              <a:rPr lang="en-GB" sz="2200">
                <a:solidFill>
                  <a:schemeClr val="bg1"/>
                </a:solidFill>
              </a:rPr>
              <a:t>The other is Mental health conditions; R v Rejmanski; Gassman [2017]  - Clarified the position. </a:t>
            </a:r>
          </a:p>
          <a:p>
            <a:r>
              <a:rPr lang="en-GB" sz="2200">
                <a:solidFill>
                  <a:schemeClr val="bg1"/>
                </a:solidFill>
              </a:rPr>
              <a:t>Stated the mental disorder would not be taken into consideration. </a:t>
            </a:r>
          </a:p>
          <a:p>
            <a:r>
              <a:rPr lang="en-GB" sz="2200">
                <a:solidFill>
                  <a:schemeClr val="bg1"/>
                </a:solidFill>
              </a:rPr>
              <a:t>It does not matter that the condition would have reduced the capacity and self control of the normal person. </a:t>
            </a:r>
          </a:p>
          <a:p>
            <a:r>
              <a:rPr lang="en-GB" sz="2200">
                <a:solidFill>
                  <a:schemeClr val="bg1"/>
                </a:solidFill>
              </a:rPr>
              <a:t>Can be used if it had an impact on conduct – e.g taunting. </a:t>
            </a:r>
          </a:p>
          <a:p>
            <a:r>
              <a:rPr lang="en-GB" sz="2200">
                <a:solidFill>
                  <a:schemeClr val="bg1"/>
                </a:solidFill>
              </a:rPr>
              <a:t>The defence of Diminished Responsibility is available. </a:t>
            </a:r>
          </a:p>
          <a:p>
            <a:endParaRPr lang="en-GB" sz="2200">
              <a:solidFill>
                <a:schemeClr val="bg1"/>
              </a:solidFill>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94896179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3DF358-9FF5-B62D-9B8F-34C67674B915}"/>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Important to remember </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7139C79E-591A-7CA9-AA23-6B6928F21009}"/>
              </a:ext>
            </a:extLst>
          </p:cNvPr>
          <p:cNvSpPr>
            <a:spLocks noGrp="1"/>
          </p:cNvSpPr>
          <p:nvPr>
            <p:ph idx="1"/>
          </p:nvPr>
        </p:nvSpPr>
        <p:spPr>
          <a:xfrm>
            <a:off x="6234868" y="1130846"/>
            <a:ext cx="5217173" cy="4351338"/>
          </a:xfrm>
        </p:spPr>
        <p:txBody>
          <a:bodyPr>
            <a:normAutofit/>
          </a:bodyPr>
          <a:lstStyle/>
          <a:p>
            <a:r>
              <a:rPr lang="en-GB" sz="2600">
                <a:solidFill>
                  <a:schemeClr val="bg1"/>
                </a:solidFill>
              </a:rPr>
              <a:t>S.54 (4) ‘’</a:t>
            </a:r>
            <a:r>
              <a:rPr lang="en-GB" sz="2600" b="0" i="0">
                <a:solidFill>
                  <a:schemeClr val="bg1"/>
                </a:solidFill>
                <a:effectLst/>
                <a:latin typeface="arial" panose="020B0604020202020204" pitchFamily="34" charset="0"/>
              </a:rPr>
              <a:t> Subsection (1) does not apply if, in doing or being a party to the killing, D acted in a considered desire for revenge’’. </a:t>
            </a:r>
          </a:p>
          <a:p>
            <a:endParaRPr lang="en-GB" sz="2600">
              <a:solidFill>
                <a:schemeClr val="bg1"/>
              </a:solidFill>
              <a:latin typeface="arial" panose="020B0604020202020204" pitchFamily="34" charset="0"/>
            </a:endParaRPr>
          </a:p>
          <a:p>
            <a:r>
              <a:rPr lang="en-GB" sz="2600">
                <a:solidFill>
                  <a:schemeClr val="bg1"/>
                </a:solidFill>
                <a:latin typeface="arial" panose="020B0604020202020204" pitchFamily="34" charset="0"/>
              </a:rPr>
              <a:t>Key case; R v Evans [2012] </a:t>
            </a:r>
          </a:p>
          <a:p>
            <a:endParaRPr lang="en-GB" sz="2600">
              <a:solidFill>
                <a:schemeClr val="bg1"/>
              </a:solidFill>
              <a:latin typeface="arial" panose="020B0604020202020204" pitchFamily="34" charset="0"/>
            </a:endParaRPr>
          </a:p>
          <a:p>
            <a:r>
              <a:rPr lang="en-GB" sz="2600">
                <a:solidFill>
                  <a:schemeClr val="bg1"/>
                </a:solidFill>
                <a:latin typeface="arial" panose="020B0604020202020204" pitchFamily="34" charset="0"/>
              </a:rPr>
              <a:t>Please revisit the case on the previous slides for the facts. </a:t>
            </a:r>
          </a:p>
          <a:p>
            <a:pPr marL="0" indent="0">
              <a:buNone/>
            </a:pPr>
            <a:endParaRPr lang="en-GB" sz="2600">
              <a:solidFill>
                <a:schemeClr val="bg1"/>
              </a:solidFill>
              <a:latin typeface="arial" panose="020B0604020202020204" pitchFamily="34" charset="0"/>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96577477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5DD3CFE5-C18E-6676-6AD6-F8D505588645}"/>
              </a:ext>
            </a:extLst>
          </p:cNvPr>
          <p:cNvSpPr>
            <a:spLocks noGrp="1"/>
          </p:cNvSpPr>
          <p:nvPr>
            <p:ph type="title"/>
          </p:nvPr>
        </p:nvSpPr>
        <p:spPr>
          <a:xfrm>
            <a:off x="479394" y="1070800"/>
            <a:ext cx="3939688" cy="5583126"/>
          </a:xfrm>
        </p:spPr>
        <p:txBody>
          <a:bodyPr>
            <a:normAutofit/>
          </a:bodyPr>
          <a:lstStyle/>
          <a:p>
            <a:pPr algn="r"/>
            <a:r>
              <a:rPr lang="en-GB" sz="8000" b="1" i="1" u="sng"/>
              <a:t>Activity</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9935822-930F-B8FD-BB09-F1ECC80C8F54}"/>
              </a:ext>
            </a:extLst>
          </p:cNvPr>
          <p:cNvGraphicFramePr>
            <a:graphicFrameLocks noGrp="1"/>
          </p:cNvGraphicFramePr>
          <p:nvPr>
            <p:ph idx="1"/>
            <p:extLst>
              <p:ext uri="{D42A27DB-BD31-4B8C-83A1-F6EECF244321}">
                <p14:modId xmlns:p14="http://schemas.microsoft.com/office/powerpoint/2010/main" val="2746043374"/>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8675767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8A95209C-5275-4E15-8EA7-7F42980AB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3D art of a person">
            <a:extLst>
              <a:ext uri="{FF2B5EF4-FFF2-40B4-BE49-F238E27FC236}">
                <a16:creationId xmlns:a16="http://schemas.microsoft.com/office/drawing/2014/main" id="{8A252AC3-D5FE-9BEE-E0F0-0EF64783514E}"/>
              </a:ext>
            </a:extLst>
          </p:cNvPr>
          <p:cNvPicPr>
            <a:picLocks noChangeAspect="1"/>
          </p:cNvPicPr>
          <p:nvPr/>
        </p:nvPicPr>
        <p:blipFill>
          <a:blip r:embed="rId2">
            <a:alphaModFix amt="50000"/>
            <a:extLst>
              <a:ext uri="{28A0092B-C50C-407E-A947-70E740481C1C}">
                <a14:useLocalDpi xmlns:a14="http://schemas.microsoft.com/office/drawing/2010/main" val="0"/>
              </a:ext>
            </a:extLst>
          </a:blip>
          <a:srcRect t="18484" r="-1" b="25252"/>
          <a:stretch/>
        </p:blipFill>
        <p:spPr>
          <a:xfrm>
            <a:off x="20" y="10"/>
            <a:ext cx="12188931" cy="6857990"/>
          </a:xfrm>
          <a:prstGeom prst="rect">
            <a:avLst/>
          </a:prstGeom>
        </p:spPr>
      </p:pic>
      <p:sp>
        <p:nvSpPr>
          <p:cNvPr id="4" name="Title 3">
            <a:extLst>
              <a:ext uri="{FF2B5EF4-FFF2-40B4-BE49-F238E27FC236}">
                <a16:creationId xmlns:a16="http://schemas.microsoft.com/office/drawing/2014/main" id="{350925CA-5A69-A5B6-8007-15A7C5D134E6}"/>
              </a:ext>
            </a:extLst>
          </p:cNvPr>
          <p:cNvSpPr>
            <a:spLocks noGrp="1"/>
          </p:cNvSpPr>
          <p:nvPr>
            <p:ph type="ctrTitle"/>
          </p:nvPr>
        </p:nvSpPr>
        <p:spPr>
          <a:xfrm>
            <a:off x="1527048" y="1124712"/>
            <a:ext cx="9144000" cy="3063240"/>
          </a:xfrm>
        </p:spPr>
        <p:txBody>
          <a:bodyPr>
            <a:normAutofit/>
          </a:bodyPr>
          <a:lstStyle/>
          <a:p>
            <a:r>
              <a:rPr lang="en-GB" sz="6600" u="sng">
                <a:solidFill>
                  <a:schemeClr val="bg1"/>
                </a:solidFill>
              </a:rPr>
              <a:t>Diminished Responsibility</a:t>
            </a:r>
          </a:p>
        </p:txBody>
      </p:sp>
      <p:sp>
        <p:nvSpPr>
          <p:cNvPr id="5" name="Subtitle 4">
            <a:extLst>
              <a:ext uri="{FF2B5EF4-FFF2-40B4-BE49-F238E27FC236}">
                <a16:creationId xmlns:a16="http://schemas.microsoft.com/office/drawing/2014/main" id="{F846C671-2B06-53F0-C3E0-1CE8F24DB594}"/>
              </a:ext>
            </a:extLst>
          </p:cNvPr>
          <p:cNvSpPr>
            <a:spLocks noGrp="1"/>
          </p:cNvSpPr>
          <p:nvPr>
            <p:ph type="subTitle" idx="1"/>
          </p:nvPr>
        </p:nvSpPr>
        <p:spPr>
          <a:xfrm>
            <a:off x="1527048" y="4599432"/>
            <a:ext cx="9144000" cy="1227520"/>
          </a:xfrm>
        </p:spPr>
        <p:txBody>
          <a:bodyPr>
            <a:normAutofit/>
          </a:bodyPr>
          <a:lstStyle/>
          <a:p>
            <a:r>
              <a:rPr lang="en-GB">
                <a:solidFill>
                  <a:schemeClr val="bg1"/>
                </a:solidFill>
              </a:rPr>
              <a:t>Only a defence to murder </a:t>
            </a:r>
          </a:p>
        </p:txBody>
      </p:sp>
      <p:sp>
        <p:nvSpPr>
          <p:cNvPr id="17" name="sketchy box">
            <a:extLst>
              <a:ext uri="{FF2B5EF4-FFF2-40B4-BE49-F238E27FC236}">
                <a16:creationId xmlns:a16="http://schemas.microsoft.com/office/drawing/2014/main" id="{4F2ED431-E304-4FF0-9F4E-032783C9D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0 h 5416094"/>
              <a:gd name="connsiteX1" fmla="*/ 552069 w 10515600"/>
              <a:gd name="connsiteY1" fmla="*/ 0 h 5416094"/>
              <a:gd name="connsiteX2" fmla="*/ 893826 w 10515600"/>
              <a:gd name="connsiteY2" fmla="*/ 0 h 5416094"/>
              <a:gd name="connsiteX3" fmla="*/ 1761363 w 10515600"/>
              <a:gd name="connsiteY3" fmla="*/ 0 h 5416094"/>
              <a:gd name="connsiteX4" fmla="*/ 2313432 w 10515600"/>
              <a:gd name="connsiteY4" fmla="*/ 0 h 5416094"/>
              <a:gd name="connsiteX5" fmla="*/ 2865501 w 10515600"/>
              <a:gd name="connsiteY5" fmla="*/ 0 h 5416094"/>
              <a:gd name="connsiteX6" fmla="*/ 3733038 w 10515600"/>
              <a:gd name="connsiteY6" fmla="*/ 0 h 5416094"/>
              <a:gd name="connsiteX7" fmla="*/ 4179951 w 10515600"/>
              <a:gd name="connsiteY7" fmla="*/ 0 h 5416094"/>
              <a:gd name="connsiteX8" fmla="*/ 5047488 w 10515600"/>
              <a:gd name="connsiteY8" fmla="*/ 0 h 5416094"/>
              <a:gd name="connsiteX9" fmla="*/ 5915025 w 10515600"/>
              <a:gd name="connsiteY9" fmla="*/ 0 h 5416094"/>
              <a:gd name="connsiteX10" fmla="*/ 6572250 w 10515600"/>
              <a:gd name="connsiteY10" fmla="*/ 0 h 5416094"/>
              <a:gd name="connsiteX11" fmla="*/ 7439787 w 10515600"/>
              <a:gd name="connsiteY11" fmla="*/ 0 h 5416094"/>
              <a:gd name="connsiteX12" fmla="*/ 7991856 w 10515600"/>
              <a:gd name="connsiteY12" fmla="*/ 0 h 5416094"/>
              <a:gd name="connsiteX13" fmla="*/ 8543925 w 10515600"/>
              <a:gd name="connsiteY13" fmla="*/ 0 h 5416094"/>
              <a:gd name="connsiteX14" fmla="*/ 9306306 w 10515600"/>
              <a:gd name="connsiteY14" fmla="*/ 0 h 5416094"/>
              <a:gd name="connsiteX15" fmla="*/ 9858375 w 10515600"/>
              <a:gd name="connsiteY15" fmla="*/ 0 h 5416094"/>
              <a:gd name="connsiteX16" fmla="*/ 10515600 w 10515600"/>
              <a:gd name="connsiteY16" fmla="*/ 0 h 5416094"/>
              <a:gd name="connsiteX17" fmla="*/ 10515600 w 10515600"/>
              <a:gd name="connsiteY17" fmla="*/ 785334 h 5416094"/>
              <a:gd name="connsiteX18" fmla="*/ 10515600 w 10515600"/>
              <a:gd name="connsiteY18" fmla="*/ 1516506 h 5416094"/>
              <a:gd name="connsiteX19" fmla="*/ 10515600 w 10515600"/>
              <a:gd name="connsiteY19" fmla="*/ 2247679 h 5416094"/>
              <a:gd name="connsiteX20" fmla="*/ 10515600 w 10515600"/>
              <a:gd name="connsiteY20" fmla="*/ 2762208 h 5416094"/>
              <a:gd name="connsiteX21" fmla="*/ 10515600 w 10515600"/>
              <a:gd name="connsiteY21" fmla="*/ 3330898 h 5416094"/>
              <a:gd name="connsiteX22" fmla="*/ 10515600 w 10515600"/>
              <a:gd name="connsiteY22" fmla="*/ 4062071 h 5416094"/>
              <a:gd name="connsiteX23" fmla="*/ 10515600 w 10515600"/>
              <a:gd name="connsiteY23" fmla="*/ 4684921 h 5416094"/>
              <a:gd name="connsiteX24" fmla="*/ 10515600 w 10515600"/>
              <a:gd name="connsiteY24" fmla="*/ 5416094 h 5416094"/>
              <a:gd name="connsiteX25" fmla="*/ 9753219 w 10515600"/>
              <a:gd name="connsiteY25" fmla="*/ 5416094 h 5416094"/>
              <a:gd name="connsiteX26" fmla="*/ 9411462 w 10515600"/>
              <a:gd name="connsiteY26" fmla="*/ 5416094 h 5416094"/>
              <a:gd name="connsiteX27" fmla="*/ 8754237 w 10515600"/>
              <a:gd name="connsiteY27" fmla="*/ 5416094 h 5416094"/>
              <a:gd name="connsiteX28" fmla="*/ 8307324 w 10515600"/>
              <a:gd name="connsiteY28" fmla="*/ 5416094 h 5416094"/>
              <a:gd name="connsiteX29" fmla="*/ 7544943 w 10515600"/>
              <a:gd name="connsiteY29" fmla="*/ 5416094 h 5416094"/>
              <a:gd name="connsiteX30" fmla="*/ 7098030 w 10515600"/>
              <a:gd name="connsiteY30" fmla="*/ 5416094 h 5416094"/>
              <a:gd name="connsiteX31" fmla="*/ 6335649 w 10515600"/>
              <a:gd name="connsiteY31" fmla="*/ 5416094 h 5416094"/>
              <a:gd name="connsiteX32" fmla="*/ 5993892 w 10515600"/>
              <a:gd name="connsiteY32" fmla="*/ 5416094 h 5416094"/>
              <a:gd name="connsiteX33" fmla="*/ 5231511 w 10515600"/>
              <a:gd name="connsiteY33" fmla="*/ 5416094 h 5416094"/>
              <a:gd name="connsiteX34" fmla="*/ 4784598 w 10515600"/>
              <a:gd name="connsiteY34" fmla="*/ 5416094 h 5416094"/>
              <a:gd name="connsiteX35" fmla="*/ 4442841 w 10515600"/>
              <a:gd name="connsiteY35" fmla="*/ 5416094 h 5416094"/>
              <a:gd name="connsiteX36" fmla="*/ 3995928 w 10515600"/>
              <a:gd name="connsiteY36" fmla="*/ 5416094 h 5416094"/>
              <a:gd name="connsiteX37" fmla="*/ 3233547 w 10515600"/>
              <a:gd name="connsiteY37" fmla="*/ 5416094 h 5416094"/>
              <a:gd name="connsiteX38" fmla="*/ 2786634 w 10515600"/>
              <a:gd name="connsiteY38" fmla="*/ 5416094 h 5416094"/>
              <a:gd name="connsiteX39" fmla="*/ 2444877 w 10515600"/>
              <a:gd name="connsiteY39" fmla="*/ 5416094 h 5416094"/>
              <a:gd name="connsiteX40" fmla="*/ 1997964 w 10515600"/>
              <a:gd name="connsiteY40" fmla="*/ 5416094 h 5416094"/>
              <a:gd name="connsiteX41" fmla="*/ 1445895 w 10515600"/>
              <a:gd name="connsiteY41" fmla="*/ 5416094 h 5416094"/>
              <a:gd name="connsiteX42" fmla="*/ 788670 w 10515600"/>
              <a:gd name="connsiteY42" fmla="*/ 5416094 h 5416094"/>
              <a:gd name="connsiteX43" fmla="*/ 0 w 10515600"/>
              <a:gd name="connsiteY43" fmla="*/ 5416094 h 5416094"/>
              <a:gd name="connsiteX44" fmla="*/ 0 w 10515600"/>
              <a:gd name="connsiteY44" fmla="*/ 4630760 h 5416094"/>
              <a:gd name="connsiteX45" fmla="*/ 0 w 10515600"/>
              <a:gd name="connsiteY45" fmla="*/ 3953749 h 5416094"/>
              <a:gd name="connsiteX46" fmla="*/ 0 w 10515600"/>
              <a:gd name="connsiteY46" fmla="*/ 3276737 h 5416094"/>
              <a:gd name="connsiteX47" fmla="*/ 0 w 10515600"/>
              <a:gd name="connsiteY47" fmla="*/ 2599725 h 5416094"/>
              <a:gd name="connsiteX48" fmla="*/ 0 w 10515600"/>
              <a:gd name="connsiteY48" fmla="*/ 1922713 h 5416094"/>
              <a:gd name="connsiteX49" fmla="*/ 0 w 10515600"/>
              <a:gd name="connsiteY49" fmla="*/ 1299863 h 5416094"/>
              <a:gd name="connsiteX50" fmla="*/ 0 w 10515600"/>
              <a:gd name="connsiteY50" fmla="*/ 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47625" cap="rnd">
            <a:solidFill>
              <a:schemeClr val="bg1">
                <a:alpha val="75000"/>
              </a:schemeClr>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sketchy line">
            <a:extLst>
              <a:ext uri="{FF2B5EF4-FFF2-40B4-BE49-F238E27FC236}">
                <a16:creationId xmlns:a16="http://schemas.microsoft.com/office/drawing/2014/main" id="{4E87FCFB-2CCE-460D-B3DD-557C8BD1B9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419423"/>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alpha val="75000"/>
            </a:srgbClr>
          </a:solidFill>
          <a:ln w="41275" cap="rnd">
            <a:solidFill>
              <a:schemeClr val="bg1">
                <a:alpha val="75000"/>
              </a:schemeClr>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3681678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7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936EA0-28A0-AD15-9280-4A50BE761175}"/>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What is diminished responsibility?</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93A8538C-5766-C1FF-39A3-BF6E11443EBE}"/>
              </a:ext>
            </a:extLst>
          </p:cNvPr>
          <p:cNvSpPr>
            <a:spLocks noGrp="1"/>
          </p:cNvSpPr>
          <p:nvPr>
            <p:ph idx="1"/>
          </p:nvPr>
        </p:nvSpPr>
        <p:spPr>
          <a:xfrm>
            <a:off x="6234868" y="1130846"/>
            <a:ext cx="5217173" cy="4351338"/>
          </a:xfrm>
        </p:spPr>
        <p:txBody>
          <a:bodyPr>
            <a:normAutofit/>
          </a:bodyPr>
          <a:lstStyle/>
          <a:p>
            <a:r>
              <a:rPr lang="en-GB" sz="2200">
                <a:solidFill>
                  <a:schemeClr val="bg1"/>
                </a:solidFill>
              </a:rPr>
              <a:t>A defence only to the offence of murder. </a:t>
            </a:r>
          </a:p>
          <a:p>
            <a:endParaRPr lang="en-GB" sz="2200">
              <a:solidFill>
                <a:schemeClr val="bg1"/>
              </a:solidFill>
            </a:endParaRPr>
          </a:p>
          <a:p>
            <a:r>
              <a:rPr lang="en-GB" sz="2200">
                <a:solidFill>
                  <a:schemeClr val="bg1"/>
                </a:solidFill>
              </a:rPr>
              <a:t>Partial defence – reduces the charge to manslaughter. </a:t>
            </a:r>
          </a:p>
          <a:p>
            <a:endParaRPr lang="en-GB" sz="2200">
              <a:solidFill>
                <a:schemeClr val="bg1"/>
              </a:solidFill>
            </a:endParaRPr>
          </a:p>
          <a:p>
            <a:r>
              <a:rPr lang="en-GB" sz="2200">
                <a:solidFill>
                  <a:schemeClr val="bg1"/>
                </a:solidFill>
              </a:rPr>
              <a:t>Arose because of the issues with the defence of insanity. </a:t>
            </a:r>
          </a:p>
          <a:p>
            <a:endParaRPr lang="en-GB" sz="2200">
              <a:solidFill>
                <a:schemeClr val="bg1"/>
              </a:solidFill>
            </a:endParaRPr>
          </a:p>
          <a:p>
            <a:r>
              <a:rPr lang="en-GB" sz="2200">
                <a:solidFill>
                  <a:schemeClr val="bg1"/>
                </a:solidFill>
              </a:rPr>
              <a:t>What are the issues with the defence of insanity?</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96614260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B50759-F1CF-B8EB-7CA0-2F90AC038392}"/>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Continued</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01F65291-F439-2071-24B6-D107E2048C8C}"/>
              </a:ext>
            </a:extLst>
          </p:cNvPr>
          <p:cNvSpPr>
            <a:spLocks noGrp="1"/>
          </p:cNvSpPr>
          <p:nvPr>
            <p:ph idx="1"/>
          </p:nvPr>
        </p:nvSpPr>
        <p:spPr>
          <a:xfrm>
            <a:off x="6234868" y="1130846"/>
            <a:ext cx="5217173" cy="4351338"/>
          </a:xfrm>
        </p:spPr>
        <p:txBody>
          <a:bodyPr>
            <a:normAutofit/>
          </a:bodyPr>
          <a:lstStyle/>
          <a:p>
            <a:r>
              <a:rPr lang="en-GB">
                <a:solidFill>
                  <a:schemeClr val="bg1"/>
                </a:solidFill>
              </a:rPr>
              <a:t>The legislation that governs the defence is the Homicide Act 1957, S.2. </a:t>
            </a:r>
          </a:p>
          <a:p>
            <a:endParaRPr lang="en-GB">
              <a:solidFill>
                <a:schemeClr val="bg1"/>
              </a:solidFill>
            </a:endParaRPr>
          </a:p>
          <a:p>
            <a:r>
              <a:rPr lang="en-GB">
                <a:solidFill>
                  <a:schemeClr val="bg1"/>
                </a:solidFill>
              </a:rPr>
              <a:t>This was amended in 2009 by the Coroners and Justice Act, namely section 52. </a:t>
            </a:r>
          </a:p>
          <a:p>
            <a:endParaRPr lang="en-GB">
              <a:solidFill>
                <a:schemeClr val="bg1"/>
              </a:solidFill>
            </a:endParaRPr>
          </a:p>
          <a:p>
            <a:r>
              <a:rPr lang="en-GB">
                <a:solidFill>
                  <a:schemeClr val="bg1"/>
                </a:solidFill>
              </a:rPr>
              <a:t>The law needed to be updated. </a:t>
            </a:r>
          </a:p>
          <a:p>
            <a:endParaRPr lang="en-GB">
              <a:solidFill>
                <a:schemeClr val="bg1"/>
              </a:solidFill>
            </a:endParaRPr>
          </a:p>
          <a:p>
            <a:endParaRPr lang="en-GB">
              <a:solidFill>
                <a:schemeClr val="bg1"/>
              </a:solidFill>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35964215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FB81E4-75D9-EE91-034E-ED8922C61906}"/>
              </a:ext>
            </a:extLst>
          </p:cNvPr>
          <p:cNvSpPr>
            <a:spLocks noGrp="1"/>
          </p:cNvSpPr>
          <p:nvPr>
            <p:ph type="title"/>
          </p:nvPr>
        </p:nvSpPr>
        <p:spPr>
          <a:xfrm>
            <a:off x="838200" y="1748452"/>
            <a:ext cx="4974771" cy="3587786"/>
          </a:xfrm>
        </p:spPr>
        <p:txBody>
          <a:bodyPr>
            <a:normAutofit/>
          </a:bodyPr>
          <a:lstStyle/>
          <a:p>
            <a:pPr algn="ctr"/>
            <a:r>
              <a:rPr lang="en-GB" b="1" i="1" u="sng">
                <a:solidFill>
                  <a:schemeClr val="bg1"/>
                </a:solidFill>
              </a:rPr>
              <a:t>Task</a:t>
            </a:r>
            <a:r>
              <a:rPr lang="en-GB">
                <a:solidFill>
                  <a:schemeClr val="bg1"/>
                </a:solidFill>
              </a:rPr>
              <a:t> </a:t>
            </a: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75D4D8C5-8955-0B17-EDD0-09103036F98E}"/>
              </a:ext>
            </a:extLst>
          </p:cNvPr>
          <p:cNvSpPr>
            <a:spLocks noGrp="1"/>
          </p:cNvSpPr>
          <p:nvPr>
            <p:ph idx="1"/>
          </p:nvPr>
        </p:nvSpPr>
        <p:spPr>
          <a:xfrm>
            <a:off x="6477270" y="1130846"/>
            <a:ext cx="4974771" cy="4351338"/>
          </a:xfrm>
        </p:spPr>
        <p:txBody>
          <a:bodyPr>
            <a:normAutofit/>
          </a:bodyPr>
          <a:lstStyle/>
          <a:p>
            <a:r>
              <a:rPr lang="en-GB">
                <a:solidFill>
                  <a:schemeClr val="bg1"/>
                </a:solidFill>
              </a:rPr>
              <a:t>Find Section 2 of the Homicide Act 1957. </a:t>
            </a:r>
          </a:p>
          <a:p>
            <a:endParaRPr lang="en-GB">
              <a:solidFill>
                <a:schemeClr val="bg1"/>
              </a:solidFill>
            </a:endParaRPr>
          </a:p>
          <a:p>
            <a:r>
              <a:rPr lang="en-GB">
                <a:solidFill>
                  <a:schemeClr val="bg1"/>
                </a:solidFill>
              </a:rPr>
              <a:t>Read what the section says.</a:t>
            </a:r>
          </a:p>
          <a:p>
            <a:endParaRPr lang="en-GB">
              <a:solidFill>
                <a:schemeClr val="bg1"/>
              </a:solidFill>
            </a:endParaRPr>
          </a:p>
          <a:p>
            <a:r>
              <a:rPr lang="en-GB">
                <a:solidFill>
                  <a:schemeClr val="bg1"/>
                </a:solidFill>
              </a:rPr>
              <a:t>Summarise and feedback to the class.  </a:t>
            </a:r>
          </a:p>
        </p:txBody>
      </p:sp>
    </p:spTree>
    <p:extLst>
      <p:ext uri="{BB962C8B-B14F-4D97-AF65-F5344CB8AC3E}">
        <p14:creationId xmlns:p14="http://schemas.microsoft.com/office/powerpoint/2010/main" val="187262727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8" name="Rectangle 197">
            <a:extLst>
              <a:ext uri="{FF2B5EF4-FFF2-40B4-BE49-F238E27FC236}">
                <a16:creationId xmlns:a16="http://schemas.microsoft.com/office/drawing/2014/main" id="{489B7BFD-8F45-4093-AD9C-91B15B050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99" name="Group 198">
            <a:extLst>
              <a:ext uri="{FF2B5EF4-FFF2-40B4-BE49-F238E27FC236}">
                <a16:creationId xmlns:a16="http://schemas.microsoft.com/office/drawing/2014/main" id="{042BC7E5-76DB-4826-8C07-4A49B6353F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479558"/>
            <a:ext cx="1861854" cy="717514"/>
            <a:chOff x="0" y="1479558"/>
            <a:chExt cx="1861854" cy="717514"/>
          </a:xfrm>
          <a:solidFill>
            <a:schemeClr val="bg1"/>
          </a:solidFill>
        </p:grpSpPr>
        <p:sp>
          <p:nvSpPr>
            <p:cNvPr id="10" name="Freeform: Shape 9">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200" name="Freeform: Shape 199">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sp>
        <p:nvSpPr>
          <p:cNvPr id="201" name="Freeform: Shape 200">
            <a:extLst>
              <a:ext uri="{FF2B5EF4-FFF2-40B4-BE49-F238E27FC236}">
                <a16:creationId xmlns:a16="http://schemas.microsoft.com/office/drawing/2014/main" id="{498F8FF6-43B4-494A-AF8F-123A4983E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18992" y="-34538"/>
            <a:ext cx="6655405" cy="6335470"/>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2" name="Freeform: Shape 201">
            <a:extLst>
              <a:ext uri="{FF2B5EF4-FFF2-40B4-BE49-F238E27FC236}">
                <a16:creationId xmlns:a16="http://schemas.microsoft.com/office/drawing/2014/main" id="{2B06059C-C357-4011-82B9-9C01063013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5194" y="-23905"/>
            <a:ext cx="6705251" cy="6318526"/>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3" name="Freeform: Shape 202">
            <a:extLst>
              <a:ext uri="{FF2B5EF4-FFF2-40B4-BE49-F238E27FC236}">
                <a16:creationId xmlns:a16="http://schemas.microsoft.com/office/drawing/2014/main" id="{5AFEC601-A132-47EE-B0C2-B38ACD9FC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86886" y="-23905"/>
            <a:ext cx="6705251" cy="6215019"/>
          </a:xfrm>
          <a:custGeom>
            <a:avLst/>
            <a:gdLst>
              <a:gd name="connsiteX0" fmla="*/ 1529549 w 6355652"/>
              <a:gd name="connsiteY0" fmla="*/ 0 h 5890980"/>
              <a:gd name="connsiteX1" fmla="*/ 4826104 w 6355652"/>
              <a:gd name="connsiteY1" fmla="*/ 0 h 5890980"/>
              <a:gd name="connsiteX2" fmla="*/ 4954579 w 6355652"/>
              <a:gd name="connsiteY2" fmla="*/ 78051 h 5890980"/>
              <a:gd name="connsiteX3" fmla="*/ 6355652 w 6355652"/>
              <a:gd name="connsiteY3" fmla="*/ 2713154 h 5890980"/>
              <a:gd name="connsiteX4" fmla="*/ 3177826 w 6355652"/>
              <a:gd name="connsiteY4" fmla="*/ 5890980 h 5890980"/>
              <a:gd name="connsiteX5" fmla="*/ 0 w 6355652"/>
              <a:gd name="connsiteY5" fmla="*/ 2713154 h 5890980"/>
              <a:gd name="connsiteX6" fmla="*/ 1401073 w 6355652"/>
              <a:gd name="connsiteY6" fmla="*/ 78051 h 5890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5890980">
                <a:moveTo>
                  <a:pt x="1529549" y="0"/>
                </a:moveTo>
                <a:lnTo>
                  <a:pt x="4826104" y="0"/>
                </a:lnTo>
                <a:lnTo>
                  <a:pt x="4954579" y="78051"/>
                </a:lnTo>
                <a:cubicBezTo>
                  <a:pt x="5799886" y="649129"/>
                  <a:pt x="6355652" y="1616239"/>
                  <a:pt x="6355652" y="2713154"/>
                </a:cubicBezTo>
                <a:cubicBezTo>
                  <a:pt x="6355652" y="4468219"/>
                  <a:pt x="4932891" y="5890980"/>
                  <a:pt x="3177826" y="5890980"/>
                </a:cubicBezTo>
                <a:cubicBezTo>
                  <a:pt x="1422761" y="5890980"/>
                  <a:pt x="0" y="4468219"/>
                  <a:pt x="0" y="2713154"/>
                </a:cubicBezTo>
                <a:cubicBezTo>
                  <a:pt x="0" y="1616239"/>
                  <a:pt x="555766" y="649129"/>
                  <a:pt x="1401073" y="78051"/>
                </a:cubicBezTo>
                <a:close/>
              </a:path>
            </a:pathLst>
          </a:cu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66D1EB-30CA-1DAD-6586-2F430897149A}"/>
              </a:ext>
            </a:extLst>
          </p:cNvPr>
          <p:cNvSpPr>
            <a:spLocks noGrp="1"/>
          </p:cNvSpPr>
          <p:nvPr>
            <p:ph type="ctrTitle"/>
          </p:nvPr>
        </p:nvSpPr>
        <p:spPr>
          <a:xfrm>
            <a:off x="2242409" y="895483"/>
            <a:ext cx="5786232" cy="3011190"/>
          </a:xfrm>
        </p:spPr>
        <p:txBody>
          <a:bodyPr>
            <a:normAutofit/>
          </a:bodyPr>
          <a:lstStyle/>
          <a:p>
            <a:r>
              <a:rPr lang="en-GB" sz="5400" b="1" i="1" u="sng">
                <a:solidFill>
                  <a:schemeClr val="bg1"/>
                </a:solidFill>
              </a:rPr>
              <a:t>Pre 2009 Key terms</a:t>
            </a:r>
          </a:p>
        </p:txBody>
      </p:sp>
      <p:sp>
        <p:nvSpPr>
          <p:cNvPr id="204" name="Graphic 212">
            <a:extLst>
              <a:ext uri="{FF2B5EF4-FFF2-40B4-BE49-F238E27FC236}">
                <a16:creationId xmlns:a16="http://schemas.microsoft.com/office/drawing/2014/main" id="{279CAF82-0ECF-42BE-8F37-F71941E5D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4716" y="188494"/>
            <a:ext cx="1048371" cy="1048371"/>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05" name="Graphic 212">
            <a:extLst>
              <a:ext uri="{FF2B5EF4-FFF2-40B4-BE49-F238E27FC236}">
                <a16:creationId xmlns:a16="http://schemas.microsoft.com/office/drawing/2014/main" id="{218E095B-4870-4AD5-9C41-C16D595235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4716" y="188494"/>
            <a:ext cx="1048371" cy="1048371"/>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6"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583101" y="3578317"/>
            <a:ext cx="1054466" cy="469689"/>
            <a:chOff x="9841624" y="4115729"/>
            <a:chExt cx="602169" cy="268223"/>
          </a:xfrm>
          <a:solidFill>
            <a:schemeClr val="bg1"/>
          </a:solidFill>
        </p:grpSpPr>
        <p:sp>
          <p:nvSpPr>
            <p:cNvPr id="24" name="Freeform: Shape 23">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210" name="Oval 209">
            <a:extLst>
              <a:ext uri="{FF2B5EF4-FFF2-40B4-BE49-F238E27FC236}">
                <a16:creationId xmlns:a16="http://schemas.microsoft.com/office/drawing/2014/main" id="{033BC44A-0661-43B4-9C14-FD5963C226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4525" y="4910353"/>
            <a:ext cx="468090" cy="468090"/>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1" name="Oval 210">
            <a:extLst>
              <a:ext uri="{FF2B5EF4-FFF2-40B4-BE49-F238E27FC236}">
                <a16:creationId xmlns:a16="http://schemas.microsoft.com/office/drawing/2014/main" id="{BE8CB2F0-2F5A-4EBD-B214-E0309C31F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4525" y="4910353"/>
            <a:ext cx="468090" cy="468090"/>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2" name="Freeform: Shape 211">
            <a:extLst>
              <a:ext uri="{FF2B5EF4-FFF2-40B4-BE49-F238E27FC236}">
                <a16:creationId xmlns:a16="http://schemas.microsoft.com/office/drawing/2014/main" id="{FFD3887D-244B-4EC4-9208-E304984C5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22467" y="4200769"/>
            <a:ext cx="2769534" cy="2657232"/>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13" name="Freeform: Shape 212">
            <a:extLst>
              <a:ext uri="{FF2B5EF4-FFF2-40B4-BE49-F238E27FC236}">
                <a16:creationId xmlns:a16="http://schemas.microsoft.com/office/drawing/2014/main" id="{97224C31-855E-4593-8A58-5B2B0CC4F5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22467" y="4200769"/>
            <a:ext cx="2769534" cy="2657232"/>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Tree>
    <p:extLst>
      <p:ext uri="{BB962C8B-B14F-4D97-AF65-F5344CB8AC3E}">
        <p14:creationId xmlns:p14="http://schemas.microsoft.com/office/powerpoint/2010/main" val="309043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174EAF-0419-76F0-5923-1FF3D21B59F0}"/>
              </a:ext>
            </a:extLst>
          </p:cNvPr>
          <p:cNvSpPr>
            <a:spLocks noGrp="1"/>
          </p:cNvSpPr>
          <p:nvPr>
            <p:ph type="title"/>
          </p:nvPr>
        </p:nvSpPr>
        <p:spPr>
          <a:xfrm>
            <a:off x="838200" y="1748452"/>
            <a:ext cx="4974771" cy="3587786"/>
          </a:xfrm>
        </p:spPr>
        <p:txBody>
          <a:bodyPr>
            <a:normAutofit/>
          </a:bodyPr>
          <a:lstStyle/>
          <a:p>
            <a:pPr algn="ctr"/>
            <a:r>
              <a:rPr lang="en-GB" b="1" i="1" u="sng">
                <a:solidFill>
                  <a:schemeClr val="bg1"/>
                </a:solidFill>
              </a:rPr>
              <a:t>What did it use to look like?</a:t>
            </a: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4FC9BDB6-D95E-8F2B-36FD-DF7542FFF67A}"/>
              </a:ext>
            </a:extLst>
          </p:cNvPr>
          <p:cNvSpPr>
            <a:spLocks noGrp="1"/>
          </p:cNvSpPr>
          <p:nvPr>
            <p:ph idx="1"/>
          </p:nvPr>
        </p:nvSpPr>
        <p:spPr>
          <a:xfrm>
            <a:off x="6477270" y="1130846"/>
            <a:ext cx="4974771" cy="4351338"/>
          </a:xfrm>
        </p:spPr>
        <p:txBody>
          <a:bodyPr>
            <a:normAutofit/>
          </a:bodyPr>
          <a:lstStyle/>
          <a:p>
            <a:r>
              <a:rPr lang="en-GB" sz="1300" b="0" i="0">
                <a:solidFill>
                  <a:schemeClr val="bg1"/>
                </a:solidFill>
                <a:effectLst/>
                <a:latin typeface="arial" panose="020B0604020202020204" pitchFamily="34" charset="0"/>
              </a:rPr>
              <a:t>(1)Where a person kills or is a party to the killing of another, he shall not be convicted of murder if he was suffering from such abnormality of mind (whether arising from a condition of arrested or retarded development of mind or any inherent causes or induced by disease or injury) as substantially impaired his mental responsibility for his acts and omissions in doing or being a party to the killing.</a:t>
            </a:r>
          </a:p>
          <a:p>
            <a:r>
              <a:rPr lang="en-GB" sz="1300" b="0" i="0">
                <a:solidFill>
                  <a:schemeClr val="bg1"/>
                </a:solidFill>
                <a:effectLst/>
                <a:latin typeface="arial" panose="020B0604020202020204" pitchFamily="34" charset="0"/>
              </a:rPr>
              <a:t>(2)On a charge of murder, it shall be for the defence to prove that the person charged is by virtue of this section not liable to be convicted of murder.</a:t>
            </a:r>
          </a:p>
          <a:p>
            <a:r>
              <a:rPr lang="en-GB" sz="1300" b="0" i="0">
                <a:solidFill>
                  <a:schemeClr val="bg1"/>
                </a:solidFill>
                <a:effectLst/>
                <a:latin typeface="arial" panose="020B0604020202020204" pitchFamily="34" charset="0"/>
              </a:rPr>
              <a:t>(3)A person who but for this section would be liable, whether as principal or as accessory, to be convicted of murder shall be liable instead to be convicted of manslaughter.</a:t>
            </a:r>
          </a:p>
          <a:p>
            <a:r>
              <a:rPr lang="en-GB" sz="1300" b="0" i="0">
                <a:solidFill>
                  <a:schemeClr val="bg1"/>
                </a:solidFill>
                <a:effectLst/>
                <a:latin typeface="arial" panose="020B0604020202020204" pitchFamily="34" charset="0"/>
              </a:rPr>
              <a:t>(4)The fact that one party to a killing is by virtue of this section not liable to be convicted of murder shall not affect the question whether the killing amounted to murder in the case of any other party to it.</a:t>
            </a:r>
          </a:p>
          <a:p>
            <a:endParaRPr lang="en-GB" sz="1300">
              <a:solidFill>
                <a:schemeClr val="bg1"/>
              </a:solidFill>
            </a:endParaRPr>
          </a:p>
        </p:txBody>
      </p:sp>
    </p:spTree>
    <p:extLst>
      <p:ext uri="{BB962C8B-B14F-4D97-AF65-F5344CB8AC3E}">
        <p14:creationId xmlns:p14="http://schemas.microsoft.com/office/powerpoint/2010/main" val="153673305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BC5454-0BCD-7D4C-B94F-B1F155DAA969}"/>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Diminished Responsibility Pre 2009</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47B25071-8506-0622-7F5D-6946D4152F52}"/>
              </a:ext>
            </a:extLst>
          </p:cNvPr>
          <p:cNvSpPr>
            <a:spLocks noGrp="1"/>
          </p:cNvSpPr>
          <p:nvPr>
            <p:ph idx="1"/>
          </p:nvPr>
        </p:nvSpPr>
        <p:spPr>
          <a:xfrm>
            <a:off x="6234868" y="1130846"/>
            <a:ext cx="5217173" cy="4351338"/>
          </a:xfrm>
        </p:spPr>
        <p:txBody>
          <a:bodyPr>
            <a:normAutofit/>
          </a:bodyPr>
          <a:lstStyle/>
          <a:p>
            <a:r>
              <a:rPr lang="en-GB" sz="2000">
                <a:solidFill>
                  <a:schemeClr val="bg1"/>
                </a:solidFill>
              </a:rPr>
              <a:t>Governed by S.2 of the Homicide Act 1957. </a:t>
            </a:r>
          </a:p>
          <a:p>
            <a:endParaRPr lang="en-GB" sz="2000">
              <a:solidFill>
                <a:schemeClr val="bg1"/>
              </a:solidFill>
            </a:endParaRPr>
          </a:p>
          <a:p>
            <a:r>
              <a:rPr lang="en-GB" sz="2000">
                <a:solidFill>
                  <a:schemeClr val="bg1"/>
                </a:solidFill>
              </a:rPr>
              <a:t>Created because of the issues with the defence of insanity. </a:t>
            </a:r>
          </a:p>
          <a:p>
            <a:endParaRPr lang="en-GB" sz="2000">
              <a:solidFill>
                <a:schemeClr val="bg1"/>
              </a:solidFill>
            </a:endParaRPr>
          </a:p>
          <a:p>
            <a:r>
              <a:rPr lang="en-GB" sz="2000">
                <a:solidFill>
                  <a:schemeClr val="bg1"/>
                </a:solidFill>
              </a:rPr>
              <a:t>Defence need to prove diminished responsibility. </a:t>
            </a:r>
          </a:p>
          <a:p>
            <a:endParaRPr lang="en-GB" sz="2000">
              <a:solidFill>
                <a:schemeClr val="bg1"/>
              </a:solidFill>
            </a:endParaRPr>
          </a:p>
          <a:p>
            <a:r>
              <a:rPr lang="en-GB" sz="2000">
                <a:solidFill>
                  <a:schemeClr val="bg1"/>
                </a:solidFill>
              </a:rPr>
              <a:t>Reform was needed to ensure that there was greater equilibrium between law and medical science – R v Brown [2012] </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93217668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809" y="1187311"/>
            <a:ext cx="5089552" cy="4483379"/>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14848-248A-47DD-88E0-95099D951E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301" y="1178924"/>
            <a:ext cx="5089552" cy="448337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18BDA89-0D2C-4C4E-99F6-D7A220FE4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787" y="1130846"/>
            <a:ext cx="5039475" cy="4439266"/>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40" y="1424181"/>
            <a:ext cx="1355538" cy="503582"/>
            <a:chOff x="2267504" y="2540250"/>
            <a:chExt cx="1990951" cy="739640"/>
          </a:xfrm>
          <a:solidFill>
            <a:schemeClr val="bg1"/>
          </a:solidFill>
        </p:grpSpPr>
        <p:sp>
          <p:nvSpPr>
            <p:cNvPr id="17" name="Freeform: Shape 16">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20" name="Graphic 212">
            <a:extLst>
              <a:ext uri="{FF2B5EF4-FFF2-40B4-BE49-F238E27FC236}">
                <a16:creationId xmlns:a16="http://schemas.microsoft.com/office/drawing/2014/main" id="{7CE98B01-ED41-482F-AFA1-19C7FA7C04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B9CABDD0-8DF6-4974-A224-9A2A81778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4"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32680" y="5188771"/>
            <a:ext cx="1076787" cy="1076789"/>
            <a:chOff x="5829300" y="3162300"/>
            <a:chExt cx="532256" cy="532257"/>
          </a:xfrm>
          <a:solidFill>
            <a:schemeClr val="bg1"/>
          </a:solidFill>
        </p:grpSpPr>
        <p:sp>
          <p:nvSpPr>
            <p:cNvPr id="25" name="Freeform: Shape 24">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2" name="Title 1">
            <a:extLst>
              <a:ext uri="{FF2B5EF4-FFF2-40B4-BE49-F238E27FC236}">
                <a16:creationId xmlns:a16="http://schemas.microsoft.com/office/drawing/2014/main" id="{D3EB0369-0D87-D726-5F18-2E40FA9D528A}"/>
              </a:ext>
            </a:extLst>
          </p:cNvPr>
          <p:cNvSpPr>
            <a:spLocks noGrp="1"/>
          </p:cNvSpPr>
          <p:nvPr>
            <p:ph type="title"/>
          </p:nvPr>
        </p:nvSpPr>
        <p:spPr>
          <a:xfrm>
            <a:off x="838200" y="1391619"/>
            <a:ext cx="4905401" cy="4042196"/>
          </a:xfrm>
        </p:spPr>
        <p:txBody>
          <a:bodyPr>
            <a:normAutofit/>
          </a:bodyPr>
          <a:lstStyle/>
          <a:p>
            <a:pPr algn="ctr"/>
            <a:r>
              <a:rPr lang="en-GB" b="1" i="1" u="sng">
                <a:solidFill>
                  <a:schemeClr val="bg1"/>
                </a:solidFill>
              </a:rPr>
              <a:t>Abnormality of the mind </a:t>
            </a:r>
          </a:p>
        </p:txBody>
      </p:sp>
      <p:sp>
        <p:nvSpPr>
          <p:cNvPr id="3" name="Content Placeholder 2">
            <a:extLst>
              <a:ext uri="{FF2B5EF4-FFF2-40B4-BE49-F238E27FC236}">
                <a16:creationId xmlns:a16="http://schemas.microsoft.com/office/drawing/2014/main" id="{F16BB8EB-FADD-12AA-68BF-EC44994F6EE5}"/>
              </a:ext>
            </a:extLst>
          </p:cNvPr>
          <p:cNvSpPr>
            <a:spLocks noGrp="1"/>
          </p:cNvSpPr>
          <p:nvPr>
            <p:ph idx="1"/>
          </p:nvPr>
        </p:nvSpPr>
        <p:spPr>
          <a:xfrm>
            <a:off x="6477270" y="1130846"/>
            <a:ext cx="4974771" cy="4351338"/>
          </a:xfrm>
        </p:spPr>
        <p:txBody>
          <a:bodyPr>
            <a:normAutofit/>
          </a:bodyPr>
          <a:lstStyle/>
          <a:p>
            <a:r>
              <a:rPr lang="en-GB" sz="2200">
                <a:solidFill>
                  <a:schemeClr val="bg1"/>
                </a:solidFill>
              </a:rPr>
              <a:t>Key case here is the case of </a:t>
            </a:r>
            <a:r>
              <a:rPr lang="en-GB" sz="2200" b="1" u="sng">
                <a:solidFill>
                  <a:schemeClr val="bg1"/>
                </a:solidFill>
              </a:rPr>
              <a:t>Bryne [1960] </a:t>
            </a:r>
            <a:r>
              <a:rPr lang="en-GB" sz="2200">
                <a:solidFill>
                  <a:schemeClr val="bg1"/>
                </a:solidFill>
              </a:rPr>
              <a:t>– Killed a young girl and mutilated her body – suffering from violent perverted sexual desires – Judge misdirected the jury in relation to the defence – original conviction quashed – new charge – diminished responsibility. </a:t>
            </a:r>
          </a:p>
          <a:p>
            <a:endParaRPr lang="en-GB" sz="2200">
              <a:solidFill>
                <a:schemeClr val="bg1"/>
              </a:solidFill>
            </a:endParaRPr>
          </a:p>
          <a:p>
            <a:r>
              <a:rPr lang="en-GB" sz="2200" b="1" u="sng">
                <a:solidFill>
                  <a:schemeClr val="bg1"/>
                </a:solidFill>
              </a:rPr>
              <a:t>Lord Parker Cj </a:t>
            </a:r>
            <a:r>
              <a:rPr lang="en-GB" sz="2200">
                <a:solidFill>
                  <a:schemeClr val="bg1"/>
                </a:solidFill>
              </a:rPr>
              <a:t>– gave an explanation as to what it meant – all aspects of the individuals mind and not just the brain. </a:t>
            </a:r>
          </a:p>
        </p:txBody>
      </p:sp>
    </p:spTree>
    <p:extLst>
      <p:ext uri="{BB962C8B-B14F-4D97-AF65-F5344CB8AC3E}">
        <p14:creationId xmlns:p14="http://schemas.microsoft.com/office/powerpoint/2010/main" val="254544579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FBD6A-A73B-35E4-539F-C41282D2669E}"/>
              </a:ext>
            </a:extLst>
          </p:cNvPr>
          <p:cNvSpPr>
            <a:spLocks noGrp="1"/>
          </p:cNvSpPr>
          <p:nvPr>
            <p:ph type="title"/>
          </p:nvPr>
        </p:nvSpPr>
        <p:spPr>
          <a:xfrm>
            <a:off x="838200" y="1748452"/>
            <a:ext cx="4974771" cy="3587786"/>
          </a:xfrm>
        </p:spPr>
        <p:txBody>
          <a:bodyPr>
            <a:normAutofit/>
          </a:bodyPr>
          <a:lstStyle/>
          <a:p>
            <a:pPr algn="ctr"/>
            <a:r>
              <a:rPr lang="en-GB" b="1" i="1" u="sng">
                <a:solidFill>
                  <a:schemeClr val="bg1"/>
                </a:solidFill>
              </a:rPr>
              <a:t>Old defence of diminished responsibility </a:t>
            </a: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4E7453F0-54D9-FD0C-E1B3-077EE8F50C53}"/>
              </a:ext>
            </a:extLst>
          </p:cNvPr>
          <p:cNvSpPr>
            <a:spLocks noGrp="1"/>
          </p:cNvSpPr>
          <p:nvPr>
            <p:ph idx="1"/>
          </p:nvPr>
        </p:nvSpPr>
        <p:spPr>
          <a:xfrm>
            <a:off x="6477270" y="1130846"/>
            <a:ext cx="4974771" cy="4351338"/>
          </a:xfrm>
        </p:spPr>
        <p:txBody>
          <a:bodyPr>
            <a:normAutofit/>
          </a:bodyPr>
          <a:lstStyle/>
          <a:p>
            <a:r>
              <a:rPr lang="en-GB" sz="2000">
                <a:solidFill>
                  <a:schemeClr val="bg1"/>
                </a:solidFill>
              </a:rPr>
              <a:t>Before the reform – abnormality of the mind arose – has a wide interpretation. </a:t>
            </a:r>
          </a:p>
          <a:p>
            <a:endParaRPr lang="en-GB" sz="2000">
              <a:solidFill>
                <a:schemeClr val="bg1"/>
              </a:solidFill>
            </a:endParaRPr>
          </a:p>
          <a:p>
            <a:r>
              <a:rPr lang="en-GB" sz="2000">
                <a:solidFill>
                  <a:schemeClr val="bg1"/>
                </a:solidFill>
              </a:rPr>
              <a:t>It meant that those who were suffering from domestic violence and kill their partner could use the defence. </a:t>
            </a:r>
          </a:p>
          <a:p>
            <a:r>
              <a:rPr lang="en-GB" sz="2000">
                <a:solidFill>
                  <a:schemeClr val="bg1"/>
                </a:solidFill>
              </a:rPr>
              <a:t>Other conditions include Pre-menstrual syndrome.</a:t>
            </a:r>
          </a:p>
          <a:p>
            <a:r>
              <a:rPr lang="en-GB" sz="2000">
                <a:solidFill>
                  <a:schemeClr val="bg1"/>
                </a:solidFill>
              </a:rPr>
              <a:t>One of our key cases is R v Ahluwalia [1993]. </a:t>
            </a:r>
          </a:p>
          <a:p>
            <a:r>
              <a:rPr lang="en-GB" sz="2000">
                <a:solidFill>
                  <a:schemeClr val="bg1"/>
                </a:solidFill>
              </a:rPr>
              <a:t>Encompasses elements such as organic or physical injury or disease of the body including the mind. </a:t>
            </a:r>
          </a:p>
        </p:txBody>
      </p:sp>
    </p:spTree>
    <p:extLst>
      <p:ext uri="{BB962C8B-B14F-4D97-AF65-F5344CB8AC3E}">
        <p14:creationId xmlns:p14="http://schemas.microsoft.com/office/powerpoint/2010/main" val="240944259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2FAE44-5E7E-DD03-6280-E8CA04CCB113}"/>
              </a:ext>
            </a:extLst>
          </p:cNvPr>
          <p:cNvSpPr>
            <a:spLocks noGrp="1"/>
          </p:cNvSpPr>
          <p:nvPr>
            <p:ph type="title"/>
          </p:nvPr>
        </p:nvSpPr>
        <p:spPr>
          <a:xfrm>
            <a:off x="838200" y="1748452"/>
            <a:ext cx="4974771" cy="3587786"/>
          </a:xfrm>
        </p:spPr>
        <p:txBody>
          <a:bodyPr>
            <a:normAutofit/>
          </a:bodyPr>
          <a:lstStyle/>
          <a:p>
            <a:pPr algn="ctr"/>
            <a:r>
              <a:rPr lang="en-GB" b="1" i="1" u="sng">
                <a:solidFill>
                  <a:schemeClr val="bg1"/>
                </a:solidFill>
              </a:rPr>
              <a:t>Intoxication </a:t>
            </a: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2FF82E35-1374-9044-011F-1EB1CFF83CB1}"/>
              </a:ext>
            </a:extLst>
          </p:cNvPr>
          <p:cNvSpPr>
            <a:spLocks noGrp="1"/>
          </p:cNvSpPr>
          <p:nvPr>
            <p:ph idx="1"/>
          </p:nvPr>
        </p:nvSpPr>
        <p:spPr>
          <a:xfrm>
            <a:off x="6477270" y="1130846"/>
            <a:ext cx="4974771" cy="4351338"/>
          </a:xfrm>
        </p:spPr>
        <p:txBody>
          <a:bodyPr>
            <a:normAutofit/>
          </a:bodyPr>
          <a:lstStyle/>
          <a:p>
            <a:r>
              <a:rPr lang="en-GB" sz="2000">
                <a:solidFill>
                  <a:schemeClr val="bg1"/>
                </a:solidFill>
              </a:rPr>
              <a:t>Self-intoxication voluntary – cannot use the defence. </a:t>
            </a:r>
          </a:p>
          <a:p>
            <a:endParaRPr lang="en-GB" sz="2000">
              <a:solidFill>
                <a:schemeClr val="bg1"/>
              </a:solidFill>
            </a:endParaRPr>
          </a:p>
          <a:p>
            <a:r>
              <a:rPr lang="en-GB" sz="2000">
                <a:solidFill>
                  <a:schemeClr val="bg1"/>
                </a:solidFill>
              </a:rPr>
              <a:t>Our key cases are R v Fenton [1975] and R v Bunch [2013] </a:t>
            </a:r>
          </a:p>
          <a:p>
            <a:endParaRPr lang="en-GB" sz="2000">
              <a:solidFill>
                <a:schemeClr val="bg1"/>
              </a:solidFill>
            </a:endParaRPr>
          </a:p>
          <a:p>
            <a:r>
              <a:rPr lang="en-GB" sz="2000">
                <a:solidFill>
                  <a:schemeClr val="bg1"/>
                </a:solidFill>
              </a:rPr>
              <a:t>The position did not change with the introduction of the Coroners and Justice Act 2009. </a:t>
            </a:r>
          </a:p>
          <a:p>
            <a:endParaRPr lang="en-GB" sz="2000">
              <a:solidFill>
                <a:schemeClr val="bg1"/>
              </a:solidFill>
            </a:endParaRPr>
          </a:p>
          <a:p>
            <a:r>
              <a:rPr lang="en-GB" sz="2000">
                <a:solidFill>
                  <a:schemeClr val="bg1"/>
                </a:solidFill>
              </a:rPr>
              <a:t>However, alcoholism is classed as a medical condition. </a:t>
            </a:r>
          </a:p>
        </p:txBody>
      </p:sp>
    </p:spTree>
    <p:extLst>
      <p:ext uri="{BB962C8B-B14F-4D97-AF65-F5344CB8AC3E}">
        <p14:creationId xmlns:p14="http://schemas.microsoft.com/office/powerpoint/2010/main" val="27756448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CB336C-87B4-9FB1-77FE-57370AFF687F}"/>
              </a:ext>
            </a:extLst>
          </p:cNvPr>
          <p:cNvSpPr>
            <a:spLocks noGrp="1"/>
          </p:cNvSpPr>
          <p:nvPr>
            <p:ph type="title"/>
          </p:nvPr>
        </p:nvSpPr>
        <p:spPr>
          <a:xfrm>
            <a:off x="838200" y="1748452"/>
            <a:ext cx="4974771" cy="3587786"/>
          </a:xfrm>
        </p:spPr>
        <p:txBody>
          <a:bodyPr>
            <a:normAutofit/>
          </a:bodyPr>
          <a:lstStyle/>
          <a:p>
            <a:pPr algn="ctr"/>
            <a:r>
              <a:rPr lang="en-GB" b="1" i="1" u="sng">
                <a:solidFill>
                  <a:schemeClr val="bg1"/>
                </a:solidFill>
              </a:rPr>
              <a:t>When can you use the defence for alcoholism ?</a:t>
            </a: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B9A72B89-6721-A769-CBE7-836111423075}"/>
              </a:ext>
            </a:extLst>
          </p:cNvPr>
          <p:cNvSpPr>
            <a:spLocks noGrp="1"/>
          </p:cNvSpPr>
          <p:nvPr>
            <p:ph idx="1"/>
          </p:nvPr>
        </p:nvSpPr>
        <p:spPr>
          <a:xfrm>
            <a:off x="6477270" y="1130846"/>
            <a:ext cx="4974771" cy="4351338"/>
          </a:xfrm>
        </p:spPr>
        <p:txBody>
          <a:bodyPr>
            <a:normAutofit/>
          </a:bodyPr>
          <a:lstStyle/>
          <a:p>
            <a:r>
              <a:rPr lang="en-GB" sz="2000">
                <a:solidFill>
                  <a:schemeClr val="bg1"/>
                </a:solidFill>
              </a:rPr>
              <a:t>R v Tandy [1989] – When you have a dependency on it. </a:t>
            </a:r>
          </a:p>
          <a:p>
            <a:endParaRPr lang="en-GB" sz="2000">
              <a:solidFill>
                <a:schemeClr val="bg1"/>
              </a:solidFill>
            </a:endParaRPr>
          </a:p>
          <a:p>
            <a:r>
              <a:rPr lang="en-GB" sz="2000">
                <a:solidFill>
                  <a:schemeClr val="bg1"/>
                </a:solidFill>
              </a:rPr>
              <a:t>But according to the case of R v Stewart [2009] – it would be for the jury to decide and it would be considered taking into consideration a number of factors. </a:t>
            </a:r>
          </a:p>
          <a:p>
            <a:endParaRPr lang="en-GB" sz="2000">
              <a:solidFill>
                <a:schemeClr val="bg1"/>
              </a:solidFill>
            </a:endParaRPr>
          </a:p>
          <a:p>
            <a:r>
              <a:rPr lang="en-GB" sz="2000">
                <a:solidFill>
                  <a:schemeClr val="bg1"/>
                </a:solidFill>
              </a:rPr>
              <a:t>If the individual has a abnormality of mental functioning, the jury should question whether or not the individuals mental illness would have impaired (Substanitly) the individual responsibility. </a:t>
            </a:r>
          </a:p>
        </p:txBody>
      </p:sp>
    </p:spTree>
    <p:extLst>
      <p:ext uri="{BB962C8B-B14F-4D97-AF65-F5344CB8AC3E}">
        <p14:creationId xmlns:p14="http://schemas.microsoft.com/office/powerpoint/2010/main" val="18244760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2" name="Rectangle 361">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3" name="Rectangle 362">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809" y="1187311"/>
            <a:ext cx="5089552" cy="4483379"/>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4" name="Rectangle 363">
            <a:extLst>
              <a:ext uri="{FF2B5EF4-FFF2-40B4-BE49-F238E27FC236}">
                <a16:creationId xmlns:a16="http://schemas.microsoft.com/office/drawing/2014/main" id="{F6814848-248A-47DD-88E0-95099D951E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301" y="1178924"/>
            <a:ext cx="5089552" cy="448337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5" name="Rectangle 364">
            <a:extLst>
              <a:ext uri="{FF2B5EF4-FFF2-40B4-BE49-F238E27FC236}">
                <a16:creationId xmlns:a16="http://schemas.microsoft.com/office/drawing/2014/main" id="{718BDA89-0D2C-4C4E-99F6-D7A220FE4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787" y="1130846"/>
            <a:ext cx="5039475" cy="4439266"/>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66"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40" y="1424181"/>
            <a:ext cx="1355538" cy="503582"/>
            <a:chOff x="2267504" y="2540250"/>
            <a:chExt cx="1990951" cy="739640"/>
          </a:xfrm>
          <a:solidFill>
            <a:schemeClr val="bg1"/>
          </a:solidFill>
        </p:grpSpPr>
        <p:sp>
          <p:nvSpPr>
            <p:cNvPr id="17" name="Freeform: Shape 16">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367" name="Freeform: Shape 366">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368" name="Graphic 212">
            <a:extLst>
              <a:ext uri="{FF2B5EF4-FFF2-40B4-BE49-F238E27FC236}">
                <a16:creationId xmlns:a16="http://schemas.microsoft.com/office/drawing/2014/main" id="{7CE98B01-ED41-482F-AFA1-19C7FA7C04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69" name="Graphic 212">
            <a:extLst>
              <a:ext uri="{FF2B5EF4-FFF2-40B4-BE49-F238E27FC236}">
                <a16:creationId xmlns:a16="http://schemas.microsoft.com/office/drawing/2014/main" id="{B9CABDD0-8DF6-4974-A224-9A2A81778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370"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32680" y="5188771"/>
            <a:ext cx="1076787" cy="1076789"/>
            <a:chOff x="5829300" y="3162300"/>
            <a:chExt cx="532256" cy="532257"/>
          </a:xfrm>
          <a:solidFill>
            <a:schemeClr val="bg1"/>
          </a:solidFill>
        </p:grpSpPr>
        <p:sp>
          <p:nvSpPr>
            <p:cNvPr id="371" name="Freeform: Shape 370">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372" name="Freeform: Shape 371">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373" name="Freeform: Shape 372">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374" name="Freeform: Shape 373">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375" name="Freeform: Shape 374">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76" name="Freeform: Shape 375">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77" name="Freeform: Shape 376">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78" name="Freeform: Shape 377">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79" name="Freeform: Shape 378">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80" name="Freeform: Shape 379">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81" name="Freeform: Shape 380">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82" name="Freeform: Shape 381">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83" name="Freeform: Shape 382">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2" name="Title 1">
            <a:extLst>
              <a:ext uri="{FF2B5EF4-FFF2-40B4-BE49-F238E27FC236}">
                <a16:creationId xmlns:a16="http://schemas.microsoft.com/office/drawing/2014/main" id="{90C56FCA-9814-9095-2CC5-C6FE30FD84C5}"/>
              </a:ext>
            </a:extLst>
          </p:cNvPr>
          <p:cNvSpPr>
            <a:spLocks noGrp="1"/>
          </p:cNvSpPr>
          <p:nvPr>
            <p:ph type="title"/>
          </p:nvPr>
        </p:nvSpPr>
        <p:spPr>
          <a:xfrm>
            <a:off x="838200" y="1391619"/>
            <a:ext cx="4905401" cy="4042196"/>
          </a:xfrm>
        </p:spPr>
        <p:txBody>
          <a:bodyPr>
            <a:normAutofit/>
          </a:bodyPr>
          <a:lstStyle/>
          <a:p>
            <a:pPr algn="ctr"/>
            <a:r>
              <a:rPr lang="en-GB" b="1" i="1" u="sng">
                <a:solidFill>
                  <a:schemeClr val="bg1"/>
                </a:solidFill>
              </a:rPr>
              <a:t>A key case which demonstrates this….</a:t>
            </a:r>
          </a:p>
        </p:txBody>
      </p:sp>
      <p:sp>
        <p:nvSpPr>
          <p:cNvPr id="3" name="Content Placeholder 2">
            <a:extLst>
              <a:ext uri="{FF2B5EF4-FFF2-40B4-BE49-F238E27FC236}">
                <a16:creationId xmlns:a16="http://schemas.microsoft.com/office/drawing/2014/main" id="{E39EDF02-D9BF-7890-565D-03615BAE1DBD}"/>
              </a:ext>
            </a:extLst>
          </p:cNvPr>
          <p:cNvSpPr>
            <a:spLocks noGrp="1"/>
          </p:cNvSpPr>
          <p:nvPr>
            <p:ph idx="1"/>
          </p:nvPr>
        </p:nvSpPr>
        <p:spPr>
          <a:xfrm>
            <a:off x="6477270" y="1130846"/>
            <a:ext cx="4974771" cy="4351338"/>
          </a:xfrm>
        </p:spPr>
        <p:txBody>
          <a:bodyPr>
            <a:normAutofit/>
          </a:bodyPr>
          <a:lstStyle/>
          <a:p>
            <a:r>
              <a:rPr lang="en-GB" sz="2200">
                <a:solidFill>
                  <a:schemeClr val="bg1"/>
                </a:solidFill>
              </a:rPr>
              <a:t>R v Dietschmann [2003] – D was having a relationship with his auntie. The auntie sadly died. D was suffering from depression and was taking medication to help with this, including sleeping tablets. D’s auntie had left him a watch and he got into an argument with a friend about it. As a result he killed his friend. </a:t>
            </a:r>
          </a:p>
          <a:p>
            <a:endParaRPr lang="en-GB" sz="2200">
              <a:solidFill>
                <a:schemeClr val="bg1"/>
              </a:solidFill>
            </a:endParaRPr>
          </a:p>
          <a:p>
            <a:r>
              <a:rPr lang="en-GB" sz="2200">
                <a:solidFill>
                  <a:schemeClr val="bg1"/>
                </a:solidFill>
              </a:rPr>
              <a:t>Convicted; Murder</a:t>
            </a:r>
          </a:p>
          <a:p>
            <a:r>
              <a:rPr lang="en-GB" sz="2200">
                <a:solidFill>
                  <a:schemeClr val="bg1"/>
                </a:solidFill>
              </a:rPr>
              <a:t>Appeal; Manslaughter. </a:t>
            </a:r>
          </a:p>
        </p:txBody>
      </p:sp>
    </p:spTree>
    <p:extLst>
      <p:ext uri="{BB962C8B-B14F-4D97-AF65-F5344CB8AC3E}">
        <p14:creationId xmlns:p14="http://schemas.microsoft.com/office/powerpoint/2010/main" val="343335907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677BAFB-3BD3-41BB-9107-FAE224AE2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 10">
            <a:extLst>
              <a:ext uri="{FF2B5EF4-FFF2-40B4-BE49-F238E27FC236}">
                <a16:creationId xmlns:a16="http://schemas.microsoft.com/office/drawing/2014/main" id="{E6823A9B-C188-42D4-847C-3AD928DB1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42784" y="253140"/>
            <a:ext cx="6184555" cy="6184555"/>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Oval 12">
            <a:extLst>
              <a:ext uri="{FF2B5EF4-FFF2-40B4-BE49-F238E27FC236}">
                <a16:creationId xmlns:a16="http://schemas.microsoft.com/office/drawing/2014/main" id="{34B557F3-1A0C-4749-A6DB-EAC082DF3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24848" y="253140"/>
            <a:ext cx="6184555" cy="6184555"/>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accent3"/>
              </a:solidFill>
            </a:endParaRPr>
          </a:p>
        </p:txBody>
      </p:sp>
      <p:sp>
        <p:nvSpPr>
          <p:cNvPr id="15" name="Oval 14">
            <a:extLst>
              <a:ext uri="{FF2B5EF4-FFF2-40B4-BE49-F238E27FC236}">
                <a16:creationId xmlns:a16="http://schemas.microsoft.com/office/drawing/2014/main" id="{55D55AA6-3751-494F-868A-DCEDC5CE82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03723" y="136525"/>
            <a:ext cx="6184555" cy="6184555"/>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D1F3C35-1C9F-7398-F4B5-258DD6221944}"/>
              </a:ext>
            </a:extLst>
          </p:cNvPr>
          <p:cNvSpPr>
            <a:spLocks noGrp="1"/>
          </p:cNvSpPr>
          <p:nvPr>
            <p:ph type="ctrTitle"/>
          </p:nvPr>
        </p:nvSpPr>
        <p:spPr>
          <a:xfrm>
            <a:off x="3545243" y="1542870"/>
            <a:ext cx="5204489" cy="3160593"/>
          </a:xfrm>
        </p:spPr>
        <p:txBody>
          <a:bodyPr>
            <a:normAutofit/>
          </a:bodyPr>
          <a:lstStyle/>
          <a:p>
            <a:r>
              <a:rPr lang="en-GB" sz="5400" b="1" i="1" u="sng" dirty="0">
                <a:solidFill>
                  <a:schemeClr val="bg1"/>
                </a:solidFill>
              </a:rPr>
              <a:t>Post 2009 Key terms</a:t>
            </a:r>
          </a:p>
        </p:txBody>
      </p:sp>
      <p:sp>
        <p:nvSpPr>
          <p:cNvPr id="17" name="Graphic 212">
            <a:extLst>
              <a:ext uri="{FF2B5EF4-FFF2-40B4-BE49-F238E27FC236}">
                <a16:creationId xmlns:a16="http://schemas.microsoft.com/office/drawing/2014/main" id="{4D4C00DC-4DC6-4CD2-9E31-F17E6CEBC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6275" y="97597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9" name="Graphic 212">
            <a:extLst>
              <a:ext uri="{FF2B5EF4-FFF2-40B4-BE49-F238E27FC236}">
                <a16:creationId xmlns:a16="http://schemas.microsoft.com/office/drawing/2014/main" id="{D82AB1B2-7970-42CF-8BF5-567C69E9F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6275" y="97597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nvGrpSpPr>
          <p:cNvPr id="21" name="Graphic 190">
            <a:extLst>
              <a:ext uri="{FF2B5EF4-FFF2-40B4-BE49-F238E27FC236}">
                <a16:creationId xmlns:a16="http://schemas.microsoft.com/office/drawing/2014/main" id="{66FB5A75-BDE2-4F12-A95B-C48788A7685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80947" y="1755501"/>
            <a:ext cx="1598829" cy="531293"/>
            <a:chOff x="2504802" y="1755501"/>
            <a:chExt cx="1598829" cy="531293"/>
          </a:xfrm>
          <a:solidFill>
            <a:schemeClr val="bg1"/>
          </a:solidFill>
        </p:grpSpPr>
        <p:sp>
          <p:nvSpPr>
            <p:cNvPr id="22" name="Freeform: Shape 21">
              <a:extLst>
                <a:ext uri="{FF2B5EF4-FFF2-40B4-BE49-F238E27FC236}">
                  <a16:creationId xmlns:a16="http://schemas.microsoft.com/office/drawing/2014/main" id="{DC86CBC8-A814-4C0C-A287-7C549693D2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dirty="0"/>
            </a:p>
          </p:txBody>
        </p:sp>
        <p:sp>
          <p:nvSpPr>
            <p:cNvPr id="23" name="Freeform: Shape 22">
              <a:extLst>
                <a:ext uri="{FF2B5EF4-FFF2-40B4-BE49-F238E27FC236}">
                  <a16:creationId xmlns:a16="http://schemas.microsoft.com/office/drawing/2014/main" id="{6AA52F4F-14E6-402F-A196-668B9CA9BC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dirty="0"/>
            </a:p>
          </p:txBody>
        </p:sp>
      </p:grpSp>
      <p:sp>
        <p:nvSpPr>
          <p:cNvPr id="25" name="Oval 24">
            <a:extLst>
              <a:ext uri="{FF2B5EF4-FFF2-40B4-BE49-F238E27FC236}">
                <a16:creationId xmlns:a16="http://schemas.microsoft.com/office/drawing/2014/main" id="{C10FB9CA-E7FA-462C-B537-F1224ED1AC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9820" y="4236107"/>
            <a:ext cx="510988" cy="510988"/>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7" name="Oval 26">
            <a:extLst>
              <a:ext uri="{FF2B5EF4-FFF2-40B4-BE49-F238E27FC236}">
                <a16:creationId xmlns:a16="http://schemas.microsoft.com/office/drawing/2014/main" id="{D8469AE7-A75B-4F37-850B-EF5974ABE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9820" y="4236107"/>
            <a:ext cx="510988" cy="510988"/>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29" name="Graphic 4">
            <a:extLst>
              <a:ext uri="{FF2B5EF4-FFF2-40B4-BE49-F238E27FC236}">
                <a16:creationId xmlns:a16="http://schemas.microsoft.com/office/drawing/2014/main" id="{63301095-70B2-49AA-8DA9-A35629AD62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597506" y="4175798"/>
            <a:ext cx="1861486" cy="1861665"/>
            <a:chOff x="5734053" y="3067000"/>
            <a:chExt cx="724484" cy="724549"/>
          </a:xfrm>
          <a:solidFill>
            <a:schemeClr val="bg1"/>
          </a:solidFill>
        </p:grpSpPr>
        <p:sp>
          <p:nvSpPr>
            <p:cNvPr id="30" name="Freeform: Shape 29">
              <a:extLst>
                <a:ext uri="{FF2B5EF4-FFF2-40B4-BE49-F238E27FC236}">
                  <a16:creationId xmlns:a16="http://schemas.microsoft.com/office/drawing/2014/main" id="{D218E08C-0BEA-45C2-8C09-4141DDDA00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067000"/>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31" name="Freeform: Shape 30">
              <a:extLst>
                <a:ext uri="{FF2B5EF4-FFF2-40B4-BE49-F238E27FC236}">
                  <a16:creationId xmlns:a16="http://schemas.microsoft.com/office/drawing/2014/main" id="{232F6090-14E0-44C6-B9FC-C91047BCD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32" name="Freeform: Shape 31">
              <a:extLst>
                <a:ext uri="{FF2B5EF4-FFF2-40B4-BE49-F238E27FC236}">
                  <a16:creationId xmlns:a16="http://schemas.microsoft.com/office/drawing/2014/main" id="{FDB9402B-335C-4892-9E7C-C400E95BE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3" name="Freeform: Shape 32">
              <a:extLst>
                <a:ext uri="{FF2B5EF4-FFF2-40B4-BE49-F238E27FC236}">
                  <a16:creationId xmlns:a16="http://schemas.microsoft.com/office/drawing/2014/main" id="{E7A4371D-4448-409A-93F3-0C92E3EBD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4" name="Freeform: Shape 33">
              <a:extLst>
                <a:ext uri="{FF2B5EF4-FFF2-40B4-BE49-F238E27FC236}">
                  <a16:creationId xmlns:a16="http://schemas.microsoft.com/office/drawing/2014/main" id="{780149CB-4B8F-4FD1-AC5E-25670C9EA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5" name="Freeform: Shape 34">
              <a:extLst>
                <a:ext uri="{FF2B5EF4-FFF2-40B4-BE49-F238E27FC236}">
                  <a16:creationId xmlns:a16="http://schemas.microsoft.com/office/drawing/2014/main" id="{92D49A1A-35B0-4620-9D1E-A782A0E97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36" name="Freeform: Shape 35">
              <a:extLst>
                <a:ext uri="{FF2B5EF4-FFF2-40B4-BE49-F238E27FC236}">
                  <a16:creationId xmlns:a16="http://schemas.microsoft.com/office/drawing/2014/main" id="{AFF46F08-B1E4-44C1-BD4A-4191D6EAD9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37" name="Freeform: Shape 36">
              <a:extLst>
                <a:ext uri="{FF2B5EF4-FFF2-40B4-BE49-F238E27FC236}">
                  <a16:creationId xmlns:a16="http://schemas.microsoft.com/office/drawing/2014/main" id="{8DB16610-3D81-4E5C-850D-5D1245C0D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12624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E05501B2-83AC-4299-BE5A-8CA16B408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12624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07CF1B90-3B3A-403E-A94F-8B82945D07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56A1CBA9-4AC1-4C42-9429-3FF31DF282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21318D9B-FD39-402A-ADFA-0E6CC789A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333FB08F-B346-47C0-A7CD-1DE53E6C0D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12624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43" name="Freeform: Shape 42">
              <a:extLst>
                <a:ext uri="{FF2B5EF4-FFF2-40B4-BE49-F238E27FC236}">
                  <a16:creationId xmlns:a16="http://schemas.microsoft.com/office/drawing/2014/main" id="{893AD6F2-6408-4A8E-9749-CB7388EF3D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44" name="Freeform: Shape 43">
              <a:extLst>
                <a:ext uri="{FF2B5EF4-FFF2-40B4-BE49-F238E27FC236}">
                  <a16:creationId xmlns:a16="http://schemas.microsoft.com/office/drawing/2014/main" id="{715D9D2F-1568-4BE3-A54A-69F52492B0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185393"/>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45" name="Freeform: Shape 44">
              <a:extLst>
                <a:ext uri="{FF2B5EF4-FFF2-40B4-BE49-F238E27FC236}">
                  <a16:creationId xmlns:a16="http://schemas.microsoft.com/office/drawing/2014/main" id="{9AB547A7-0D80-491F-98B4-C6B7CC4FC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185393"/>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46" name="Freeform: Shape 45">
              <a:extLst>
                <a:ext uri="{FF2B5EF4-FFF2-40B4-BE49-F238E27FC236}">
                  <a16:creationId xmlns:a16="http://schemas.microsoft.com/office/drawing/2014/main" id="{7E2693CD-DAF5-4B26-9A2F-17673BF31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A96EEE12-952A-4693-B161-D7071D601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8" name="Freeform: Shape 47">
              <a:extLst>
                <a:ext uri="{FF2B5EF4-FFF2-40B4-BE49-F238E27FC236}">
                  <a16:creationId xmlns:a16="http://schemas.microsoft.com/office/drawing/2014/main" id="{F4228DCC-1611-4BDC-90AA-231F67EB11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49" name="Freeform: Shape 48">
              <a:extLst>
                <a:ext uri="{FF2B5EF4-FFF2-40B4-BE49-F238E27FC236}">
                  <a16:creationId xmlns:a16="http://schemas.microsoft.com/office/drawing/2014/main" id="{DA163C3C-D3DF-461F-B6A8-90C7C227D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185393"/>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50" name="Freeform: Shape 49">
              <a:extLst>
                <a:ext uri="{FF2B5EF4-FFF2-40B4-BE49-F238E27FC236}">
                  <a16:creationId xmlns:a16="http://schemas.microsoft.com/office/drawing/2014/main" id="{4D021D29-2980-41C3-AB83-DA93C105BC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1" name="Freeform: Shape 50">
              <a:extLst>
                <a:ext uri="{FF2B5EF4-FFF2-40B4-BE49-F238E27FC236}">
                  <a16:creationId xmlns:a16="http://schemas.microsoft.com/office/drawing/2014/main" id="{AC09C1FA-1A9D-49A7-9D73-8B777140A3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244637"/>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52" name="Freeform: Shape 51">
              <a:extLst>
                <a:ext uri="{FF2B5EF4-FFF2-40B4-BE49-F238E27FC236}">
                  <a16:creationId xmlns:a16="http://schemas.microsoft.com/office/drawing/2014/main" id="{0B8D8CD4-7B9B-48A5-BC59-0CB859354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244635"/>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3" name="Freeform: Shape 52">
              <a:extLst>
                <a:ext uri="{FF2B5EF4-FFF2-40B4-BE49-F238E27FC236}">
                  <a16:creationId xmlns:a16="http://schemas.microsoft.com/office/drawing/2014/main" id="{224D0A27-A8B0-4020-9399-24127726E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168E8EBA-9F8C-4650-B9BE-38A0A56BCF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6A460BB3-2605-4AA2-AE1D-B9FB61EBF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1E2E38EE-DBBE-4CC1-9498-E7193E1B28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244637"/>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BF191D5C-7D2A-4408-A8F2-389D2360F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08F7193B-B379-4921-9F17-1841D50611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303786"/>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B4C5E53C-6003-4F74-B1CA-C7EA1E4993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30378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CB97B2B1-1CF5-46A5-940D-AB8F57F59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1" name="Freeform: Shape 60">
              <a:extLst>
                <a:ext uri="{FF2B5EF4-FFF2-40B4-BE49-F238E27FC236}">
                  <a16:creationId xmlns:a16="http://schemas.microsoft.com/office/drawing/2014/main" id="{0783F4F1-D8CE-4453-B79B-AD976E272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2" name="Freeform: Shape 61">
              <a:extLst>
                <a:ext uri="{FF2B5EF4-FFF2-40B4-BE49-F238E27FC236}">
                  <a16:creationId xmlns:a16="http://schemas.microsoft.com/office/drawing/2014/main" id="{06A7A4C9-F24F-4F00-A2FA-29E788A091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3" name="Freeform: Shape 62">
              <a:extLst>
                <a:ext uri="{FF2B5EF4-FFF2-40B4-BE49-F238E27FC236}">
                  <a16:creationId xmlns:a16="http://schemas.microsoft.com/office/drawing/2014/main" id="{EB694A32-59D6-46E3-8CE4-E4C485C2CB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303786"/>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4" name="Freeform: Shape 63">
              <a:extLst>
                <a:ext uri="{FF2B5EF4-FFF2-40B4-BE49-F238E27FC236}">
                  <a16:creationId xmlns:a16="http://schemas.microsoft.com/office/drawing/2014/main" id="{983EBB4C-28FF-41C6-90D6-5F30FC0868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65" name="Freeform: Shape 64">
              <a:extLst>
                <a:ext uri="{FF2B5EF4-FFF2-40B4-BE49-F238E27FC236}">
                  <a16:creationId xmlns:a16="http://schemas.microsoft.com/office/drawing/2014/main" id="{0707659D-8AE9-49B5-AB29-ECC099F495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363031"/>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66" name="Freeform: Shape 65">
              <a:extLst>
                <a:ext uri="{FF2B5EF4-FFF2-40B4-BE49-F238E27FC236}">
                  <a16:creationId xmlns:a16="http://schemas.microsoft.com/office/drawing/2014/main" id="{5C987ECC-9573-46EA-9C4A-7C3CAE393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36302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7" name="Freeform: Shape 66">
              <a:extLst>
                <a:ext uri="{FF2B5EF4-FFF2-40B4-BE49-F238E27FC236}">
                  <a16:creationId xmlns:a16="http://schemas.microsoft.com/office/drawing/2014/main" id="{4DAF6708-18C2-4082-B024-6CEA32AE0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8" name="Freeform: Shape 67">
              <a:extLst>
                <a:ext uri="{FF2B5EF4-FFF2-40B4-BE49-F238E27FC236}">
                  <a16:creationId xmlns:a16="http://schemas.microsoft.com/office/drawing/2014/main" id="{72CBB5AE-39E2-4D9B-A834-64D31B0032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69" name="Freeform: Shape 68">
              <a:extLst>
                <a:ext uri="{FF2B5EF4-FFF2-40B4-BE49-F238E27FC236}">
                  <a16:creationId xmlns:a16="http://schemas.microsoft.com/office/drawing/2014/main" id="{4592DE98-77BF-4E8E-AEB4-1934207BA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5AF5D9A0-BA94-4D2B-8479-26C55355B6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363031"/>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2CAA6A8E-7ACF-4EF7-AAD6-734A009DCF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D3DD3695-F212-4BAD-BBB3-EC1F624740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422181"/>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73" name="Freeform: Shape 72">
              <a:extLst>
                <a:ext uri="{FF2B5EF4-FFF2-40B4-BE49-F238E27FC236}">
                  <a16:creationId xmlns:a16="http://schemas.microsoft.com/office/drawing/2014/main" id="{AB1B3ECB-7594-4C5C-B62B-E686C0A89E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4221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4" name="Freeform: Shape 73">
              <a:extLst>
                <a:ext uri="{FF2B5EF4-FFF2-40B4-BE49-F238E27FC236}">
                  <a16:creationId xmlns:a16="http://schemas.microsoft.com/office/drawing/2014/main" id="{5EE54C3C-D9E5-4782-B8F6-058EB2D63E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5" name="Freeform: Shape 74">
              <a:extLst>
                <a:ext uri="{FF2B5EF4-FFF2-40B4-BE49-F238E27FC236}">
                  <a16:creationId xmlns:a16="http://schemas.microsoft.com/office/drawing/2014/main" id="{EAE78EEE-DC43-44E1-AB47-ACB80F94B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6" name="Freeform: Shape 75">
              <a:extLst>
                <a:ext uri="{FF2B5EF4-FFF2-40B4-BE49-F238E27FC236}">
                  <a16:creationId xmlns:a16="http://schemas.microsoft.com/office/drawing/2014/main" id="{847D67EF-1141-4582-866E-FE02FB2360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7" name="Freeform: Shape 76">
              <a:extLst>
                <a:ext uri="{FF2B5EF4-FFF2-40B4-BE49-F238E27FC236}">
                  <a16:creationId xmlns:a16="http://schemas.microsoft.com/office/drawing/2014/main" id="{99ECC931-60A1-4628-A34B-4B68DA3CC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422181"/>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8" name="Freeform: Shape 77">
              <a:extLst>
                <a:ext uri="{FF2B5EF4-FFF2-40B4-BE49-F238E27FC236}">
                  <a16:creationId xmlns:a16="http://schemas.microsoft.com/office/drawing/2014/main" id="{A587D2BE-3417-44AE-BEEF-57F88CECB4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79" name="Freeform: Shape 78">
              <a:extLst>
                <a:ext uri="{FF2B5EF4-FFF2-40B4-BE49-F238E27FC236}">
                  <a16:creationId xmlns:a16="http://schemas.microsoft.com/office/drawing/2014/main" id="{FCEB2ED3-A08D-4286-B75D-893289F3F3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80" name="Freeform: Shape 79">
              <a:extLst>
                <a:ext uri="{FF2B5EF4-FFF2-40B4-BE49-F238E27FC236}">
                  <a16:creationId xmlns:a16="http://schemas.microsoft.com/office/drawing/2014/main" id="{7C7DB7BB-8173-4377-85B0-032B7BDAB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81" name="Freeform: Shape 80">
              <a:extLst>
                <a:ext uri="{FF2B5EF4-FFF2-40B4-BE49-F238E27FC236}">
                  <a16:creationId xmlns:a16="http://schemas.microsoft.com/office/drawing/2014/main" id="{93EF69B4-3F48-4509-8BF8-926E23BC1D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067000"/>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C1A86650-1EF5-46E3-885D-96985105A8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47EBBDE2-BD90-481F-A671-34E2186FB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87DAF1CB-838D-4C5C-8FB7-76BF677FEB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64573DA8-D2F3-4644-AC79-83843615C4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12624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6" name="Freeform: Shape 85">
              <a:extLst>
                <a:ext uri="{FF2B5EF4-FFF2-40B4-BE49-F238E27FC236}">
                  <a16:creationId xmlns:a16="http://schemas.microsoft.com/office/drawing/2014/main" id="{41AB53B8-0D5C-44BD-A2A9-ABBF659E1F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12624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7" name="Freeform: Shape 86">
              <a:extLst>
                <a:ext uri="{FF2B5EF4-FFF2-40B4-BE49-F238E27FC236}">
                  <a16:creationId xmlns:a16="http://schemas.microsoft.com/office/drawing/2014/main" id="{29B7FA60-B453-4877-8D47-CA1209DF9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12624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7A6D2414-BCCC-40E8-B990-47642EFE96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12624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B0F37C2B-B7E6-420D-AD39-3AE4A2FBE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12624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90" name="Freeform: Shape 89">
              <a:extLst>
                <a:ext uri="{FF2B5EF4-FFF2-40B4-BE49-F238E27FC236}">
                  <a16:creationId xmlns:a16="http://schemas.microsoft.com/office/drawing/2014/main" id="{F6417E45-D7FC-40B8-AD49-941B28D18C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12624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91" name="Freeform: Shape 90">
              <a:extLst>
                <a:ext uri="{FF2B5EF4-FFF2-40B4-BE49-F238E27FC236}">
                  <a16:creationId xmlns:a16="http://schemas.microsoft.com/office/drawing/2014/main" id="{2A8D1963-0C59-476C-AAFA-A7AF4FF50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18539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2" name="Freeform: Shape 91">
              <a:extLst>
                <a:ext uri="{FF2B5EF4-FFF2-40B4-BE49-F238E27FC236}">
                  <a16:creationId xmlns:a16="http://schemas.microsoft.com/office/drawing/2014/main" id="{6BE777A9-EC29-46FC-AD21-AC7FD89B13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3" name="Freeform: Shape 92">
              <a:extLst>
                <a:ext uri="{FF2B5EF4-FFF2-40B4-BE49-F238E27FC236}">
                  <a16:creationId xmlns:a16="http://schemas.microsoft.com/office/drawing/2014/main" id="{C63BA1CE-93FB-42C7-8381-765E500232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18539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94" name="Freeform: Shape 93">
              <a:extLst>
                <a:ext uri="{FF2B5EF4-FFF2-40B4-BE49-F238E27FC236}">
                  <a16:creationId xmlns:a16="http://schemas.microsoft.com/office/drawing/2014/main" id="{7F30F275-ADC8-4FD1-8B4B-673B37517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DB20529C-F2DD-4607-8DEE-19A932968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B8029A9A-DFF9-49CE-8CEE-95A6695F39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185391"/>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6822C2EC-B05D-4CE6-9D59-164769D0E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244634"/>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53A0760F-F576-4A97-94AF-8BBE590844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CA76721C-646A-4910-AD1A-BE6B67767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244634"/>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065D4766-CAEC-4074-A9E2-6110A12389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4F1A0AC6-319D-49D8-A4FB-17A70E8E8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79502B48-2B92-45BF-B9AC-1102B38078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24463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6363AFA7-321F-431C-B2FD-ADCB4D24BD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30378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33EDDE1B-7379-4973-8CFD-F3C737104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1F20B58A-2DB8-46B2-9E93-9C8C817DC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30378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A5A3EF12-3DA1-4505-A44B-1B9634887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5B08812B-9264-47E7-8EC8-1233869F6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2A29F226-A243-410B-BEE4-EBA9DD76F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30378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9DF57348-F837-475C-A7AA-3C7210041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363028"/>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1E41B89A-9A45-4947-ADB0-940040049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36302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6C1F1525-32BC-46E1-84E6-C2BB88730B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363028"/>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C73A8972-BA44-40C6-B045-83E78C4D4A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36302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13" name="Freeform: Shape 112">
              <a:extLst>
                <a:ext uri="{FF2B5EF4-FFF2-40B4-BE49-F238E27FC236}">
                  <a16:creationId xmlns:a16="http://schemas.microsoft.com/office/drawing/2014/main" id="{C196E956-03D1-4F79-826A-A2F5E3DEF1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36302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14" name="Freeform: Shape 113">
              <a:extLst>
                <a:ext uri="{FF2B5EF4-FFF2-40B4-BE49-F238E27FC236}">
                  <a16:creationId xmlns:a16="http://schemas.microsoft.com/office/drawing/2014/main" id="{ADA7B07B-EAC8-4FA5-B14F-3ABF8BA7A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363029"/>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5" name="Freeform: Shape 114">
              <a:extLst>
                <a:ext uri="{FF2B5EF4-FFF2-40B4-BE49-F238E27FC236}">
                  <a16:creationId xmlns:a16="http://schemas.microsoft.com/office/drawing/2014/main" id="{93C28672-FF9E-4FE0-AC47-2FDD26CD75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42217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6" name="Freeform: Shape 115">
              <a:extLst>
                <a:ext uri="{FF2B5EF4-FFF2-40B4-BE49-F238E27FC236}">
                  <a16:creationId xmlns:a16="http://schemas.microsoft.com/office/drawing/2014/main" id="{E347BAB3-EA9C-4ADD-AE5E-28F2E3C538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4221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7" name="Freeform: Shape 116">
              <a:extLst>
                <a:ext uri="{FF2B5EF4-FFF2-40B4-BE49-F238E27FC236}">
                  <a16:creationId xmlns:a16="http://schemas.microsoft.com/office/drawing/2014/main" id="{321920C4-EE31-4F03-A0D5-A280D3F4B1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42217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18" name="Freeform: Shape 117">
              <a:extLst>
                <a:ext uri="{FF2B5EF4-FFF2-40B4-BE49-F238E27FC236}">
                  <a16:creationId xmlns:a16="http://schemas.microsoft.com/office/drawing/2014/main" id="{6EBB3D05-4C78-4F10-8D03-8909DBCFB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42217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19" name="Freeform: Shape 118">
              <a:extLst>
                <a:ext uri="{FF2B5EF4-FFF2-40B4-BE49-F238E27FC236}">
                  <a16:creationId xmlns:a16="http://schemas.microsoft.com/office/drawing/2014/main" id="{FC65F531-84E4-463F-8791-EB6EDFA63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4221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A63BB6A3-D482-43F2-9F5F-20E163CC44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ABDCCD34-EB5D-4194-8A28-1424E98AE4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481330"/>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F058544E-163D-4FFF-9A69-0B3A3F2D66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48133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11041486-0577-4F0E-8DD5-5E20E2672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71D11099-C84E-43AC-9F20-92460E1708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5" name="Freeform: Shape 124">
              <a:extLst>
                <a:ext uri="{FF2B5EF4-FFF2-40B4-BE49-F238E27FC236}">
                  <a16:creationId xmlns:a16="http://schemas.microsoft.com/office/drawing/2014/main" id="{E598FB87-8AFF-4C56-9E2C-776F4641E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6" name="Freeform: Shape 125">
              <a:extLst>
                <a:ext uri="{FF2B5EF4-FFF2-40B4-BE49-F238E27FC236}">
                  <a16:creationId xmlns:a16="http://schemas.microsoft.com/office/drawing/2014/main" id="{7701E761-16DE-4350-9718-DD81B37FB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48133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552E747F-E415-4348-A11A-4CABCB64B5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C6472F13-E6DE-4469-9563-F478261B6E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54057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29" name="Freeform: Shape 128">
              <a:extLst>
                <a:ext uri="{FF2B5EF4-FFF2-40B4-BE49-F238E27FC236}">
                  <a16:creationId xmlns:a16="http://schemas.microsoft.com/office/drawing/2014/main" id="{5C72FE15-910B-4622-A14C-AFA2DFCC02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540575"/>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30" name="Freeform: Shape 129">
              <a:extLst>
                <a:ext uri="{FF2B5EF4-FFF2-40B4-BE49-F238E27FC236}">
                  <a16:creationId xmlns:a16="http://schemas.microsoft.com/office/drawing/2014/main" id="{BAB8F759-DEFA-4D35-B76E-6D3034FB77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1" name="Freeform: Shape 130">
              <a:extLst>
                <a:ext uri="{FF2B5EF4-FFF2-40B4-BE49-F238E27FC236}">
                  <a16:creationId xmlns:a16="http://schemas.microsoft.com/office/drawing/2014/main" id="{A1BBCEBD-DCE2-4354-B878-49ABEC367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2" name="Freeform: Shape 131">
              <a:extLst>
                <a:ext uri="{FF2B5EF4-FFF2-40B4-BE49-F238E27FC236}">
                  <a16:creationId xmlns:a16="http://schemas.microsoft.com/office/drawing/2014/main" id="{2CBB3A18-0021-403F-8E24-8805829B4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3" name="Freeform: Shape 132">
              <a:extLst>
                <a:ext uri="{FF2B5EF4-FFF2-40B4-BE49-F238E27FC236}">
                  <a16:creationId xmlns:a16="http://schemas.microsoft.com/office/drawing/2014/main" id="{8FDF7AAC-1EC6-4409-90AB-DBB984883D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540575"/>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34" name="Freeform: Shape 133">
              <a:extLst>
                <a:ext uri="{FF2B5EF4-FFF2-40B4-BE49-F238E27FC236}">
                  <a16:creationId xmlns:a16="http://schemas.microsoft.com/office/drawing/2014/main" id="{5B9999E8-7D25-4049-8328-685B556DC6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5" name="Freeform: Shape 134">
              <a:extLst>
                <a:ext uri="{FF2B5EF4-FFF2-40B4-BE49-F238E27FC236}">
                  <a16:creationId xmlns:a16="http://schemas.microsoft.com/office/drawing/2014/main" id="{E77FC8A9-DEAE-424D-B460-12E0F3268D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5997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36" name="Freeform: Shape 135">
              <a:extLst>
                <a:ext uri="{FF2B5EF4-FFF2-40B4-BE49-F238E27FC236}">
                  <a16:creationId xmlns:a16="http://schemas.microsoft.com/office/drawing/2014/main" id="{54F9C69A-0DCF-444A-B970-32B4120483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5997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7" name="Freeform: Shape 136">
              <a:extLst>
                <a:ext uri="{FF2B5EF4-FFF2-40B4-BE49-F238E27FC236}">
                  <a16:creationId xmlns:a16="http://schemas.microsoft.com/office/drawing/2014/main" id="{8BD94DDA-54FF-48EE-9DAC-C0EA6F91D4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8" name="Freeform: Shape 137">
              <a:extLst>
                <a:ext uri="{FF2B5EF4-FFF2-40B4-BE49-F238E27FC236}">
                  <a16:creationId xmlns:a16="http://schemas.microsoft.com/office/drawing/2014/main" id="{E18A6989-0132-4CB7-BB68-EEBC4E080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39" name="Freeform: Shape 138">
              <a:extLst>
                <a:ext uri="{FF2B5EF4-FFF2-40B4-BE49-F238E27FC236}">
                  <a16:creationId xmlns:a16="http://schemas.microsoft.com/office/drawing/2014/main" id="{A1357332-D19F-4C2B-B474-21D5539B90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0" name="Freeform: Shape 139">
              <a:extLst>
                <a:ext uri="{FF2B5EF4-FFF2-40B4-BE49-F238E27FC236}">
                  <a16:creationId xmlns:a16="http://schemas.microsoft.com/office/drawing/2014/main" id="{295C7590-8B80-428C-95A9-638B265425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5997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1" name="Freeform: Shape 140">
              <a:extLst>
                <a:ext uri="{FF2B5EF4-FFF2-40B4-BE49-F238E27FC236}">
                  <a16:creationId xmlns:a16="http://schemas.microsoft.com/office/drawing/2014/main" id="{CA0E8A31-7520-4726-9D96-43BA87407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2" name="Freeform: Shape 141">
              <a:extLst>
                <a:ext uri="{FF2B5EF4-FFF2-40B4-BE49-F238E27FC236}">
                  <a16:creationId xmlns:a16="http://schemas.microsoft.com/office/drawing/2014/main" id="{9407EEE0-5D8E-4CCC-A91B-0CB523227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3" y="3658968"/>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43" name="Freeform: Shape 142">
              <a:extLst>
                <a:ext uri="{FF2B5EF4-FFF2-40B4-BE49-F238E27FC236}">
                  <a16:creationId xmlns:a16="http://schemas.microsoft.com/office/drawing/2014/main" id="{3799DFCC-868B-4257-B530-8E8D616CC5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99" y="365896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4" name="Freeform: Shape 143">
              <a:extLst>
                <a:ext uri="{FF2B5EF4-FFF2-40B4-BE49-F238E27FC236}">
                  <a16:creationId xmlns:a16="http://schemas.microsoft.com/office/drawing/2014/main" id="{F7F5EEB5-FE82-45A8-97C4-88460ABAFB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49"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5" name="Freeform: Shape 144">
              <a:extLst>
                <a:ext uri="{FF2B5EF4-FFF2-40B4-BE49-F238E27FC236}">
                  <a16:creationId xmlns:a16="http://schemas.microsoft.com/office/drawing/2014/main" id="{CD76E4C7-EB07-499D-9BC3-FF39C8B61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6" name="Freeform: Shape 145">
              <a:extLst>
                <a:ext uri="{FF2B5EF4-FFF2-40B4-BE49-F238E27FC236}">
                  <a16:creationId xmlns:a16="http://schemas.microsoft.com/office/drawing/2014/main" id="{86EFDF8D-E5F7-4EB8-B8DA-3CC7E21D88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5"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7" name="Freeform: Shape 146">
              <a:extLst>
                <a:ext uri="{FF2B5EF4-FFF2-40B4-BE49-F238E27FC236}">
                  <a16:creationId xmlns:a16="http://schemas.microsoft.com/office/drawing/2014/main" id="{2CA6506B-EACA-4FB2-81AB-E028F44786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0" y="3658968"/>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8" name="Freeform: Shape 147">
              <a:extLst>
                <a:ext uri="{FF2B5EF4-FFF2-40B4-BE49-F238E27FC236}">
                  <a16:creationId xmlns:a16="http://schemas.microsoft.com/office/drawing/2014/main" id="{193E4771-2787-4901-93D8-7E90F3F479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49" name="Freeform: Shape 148">
              <a:extLst>
                <a:ext uri="{FF2B5EF4-FFF2-40B4-BE49-F238E27FC236}">
                  <a16:creationId xmlns:a16="http://schemas.microsoft.com/office/drawing/2014/main" id="{0EA31773-15F1-4605-8787-6891ABB21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718118"/>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50" name="Freeform: Shape 149">
              <a:extLst>
                <a:ext uri="{FF2B5EF4-FFF2-40B4-BE49-F238E27FC236}">
                  <a16:creationId xmlns:a16="http://schemas.microsoft.com/office/drawing/2014/main" id="{1302C213-2CD5-4168-9534-111E6E81A8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71811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1" name="Freeform: Shape 150">
              <a:extLst>
                <a:ext uri="{FF2B5EF4-FFF2-40B4-BE49-F238E27FC236}">
                  <a16:creationId xmlns:a16="http://schemas.microsoft.com/office/drawing/2014/main" id="{B9B36C24-2336-41FD-BAC4-6CD69DFD5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2" name="Freeform: Shape 151">
              <a:extLst>
                <a:ext uri="{FF2B5EF4-FFF2-40B4-BE49-F238E27FC236}">
                  <a16:creationId xmlns:a16="http://schemas.microsoft.com/office/drawing/2014/main" id="{CA3AFAFE-D376-4A7B-928B-833531472D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6"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3" name="Freeform: Shape 152">
              <a:extLst>
                <a:ext uri="{FF2B5EF4-FFF2-40B4-BE49-F238E27FC236}">
                  <a16:creationId xmlns:a16="http://schemas.microsoft.com/office/drawing/2014/main" id="{7C685A00-A4F7-4250-BAAA-70978DADE4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4" name="Freeform: Shape 153">
              <a:extLst>
                <a:ext uri="{FF2B5EF4-FFF2-40B4-BE49-F238E27FC236}">
                  <a16:creationId xmlns:a16="http://schemas.microsoft.com/office/drawing/2014/main" id="{E52682F3-EDD5-4BDC-BB19-A4540873A8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718118"/>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5" name="Freeform: Shape 154">
              <a:extLst>
                <a:ext uri="{FF2B5EF4-FFF2-40B4-BE49-F238E27FC236}">
                  <a16:creationId xmlns:a16="http://schemas.microsoft.com/office/drawing/2014/main" id="{2C5E1880-CFBA-4547-9C23-6D2C433048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56" name="Freeform: Shape 155">
              <a:extLst>
                <a:ext uri="{FF2B5EF4-FFF2-40B4-BE49-F238E27FC236}">
                  <a16:creationId xmlns:a16="http://schemas.microsoft.com/office/drawing/2014/main" id="{439AAF4F-2AAD-4A02-A7FA-FE28D5286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7" y="3777362"/>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dirty="0"/>
            </a:p>
          </p:txBody>
        </p:sp>
        <p:sp>
          <p:nvSpPr>
            <p:cNvPr id="157" name="Freeform: Shape 156">
              <a:extLst>
                <a:ext uri="{FF2B5EF4-FFF2-40B4-BE49-F238E27FC236}">
                  <a16:creationId xmlns:a16="http://schemas.microsoft.com/office/drawing/2014/main" id="{05614144-9309-41ED-8E05-839A6EEFF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1" y="377736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58" name="Freeform: Shape 157">
              <a:extLst>
                <a:ext uri="{FF2B5EF4-FFF2-40B4-BE49-F238E27FC236}">
                  <a16:creationId xmlns:a16="http://schemas.microsoft.com/office/drawing/2014/main" id="{24324D6F-A81D-45F2-BA36-C53F1AB0C6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3"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59" name="Freeform: Shape 158">
              <a:extLst>
                <a:ext uri="{FF2B5EF4-FFF2-40B4-BE49-F238E27FC236}">
                  <a16:creationId xmlns:a16="http://schemas.microsoft.com/office/drawing/2014/main" id="{6B00668D-07BC-47CF-9D1E-F94EC7C56F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701"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0" name="Freeform: Shape 159">
              <a:extLst>
                <a:ext uri="{FF2B5EF4-FFF2-40B4-BE49-F238E27FC236}">
                  <a16:creationId xmlns:a16="http://schemas.microsoft.com/office/drawing/2014/main" id="{BCF78A89-29F2-4973-8463-DF3C57EFB4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54"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1" name="Freeform: Shape 160">
              <a:extLst>
                <a:ext uri="{FF2B5EF4-FFF2-40B4-BE49-F238E27FC236}">
                  <a16:creationId xmlns:a16="http://schemas.microsoft.com/office/drawing/2014/main" id="{F5BCB645-FB02-40FC-99A4-06CA3F1B2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102" y="377736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62" name="Freeform: Shape 161">
              <a:extLst>
                <a:ext uri="{FF2B5EF4-FFF2-40B4-BE49-F238E27FC236}">
                  <a16:creationId xmlns:a16="http://schemas.microsoft.com/office/drawing/2014/main" id="{F6115A3A-2FBE-4633-A426-37D05BC071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50"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63" name="Freeform: Shape 162">
              <a:extLst>
                <a:ext uri="{FF2B5EF4-FFF2-40B4-BE49-F238E27FC236}">
                  <a16:creationId xmlns:a16="http://schemas.microsoft.com/office/drawing/2014/main" id="{AEFD8D2F-B95A-4C0A-AE85-53171B29F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481330"/>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4" name="Freeform: Shape 163">
              <a:extLst>
                <a:ext uri="{FF2B5EF4-FFF2-40B4-BE49-F238E27FC236}">
                  <a16:creationId xmlns:a16="http://schemas.microsoft.com/office/drawing/2014/main" id="{4DD4F397-1F35-4E06-8EC1-8F58C51912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5" name="Freeform: Shape 164">
              <a:extLst>
                <a:ext uri="{FF2B5EF4-FFF2-40B4-BE49-F238E27FC236}">
                  <a16:creationId xmlns:a16="http://schemas.microsoft.com/office/drawing/2014/main" id="{B031E5E0-C77D-49F7-ADF2-258D23052D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481330"/>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dirty="0"/>
            </a:p>
          </p:txBody>
        </p:sp>
        <p:sp>
          <p:nvSpPr>
            <p:cNvPr id="166" name="Freeform: Shape 165">
              <a:extLst>
                <a:ext uri="{FF2B5EF4-FFF2-40B4-BE49-F238E27FC236}">
                  <a16:creationId xmlns:a16="http://schemas.microsoft.com/office/drawing/2014/main" id="{3F044DE9-FE64-4C30-8191-7E1547880C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dirty="0"/>
            </a:p>
          </p:txBody>
        </p:sp>
        <p:sp>
          <p:nvSpPr>
            <p:cNvPr id="167" name="Freeform: Shape 166">
              <a:extLst>
                <a:ext uri="{FF2B5EF4-FFF2-40B4-BE49-F238E27FC236}">
                  <a16:creationId xmlns:a16="http://schemas.microsoft.com/office/drawing/2014/main" id="{9B18BCEB-85ED-4077-ACB7-FEB2F6443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dirty="0"/>
            </a:p>
          </p:txBody>
        </p:sp>
        <p:sp>
          <p:nvSpPr>
            <p:cNvPr id="168" name="Freeform: Shape 167">
              <a:extLst>
                <a:ext uri="{FF2B5EF4-FFF2-40B4-BE49-F238E27FC236}">
                  <a16:creationId xmlns:a16="http://schemas.microsoft.com/office/drawing/2014/main" id="{00C0927E-2CCF-4F8E-8A54-22B8A93C97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48132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dirty="0"/>
            </a:p>
          </p:txBody>
        </p:sp>
        <p:sp>
          <p:nvSpPr>
            <p:cNvPr id="169" name="Freeform: Shape 168">
              <a:extLst>
                <a:ext uri="{FF2B5EF4-FFF2-40B4-BE49-F238E27FC236}">
                  <a16:creationId xmlns:a16="http://schemas.microsoft.com/office/drawing/2014/main" id="{D0C3350E-04F5-4FED-9991-4DD964E099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54057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0" name="Freeform: Shape 169">
              <a:extLst>
                <a:ext uri="{FF2B5EF4-FFF2-40B4-BE49-F238E27FC236}">
                  <a16:creationId xmlns:a16="http://schemas.microsoft.com/office/drawing/2014/main" id="{F43D0338-A6C9-4866-8D0C-072664518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5405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1" name="Freeform: Shape 170">
              <a:extLst>
                <a:ext uri="{FF2B5EF4-FFF2-40B4-BE49-F238E27FC236}">
                  <a16:creationId xmlns:a16="http://schemas.microsoft.com/office/drawing/2014/main" id="{40EA171B-27E2-4100-9D5F-123CF6E7F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540584"/>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72" name="Freeform: Shape 171">
              <a:extLst>
                <a:ext uri="{FF2B5EF4-FFF2-40B4-BE49-F238E27FC236}">
                  <a16:creationId xmlns:a16="http://schemas.microsoft.com/office/drawing/2014/main" id="{22FD540C-F3DF-40F5-B2BE-BBD113EF4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54058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3" name="Freeform: Shape 172">
              <a:extLst>
                <a:ext uri="{FF2B5EF4-FFF2-40B4-BE49-F238E27FC236}">
                  <a16:creationId xmlns:a16="http://schemas.microsoft.com/office/drawing/2014/main" id="{57768D93-FAD4-4236-969B-B8EE8E88F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5405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74" name="Freeform: Shape 173">
              <a:extLst>
                <a:ext uri="{FF2B5EF4-FFF2-40B4-BE49-F238E27FC236}">
                  <a16:creationId xmlns:a16="http://schemas.microsoft.com/office/drawing/2014/main" id="{0F5E0490-21C2-4EF6-950D-38814F32C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540588"/>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sp>
          <p:nvSpPr>
            <p:cNvPr id="175" name="Freeform: Shape 174">
              <a:extLst>
                <a:ext uri="{FF2B5EF4-FFF2-40B4-BE49-F238E27FC236}">
                  <a16:creationId xmlns:a16="http://schemas.microsoft.com/office/drawing/2014/main" id="{8E981C9B-710F-4034-AE82-28B1B07245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59973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6" name="Freeform: Shape 175">
              <a:extLst>
                <a:ext uri="{FF2B5EF4-FFF2-40B4-BE49-F238E27FC236}">
                  <a16:creationId xmlns:a16="http://schemas.microsoft.com/office/drawing/2014/main" id="{CC62C2CC-DBAE-4877-8F55-02FE00AE8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7" name="Freeform: Shape 176">
              <a:extLst>
                <a:ext uri="{FF2B5EF4-FFF2-40B4-BE49-F238E27FC236}">
                  <a16:creationId xmlns:a16="http://schemas.microsoft.com/office/drawing/2014/main" id="{D8F57D8B-1988-441F-9DAE-A525DA5E9D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59973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78" name="Freeform: Shape 177">
              <a:extLst>
                <a:ext uri="{FF2B5EF4-FFF2-40B4-BE49-F238E27FC236}">
                  <a16:creationId xmlns:a16="http://schemas.microsoft.com/office/drawing/2014/main" id="{6715F028-3A13-4D5F-86C4-74C0AD81D6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79" name="Freeform: Shape 178">
              <a:extLst>
                <a:ext uri="{FF2B5EF4-FFF2-40B4-BE49-F238E27FC236}">
                  <a16:creationId xmlns:a16="http://schemas.microsoft.com/office/drawing/2014/main" id="{DC6C9B50-47B3-44E7-B897-43D010A18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59973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80" name="Freeform: Shape 179">
              <a:extLst>
                <a:ext uri="{FF2B5EF4-FFF2-40B4-BE49-F238E27FC236}">
                  <a16:creationId xmlns:a16="http://schemas.microsoft.com/office/drawing/2014/main" id="{F3F602F0-702E-4D5F-A4FC-0E602C02B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1" name="Freeform: Shape 180">
              <a:extLst>
                <a:ext uri="{FF2B5EF4-FFF2-40B4-BE49-F238E27FC236}">
                  <a16:creationId xmlns:a16="http://schemas.microsoft.com/office/drawing/2014/main" id="{9F379870-B34C-4DFC-9F0A-BDAB8C89FE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6589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2" name="Freeform: Shape 181">
              <a:extLst>
                <a:ext uri="{FF2B5EF4-FFF2-40B4-BE49-F238E27FC236}">
                  <a16:creationId xmlns:a16="http://schemas.microsoft.com/office/drawing/2014/main" id="{641092AC-FED1-4D1D-B57C-0AC883CA95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3" name="Freeform: Shape 182">
              <a:extLst>
                <a:ext uri="{FF2B5EF4-FFF2-40B4-BE49-F238E27FC236}">
                  <a16:creationId xmlns:a16="http://schemas.microsoft.com/office/drawing/2014/main" id="{EA8A0B5E-5BB1-46AF-AC31-7D3756F354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6589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84" name="Freeform: Shape 183">
              <a:extLst>
                <a:ext uri="{FF2B5EF4-FFF2-40B4-BE49-F238E27FC236}">
                  <a16:creationId xmlns:a16="http://schemas.microsoft.com/office/drawing/2014/main" id="{1C519384-2192-432B-B768-64B4BC2DA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5" name="Freeform: Shape 184">
              <a:extLst>
                <a:ext uri="{FF2B5EF4-FFF2-40B4-BE49-F238E27FC236}">
                  <a16:creationId xmlns:a16="http://schemas.microsoft.com/office/drawing/2014/main" id="{13C77A9D-44F0-4289-A611-D8AF813570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86" name="Freeform: Shape 185">
              <a:extLst>
                <a:ext uri="{FF2B5EF4-FFF2-40B4-BE49-F238E27FC236}">
                  <a16:creationId xmlns:a16="http://schemas.microsoft.com/office/drawing/2014/main" id="{0A54AEDC-E418-4E02-A713-6CE30C0CDD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41" y="36589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7" name="Freeform: Shape 186">
              <a:extLst>
                <a:ext uri="{FF2B5EF4-FFF2-40B4-BE49-F238E27FC236}">
                  <a16:creationId xmlns:a16="http://schemas.microsoft.com/office/drawing/2014/main" id="{24FECFE3-9F31-47B0-B17F-CF2A1CEE85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9" y="371813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8" name="Freeform: Shape 187">
              <a:extLst>
                <a:ext uri="{FF2B5EF4-FFF2-40B4-BE49-F238E27FC236}">
                  <a16:creationId xmlns:a16="http://schemas.microsoft.com/office/drawing/2014/main" id="{68167DF4-8B16-419B-B7BA-2FD5FF6CC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50" y="37181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89" name="Freeform: Shape 188">
              <a:extLst>
                <a:ext uri="{FF2B5EF4-FFF2-40B4-BE49-F238E27FC236}">
                  <a16:creationId xmlns:a16="http://schemas.microsoft.com/office/drawing/2014/main" id="{A543D24F-44C0-4DDF-A30E-8C8407548F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5" y="3718130"/>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dirty="0"/>
            </a:p>
          </p:txBody>
        </p:sp>
        <p:sp>
          <p:nvSpPr>
            <p:cNvPr id="190" name="Freeform: Shape 189">
              <a:extLst>
                <a:ext uri="{FF2B5EF4-FFF2-40B4-BE49-F238E27FC236}">
                  <a16:creationId xmlns:a16="http://schemas.microsoft.com/office/drawing/2014/main" id="{63DEAE3C-3931-41EE-B4A1-F9385602BE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5" y="37181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1" name="Freeform: Shape 190">
              <a:extLst>
                <a:ext uri="{FF2B5EF4-FFF2-40B4-BE49-F238E27FC236}">
                  <a16:creationId xmlns:a16="http://schemas.microsoft.com/office/drawing/2014/main" id="{B11945CD-32F6-4C09-82AF-551051231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92" y="371812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dirty="0"/>
            </a:p>
          </p:txBody>
        </p:sp>
        <p:sp>
          <p:nvSpPr>
            <p:cNvPr id="192" name="Freeform: Shape 191">
              <a:extLst>
                <a:ext uri="{FF2B5EF4-FFF2-40B4-BE49-F238E27FC236}">
                  <a16:creationId xmlns:a16="http://schemas.microsoft.com/office/drawing/2014/main" id="{9109F44F-512F-4792-AED2-ECA80DDE16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40" y="37181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dirty="0"/>
            </a:p>
          </p:txBody>
        </p:sp>
        <p:sp>
          <p:nvSpPr>
            <p:cNvPr id="193" name="Freeform: Shape 192">
              <a:extLst>
                <a:ext uri="{FF2B5EF4-FFF2-40B4-BE49-F238E27FC236}">
                  <a16:creationId xmlns:a16="http://schemas.microsoft.com/office/drawing/2014/main" id="{29B9E19B-BC56-46F2-BFFF-1688CEA55A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777375"/>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4" name="Freeform: Shape 193">
              <a:extLst>
                <a:ext uri="{FF2B5EF4-FFF2-40B4-BE49-F238E27FC236}">
                  <a16:creationId xmlns:a16="http://schemas.microsoft.com/office/drawing/2014/main" id="{F573BDDE-4AED-43FB-B8D1-B5F3708931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50" y="377737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5" name="Freeform: Shape 194">
              <a:extLst>
                <a:ext uri="{FF2B5EF4-FFF2-40B4-BE49-F238E27FC236}">
                  <a16:creationId xmlns:a16="http://schemas.microsoft.com/office/drawing/2014/main" id="{EFFDA684-6DFF-4629-830E-6F2ACAB8C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6" y="3777375"/>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dirty="0"/>
            </a:p>
          </p:txBody>
        </p:sp>
        <p:sp>
          <p:nvSpPr>
            <p:cNvPr id="196" name="Freeform: Shape 195">
              <a:extLst>
                <a:ext uri="{FF2B5EF4-FFF2-40B4-BE49-F238E27FC236}">
                  <a16:creationId xmlns:a16="http://schemas.microsoft.com/office/drawing/2014/main" id="{92E23250-6349-4726-AF61-08A57B3A2E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55" y="377735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dirty="0"/>
            </a:p>
          </p:txBody>
        </p:sp>
        <p:sp>
          <p:nvSpPr>
            <p:cNvPr id="197" name="Freeform: Shape 196">
              <a:extLst>
                <a:ext uri="{FF2B5EF4-FFF2-40B4-BE49-F238E27FC236}">
                  <a16:creationId xmlns:a16="http://schemas.microsoft.com/office/drawing/2014/main" id="{8536AAE6-5497-4B0A-9C9F-4EAA1BB322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314" y="377745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dirty="0"/>
            </a:p>
          </p:txBody>
        </p:sp>
        <p:sp>
          <p:nvSpPr>
            <p:cNvPr id="198" name="Freeform: Shape 197">
              <a:extLst>
                <a:ext uri="{FF2B5EF4-FFF2-40B4-BE49-F238E27FC236}">
                  <a16:creationId xmlns:a16="http://schemas.microsoft.com/office/drawing/2014/main" id="{52B72898-B9DE-4574-BB20-0C317954D4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326122931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0238D0-E784-1AA7-E86C-3DCAA9C36900}"/>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How do we test for diminished responsibility?</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ABF17203-9B02-C7FD-CB88-BAB28499F454}"/>
              </a:ext>
            </a:extLst>
          </p:cNvPr>
          <p:cNvSpPr>
            <a:spLocks noGrp="1"/>
          </p:cNvSpPr>
          <p:nvPr>
            <p:ph idx="1"/>
          </p:nvPr>
        </p:nvSpPr>
        <p:spPr>
          <a:xfrm>
            <a:off x="6234868" y="1130846"/>
            <a:ext cx="5217173" cy="4351338"/>
          </a:xfrm>
        </p:spPr>
        <p:txBody>
          <a:bodyPr>
            <a:normAutofit/>
          </a:bodyPr>
          <a:lstStyle/>
          <a:p>
            <a:r>
              <a:rPr lang="en-GB" sz="1300" b="0" i="0">
                <a:solidFill>
                  <a:schemeClr val="bg1"/>
                </a:solidFill>
                <a:effectLst/>
                <a:latin typeface="arial" panose="020B0604020202020204" pitchFamily="34" charset="0"/>
              </a:rPr>
              <a:t>(1)A person (“D”) who kills or is a party to the killing of another is not to be convicted of murder if D was suffering from an abnormality of mental functioning which—</a:t>
            </a:r>
          </a:p>
          <a:p>
            <a:r>
              <a:rPr lang="en-GB" sz="1300" b="0" i="0">
                <a:solidFill>
                  <a:schemeClr val="bg1"/>
                </a:solidFill>
                <a:effectLst/>
                <a:latin typeface="arial" panose="020B0604020202020204" pitchFamily="34" charset="0"/>
              </a:rPr>
              <a:t>(a)arose from a recognised medical condition,</a:t>
            </a:r>
          </a:p>
          <a:p>
            <a:r>
              <a:rPr lang="en-GB" sz="1300" b="0" i="0">
                <a:solidFill>
                  <a:schemeClr val="bg1"/>
                </a:solidFill>
                <a:effectLst/>
                <a:latin typeface="arial" panose="020B0604020202020204" pitchFamily="34" charset="0"/>
              </a:rPr>
              <a:t>(b)substantially impaired D's ability to do one or more of the things mentioned in subsection (1A), and</a:t>
            </a:r>
          </a:p>
          <a:p>
            <a:r>
              <a:rPr lang="en-GB" sz="1300" b="0" i="0">
                <a:solidFill>
                  <a:schemeClr val="bg1"/>
                </a:solidFill>
                <a:effectLst/>
                <a:latin typeface="arial" panose="020B0604020202020204" pitchFamily="34" charset="0"/>
              </a:rPr>
              <a:t>(c)provides an explanation for D's acts and omissions in doing or being a party to the killing.</a:t>
            </a:r>
          </a:p>
          <a:p>
            <a:r>
              <a:rPr lang="en-GB" sz="1300" b="0" i="0">
                <a:solidFill>
                  <a:schemeClr val="bg1"/>
                </a:solidFill>
                <a:effectLst/>
                <a:latin typeface="arial" panose="020B0604020202020204" pitchFamily="34" charset="0"/>
              </a:rPr>
              <a:t>(1A)Those things are—</a:t>
            </a:r>
          </a:p>
          <a:p>
            <a:r>
              <a:rPr lang="en-GB" sz="1300" b="0" i="0">
                <a:solidFill>
                  <a:schemeClr val="bg1"/>
                </a:solidFill>
                <a:effectLst/>
                <a:latin typeface="arial" panose="020B0604020202020204" pitchFamily="34" charset="0"/>
              </a:rPr>
              <a:t>(a)to understand the nature of D's conduct;</a:t>
            </a:r>
          </a:p>
          <a:p>
            <a:r>
              <a:rPr lang="en-GB" sz="1300" b="0" i="0">
                <a:solidFill>
                  <a:schemeClr val="bg1"/>
                </a:solidFill>
                <a:effectLst/>
                <a:latin typeface="arial" panose="020B0604020202020204" pitchFamily="34" charset="0"/>
              </a:rPr>
              <a:t>(b)to form a rational judgment;</a:t>
            </a:r>
          </a:p>
          <a:p>
            <a:r>
              <a:rPr lang="en-GB" sz="1300" b="0" i="0">
                <a:solidFill>
                  <a:schemeClr val="bg1"/>
                </a:solidFill>
                <a:effectLst/>
                <a:latin typeface="arial" panose="020B0604020202020204" pitchFamily="34" charset="0"/>
              </a:rPr>
              <a:t>(c)to exercise self-control.</a:t>
            </a:r>
          </a:p>
          <a:p>
            <a:r>
              <a:rPr lang="en-GB" sz="1300" b="0" i="0">
                <a:solidFill>
                  <a:schemeClr val="bg1"/>
                </a:solidFill>
                <a:effectLst/>
                <a:latin typeface="arial" panose="020B0604020202020204" pitchFamily="34" charset="0"/>
              </a:rPr>
              <a:t>(1B)For the purposes of subsection (1)(c), an abnormality of mental functioning provides an explanation for D's conduct if it causes, or is a significant contributory factor in causing, D to carry out that conduct.</a:t>
            </a:r>
          </a:p>
          <a:p>
            <a:endParaRPr lang="en-GB" sz="1300">
              <a:solidFill>
                <a:schemeClr val="bg1"/>
              </a:solidFill>
            </a:endParaRP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5226769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B2562B-A731-E220-5B71-0350BC249DD4}"/>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latin typeface="arial" panose="020B0604020202020204" pitchFamily="34" charset="0"/>
              </a:rPr>
              <a:t>Suffering from a </a:t>
            </a:r>
            <a:r>
              <a:rPr lang="en-GB" b="1" i="1" u="sng">
                <a:solidFill>
                  <a:schemeClr val="bg1"/>
                </a:solidFill>
                <a:effectLst/>
                <a:latin typeface="arial" panose="020B0604020202020204" pitchFamily="34" charset="0"/>
              </a:rPr>
              <a:t>recognised medical condition</a:t>
            </a:r>
            <a:br>
              <a:rPr lang="en-GB" b="0" i="0">
                <a:solidFill>
                  <a:schemeClr val="bg1"/>
                </a:solidFill>
                <a:effectLst/>
                <a:latin typeface="arial" panose="020B0604020202020204" pitchFamily="34" charset="0"/>
              </a:rPr>
            </a:br>
            <a:endParaRPr lang="en-GB">
              <a:solidFill>
                <a:schemeClr val="bg1"/>
              </a:solidFill>
            </a:endParaRP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35BDED60-1162-57A2-3B8E-37EA93A20CD4}"/>
              </a:ext>
            </a:extLst>
          </p:cNvPr>
          <p:cNvSpPr>
            <a:spLocks noGrp="1"/>
          </p:cNvSpPr>
          <p:nvPr>
            <p:ph idx="1"/>
          </p:nvPr>
        </p:nvSpPr>
        <p:spPr>
          <a:xfrm>
            <a:off x="6234868" y="1130846"/>
            <a:ext cx="5217173" cy="4351338"/>
          </a:xfrm>
        </p:spPr>
        <p:txBody>
          <a:bodyPr>
            <a:normAutofit/>
          </a:bodyPr>
          <a:lstStyle/>
          <a:p>
            <a:r>
              <a:rPr lang="en-GB" sz="2600">
                <a:solidFill>
                  <a:schemeClr val="bg1"/>
                </a:solidFill>
              </a:rPr>
              <a:t>This is based on law. </a:t>
            </a:r>
          </a:p>
          <a:p>
            <a:r>
              <a:rPr lang="en-GB" sz="2600">
                <a:solidFill>
                  <a:schemeClr val="bg1"/>
                </a:solidFill>
              </a:rPr>
              <a:t>But the law uses medical texts. </a:t>
            </a:r>
          </a:p>
          <a:p>
            <a:r>
              <a:rPr lang="en-GB" sz="2600">
                <a:solidFill>
                  <a:schemeClr val="bg1"/>
                </a:solidFill>
              </a:rPr>
              <a:t>Usually consists of elements such as physical injury. But this has to have an effect on the brain and the individual mental functioning. </a:t>
            </a:r>
          </a:p>
          <a:p>
            <a:r>
              <a:rPr lang="en-GB" sz="2600">
                <a:solidFill>
                  <a:schemeClr val="bg1"/>
                </a:solidFill>
              </a:rPr>
              <a:t>This encompasses injuries which do not start of phycological but progress to be. </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57584025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38F6F9-D1A4-DA3D-6CBE-20E328321B90}"/>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Some mental health conditions include….</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228110D4-ED21-24A3-3985-5EC24B990324}"/>
              </a:ext>
            </a:extLst>
          </p:cNvPr>
          <p:cNvSpPr>
            <a:spLocks noGrp="1"/>
          </p:cNvSpPr>
          <p:nvPr>
            <p:ph idx="1"/>
          </p:nvPr>
        </p:nvSpPr>
        <p:spPr>
          <a:xfrm>
            <a:off x="6234868" y="1130846"/>
            <a:ext cx="5217173" cy="4351338"/>
          </a:xfrm>
        </p:spPr>
        <p:txBody>
          <a:bodyPr>
            <a:normAutofit/>
          </a:bodyPr>
          <a:lstStyle/>
          <a:p>
            <a:r>
              <a:rPr lang="en-GB">
                <a:solidFill>
                  <a:schemeClr val="bg1"/>
                </a:solidFill>
              </a:rPr>
              <a:t>Clinical Depression. </a:t>
            </a:r>
          </a:p>
          <a:p>
            <a:endParaRPr lang="en-GB">
              <a:solidFill>
                <a:schemeClr val="bg1"/>
              </a:solidFill>
            </a:endParaRPr>
          </a:p>
          <a:p>
            <a:r>
              <a:rPr lang="en-GB">
                <a:solidFill>
                  <a:schemeClr val="bg1"/>
                </a:solidFill>
              </a:rPr>
              <a:t>Schizophrenia. </a:t>
            </a:r>
          </a:p>
          <a:p>
            <a:endParaRPr lang="en-GB">
              <a:solidFill>
                <a:schemeClr val="bg1"/>
              </a:solidFill>
            </a:endParaRPr>
          </a:p>
          <a:p>
            <a:r>
              <a:rPr lang="en-GB">
                <a:solidFill>
                  <a:schemeClr val="bg1"/>
                </a:solidFill>
              </a:rPr>
              <a:t>Paranoia. </a:t>
            </a:r>
          </a:p>
          <a:p>
            <a:endParaRPr lang="en-GB">
              <a:solidFill>
                <a:schemeClr val="bg1"/>
              </a:solidFill>
            </a:endParaRPr>
          </a:p>
          <a:p>
            <a:r>
              <a:rPr lang="en-GB">
                <a:solidFill>
                  <a:schemeClr val="bg1"/>
                </a:solidFill>
              </a:rPr>
              <a:t>Adjustment disorder. </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424084011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5EAF7-B1DC-3809-9F03-09FFE836D402}"/>
              </a:ext>
            </a:extLst>
          </p:cNvPr>
          <p:cNvSpPr>
            <a:spLocks noGrp="1"/>
          </p:cNvSpPr>
          <p:nvPr>
            <p:ph type="title"/>
          </p:nvPr>
        </p:nvSpPr>
        <p:spPr/>
        <p:txBody>
          <a:bodyPr>
            <a:normAutofit/>
          </a:bodyPr>
          <a:lstStyle/>
          <a:p>
            <a:pPr algn="ctr"/>
            <a:r>
              <a:rPr lang="en-GB" sz="5400" b="1" i="1" u="sng" dirty="0"/>
              <a:t>Let’s look at some cases </a:t>
            </a:r>
          </a:p>
        </p:txBody>
      </p:sp>
      <p:graphicFrame>
        <p:nvGraphicFramePr>
          <p:cNvPr id="5" name="Content Placeholder 2">
            <a:extLst>
              <a:ext uri="{FF2B5EF4-FFF2-40B4-BE49-F238E27FC236}">
                <a16:creationId xmlns:a16="http://schemas.microsoft.com/office/drawing/2014/main" id="{5B16E146-1571-A224-8AE8-9B6A1B7A0855}"/>
              </a:ext>
            </a:extLst>
          </p:cNvPr>
          <p:cNvGraphicFramePr>
            <a:graphicFrameLocks noGrp="1"/>
          </p:cNvGraphicFramePr>
          <p:nvPr>
            <p:ph idx="1"/>
            <p:extLst>
              <p:ext uri="{D42A27DB-BD31-4B8C-83A1-F6EECF244321}">
                <p14:modId xmlns:p14="http://schemas.microsoft.com/office/powerpoint/2010/main" val="1081729377"/>
              </p:ext>
            </p:extLst>
          </p:nvPr>
        </p:nvGraphicFramePr>
        <p:xfrm>
          <a:off x="838200" y="1406769"/>
          <a:ext cx="10515600" cy="47701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5802674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809" y="1187311"/>
            <a:ext cx="5089552" cy="4483379"/>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14848-248A-47DD-88E0-95099D951E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301" y="1178924"/>
            <a:ext cx="5089552" cy="448337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18BDA89-0D2C-4C4E-99F6-D7A220FE4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787" y="1130846"/>
            <a:ext cx="5039475" cy="4439266"/>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40" y="1424181"/>
            <a:ext cx="1355538" cy="503582"/>
            <a:chOff x="2267504" y="2540250"/>
            <a:chExt cx="1990951" cy="739640"/>
          </a:xfrm>
          <a:solidFill>
            <a:schemeClr val="bg1"/>
          </a:solidFill>
        </p:grpSpPr>
        <p:sp>
          <p:nvSpPr>
            <p:cNvPr id="17" name="Freeform: Shape 16">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20" name="Graphic 212">
            <a:extLst>
              <a:ext uri="{FF2B5EF4-FFF2-40B4-BE49-F238E27FC236}">
                <a16:creationId xmlns:a16="http://schemas.microsoft.com/office/drawing/2014/main" id="{7CE98B01-ED41-482F-AFA1-19C7FA7C04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B9CABDD0-8DF6-4974-A224-9A2A81778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4"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32680" y="5188771"/>
            <a:ext cx="1076787" cy="1076789"/>
            <a:chOff x="5829300" y="3162300"/>
            <a:chExt cx="532256" cy="532257"/>
          </a:xfrm>
          <a:solidFill>
            <a:schemeClr val="bg1"/>
          </a:solidFill>
        </p:grpSpPr>
        <p:sp>
          <p:nvSpPr>
            <p:cNvPr id="25" name="Freeform: Shape 24">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2" name="Title 1">
            <a:extLst>
              <a:ext uri="{FF2B5EF4-FFF2-40B4-BE49-F238E27FC236}">
                <a16:creationId xmlns:a16="http://schemas.microsoft.com/office/drawing/2014/main" id="{0314292D-C163-48AD-C4D2-410CF1C0CEDD}"/>
              </a:ext>
            </a:extLst>
          </p:cNvPr>
          <p:cNvSpPr>
            <a:spLocks noGrp="1"/>
          </p:cNvSpPr>
          <p:nvPr>
            <p:ph type="title"/>
          </p:nvPr>
        </p:nvSpPr>
        <p:spPr>
          <a:xfrm>
            <a:off x="838200" y="1391619"/>
            <a:ext cx="4905401" cy="4042196"/>
          </a:xfrm>
        </p:spPr>
        <p:txBody>
          <a:bodyPr>
            <a:normAutofit/>
          </a:bodyPr>
          <a:lstStyle/>
          <a:p>
            <a:pPr algn="ctr"/>
            <a:r>
              <a:rPr lang="en-GB" b="1" i="1" u="sng">
                <a:solidFill>
                  <a:schemeClr val="bg1"/>
                </a:solidFill>
              </a:rPr>
              <a:t>Leads to an abnormality of mental functioning </a:t>
            </a:r>
          </a:p>
        </p:txBody>
      </p:sp>
      <p:sp>
        <p:nvSpPr>
          <p:cNvPr id="3" name="Content Placeholder 2">
            <a:extLst>
              <a:ext uri="{FF2B5EF4-FFF2-40B4-BE49-F238E27FC236}">
                <a16:creationId xmlns:a16="http://schemas.microsoft.com/office/drawing/2014/main" id="{433E29C6-C271-F7C2-A30B-F88F7474F743}"/>
              </a:ext>
            </a:extLst>
          </p:cNvPr>
          <p:cNvSpPr>
            <a:spLocks noGrp="1"/>
          </p:cNvSpPr>
          <p:nvPr>
            <p:ph idx="1"/>
          </p:nvPr>
        </p:nvSpPr>
        <p:spPr>
          <a:xfrm>
            <a:off x="6477270" y="1130846"/>
            <a:ext cx="4974771" cy="4351338"/>
          </a:xfrm>
        </p:spPr>
        <p:txBody>
          <a:bodyPr>
            <a:normAutofit/>
          </a:bodyPr>
          <a:lstStyle/>
          <a:p>
            <a:r>
              <a:rPr lang="en-GB">
                <a:solidFill>
                  <a:schemeClr val="bg1"/>
                </a:solidFill>
              </a:rPr>
              <a:t>Removes the term abnormality of the mind. </a:t>
            </a:r>
          </a:p>
          <a:p>
            <a:endParaRPr lang="en-GB">
              <a:solidFill>
                <a:schemeClr val="bg1"/>
              </a:solidFill>
            </a:endParaRPr>
          </a:p>
          <a:p>
            <a:r>
              <a:rPr lang="en-GB">
                <a:solidFill>
                  <a:schemeClr val="bg1"/>
                </a:solidFill>
              </a:rPr>
              <a:t>Done for a particular reason. </a:t>
            </a:r>
          </a:p>
        </p:txBody>
      </p:sp>
    </p:spTree>
    <p:extLst>
      <p:ext uri="{BB962C8B-B14F-4D97-AF65-F5344CB8AC3E}">
        <p14:creationId xmlns:p14="http://schemas.microsoft.com/office/powerpoint/2010/main" val="31121229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D81525-3714-43F6-78CA-9E070092E8A5}"/>
              </a:ext>
            </a:extLst>
          </p:cNvPr>
          <p:cNvSpPr>
            <a:spLocks noGrp="1"/>
          </p:cNvSpPr>
          <p:nvPr>
            <p:ph type="title"/>
          </p:nvPr>
        </p:nvSpPr>
        <p:spPr>
          <a:xfrm>
            <a:off x="1102368" y="1877492"/>
            <a:ext cx="4030132" cy="3215373"/>
          </a:xfrm>
        </p:spPr>
        <p:txBody>
          <a:bodyPr>
            <a:normAutofit/>
          </a:bodyPr>
          <a:lstStyle/>
          <a:p>
            <a:pPr algn="ctr"/>
            <a:r>
              <a:rPr lang="en-GB" sz="2800" b="1" u="sng">
                <a:solidFill>
                  <a:schemeClr val="bg1"/>
                </a:solidFill>
                <a:latin typeface="arial" panose="020B0604020202020204" pitchFamily="34" charset="0"/>
              </a:rPr>
              <a:t>S</a:t>
            </a:r>
            <a:r>
              <a:rPr lang="en-GB" sz="2800" b="1" i="0" u="sng">
                <a:solidFill>
                  <a:schemeClr val="bg1"/>
                </a:solidFill>
                <a:effectLst/>
                <a:latin typeface="arial" panose="020B0604020202020204" pitchFamily="34" charset="0"/>
              </a:rPr>
              <a:t>ubstantially impaired D's ability to understand the nature of D's conduct; to form a rational judgment; to exercise self-control.</a:t>
            </a:r>
            <a:br>
              <a:rPr lang="en-GB" sz="2800" b="0" i="0">
                <a:solidFill>
                  <a:schemeClr val="bg1"/>
                </a:solidFill>
                <a:effectLst/>
                <a:latin typeface="arial" panose="020B0604020202020204" pitchFamily="34" charset="0"/>
              </a:rPr>
            </a:br>
            <a:endParaRPr lang="en-GB" sz="2800">
              <a:solidFill>
                <a:schemeClr val="bg1"/>
              </a:solidFill>
            </a:endParaRP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A6C160C1-5DF7-6A51-2E22-86F7449393AC}"/>
              </a:ext>
            </a:extLst>
          </p:cNvPr>
          <p:cNvSpPr>
            <a:spLocks noGrp="1"/>
          </p:cNvSpPr>
          <p:nvPr>
            <p:ph idx="1"/>
          </p:nvPr>
        </p:nvSpPr>
        <p:spPr>
          <a:xfrm>
            <a:off x="6234868" y="1130846"/>
            <a:ext cx="5217173" cy="4351338"/>
          </a:xfrm>
        </p:spPr>
        <p:txBody>
          <a:bodyPr>
            <a:normAutofit/>
          </a:bodyPr>
          <a:lstStyle/>
          <a:p>
            <a:r>
              <a:rPr lang="en-GB" sz="2000">
                <a:solidFill>
                  <a:schemeClr val="bg1"/>
                </a:solidFill>
              </a:rPr>
              <a:t>Do not just base it on medical evidence but also evidence which is based on the facts of the case but also the circumstances. </a:t>
            </a:r>
          </a:p>
          <a:p>
            <a:endParaRPr lang="en-GB" sz="2000">
              <a:solidFill>
                <a:schemeClr val="bg1"/>
              </a:solidFill>
            </a:endParaRPr>
          </a:p>
          <a:p>
            <a:r>
              <a:rPr lang="en-GB" sz="2000">
                <a:solidFill>
                  <a:schemeClr val="bg1"/>
                </a:solidFill>
              </a:rPr>
              <a:t>We see this come from the case of R v Khan [2009] </a:t>
            </a:r>
          </a:p>
          <a:p>
            <a:endParaRPr lang="en-GB" sz="2000">
              <a:solidFill>
                <a:schemeClr val="bg1"/>
              </a:solidFill>
            </a:endParaRPr>
          </a:p>
          <a:p>
            <a:r>
              <a:rPr lang="en-GB" sz="2000">
                <a:solidFill>
                  <a:schemeClr val="bg1"/>
                </a:solidFill>
              </a:rPr>
              <a:t>Research the facts. </a:t>
            </a:r>
          </a:p>
          <a:p>
            <a:endParaRPr lang="en-GB" sz="2000">
              <a:solidFill>
                <a:schemeClr val="bg1"/>
              </a:solidFill>
            </a:endParaRPr>
          </a:p>
          <a:p>
            <a:r>
              <a:rPr lang="en-GB" sz="2000">
                <a:solidFill>
                  <a:schemeClr val="bg1"/>
                </a:solidFill>
              </a:rPr>
              <a:t>Outcome; Conviction was upheld for murder. </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78192405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81EACFBE-8CA0-A531-4F96-16E5857486D7}"/>
              </a:ext>
            </a:extLst>
          </p:cNvPr>
          <p:cNvSpPr>
            <a:spLocks noGrp="1"/>
          </p:cNvSpPr>
          <p:nvPr>
            <p:ph type="title"/>
          </p:nvPr>
        </p:nvSpPr>
        <p:spPr>
          <a:xfrm>
            <a:off x="1014141" y="1450655"/>
            <a:ext cx="3932030" cy="3956690"/>
          </a:xfrm>
        </p:spPr>
        <p:txBody>
          <a:bodyPr anchor="ctr">
            <a:normAutofit/>
          </a:bodyPr>
          <a:lstStyle/>
          <a:p>
            <a:r>
              <a:rPr lang="en-GB" sz="6200" b="1" i="1" u="sng">
                <a:solidFill>
                  <a:schemeClr val="bg1"/>
                </a:solidFill>
              </a:rPr>
              <a:t>Continued</a:t>
            </a: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DB5709B-DAC8-7ADD-BC06-1F15FDAB5802}"/>
              </a:ext>
            </a:extLst>
          </p:cNvPr>
          <p:cNvSpPr>
            <a:spLocks noGrp="1"/>
          </p:cNvSpPr>
          <p:nvPr>
            <p:ph idx="1"/>
          </p:nvPr>
        </p:nvSpPr>
        <p:spPr>
          <a:xfrm>
            <a:off x="6096000" y="1108061"/>
            <a:ext cx="5008901" cy="4571972"/>
          </a:xfrm>
        </p:spPr>
        <p:txBody>
          <a:bodyPr anchor="ctr">
            <a:normAutofit/>
          </a:bodyPr>
          <a:lstStyle/>
          <a:p>
            <a:r>
              <a:rPr lang="en-GB" sz="2000">
                <a:solidFill>
                  <a:schemeClr val="bg1"/>
                </a:solidFill>
              </a:rPr>
              <a:t>However, we need to find out the meaning of the word Substantially. </a:t>
            </a:r>
          </a:p>
          <a:p>
            <a:endParaRPr lang="en-GB" sz="2000">
              <a:solidFill>
                <a:schemeClr val="bg1"/>
              </a:solidFill>
            </a:endParaRPr>
          </a:p>
          <a:p>
            <a:r>
              <a:rPr lang="en-GB" sz="2000">
                <a:solidFill>
                  <a:schemeClr val="bg1"/>
                </a:solidFill>
              </a:rPr>
              <a:t>We can do this using case law. </a:t>
            </a:r>
          </a:p>
          <a:p>
            <a:endParaRPr lang="en-GB" sz="2000">
              <a:solidFill>
                <a:schemeClr val="bg1"/>
              </a:solidFill>
            </a:endParaRPr>
          </a:p>
          <a:p>
            <a:r>
              <a:rPr lang="en-GB" sz="2000">
                <a:solidFill>
                  <a:schemeClr val="bg1"/>
                </a:solidFill>
              </a:rPr>
              <a:t>As expressed in the case of R v Golds [2016] </a:t>
            </a:r>
          </a:p>
        </p:txBody>
      </p:sp>
    </p:spTree>
    <p:extLst>
      <p:ext uri="{BB962C8B-B14F-4D97-AF65-F5344CB8AC3E}">
        <p14:creationId xmlns:p14="http://schemas.microsoft.com/office/powerpoint/2010/main" val="163232711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0B8887-3DDA-B653-E869-5B9FF33EB11B}"/>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R v Golds [2016]</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0F6EE284-A3A4-2435-A880-9A21B5E2D282}"/>
              </a:ext>
            </a:extLst>
          </p:cNvPr>
          <p:cNvSpPr>
            <a:spLocks noGrp="1"/>
          </p:cNvSpPr>
          <p:nvPr>
            <p:ph idx="1"/>
          </p:nvPr>
        </p:nvSpPr>
        <p:spPr>
          <a:xfrm>
            <a:off x="6234868" y="1130846"/>
            <a:ext cx="5217173" cy="4351338"/>
          </a:xfrm>
        </p:spPr>
        <p:txBody>
          <a:bodyPr>
            <a:normAutofit/>
          </a:bodyPr>
          <a:lstStyle/>
          <a:p>
            <a:r>
              <a:rPr lang="en-GB">
                <a:solidFill>
                  <a:schemeClr val="bg1"/>
                </a:solidFill>
              </a:rPr>
              <a:t>Facts; The defendant has sexually assaulted his partner and then killed her. </a:t>
            </a:r>
          </a:p>
          <a:p>
            <a:endParaRPr lang="en-GB">
              <a:solidFill>
                <a:schemeClr val="bg1"/>
              </a:solidFill>
            </a:endParaRPr>
          </a:p>
          <a:p>
            <a:r>
              <a:rPr lang="en-GB">
                <a:solidFill>
                  <a:schemeClr val="bg1"/>
                </a:solidFill>
              </a:rPr>
              <a:t>Conviction; Murder </a:t>
            </a:r>
          </a:p>
          <a:p>
            <a:endParaRPr lang="en-GB">
              <a:solidFill>
                <a:schemeClr val="bg1"/>
              </a:solidFill>
            </a:endParaRPr>
          </a:p>
          <a:p>
            <a:r>
              <a:rPr lang="en-GB">
                <a:solidFill>
                  <a:schemeClr val="bg1"/>
                </a:solidFill>
              </a:rPr>
              <a:t>Appeal; Appeal Dismissed. </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473771954"/>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F5A16C5F-B6F2-4478-D476-2DDB17A0FB70}"/>
              </a:ext>
            </a:extLst>
          </p:cNvPr>
          <p:cNvSpPr>
            <a:spLocks noGrp="1"/>
          </p:cNvSpPr>
          <p:nvPr>
            <p:ph type="title"/>
          </p:nvPr>
        </p:nvSpPr>
        <p:spPr>
          <a:xfrm>
            <a:off x="1014141" y="1450655"/>
            <a:ext cx="3932030" cy="3956690"/>
          </a:xfrm>
        </p:spPr>
        <p:txBody>
          <a:bodyPr anchor="ctr">
            <a:normAutofit/>
          </a:bodyPr>
          <a:lstStyle/>
          <a:p>
            <a:r>
              <a:rPr lang="en-GB" sz="6200" b="1" i="1" u="sng">
                <a:solidFill>
                  <a:schemeClr val="bg1"/>
                </a:solidFill>
              </a:rPr>
              <a:t>Continued</a:t>
            </a: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A5EF173-3730-2DE0-0034-4BCEF59B1C5C}"/>
              </a:ext>
            </a:extLst>
          </p:cNvPr>
          <p:cNvSpPr>
            <a:spLocks noGrp="1"/>
          </p:cNvSpPr>
          <p:nvPr>
            <p:ph idx="1"/>
          </p:nvPr>
        </p:nvSpPr>
        <p:spPr>
          <a:xfrm>
            <a:off x="6096000" y="1108061"/>
            <a:ext cx="5008901" cy="4571972"/>
          </a:xfrm>
        </p:spPr>
        <p:txBody>
          <a:bodyPr anchor="ctr">
            <a:normAutofit/>
          </a:bodyPr>
          <a:lstStyle/>
          <a:p>
            <a:r>
              <a:rPr lang="en-GB" sz="2000">
                <a:solidFill>
                  <a:schemeClr val="bg1"/>
                </a:solidFill>
              </a:rPr>
              <a:t>Means important or weighty. </a:t>
            </a:r>
          </a:p>
          <a:p>
            <a:endParaRPr lang="en-GB" sz="2000">
              <a:solidFill>
                <a:schemeClr val="bg1"/>
              </a:solidFill>
            </a:endParaRPr>
          </a:p>
          <a:p>
            <a:r>
              <a:rPr lang="en-GB" sz="2000">
                <a:solidFill>
                  <a:schemeClr val="bg1"/>
                </a:solidFill>
              </a:rPr>
              <a:t>Important to define because otherwise it allows people to use the defence when they shouldn’t.</a:t>
            </a:r>
          </a:p>
          <a:p>
            <a:endParaRPr lang="en-GB" sz="2000">
              <a:solidFill>
                <a:schemeClr val="bg1"/>
              </a:solidFill>
            </a:endParaRPr>
          </a:p>
          <a:p>
            <a:r>
              <a:rPr lang="en-GB" sz="2000">
                <a:solidFill>
                  <a:schemeClr val="bg1"/>
                </a:solidFill>
              </a:rPr>
              <a:t>Usually, the judge will not define the word and the jury will give it it’s natural meaning. Jury decided if it was substantial. </a:t>
            </a:r>
          </a:p>
          <a:p>
            <a:endParaRPr lang="en-GB" sz="2000">
              <a:solidFill>
                <a:schemeClr val="bg1"/>
              </a:solidFill>
            </a:endParaRPr>
          </a:p>
          <a:p>
            <a:r>
              <a:rPr lang="en-GB" sz="2000">
                <a:solidFill>
                  <a:schemeClr val="bg1"/>
                </a:solidFill>
              </a:rPr>
              <a:t>If further explanation is need the judge can give this. </a:t>
            </a:r>
          </a:p>
          <a:p>
            <a:endParaRPr lang="en-GB" sz="2000">
              <a:solidFill>
                <a:schemeClr val="bg1"/>
              </a:solidFill>
            </a:endParaRPr>
          </a:p>
        </p:txBody>
      </p:sp>
    </p:spTree>
    <p:extLst>
      <p:ext uri="{BB962C8B-B14F-4D97-AF65-F5344CB8AC3E}">
        <p14:creationId xmlns:p14="http://schemas.microsoft.com/office/powerpoint/2010/main" val="335656080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635AA3-0557-2422-19FC-F4A7772BBCF3}"/>
              </a:ext>
            </a:extLst>
          </p:cNvPr>
          <p:cNvSpPr>
            <a:spLocks noGrp="1"/>
          </p:cNvSpPr>
          <p:nvPr>
            <p:ph type="title"/>
          </p:nvPr>
        </p:nvSpPr>
        <p:spPr>
          <a:xfrm>
            <a:off x="838200" y="1748452"/>
            <a:ext cx="4974771" cy="3587786"/>
          </a:xfrm>
        </p:spPr>
        <p:txBody>
          <a:bodyPr>
            <a:normAutofit/>
          </a:bodyPr>
          <a:lstStyle/>
          <a:p>
            <a:pPr algn="ctr"/>
            <a:r>
              <a:rPr lang="en-GB" sz="3700" b="1" i="1" u="sng">
                <a:solidFill>
                  <a:schemeClr val="bg1"/>
                </a:solidFill>
              </a:rPr>
              <a:t>The abnormality provides an explanation for the defendant’s act and omissions in doing or being a party to the killing. </a:t>
            </a: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1BEECC3F-441A-F1B2-E7C7-EA7E222E2D42}"/>
              </a:ext>
            </a:extLst>
          </p:cNvPr>
          <p:cNvSpPr>
            <a:spLocks noGrp="1"/>
          </p:cNvSpPr>
          <p:nvPr>
            <p:ph idx="1"/>
          </p:nvPr>
        </p:nvSpPr>
        <p:spPr>
          <a:xfrm>
            <a:off x="6477270" y="1130846"/>
            <a:ext cx="4974771" cy="4351338"/>
          </a:xfrm>
        </p:spPr>
        <p:txBody>
          <a:bodyPr>
            <a:normAutofit/>
          </a:bodyPr>
          <a:lstStyle/>
          <a:p>
            <a:r>
              <a:rPr lang="en-GB" sz="2600">
                <a:solidFill>
                  <a:schemeClr val="bg1"/>
                </a:solidFill>
              </a:rPr>
              <a:t>- Medical evidence not needed. </a:t>
            </a:r>
          </a:p>
          <a:p>
            <a:endParaRPr lang="en-GB" sz="2600">
              <a:solidFill>
                <a:schemeClr val="bg1"/>
              </a:solidFill>
            </a:endParaRPr>
          </a:p>
          <a:p>
            <a:r>
              <a:rPr lang="en-GB" sz="2600">
                <a:solidFill>
                  <a:schemeClr val="bg1"/>
                </a:solidFill>
              </a:rPr>
              <a:t>It is essentially needed. </a:t>
            </a:r>
          </a:p>
          <a:p>
            <a:endParaRPr lang="en-GB" sz="2600">
              <a:solidFill>
                <a:schemeClr val="bg1"/>
              </a:solidFill>
            </a:endParaRPr>
          </a:p>
          <a:p>
            <a:r>
              <a:rPr lang="en-GB" sz="2600">
                <a:solidFill>
                  <a:schemeClr val="bg1"/>
                </a:solidFill>
              </a:rPr>
              <a:t>If none is provided this leads to suspicion. </a:t>
            </a:r>
          </a:p>
          <a:p>
            <a:endParaRPr lang="en-GB" sz="2600">
              <a:solidFill>
                <a:schemeClr val="bg1"/>
              </a:solidFill>
            </a:endParaRPr>
          </a:p>
          <a:p>
            <a:r>
              <a:rPr lang="en-GB" sz="2600">
                <a:solidFill>
                  <a:schemeClr val="bg1"/>
                </a:solidFill>
              </a:rPr>
              <a:t>Then it is for the jury to take into consideration the key factors. </a:t>
            </a:r>
          </a:p>
        </p:txBody>
      </p:sp>
    </p:spTree>
    <p:extLst>
      <p:ext uri="{BB962C8B-B14F-4D97-AF65-F5344CB8AC3E}">
        <p14:creationId xmlns:p14="http://schemas.microsoft.com/office/powerpoint/2010/main" val="75067859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F7BDC8-AE8C-DB34-B5DB-89A6F82CC86F}"/>
              </a:ext>
            </a:extLst>
          </p:cNvPr>
          <p:cNvSpPr>
            <a:spLocks noGrp="1"/>
          </p:cNvSpPr>
          <p:nvPr>
            <p:ph type="title"/>
          </p:nvPr>
        </p:nvSpPr>
        <p:spPr>
          <a:xfrm>
            <a:off x="838200" y="557188"/>
            <a:ext cx="10515600" cy="1133499"/>
          </a:xfrm>
        </p:spPr>
        <p:txBody>
          <a:bodyPr>
            <a:normAutofit/>
          </a:bodyPr>
          <a:lstStyle/>
          <a:p>
            <a:pPr algn="ctr"/>
            <a:r>
              <a:rPr lang="en-GB" sz="5200" b="1" i="1" u="sng"/>
              <a:t>Activity</a:t>
            </a:r>
          </a:p>
        </p:txBody>
      </p:sp>
      <p:graphicFrame>
        <p:nvGraphicFramePr>
          <p:cNvPr id="5" name="Content Placeholder 2">
            <a:extLst>
              <a:ext uri="{FF2B5EF4-FFF2-40B4-BE49-F238E27FC236}">
                <a16:creationId xmlns:a16="http://schemas.microsoft.com/office/drawing/2014/main" id="{0EBF76FA-00BE-05C8-C141-E7E81C9DDA86}"/>
              </a:ext>
            </a:extLst>
          </p:cNvPr>
          <p:cNvGraphicFramePr>
            <a:graphicFrameLocks noGrp="1"/>
          </p:cNvGraphicFramePr>
          <p:nvPr>
            <p:ph idx="1"/>
            <p:extLst>
              <p:ext uri="{D42A27DB-BD31-4B8C-83A1-F6EECF244321}">
                <p14:modId xmlns:p14="http://schemas.microsoft.com/office/powerpoint/2010/main" val="4023674825"/>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0719258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7E1698-18B5-AE5A-17E1-887DEAD08E35}"/>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Activity</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BC94D377-8F37-1610-6DA0-9184527822D2}"/>
              </a:ext>
            </a:extLst>
          </p:cNvPr>
          <p:cNvSpPr>
            <a:spLocks noGrp="1"/>
          </p:cNvSpPr>
          <p:nvPr>
            <p:ph idx="1"/>
          </p:nvPr>
        </p:nvSpPr>
        <p:spPr>
          <a:xfrm>
            <a:off x="6234868" y="1130846"/>
            <a:ext cx="5217173" cy="4351338"/>
          </a:xfrm>
        </p:spPr>
        <p:txBody>
          <a:bodyPr>
            <a:normAutofit/>
          </a:bodyPr>
          <a:lstStyle/>
          <a:p>
            <a:r>
              <a:rPr lang="en-GB">
                <a:solidFill>
                  <a:schemeClr val="bg1"/>
                </a:solidFill>
              </a:rPr>
              <a:t>Let’s do a Kahoot. </a:t>
            </a:r>
          </a:p>
          <a:p>
            <a:endParaRPr lang="en-GB">
              <a:solidFill>
                <a:schemeClr val="bg1"/>
              </a:solidFill>
            </a:endParaRPr>
          </a:p>
          <a:p>
            <a:r>
              <a:rPr lang="en-GB">
                <a:solidFill>
                  <a:schemeClr val="bg1"/>
                </a:solidFill>
              </a:rPr>
              <a:t>In groups, please go to Kahoot.com. </a:t>
            </a:r>
          </a:p>
          <a:p>
            <a:endParaRPr lang="en-GB">
              <a:solidFill>
                <a:schemeClr val="bg1"/>
              </a:solidFill>
            </a:endParaRPr>
          </a:p>
          <a:p>
            <a:r>
              <a:rPr lang="en-GB">
                <a:solidFill>
                  <a:schemeClr val="bg1"/>
                </a:solidFill>
              </a:rPr>
              <a:t>Type in the code on the screen. </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4140675883"/>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421932-2D64-E551-55A9-0A54A4DDB76D}"/>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Summary </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761B8049-6743-4B2B-FBC7-F25D5293618B}"/>
              </a:ext>
            </a:extLst>
          </p:cNvPr>
          <p:cNvSpPr>
            <a:spLocks noGrp="1"/>
          </p:cNvSpPr>
          <p:nvPr>
            <p:ph idx="1"/>
          </p:nvPr>
        </p:nvSpPr>
        <p:spPr>
          <a:xfrm>
            <a:off x="6234868" y="1130846"/>
            <a:ext cx="5217173" cy="4351338"/>
          </a:xfrm>
        </p:spPr>
        <p:txBody>
          <a:bodyPr>
            <a:normAutofit/>
          </a:bodyPr>
          <a:lstStyle/>
          <a:p>
            <a:r>
              <a:rPr lang="en-GB">
                <a:solidFill>
                  <a:schemeClr val="bg1"/>
                </a:solidFill>
              </a:rPr>
              <a:t>Loss of control and diminished responsibility. </a:t>
            </a:r>
          </a:p>
          <a:p>
            <a:endParaRPr lang="en-GB">
              <a:solidFill>
                <a:schemeClr val="bg1"/>
              </a:solidFill>
            </a:endParaRPr>
          </a:p>
          <a:p>
            <a:r>
              <a:rPr lang="en-GB">
                <a:solidFill>
                  <a:schemeClr val="bg1"/>
                </a:solidFill>
              </a:rPr>
              <a:t>They are only defences to the offence of murder. </a:t>
            </a:r>
          </a:p>
          <a:p>
            <a:endParaRPr lang="en-GB">
              <a:solidFill>
                <a:schemeClr val="bg1"/>
              </a:solidFill>
            </a:endParaRPr>
          </a:p>
          <a:p>
            <a:r>
              <a:rPr lang="en-GB">
                <a:solidFill>
                  <a:schemeClr val="bg1"/>
                </a:solidFill>
              </a:rPr>
              <a:t>They lower the offence to voluntary manslaughter. </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63946553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1" name="Rectangle 200">
            <a:extLst>
              <a:ext uri="{FF2B5EF4-FFF2-40B4-BE49-F238E27FC236}">
                <a16:creationId xmlns:a16="http://schemas.microsoft.com/office/drawing/2014/main" id="{489B7BFD-8F45-4093-AD9C-91B15B050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02" name="Graphic 38">
            <a:extLst>
              <a:ext uri="{FF2B5EF4-FFF2-40B4-BE49-F238E27FC236}">
                <a16:creationId xmlns:a16="http://schemas.microsoft.com/office/drawing/2014/main" id="{F0E417D8-88AA-4184-A08D-DEF97C6C9E6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85795" y="1690979"/>
            <a:ext cx="1910252" cy="709660"/>
            <a:chOff x="2267504" y="2540250"/>
            <a:chExt cx="1990951" cy="739640"/>
          </a:xfrm>
          <a:solidFill>
            <a:schemeClr val="bg1"/>
          </a:solidFill>
        </p:grpSpPr>
        <p:sp>
          <p:nvSpPr>
            <p:cNvPr id="13" name="Freeform: Shape 12">
              <a:extLst>
                <a:ext uri="{FF2B5EF4-FFF2-40B4-BE49-F238E27FC236}">
                  <a16:creationId xmlns:a16="http://schemas.microsoft.com/office/drawing/2014/main" id="{FCB4E045-9FB0-41C4-AC74-479EA20D85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203" name="Freeform: Shape 202">
              <a:extLst>
                <a:ext uri="{FF2B5EF4-FFF2-40B4-BE49-F238E27FC236}">
                  <a16:creationId xmlns:a16="http://schemas.microsoft.com/office/drawing/2014/main" id="{D21C7A48-09EB-4AF0-84CB-7EE408C2CA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204" name="Rectangle 203">
            <a:extLst>
              <a:ext uri="{FF2B5EF4-FFF2-40B4-BE49-F238E27FC236}">
                <a16:creationId xmlns:a16="http://schemas.microsoft.com/office/drawing/2014/main" id="{FDDE3270-A872-4E10-80BC-B93D6F0E3F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42953" y="1187311"/>
            <a:ext cx="5089552" cy="4483379"/>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 name="Rectangle 204">
            <a:extLst>
              <a:ext uri="{FF2B5EF4-FFF2-40B4-BE49-F238E27FC236}">
                <a16:creationId xmlns:a16="http://schemas.microsoft.com/office/drawing/2014/main" id="{3B6E5F32-B5B2-45E3-9C18-BBC9005C4C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42953" y="1187311"/>
            <a:ext cx="5089552" cy="448337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 name="Rectangle 205">
            <a:extLst>
              <a:ext uri="{FF2B5EF4-FFF2-40B4-BE49-F238E27FC236}">
                <a16:creationId xmlns:a16="http://schemas.microsoft.com/office/drawing/2014/main" id="{9545E68B-E61B-4EAE-9672-3A52AEC2B8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6263" y="1119679"/>
            <a:ext cx="5039475" cy="4439266"/>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4142DB8E-C558-6557-6C8E-E590D9565EDC}"/>
              </a:ext>
            </a:extLst>
          </p:cNvPr>
          <p:cNvSpPr>
            <a:spLocks noGrp="1"/>
          </p:cNvSpPr>
          <p:nvPr>
            <p:ph type="ctrTitle"/>
          </p:nvPr>
        </p:nvSpPr>
        <p:spPr>
          <a:xfrm>
            <a:off x="3882788" y="1397000"/>
            <a:ext cx="4502041" cy="3008397"/>
          </a:xfrm>
        </p:spPr>
        <p:txBody>
          <a:bodyPr>
            <a:normAutofit/>
          </a:bodyPr>
          <a:lstStyle/>
          <a:p>
            <a:r>
              <a:rPr lang="en-GB" sz="5400">
                <a:solidFill>
                  <a:schemeClr val="bg1"/>
                </a:solidFill>
              </a:rPr>
              <a:t>Thank you!</a:t>
            </a:r>
          </a:p>
        </p:txBody>
      </p:sp>
      <p:sp>
        <p:nvSpPr>
          <p:cNvPr id="5" name="Subtitle 4">
            <a:extLst>
              <a:ext uri="{FF2B5EF4-FFF2-40B4-BE49-F238E27FC236}">
                <a16:creationId xmlns:a16="http://schemas.microsoft.com/office/drawing/2014/main" id="{A7011471-029D-1AA1-9DCA-1AD0CF3F7E1D}"/>
              </a:ext>
            </a:extLst>
          </p:cNvPr>
          <p:cNvSpPr>
            <a:spLocks noGrp="1"/>
          </p:cNvSpPr>
          <p:nvPr>
            <p:ph type="subTitle" idx="1"/>
          </p:nvPr>
        </p:nvSpPr>
        <p:spPr>
          <a:xfrm>
            <a:off x="4264211" y="4497473"/>
            <a:ext cx="3624471" cy="811604"/>
          </a:xfrm>
        </p:spPr>
        <p:txBody>
          <a:bodyPr>
            <a:normAutofit/>
          </a:bodyPr>
          <a:lstStyle/>
          <a:p>
            <a:r>
              <a:rPr lang="en-GB" sz="2000">
                <a:solidFill>
                  <a:schemeClr val="bg1"/>
                </a:solidFill>
              </a:rPr>
              <a:t>Any Questions?</a:t>
            </a:r>
          </a:p>
        </p:txBody>
      </p:sp>
      <p:sp>
        <p:nvSpPr>
          <p:cNvPr id="207" name="Graphic 212">
            <a:extLst>
              <a:ext uri="{FF2B5EF4-FFF2-40B4-BE49-F238E27FC236}">
                <a16:creationId xmlns:a16="http://schemas.microsoft.com/office/drawing/2014/main" id="{63DD1BD1-81FE-4F15-A934-E9AE94AE94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11689" y="823301"/>
            <a:ext cx="760800" cy="7608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08" name="Graphic 212">
            <a:extLst>
              <a:ext uri="{FF2B5EF4-FFF2-40B4-BE49-F238E27FC236}">
                <a16:creationId xmlns:a16="http://schemas.microsoft.com/office/drawing/2014/main" id="{120AB9A0-C0C4-43DA-9A34-FA3A4079D6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11689" y="823301"/>
            <a:ext cx="760800" cy="7608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09" name="Oval 208">
            <a:extLst>
              <a:ext uri="{FF2B5EF4-FFF2-40B4-BE49-F238E27FC236}">
                <a16:creationId xmlns:a16="http://schemas.microsoft.com/office/drawing/2014/main" id="{98815DD1-EC9D-4BE1-846B-8BEF57D398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6352" y="3643495"/>
            <a:ext cx="584612" cy="584612"/>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0" name="Oval 209">
            <a:extLst>
              <a:ext uri="{FF2B5EF4-FFF2-40B4-BE49-F238E27FC236}">
                <a16:creationId xmlns:a16="http://schemas.microsoft.com/office/drawing/2014/main" id="{CB78D2B9-C9C4-4A37-A12C-A09FC11581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6352" y="3643495"/>
            <a:ext cx="584612" cy="584612"/>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1" name="Graphic 4">
            <a:extLst>
              <a:ext uri="{FF2B5EF4-FFF2-40B4-BE49-F238E27FC236}">
                <a16:creationId xmlns:a16="http://schemas.microsoft.com/office/drawing/2014/main" id="{DFC7EBB5-848C-4B1C-BE84-4CF07E905D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459707" y="3876466"/>
            <a:ext cx="1056155" cy="1056156"/>
            <a:chOff x="5829300" y="3162300"/>
            <a:chExt cx="532256" cy="532257"/>
          </a:xfrm>
          <a:solidFill>
            <a:schemeClr val="bg1"/>
          </a:solidFill>
        </p:grpSpPr>
        <p:sp>
          <p:nvSpPr>
            <p:cNvPr id="212" name="Freeform: Shape 211">
              <a:extLst>
                <a:ext uri="{FF2B5EF4-FFF2-40B4-BE49-F238E27FC236}">
                  <a16:creationId xmlns:a16="http://schemas.microsoft.com/office/drawing/2014/main" id="{0F8315F3-A078-427A-92BE-34EC9E5747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3DFAF5C-63B0-43FB-80BE-CC45D99F51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6AD937F2-A44A-479C-A7EB-4EE7686A9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87834CC3-9461-418F-A593-FC09CD79B9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DD68AA1C-0667-46EE-A8BE-CAAA3EAF9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C0F403B5-430A-450F-97C1-73160966C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AB38EBB0-5161-46F3-83D7-D9F478B1A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347EDFA5-AD01-40BE-91A2-A0C178622D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76E0C47E-FE2F-4A8C-942E-1026D02D3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4A309DA7-4C25-40F5-AC21-DA06D9C98F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A290F5FA-D4BF-4264-A8E9-365566EC7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A47FD6B5-9B47-4500-9D65-7BD2173015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8CA06612-80DE-4467-A50C-0CB390D672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5893625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4290</Words>
  <Application>Microsoft Office PowerPoint</Application>
  <PresentationFormat>Widescreen</PresentationFormat>
  <Paragraphs>440</Paragraphs>
  <Slides>70</Slides>
  <Notes>19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70</vt:i4>
      </vt:variant>
    </vt:vector>
  </HeadingPairs>
  <TitlesOfParts>
    <vt:vector size="77" baseType="lpstr">
      <vt:lpstr>Aptos</vt:lpstr>
      <vt:lpstr>Aptos Display</vt:lpstr>
      <vt:lpstr>Arial</vt:lpstr>
      <vt:lpstr>Arial</vt:lpstr>
      <vt:lpstr>Calibri</vt:lpstr>
      <vt:lpstr>Wingdings</vt:lpstr>
      <vt:lpstr>Office Theme</vt:lpstr>
      <vt:lpstr>Loss of Control &amp; Diminished Responsibility </vt:lpstr>
      <vt:lpstr>Content </vt:lpstr>
      <vt:lpstr>Aims and learning objectives </vt:lpstr>
      <vt:lpstr>Loss of Control </vt:lpstr>
      <vt:lpstr>Loss of Control before 2009</vt:lpstr>
      <vt:lpstr>Continued</vt:lpstr>
      <vt:lpstr>Sudden and temporary </vt:lpstr>
      <vt:lpstr>Continued </vt:lpstr>
      <vt:lpstr>Sudden and temporary loss of self-control </vt:lpstr>
      <vt:lpstr>Key case law </vt:lpstr>
      <vt:lpstr>What are your thoughts?</vt:lpstr>
      <vt:lpstr>Was provoked (whether by things done or by things said or by both together)</vt:lpstr>
      <vt:lpstr>Continued </vt:lpstr>
      <vt:lpstr>Could an individual background be taken into account?</vt:lpstr>
      <vt:lpstr>Provocation and the reasonable man</vt:lpstr>
      <vt:lpstr>R v Camplin  1978</vt:lpstr>
      <vt:lpstr>Continued</vt:lpstr>
      <vt:lpstr>What is the defence of Loss of Control?</vt:lpstr>
      <vt:lpstr>Let’s take a look</vt:lpstr>
      <vt:lpstr>In addition, and important to note </vt:lpstr>
      <vt:lpstr>What need to be proven?</vt:lpstr>
      <vt:lpstr>Other key sections</vt:lpstr>
      <vt:lpstr>Continued</vt:lpstr>
      <vt:lpstr>Key case</vt:lpstr>
      <vt:lpstr>Let’s look at each one in turn</vt:lpstr>
      <vt:lpstr>Qualifying trigger </vt:lpstr>
      <vt:lpstr>S.55(3) </vt:lpstr>
      <vt:lpstr>Continued</vt:lpstr>
      <vt:lpstr>S.55(4)</vt:lpstr>
      <vt:lpstr>Our key case</vt:lpstr>
      <vt:lpstr>R v Hatter</vt:lpstr>
      <vt:lpstr>R v Bowyer [2013]  </vt:lpstr>
      <vt:lpstr>All in a joint appeal</vt:lpstr>
      <vt:lpstr>Key section – S.55(6)</vt:lpstr>
      <vt:lpstr>Sexual Infidelity – Can you use the defence?</vt:lpstr>
      <vt:lpstr>What does the case establish?</vt:lpstr>
      <vt:lpstr>Caused the defendant to lose self-control  </vt:lpstr>
      <vt:lpstr>This must then lead to an act or omission which results in the individual killing or being a party to a killing.  </vt:lpstr>
      <vt:lpstr>A person of D's sex and age, with a normal degree of tolerance and self-restraint and in the circumstances of D, might have reacted in the same or in a similar way to D</vt:lpstr>
      <vt:lpstr>Continued</vt:lpstr>
      <vt:lpstr>Continued </vt:lpstr>
      <vt:lpstr>Important to remember </vt:lpstr>
      <vt:lpstr>Activity</vt:lpstr>
      <vt:lpstr>Diminished Responsibility</vt:lpstr>
      <vt:lpstr>What is diminished responsibility?</vt:lpstr>
      <vt:lpstr>Continued</vt:lpstr>
      <vt:lpstr>Task </vt:lpstr>
      <vt:lpstr>Pre 2009 Key terms</vt:lpstr>
      <vt:lpstr>What did it use to look like?</vt:lpstr>
      <vt:lpstr>Diminished Responsibility Pre 2009</vt:lpstr>
      <vt:lpstr>Abnormality of the mind </vt:lpstr>
      <vt:lpstr>Old defence of diminished responsibility </vt:lpstr>
      <vt:lpstr>Intoxication </vt:lpstr>
      <vt:lpstr>When can you use the defence for alcoholism ?</vt:lpstr>
      <vt:lpstr>A key case which demonstrates this….</vt:lpstr>
      <vt:lpstr>Post 2009 Key terms</vt:lpstr>
      <vt:lpstr>How do we test for diminished responsibility?</vt:lpstr>
      <vt:lpstr>Suffering from a recognised medical condition </vt:lpstr>
      <vt:lpstr>Some mental health conditions include….</vt:lpstr>
      <vt:lpstr>Let’s look at some cases </vt:lpstr>
      <vt:lpstr>Leads to an abnormality of mental functioning </vt:lpstr>
      <vt:lpstr>Substantially impaired D's ability to understand the nature of D's conduct; to form a rational judgment; to exercise self-control. </vt:lpstr>
      <vt:lpstr>Continued</vt:lpstr>
      <vt:lpstr>R v Golds [2016]</vt:lpstr>
      <vt:lpstr>Continued</vt:lpstr>
      <vt:lpstr>The abnormality provides an explanation for the defendant’s act and omissions in doing or being a party to the killing. </vt:lpstr>
      <vt:lpstr>Activity</vt:lpstr>
      <vt:lpstr>Activity</vt:lpstr>
      <vt:lpstr>Summary </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Zita Draper</dc:creator>
  <cp:lastModifiedBy>Zita Draper</cp:lastModifiedBy>
  <cp:revision>3</cp:revision>
  <dcterms:created xsi:type="dcterms:W3CDTF">2024-11-08T21:17:15Z</dcterms:created>
  <dcterms:modified xsi:type="dcterms:W3CDTF">2024-12-02T08:45:46Z</dcterms:modified>
</cp:coreProperties>
</file>