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1" r:id="rId3"/>
    <p:sldId id="262" r:id="rId4"/>
    <p:sldId id="263" r:id="rId5"/>
    <p:sldId id="26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E9462EF3-3C4F-43EE-ACEE-D4B806740EA3}" type="datetimeFigureOut">
              <a:rPr lang="en-US" dirty="0"/>
              <a:pPr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0031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0EF2-9919-473B-8215-8616BAF10692}" type="datetimeFigureOut">
              <a:rPr lang="en-US" dirty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780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472EB-AC54-4713-BFC2-BEB621108C63}" type="datetimeFigureOut">
              <a:rPr lang="en-US" dirty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653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55A0C-791E-4545-B787-F98AD45CD761}" type="datetimeFigureOut">
              <a:rPr lang="en-US" dirty="0"/>
              <a:t>12/5/2019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039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36B77-F4F4-4427-AC4F-9A623798AD82}" type="datetimeFigureOut">
              <a:rPr lang="en-US" dirty="0"/>
              <a:t>12/5/2019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919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E790C-34EB-4565-8437-CACF4CDB7822}" type="datetimeFigureOut">
              <a:rPr lang="en-US" dirty="0"/>
              <a:t>12/5/2019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798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A4C11-22B8-4A4E-8126-B3AF6B948A8E}" type="datetimeFigureOut">
              <a:rPr lang="en-US" dirty="0"/>
              <a:t>12/5/2019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672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06B6-C816-4861-964D-15A98395707D}" type="datetimeFigureOut">
              <a:rPr lang="en-US" dirty="0"/>
              <a:t>12/5/2019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735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1A8AB-EA7C-4B1B-9D73-E2551851FABE}" type="datetimeFigureOut">
              <a:rPr lang="en-US" dirty="0"/>
              <a:t>12/5/2019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130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43B39-165A-4B68-AA5C-581F5336313C}" type="datetimeFigureOut">
              <a:rPr lang="en-US" dirty="0"/>
              <a:t>12/5/2019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81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C8C57-33F9-4259-AC4F-0E3F5BEC9B94}" type="datetimeFigureOut">
              <a:rPr lang="en-US" dirty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3250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8772B-8FA2-401F-A0A1-A59855EDBC3E}" type="datetimeFigureOut">
              <a:rPr lang="en-US" dirty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7394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D5BDE-5A90-4611-82E9-0FC5746D30C5}" type="datetimeFigureOut">
              <a:rPr lang="en-US" dirty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5274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DA17D-0BEA-4E76-A7FC-F7C188BC48D1}" type="datetimeFigureOut">
              <a:rPr lang="en-US" dirty="0"/>
              <a:t>12/5/2019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853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9AC7D-18CA-4236-82B9-D75EB1D66EAE}" type="datetimeFigureOut">
              <a:rPr lang="en-US" dirty="0"/>
              <a:t>12/5/2019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3004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8300E-C023-45CD-A0BE-EDB7A8C6EA8B}" type="datetimeFigureOut">
              <a:rPr lang="en-US" dirty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9681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0EAD-E369-4933-8469-ED7764B56A1B}" type="datetimeFigureOut">
              <a:rPr lang="en-US" dirty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941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0786BE5-D2A3-4BF0-8B30-D7403E61B3DC}" type="datetimeFigureOut">
              <a:rPr lang="en-US" dirty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790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MICROCHIP-TECHNOLOGY-ADM00559-Development-Evaluation/dp/B013ETU0VW" TargetMode="External"/><Relationship Id="rId2" Type="http://schemas.openxmlformats.org/officeDocument/2006/relationships/hyperlink" Target="https://www.wristbandsdirect.co.uk/product/silicone-wristbands/?attribute_pa_product_name=plain-silicone-wristbands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visualstudio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D4004-B068-41A1-BF05-07EC636766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Joshua Batchelor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ABB3D3-CC8C-4ADD-AD2A-C07AAC2CCF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Computer Networks</a:t>
            </a:r>
          </a:p>
          <a:p>
            <a:r>
              <a:rPr lang="en-US"/>
              <a:t>Idea</a:t>
            </a:r>
          </a:p>
        </p:txBody>
      </p:sp>
    </p:spTree>
    <p:extLst>
      <p:ext uri="{BB962C8B-B14F-4D97-AF65-F5344CB8AC3E}">
        <p14:creationId xmlns:p14="http://schemas.microsoft.com/office/powerpoint/2010/main" val="17079447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A18AC-9D73-4A61-9637-A25E8EDB1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Our Prototype Design Ideas</a:t>
            </a:r>
          </a:p>
        </p:txBody>
      </p:sp>
      <p:pic>
        <p:nvPicPr>
          <p:cNvPr id="3" name="Picture 4" descr="A close up of text on a whiteboard&#10;&#10;Description generated with high confidence">
            <a:extLst>
              <a:ext uri="{FF2B5EF4-FFF2-40B4-BE49-F238E27FC236}">
                <a16:creationId xmlns:a16="http://schemas.microsoft.com/office/drawing/2014/main" id="{E829B290-81D0-4831-93BA-8B776E29C6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9" b="3289"/>
          <a:stretch/>
        </p:blipFill>
        <p:spPr>
          <a:xfrm rot="10800000">
            <a:off x="684024" y="2824107"/>
            <a:ext cx="4771292" cy="3429216"/>
          </a:xfrm>
          <a:prstGeom prst="rect">
            <a:avLst/>
          </a:prstGeom>
        </p:spPr>
      </p:pic>
      <p:pic>
        <p:nvPicPr>
          <p:cNvPr id="5" name="Picture 5" descr="A picture containing game, drawing&#10;&#10;Description generated with very high confidence">
            <a:extLst>
              <a:ext uri="{FF2B5EF4-FFF2-40B4-BE49-F238E27FC236}">
                <a16:creationId xmlns:a16="http://schemas.microsoft.com/office/drawing/2014/main" id="{F2DE1388-ED5E-4781-9855-6EB255AAF9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9407" y="2479963"/>
            <a:ext cx="2008094" cy="4114800"/>
          </a:xfrm>
          <a:prstGeom prst="rect">
            <a:avLst/>
          </a:prstGeom>
        </p:spPr>
      </p:pic>
      <p:pic>
        <p:nvPicPr>
          <p:cNvPr id="4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9B487CB4-5AD6-4680-93AA-A000CDDBC3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7532" y="3567129"/>
            <a:ext cx="2743200" cy="19378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F97C33-7DA4-47F9-9151-0C51E691A129}"/>
              </a:ext>
            </a:extLst>
          </p:cNvPr>
          <p:cNvSpPr txBox="1"/>
          <p:nvPr/>
        </p:nvSpPr>
        <p:spPr>
          <a:xfrm>
            <a:off x="684023" y="2431475"/>
            <a:ext cx="714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(4)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EB37C5-E5F2-4411-A17A-CE96808AA897}"/>
              </a:ext>
            </a:extLst>
          </p:cNvPr>
          <p:cNvSpPr txBox="1"/>
          <p:nvPr/>
        </p:nvSpPr>
        <p:spPr>
          <a:xfrm>
            <a:off x="8489399" y="3244334"/>
            <a:ext cx="714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(6)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FF5364-B8E1-4C29-BBC3-B0526EFDE599}"/>
              </a:ext>
            </a:extLst>
          </p:cNvPr>
          <p:cNvSpPr txBox="1"/>
          <p:nvPr/>
        </p:nvSpPr>
        <p:spPr>
          <a:xfrm>
            <a:off x="5459974" y="2214543"/>
            <a:ext cx="714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(5)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5595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86111-C539-40B6-8CF5-BD2F9A747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Our USP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F5AB2-4A73-4D4B-94A7-ED4FE49A3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Our medical band has a data chip inserted, this will hold the persons medical information</a:t>
            </a:r>
          </a:p>
          <a:p>
            <a:r>
              <a:rPr lang="en-US"/>
              <a:t>The medical band looks like an ordinary fashionable wristband</a:t>
            </a:r>
          </a:p>
          <a:p>
            <a:r>
              <a:rPr lang="en-US"/>
              <a:t>People wearing the band won't be curious of other people noticing it’s a medical band </a:t>
            </a:r>
          </a:p>
          <a:p>
            <a:r>
              <a:rPr lang="en-US"/>
              <a:t>Emergency services will look for these types of bands and will scan the bands with a chip reader to receive the medical data</a:t>
            </a:r>
          </a:p>
          <a:p>
            <a:r>
              <a:rPr lang="en-US"/>
              <a:t>The bands will also have basic engravements, so emergency services can act quickly once on the scene </a:t>
            </a:r>
          </a:p>
        </p:txBody>
      </p:sp>
    </p:spTree>
    <p:extLst>
      <p:ext uri="{BB962C8B-B14F-4D97-AF65-F5344CB8AC3E}">
        <p14:creationId xmlns:p14="http://schemas.microsoft.com/office/powerpoint/2010/main" val="661395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477F8-F6D0-44BF-B6B4-6B659CECF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Our Initial Requirement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8E5A1-718E-4260-B6AC-2733E3EDBBB1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Hardware </a:t>
            </a:r>
            <a:endParaRPr lang="en-US" dirty="0"/>
          </a:p>
          <a:p>
            <a:r>
              <a:rPr lang="en-US" dirty="0"/>
              <a:t>Silicone Wristbands</a:t>
            </a:r>
          </a:p>
          <a:p>
            <a:r>
              <a:rPr lang="en-US" dirty="0"/>
              <a:t>Data Microchips</a:t>
            </a:r>
          </a:p>
          <a:p>
            <a:pPr marL="0" indent="0">
              <a:buNone/>
            </a:pPr>
            <a:r>
              <a:rPr lang="en-US" b="1" dirty="0"/>
              <a:t>Software</a:t>
            </a:r>
          </a:p>
          <a:p>
            <a:r>
              <a:rPr lang="en-US" dirty="0"/>
              <a:t>Microsoft Visual Studio</a:t>
            </a:r>
          </a:p>
        </p:txBody>
      </p:sp>
      <p:pic>
        <p:nvPicPr>
          <p:cNvPr id="4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70DD85F9-3FA2-4E61-A53D-AAB90DB4D4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26591" y="4445462"/>
            <a:ext cx="2743199" cy="1578225"/>
          </a:xfrm>
          <a:prstGeom prst="rect">
            <a:avLst/>
          </a:prstGeom>
        </p:spPr>
      </p:pic>
      <p:pic>
        <p:nvPicPr>
          <p:cNvPr id="5" name="Picture 5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7A7B1029-D87C-48CC-ADA8-A03F39F1C44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393" t="50341" r="74359" b="28030"/>
          <a:stretch/>
        </p:blipFill>
        <p:spPr>
          <a:xfrm>
            <a:off x="8534400" y="2697920"/>
            <a:ext cx="1031635" cy="931620"/>
          </a:xfrm>
          <a:prstGeom prst="rect">
            <a:avLst/>
          </a:prstGeom>
        </p:spPr>
      </p:pic>
      <p:pic>
        <p:nvPicPr>
          <p:cNvPr id="6" name="Picture 6" descr="A picture containing scissors, indoor, table, cup&#10;&#10;Description generated with very high confidence">
            <a:extLst>
              <a:ext uri="{FF2B5EF4-FFF2-40B4-BE49-F238E27FC236}">
                <a16:creationId xmlns:a16="http://schemas.microsoft.com/office/drawing/2014/main" id="{7ED480B6-F91A-4459-B9DD-FD947C6348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2831" y="2597849"/>
            <a:ext cx="1606063" cy="10527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93B08F6-6FE6-4701-9AF8-D632B2D3A8D1}"/>
              </a:ext>
            </a:extLst>
          </p:cNvPr>
          <p:cNvSpPr txBox="1"/>
          <p:nvPr/>
        </p:nvSpPr>
        <p:spPr>
          <a:xfrm>
            <a:off x="6236558" y="2328588"/>
            <a:ext cx="480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(1)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6276ABE-B8FB-4B5B-A13D-09A677C10212}"/>
              </a:ext>
            </a:extLst>
          </p:cNvPr>
          <p:cNvSpPr txBox="1"/>
          <p:nvPr/>
        </p:nvSpPr>
        <p:spPr>
          <a:xfrm>
            <a:off x="8294016" y="2250738"/>
            <a:ext cx="480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(2)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6DE27E-4ECC-4050-B172-7381C6B82D14}"/>
              </a:ext>
            </a:extLst>
          </p:cNvPr>
          <p:cNvSpPr txBox="1"/>
          <p:nvPr/>
        </p:nvSpPr>
        <p:spPr>
          <a:xfrm>
            <a:off x="6175384" y="4160081"/>
            <a:ext cx="480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(3)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7412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EFB44-09B7-41FD-8EEA-820ECAB75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 /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5CC47-2AFA-4B3B-A3F3-F005C3D66C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dirty="0"/>
              <a:t>Talked about the prototype design that shows each of the three design stages</a:t>
            </a:r>
          </a:p>
          <a:p>
            <a:r>
              <a:rPr lang="en-US" dirty="0"/>
              <a:t>I looked at the Unique selling point of our prototype, which looks at our prototype features which are different to products that are currently on the market</a:t>
            </a:r>
          </a:p>
          <a:p>
            <a:r>
              <a:rPr lang="en-US" dirty="0"/>
              <a:t>Our initial design requirements look at the different materials that will be used. These include hardware and software 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B45FE4-1083-46D6-BA55-C9F1796298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buFont typeface="+mj-lt"/>
              <a:buAutoNum type="arabicPeriod"/>
            </a:pPr>
            <a:r>
              <a:rPr lang="en-US" dirty="0"/>
              <a:t>Silicone Wristbands - </a:t>
            </a:r>
            <a:r>
              <a:rPr lang="en-US" dirty="0">
                <a:ea typeface="+mn-lt"/>
                <a:cs typeface="+mn-lt"/>
                <a:hlinkClick r:id="rId2"/>
              </a:rPr>
              <a:t>https://www.wristbandsdirect.co.uk/product/silicone-wristbands/?attribute_pa_product_name=plain-silicone-wristbands</a:t>
            </a:r>
          </a:p>
          <a:p>
            <a:pPr>
              <a:buFont typeface="+mj-lt"/>
              <a:buAutoNum type="arabicPeriod"/>
            </a:pPr>
            <a:r>
              <a:rPr lang="en-US" dirty="0"/>
              <a:t>Microchip - </a:t>
            </a:r>
            <a:r>
              <a:rPr lang="en-US" dirty="0">
                <a:ea typeface="+mn-lt"/>
                <a:cs typeface="+mn-lt"/>
                <a:hlinkClick r:id="rId3"/>
              </a:rPr>
              <a:t>https://www.amazon.com/MICROCHIP-TECHNOLOGY-ADM00559-Development-Evaluation/dp/B013ETU0VW</a:t>
            </a:r>
          </a:p>
          <a:p>
            <a:pPr>
              <a:buFont typeface="+mj-lt"/>
              <a:buAutoNum type="arabicPeriod"/>
            </a:pPr>
            <a:r>
              <a:rPr lang="en-US" dirty="0"/>
              <a:t>Visual Studio - </a:t>
            </a:r>
            <a:r>
              <a:rPr lang="en-US" dirty="0">
                <a:ea typeface="+mn-lt"/>
                <a:cs typeface="+mn-lt"/>
                <a:hlinkClick r:id="rId4"/>
              </a:rPr>
              <a:t>https://visualstudio.microsoft.com/</a:t>
            </a:r>
          </a:p>
          <a:p>
            <a:pPr>
              <a:buFont typeface="+mj-lt"/>
              <a:buAutoNum type="arabicPeriod"/>
            </a:pPr>
            <a:r>
              <a:rPr lang="en-US" dirty="0"/>
              <a:t>Graphic 1 – Elliot Design</a:t>
            </a:r>
          </a:p>
          <a:p>
            <a:pPr>
              <a:buFont typeface="+mj-lt"/>
              <a:buAutoNum type="arabicPeriod"/>
            </a:pPr>
            <a:r>
              <a:rPr lang="en-US" dirty="0"/>
              <a:t>Graphic 2 – Lauren Design</a:t>
            </a:r>
          </a:p>
          <a:p>
            <a:pPr>
              <a:buFont typeface="+mj-lt"/>
              <a:buAutoNum type="arabicPeriod"/>
            </a:pPr>
            <a:r>
              <a:rPr lang="en-US" dirty="0"/>
              <a:t>Graphic 3 – Lauren Design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5134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252</Words>
  <Application>Microsoft Office PowerPoint</Application>
  <PresentationFormat>Widescreen</PresentationFormat>
  <Paragraphs>32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 Boardroom</vt:lpstr>
      <vt:lpstr>Joshua Batchelor</vt:lpstr>
      <vt:lpstr>Our Prototype Design Ideas</vt:lpstr>
      <vt:lpstr>Our USP</vt:lpstr>
      <vt:lpstr>Our Initial Requirement</vt:lpstr>
      <vt:lpstr>Conclusion /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Joshua Batchelor</dc:title>
  <dc:creator>Joshua Batchelor (1802076)</dc:creator>
  <cp:lastModifiedBy>Joshua Batchelor (1802076)</cp:lastModifiedBy>
  <cp:revision>1</cp:revision>
  <dcterms:created xsi:type="dcterms:W3CDTF">2019-12-05T17:58:23Z</dcterms:created>
  <dcterms:modified xsi:type="dcterms:W3CDTF">2019-12-05T17:59:08Z</dcterms:modified>
</cp:coreProperties>
</file>