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BA4EE0-7591-4597-942E-23A118E73138}" v="14" dt="2022-02-18T18:43:05.4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2982" autoAdjust="0"/>
  </p:normalViewPr>
  <p:slideViewPr>
    <p:cSldViewPr snapToGrid="0">
      <p:cViewPr varScale="1">
        <p:scale>
          <a:sx n="34" d="100"/>
          <a:sy n="34" d="100"/>
        </p:scale>
        <p:origin x="7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cuta Daniela Tofan" userId="e4e7cd41-e96f-491a-83f4-05f561705b53" providerId="ADAL" clId="{60BA4EE0-7591-4597-942E-23A118E73138}"/>
    <pc:docChg chg="undo custSel addSld delSld modSld">
      <pc:chgData name="Ancuta Daniela Tofan" userId="e4e7cd41-e96f-491a-83f4-05f561705b53" providerId="ADAL" clId="{60BA4EE0-7591-4597-942E-23A118E73138}" dt="2022-02-18T18:36:59.961" v="1868" actId="5793"/>
      <pc:docMkLst>
        <pc:docMk/>
      </pc:docMkLst>
      <pc:sldChg chg="modSp mod">
        <pc:chgData name="Ancuta Daniela Tofan" userId="e4e7cd41-e96f-491a-83f4-05f561705b53" providerId="ADAL" clId="{60BA4EE0-7591-4597-942E-23A118E73138}" dt="2022-02-14T09:14:42.539" v="224" actId="20577"/>
        <pc:sldMkLst>
          <pc:docMk/>
          <pc:sldMk cId="2179477753" sldId="256"/>
        </pc:sldMkLst>
        <pc:spChg chg="mod">
          <ac:chgData name="Ancuta Daniela Tofan" userId="e4e7cd41-e96f-491a-83f4-05f561705b53" providerId="ADAL" clId="{60BA4EE0-7591-4597-942E-23A118E73138}" dt="2022-02-14T09:14:26.110" v="218" actId="313"/>
          <ac:spMkLst>
            <pc:docMk/>
            <pc:sldMk cId="2179477753" sldId="256"/>
            <ac:spMk id="2" creationId="{D4F80BCC-6065-4029-9340-61EA65E79611}"/>
          </ac:spMkLst>
        </pc:spChg>
        <pc:spChg chg="mod">
          <ac:chgData name="Ancuta Daniela Tofan" userId="e4e7cd41-e96f-491a-83f4-05f561705b53" providerId="ADAL" clId="{60BA4EE0-7591-4597-942E-23A118E73138}" dt="2022-02-14T09:14:42.539" v="224" actId="20577"/>
          <ac:spMkLst>
            <pc:docMk/>
            <pc:sldMk cId="2179477753" sldId="256"/>
            <ac:spMk id="3" creationId="{6D49DE96-7371-4389-8FFA-ADAAD07EAAB2}"/>
          </ac:spMkLst>
        </pc:spChg>
      </pc:sldChg>
      <pc:sldChg chg="new del">
        <pc:chgData name="Ancuta Daniela Tofan" userId="e4e7cd41-e96f-491a-83f4-05f561705b53" providerId="ADAL" clId="{60BA4EE0-7591-4597-942E-23A118E73138}" dt="2022-02-14T09:12:07" v="183" actId="2696"/>
        <pc:sldMkLst>
          <pc:docMk/>
          <pc:sldMk cId="2668913466" sldId="257"/>
        </pc:sldMkLst>
      </pc:sldChg>
      <pc:sldChg chg="addSp delSp modSp new mod modClrScheme chgLayout modNotesTx">
        <pc:chgData name="Ancuta Daniela Tofan" userId="e4e7cd41-e96f-491a-83f4-05f561705b53" providerId="ADAL" clId="{60BA4EE0-7591-4597-942E-23A118E73138}" dt="2022-02-18T18:36:59.961" v="1868" actId="5793"/>
        <pc:sldMkLst>
          <pc:docMk/>
          <pc:sldMk cId="2183543525" sldId="258"/>
        </pc:sldMkLst>
        <pc:spChg chg="add mod">
          <ac:chgData name="Ancuta Daniela Tofan" userId="e4e7cd41-e96f-491a-83f4-05f561705b53" providerId="ADAL" clId="{60BA4EE0-7591-4597-942E-23A118E73138}" dt="2022-02-18T18:36:59.961" v="1868" actId="5793"/>
          <ac:spMkLst>
            <pc:docMk/>
            <pc:sldMk cId="2183543525" sldId="258"/>
            <ac:spMk id="2" creationId="{DE74FAAC-79CE-4380-BB38-DEB070C7A7E9}"/>
          </ac:spMkLst>
        </pc:spChg>
        <pc:spChg chg="add del mod">
          <ac:chgData name="Ancuta Daniela Tofan" userId="e4e7cd41-e96f-491a-83f4-05f561705b53" providerId="ADAL" clId="{60BA4EE0-7591-4597-942E-23A118E73138}" dt="2022-02-18T11:12:58.487" v="1745"/>
          <ac:spMkLst>
            <pc:docMk/>
            <pc:sldMk cId="2183543525" sldId="258"/>
            <ac:spMk id="3" creationId="{9701A73C-0149-4FC5-820A-71FADEBDCCA7}"/>
          </ac:spMkLst>
        </pc:spChg>
        <pc:spChg chg="add del mod">
          <ac:chgData name="Ancuta Daniela Tofan" userId="e4e7cd41-e96f-491a-83f4-05f561705b53" providerId="ADAL" clId="{60BA4EE0-7591-4597-942E-23A118E73138}" dt="2022-02-18T11:09:58.698" v="1741"/>
          <ac:spMkLst>
            <pc:docMk/>
            <pc:sldMk cId="2183543525" sldId="258"/>
            <ac:spMk id="3" creationId="{F445B790-7915-4940-A685-0BB6BD8B25E2}"/>
          </ac:spMkLst>
        </pc:spChg>
        <pc:picChg chg="add mod">
          <ac:chgData name="Ancuta Daniela Tofan" userId="e4e7cd41-e96f-491a-83f4-05f561705b53" providerId="ADAL" clId="{60BA4EE0-7591-4597-942E-23A118E73138}" dt="2022-02-18T11:09:33.826" v="1740" actId="1076"/>
          <ac:picMkLst>
            <pc:docMk/>
            <pc:sldMk cId="2183543525" sldId="258"/>
            <ac:picMk id="4" creationId="{D473F6ED-A7FB-4E61-BA99-30852F0E5C22}"/>
          </ac:picMkLst>
        </pc:picChg>
      </pc:sldChg>
      <pc:sldChg chg="modSp new mod modNotesTx">
        <pc:chgData name="Ancuta Daniela Tofan" userId="e4e7cd41-e96f-491a-83f4-05f561705b53" providerId="ADAL" clId="{60BA4EE0-7591-4597-942E-23A118E73138}" dt="2022-02-14T09:41:41.922" v="869" actId="20577"/>
        <pc:sldMkLst>
          <pc:docMk/>
          <pc:sldMk cId="2460172955" sldId="259"/>
        </pc:sldMkLst>
        <pc:spChg chg="mod">
          <ac:chgData name="Ancuta Daniela Tofan" userId="e4e7cd41-e96f-491a-83f4-05f561705b53" providerId="ADAL" clId="{60BA4EE0-7591-4597-942E-23A118E73138}" dt="2022-02-14T09:34:13.866" v="541" actId="20577"/>
          <ac:spMkLst>
            <pc:docMk/>
            <pc:sldMk cId="2460172955" sldId="259"/>
            <ac:spMk id="2" creationId="{637C6AE7-BE1C-4A0A-BB5C-BE9E127CE45F}"/>
          </ac:spMkLst>
        </pc:spChg>
        <pc:spChg chg="mod">
          <ac:chgData name="Ancuta Daniela Tofan" userId="e4e7cd41-e96f-491a-83f4-05f561705b53" providerId="ADAL" clId="{60BA4EE0-7591-4597-942E-23A118E73138}" dt="2022-02-14T09:37:40.786" v="654" actId="20577"/>
          <ac:spMkLst>
            <pc:docMk/>
            <pc:sldMk cId="2460172955" sldId="259"/>
            <ac:spMk id="3" creationId="{96813B6D-ECB5-4F09-90F8-0DA99BCBD228}"/>
          </ac:spMkLst>
        </pc:spChg>
      </pc:sldChg>
      <pc:sldChg chg="addSp modSp new mod setBg addAnim modNotesTx">
        <pc:chgData name="Ancuta Daniela Tofan" userId="e4e7cd41-e96f-491a-83f4-05f561705b53" providerId="ADAL" clId="{60BA4EE0-7591-4597-942E-23A118E73138}" dt="2022-02-17T20:34:52.227" v="1736"/>
        <pc:sldMkLst>
          <pc:docMk/>
          <pc:sldMk cId="1242913463" sldId="260"/>
        </pc:sldMkLst>
        <pc:spChg chg="mod ord">
          <ac:chgData name="Ancuta Daniela Tofan" userId="e4e7cd41-e96f-491a-83f4-05f561705b53" providerId="ADAL" clId="{60BA4EE0-7591-4597-942E-23A118E73138}" dt="2022-02-17T20:34:52.225" v="1735" actId="26606"/>
          <ac:spMkLst>
            <pc:docMk/>
            <pc:sldMk cId="1242913463" sldId="260"/>
            <ac:spMk id="2" creationId="{9B7FB240-5F14-40A1-95E3-66CD117AFCE7}"/>
          </ac:spMkLst>
        </pc:spChg>
        <pc:spChg chg="add">
          <ac:chgData name="Ancuta Daniela Tofan" userId="e4e7cd41-e96f-491a-83f4-05f561705b53" providerId="ADAL" clId="{60BA4EE0-7591-4597-942E-23A118E73138}" dt="2022-02-17T20:34:52.225" v="1735" actId="26606"/>
          <ac:spMkLst>
            <pc:docMk/>
            <pc:sldMk cId="1242913463" sldId="260"/>
            <ac:spMk id="71" creationId="{37C89E4B-3C9F-44B9-8B86-D9E3D112D8EC}"/>
          </ac:spMkLst>
        </pc:spChg>
        <pc:picChg chg="add mod">
          <ac:chgData name="Ancuta Daniela Tofan" userId="e4e7cd41-e96f-491a-83f4-05f561705b53" providerId="ADAL" clId="{60BA4EE0-7591-4597-942E-23A118E73138}" dt="2022-02-17T20:34:52.225" v="1735" actId="26606"/>
          <ac:picMkLst>
            <pc:docMk/>
            <pc:sldMk cId="1242913463" sldId="260"/>
            <ac:picMk id="1026" creationId="{B528CD74-505F-49E4-8AD3-FEDDECE3FCDC}"/>
          </ac:picMkLst>
        </pc:picChg>
        <pc:cxnChg chg="add">
          <ac:chgData name="Ancuta Daniela Tofan" userId="e4e7cd41-e96f-491a-83f4-05f561705b53" providerId="ADAL" clId="{60BA4EE0-7591-4597-942E-23A118E73138}" dt="2022-02-17T20:34:52.225" v="1735" actId="26606"/>
          <ac:cxnSpMkLst>
            <pc:docMk/>
            <pc:sldMk cId="1242913463" sldId="260"/>
            <ac:cxnSpMk id="73" creationId="{AA2EAA10-076F-46BD-8F0F-B9A2FB77A85C}"/>
          </ac:cxnSpMkLst>
        </pc:cxnChg>
        <pc:cxnChg chg="add">
          <ac:chgData name="Ancuta Daniela Tofan" userId="e4e7cd41-e96f-491a-83f4-05f561705b53" providerId="ADAL" clId="{60BA4EE0-7591-4597-942E-23A118E73138}" dt="2022-02-17T20:34:52.225" v="1735" actId="26606"/>
          <ac:cxnSpMkLst>
            <pc:docMk/>
            <pc:sldMk cId="1242913463" sldId="260"/>
            <ac:cxnSpMk id="75" creationId="{D891E407-403B-4764-86C9-33A56D3BCAA3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A06D6-7DDD-4F67-927C-5C664C87B4F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36A7D-49EF-44B9-950A-B7A72DCE1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103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36A7D-49EF-44B9-950A-B7A72DCE1A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234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According to Piaget ,development is constituted of 4 stages ,and each stage help us to develop as a adults.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36A7D-49EF-44B9-950A-B7A72DCE1A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752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Working as a Nursery Assistant ,you participate along children in educational activities ,and can observe their mental develop.</a:t>
            </a:r>
          </a:p>
          <a:p>
            <a:r>
              <a:rPr lang="en-GB" dirty="0"/>
              <a:t>For example , in a simple game with Lego cubes, you can see if children can make differences between colours, shapes .I ask the children to build a block only in colour blue. I can see that children's can make difference between colours . In this example ,children are in stage 2  (preoperational ) of development .In stage 2,kids learn colours ,build blocks from Lego and to </a:t>
            </a:r>
            <a:r>
              <a:rPr lang="en-GB" dirty="0" err="1"/>
              <a:t>to</a:t>
            </a:r>
            <a:r>
              <a:rPr lang="en-GB" dirty="0"/>
              <a:t> gain trust in the people who teach them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36A7D-49EF-44B9-950A-B7A72DCE1A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63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preoperational stage playing is so fun ,because you learn while you do something fun.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036A7D-49EF-44B9-950A-B7A72DCE1A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336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9A49A-4C05-4F33-AACC-3D98014EE2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336888-B40C-495F-B7E0-04112C27C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41EB3-F2B8-4A5E-9FC4-827866371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29146-F0D2-49F9-9166-B52E55B77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3E630-E478-41EC-8642-D97A11E9C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9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59BC9-6A79-4A34-82A3-DA6117184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0ACE1-773C-4934-9AF8-2454CEFDB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E4472-4A11-49BF-AD5F-F108204F5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060CEB-4ABF-4E68-AF2D-D9621AA3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B72DE-D766-4A82-9606-F4A5488CC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626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6A696-389E-4058-AEA1-7F1A3AB02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20CA92-396F-40BC-8D23-6A74E5DC4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B9FDD-FF78-4552-AF55-0626AECAA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C0951-E5B9-4457-9B3D-A7C1A5A1A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5796F-A5C3-4B71-87A7-D2166607D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803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15A2C-B078-42E1-93C9-9B0445AE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C895C-6832-48BE-9F86-BC3619B4E4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DF5F5-4835-4D35-B121-301C5636B0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B602A0-40E2-49EB-B2F5-869E7322F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28815-69DD-4474-9643-2DA655380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C638E-9D69-4370-9022-CBD795875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644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D5D7E-8263-419C-8E30-66A9B8094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2D1CE0-27CC-44AD-97D1-FFFBFD8E8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FF3627-F8B4-4BDE-9CBC-AB5AD5ADE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F2CF16-8660-41FD-9C07-4C9A500C71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909D10-24C2-41E3-8852-4329484C21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E9E5BA-95BB-44B7-9D4A-3945C7193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70EDE3-5593-413C-A950-28A6F0D45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C5D54D-B139-4E89-9B5D-A68B5D94C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82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57E0D-8E65-4B8B-8D16-5ED12EB1B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6EF22E-8EFD-4C6B-94E2-0384F6D09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358569-D266-4EC5-8583-954A901ED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D140FA-7AA2-46D7-A9C1-D7965AEB3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68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45FBD7-C16F-4271-B856-00A7F9909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3019CD-358D-4817-904A-A566E691E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7C604-9CF0-4789-9A63-F3902165B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AC6B7-FAF3-46D3-B6FF-F199D5C14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B571C-CAA2-4415-9F33-62601A641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AEAFF-C6FE-4D7F-804F-B25D56A60D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F61CD-DC73-4099-83F1-00861533E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2E5A49-493E-4BF1-8086-D4874CE9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688A19-2D1F-4229-89F0-22C368EE4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488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69C95-E17B-4612-8547-4650ACB56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61449B-25C5-47B8-BA70-296AA2616F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600CA-988D-496A-AE0A-7A896AC96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12E7E-7A04-4BF3-B5F6-FE8414101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855E8C-7A87-452F-9896-BFE813A26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9F91F3-BD77-485F-8701-8018A293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412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548F6-6F62-426F-B71D-EFDF1A8B3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4E5DA9-C2A8-421B-B26C-CC80D5C3D0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29532-4F7F-4458-8DBF-7C1ECA0D2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85FC27-39E8-4601-A883-A8830B53D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1ECBA-D40D-472D-9B56-9C34EDC66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19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42E9C2-AABB-46CA-894E-10F763678B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C952D4-D901-4D97-B83E-011FF45F9E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89DBF-14BA-4380-B39B-2CA2AB435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03135-4581-4D25-B563-9F67D8F86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96B5E-42A5-461A-9A9A-31FC01B1E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64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7395B8-59D2-4986-9D1F-E0B7F14E2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A33C35-F017-4333-87BA-CBB1BB097C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13A03-1CDC-46BD-A391-7F1A5361D2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A93AC-3B35-425E-972C-1C72E566C89F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A28C0-E9E7-42B0-9EC3-5C6FD15652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106BE-1E58-41DE-A437-7EC5B7AFCD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9AB42C-7C57-4093-80BB-8003547B2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259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80BCC-6065-4029-9340-61EA65E79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Psychology important when you working as Nursery Assistant?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49DE96-7371-4389-8FFA-ADAAD07EAA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242" y="3648459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Presented by:</a:t>
            </a:r>
          </a:p>
          <a:p>
            <a:r>
              <a:rPr lang="en-GB" dirty="0"/>
              <a:t>Ancuta Daniela Tofan </a:t>
            </a:r>
          </a:p>
          <a:p>
            <a:r>
              <a:rPr lang="en-GB" dirty="0"/>
              <a:t>Student id:2026253</a:t>
            </a:r>
          </a:p>
          <a:p>
            <a:r>
              <a:rPr lang="en-GB" dirty="0"/>
              <a:t>			Lecturer :Rebecca Kavanaugh 				</a:t>
            </a:r>
          </a:p>
        </p:txBody>
      </p:sp>
    </p:spTree>
    <p:extLst>
      <p:ext uri="{BB962C8B-B14F-4D97-AF65-F5344CB8AC3E}">
        <p14:creationId xmlns:p14="http://schemas.microsoft.com/office/powerpoint/2010/main" val="2179477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C6AE7-BE1C-4A0A-BB5C-BE9E127CE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13B6D-ECB5-4F09-90F8-0DA99BCBD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Sensorimotor (0-2 years )</a:t>
            </a:r>
          </a:p>
          <a:p>
            <a:r>
              <a:rPr lang="en-GB" dirty="0"/>
              <a:t>Preoperational (2-6 years )</a:t>
            </a:r>
          </a:p>
          <a:p>
            <a:r>
              <a:rPr lang="en-GB" dirty="0"/>
              <a:t>Concrete (7-12 years )</a:t>
            </a:r>
          </a:p>
          <a:p>
            <a:r>
              <a:rPr lang="en-GB" dirty="0"/>
              <a:t>Formal operational (12-adults )</a:t>
            </a:r>
          </a:p>
        </p:txBody>
      </p:sp>
    </p:spTree>
    <p:extLst>
      <p:ext uri="{BB962C8B-B14F-4D97-AF65-F5344CB8AC3E}">
        <p14:creationId xmlns:p14="http://schemas.microsoft.com/office/powerpoint/2010/main" val="2460172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4FAAC-79CE-4380-BB38-DEB070C7A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561" y="365125"/>
            <a:ext cx="6333893" cy="761148"/>
          </a:xfrm>
        </p:spPr>
        <p:txBody>
          <a:bodyPr>
            <a:normAutofit/>
          </a:bodyPr>
          <a:lstStyle/>
          <a:p>
            <a:r>
              <a:rPr lang="en-GB" dirty="0"/>
              <a:t>Nursery Assistant </a:t>
            </a:r>
          </a:p>
        </p:txBody>
      </p:sp>
      <p:pic>
        <p:nvPicPr>
          <p:cNvPr id="4" name="Picture 3" descr="A picture containing person, indoor, child, child&#10;&#10;Description automatically generated">
            <a:extLst>
              <a:ext uri="{FF2B5EF4-FFF2-40B4-BE49-F238E27FC236}">
                <a16:creationId xmlns:a16="http://schemas.microsoft.com/office/drawing/2014/main" id="{D473F6ED-A7FB-4E61-BA99-30852F0E5C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5" y="2575932"/>
            <a:ext cx="6086664" cy="4059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543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ute little kids dancing with raised arms  preschool stock pictures, royalty-free photos &amp; images">
            <a:extLst>
              <a:ext uri="{FF2B5EF4-FFF2-40B4-BE49-F238E27FC236}">
                <a16:creationId xmlns:a16="http://schemas.microsoft.com/office/drawing/2014/main" id="{B528CD74-505F-49E4-8AD3-FEDDECE3FC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7FB240-5F14-40A1-95E3-66CD117AF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Conclusions 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91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208</Words>
  <Application>Microsoft Office PowerPoint</Application>
  <PresentationFormat>Widescreen</PresentationFormat>
  <Paragraphs>20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Why is Psychology important when you working as Nursery Assistant?</vt:lpstr>
      <vt:lpstr>Piaget theory</vt:lpstr>
      <vt:lpstr>Nursery Assistant </vt:lpstr>
      <vt:lpstr>Conclusions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Ancuta Daniela Tofan (2026253)</dc:creator>
  <cp:lastModifiedBy>Ancuta Daniela Tofan</cp:lastModifiedBy>
  <cp:revision>1</cp:revision>
  <cp:lastPrinted>2022-02-17T20:32:00Z</cp:lastPrinted>
  <dcterms:created xsi:type="dcterms:W3CDTF">2022-02-14T09:05:56Z</dcterms:created>
  <dcterms:modified xsi:type="dcterms:W3CDTF">2022-02-18T18:43:14Z</dcterms:modified>
</cp:coreProperties>
</file>