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9" r:id="rId4"/>
    <p:sldId id="261" r:id="rId5"/>
    <p:sldId id="262" r:id="rId6"/>
    <p:sldId id="263" r:id="rId7"/>
    <p:sldId id="267" r:id="rId8"/>
    <p:sldId id="266" r:id="rId9"/>
    <p:sldId id="265" r:id="rId10"/>
    <p:sldId id="264" r:id="rId11"/>
    <p:sldId id="260" r:id="rId12"/>
    <p:sldId id="258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1923" autoAdjust="0"/>
  </p:normalViewPr>
  <p:slideViewPr>
    <p:cSldViewPr snapToGrid="0">
      <p:cViewPr varScale="1">
        <p:scale>
          <a:sx n="80" d="100"/>
          <a:sy n="80" d="100"/>
        </p:scale>
        <p:origin x="78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44E68C-73B4-4F0A-B01B-6FB7E86C2C46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FA0270-241F-40C7-8662-B169A3920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328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177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851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14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8167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772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5670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1756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161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895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1774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A0270-241F-40C7-8662-B169A3920D6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380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0789" y="1949508"/>
            <a:ext cx="9261566" cy="2805372"/>
          </a:xfrm>
        </p:spPr>
        <p:txBody>
          <a:bodyPr/>
          <a:lstStyle/>
          <a:p>
            <a: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Hotel Placement – Operating Hotel Facilities</a:t>
            </a:r>
            <a:b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BMIH4006</a:t>
            </a:r>
            <a:b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Component 3</a:t>
            </a:r>
            <a:b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Ionela</a:t>
            </a:r>
            <a: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Badalau</a:t>
            </a:r>
            <a:b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</a:t>
            </a:r>
            <a:r>
              <a:rPr 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ID: 2109035</a:t>
            </a:r>
            <a:endParaRPr lang="en-GB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0008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583872" y="2650679"/>
            <a:ext cx="9024256" cy="3000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93725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>
              <a:lnSpc>
                <a:spcPct val="150000"/>
              </a:lnSpc>
              <a:buClrTx/>
              <a:buSzTx/>
            </a:pPr>
            <a:r>
              <a:rPr kumimoji="0" lang="en-GB" altLang="en-US" sz="1800" b="0" i="0" strike="noStrike" cap="none" normalizeH="0" baseline="0" dirty="0">
                <a:ln>
                  <a:noFill/>
                </a:ln>
                <a:effectLst/>
                <a:ea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kumimoji="0" lang="en-US" altLang="en-US" sz="1600" b="0" i="0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  <a:buClrTx/>
              <a:buSzTx/>
            </a:pPr>
            <a:r>
              <a:rPr kumimoji="0" lang="en-GB" altLang="en-US" sz="1800" b="0" i="0" strike="noStrike" cap="none" normalizeH="0" baseline="0" dirty="0">
                <a:ln>
                  <a:noFill/>
                </a:ln>
                <a:effectLst/>
                <a:ea typeface="Arial" panose="020B0604020202020204" pitchFamily="34" charset="0"/>
                <a:cs typeface="Arial" panose="020B0604020202020204" pitchFamily="34" charset="0"/>
              </a:rPr>
              <a:t>Potential risks in housekeeping jobs</a:t>
            </a:r>
            <a:endParaRPr kumimoji="0" lang="en-US" altLang="en-US" sz="1600" b="0" i="0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  <a:buClrTx/>
              <a:buSzTx/>
            </a:pPr>
            <a:r>
              <a:rPr kumimoji="0" lang="en-GB" altLang="en-US" sz="1800" b="0" i="0" strike="noStrike" cap="none" normalizeH="0" baseline="0" dirty="0">
                <a:ln>
                  <a:noFill/>
                </a:ln>
                <a:effectLst/>
                <a:ea typeface="Arial" panose="020B0604020202020204" pitchFamily="34" charset="0"/>
                <a:cs typeface="Arial" panose="020B0604020202020204" pitchFamily="34" charset="0"/>
              </a:rPr>
              <a:t>Safety hazards in housekeeping</a:t>
            </a:r>
            <a:endParaRPr kumimoji="0" lang="en-US" altLang="en-US" sz="1600" b="0" i="0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  <a:buClrTx/>
              <a:buSzTx/>
            </a:pPr>
            <a:r>
              <a:rPr kumimoji="0" lang="en-GB" altLang="en-US" sz="1800" b="0" i="0" strike="noStrike" cap="none" normalizeH="0" baseline="0" dirty="0">
                <a:ln>
                  <a:noFill/>
                </a:ln>
                <a:effectLst/>
                <a:ea typeface="Arial" panose="020B0604020202020204" pitchFamily="34" charset="0"/>
                <a:cs typeface="Arial" panose="020B0604020202020204" pitchFamily="34" charset="0"/>
              </a:rPr>
              <a:t>Precautions and procedures to prevent different problems</a:t>
            </a:r>
            <a:endParaRPr kumimoji="0" lang="en-US" altLang="en-US" sz="1600" b="0" i="0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  <a:buClrTx/>
              <a:buSzTx/>
            </a:pPr>
            <a:r>
              <a:rPr kumimoji="0" lang="en-GB" altLang="en-US" sz="1800" b="0" i="0" strike="noStrike" cap="none" normalizeH="0" baseline="0" dirty="0">
                <a:ln>
                  <a:noFill/>
                </a:ln>
                <a:effectLst/>
                <a:ea typeface="Arial" panose="020B0604020202020204" pitchFamily="34" charset="0"/>
                <a:cs typeface="Arial" panose="020B0604020202020204" pitchFamily="34" charset="0"/>
              </a:rPr>
              <a:t>Implementation of different equipment</a:t>
            </a:r>
            <a:endParaRPr kumimoji="0" lang="en-US" altLang="en-US" sz="1600" b="0" i="0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  <a:buClrTx/>
              <a:buSzTx/>
            </a:pPr>
            <a:r>
              <a:rPr kumimoji="0" lang="en-GB" altLang="en-US" sz="1800" b="0" i="0" strike="noStrike" cap="none" normalizeH="0" baseline="0" dirty="0">
                <a:ln>
                  <a:noFill/>
                </a:ln>
                <a:effectLst/>
                <a:ea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defTabSz="914400">
              <a:lnSpc>
                <a:spcPct val="150000"/>
              </a:lnSpc>
              <a:buClrTx/>
              <a:buSzTx/>
            </a:pPr>
            <a:r>
              <a:rPr kumimoji="0" lang="en-GB" altLang="en-US" sz="1800" b="0" i="0" strike="noStrike" cap="none" normalizeH="0" baseline="0" dirty="0">
                <a:ln>
                  <a:noFill/>
                </a:ln>
                <a:effectLst/>
                <a:ea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kumimoji="0" lang="en-GB" altLang="en-US" sz="1800" b="0" i="0" strike="noStrike" cap="none" normalizeH="0" dirty="0">
                <a:ln>
                  <a:noFill/>
                </a:ln>
                <a:effectLst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2800" b="0" i="0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703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686549" cy="3318936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using different types of applications employees and the housekeeping staff  can maintain hygiene.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includes the use of different Technology girl equipment and software in daily operations.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includes the potential risks and the safety hazards in housekeeping jobs. 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all staff have to face during daily operations.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3598" y="3105150"/>
            <a:ext cx="2413000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352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Potential risks in housekeeping jobs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515099" cy="3767668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several types of factors in the business which can play one of the crucial roles in the business.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Chemicals and other harmful materials can significantly help the company in its modern-day business.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Exposure to chemicals in most of the housekeeping jobs can heavily affect their  bodies. 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can </a:t>
            </a: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them suffer from different health issues in their body (Hubbard </a:t>
            </a:r>
            <a:r>
              <a:rPr lang="en-GB" sz="2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 </a:t>
            </a:r>
          </a:p>
          <a:p>
            <a:pPr algn="just">
              <a:lnSpc>
                <a:spcPct val="150000"/>
              </a:lnSpc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8997" y="3200400"/>
            <a:ext cx="2697601" cy="2287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676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867832"/>
            <a:ext cx="9601196" cy="1303867"/>
          </a:xfrm>
        </p:spPr>
        <p:txBody>
          <a:bodyPr>
            <a:norm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Potential risks in housekeeping jobs (Continued)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495550"/>
            <a:ext cx="6819899" cy="338031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can effects  the overall perception of the employees in the organisation.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strategies 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engage them with their work  in the organisation. 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Technology software and types of equipment the high authority can significantly reduce different types of injuries like knee injuries.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several types of strategies which can significantly help the company in recent times.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 the use of chemicals and other harmful materials in the daily operations of the housekeeping staff in the hotels (</a:t>
            </a:r>
            <a:r>
              <a:rPr lang="en-GB" sz="16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Okudan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2021).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5300" y="3385609"/>
            <a:ext cx="28479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001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Safety hazards in housekeeping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686549" cy="3318936"/>
          </a:xfrm>
        </p:spPr>
        <p:txBody>
          <a:bodyPr>
            <a:noAutofit/>
          </a:bodyPr>
          <a:lstStyle/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following different safety and security regulations management authorities maintain an effective approach to a customer. 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types of safety hazards effectively help the company and other hospitality industries in the UK (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Okudan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2021). 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several strategies and plans which effectively help the company in their overall performance .</a:t>
            </a: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several types of factors in the business which significantly help the company in their respective field.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0098" y="3098932"/>
            <a:ext cx="2476500" cy="2234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34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Safety hazards in housekeeping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556932"/>
            <a:ext cx="6476998" cy="331893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Companies Significantly work on their needs in the business Profitability in the market (Hubbard </a:t>
            </a:r>
            <a:r>
              <a:rPr lang="en-GB" sz="1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and hospitality industry has different Types of regulation in their organisation.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helps them to maintain the safety and security of the customers.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companies also follow different types of strategies to maintain the fire and slip hazard in the hotels.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9580" y="2948940"/>
            <a:ext cx="2827018" cy="242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212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Precautions and procedures to prevent different problems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51" y="2518832"/>
            <a:ext cx="7296149" cy="331893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Always wearing different types of safety gear and equipment employees can effectively maintain their health.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 the chances of different problems or issues in the hotel industry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Loizia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understanding the real cause of the problem the hotel authorities can early prompt different actions to solve them.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 different types of strategy and planning and identify the ethics and values of the employees in their organization. </a:t>
            </a:r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6820" y="2743200"/>
            <a:ext cx="1874520" cy="2926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723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Precautions and procedures to prevent different problems (Continued)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652182"/>
            <a:ext cx="7067549" cy="331893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Companies implement different types of strategies and planning in the organisation which can play for the safety and security of the customers.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becomes significantly easy for them to elevate their experience and satisfaction level of the customers.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can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elevate their experience and satisfaction level to increase their business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endeavours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the market (Malik et al., 2021).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Maintaining and slow and steady pace in different business operations hotel authorities can provide better facilities and benefits.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6820" y="2985770"/>
            <a:ext cx="2049778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861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of different equipment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496049" cy="331893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Using different types of equipment can significantly help the housekeeping staff to maintain and hygienic and better environment for the users.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changes according to the needs of the customers and the trends of the market (Malik </a:t>
            </a:r>
            <a:r>
              <a:rPr lang="en-GB" sz="1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2021).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Companies can significantly improve the overall quality of the service agent product.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modern Times Technology has become a permanent factor in business organisations and most of the companies.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896" y="2752936"/>
            <a:ext cx="2323702" cy="292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973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of different equipment 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610349" cy="331893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using different types of modern technology it becomes significantly easy for the housekeeping staff to maintain cleanliness and hygiene.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depends on the perception of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standard of a person.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Essential facilities also help to improve the oral satisfaction experience.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 industries use different types of Technology and equipment in their daily operations to improve the facility and experience.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9113" y="3469326"/>
            <a:ext cx="2737485" cy="188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255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153149" cy="331893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housekeeping staff one of the main employees to maintain an effective approach was the customer.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have the exposure of chemicals and harmful materials.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using different types of modern equipment and maintaining different precautions it becomes significantly easy for the management authorities.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can heavily affect their health in the long term. It can significantly question their safety and security in their job.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6165" y="2957195"/>
            <a:ext cx="3430433" cy="2518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42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Hubbard, H.F., Ring, C.L., Hong, T., Henning, C.C., </a:t>
            </a:r>
            <a:r>
              <a:rPr lang="en-GB" dirty="0" err="1"/>
              <a:t>Vallero</a:t>
            </a:r>
            <a:r>
              <a:rPr lang="en-GB" dirty="0"/>
              <a:t>, D.A., </a:t>
            </a:r>
            <a:r>
              <a:rPr lang="en-GB" dirty="0" err="1"/>
              <a:t>Egeghy</a:t>
            </a:r>
            <a:r>
              <a:rPr lang="en-GB" dirty="0"/>
              <a:t>, P.P. and Goldsmith, M.R., 2022. Exposure Prioritization (Ex Priori): A Screening-Level High-Throughput Chemical Prioritization Tool. </a:t>
            </a:r>
            <a:r>
              <a:rPr lang="en-GB" i="1" dirty="0"/>
              <a:t>Toxics</a:t>
            </a:r>
            <a:r>
              <a:rPr lang="en-GB" dirty="0"/>
              <a:t>, </a:t>
            </a:r>
            <a:r>
              <a:rPr lang="en-GB" i="1" dirty="0"/>
              <a:t>10</a:t>
            </a:r>
            <a:r>
              <a:rPr lang="en-GB" dirty="0"/>
              <a:t>(10), p.569.</a:t>
            </a:r>
            <a:endParaRPr lang="en-US" dirty="0"/>
          </a:p>
          <a:p>
            <a:r>
              <a:rPr lang="en-GB" dirty="0" err="1"/>
              <a:t>Loizia</a:t>
            </a:r>
            <a:r>
              <a:rPr lang="en-GB" dirty="0"/>
              <a:t>, P., </a:t>
            </a:r>
            <a:r>
              <a:rPr lang="en-GB" dirty="0" err="1"/>
              <a:t>Voukkali</a:t>
            </a:r>
            <a:r>
              <a:rPr lang="en-GB" dirty="0"/>
              <a:t>, I., </a:t>
            </a:r>
            <a:r>
              <a:rPr lang="en-GB" dirty="0" err="1"/>
              <a:t>Zorpas</a:t>
            </a:r>
            <a:r>
              <a:rPr lang="en-GB" dirty="0"/>
              <a:t>, A.A., </a:t>
            </a:r>
            <a:r>
              <a:rPr lang="en-GB" dirty="0" err="1"/>
              <a:t>Pedreño</a:t>
            </a:r>
            <a:r>
              <a:rPr lang="en-GB" dirty="0"/>
              <a:t>, J.N., </a:t>
            </a:r>
            <a:r>
              <a:rPr lang="en-GB" dirty="0" err="1"/>
              <a:t>Chatziparaskeva</a:t>
            </a:r>
            <a:r>
              <a:rPr lang="en-GB" dirty="0"/>
              <a:t>, G., </a:t>
            </a:r>
            <a:r>
              <a:rPr lang="en-GB" dirty="0" err="1"/>
              <a:t>Inglezakis</a:t>
            </a:r>
            <a:r>
              <a:rPr lang="en-GB" dirty="0"/>
              <a:t>, V.J., </a:t>
            </a:r>
            <a:r>
              <a:rPr lang="en-GB" dirty="0" err="1"/>
              <a:t>Vardopoulos</a:t>
            </a:r>
            <a:r>
              <a:rPr lang="en-GB" dirty="0"/>
              <a:t>, I. and Doula, M., 2021. Measuring the level of environmental performance in insular areas, through key performed indicators, in the framework of waste strategy development. </a:t>
            </a:r>
            <a:r>
              <a:rPr lang="en-GB" i="1" dirty="0"/>
              <a:t>Science of the Total Environment</a:t>
            </a:r>
            <a:r>
              <a:rPr lang="en-GB" dirty="0"/>
              <a:t>, </a:t>
            </a:r>
            <a:r>
              <a:rPr lang="en-GB" i="1" dirty="0"/>
              <a:t>753</a:t>
            </a:r>
            <a:r>
              <a:rPr lang="en-GB" dirty="0"/>
              <a:t>, p.141974.</a:t>
            </a:r>
            <a:endParaRPr lang="en-US" dirty="0"/>
          </a:p>
          <a:p>
            <a:r>
              <a:rPr lang="en-GB" dirty="0"/>
              <a:t>Malik, A., De Silva, M.T., </a:t>
            </a:r>
            <a:r>
              <a:rPr lang="en-GB" dirty="0" err="1"/>
              <a:t>Budhwar</a:t>
            </a:r>
            <a:r>
              <a:rPr lang="en-GB" dirty="0"/>
              <a:t>, P. and </a:t>
            </a:r>
            <a:r>
              <a:rPr lang="en-GB" dirty="0" err="1"/>
              <a:t>Srikanth</a:t>
            </a:r>
            <a:r>
              <a:rPr lang="en-GB" dirty="0"/>
              <a:t>, N.R., 2021. Elevating talents' experience through innovative artificial intelligence-mediated knowledge sharing: Evidence from an IT-multinational enterprise. </a:t>
            </a:r>
            <a:r>
              <a:rPr lang="en-GB" i="1" dirty="0"/>
              <a:t>Journal of International Management</a:t>
            </a:r>
            <a:r>
              <a:rPr lang="en-GB" dirty="0"/>
              <a:t>, </a:t>
            </a:r>
            <a:r>
              <a:rPr lang="en-GB" i="1" dirty="0"/>
              <a:t>27</a:t>
            </a:r>
            <a:r>
              <a:rPr lang="en-GB" dirty="0"/>
              <a:t>(4), p.100871.</a:t>
            </a:r>
            <a:endParaRPr lang="en-US" dirty="0"/>
          </a:p>
          <a:p>
            <a:r>
              <a:rPr lang="en-GB" dirty="0" err="1"/>
              <a:t>Okudan</a:t>
            </a:r>
            <a:r>
              <a:rPr lang="en-GB" dirty="0"/>
              <a:t>, O., </a:t>
            </a:r>
            <a:r>
              <a:rPr lang="en-GB" dirty="0" err="1"/>
              <a:t>Budayan</a:t>
            </a:r>
            <a:r>
              <a:rPr lang="en-GB" dirty="0"/>
              <a:t>, C. and </a:t>
            </a:r>
            <a:r>
              <a:rPr lang="en-GB" dirty="0" err="1"/>
              <a:t>Dikmen</a:t>
            </a:r>
            <a:r>
              <a:rPr lang="en-GB" dirty="0"/>
              <a:t>, I., 2021. A knowledge-based risk management tool for construction projects using case-based reasoning. </a:t>
            </a:r>
            <a:r>
              <a:rPr lang="en-GB" i="1" dirty="0"/>
              <a:t>Expert Systems with Applications</a:t>
            </a:r>
            <a:r>
              <a:rPr lang="en-GB" dirty="0"/>
              <a:t>, </a:t>
            </a:r>
            <a:r>
              <a:rPr lang="en-GB" i="1" dirty="0"/>
              <a:t>173</a:t>
            </a:r>
            <a:r>
              <a:rPr lang="en-GB" dirty="0"/>
              <a:t>, p.114776.</a:t>
            </a:r>
            <a:endParaRPr lang="en-US" dirty="0"/>
          </a:p>
          <a:p>
            <a:pPr algn="just">
              <a:lnSpc>
                <a:spcPct val="150000"/>
              </a:lnSpc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00063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ownload Thank You HD images for PPT, Whatsapp, Facebook 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20" y="1060887"/>
            <a:ext cx="9953897" cy="472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2816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47</TotalTime>
  <Words>1070</Words>
  <Application>Microsoft Office PowerPoint</Application>
  <PresentationFormat>Widescreen</PresentationFormat>
  <Paragraphs>76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Garamond</vt:lpstr>
      <vt:lpstr>Times New Roman</vt:lpstr>
      <vt:lpstr>Organic</vt:lpstr>
      <vt:lpstr>Module Name: Hotel Placement – Operating Hotel Facilities Module Code: BMIH4006 Component 3 Student name: Ionela Badalau Student ID: 2109035</vt:lpstr>
      <vt:lpstr>Table of content</vt:lpstr>
      <vt:lpstr>Introduction</vt:lpstr>
      <vt:lpstr>Potential risks in housekeeping jobs</vt:lpstr>
      <vt:lpstr>Potential risks in housekeeping jobs (Continued)</vt:lpstr>
      <vt:lpstr>Safety hazards in housekeeping </vt:lpstr>
      <vt:lpstr>Safety hazards in housekeeping (Continued)</vt:lpstr>
      <vt:lpstr>Precautions and procedures to prevent different problems</vt:lpstr>
      <vt:lpstr>Precautions and procedures to prevent different problems (Continued)</vt:lpstr>
      <vt:lpstr>Implementation of different equipment </vt:lpstr>
      <vt:lpstr>Implementation of different equipment (Continued)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Hotel Placement – Operating Hotel Facilities Module Code: BMIH4006 Component 3 Student name: Ionela Badalau Student ID: 2109035</dc:title>
  <cp:lastModifiedBy>Cristian - Bogdan</cp:lastModifiedBy>
  <cp:revision>2</cp:revision>
  <dcterms:created xsi:type="dcterms:W3CDTF">2024-02-03T10:43:35Z</dcterms:created>
  <dcterms:modified xsi:type="dcterms:W3CDTF">2024-02-21T19:44:48Z</dcterms:modified>
</cp:coreProperties>
</file>