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77" r:id="rId2"/>
    <p:sldId id="270" r:id="rId3"/>
    <p:sldId id="327" r:id="rId4"/>
    <p:sldId id="262" r:id="rId5"/>
    <p:sldId id="540" r:id="rId6"/>
    <p:sldId id="530" r:id="rId7"/>
    <p:sldId id="532" r:id="rId8"/>
    <p:sldId id="542" r:id="rId9"/>
    <p:sldId id="543" r:id="rId10"/>
    <p:sldId id="533" r:id="rId11"/>
    <p:sldId id="535" r:id="rId12"/>
    <p:sldId id="538" r:id="rId13"/>
    <p:sldId id="541" r:id="rId14"/>
    <p:sldId id="537" r:id="rId15"/>
    <p:sldId id="544" r:id="rId16"/>
    <p:sldId id="516" r:id="rId17"/>
    <p:sldId id="496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654C"/>
    <a:srgbClr val="1CD4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8C9E7D-D236-458E-847E-E2DDFF4D5A63}" v="450" dt="2026-03-04T19:17:38.5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82524" autoAdjust="0"/>
  </p:normalViewPr>
  <p:slideViewPr>
    <p:cSldViewPr>
      <p:cViewPr varScale="1">
        <p:scale>
          <a:sx n="68" d="100"/>
          <a:sy n="68" d="100"/>
        </p:scale>
        <p:origin x="1248" y="5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t Ganza" userId="775210f215fdc311" providerId="LiveId" clId="{B2B502B0-01DA-402C-BF04-DE30DCA18116}"/>
    <pc:docChg chg="undo custSel addSld delSld modSld sldOrd">
      <pc:chgData name="Pat Ganza" userId="775210f215fdc311" providerId="LiveId" clId="{B2B502B0-01DA-402C-BF04-DE30DCA18116}" dt="2026-03-06T18:13:34.699" v="3623" actId="2711"/>
      <pc:docMkLst>
        <pc:docMk/>
      </pc:docMkLst>
      <pc:sldChg chg="modSp add mod">
        <pc:chgData name="Pat Ganza" userId="775210f215fdc311" providerId="LiveId" clId="{B2B502B0-01DA-402C-BF04-DE30DCA18116}" dt="2026-03-04T19:23:58.324" v="3438" actId="20577"/>
        <pc:sldMkLst>
          <pc:docMk/>
          <pc:sldMk cId="4085425023" sldId="262"/>
        </pc:sldMkLst>
        <pc:spChg chg="mod">
          <ac:chgData name="Pat Ganza" userId="775210f215fdc311" providerId="LiveId" clId="{B2B502B0-01DA-402C-BF04-DE30DCA18116}" dt="2026-03-04T19:23:58.324" v="3438" actId="20577"/>
          <ac:spMkLst>
            <pc:docMk/>
            <pc:sldMk cId="4085425023" sldId="262"/>
            <ac:spMk id="2" creationId="{80206410-F9E5-99ED-9CA9-BBA43050214E}"/>
          </ac:spMkLst>
        </pc:spChg>
        <pc:graphicFrameChg chg="modGraphic">
          <ac:chgData name="Pat Ganza" userId="775210f215fdc311" providerId="LiveId" clId="{B2B502B0-01DA-402C-BF04-DE30DCA18116}" dt="2026-02-26T19:42:08.223" v="2191" actId="20577"/>
          <ac:graphicFrameMkLst>
            <pc:docMk/>
            <pc:sldMk cId="4085425023" sldId="262"/>
            <ac:graphicFrameMk id="4" creationId="{9161780A-1642-944D-926A-E9E118EA1846}"/>
          </ac:graphicFrameMkLst>
        </pc:graphicFrameChg>
      </pc:sldChg>
      <pc:sldChg chg="addSp delSp modSp mod">
        <pc:chgData name="Pat Ganza" userId="775210f215fdc311" providerId="LiveId" clId="{B2B502B0-01DA-402C-BF04-DE30DCA18116}" dt="2026-03-06T18:05:43.273" v="3622" actId="20577"/>
        <pc:sldMkLst>
          <pc:docMk/>
          <pc:sldMk cId="0" sldId="270"/>
        </pc:sldMkLst>
        <pc:spChg chg="mod">
          <ac:chgData name="Pat Ganza" userId="775210f215fdc311" providerId="LiveId" clId="{B2B502B0-01DA-402C-BF04-DE30DCA18116}" dt="2026-02-26T19:48:13.300" v="2243" actId="255"/>
          <ac:spMkLst>
            <pc:docMk/>
            <pc:sldMk cId="0" sldId="270"/>
            <ac:spMk id="2" creationId="{FA23A0EE-7166-43EA-B547-CC7E81B49D9C}"/>
          </ac:spMkLst>
        </pc:spChg>
        <pc:spChg chg="mod">
          <ac:chgData name="Pat Ganza" userId="775210f215fdc311" providerId="LiveId" clId="{B2B502B0-01DA-402C-BF04-DE30DCA18116}" dt="2026-02-27T13:57:42.605" v="3387" actId="13926"/>
          <ac:spMkLst>
            <pc:docMk/>
            <pc:sldMk cId="0" sldId="270"/>
            <ac:spMk id="3" creationId="{717C301B-E41D-5729-F292-15929828C6AE}"/>
          </ac:spMkLst>
        </pc:spChg>
        <pc:spChg chg="mod">
          <ac:chgData name="Pat Ganza" userId="775210f215fdc311" providerId="LiveId" clId="{B2B502B0-01DA-402C-BF04-DE30DCA18116}" dt="2026-03-06T18:05:43.273" v="3622" actId="20577"/>
          <ac:spMkLst>
            <pc:docMk/>
            <pc:sldMk cId="0" sldId="270"/>
            <ac:spMk id="12291" creationId="{CE13D728-FECA-455C-A342-2B3C6E85D0DC}"/>
          </ac:spMkLst>
        </pc:spChg>
      </pc:sldChg>
      <pc:sldChg chg="modSp mod">
        <pc:chgData name="Pat Ganza" userId="775210f215fdc311" providerId="LiveId" clId="{B2B502B0-01DA-402C-BF04-DE30DCA18116}" dt="2026-03-04T19:17:43.852" v="3435" actId="20577"/>
        <pc:sldMkLst>
          <pc:docMk/>
          <pc:sldMk cId="0" sldId="277"/>
        </pc:sldMkLst>
        <pc:spChg chg="mod">
          <ac:chgData name="Pat Ganza" userId="775210f215fdc311" providerId="LiveId" clId="{B2B502B0-01DA-402C-BF04-DE30DCA18116}" dt="2026-03-04T19:17:43.852" v="3435" actId="20577"/>
          <ac:spMkLst>
            <pc:docMk/>
            <pc:sldMk cId="0" sldId="277"/>
            <ac:spMk id="5123" creationId="{F98A1305-E230-41C1-B359-9219D6B92A73}"/>
          </ac:spMkLst>
        </pc:spChg>
      </pc:sldChg>
      <pc:sldChg chg="modSp add del modAnim">
        <pc:chgData name="Pat Ganza" userId="775210f215fdc311" providerId="LiveId" clId="{B2B502B0-01DA-402C-BF04-DE30DCA18116}" dt="2026-02-27T13:57:01.972" v="3384" actId="6549"/>
        <pc:sldMkLst>
          <pc:docMk/>
          <pc:sldMk cId="1383590201" sldId="327"/>
        </pc:sldMkLst>
        <pc:spChg chg="mod">
          <ac:chgData name="Pat Ganza" userId="775210f215fdc311" providerId="LiveId" clId="{B2B502B0-01DA-402C-BF04-DE30DCA18116}" dt="2026-02-27T13:57:01.972" v="3384" actId="6549"/>
          <ac:spMkLst>
            <pc:docMk/>
            <pc:sldMk cId="1383590201" sldId="327"/>
            <ac:spMk id="2" creationId="{D50D8E3E-69FB-4516-B44C-A31C41DC0EA9}"/>
          </ac:spMkLst>
        </pc:spChg>
      </pc:sldChg>
      <pc:sldChg chg="addSp delSp modSp new mod">
        <pc:chgData name="Pat Ganza" userId="775210f215fdc311" providerId="LiveId" clId="{B2B502B0-01DA-402C-BF04-DE30DCA18116}" dt="2026-02-26T19:49:59.006" v="2253" actId="1076"/>
        <pc:sldMkLst>
          <pc:docMk/>
          <pc:sldMk cId="3857099253" sldId="530"/>
        </pc:sldMkLst>
        <pc:spChg chg="mod">
          <ac:chgData name="Pat Ganza" userId="775210f215fdc311" providerId="LiveId" clId="{B2B502B0-01DA-402C-BF04-DE30DCA18116}" dt="2026-02-26T19:49:13.043" v="2250" actId="113"/>
          <ac:spMkLst>
            <pc:docMk/>
            <pc:sldMk cId="3857099253" sldId="530"/>
            <ac:spMk id="2" creationId="{13D9526B-85F9-5AC5-EA11-F7CF9AA33C0E}"/>
          </ac:spMkLst>
        </pc:spChg>
        <pc:spChg chg="add mod">
          <ac:chgData name="Pat Ganza" userId="775210f215fdc311" providerId="LiveId" clId="{B2B502B0-01DA-402C-BF04-DE30DCA18116}" dt="2026-02-26T19:49:55.198" v="2252" actId="255"/>
          <ac:spMkLst>
            <pc:docMk/>
            <pc:sldMk cId="3857099253" sldId="530"/>
            <ac:spMk id="6" creationId="{48BFBDBB-5D97-EA7C-83C6-79AC6A0DC5E1}"/>
          </ac:spMkLst>
        </pc:spChg>
        <pc:spChg chg="add mod">
          <ac:chgData name="Pat Ganza" userId="775210f215fdc311" providerId="LiveId" clId="{B2B502B0-01DA-402C-BF04-DE30DCA18116}" dt="2026-02-26T19:49:59.006" v="2253" actId="1076"/>
          <ac:spMkLst>
            <pc:docMk/>
            <pc:sldMk cId="3857099253" sldId="530"/>
            <ac:spMk id="7" creationId="{C6277F27-6DF5-A5CF-54C1-6C6DAE6AF19D}"/>
          </ac:spMkLst>
        </pc:spChg>
        <pc:picChg chg="add mod ord">
          <ac:chgData name="Pat Ganza" userId="775210f215fdc311" providerId="LiveId" clId="{B2B502B0-01DA-402C-BF04-DE30DCA18116}" dt="2026-02-26T12:46:49.735" v="27" actId="1076"/>
          <ac:picMkLst>
            <pc:docMk/>
            <pc:sldMk cId="3857099253" sldId="530"/>
            <ac:picMk id="5" creationId="{58B762A1-27F9-7AB7-9FEF-856A4B1D8B34}"/>
          </ac:picMkLst>
        </pc:picChg>
      </pc:sldChg>
      <pc:sldChg chg="modSp add mod ord">
        <pc:chgData name="Pat Ganza" userId="775210f215fdc311" providerId="LiveId" clId="{B2B502B0-01DA-402C-BF04-DE30DCA18116}" dt="2026-03-03T19:25:17.032" v="3418" actId="255"/>
        <pc:sldMkLst>
          <pc:docMk/>
          <pc:sldMk cId="1163010360" sldId="532"/>
        </pc:sldMkLst>
        <pc:spChg chg="mod">
          <ac:chgData name="Pat Ganza" userId="775210f215fdc311" providerId="LiveId" clId="{B2B502B0-01DA-402C-BF04-DE30DCA18116}" dt="2026-02-26T20:35:53.910" v="2981" actId="14100"/>
          <ac:spMkLst>
            <pc:docMk/>
            <pc:sldMk cId="1163010360" sldId="532"/>
            <ac:spMk id="2" creationId="{0BB7B62F-7007-C6F6-B7DA-9775AAD46223}"/>
          </ac:spMkLst>
        </pc:spChg>
        <pc:spChg chg="mod">
          <ac:chgData name="Pat Ganza" userId="775210f215fdc311" providerId="LiveId" clId="{B2B502B0-01DA-402C-BF04-DE30DCA18116}" dt="2026-03-03T19:25:17.032" v="3418" actId="255"/>
          <ac:spMkLst>
            <pc:docMk/>
            <pc:sldMk cId="1163010360" sldId="532"/>
            <ac:spMk id="3" creationId="{83AC68ED-0ECF-4BE8-0297-6CBA733763C2}"/>
          </ac:spMkLst>
        </pc:spChg>
      </pc:sldChg>
      <pc:sldChg chg="addSp delSp modSp new mod ord">
        <pc:chgData name="Pat Ganza" userId="775210f215fdc311" providerId="LiveId" clId="{B2B502B0-01DA-402C-BF04-DE30DCA18116}" dt="2026-03-04T19:50:35.088" v="3473" actId="20577"/>
        <pc:sldMkLst>
          <pc:docMk/>
          <pc:sldMk cId="285564519" sldId="533"/>
        </pc:sldMkLst>
        <pc:spChg chg="mod">
          <ac:chgData name="Pat Ganza" userId="775210f215fdc311" providerId="LiveId" clId="{B2B502B0-01DA-402C-BF04-DE30DCA18116}" dt="2026-03-04T19:50:35.088" v="3473" actId="20577"/>
          <ac:spMkLst>
            <pc:docMk/>
            <pc:sldMk cId="285564519" sldId="533"/>
            <ac:spMk id="3" creationId="{F127FF67-C0B7-950A-2864-06883F9698DC}"/>
          </ac:spMkLst>
        </pc:spChg>
        <pc:spChg chg="add mod">
          <ac:chgData name="Pat Ganza" userId="775210f215fdc311" providerId="LiveId" clId="{B2B502B0-01DA-402C-BF04-DE30DCA18116}" dt="2026-02-26T20:01:29.472" v="2331" actId="1076"/>
          <ac:spMkLst>
            <pc:docMk/>
            <pc:sldMk cId="285564519" sldId="533"/>
            <ac:spMk id="4" creationId="{950875CF-491C-2AE4-5B79-B4C73C66E8C8}"/>
          </ac:spMkLst>
        </pc:spChg>
      </pc:sldChg>
      <pc:sldChg chg="addSp modSp new mod ord modClrScheme chgLayout">
        <pc:chgData name="Pat Ganza" userId="775210f215fdc311" providerId="LiveId" clId="{B2B502B0-01DA-402C-BF04-DE30DCA18116}" dt="2026-03-03T19:26:16.303" v="3423" actId="20577"/>
        <pc:sldMkLst>
          <pc:docMk/>
          <pc:sldMk cId="3361253017" sldId="535"/>
        </pc:sldMkLst>
        <pc:spChg chg="mod">
          <ac:chgData name="Pat Ganza" userId="775210f215fdc311" providerId="LiveId" clId="{B2B502B0-01DA-402C-BF04-DE30DCA18116}" dt="2026-02-26T20:11:31.029" v="2461" actId="255"/>
          <ac:spMkLst>
            <pc:docMk/>
            <pc:sldMk cId="3361253017" sldId="535"/>
            <ac:spMk id="2" creationId="{59A3A487-0EC8-31D0-4F81-306AD83CCE79}"/>
          </ac:spMkLst>
        </pc:spChg>
        <pc:spChg chg="mod">
          <ac:chgData name="Pat Ganza" userId="775210f215fdc311" providerId="LiveId" clId="{B2B502B0-01DA-402C-BF04-DE30DCA18116}" dt="2026-03-03T19:26:16.303" v="3423" actId="20577"/>
          <ac:spMkLst>
            <pc:docMk/>
            <pc:sldMk cId="3361253017" sldId="535"/>
            <ac:spMk id="3" creationId="{D420429B-E25B-0A0F-1D3D-B23802844EBC}"/>
          </ac:spMkLst>
        </pc:spChg>
        <pc:picChg chg="add mod">
          <ac:chgData name="Pat Ganza" userId="775210f215fdc311" providerId="LiveId" clId="{B2B502B0-01DA-402C-BF04-DE30DCA18116}" dt="2026-02-26T20:10:03.229" v="2420" actId="1076"/>
          <ac:picMkLst>
            <pc:docMk/>
            <pc:sldMk cId="3361253017" sldId="535"/>
            <ac:picMk id="5" creationId="{ACFDEC32-A6C0-C256-1A66-18E79DEC7C19}"/>
          </ac:picMkLst>
        </pc:picChg>
      </pc:sldChg>
      <pc:sldChg chg="addSp delSp modSp new mod modClrScheme chgLayout">
        <pc:chgData name="Pat Ganza" userId="775210f215fdc311" providerId="LiveId" clId="{B2B502B0-01DA-402C-BF04-DE30DCA18116}" dt="2026-02-26T20:23:39.478" v="2695" actId="14100"/>
        <pc:sldMkLst>
          <pc:docMk/>
          <pc:sldMk cId="3811198523" sldId="537"/>
        </pc:sldMkLst>
        <pc:spChg chg="mod">
          <ac:chgData name="Pat Ganza" userId="775210f215fdc311" providerId="LiveId" clId="{B2B502B0-01DA-402C-BF04-DE30DCA18116}" dt="2026-02-26T20:23:39.478" v="2695" actId="14100"/>
          <ac:spMkLst>
            <pc:docMk/>
            <pc:sldMk cId="3811198523" sldId="537"/>
            <ac:spMk id="3" creationId="{6EAD71C2-6ECD-2E97-4F10-998CFA60B71F}"/>
          </ac:spMkLst>
        </pc:spChg>
        <pc:picChg chg="add mod">
          <ac:chgData name="Pat Ganza" userId="775210f215fdc311" providerId="LiveId" clId="{B2B502B0-01DA-402C-BF04-DE30DCA18116}" dt="2026-02-26T20:23:35.695" v="2694" actId="1076"/>
          <ac:picMkLst>
            <pc:docMk/>
            <pc:sldMk cId="3811198523" sldId="537"/>
            <ac:picMk id="4" creationId="{1F5712F6-1D0A-6E7D-D5A1-741207D8D92D}"/>
          </ac:picMkLst>
        </pc:picChg>
      </pc:sldChg>
      <pc:sldChg chg="modSp new mod ord">
        <pc:chgData name="Pat Ganza" userId="775210f215fdc311" providerId="LiveId" clId="{B2B502B0-01DA-402C-BF04-DE30DCA18116}" dt="2026-03-03T19:38:16.638" v="3424" actId="2711"/>
        <pc:sldMkLst>
          <pc:docMk/>
          <pc:sldMk cId="3923943876" sldId="538"/>
        </pc:sldMkLst>
        <pc:spChg chg="mod">
          <ac:chgData name="Pat Ganza" userId="775210f215fdc311" providerId="LiveId" clId="{B2B502B0-01DA-402C-BF04-DE30DCA18116}" dt="2026-02-26T13:38:43.338" v="1860" actId="20577"/>
          <ac:spMkLst>
            <pc:docMk/>
            <pc:sldMk cId="3923943876" sldId="538"/>
            <ac:spMk id="2" creationId="{7376B7D0-99A8-C5E3-EB6F-02C2FB48DCD2}"/>
          </ac:spMkLst>
        </pc:spChg>
        <pc:spChg chg="mod">
          <ac:chgData name="Pat Ganza" userId="775210f215fdc311" providerId="LiveId" clId="{B2B502B0-01DA-402C-BF04-DE30DCA18116}" dt="2026-03-03T19:38:16.638" v="3424" actId="2711"/>
          <ac:spMkLst>
            <pc:docMk/>
            <pc:sldMk cId="3923943876" sldId="538"/>
            <ac:spMk id="3" creationId="{B9A430BF-97ED-38E3-3B71-68FF7FCB9322}"/>
          </ac:spMkLst>
        </pc:spChg>
      </pc:sldChg>
      <pc:sldChg chg="addSp delSp modSp new mod ord">
        <pc:chgData name="Pat Ganza" userId="775210f215fdc311" providerId="LiveId" clId="{B2B502B0-01DA-402C-BF04-DE30DCA18116}" dt="2026-02-26T19:48:47.933" v="2247" actId="1076"/>
        <pc:sldMkLst>
          <pc:docMk/>
          <pc:sldMk cId="1368003925" sldId="540"/>
        </pc:sldMkLst>
        <pc:spChg chg="mod">
          <ac:chgData name="Pat Ganza" userId="775210f215fdc311" providerId="LiveId" clId="{B2B502B0-01DA-402C-BF04-DE30DCA18116}" dt="2026-02-26T19:48:37.118" v="2246" actId="2711"/>
          <ac:spMkLst>
            <pc:docMk/>
            <pc:sldMk cId="1368003925" sldId="540"/>
            <ac:spMk id="2" creationId="{3D24D9AA-76BA-D32F-AC94-AE11A452B09C}"/>
          </ac:spMkLst>
        </pc:spChg>
        <pc:spChg chg="add mod">
          <ac:chgData name="Pat Ganza" userId="775210f215fdc311" providerId="LiveId" clId="{B2B502B0-01DA-402C-BF04-DE30DCA18116}" dt="2026-02-26T19:47:39.537" v="2240" actId="20577"/>
          <ac:spMkLst>
            <pc:docMk/>
            <pc:sldMk cId="1368003925" sldId="540"/>
            <ac:spMk id="5" creationId="{CE192064-DD6E-8E0E-DEFE-09D06BA078B3}"/>
          </ac:spMkLst>
        </pc:spChg>
        <pc:picChg chg="add mod">
          <ac:chgData name="Pat Ganza" userId="775210f215fdc311" providerId="LiveId" clId="{B2B502B0-01DA-402C-BF04-DE30DCA18116}" dt="2026-02-26T19:48:47.933" v="2247" actId="1076"/>
          <ac:picMkLst>
            <pc:docMk/>
            <pc:sldMk cId="1368003925" sldId="540"/>
            <ac:picMk id="4" creationId="{0158B944-1A7E-EE15-5D77-40B94F480ED4}"/>
          </ac:picMkLst>
        </pc:picChg>
        <pc:picChg chg="add mod">
          <ac:chgData name="Pat Ganza" userId="775210f215fdc311" providerId="LiveId" clId="{B2B502B0-01DA-402C-BF04-DE30DCA18116}" dt="2026-02-26T19:47:17.395" v="2238" actId="1076"/>
          <ac:picMkLst>
            <pc:docMk/>
            <pc:sldMk cId="1368003925" sldId="540"/>
            <ac:picMk id="7" creationId="{20848177-F418-E0D3-2BB7-72BCE5AF3323}"/>
          </ac:picMkLst>
        </pc:picChg>
      </pc:sldChg>
      <pc:sldChg chg="modSp new mod">
        <pc:chgData name="Pat Ganza" userId="775210f215fdc311" providerId="LiveId" clId="{B2B502B0-01DA-402C-BF04-DE30DCA18116}" dt="2026-03-03T19:45:06.852" v="3426" actId="5793"/>
        <pc:sldMkLst>
          <pc:docMk/>
          <pc:sldMk cId="2346510673" sldId="541"/>
        </pc:sldMkLst>
        <pc:spChg chg="mod">
          <ac:chgData name="Pat Ganza" userId="775210f215fdc311" providerId="LiveId" clId="{B2B502B0-01DA-402C-BF04-DE30DCA18116}" dt="2026-02-26T20:22:15.323" v="2687" actId="113"/>
          <ac:spMkLst>
            <pc:docMk/>
            <pc:sldMk cId="2346510673" sldId="541"/>
            <ac:spMk id="2" creationId="{98564CDC-40AD-3B27-BE77-295072396BCB}"/>
          </ac:spMkLst>
        </pc:spChg>
        <pc:spChg chg="mod">
          <ac:chgData name="Pat Ganza" userId="775210f215fdc311" providerId="LiveId" clId="{B2B502B0-01DA-402C-BF04-DE30DCA18116}" dt="2026-03-03T19:45:06.852" v="3426" actId="5793"/>
          <ac:spMkLst>
            <pc:docMk/>
            <pc:sldMk cId="2346510673" sldId="541"/>
            <ac:spMk id="3" creationId="{50CFE008-F14D-B9D3-C2AF-042B4A97504B}"/>
          </ac:spMkLst>
        </pc:spChg>
      </pc:sldChg>
      <pc:sldChg chg="addSp delSp modSp new mod ord">
        <pc:chgData name="Pat Ganza" userId="775210f215fdc311" providerId="LiveId" clId="{B2B502B0-01DA-402C-BF04-DE30DCA18116}" dt="2026-03-05T19:29:35.469" v="3515" actId="208"/>
        <pc:sldMkLst>
          <pc:docMk/>
          <pc:sldMk cId="2233844998" sldId="542"/>
        </pc:sldMkLst>
        <pc:spChg chg="add mod">
          <ac:chgData name="Pat Ganza" userId="775210f215fdc311" providerId="LiveId" clId="{B2B502B0-01DA-402C-BF04-DE30DCA18116}" dt="2026-03-05T19:29:35.469" v="3515" actId="208"/>
          <ac:spMkLst>
            <pc:docMk/>
            <pc:sldMk cId="2233844998" sldId="542"/>
            <ac:spMk id="2" creationId="{BC04D13B-DAAE-0562-B409-776DD5371DBD}"/>
          </ac:spMkLst>
        </pc:spChg>
        <pc:graphicFrameChg chg="add mod modGraphic">
          <ac:chgData name="Pat Ganza" userId="775210f215fdc311" providerId="LiveId" clId="{B2B502B0-01DA-402C-BF04-DE30DCA18116}" dt="2026-03-05T19:28:49.263" v="3513" actId="14100"/>
          <ac:graphicFrameMkLst>
            <pc:docMk/>
            <pc:sldMk cId="2233844998" sldId="542"/>
            <ac:graphicFrameMk id="7" creationId="{535757C4-8BFF-E2DD-9228-B6A2C1373712}"/>
          </ac:graphicFrameMkLst>
        </pc:graphicFrameChg>
      </pc:sldChg>
      <pc:sldChg chg="delSp modSp new mod">
        <pc:chgData name="Pat Ganza" userId="775210f215fdc311" providerId="LiveId" clId="{B2B502B0-01DA-402C-BF04-DE30DCA18116}" dt="2026-03-03T19:24:36.415" v="3415" actId="1076"/>
        <pc:sldMkLst>
          <pc:docMk/>
          <pc:sldMk cId="2147508938" sldId="543"/>
        </pc:sldMkLst>
        <pc:spChg chg="mod">
          <ac:chgData name="Pat Ganza" userId="775210f215fdc311" providerId="LiveId" clId="{B2B502B0-01DA-402C-BF04-DE30DCA18116}" dt="2026-03-03T19:24:36.415" v="3415" actId="1076"/>
          <ac:spMkLst>
            <pc:docMk/>
            <pc:sldMk cId="2147508938" sldId="543"/>
            <ac:spMk id="3" creationId="{F3114BED-F279-F01D-6ABD-71B4AD24FA46}"/>
          </ac:spMkLst>
        </pc:spChg>
      </pc:sldChg>
      <pc:sldChg chg="modSp new mod">
        <pc:chgData name="Pat Ganza" userId="775210f215fdc311" providerId="LiveId" clId="{B2B502B0-01DA-402C-BF04-DE30DCA18116}" dt="2026-03-06T18:13:34.699" v="3623" actId="2711"/>
        <pc:sldMkLst>
          <pc:docMk/>
          <pc:sldMk cId="221871875" sldId="544"/>
        </pc:sldMkLst>
        <pc:spChg chg="mod">
          <ac:chgData name="Pat Ganza" userId="775210f215fdc311" providerId="LiveId" clId="{B2B502B0-01DA-402C-BF04-DE30DCA18116}" dt="2026-03-06T18:13:34.699" v="3623" actId="2711"/>
          <ac:spMkLst>
            <pc:docMk/>
            <pc:sldMk cId="221871875" sldId="544"/>
            <ac:spMk id="2" creationId="{F87B42EB-1F10-C3EB-F3EB-417AAF81B33D}"/>
          </ac:spMkLst>
        </pc:spChg>
        <pc:spChg chg="mod">
          <ac:chgData name="Pat Ganza" userId="775210f215fdc311" providerId="LiveId" clId="{B2B502B0-01DA-402C-BF04-DE30DCA18116}" dt="2026-03-05T19:32:22.668" v="3615" actId="20577"/>
          <ac:spMkLst>
            <pc:docMk/>
            <pc:sldMk cId="221871875" sldId="544"/>
            <ac:spMk id="3" creationId="{7CA17F49-F92A-DBA6-B562-F62C0A591748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6B5A31-C1CE-42E2-BD64-1D15DE28A69A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7B7361D-331F-4773-9ED1-8FAF46944E9C}">
      <dgm:prSet phldrT="[Text]" phldr="0"/>
      <dgm:spPr/>
      <dgm:t>
        <a:bodyPr/>
        <a:lstStyle/>
        <a:p>
          <a:r>
            <a:rPr lang="en-GB" dirty="0"/>
            <a:t>Evaluating your work </a:t>
          </a:r>
        </a:p>
      </dgm:t>
    </dgm:pt>
    <dgm:pt modelId="{B8959D10-8961-417E-9E72-D4C2875A5F5C}" type="parTrans" cxnId="{A93393D8-6467-4275-B817-60787C5101F3}">
      <dgm:prSet/>
      <dgm:spPr/>
      <dgm:t>
        <a:bodyPr/>
        <a:lstStyle/>
        <a:p>
          <a:endParaRPr lang="en-GB"/>
        </a:p>
      </dgm:t>
    </dgm:pt>
    <dgm:pt modelId="{D44A9FCF-2DA2-47D4-992F-E592C94B7123}" type="sibTrans" cxnId="{A93393D8-6467-4275-B817-60787C5101F3}">
      <dgm:prSet/>
      <dgm:spPr/>
      <dgm:t>
        <a:bodyPr/>
        <a:lstStyle/>
        <a:p>
          <a:endParaRPr lang="en-GB"/>
        </a:p>
      </dgm:t>
    </dgm:pt>
    <dgm:pt modelId="{F481866C-4313-4DC1-917F-7E0C9053EAF4}">
      <dgm:prSet phldrT="[Text]" phldr="0"/>
      <dgm:spPr/>
      <dgm:t>
        <a:bodyPr/>
        <a:lstStyle/>
        <a:p>
          <a:r>
            <a:rPr lang="en-GB" dirty="0"/>
            <a:t>Summarising your argument</a:t>
          </a:r>
        </a:p>
      </dgm:t>
    </dgm:pt>
    <dgm:pt modelId="{DBF8B103-D277-43F5-A8E6-5BA69890AD4C}" type="parTrans" cxnId="{26DD38EC-5926-46E5-9295-594F13A21B92}">
      <dgm:prSet/>
      <dgm:spPr/>
      <dgm:t>
        <a:bodyPr/>
        <a:lstStyle/>
        <a:p>
          <a:endParaRPr lang="en-GB"/>
        </a:p>
      </dgm:t>
    </dgm:pt>
    <dgm:pt modelId="{8DA59EAC-11B2-4922-820B-D8E3F6B0CD15}" type="sibTrans" cxnId="{26DD38EC-5926-46E5-9295-594F13A21B92}">
      <dgm:prSet/>
      <dgm:spPr/>
      <dgm:t>
        <a:bodyPr/>
        <a:lstStyle/>
        <a:p>
          <a:endParaRPr lang="en-GB"/>
        </a:p>
      </dgm:t>
    </dgm:pt>
    <dgm:pt modelId="{8B8AABD5-9D16-4C96-9E46-403B327BEDBE}">
      <dgm:prSet phldrT="[Text]" phldr="0"/>
      <dgm:spPr/>
      <dgm:t>
        <a:bodyPr/>
        <a:lstStyle/>
        <a:p>
          <a:r>
            <a:rPr lang="en-GB" dirty="0"/>
            <a:t>Identifying areas for development</a:t>
          </a:r>
        </a:p>
      </dgm:t>
    </dgm:pt>
    <dgm:pt modelId="{2ED870EC-2CD5-42A3-8019-7094BD93F550}" type="parTrans" cxnId="{540D76B9-17C5-4D1D-897A-136983F6352F}">
      <dgm:prSet/>
      <dgm:spPr/>
      <dgm:t>
        <a:bodyPr/>
        <a:lstStyle/>
        <a:p>
          <a:endParaRPr lang="en-GB"/>
        </a:p>
      </dgm:t>
    </dgm:pt>
    <dgm:pt modelId="{57F2B7D0-0B57-4823-8B94-A7A7BEE190ED}" type="sibTrans" cxnId="{540D76B9-17C5-4D1D-897A-136983F6352F}">
      <dgm:prSet/>
      <dgm:spPr/>
      <dgm:t>
        <a:bodyPr/>
        <a:lstStyle/>
        <a:p>
          <a:endParaRPr lang="en-GB"/>
        </a:p>
      </dgm:t>
    </dgm:pt>
    <dgm:pt modelId="{F9F562CF-1BEF-4FE8-AAC8-41758F3EB1CA}" type="pres">
      <dgm:prSet presAssocID="{C66B5A31-C1CE-42E2-BD64-1D15DE28A69A}" presName="CompostProcess" presStyleCnt="0">
        <dgm:presLayoutVars>
          <dgm:dir/>
          <dgm:resizeHandles val="exact"/>
        </dgm:presLayoutVars>
      </dgm:prSet>
      <dgm:spPr/>
    </dgm:pt>
    <dgm:pt modelId="{519FCA96-C4F3-4903-957A-FDA46EE4C325}" type="pres">
      <dgm:prSet presAssocID="{C66B5A31-C1CE-42E2-BD64-1D15DE28A69A}" presName="arrow" presStyleLbl="bgShp" presStyleIdx="0" presStyleCnt="1"/>
      <dgm:spPr/>
    </dgm:pt>
    <dgm:pt modelId="{5CD0542C-3FFD-462E-BE74-4B41BADDDE9E}" type="pres">
      <dgm:prSet presAssocID="{C66B5A31-C1CE-42E2-BD64-1D15DE28A69A}" presName="linearProcess" presStyleCnt="0"/>
      <dgm:spPr/>
    </dgm:pt>
    <dgm:pt modelId="{2D74DE91-D6D4-492D-8976-A35DA2B479AC}" type="pres">
      <dgm:prSet presAssocID="{77B7361D-331F-4773-9ED1-8FAF46944E9C}" presName="textNode" presStyleLbl="node1" presStyleIdx="0" presStyleCnt="3">
        <dgm:presLayoutVars>
          <dgm:bulletEnabled val="1"/>
        </dgm:presLayoutVars>
      </dgm:prSet>
      <dgm:spPr/>
    </dgm:pt>
    <dgm:pt modelId="{FB6948FB-E197-4EB6-ABC1-F06BC96453AD}" type="pres">
      <dgm:prSet presAssocID="{D44A9FCF-2DA2-47D4-992F-E592C94B7123}" presName="sibTrans" presStyleCnt="0"/>
      <dgm:spPr/>
    </dgm:pt>
    <dgm:pt modelId="{9E33106B-1922-4D84-BB4D-E149F36665CE}" type="pres">
      <dgm:prSet presAssocID="{F481866C-4313-4DC1-917F-7E0C9053EAF4}" presName="textNode" presStyleLbl="node1" presStyleIdx="1" presStyleCnt="3">
        <dgm:presLayoutVars>
          <dgm:bulletEnabled val="1"/>
        </dgm:presLayoutVars>
      </dgm:prSet>
      <dgm:spPr/>
    </dgm:pt>
    <dgm:pt modelId="{D2477E96-F84F-4258-9C17-21F01B22E9DB}" type="pres">
      <dgm:prSet presAssocID="{8DA59EAC-11B2-4922-820B-D8E3F6B0CD15}" presName="sibTrans" presStyleCnt="0"/>
      <dgm:spPr/>
    </dgm:pt>
    <dgm:pt modelId="{6B561BA4-9A88-4ECC-A1F9-416BA3638AEB}" type="pres">
      <dgm:prSet presAssocID="{8B8AABD5-9D16-4C96-9E46-403B327BEDBE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6C074114-0CD2-4013-82AF-7BFE14447B22}" type="presOf" srcId="{F481866C-4313-4DC1-917F-7E0C9053EAF4}" destId="{9E33106B-1922-4D84-BB4D-E149F36665CE}" srcOrd="0" destOrd="0" presId="urn:microsoft.com/office/officeart/2005/8/layout/hProcess9"/>
    <dgm:cxn modelId="{5554265E-B6F3-4E7E-9190-582A35102250}" type="presOf" srcId="{77B7361D-331F-4773-9ED1-8FAF46944E9C}" destId="{2D74DE91-D6D4-492D-8976-A35DA2B479AC}" srcOrd="0" destOrd="0" presId="urn:microsoft.com/office/officeart/2005/8/layout/hProcess9"/>
    <dgm:cxn modelId="{FE0036A9-2CB9-42C0-B23E-BAA5D9EE9AF3}" type="presOf" srcId="{C66B5A31-C1CE-42E2-BD64-1D15DE28A69A}" destId="{F9F562CF-1BEF-4FE8-AAC8-41758F3EB1CA}" srcOrd="0" destOrd="0" presId="urn:microsoft.com/office/officeart/2005/8/layout/hProcess9"/>
    <dgm:cxn modelId="{540D76B9-17C5-4D1D-897A-136983F6352F}" srcId="{C66B5A31-C1CE-42E2-BD64-1D15DE28A69A}" destId="{8B8AABD5-9D16-4C96-9E46-403B327BEDBE}" srcOrd="2" destOrd="0" parTransId="{2ED870EC-2CD5-42A3-8019-7094BD93F550}" sibTransId="{57F2B7D0-0B57-4823-8B94-A7A7BEE190ED}"/>
    <dgm:cxn modelId="{A93393D8-6467-4275-B817-60787C5101F3}" srcId="{C66B5A31-C1CE-42E2-BD64-1D15DE28A69A}" destId="{77B7361D-331F-4773-9ED1-8FAF46944E9C}" srcOrd="0" destOrd="0" parTransId="{B8959D10-8961-417E-9E72-D4C2875A5F5C}" sibTransId="{D44A9FCF-2DA2-47D4-992F-E592C94B7123}"/>
    <dgm:cxn modelId="{CB8424E4-BA7D-40E5-9DF6-C44703ADAB12}" type="presOf" srcId="{8B8AABD5-9D16-4C96-9E46-403B327BEDBE}" destId="{6B561BA4-9A88-4ECC-A1F9-416BA3638AEB}" srcOrd="0" destOrd="0" presId="urn:microsoft.com/office/officeart/2005/8/layout/hProcess9"/>
    <dgm:cxn modelId="{26DD38EC-5926-46E5-9295-594F13A21B92}" srcId="{C66B5A31-C1CE-42E2-BD64-1D15DE28A69A}" destId="{F481866C-4313-4DC1-917F-7E0C9053EAF4}" srcOrd="1" destOrd="0" parTransId="{DBF8B103-D277-43F5-A8E6-5BA69890AD4C}" sibTransId="{8DA59EAC-11B2-4922-820B-D8E3F6B0CD15}"/>
    <dgm:cxn modelId="{6CC501D3-6A57-4E4E-8657-395BB11F05D8}" type="presParOf" srcId="{F9F562CF-1BEF-4FE8-AAC8-41758F3EB1CA}" destId="{519FCA96-C4F3-4903-957A-FDA46EE4C325}" srcOrd="0" destOrd="0" presId="urn:microsoft.com/office/officeart/2005/8/layout/hProcess9"/>
    <dgm:cxn modelId="{302A56F3-6FB1-42DB-BE61-49ACFB1DC79F}" type="presParOf" srcId="{F9F562CF-1BEF-4FE8-AAC8-41758F3EB1CA}" destId="{5CD0542C-3FFD-462E-BE74-4B41BADDDE9E}" srcOrd="1" destOrd="0" presId="urn:microsoft.com/office/officeart/2005/8/layout/hProcess9"/>
    <dgm:cxn modelId="{46FA40A7-2BF9-4BC2-87C0-86E2E3584DB8}" type="presParOf" srcId="{5CD0542C-3FFD-462E-BE74-4B41BADDDE9E}" destId="{2D74DE91-D6D4-492D-8976-A35DA2B479AC}" srcOrd="0" destOrd="0" presId="urn:microsoft.com/office/officeart/2005/8/layout/hProcess9"/>
    <dgm:cxn modelId="{7F0C3884-B4D2-4877-856B-C229579523E6}" type="presParOf" srcId="{5CD0542C-3FFD-462E-BE74-4B41BADDDE9E}" destId="{FB6948FB-E197-4EB6-ABC1-F06BC96453AD}" srcOrd="1" destOrd="0" presId="urn:microsoft.com/office/officeart/2005/8/layout/hProcess9"/>
    <dgm:cxn modelId="{1C115523-C245-447E-AEDF-7189B5686339}" type="presParOf" srcId="{5CD0542C-3FFD-462E-BE74-4B41BADDDE9E}" destId="{9E33106B-1922-4D84-BB4D-E149F36665CE}" srcOrd="2" destOrd="0" presId="urn:microsoft.com/office/officeart/2005/8/layout/hProcess9"/>
    <dgm:cxn modelId="{99E08E93-6BDD-43D9-9C63-C0C8D688F868}" type="presParOf" srcId="{5CD0542C-3FFD-462E-BE74-4B41BADDDE9E}" destId="{D2477E96-F84F-4258-9C17-21F01B22E9DB}" srcOrd="3" destOrd="0" presId="urn:microsoft.com/office/officeart/2005/8/layout/hProcess9"/>
    <dgm:cxn modelId="{342920E7-6D55-4980-B632-56F89875D0A0}" type="presParOf" srcId="{5CD0542C-3FFD-462E-BE74-4B41BADDDE9E}" destId="{6B561BA4-9A88-4ECC-A1F9-416BA3638AEB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9FCA96-C4F3-4903-957A-FDA46EE4C325}">
      <dsp:nvSpPr>
        <dsp:cNvPr id="0" name=""/>
        <dsp:cNvSpPr/>
      </dsp:nvSpPr>
      <dsp:spPr>
        <a:xfrm>
          <a:off x="861059" y="0"/>
          <a:ext cx="9758680" cy="3576638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74DE91-D6D4-492D-8976-A35DA2B479AC}">
      <dsp:nvSpPr>
        <dsp:cNvPr id="0" name=""/>
        <dsp:cNvSpPr/>
      </dsp:nvSpPr>
      <dsp:spPr>
        <a:xfrm>
          <a:off x="8408" y="1072991"/>
          <a:ext cx="3695382" cy="143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Evaluating your work </a:t>
          </a:r>
        </a:p>
      </dsp:txBody>
      <dsp:txXfrm>
        <a:off x="78247" y="1142830"/>
        <a:ext cx="3555704" cy="1290977"/>
      </dsp:txXfrm>
    </dsp:sp>
    <dsp:sp modelId="{9E33106B-1922-4D84-BB4D-E149F36665CE}">
      <dsp:nvSpPr>
        <dsp:cNvPr id="0" name=""/>
        <dsp:cNvSpPr/>
      </dsp:nvSpPr>
      <dsp:spPr>
        <a:xfrm>
          <a:off x="3892708" y="1072991"/>
          <a:ext cx="3695382" cy="143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Summarising your argument</a:t>
          </a:r>
        </a:p>
      </dsp:txBody>
      <dsp:txXfrm>
        <a:off x="3962547" y="1142830"/>
        <a:ext cx="3555704" cy="1290977"/>
      </dsp:txXfrm>
    </dsp:sp>
    <dsp:sp modelId="{6B561BA4-9A88-4ECC-A1F9-416BA3638AEB}">
      <dsp:nvSpPr>
        <dsp:cNvPr id="0" name=""/>
        <dsp:cNvSpPr/>
      </dsp:nvSpPr>
      <dsp:spPr>
        <a:xfrm>
          <a:off x="7777008" y="1072991"/>
          <a:ext cx="3695382" cy="143065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Identifying areas for development</a:t>
          </a:r>
        </a:p>
      </dsp:txBody>
      <dsp:txXfrm>
        <a:off x="7846847" y="1142830"/>
        <a:ext cx="3555704" cy="12909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08208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3029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412722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47256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10961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7734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06/03/2026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u="sng" dirty="0"/>
              <a:t>Essential Skills </a:t>
            </a:r>
            <a:br>
              <a:rPr lang="en-GB" altLang="en-US" sz="3600" b="1" u="sng" dirty="0"/>
            </a:b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3251684" y="2960948"/>
            <a:ext cx="5688632" cy="2340259"/>
          </a:xfrm>
          <a:solidFill>
            <a:schemeClr val="accent5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Level 6 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Assessment Focus</a:t>
            </a:r>
          </a:p>
          <a:p>
            <a:pPr eaLnBrk="1" hangingPunct="1"/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9</a:t>
            </a: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b="1" dirty="0">
                <a:latin typeface="Arial" panose="020B0604020202020204" pitchFamily="34" charset="0"/>
                <a:cs typeface="Arial" panose="020B0604020202020204" pitchFamily="34" charset="0"/>
              </a:rPr>
              <a:t>Session Objectives </a:t>
            </a:r>
            <a:endParaRPr lang="en-GB" sz="4000" dirty="0"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3024336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During this session you will: 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your work against the assessment specification and grading criteria</a:t>
            </a: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Summarise your argument and present this in groups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Identify ideas for development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 plan to deadline submission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17C301B-E41D-5729-F292-15929828C6AE}"/>
              </a:ext>
            </a:extLst>
          </p:cNvPr>
          <p:cNvSpPr/>
          <p:nvPr/>
        </p:nvSpPr>
        <p:spPr>
          <a:xfrm>
            <a:off x="337035" y="620688"/>
            <a:ext cx="2520280" cy="936104"/>
          </a:xfrm>
          <a:prstGeom prst="rect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Assessment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700808"/>
            <a:ext cx="11809312" cy="1832101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grading criteria – 15 min</a:t>
            </a:r>
          </a:p>
          <a:p>
            <a:pPr eaLnBrk="1" hangingPunct="1"/>
            <a:r>
              <a:rPr lang="en-GB" altLang="en-US" dirty="0"/>
              <a:t>Rewriting a paragraph  – 20 mins</a:t>
            </a:r>
          </a:p>
          <a:p>
            <a:pPr eaLnBrk="1" hangingPunct="1"/>
            <a:r>
              <a:rPr lang="en-GB" altLang="en-US" dirty="0"/>
              <a:t>3-Minute Thesis – 30 mins</a:t>
            </a:r>
          </a:p>
          <a:p>
            <a:pPr eaLnBrk="1" hangingPunct="1"/>
            <a:r>
              <a:rPr lang="en-GB" altLang="en-US" dirty="0"/>
              <a:t>Action planning – 10 mins</a:t>
            </a:r>
          </a:p>
          <a:p>
            <a:pPr eaLnBrk="1" hangingPunct="1"/>
            <a:r>
              <a:rPr lang="en-GB" altLang="en-US" dirty="0"/>
              <a:t>Writing time– 30mins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06410-F9E5-99ED-9CA9-BBA4305021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During in this session, we will be..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161780A-1642-944D-926A-E9E118EA184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9529787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85425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4D9AA-76BA-D32F-AC94-AE11A452B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91744" y="116632"/>
            <a:ext cx="7956222" cy="687611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Assessment Specification</a:t>
            </a:r>
          </a:p>
        </p:txBody>
      </p:sp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0158B944-1A7E-EE15-5D77-40B94F480ED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4232176" y="1426046"/>
            <a:ext cx="6165616" cy="466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E192064-DD6E-8E0E-DEFE-09D06BA078B3}"/>
              </a:ext>
            </a:extLst>
          </p:cNvPr>
          <p:cNvSpPr txBox="1"/>
          <p:nvPr/>
        </p:nvSpPr>
        <p:spPr>
          <a:xfrm>
            <a:off x="191344" y="2492896"/>
            <a:ext cx="31047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Your assessment specification looks like this.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Often you will have </a:t>
            </a:r>
            <a:r>
              <a:rPr lang="en-GB" b="1" dirty="0">
                <a:solidFill>
                  <a:schemeClr val="bg1"/>
                </a:solidFill>
              </a:rPr>
              <a:t>two</a:t>
            </a:r>
            <a:r>
              <a:rPr lang="en-GB" dirty="0">
                <a:solidFill>
                  <a:schemeClr val="bg1"/>
                </a:solidFill>
              </a:rPr>
              <a:t> of these documents for </a:t>
            </a:r>
            <a:r>
              <a:rPr lang="en-GB" b="1" dirty="0">
                <a:solidFill>
                  <a:schemeClr val="bg1"/>
                </a:solidFill>
              </a:rPr>
              <a:t>each</a:t>
            </a:r>
            <a:r>
              <a:rPr lang="en-GB" dirty="0">
                <a:solidFill>
                  <a:schemeClr val="bg1"/>
                </a:solidFill>
              </a:rPr>
              <a:t> module. 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0848177-F418-E0D3-2BB7-72BCE5AF33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848" y="764704"/>
            <a:ext cx="7238532" cy="957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0039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9526B-85F9-5AC5-EA11-F7CF9AA33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Grading Criteria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8B762A1-27F9-7AB7-9FEF-856A4B1D8B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 bwMode="auto">
          <a:xfrm>
            <a:off x="5879976" y="1470818"/>
            <a:ext cx="596904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8BFBDBB-5D97-EA7C-83C6-79AC6A0DC5E1}"/>
              </a:ext>
            </a:extLst>
          </p:cNvPr>
          <p:cNvSpPr txBox="1">
            <a:spLocks/>
          </p:cNvSpPr>
          <p:nvPr/>
        </p:nvSpPr>
        <p:spPr bwMode="auto">
          <a:xfrm>
            <a:off x="479376" y="1484785"/>
            <a:ext cx="4680520" cy="38488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Your grading criteria is found at the last few pages of the assessment specification.</a:t>
            </a:r>
          </a:p>
          <a:p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It will look like this 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C6277F27-6DF5-A5CF-54C1-6C6DAE6AF19D}"/>
              </a:ext>
            </a:extLst>
          </p:cNvPr>
          <p:cNvSpPr/>
          <p:nvPr/>
        </p:nvSpPr>
        <p:spPr>
          <a:xfrm>
            <a:off x="4367808" y="4005064"/>
            <a:ext cx="1260140" cy="216024"/>
          </a:xfrm>
          <a:prstGeom prst="rightArrow">
            <a:avLst>
              <a:gd name="adj1" fmla="val 42161"/>
              <a:gd name="adj2" fmla="val 5000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709925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7B62F-7007-C6F6-B7DA-9775AAD462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8098"/>
          </a:xfrm>
        </p:spPr>
        <p:txBody>
          <a:bodyPr/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Understanding the Grading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AC68ED-0ECF-4BE8-0297-6CBA733763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08720"/>
            <a:ext cx="10972800" cy="460851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Discuss the difference between these instructions in pairs:</a:t>
            </a:r>
          </a:p>
          <a:p>
            <a:pPr marL="0" indent="0" algn="ct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b="1" i="1" dirty="0">
                <a:latin typeface="Arial" panose="020B0604020202020204" pitchFamily="34" charset="0"/>
                <a:cs typeface="Arial" panose="020B0604020202020204" pitchFamily="34" charset="0"/>
              </a:rPr>
              <a:t>Critical, Justify, Evaluate, Synthesise, Analyse, Coherent</a:t>
            </a:r>
          </a:p>
          <a:p>
            <a:pPr marL="0" indent="0" algn="ctr">
              <a:buNone/>
            </a:pPr>
            <a:endParaRPr lang="en-GB" sz="28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	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Share with the class (15 mins)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			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1630103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35757C4-8BFF-E2DD-9228-B6A2C137371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4933665"/>
              </p:ext>
            </p:extLst>
          </p:nvPr>
        </p:nvGraphicFramePr>
        <p:xfrm>
          <a:off x="551385" y="260648"/>
          <a:ext cx="10801199" cy="504055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650405">
                  <a:extLst>
                    <a:ext uri="{9D8B030D-6E8A-4147-A177-3AD203B41FA5}">
                      <a16:colId xmlns:a16="http://schemas.microsoft.com/office/drawing/2014/main" val="62016924"/>
                    </a:ext>
                  </a:extLst>
                </a:gridCol>
                <a:gridCol w="3575397">
                  <a:extLst>
                    <a:ext uri="{9D8B030D-6E8A-4147-A177-3AD203B41FA5}">
                      <a16:colId xmlns:a16="http://schemas.microsoft.com/office/drawing/2014/main" val="2954312275"/>
                    </a:ext>
                  </a:extLst>
                </a:gridCol>
                <a:gridCol w="3575397">
                  <a:extLst>
                    <a:ext uri="{9D8B030D-6E8A-4147-A177-3AD203B41FA5}">
                      <a16:colId xmlns:a16="http://schemas.microsoft.com/office/drawing/2014/main" val="475543224"/>
                    </a:ext>
                  </a:extLst>
                </a:gridCol>
              </a:tblGrid>
              <a:tr h="5949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Term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Core Function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Key Question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21052339"/>
                  </a:ext>
                </a:extLst>
              </a:tr>
              <a:tr h="8477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</a:t>
                      </a:r>
                      <a:endParaRPr lang="en-GB" sz="18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Questioning and judging assumptions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robust is this?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15669418"/>
                  </a:ext>
                </a:extLst>
              </a:tr>
              <a:tr h="5949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Justify</a:t>
                      </a:r>
                      <a:endParaRPr lang="en-GB" sz="18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reasoned support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is this appropriate?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3654220"/>
                  </a:ext>
                </a:extLst>
              </a:tr>
              <a:tr h="802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Evaluate</a:t>
                      </a:r>
                      <a:endParaRPr lang="en-GB" sz="18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 value or effectiveness</a:t>
                      </a:r>
                      <a:endParaRPr lang="en-GB" sz="18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strong or effective is this?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470817"/>
                  </a:ext>
                </a:extLst>
              </a:tr>
              <a:tr h="802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Synthesise</a:t>
                      </a:r>
                      <a:endParaRPr lang="en-GB" sz="18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Integrate ideas into new insight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do these ideas connect?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28448185"/>
                  </a:ext>
                </a:extLst>
              </a:tr>
              <a:tr h="5949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Analyse</a:t>
                      </a:r>
                      <a:endParaRPr lang="en-GB" sz="18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Break down to understand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How and why does this work?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bg2">
                        <a:lumMod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0492846"/>
                  </a:ext>
                </a:extLst>
              </a:tr>
              <a:tr h="80270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b="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Coherent</a:t>
                      </a:r>
                      <a:endParaRPr lang="en-GB" sz="1800" b="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Logical and consistent structure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8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Does this argument flow clearly?</a:t>
                      </a:r>
                      <a:endParaRPr lang="en-GB" sz="18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380121147"/>
                  </a:ext>
                </a:extLst>
              </a:tr>
            </a:tbl>
          </a:graphicData>
        </a:graphic>
      </p:graphicFrame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BC04D13B-DAAE-0562-B409-776DD5371DBD}"/>
              </a:ext>
            </a:extLst>
          </p:cNvPr>
          <p:cNvSpPr/>
          <p:nvPr/>
        </p:nvSpPr>
        <p:spPr>
          <a:xfrm>
            <a:off x="9003196" y="5445224"/>
            <a:ext cx="2376264" cy="288032"/>
          </a:xfrm>
          <a:prstGeom prst="roundRect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Cottrell, 2017</a:t>
            </a:r>
          </a:p>
        </p:txBody>
      </p:sp>
    </p:spTree>
    <p:extLst>
      <p:ext uri="{BB962C8B-B14F-4D97-AF65-F5344CB8AC3E}">
        <p14:creationId xmlns:p14="http://schemas.microsoft.com/office/powerpoint/2010/main" val="2233844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114BED-F279-F01D-6ABD-71B4AD24FA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7728" y="1628800"/>
            <a:ext cx="7956222" cy="4667250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How will you apply these instructions in your assessments?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you give examples?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5089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27FF67-C0B7-950A-2864-06883F9698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988839"/>
            <a:ext cx="10972800" cy="3528393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Activity 1 is a paragraph from a Level 6 student. (week 9 resources)</a:t>
            </a:r>
          </a:p>
          <a:p>
            <a:pPr marL="0" indent="0" algn="ctr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Rewrite this paragraph so that it achieves either a good/ very good/ excellent or exceptional grade.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		   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Share your paragraphs with the class (20 mins)</a:t>
            </a:r>
          </a:p>
        </p:txBody>
      </p:sp>
      <p:sp>
        <p:nvSpPr>
          <p:cNvPr id="4" name="Star: 5 Points 3">
            <a:extLst>
              <a:ext uri="{FF2B5EF4-FFF2-40B4-BE49-F238E27FC236}">
                <a16:creationId xmlns:a16="http://schemas.microsoft.com/office/drawing/2014/main" id="{950875CF-491C-2AE4-5B79-B4C73C66E8C8}"/>
              </a:ext>
            </a:extLst>
          </p:cNvPr>
          <p:cNvSpPr/>
          <p:nvPr/>
        </p:nvSpPr>
        <p:spPr>
          <a:xfrm>
            <a:off x="4835860" y="-171401"/>
            <a:ext cx="2520280" cy="2160240"/>
          </a:xfrm>
          <a:prstGeom prst="star5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285564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3A487-0EC8-31D0-4F81-306AD83CCE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3-Minute 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20429B-E25B-0A0F-1D3D-B23802844E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9376" y="1916831"/>
            <a:ext cx="8280920" cy="3672409"/>
          </a:xfrm>
        </p:spPr>
        <p:txBody>
          <a:bodyPr wrap="square" anchor="t">
            <a:normAutofit/>
          </a:bodyPr>
          <a:lstStyle/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you summarise your research project argument in 3 minutes?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constructive feedback</a:t>
            </a:r>
          </a:p>
          <a:p>
            <a:pPr marL="0" indent="0" algn="ctr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lnSpc>
                <a:spcPct val="90000"/>
              </a:lnSpc>
              <a:buNone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Class activity (30 mins)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CFDEC32-A6C0-C256-1A66-18E79DEC7C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64352" y="846138"/>
            <a:ext cx="2541459" cy="216024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3612530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76B7D0-99A8-C5E3-EB6F-02C2FB48D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34082"/>
          </a:xfrm>
        </p:spPr>
        <p:txBody>
          <a:bodyPr/>
          <a:lstStyle/>
          <a:p>
            <a:r>
              <a:rPr lang="en-GB" dirty="0"/>
              <a:t>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A430BF-97ED-38E3-3B71-68FF7FCB9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980728"/>
            <a:ext cx="10972800" cy="4536505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If you were unable to produce a summary of your research project, clearly articulate the following: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is your research topic?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are your research aims and objectives?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-How does the existing literature conceptualise and debate this topic?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central argument or position does your study advance?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methodological approach have you adopted, and why?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analytical framework or strategy are you using to synthesise the 	data?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are your key findings?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	-What recommendations emerge from your analysis?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39438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564CDC-40AD-3B27-BE77-295072396B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831627"/>
          </a:xfrm>
        </p:spPr>
        <p:txBody>
          <a:bodyPr/>
          <a:lstStyle/>
          <a:p>
            <a:r>
              <a:rPr lang="en-GB" b="1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FE008-F14D-B9D3-C2AF-042B4A9750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7728" y="1690688"/>
            <a:ext cx="8088642" cy="4802187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What is your plan of action for improving your research project?</a:t>
            </a:r>
          </a:p>
          <a:p>
            <a:endParaRPr lang="en-GB" sz="2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Take 10 min to write down some useful feedback you have received and how you will add it to your research project.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65106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AD71C2-6ECD-2E97-4F10-998CFA60B7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196752"/>
            <a:ext cx="5384800" cy="4392489"/>
          </a:xfrm>
        </p:spPr>
        <p:txBody>
          <a:bodyPr wrap="square" anchor="t">
            <a:normAutofit/>
          </a:bodyPr>
          <a:lstStyle/>
          <a:p>
            <a:r>
              <a:rPr lang="en-GB" dirty="0"/>
              <a:t>Take 30 mins to write and develop your research project.</a:t>
            </a:r>
          </a:p>
          <a:p>
            <a:endParaRPr lang="en-GB" dirty="0"/>
          </a:p>
          <a:p>
            <a:r>
              <a:rPr lang="en-GB" dirty="0"/>
              <a:t>Consider the key elements of the grading criteria that align with your intended target grade.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5712F6-1D0A-6E7D-D5A1-741207D8D9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8088" y="1052736"/>
            <a:ext cx="398904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11198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B42EB-1F10-C3EB-F3EB-417AAF81B3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17F49-F92A-DBA6-B562-F62C0A5917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Now, evaluate the writing session against your writing goals.</a:t>
            </a:r>
          </a:p>
        </p:txBody>
      </p:sp>
    </p:spTree>
    <p:extLst>
      <p:ext uri="{BB962C8B-B14F-4D97-AF65-F5344CB8AC3E}">
        <p14:creationId xmlns:p14="http://schemas.microsoft.com/office/powerpoint/2010/main" val="2218718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00D32-3EBD-5E7C-098A-286E347FF2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Development Diary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1641A-DF7F-2CA4-F2A7-F9F2E2D6D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1411" y="1340768"/>
            <a:ext cx="11080989" cy="3993902"/>
          </a:xfrm>
        </p:spPr>
        <p:txBody>
          <a:bodyPr/>
          <a:lstStyle/>
          <a:p>
            <a:r>
              <a:rPr lang="en-GB" sz="2400" dirty="0"/>
              <a:t>There is no assessment attached to your Essential Skills sessions, but you should maintain a development diary. </a:t>
            </a:r>
          </a:p>
          <a:p>
            <a:r>
              <a:rPr lang="en-GB" sz="2400" dirty="0"/>
              <a:t>After each week, add to your development diary (either on paper, within an online document, or journal app.)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b="1" dirty="0"/>
              <a:t>What should you include in a development diary? </a:t>
            </a:r>
          </a:p>
          <a:p>
            <a:pPr>
              <a:buFontTx/>
              <a:buChar char="-"/>
            </a:pPr>
            <a:r>
              <a:rPr lang="en-GB" sz="2400" dirty="0"/>
              <a:t>What you have done in your session. </a:t>
            </a:r>
          </a:p>
          <a:p>
            <a:pPr>
              <a:buFontTx/>
              <a:buChar char="-"/>
            </a:pPr>
            <a:r>
              <a:rPr lang="en-GB" sz="2400" dirty="0"/>
              <a:t>What key points have you learned. </a:t>
            </a:r>
          </a:p>
          <a:p>
            <a:pPr>
              <a:buFontTx/>
              <a:buChar char="-"/>
            </a:pPr>
            <a:r>
              <a:rPr lang="en-GB" sz="2400" dirty="0"/>
              <a:t>How you intend to apply learnings to your module assessments and onward professional development. </a:t>
            </a:r>
          </a:p>
        </p:txBody>
      </p:sp>
    </p:spTree>
    <p:extLst>
      <p:ext uri="{BB962C8B-B14F-4D97-AF65-F5344CB8AC3E}">
        <p14:creationId xmlns:p14="http://schemas.microsoft.com/office/powerpoint/2010/main" val="4619089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553285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/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session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587</TotalTime>
  <Words>681</Words>
  <Application>Microsoft Office PowerPoint</Application>
  <PresentationFormat>Widescreen</PresentationFormat>
  <Paragraphs>124</Paragraphs>
  <Slides>17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Bradley Hand ITC</vt:lpstr>
      <vt:lpstr>Calibri</vt:lpstr>
      <vt:lpstr>Myriad Pro</vt:lpstr>
      <vt:lpstr>20140311PresentationUWTSDTemplate</vt:lpstr>
      <vt:lpstr>Essential Skills  </vt:lpstr>
      <vt:lpstr>Session Objectives </vt:lpstr>
      <vt:lpstr>Session Schedule</vt:lpstr>
      <vt:lpstr>During in this session, we will be..</vt:lpstr>
      <vt:lpstr>Assessment Specification</vt:lpstr>
      <vt:lpstr>Grading Criteria</vt:lpstr>
      <vt:lpstr>Understanding the Grading Criteria</vt:lpstr>
      <vt:lpstr>PowerPoint Presentation</vt:lpstr>
      <vt:lpstr>PowerPoint Presentation</vt:lpstr>
      <vt:lpstr>PowerPoint Presentation</vt:lpstr>
      <vt:lpstr>3-Minute Thesis</vt:lpstr>
      <vt:lpstr>Tips</vt:lpstr>
      <vt:lpstr>Action Plan</vt:lpstr>
      <vt:lpstr>PowerPoint Presentation</vt:lpstr>
      <vt:lpstr>Evaluation</vt:lpstr>
      <vt:lpstr>Development Diary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Pat Ganza</cp:lastModifiedBy>
  <cp:revision>187</cp:revision>
  <dcterms:created xsi:type="dcterms:W3CDTF">2011-02-08T13:37:54Z</dcterms:created>
  <dcterms:modified xsi:type="dcterms:W3CDTF">2026-03-06T18:13:45Z</dcterms:modified>
</cp:coreProperties>
</file>