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6E54199-8D28-43C6-908D-5F7FC0004BC5}" v="31" dt="2025-11-26T15:40:59.28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niel Naica" userId="c17082168d7416ba" providerId="Windows Live" clId="Web-{06E54199-8D28-43C6-908D-5F7FC0004BC5}"/>
    <pc:docChg chg="modSld">
      <pc:chgData name="Daniel Naica" userId="c17082168d7416ba" providerId="Windows Live" clId="Web-{06E54199-8D28-43C6-908D-5F7FC0004BC5}" dt="2025-11-26T15:41:08.946" v="57"/>
      <pc:docMkLst>
        <pc:docMk/>
      </pc:docMkLst>
      <pc:sldChg chg="addSp delSp modSp mod setBg">
        <pc:chgData name="Daniel Naica" userId="c17082168d7416ba" providerId="Windows Live" clId="Web-{06E54199-8D28-43C6-908D-5F7FC0004BC5}" dt="2025-11-26T15:28:31.865" v="13"/>
        <pc:sldMkLst>
          <pc:docMk/>
          <pc:sldMk cId="0" sldId="256"/>
        </pc:sldMkLst>
        <pc:spChg chg="mod">
          <ac:chgData name="Daniel Naica" userId="c17082168d7416ba" providerId="Windows Live" clId="Web-{06E54199-8D28-43C6-908D-5F7FC0004BC5}" dt="2025-11-26T15:28:31.865" v="13"/>
          <ac:spMkLst>
            <pc:docMk/>
            <pc:sldMk cId="0" sldId="256"/>
            <ac:spMk id="2" creationId="{00000000-0000-0000-0000-000000000000}"/>
          </ac:spMkLst>
        </pc:spChg>
        <pc:spChg chg="del mod">
          <ac:chgData name="Daniel Naica" userId="c17082168d7416ba" providerId="Windows Live" clId="Web-{06E54199-8D28-43C6-908D-5F7FC0004BC5}" dt="2025-11-26T15:22:32.166" v="1"/>
          <ac:spMkLst>
            <pc:docMk/>
            <pc:sldMk cId="0" sldId="256"/>
            <ac:spMk id="3" creationId="{00000000-0000-0000-0000-000000000000}"/>
          </ac:spMkLst>
        </pc:spChg>
        <pc:spChg chg="add del">
          <ac:chgData name="Daniel Naica" userId="c17082168d7416ba" providerId="Windows Live" clId="Web-{06E54199-8D28-43C6-908D-5F7FC0004BC5}" dt="2025-11-26T15:28:17.115" v="10"/>
          <ac:spMkLst>
            <pc:docMk/>
            <pc:sldMk cId="0" sldId="256"/>
            <ac:spMk id="8" creationId="{4D60F200-5EB0-B223-2439-C96C67F0FEE1}"/>
          </ac:spMkLst>
        </pc:spChg>
        <pc:spChg chg="add del">
          <ac:chgData name="Daniel Naica" userId="c17082168d7416ba" providerId="Windows Live" clId="Web-{06E54199-8D28-43C6-908D-5F7FC0004BC5}" dt="2025-11-26T15:28:17.115" v="10"/>
          <ac:spMkLst>
            <pc:docMk/>
            <pc:sldMk cId="0" sldId="256"/>
            <ac:spMk id="10" creationId="{74067CD3-146F-6228-E362-39AA720C25F7}"/>
          </ac:spMkLst>
        </pc:spChg>
        <pc:spChg chg="add del">
          <ac:chgData name="Daniel Naica" userId="c17082168d7416ba" providerId="Windows Live" clId="Web-{06E54199-8D28-43C6-908D-5F7FC0004BC5}" dt="2025-11-26T15:28:17.115" v="10"/>
          <ac:spMkLst>
            <pc:docMk/>
            <pc:sldMk cId="0" sldId="256"/>
            <ac:spMk id="12" creationId="{271C7E5C-A0F8-E9FA-56DB-31A257FD4EDB}"/>
          </ac:spMkLst>
        </pc:spChg>
        <pc:spChg chg="add del">
          <ac:chgData name="Daniel Naica" userId="c17082168d7416ba" providerId="Windows Live" clId="Web-{06E54199-8D28-43C6-908D-5F7FC0004BC5}" dt="2025-11-26T15:28:17.115" v="10"/>
          <ac:spMkLst>
            <pc:docMk/>
            <pc:sldMk cId="0" sldId="256"/>
            <ac:spMk id="14" creationId="{33F70A3C-4474-2A39-470C-FD55A8837503}"/>
          </ac:spMkLst>
        </pc:spChg>
        <pc:spChg chg="add del">
          <ac:chgData name="Daniel Naica" userId="c17082168d7416ba" providerId="Windows Live" clId="Web-{06E54199-8D28-43C6-908D-5F7FC0004BC5}" dt="2025-11-26T15:28:17.115" v="10"/>
          <ac:spMkLst>
            <pc:docMk/>
            <pc:sldMk cId="0" sldId="256"/>
            <ac:spMk id="16" creationId="{BAC3F7D4-9613-0E1F-901C-98FE831DEBC0}"/>
          </ac:spMkLst>
        </pc:spChg>
        <pc:spChg chg="add del">
          <ac:chgData name="Daniel Naica" userId="c17082168d7416ba" providerId="Windows Live" clId="Web-{06E54199-8D28-43C6-908D-5F7FC0004BC5}" dt="2025-11-26T15:28:17.115" v="10"/>
          <ac:spMkLst>
            <pc:docMk/>
            <pc:sldMk cId="0" sldId="256"/>
            <ac:spMk id="18" creationId="{AFD5167C-AF48-26F0-7A9F-3F7643374872}"/>
          </ac:spMkLst>
        </pc:spChg>
        <pc:spChg chg="add del">
          <ac:chgData name="Daniel Naica" userId="c17082168d7416ba" providerId="Windows Live" clId="Web-{06E54199-8D28-43C6-908D-5F7FC0004BC5}" dt="2025-11-26T15:28:17.115" v="10"/>
          <ac:spMkLst>
            <pc:docMk/>
            <pc:sldMk cId="0" sldId="256"/>
            <ac:spMk id="20" creationId="{87B30A01-FCA8-86A5-A840-C32A3BE2EDD6}"/>
          </ac:spMkLst>
        </pc:spChg>
        <pc:spChg chg="add del">
          <ac:chgData name="Daniel Naica" userId="c17082168d7416ba" providerId="Windows Live" clId="Web-{06E54199-8D28-43C6-908D-5F7FC0004BC5}" dt="2025-11-26T15:28:31.819" v="12"/>
          <ac:spMkLst>
            <pc:docMk/>
            <pc:sldMk cId="0" sldId="256"/>
            <ac:spMk id="23" creationId="{EB0222B5-B739-82A9-5CCC-C5585AE12A69}"/>
          </ac:spMkLst>
        </pc:spChg>
        <pc:spChg chg="add del">
          <ac:chgData name="Daniel Naica" userId="c17082168d7416ba" providerId="Windows Live" clId="Web-{06E54199-8D28-43C6-908D-5F7FC0004BC5}" dt="2025-11-26T15:28:31.819" v="12"/>
          <ac:spMkLst>
            <pc:docMk/>
            <pc:sldMk cId="0" sldId="256"/>
            <ac:spMk id="24" creationId="{5BE23E75-E7E9-4D9F-6D25-5512363F8621}"/>
          </ac:spMkLst>
        </pc:spChg>
        <pc:spChg chg="add">
          <ac:chgData name="Daniel Naica" userId="c17082168d7416ba" providerId="Windows Live" clId="Web-{06E54199-8D28-43C6-908D-5F7FC0004BC5}" dt="2025-11-26T15:28:31.865" v="13"/>
          <ac:spMkLst>
            <pc:docMk/>
            <pc:sldMk cId="0" sldId="256"/>
            <ac:spMk id="28" creationId="{4D60F200-5EB0-B223-2439-C96C67F0FEE1}"/>
          </ac:spMkLst>
        </pc:spChg>
        <pc:spChg chg="add">
          <ac:chgData name="Daniel Naica" userId="c17082168d7416ba" providerId="Windows Live" clId="Web-{06E54199-8D28-43C6-908D-5F7FC0004BC5}" dt="2025-11-26T15:28:31.865" v="13"/>
          <ac:spMkLst>
            <pc:docMk/>
            <pc:sldMk cId="0" sldId="256"/>
            <ac:spMk id="29" creationId="{74067CD3-146F-6228-E362-39AA720C25F7}"/>
          </ac:spMkLst>
        </pc:spChg>
        <pc:spChg chg="add">
          <ac:chgData name="Daniel Naica" userId="c17082168d7416ba" providerId="Windows Live" clId="Web-{06E54199-8D28-43C6-908D-5F7FC0004BC5}" dt="2025-11-26T15:28:31.865" v="13"/>
          <ac:spMkLst>
            <pc:docMk/>
            <pc:sldMk cId="0" sldId="256"/>
            <ac:spMk id="30" creationId="{271C7E5C-A0F8-E9FA-56DB-31A257FD4EDB}"/>
          </ac:spMkLst>
        </pc:spChg>
        <pc:spChg chg="add">
          <ac:chgData name="Daniel Naica" userId="c17082168d7416ba" providerId="Windows Live" clId="Web-{06E54199-8D28-43C6-908D-5F7FC0004BC5}" dt="2025-11-26T15:28:31.865" v="13"/>
          <ac:spMkLst>
            <pc:docMk/>
            <pc:sldMk cId="0" sldId="256"/>
            <ac:spMk id="31" creationId="{33F70A3C-4474-2A39-470C-FD55A8837503}"/>
          </ac:spMkLst>
        </pc:spChg>
        <pc:spChg chg="add">
          <ac:chgData name="Daniel Naica" userId="c17082168d7416ba" providerId="Windows Live" clId="Web-{06E54199-8D28-43C6-908D-5F7FC0004BC5}" dt="2025-11-26T15:28:31.865" v="13"/>
          <ac:spMkLst>
            <pc:docMk/>
            <pc:sldMk cId="0" sldId="256"/>
            <ac:spMk id="32" creationId="{BAC3F7D4-9613-0E1F-901C-98FE831DEBC0}"/>
          </ac:spMkLst>
        </pc:spChg>
        <pc:spChg chg="add">
          <ac:chgData name="Daniel Naica" userId="c17082168d7416ba" providerId="Windows Live" clId="Web-{06E54199-8D28-43C6-908D-5F7FC0004BC5}" dt="2025-11-26T15:28:31.865" v="13"/>
          <ac:spMkLst>
            <pc:docMk/>
            <pc:sldMk cId="0" sldId="256"/>
            <ac:spMk id="33" creationId="{AFD5167C-AF48-26F0-7A9F-3F7643374872}"/>
          </ac:spMkLst>
        </pc:spChg>
        <pc:spChg chg="add">
          <ac:chgData name="Daniel Naica" userId="c17082168d7416ba" providerId="Windows Live" clId="Web-{06E54199-8D28-43C6-908D-5F7FC0004BC5}" dt="2025-11-26T15:28:31.865" v="13"/>
          <ac:spMkLst>
            <pc:docMk/>
            <pc:sldMk cId="0" sldId="256"/>
            <ac:spMk id="34" creationId="{87B30A01-FCA8-86A5-A840-C32A3BE2EDD6}"/>
          </ac:spMkLst>
        </pc:spChg>
        <pc:picChg chg="add del">
          <ac:chgData name="Daniel Naica" userId="c17082168d7416ba" providerId="Windows Live" clId="Web-{06E54199-8D28-43C6-908D-5F7FC0004BC5}" dt="2025-11-26T15:28:17.115" v="10"/>
          <ac:picMkLst>
            <pc:docMk/>
            <pc:sldMk cId="0" sldId="256"/>
            <ac:picMk id="4" creationId="{FA4BF022-3D46-78C7-E8FA-5B06CB33475C}"/>
          </ac:picMkLst>
        </pc:picChg>
        <pc:picChg chg="add del">
          <ac:chgData name="Daniel Naica" userId="c17082168d7416ba" providerId="Windows Live" clId="Web-{06E54199-8D28-43C6-908D-5F7FC0004BC5}" dt="2025-11-26T15:28:31.819" v="12"/>
          <ac:picMkLst>
            <pc:docMk/>
            <pc:sldMk cId="0" sldId="256"/>
            <ac:picMk id="22" creationId="{B6C9AFB7-CBBC-8D0E-E49E-7E8E8F71E035}"/>
          </ac:picMkLst>
        </pc:picChg>
        <pc:picChg chg="add">
          <ac:chgData name="Daniel Naica" userId="c17082168d7416ba" providerId="Windows Live" clId="Web-{06E54199-8D28-43C6-908D-5F7FC0004BC5}" dt="2025-11-26T15:28:31.865" v="13"/>
          <ac:picMkLst>
            <pc:docMk/>
            <pc:sldMk cId="0" sldId="256"/>
            <ac:picMk id="27" creationId="{FA4BF022-3D46-78C7-E8FA-5B06CB33475C}"/>
          </ac:picMkLst>
        </pc:picChg>
        <pc:cxnChg chg="add del">
          <ac:chgData name="Daniel Naica" userId="c17082168d7416ba" providerId="Windows Live" clId="Web-{06E54199-8D28-43C6-908D-5F7FC0004BC5}" dt="2025-11-26T15:28:31.819" v="12"/>
          <ac:cxnSpMkLst>
            <pc:docMk/>
            <pc:sldMk cId="0" sldId="256"/>
            <ac:cxnSpMk id="25" creationId="{61B115DB-65EB-3FC3-7284-CFDF4ADC60B6}"/>
          </ac:cxnSpMkLst>
        </pc:cxnChg>
      </pc:sldChg>
      <pc:sldChg chg="addSp modSp mod setBg">
        <pc:chgData name="Daniel Naica" userId="c17082168d7416ba" providerId="Windows Live" clId="Web-{06E54199-8D28-43C6-908D-5F7FC0004BC5}" dt="2025-11-26T15:26:03.204" v="3"/>
        <pc:sldMkLst>
          <pc:docMk/>
          <pc:sldMk cId="0" sldId="257"/>
        </pc:sldMkLst>
        <pc:spChg chg="mod">
          <ac:chgData name="Daniel Naica" userId="c17082168d7416ba" providerId="Windows Live" clId="Web-{06E54199-8D28-43C6-908D-5F7FC0004BC5}" dt="2025-11-26T15:26:03.204" v="3"/>
          <ac:spMkLst>
            <pc:docMk/>
            <pc:sldMk cId="0" sldId="257"/>
            <ac:spMk id="2" creationId="{00000000-0000-0000-0000-000000000000}"/>
          </ac:spMkLst>
        </pc:spChg>
        <pc:spChg chg="mod ord">
          <ac:chgData name="Daniel Naica" userId="c17082168d7416ba" providerId="Windows Live" clId="Web-{06E54199-8D28-43C6-908D-5F7FC0004BC5}" dt="2025-11-26T15:26:03.204" v="3"/>
          <ac:spMkLst>
            <pc:docMk/>
            <pc:sldMk cId="0" sldId="257"/>
            <ac:spMk id="3" creationId="{00000000-0000-0000-0000-000000000000}"/>
          </ac:spMkLst>
        </pc:spChg>
        <pc:picChg chg="add mod">
          <ac:chgData name="Daniel Naica" userId="c17082168d7416ba" providerId="Windows Live" clId="Web-{06E54199-8D28-43C6-908D-5F7FC0004BC5}" dt="2025-11-26T15:26:03.204" v="3"/>
          <ac:picMkLst>
            <pc:docMk/>
            <pc:sldMk cId="0" sldId="257"/>
            <ac:picMk id="4" creationId="{052E0895-047B-B374-E834-9B55D62A116A}"/>
          </ac:picMkLst>
        </pc:picChg>
      </pc:sldChg>
      <pc:sldChg chg="addSp delSp modSp mod setBg">
        <pc:chgData name="Daniel Naica" userId="c17082168d7416ba" providerId="Windows Live" clId="Web-{06E54199-8D28-43C6-908D-5F7FC0004BC5}" dt="2025-11-26T15:26:13.611" v="4"/>
        <pc:sldMkLst>
          <pc:docMk/>
          <pc:sldMk cId="0" sldId="258"/>
        </pc:sldMkLst>
        <pc:spChg chg="mod">
          <ac:chgData name="Daniel Naica" userId="c17082168d7416ba" providerId="Windows Live" clId="Web-{06E54199-8D28-43C6-908D-5F7FC0004BC5}" dt="2025-11-26T15:26:13.611" v="4"/>
          <ac:spMkLst>
            <pc:docMk/>
            <pc:sldMk cId="0" sldId="258"/>
            <ac:spMk id="2" creationId="{00000000-0000-0000-0000-000000000000}"/>
          </ac:spMkLst>
        </pc:spChg>
        <pc:spChg chg="del">
          <ac:chgData name="Daniel Naica" userId="c17082168d7416ba" providerId="Windows Live" clId="Web-{06E54199-8D28-43C6-908D-5F7FC0004BC5}" dt="2025-11-26T15:26:13.611" v="4"/>
          <ac:spMkLst>
            <pc:docMk/>
            <pc:sldMk cId="0" sldId="258"/>
            <ac:spMk id="3" creationId="{00000000-0000-0000-0000-000000000000}"/>
          </ac:spMkLst>
        </pc:spChg>
        <pc:spChg chg="add">
          <ac:chgData name="Daniel Naica" userId="c17082168d7416ba" providerId="Windows Live" clId="Web-{06E54199-8D28-43C6-908D-5F7FC0004BC5}" dt="2025-11-26T15:26:13.611" v="4"/>
          <ac:spMkLst>
            <pc:docMk/>
            <pc:sldMk cId="0" sldId="258"/>
            <ac:spMk id="9" creationId="{BACC6370-2D7E-4714-9D71-7542949D7D5D}"/>
          </ac:spMkLst>
        </pc:spChg>
        <pc:spChg chg="add">
          <ac:chgData name="Daniel Naica" userId="c17082168d7416ba" providerId="Windows Live" clId="Web-{06E54199-8D28-43C6-908D-5F7FC0004BC5}" dt="2025-11-26T15:26:13.611" v="4"/>
          <ac:spMkLst>
            <pc:docMk/>
            <pc:sldMk cId="0" sldId="258"/>
            <ac:spMk id="11" creationId="{F68B3F68-107C-434F-AA38-110D5EA91B85}"/>
          </ac:spMkLst>
        </pc:spChg>
        <pc:spChg chg="add">
          <ac:chgData name="Daniel Naica" userId="c17082168d7416ba" providerId="Windows Live" clId="Web-{06E54199-8D28-43C6-908D-5F7FC0004BC5}" dt="2025-11-26T15:26:13.611" v="4"/>
          <ac:spMkLst>
            <pc:docMk/>
            <pc:sldMk cId="0" sldId="258"/>
            <ac:spMk id="13" creationId="{AAD0DBB9-1A4B-4391-81D4-CB19F9AB918A}"/>
          </ac:spMkLst>
        </pc:spChg>
        <pc:spChg chg="add">
          <ac:chgData name="Daniel Naica" userId="c17082168d7416ba" providerId="Windows Live" clId="Web-{06E54199-8D28-43C6-908D-5F7FC0004BC5}" dt="2025-11-26T15:26:13.611" v="4"/>
          <ac:spMkLst>
            <pc:docMk/>
            <pc:sldMk cId="0" sldId="258"/>
            <ac:spMk id="15" creationId="{063BBA22-50EA-4C4D-BE05-F1CE4E63AA56}"/>
          </ac:spMkLst>
        </pc:spChg>
        <pc:graphicFrameChg chg="add">
          <ac:chgData name="Daniel Naica" userId="c17082168d7416ba" providerId="Windows Live" clId="Web-{06E54199-8D28-43C6-908D-5F7FC0004BC5}" dt="2025-11-26T15:26:13.611" v="4"/>
          <ac:graphicFrameMkLst>
            <pc:docMk/>
            <pc:sldMk cId="0" sldId="258"/>
            <ac:graphicFrameMk id="5" creationId="{D77C92FC-566C-C256-401A-96CA4CE06174}"/>
          </ac:graphicFrameMkLst>
        </pc:graphicFrameChg>
      </pc:sldChg>
      <pc:sldChg chg="addSp modSp mod setBg">
        <pc:chgData name="Daniel Naica" userId="c17082168d7416ba" providerId="Windows Live" clId="Web-{06E54199-8D28-43C6-908D-5F7FC0004BC5}" dt="2025-11-26T15:27:39.098" v="8"/>
        <pc:sldMkLst>
          <pc:docMk/>
          <pc:sldMk cId="0" sldId="259"/>
        </pc:sldMkLst>
        <pc:spChg chg="mod">
          <ac:chgData name="Daniel Naica" userId="c17082168d7416ba" providerId="Windows Live" clId="Web-{06E54199-8D28-43C6-908D-5F7FC0004BC5}" dt="2025-11-26T15:27:22.770" v="6"/>
          <ac:spMkLst>
            <pc:docMk/>
            <pc:sldMk cId="0" sldId="259"/>
            <ac:spMk id="2" creationId="{00000000-0000-0000-0000-000000000000}"/>
          </ac:spMkLst>
        </pc:spChg>
        <pc:spChg chg="mod">
          <ac:chgData name="Daniel Naica" userId="c17082168d7416ba" providerId="Windows Live" clId="Web-{06E54199-8D28-43C6-908D-5F7FC0004BC5}" dt="2025-11-26T15:27:22.770" v="6"/>
          <ac:spMkLst>
            <pc:docMk/>
            <pc:sldMk cId="0" sldId="259"/>
            <ac:spMk id="3" creationId="{00000000-0000-0000-0000-000000000000}"/>
          </ac:spMkLst>
        </pc:spChg>
        <pc:spChg chg="add">
          <ac:chgData name="Daniel Naica" userId="c17082168d7416ba" providerId="Windows Live" clId="Web-{06E54199-8D28-43C6-908D-5F7FC0004BC5}" dt="2025-11-26T15:27:22.770" v="6"/>
          <ac:spMkLst>
            <pc:docMk/>
            <pc:sldMk cId="0" sldId="259"/>
            <ac:spMk id="9" creationId="{EDDBB197-D710-4A4F-A9CA-FD2177498BE8}"/>
          </ac:spMkLst>
        </pc:spChg>
        <pc:spChg chg="add">
          <ac:chgData name="Daniel Naica" userId="c17082168d7416ba" providerId="Windows Live" clId="Web-{06E54199-8D28-43C6-908D-5F7FC0004BC5}" dt="2025-11-26T15:27:22.770" v="6"/>
          <ac:spMkLst>
            <pc:docMk/>
            <pc:sldMk cId="0" sldId="259"/>
            <ac:spMk id="11" creationId="{975D1CFA-2CDB-4B64-BD9F-85744E8DA12F}"/>
          </ac:spMkLst>
        </pc:spChg>
        <pc:grpChg chg="add">
          <ac:chgData name="Daniel Naica" userId="c17082168d7416ba" providerId="Windows Live" clId="Web-{06E54199-8D28-43C6-908D-5F7FC0004BC5}" dt="2025-11-26T15:27:22.770" v="6"/>
          <ac:grpSpMkLst>
            <pc:docMk/>
            <pc:sldMk cId="0" sldId="259"/>
            <ac:grpSpMk id="13" creationId="{25EE5136-01F1-466C-962D-BA9B4C6757AA}"/>
          </ac:grpSpMkLst>
        </pc:grpChg>
        <pc:picChg chg="add mod modCrop">
          <ac:chgData name="Daniel Naica" userId="c17082168d7416ba" providerId="Windows Live" clId="Web-{06E54199-8D28-43C6-908D-5F7FC0004BC5}" dt="2025-11-26T15:27:39.098" v="8"/>
          <ac:picMkLst>
            <pc:docMk/>
            <pc:sldMk cId="0" sldId="259"/>
            <ac:picMk id="4" creationId="{143C0A27-56D9-7ACF-19AC-CFFBFEB31D55}"/>
          </ac:picMkLst>
        </pc:picChg>
      </pc:sldChg>
      <pc:sldChg chg="addSp delSp modSp mod setBg">
        <pc:chgData name="Daniel Naica" userId="c17082168d7416ba" providerId="Windows Live" clId="Web-{06E54199-8D28-43C6-908D-5F7FC0004BC5}" dt="2025-11-26T15:30:04.836" v="17"/>
        <pc:sldMkLst>
          <pc:docMk/>
          <pc:sldMk cId="0" sldId="260"/>
        </pc:sldMkLst>
        <pc:spChg chg="mod">
          <ac:chgData name="Daniel Naica" userId="c17082168d7416ba" providerId="Windows Live" clId="Web-{06E54199-8D28-43C6-908D-5F7FC0004BC5}" dt="2025-11-26T15:30:04.836" v="17"/>
          <ac:spMkLst>
            <pc:docMk/>
            <pc:sldMk cId="0" sldId="260"/>
            <ac:spMk id="2" creationId="{00000000-0000-0000-0000-000000000000}"/>
          </ac:spMkLst>
        </pc:spChg>
        <pc:spChg chg="mod">
          <ac:chgData name="Daniel Naica" userId="c17082168d7416ba" providerId="Windows Live" clId="Web-{06E54199-8D28-43C6-908D-5F7FC0004BC5}" dt="2025-11-26T15:30:04.836" v="17"/>
          <ac:spMkLst>
            <pc:docMk/>
            <pc:sldMk cId="0" sldId="260"/>
            <ac:spMk id="3" creationId="{00000000-0000-0000-0000-000000000000}"/>
          </ac:spMkLst>
        </pc:spChg>
        <pc:grpChg chg="add del">
          <ac:chgData name="Daniel Naica" userId="c17082168d7416ba" providerId="Windows Live" clId="Web-{06E54199-8D28-43C6-908D-5F7FC0004BC5}" dt="2025-11-26T15:30:04.821" v="16"/>
          <ac:grpSpMkLst>
            <pc:docMk/>
            <pc:sldMk cId="0" sldId="260"/>
            <ac:grpSpMk id="9" creationId="{6258F736-B256-8039-9DC6-F4E49A5C5AD5}"/>
          </ac:grpSpMkLst>
        </pc:grpChg>
        <pc:grpChg chg="add">
          <ac:chgData name="Daniel Naica" userId="c17082168d7416ba" providerId="Windows Live" clId="Web-{06E54199-8D28-43C6-908D-5F7FC0004BC5}" dt="2025-11-26T15:30:04.836" v="17"/>
          <ac:grpSpMkLst>
            <pc:docMk/>
            <pc:sldMk cId="0" sldId="260"/>
            <ac:grpSpMk id="14" creationId="{114ED94A-C85D-4CD3-4205-438D21CE6B38}"/>
          </ac:grpSpMkLst>
        </pc:grpChg>
        <pc:picChg chg="add mod">
          <ac:chgData name="Daniel Naica" userId="c17082168d7416ba" providerId="Windows Live" clId="Web-{06E54199-8D28-43C6-908D-5F7FC0004BC5}" dt="2025-11-26T15:30:04.836" v="17"/>
          <ac:picMkLst>
            <pc:docMk/>
            <pc:sldMk cId="0" sldId="260"/>
            <ac:picMk id="4" creationId="{028E9528-D97F-C11B-7EC1-1527AD298601}"/>
          </ac:picMkLst>
        </pc:picChg>
      </pc:sldChg>
      <pc:sldChg chg="addSp modSp mod setBg">
        <pc:chgData name="Daniel Naica" userId="c17082168d7416ba" providerId="Windows Live" clId="Web-{06E54199-8D28-43C6-908D-5F7FC0004BC5}" dt="2025-11-26T15:31:48.354" v="19"/>
        <pc:sldMkLst>
          <pc:docMk/>
          <pc:sldMk cId="0" sldId="261"/>
        </pc:sldMkLst>
        <pc:spChg chg="mod">
          <ac:chgData name="Daniel Naica" userId="c17082168d7416ba" providerId="Windows Live" clId="Web-{06E54199-8D28-43C6-908D-5F7FC0004BC5}" dt="2025-11-26T15:31:48.354" v="19"/>
          <ac:spMkLst>
            <pc:docMk/>
            <pc:sldMk cId="0" sldId="261"/>
            <ac:spMk id="2" creationId="{00000000-0000-0000-0000-000000000000}"/>
          </ac:spMkLst>
        </pc:spChg>
        <pc:spChg chg="mod">
          <ac:chgData name="Daniel Naica" userId="c17082168d7416ba" providerId="Windows Live" clId="Web-{06E54199-8D28-43C6-908D-5F7FC0004BC5}" dt="2025-11-26T15:31:48.354" v="19"/>
          <ac:spMkLst>
            <pc:docMk/>
            <pc:sldMk cId="0" sldId="261"/>
            <ac:spMk id="3" creationId="{00000000-0000-0000-0000-000000000000}"/>
          </ac:spMkLst>
        </pc:spChg>
        <pc:spChg chg="add">
          <ac:chgData name="Daniel Naica" userId="c17082168d7416ba" providerId="Windows Live" clId="Web-{06E54199-8D28-43C6-908D-5F7FC0004BC5}" dt="2025-11-26T15:31:48.354" v="19"/>
          <ac:spMkLst>
            <pc:docMk/>
            <pc:sldMk cId="0" sldId="261"/>
            <ac:spMk id="9" creationId="{04812C46-200A-4DEB-A05E-3ED6C68C2387}"/>
          </ac:spMkLst>
        </pc:spChg>
        <pc:spChg chg="add">
          <ac:chgData name="Daniel Naica" userId="c17082168d7416ba" providerId="Windows Live" clId="Web-{06E54199-8D28-43C6-908D-5F7FC0004BC5}" dt="2025-11-26T15:31:48.354" v="19"/>
          <ac:spMkLst>
            <pc:docMk/>
            <pc:sldMk cId="0" sldId="261"/>
            <ac:spMk id="11" creationId="{D1EA859B-E555-4109-94F3-6700E046E008}"/>
          </ac:spMkLst>
        </pc:spChg>
        <pc:picChg chg="add mod ord">
          <ac:chgData name="Daniel Naica" userId="c17082168d7416ba" providerId="Windows Live" clId="Web-{06E54199-8D28-43C6-908D-5F7FC0004BC5}" dt="2025-11-26T15:31:48.354" v="19"/>
          <ac:picMkLst>
            <pc:docMk/>
            <pc:sldMk cId="0" sldId="261"/>
            <ac:picMk id="4" creationId="{E6E07729-1124-3322-ABDA-37809219F314}"/>
          </ac:picMkLst>
        </pc:picChg>
      </pc:sldChg>
      <pc:sldChg chg="addSp modSp mod setBg">
        <pc:chgData name="Daniel Naica" userId="c17082168d7416ba" providerId="Windows Live" clId="Web-{06E54199-8D28-43C6-908D-5F7FC0004BC5}" dt="2025-11-26T15:33:30.888" v="21"/>
        <pc:sldMkLst>
          <pc:docMk/>
          <pc:sldMk cId="0" sldId="262"/>
        </pc:sldMkLst>
        <pc:spChg chg="mod">
          <ac:chgData name="Daniel Naica" userId="c17082168d7416ba" providerId="Windows Live" clId="Web-{06E54199-8D28-43C6-908D-5F7FC0004BC5}" dt="2025-11-26T15:33:30.888" v="21"/>
          <ac:spMkLst>
            <pc:docMk/>
            <pc:sldMk cId="0" sldId="262"/>
            <ac:spMk id="2" creationId="{00000000-0000-0000-0000-000000000000}"/>
          </ac:spMkLst>
        </pc:spChg>
        <pc:spChg chg="mod ord">
          <ac:chgData name="Daniel Naica" userId="c17082168d7416ba" providerId="Windows Live" clId="Web-{06E54199-8D28-43C6-908D-5F7FC0004BC5}" dt="2025-11-26T15:33:30.888" v="21"/>
          <ac:spMkLst>
            <pc:docMk/>
            <pc:sldMk cId="0" sldId="262"/>
            <ac:spMk id="3" creationId="{00000000-0000-0000-0000-000000000000}"/>
          </ac:spMkLst>
        </pc:spChg>
        <pc:grpChg chg="add">
          <ac:chgData name="Daniel Naica" userId="c17082168d7416ba" providerId="Windows Live" clId="Web-{06E54199-8D28-43C6-908D-5F7FC0004BC5}" dt="2025-11-26T15:33:30.888" v="21"/>
          <ac:grpSpMkLst>
            <pc:docMk/>
            <pc:sldMk cId="0" sldId="262"/>
            <ac:grpSpMk id="9" creationId="{5EFBDE31-BB3E-6CFC-23CD-B5976DA38438}"/>
          </ac:grpSpMkLst>
        </pc:grpChg>
        <pc:picChg chg="add mod">
          <ac:chgData name="Daniel Naica" userId="c17082168d7416ba" providerId="Windows Live" clId="Web-{06E54199-8D28-43C6-908D-5F7FC0004BC5}" dt="2025-11-26T15:33:30.888" v="21"/>
          <ac:picMkLst>
            <pc:docMk/>
            <pc:sldMk cId="0" sldId="262"/>
            <ac:picMk id="4" creationId="{32A39A53-F4EF-CF91-AD47-C2509A569F16}"/>
          </ac:picMkLst>
        </pc:picChg>
      </pc:sldChg>
      <pc:sldChg chg="addSp delSp modSp mod setBg">
        <pc:chgData name="Daniel Naica" userId="c17082168d7416ba" providerId="Windows Live" clId="Web-{06E54199-8D28-43C6-908D-5F7FC0004BC5}" dt="2025-11-26T15:34:36.204" v="26"/>
        <pc:sldMkLst>
          <pc:docMk/>
          <pc:sldMk cId="0" sldId="263"/>
        </pc:sldMkLst>
        <pc:spChg chg="mod">
          <ac:chgData name="Daniel Naica" userId="c17082168d7416ba" providerId="Windows Live" clId="Web-{06E54199-8D28-43C6-908D-5F7FC0004BC5}" dt="2025-11-26T15:34:36.204" v="26"/>
          <ac:spMkLst>
            <pc:docMk/>
            <pc:sldMk cId="0" sldId="263"/>
            <ac:spMk id="2" creationId="{00000000-0000-0000-0000-000000000000}"/>
          </ac:spMkLst>
        </pc:spChg>
        <pc:spChg chg="add del">
          <ac:chgData name="Daniel Naica" userId="c17082168d7416ba" providerId="Windows Live" clId="Web-{06E54199-8D28-43C6-908D-5F7FC0004BC5}" dt="2025-11-26T15:34:36.204" v="26"/>
          <ac:spMkLst>
            <pc:docMk/>
            <pc:sldMk cId="0" sldId="263"/>
            <ac:spMk id="3" creationId="{00000000-0000-0000-0000-000000000000}"/>
          </ac:spMkLst>
        </pc:spChg>
        <pc:spChg chg="add del">
          <ac:chgData name="Daniel Naica" userId="c17082168d7416ba" providerId="Windows Live" clId="Web-{06E54199-8D28-43C6-908D-5F7FC0004BC5}" dt="2025-11-26T15:34:36.172" v="25"/>
          <ac:spMkLst>
            <pc:docMk/>
            <pc:sldMk cId="0" sldId="263"/>
            <ac:spMk id="9" creationId="{BACC6370-2D7E-4714-9D71-7542949D7D5D}"/>
          </ac:spMkLst>
        </pc:spChg>
        <pc:spChg chg="add del">
          <ac:chgData name="Daniel Naica" userId="c17082168d7416ba" providerId="Windows Live" clId="Web-{06E54199-8D28-43C6-908D-5F7FC0004BC5}" dt="2025-11-26T15:34:30.672" v="23"/>
          <ac:spMkLst>
            <pc:docMk/>
            <pc:sldMk cId="0" sldId="263"/>
            <ac:spMk id="10" creationId="{B50AB553-2A96-4A92-96F2-93548E096954}"/>
          </ac:spMkLst>
        </pc:spChg>
        <pc:spChg chg="add del">
          <ac:chgData name="Daniel Naica" userId="c17082168d7416ba" providerId="Windows Live" clId="Web-{06E54199-8D28-43C6-908D-5F7FC0004BC5}" dt="2025-11-26T15:34:36.172" v="25"/>
          <ac:spMkLst>
            <pc:docMk/>
            <pc:sldMk cId="0" sldId="263"/>
            <ac:spMk id="11" creationId="{256B2C21-A230-48C0-8DF1-C46611373C44}"/>
          </ac:spMkLst>
        </pc:spChg>
        <pc:spChg chg="add del">
          <ac:chgData name="Daniel Naica" userId="c17082168d7416ba" providerId="Windows Live" clId="Web-{06E54199-8D28-43C6-908D-5F7FC0004BC5}" dt="2025-11-26T15:34:36.172" v="25"/>
          <ac:spMkLst>
            <pc:docMk/>
            <pc:sldMk cId="0" sldId="263"/>
            <ac:spMk id="13" creationId="{3847E18C-932D-4C95-AABA-FEC7C9499AD7}"/>
          </ac:spMkLst>
        </pc:spChg>
        <pc:spChg chg="add del">
          <ac:chgData name="Daniel Naica" userId="c17082168d7416ba" providerId="Windows Live" clId="Web-{06E54199-8D28-43C6-908D-5F7FC0004BC5}" dt="2025-11-26T15:34:36.172" v="25"/>
          <ac:spMkLst>
            <pc:docMk/>
            <pc:sldMk cId="0" sldId="263"/>
            <ac:spMk id="15" creationId="{3150CB11-0C61-439E-910F-5787759E72A0}"/>
          </ac:spMkLst>
        </pc:spChg>
        <pc:spChg chg="add del">
          <ac:chgData name="Daniel Naica" userId="c17082168d7416ba" providerId="Windows Live" clId="Web-{06E54199-8D28-43C6-908D-5F7FC0004BC5}" dt="2025-11-26T15:34:36.172" v="25"/>
          <ac:spMkLst>
            <pc:docMk/>
            <pc:sldMk cId="0" sldId="263"/>
            <ac:spMk id="17" creationId="{43F8A58B-5155-44CE-A5FF-7647B47D0A7A}"/>
          </ac:spMkLst>
        </pc:spChg>
        <pc:spChg chg="add del">
          <ac:chgData name="Daniel Naica" userId="c17082168d7416ba" providerId="Windows Live" clId="Web-{06E54199-8D28-43C6-908D-5F7FC0004BC5}" dt="2025-11-26T15:34:36.172" v="25"/>
          <ac:spMkLst>
            <pc:docMk/>
            <pc:sldMk cId="0" sldId="263"/>
            <ac:spMk id="19" creationId="{443F2ACA-E6D6-4028-82DD-F03C262D5DE6}"/>
          </ac:spMkLst>
        </pc:spChg>
        <pc:spChg chg="add">
          <ac:chgData name="Daniel Naica" userId="c17082168d7416ba" providerId="Windows Live" clId="Web-{06E54199-8D28-43C6-908D-5F7FC0004BC5}" dt="2025-11-26T15:34:36.204" v="26"/>
          <ac:spMkLst>
            <pc:docMk/>
            <pc:sldMk cId="0" sldId="263"/>
            <ac:spMk id="21" creationId="{BACC6370-2D7E-4714-9D71-7542949D7D5D}"/>
          </ac:spMkLst>
        </pc:spChg>
        <pc:spChg chg="add">
          <ac:chgData name="Daniel Naica" userId="c17082168d7416ba" providerId="Windows Live" clId="Web-{06E54199-8D28-43C6-908D-5F7FC0004BC5}" dt="2025-11-26T15:34:36.204" v="26"/>
          <ac:spMkLst>
            <pc:docMk/>
            <pc:sldMk cId="0" sldId="263"/>
            <ac:spMk id="22" creationId="{256B2C21-A230-48C0-8DF1-C46611373C44}"/>
          </ac:spMkLst>
        </pc:spChg>
        <pc:spChg chg="add">
          <ac:chgData name="Daniel Naica" userId="c17082168d7416ba" providerId="Windows Live" clId="Web-{06E54199-8D28-43C6-908D-5F7FC0004BC5}" dt="2025-11-26T15:34:36.204" v="26"/>
          <ac:spMkLst>
            <pc:docMk/>
            <pc:sldMk cId="0" sldId="263"/>
            <ac:spMk id="23" creationId="{3847E18C-932D-4C95-AABA-FEC7C9499AD7}"/>
          </ac:spMkLst>
        </pc:spChg>
        <pc:spChg chg="add">
          <ac:chgData name="Daniel Naica" userId="c17082168d7416ba" providerId="Windows Live" clId="Web-{06E54199-8D28-43C6-908D-5F7FC0004BC5}" dt="2025-11-26T15:34:36.204" v="26"/>
          <ac:spMkLst>
            <pc:docMk/>
            <pc:sldMk cId="0" sldId="263"/>
            <ac:spMk id="24" creationId="{3150CB11-0C61-439E-910F-5787759E72A0}"/>
          </ac:spMkLst>
        </pc:spChg>
        <pc:spChg chg="add">
          <ac:chgData name="Daniel Naica" userId="c17082168d7416ba" providerId="Windows Live" clId="Web-{06E54199-8D28-43C6-908D-5F7FC0004BC5}" dt="2025-11-26T15:34:36.204" v="26"/>
          <ac:spMkLst>
            <pc:docMk/>
            <pc:sldMk cId="0" sldId="263"/>
            <ac:spMk id="25" creationId="{43F8A58B-5155-44CE-A5FF-7647B47D0A7A}"/>
          </ac:spMkLst>
        </pc:spChg>
        <pc:spChg chg="add">
          <ac:chgData name="Daniel Naica" userId="c17082168d7416ba" providerId="Windows Live" clId="Web-{06E54199-8D28-43C6-908D-5F7FC0004BC5}" dt="2025-11-26T15:34:36.204" v="26"/>
          <ac:spMkLst>
            <pc:docMk/>
            <pc:sldMk cId="0" sldId="263"/>
            <ac:spMk id="26" creationId="{443F2ACA-E6D6-4028-82DD-F03C262D5DE6}"/>
          </ac:spMkLst>
        </pc:spChg>
        <pc:graphicFrameChg chg="add del">
          <ac:chgData name="Daniel Naica" userId="c17082168d7416ba" providerId="Windows Live" clId="Web-{06E54199-8D28-43C6-908D-5F7FC0004BC5}" dt="2025-11-26T15:34:30.672" v="23"/>
          <ac:graphicFrameMkLst>
            <pc:docMk/>
            <pc:sldMk cId="0" sldId="263"/>
            <ac:graphicFrameMk id="5" creationId="{DB063BAC-D601-FA9C-7179-812CDF516EA2}"/>
          </ac:graphicFrameMkLst>
        </pc:graphicFrameChg>
        <pc:graphicFrameChg chg="add del">
          <ac:chgData name="Daniel Naica" userId="c17082168d7416ba" providerId="Windows Live" clId="Web-{06E54199-8D28-43C6-908D-5F7FC0004BC5}" dt="2025-11-26T15:34:36.172" v="25"/>
          <ac:graphicFrameMkLst>
            <pc:docMk/>
            <pc:sldMk cId="0" sldId="263"/>
            <ac:graphicFrameMk id="12" creationId="{77975F95-15DE-7450-49FD-7FD3D525872C}"/>
          </ac:graphicFrameMkLst>
        </pc:graphicFrameChg>
        <pc:graphicFrameChg chg="add">
          <ac:chgData name="Daniel Naica" userId="c17082168d7416ba" providerId="Windows Live" clId="Web-{06E54199-8D28-43C6-908D-5F7FC0004BC5}" dt="2025-11-26T15:34:36.204" v="26"/>
          <ac:graphicFrameMkLst>
            <pc:docMk/>
            <pc:sldMk cId="0" sldId="263"/>
            <ac:graphicFrameMk id="27" creationId="{EF41F66B-0BEC-F061-120F-2C7C0D3654A2}"/>
          </ac:graphicFrameMkLst>
        </pc:graphicFrameChg>
        <pc:picChg chg="add del">
          <ac:chgData name="Daniel Naica" userId="c17082168d7416ba" providerId="Windows Live" clId="Web-{06E54199-8D28-43C6-908D-5F7FC0004BC5}" dt="2025-11-26T15:34:30.672" v="23"/>
          <ac:picMkLst>
            <pc:docMk/>
            <pc:sldMk cId="0" sldId="263"/>
            <ac:picMk id="6" creationId="{01F78B01-078C-B79A-5ED6-78523004DA78}"/>
          </ac:picMkLst>
        </pc:picChg>
      </pc:sldChg>
      <pc:sldChg chg="addSp delSp modSp mod setBg">
        <pc:chgData name="Daniel Naica" userId="c17082168d7416ba" providerId="Windows Live" clId="Web-{06E54199-8D28-43C6-908D-5F7FC0004BC5}" dt="2025-11-26T15:34:59.595" v="29"/>
        <pc:sldMkLst>
          <pc:docMk/>
          <pc:sldMk cId="0" sldId="264"/>
        </pc:sldMkLst>
        <pc:spChg chg="mod">
          <ac:chgData name="Daniel Naica" userId="c17082168d7416ba" providerId="Windows Live" clId="Web-{06E54199-8D28-43C6-908D-5F7FC0004BC5}" dt="2025-11-26T15:34:59.595" v="29"/>
          <ac:spMkLst>
            <pc:docMk/>
            <pc:sldMk cId="0" sldId="264"/>
            <ac:spMk id="2" creationId="{00000000-0000-0000-0000-000000000000}"/>
          </ac:spMkLst>
        </pc:spChg>
        <pc:spChg chg="add del">
          <ac:chgData name="Daniel Naica" userId="c17082168d7416ba" providerId="Windows Live" clId="Web-{06E54199-8D28-43C6-908D-5F7FC0004BC5}" dt="2025-11-26T15:34:59.595" v="29"/>
          <ac:spMkLst>
            <pc:docMk/>
            <pc:sldMk cId="0" sldId="264"/>
            <ac:spMk id="3" creationId="{00000000-0000-0000-0000-000000000000}"/>
          </ac:spMkLst>
        </pc:spChg>
        <pc:spChg chg="add">
          <ac:chgData name="Daniel Naica" userId="c17082168d7416ba" providerId="Windows Live" clId="Web-{06E54199-8D28-43C6-908D-5F7FC0004BC5}" dt="2025-11-26T15:34:59.595" v="29"/>
          <ac:spMkLst>
            <pc:docMk/>
            <pc:sldMk cId="0" sldId="264"/>
            <ac:spMk id="9" creationId="{BACC6370-2D7E-4714-9D71-7542949D7D5D}"/>
          </ac:spMkLst>
        </pc:spChg>
        <pc:spChg chg="add del">
          <ac:chgData name="Daniel Naica" userId="c17082168d7416ba" providerId="Windows Live" clId="Web-{06E54199-8D28-43C6-908D-5F7FC0004BC5}" dt="2025-11-26T15:34:59.563" v="28"/>
          <ac:spMkLst>
            <pc:docMk/>
            <pc:sldMk cId="0" sldId="264"/>
            <ac:spMk id="10" creationId="{B50AB553-2A96-4A92-96F2-93548E096954}"/>
          </ac:spMkLst>
        </pc:spChg>
        <pc:spChg chg="add">
          <ac:chgData name="Daniel Naica" userId="c17082168d7416ba" providerId="Windows Live" clId="Web-{06E54199-8D28-43C6-908D-5F7FC0004BC5}" dt="2025-11-26T15:34:59.595" v="29"/>
          <ac:spMkLst>
            <pc:docMk/>
            <pc:sldMk cId="0" sldId="264"/>
            <ac:spMk id="11" creationId="{256B2C21-A230-48C0-8DF1-C46611373C44}"/>
          </ac:spMkLst>
        </pc:spChg>
        <pc:spChg chg="add">
          <ac:chgData name="Daniel Naica" userId="c17082168d7416ba" providerId="Windows Live" clId="Web-{06E54199-8D28-43C6-908D-5F7FC0004BC5}" dt="2025-11-26T15:34:59.595" v="29"/>
          <ac:spMkLst>
            <pc:docMk/>
            <pc:sldMk cId="0" sldId="264"/>
            <ac:spMk id="13" creationId="{3847E18C-932D-4C95-AABA-FEC7C9499AD7}"/>
          </ac:spMkLst>
        </pc:spChg>
        <pc:spChg chg="add">
          <ac:chgData name="Daniel Naica" userId="c17082168d7416ba" providerId="Windows Live" clId="Web-{06E54199-8D28-43C6-908D-5F7FC0004BC5}" dt="2025-11-26T15:34:59.595" v="29"/>
          <ac:spMkLst>
            <pc:docMk/>
            <pc:sldMk cId="0" sldId="264"/>
            <ac:spMk id="15" creationId="{3150CB11-0C61-439E-910F-5787759E72A0}"/>
          </ac:spMkLst>
        </pc:spChg>
        <pc:spChg chg="add">
          <ac:chgData name="Daniel Naica" userId="c17082168d7416ba" providerId="Windows Live" clId="Web-{06E54199-8D28-43C6-908D-5F7FC0004BC5}" dt="2025-11-26T15:34:59.595" v="29"/>
          <ac:spMkLst>
            <pc:docMk/>
            <pc:sldMk cId="0" sldId="264"/>
            <ac:spMk id="17" creationId="{43F8A58B-5155-44CE-A5FF-7647B47D0A7A}"/>
          </ac:spMkLst>
        </pc:spChg>
        <pc:spChg chg="add">
          <ac:chgData name="Daniel Naica" userId="c17082168d7416ba" providerId="Windows Live" clId="Web-{06E54199-8D28-43C6-908D-5F7FC0004BC5}" dt="2025-11-26T15:34:59.595" v="29"/>
          <ac:spMkLst>
            <pc:docMk/>
            <pc:sldMk cId="0" sldId="264"/>
            <ac:spMk id="19" creationId="{443F2ACA-E6D6-4028-82DD-F03C262D5DE6}"/>
          </ac:spMkLst>
        </pc:spChg>
        <pc:graphicFrameChg chg="add del">
          <ac:chgData name="Daniel Naica" userId="c17082168d7416ba" providerId="Windows Live" clId="Web-{06E54199-8D28-43C6-908D-5F7FC0004BC5}" dt="2025-11-26T15:34:59.563" v="28"/>
          <ac:graphicFrameMkLst>
            <pc:docMk/>
            <pc:sldMk cId="0" sldId="264"/>
            <ac:graphicFrameMk id="5" creationId="{1DA8ECC9-E788-E5A0-0EC1-FED04794F405}"/>
          </ac:graphicFrameMkLst>
        </pc:graphicFrameChg>
        <pc:graphicFrameChg chg="add">
          <ac:chgData name="Daniel Naica" userId="c17082168d7416ba" providerId="Windows Live" clId="Web-{06E54199-8D28-43C6-908D-5F7FC0004BC5}" dt="2025-11-26T15:34:59.595" v="29"/>
          <ac:graphicFrameMkLst>
            <pc:docMk/>
            <pc:sldMk cId="0" sldId="264"/>
            <ac:graphicFrameMk id="12" creationId="{32E30C8B-50DE-DE6B-4E73-8EA8B9994CE3}"/>
          </ac:graphicFrameMkLst>
        </pc:graphicFrameChg>
        <pc:picChg chg="add del">
          <ac:chgData name="Daniel Naica" userId="c17082168d7416ba" providerId="Windows Live" clId="Web-{06E54199-8D28-43C6-908D-5F7FC0004BC5}" dt="2025-11-26T15:34:59.563" v="28"/>
          <ac:picMkLst>
            <pc:docMk/>
            <pc:sldMk cId="0" sldId="264"/>
            <ac:picMk id="6" creationId="{1EDEC496-EA9F-2402-25D1-E310A8DF3C00}"/>
          </ac:picMkLst>
        </pc:picChg>
      </pc:sldChg>
      <pc:sldChg chg="addSp delSp modSp mod setBg">
        <pc:chgData name="Daniel Naica" userId="c17082168d7416ba" providerId="Windows Live" clId="Web-{06E54199-8D28-43C6-908D-5F7FC0004BC5}" dt="2025-11-26T15:35:16.501" v="30"/>
        <pc:sldMkLst>
          <pc:docMk/>
          <pc:sldMk cId="0" sldId="265"/>
        </pc:sldMkLst>
        <pc:spChg chg="mod">
          <ac:chgData name="Daniel Naica" userId="c17082168d7416ba" providerId="Windows Live" clId="Web-{06E54199-8D28-43C6-908D-5F7FC0004BC5}" dt="2025-11-26T15:35:16.501" v="30"/>
          <ac:spMkLst>
            <pc:docMk/>
            <pc:sldMk cId="0" sldId="265"/>
            <ac:spMk id="2" creationId="{00000000-0000-0000-0000-000000000000}"/>
          </ac:spMkLst>
        </pc:spChg>
        <pc:spChg chg="del">
          <ac:chgData name="Daniel Naica" userId="c17082168d7416ba" providerId="Windows Live" clId="Web-{06E54199-8D28-43C6-908D-5F7FC0004BC5}" dt="2025-11-26T15:35:16.501" v="30"/>
          <ac:spMkLst>
            <pc:docMk/>
            <pc:sldMk cId="0" sldId="265"/>
            <ac:spMk id="3" creationId="{00000000-0000-0000-0000-000000000000}"/>
          </ac:spMkLst>
        </pc:spChg>
        <pc:spChg chg="add">
          <ac:chgData name="Daniel Naica" userId="c17082168d7416ba" providerId="Windows Live" clId="Web-{06E54199-8D28-43C6-908D-5F7FC0004BC5}" dt="2025-11-26T15:35:16.501" v="30"/>
          <ac:spMkLst>
            <pc:docMk/>
            <pc:sldMk cId="0" sldId="265"/>
            <ac:spMk id="9" creationId="{BACC6370-2D7E-4714-9D71-7542949D7D5D}"/>
          </ac:spMkLst>
        </pc:spChg>
        <pc:spChg chg="add">
          <ac:chgData name="Daniel Naica" userId="c17082168d7416ba" providerId="Windows Live" clId="Web-{06E54199-8D28-43C6-908D-5F7FC0004BC5}" dt="2025-11-26T15:35:16.501" v="30"/>
          <ac:spMkLst>
            <pc:docMk/>
            <pc:sldMk cId="0" sldId="265"/>
            <ac:spMk id="11" creationId="{256B2C21-A230-48C0-8DF1-C46611373C44}"/>
          </ac:spMkLst>
        </pc:spChg>
        <pc:spChg chg="add">
          <ac:chgData name="Daniel Naica" userId="c17082168d7416ba" providerId="Windows Live" clId="Web-{06E54199-8D28-43C6-908D-5F7FC0004BC5}" dt="2025-11-26T15:35:16.501" v="30"/>
          <ac:spMkLst>
            <pc:docMk/>
            <pc:sldMk cId="0" sldId="265"/>
            <ac:spMk id="13" creationId="{3847E18C-932D-4C95-AABA-FEC7C9499AD7}"/>
          </ac:spMkLst>
        </pc:spChg>
        <pc:spChg chg="add">
          <ac:chgData name="Daniel Naica" userId="c17082168d7416ba" providerId="Windows Live" clId="Web-{06E54199-8D28-43C6-908D-5F7FC0004BC5}" dt="2025-11-26T15:35:16.501" v="30"/>
          <ac:spMkLst>
            <pc:docMk/>
            <pc:sldMk cId="0" sldId="265"/>
            <ac:spMk id="15" creationId="{3150CB11-0C61-439E-910F-5787759E72A0}"/>
          </ac:spMkLst>
        </pc:spChg>
        <pc:spChg chg="add">
          <ac:chgData name="Daniel Naica" userId="c17082168d7416ba" providerId="Windows Live" clId="Web-{06E54199-8D28-43C6-908D-5F7FC0004BC5}" dt="2025-11-26T15:35:16.501" v="30"/>
          <ac:spMkLst>
            <pc:docMk/>
            <pc:sldMk cId="0" sldId="265"/>
            <ac:spMk id="17" creationId="{43F8A58B-5155-44CE-A5FF-7647B47D0A7A}"/>
          </ac:spMkLst>
        </pc:spChg>
        <pc:spChg chg="add">
          <ac:chgData name="Daniel Naica" userId="c17082168d7416ba" providerId="Windows Live" clId="Web-{06E54199-8D28-43C6-908D-5F7FC0004BC5}" dt="2025-11-26T15:35:16.501" v="30"/>
          <ac:spMkLst>
            <pc:docMk/>
            <pc:sldMk cId="0" sldId="265"/>
            <ac:spMk id="19" creationId="{443F2ACA-E6D6-4028-82DD-F03C262D5DE6}"/>
          </ac:spMkLst>
        </pc:spChg>
        <pc:graphicFrameChg chg="add">
          <ac:chgData name="Daniel Naica" userId="c17082168d7416ba" providerId="Windows Live" clId="Web-{06E54199-8D28-43C6-908D-5F7FC0004BC5}" dt="2025-11-26T15:35:16.501" v="30"/>
          <ac:graphicFrameMkLst>
            <pc:docMk/>
            <pc:sldMk cId="0" sldId="265"/>
            <ac:graphicFrameMk id="5" creationId="{800153C6-2A0B-54B8-DAE1-5DB614441C3E}"/>
          </ac:graphicFrameMkLst>
        </pc:graphicFrameChg>
      </pc:sldChg>
      <pc:sldChg chg="addSp delSp modSp mod setBg">
        <pc:chgData name="Daniel Naica" userId="c17082168d7416ba" providerId="Windows Live" clId="Web-{06E54199-8D28-43C6-908D-5F7FC0004BC5}" dt="2025-11-26T15:35:31.236" v="31"/>
        <pc:sldMkLst>
          <pc:docMk/>
          <pc:sldMk cId="0" sldId="266"/>
        </pc:sldMkLst>
        <pc:spChg chg="mod">
          <ac:chgData name="Daniel Naica" userId="c17082168d7416ba" providerId="Windows Live" clId="Web-{06E54199-8D28-43C6-908D-5F7FC0004BC5}" dt="2025-11-26T15:35:31.236" v="31"/>
          <ac:spMkLst>
            <pc:docMk/>
            <pc:sldMk cId="0" sldId="266"/>
            <ac:spMk id="2" creationId="{00000000-0000-0000-0000-000000000000}"/>
          </ac:spMkLst>
        </pc:spChg>
        <pc:spChg chg="del">
          <ac:chgData name="Daniel Naica" userId="c17082168d7416ba" providerId="Windows Live" clId="Web-{06E54199-8D28-43C6-908D-5F7FC0004BC5}" dt="2025-11-26T15:35:31.236" v="31"/>
          <ac:spMkLst>
            <pc:docMk/>
            <pc:sldMk cId="0" sldId="266"/>
            <ac:spMk id="3" creationId="{00000000-0000-0000-0000-000000000000}"/>
          </ac:spMkLst>
        </pc:spChg>
        <pc:spChg chg="add">
          <ac:chgData name="Daniel Naica" userId="c17082168d7416ba" providerId="Windows Live" clId="Web-{06E54199-8D28-43C6-908D-5F7FC0004BC5}" dt="2025-11-26T15:35:31.236" v="31"/>
          <ac:spMkLst>
            <pc:docMk/>
            <pc:sldMk cId="0" sldId="266"/>
            <ac:spMk id="9" creationId="{BACC6370-2D7E-4714-9D71-7542949D7D5D}"/>
          </ac:spMkLst>
        </pc:spChg>
        <pc:spChg chg="add">
          <ac:chgData name="Daniel Naica" userId="c17082168d7416ba" providerId="Windows Live" clId="Web-{06E54199-8D28-43C6-908D-5F7FC0004BC5}" dt="2025-11-26T15:35:31.236" v="31"/>
          <ac:spMkLst>
            <pc:docMk/>
            <pc:sldMk cId="0" sldId="266"/>
            <ac:spMk id="11" creationId="{256B2C21-A230-48C0-8DF1-C46611373C44}"/>
          </ac:spMkLst>
        </pc:spChg>
        <pc:spChg chg="add">
          <ac:chgData name="Daniel Naica" userId="c17082168d7416ba" providerId="Windows Live" clId="Web-{06E54199-8D28-43C6-908D-5F7FC0004BC5}" dt="2025-11-26T15:35:31.236" v="31"/>
          <ac:spMkLst>
            <pc:docMk/>
            <pc:sldMk cId="0" sldId="266"/>
            <ac:spMk id="13" creationId="{3847E18C-932D-4C95-AABA-FEC7C9499AD7}"/>
          </ac:spMkLst>
        </pc:spChg>
        <pc:spChg chg="add">
          <ac:chgData name="Daniel Naica" userId="c17082168d7416ba" providerId="Windows Live" clId="Web-{06E54199-8D28-43C6-908D-5F7FC0004BC5}" dt="2025-11-26T15:35:31.236" v="31"/>
          <ac:spMkLst>
            <pc:docMk/>
            <pc:sldMk cId="0" sldId="266"/>
            <ac:spMk id="15" creationId="{3150CB11-0C61-439E-910F-5787759E72A0}"/>
          </ac:spMkLst>
        </pc:spChg>
        <pc:spChg chg="add">
          <ac:chgData name="Daniel Naica" userId="c17082168d7416ba" providerId="Windows Live" clId="Web-{06E54199-8D28-43C6-908D-5F7FC0004BC5}" dt="2025-11-26T15:35:31.236" v="31"/>
          <ac:spMkLst>
            <pc:docMk/>
            <pc:sldMk cId="0" sldId="266"/>
            <ac:spMk id="17" creationId="{43F8A58B-5155-44CE-A5FF-7647B47D0A7A}"/>
          </ac:spMkLst>
        </pc:spChg>
        <pc:spChg chg="add">
          <ac:chgData name="Daniel Naica" userId="c17082168d7416ba" providerId="Windows Live" clId="Web-{06E54199-8D28-43C6-908D-5F7FC0004BC5}" dt="2025-11-26T15:35:31.236" v="31"/>
          <ac:spMkLst>
            <pc:docMk/>
            <pc:sldMk cId="0" sldId="266"/>
            <ac:spMk id="19" creationId="{443F2ACA-E6D6-4028-82DD-F03C262D5DE6}"/>
          </ac:spMkLst>
        </pc:spChg>
        <pc:graphicFrameChg chg="add">
          <ac:chgData name="Daniel Naica" userId="c17082168d7416ba" providerId="Windows Live" clId="Web-{06E54199-8D28-43C6-908D-5F7FC0004BC5}" dt="2025-11-26T15:35:31.236" v="31"/>
          <ac:graphicFrameMkLst>
            <pc:docMk/>
            <pc:sldMk cId="0" sldId="266"/>
            <ac:graphicFrameMk id="5" creationId="{18ABEF2D-A8CD-1D33-0D97-9A364E2AB9B7}"/>
          </ac:graphicFrameMkLst>
        </pc:graphicFrameChg>
      </pc:sldChg>
      <pc:sldChg chg="addSp modSp mod setBg">
        <pc:chgData name="Daniel Naica" userId="c17082168d7416ba" providerId="Windows Live" clId="Web-{06E54199-8D28-43C6-908D-5F7FC0004BC5}" dt="2025-11-26T15:37:30.380" v="38" actId="14100"/>
        <pc:sldMkLst>
          <pc:docMk/>
          <pc:sldMk cId="0" sldId="267"/>
        </pc:sldMkLst>
        <pc:spChg chg="mod">
          <ac:chgData name="Daniel Naica" userId="c17082168d7416ba" providerId="Windows Live" clId="Web-{06E54199-8D28-43C6-908D-5F7FC0004BC5}" dt="2025-11-26T15:37:06.520" v="33"/>
          <ac:spMkLst>
            <pc:docMk/>
            <pc:sldMk cId="0" sldId="267"/>
            <ac:spMk id="2" creationId="{00000000-0000-0000-0000-000000000000}"/>
          </ac:spMkLst>
        </pc:spChg>
        <pc:spChg chg="mod">
          <ac:chgData name="Daniel Naica" userId="c17082168d7416ba" providerId="Windows Live" clId="Web-{06E54199-8D28-43C6-908D-5F7FC0004BC5}" dt="2025-11-26T15:37:06.520" v="33"/>
          <ac:spMkLst>
            <pc:docMk/>
            <pc:sldMk cId="0" sldId="267"/>
            <ac:spMk id="3" creationId="{00000000-0000-0000-0000-000000000000}"/>
          </ac:spMkLst>
        </pc:spChg>
        <pc:grpChg chg="add">
          <ac:chgData name="Daniel Naica" userId="c17082168d7416ba" providerId="Windows Live" clId="Web-{06E54199-8D28-43C6-908D-5F7FC0004BC5}" dt="2025-11-26T15:37:06.520" v="33"/>
          <ac:grpSpMkLst>
            <pc:docMk/>
            <pc:sldMk cId="0" sldId="267"/>
            <ac:grpSpMk id="9" creationId="{114ED94A-C85D-4CD3-4205-438D21CE6B38}"/>
          </ac:grpSpMkLst>
        </pc:grpChg>
        <pc:picChg chg="add mod">
          <ac:chgData name="Daniel Naica" userId="c17082168d7416ba" providerId="Windows Live" clId="Web-{06E54199-8D28-43C6-908D-5F7FC0004BC5}" dt="2025-11-26T15:37:30.380" v="38" actId="14100"/>
          <ac:picMkLst>
            <pc:docMk/>
            <pc:sldMk cId="0" sldId="267"/>
            <ac:picMk id="4" creationId="{601FDC49-F288-FD9C-CA2C-D75EE92C0CF8}"/>
          </ac:picMkLst>
        </pc:picChg>
      </pc:sldChg>
      <pc:sldChg chg="addSp modSp mod setBg">
        <pc:chgData name="Daniel Naica" userId="c17082168d7416ba" providerId="Windows Live" clId="Web-{06E54199-8D28-43C6-908D-5F7FC0004BC5}" dt="2025-11-26T15:38:20.740" v="42" actId="14100"/>
        <pc:sldMkLst>
          <pc:docMk/>
          <pc:sldMk cId="0" sldId="268"/>
        </pc:sldMkLst>
        <pc:spChg chg="mod">
          <ac:chgData name="Daniel Naica" userId="c17082168d7416ba" providerId="Windows Live" clId="Web-{06E54199-8D28-43C6-908D-5F7FC0004BC5}" dt="2025-11-26T15:37:57.146" v="40"/>
          <ac:spMkLst>
            <pc:docMk/>
            <pc:sldMk cId="0" sldId="268"/>
            <ac:spMk id="2" creationId="{00000000-0000-0000-0000-000000000000}"/>
          </ac:spMkLst>
        </pc:spChg>
        <pc:spChg chg="mod">
          <ac:chgData name="Daniel Naica" userId="c17082168d7416ba" providerId="Windows Live" clId="Web-{06E54199-8D28-43C6-908D-5F7FC0004BC5}" dt="2025-11-26T15:37:57.146" v="40"/>
          <ac:spMkLst>
            <pc:docMk/>
            <pc:sldMk cId="0" sldId="268"/>
            <ac:spMk id="3" creationId="{00000000-0000-0000-0000-000000000000}"/>
          </ac:spMkLst>
        </pc:spChg>
        <pc:spChg chg="add">
          <ac:chgData name="Daniel Naica" userId="c17082168d7416ba" providerId="Windows Live" clId="Web-{06E54199-8D28-43C6-908D-5F7FC0004BC5}" dt="2025-11-26T15:37:57.146" v="40"/>
          <ac:spMkLst>
            <pc:docMk/>
            <pc:sldMk cId="0" sldId="268"/>
            <ac:spMk id="10" creationId="{131BAD53-4E89-4F62-BBB7-26359763ED39}"/>
          </ac:spMkLst>
        </pc:spChg>
        <pc:spChg chg="add">
          <ac:chgData name="Daniel Naica" userId="c17082168d7416ba" providerId="Windows Live" clId="Web-{06E54199-8D28-43C6-908D-5F7FC0004BC5}" dt="2025-11-26T15:37:57.146" v="40"/>
          <ac:spMkLst>
            <pc:docMk/>
            <pc:sldMk cId="0" sldId="268"/>
            <ac:spMk id="12" creationId="{62756DA2-40EB-4C6F-B962-5822FFB54FB6}"/>
          </ac:spMkLst>
        </pc:spChg>
        <pc:picChg chg="add mod">
          <ac:chgData name="Daniel Naica" userId="c17082168d7416ba" providerId="Windows Live" clId="Web-{06E54199-8D28-43C6-908D-5F7FC0004BC5}" dt="2025-11-26T15:38:20.740" v="42" actId="14100"/>
          <ac:picMkLst>
            <pc:docMk/>
            <pc:sldMk cId="0" sldId="268"/>
            <ac:picMk id="5" creationId="{A987DB0E-B88B-1C03-6C2B-A1CC9E3C1CD5}"/>
          </ac:picMkLst>
        </pc:picChg>
      </pc:sldChg>
      <pc:sldChg chg="addSp delSp modSp mod setBg">
        <pc:chgData name="Daniel Naica" userId="c17082168d7416ba" providerId="Windows Live" clId="Web-{06E54199-8D28-43C6-908D-5F7FC0004BC5}" dt="2025-11-26T15:39:56.570" v="55"/>
        <pc:sldMkLst>
          <pc:docMk/>
          <pc:sldMk cId="0" sldId="269"/>
        </pc:sldMkLst>
        <pc:spChg chg="mod">
          <ac:chgData name="Daniel Naica" userId="c17082168d7416ba" providerId="Windows Live" clId="Web-{06E54199-8D28-43C6-908D-5F7FC0004BC5}" dt="2025-11-26T15:39:56.570" v="55"/>
          <ac:spMkLst>
            <pc:docMk/>
            <pc:sldMk cId="0" sldId="269"/>
            <ac:spMk id="2" creationId="{00000000-0000-0000-0000-000000000000}"/>
          </ac:spMkLst>
        </pc:spChg>
        <pc:spChg chg="mod">
          <ac:chgData name="Daniel Naica" userId="c17082168d7416ba" providerId="Windows Live" clId="Web-{06E54199-8D28-43C6-908D-5F7FC0004BC5}" dt="2025-11-26T15:39:56.570" v="55"/>
          <ac:spMkLst>
            <pc:docMk/>
            <pc:sldMk cId="0" sldId="269"/>
            <ac:spMk id="3" creationId="{00000000-0000-0000-0000-000000000000}"/>
          </ac:spMkLst>
        </pc:spChg>
        <pc:spChg chg="add del mod">
          <ac:chgData name="Daniel Naica" userId="c17082168d7416ba" providerId="Windows Live" clId="Web-{06E54199-8D28-43C6-908D-5F7FC0004BC5}" dt="2025-11-26T15:39:51.054" v="54"/>
          <ac:spMkLst>
            <pc:docMk/>
            <pc:sldMk cId="0" sldId="269"/>
            <ac:spMk id="5" creationId="{AC3B27E0-075C-22B7-99FC-A38DE03BF045}"/>
          </ac:spMkLst>
        </pc:spChg>
        <pc:spChg chg="add">
          <ac:chgData name="Daniel Naica" userId="c17082168d7416ba" providerId="Windows Live" clId="Web-{06E54199-8D28-43C6-908D-5F7FC0004BC5}" dt="2025-11-26T15:39:56.570" v="55"/>
          <ac:spMkLst>
            <pc:docMk/>
            <pc:sldMk cId="0" sldId="269"/>
            <ac:spMk id="9" creationId="{1A9F7B4E-B03D-4F64-BE33-00D074458D45}"/>
          </ac:spMkLst>
        </pc:spChg>
        <pc:spChg chg="add">
          <ac:chgData name="Daniel Naica" userId="c17082168d7416ba" providerId="Windows Live" clId="Web-{06E54199-8D28-43C6-908D-5F7FC0004BC5}" dt="2025-11-26T15:39:56.570" v="55"/>
          <ac:spMkLst>
            <pc:docMk/>
            <pc:sldMk cId="0" sldId="269"/>
            <ac:spMk id="11" creationId="{7E2BE7F7-CA89-4002-ACCE-A478AEA24F5E}"/>
          </ac:spMkLst>
        </pc:spChg>
        <pc:picChg chg="add mod ord">
          <ac:chgData name="Daniel Naica" userId="c17082168d7416ba" providerId="Windows Live" clId="Web-{06E54199-8D28-43C6-908D-5F7FC0004BC5}" dt="2025-11-26T15:39:56.570" v="55"/>
          <ac:picMkLst>
            <pc:docMk/>
            <pc:sldMk cId="0" sldId="269"/>
            <ac:picMk id="4" creationId="{3F6084E3-C9C1-5899-B138-8895A56DC728}"/>
          </ac:picMkLst>
        </pc:picChg>
      </pc:sldChg>
      <pc:sldChg chg="addSp modSp mod setBg">
        <pc:chgData name="Daniel Naica" userId="c17082168d7416ba" providerId="Windows Live" clId="Web-{06E54199-8D28-43C6-908D-5F7FC0004BC5}" dt="2025-11-26T15:41:08.946" v="57"/>
        <pc:sldMkLst>
          <pc:docMk/>
          <pc:sldMk cId="0" sldId="270"/>
        </pc:sldMkLst>
        <pc:spChg chg="mod">
          <ac:chgData name="Daniel Naica" userId="c17082168d7416ba" providerId="Windows Live" clId="Web-{06E54199-8D28-43C6-908D-5F7FC0004BC5}" dt="2025-11-26T15:41:08.946" v="57"/>
          <ac:spMkLst>
            <pc:docMk/>
            <pc:sldMk cId="0" sldId="270"/>
            <ac:spMk id="2" creationId="{00000000-0000-0000-0000-000000000000}"/>
          </ac:spMkLst>
        </pc:spChg>
        <pc:spChg chg="mod">
          <ac:chgData name="Daniel Naica" userId="c17082168d7416ba" providerId="Windows Live" clId="Web-{06E54199-8D28-43C6-908D-5F7FC0004BC5}" dt="2025-11-26T15:41:08.946" v="57"/>
          <ac:spMkLst>
            <pc:docMk/>
            <pc:sldMk cId="0" sldId="270"/>
            <ac:spMk id="3" creationId="{00000000-0000-0000-0000-000000000000}"/>
          </ac:spMkLst>
        </pc:spChg>
        <pc:spChg chg="add">
          <ac:chgData name="Daniel Naica" userId="c17082168d7416ba" providerId="Windows Live" clId="Web-{06E54199-8D28-43C6-908D-5F7FC0004BC5}" dt="2025-11-26T15:41:08.946" v="57"/>
          <ac:spMkLst>
            <pc:docMk/>
            <pc:sldMk cId="0" sldId="270"/>
            <ac:spMk id="9" creationId="{04812C46-200A-4DEB-A05E-3ED6C68C2387}"/>
          </ac:spMkLst>
        </pc:spChg>
        <pc:spChg chg="add">
          <ac:chgData name="Daniel Naica" userId="c17082168d7416ba" providerId="Windows Live" clId="Web-{06E54199-8D28-43C6-908D-5F7FC0004BC5}" dt="2025-11-26T15:41:08.946" v="57"/>
          <ac:spMkLst>
            <pc:docMk/>
            <pc:sldMk cId="0" sldId="270"/>
            <ac:spMk id="11" creationId="{D1EA859B-E555-4109-94F3-6700E046E008}"/>
          </ac:spMkLst>
        </pc:spChg>
        <pc:picChg chg="add mod ord">
          <ac:chgData name="Daniel Naica" userId="c17082168d7416ba" providerId="Windows Live" clId="Web-{06E54199-8D28-43C6-908D-5F7FC0004BC5}" dt="2025-11-26T15:41:08.946" v="57"/>
          <ac:picMkLst>
            <pc:docMk/>
            <pc:sldMk cId="0" sldId="270"/>
            <ac:picMk id="4" creationId="{CF2CD056-311E-F867-780E-06AA5D0B031E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2B97EC3-1121-4828-BE37-C42DAA8CE27C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92256766-0EB2-4249-99F2-8C7B25854ADE}">
      <dgm:prSet/>
      <dgm:spPr/>
      <dgm:t>
        <a:bodyPr/>
        <a:lstStyle/>
        <a:p>
          <a:pPr>
            <a:defRPr cap="all"/>
          </a:pPr>
          <a:r>
            <a:rPr lang="en-US"/>
            <a:t>UK service organisation with demanding clients.</a:t>
          </a:r>
        </a:p>
      </dgm:t>
    </dgm:pt>
    <dgm:pt modelId="{38DF7067-5BC9-4D20-ABC8-A95F709EA187}" type="parTrans" cxnId="{C87B4D46-7198-4413-BBCA-FD238222A87B}">
      <dgm:prSet/>
      <dgm:spPr/>
      <dgm:t>
        <a:bodyPr/>
        <a:lstStyle/>
        <a:p>
          <a:endParaRPr lang="en-US"/>
        </a:p>
      </dgm:t>
    </dgm:pt>
    <dgm:pt modelId="{54DC1CE3-A126-46F0-91AB-80052E383844}" type="sibTrans" cxnId="{C87B4D46-7198-4413-BBCA-FD238222A87B}">
      <dgm:prSet/>
      <dgm:spPr/>
      <dgm:t>
        <a:bodyPr/>
        <a:lstStyle/>
        <a:p>
          <a:endParaRPr lang="en-US"/>
        </a:p>
      </dgm:t>
    </dgm:pt>
    <dgm:pt modelId="{27628709-9217-4563-A3F3-11B8E4FA5BCD}">
      <dgm:prSet/>
      <dgm:spPr/>
      <dgm:t>
        <a:bodyPr/>
        <a:lstStyle/>
        <a:p>
          <a:pPr>
            <a:defRPr cap="all"/>
          </a:pPr>
          <a:r>
            <a:rPr lang="en-US"/>
            <a:t>Strong technical skills and client focus.</a:t>
          </a:r>
        </a:p>
      </dgm:t>
    </dgm:pt>
    <dgm:pt modelId="{4E195BD4-C981-48C3-94B4-DF85EDE09ECE}" type="parTrans" cxnId="{4D6112EA-3826-4464-8EE9-EED0932A777E}">
      <dgm:prSet/>
      <dgm:spPr/>
      <dgm:t>
        <a:bodyPr/>
        <a:lstStyle/>
        <a:p>
          <a:endParaRPr lang="en-US"/>
        </a:p>
      </dgm:t>
    </dgm:pt>
    <dgm:pt modelId="{06823F39-8094-4260-8694-6323454D3C24}" type="sibTrans" cxnId="{4D6112EA-3826-4464-8EE9-EED0932A777E}">
      <dgm:prSet/>
      <dgm:spPr/>
      <dgm:t>
        <a:bodyPr/>
        <a:lstStyle/>
        <a:p>
          <a:endParaRPr lang="en-US"/>
        </a:p>
      </dgm:t>
    </dgm:pt>
    <dgm:pt modelId="{035B6147-3DD0-4E79-90D7-1A595ED2B5EB}">
      <dgm:prSet/>
      <dgm:spPr/>
      <dgm:t>
        <a:bodyPr/>
        <a:lstStyle/>
        <a:p>
          <a:pPr>
            <a:defRPr cap="all"/>
          </a:pPr>
          <a:r>
            <a:rPr lang="en-US"/>
            <a:t>Fast growth; people processes have not kept up.</a:t>
          </a:r>
        </a:p>
      </dgm:t>
    </dgm:pt>
    <dgm:pt modelId="{FF06AD20-E3B5-45D9-9D7A-87CDC023913D}" type="parTrans" cxnId="{5BDF9EC6-24B1-4E58-A514-E33931FFD7EA}">
      <dgm:prSet/>
      <dgm:spPr/>
      <dgm:t>
        <a:bodyPr/>
        <a:lstStyle/>
        <a:p>
          <a:endParaRPr lang="en-US"/>
        </a:p>
      </dgm:t>
    </dgm:pt>
    <dgm:pt modelId="{46418E84-17F2-48A3-BF5C-7043E07F2A55}" type="sibTrans" cxnId="{5BDF9EC6-24B1-4E58-A514-E33931FFD7EA}">
      <dgm:prSet/>
      <dgm:spPr/>
      <dgm:t>
        <a:bodyPr/>
        <a:lstStyle/>
        <a:p>
          <a:endParaRPr lang="en-US"/>
        </a:p>
      </dgm:t>
    </dgm:pt>
    <dgm:pt modelId="{1B898DB2-0637-436C-9EAF-C93AB62A0990}">
      <dgm:prSet/>
      <dgm:spPr/>
      <dgm:t>
        <a:bodyPr/>
        <a:lstStyle/>
        <a:p>
          <a:pPr>
            <a:defRPr cap="all"/>
          </a:pPr>
          <a:r>
            <a:rPr lang="en-US"/>
            <a:t>Long hours, stress and mixed morale in some teams.</a:t>
          </a:r>
        </a:p>
      </dgm:t>
    </dgm:pt>
    <dgm:pt modelId="{526580EC-1413-4A08-955C-3DB813712C0E}" type="parTrans" cxnId="{2F8BB188-B136-4DE1-A012-1F8CBF068F88}">
      <dgm:prSet/>
      <dgm:spPr/>
      <dgm:t>
        <a:bodyPr/>
        <a:lstStyle/>
        <a:p>
          <a:endParaRPr lang="en-US"/>
        </a:p>
      </dgm:t>
    </dgm:pt>
    <dgm:pt modelId="{72ED17BB-194D-440F-94BA-EB8AE7F4C49C}" type="sibTrans" cxnId="{2F8BB188-B136-4DE1-A012-1F8CBF068F88}">
      <dgm:prSet/>
      <dgm:spPr/>
      <dgm:t>
        <a:bodyPr/>
        <a:lstStyle/>
        <a:p>
          <a:endParaRPr lang="en-US"/>
        </a:p>
      </dgm:t>
    </dgm:pt>
    <dgm:pt modelId="{3ABD2E13-B92F-4623-AD8E-805ADD4589C4}" type="pres">
      <dgm:prSet presAssocID="{72B97EC3-1121-4828-BE37-C42DAA8CE27C}" presName="root" presStyleCnt="0">
        <dgm:presLayoutVars>
          <dgm:dir/>
          <dgm:resizeHandles val="exact"/>
        </dgm:presLayoutVars>
      </dgm:prSet>
      <dgm:spPr/>
    </dgm:pt>
    <dgm:pt modelId="{862B1C94-D6BB-42DA-A9B8-7FF2E4F16F02}" type="pres">
      <dgm:prSet presAssocID="{92256766-0EB2-4249-99F2-8C7B25854ADE}" presName="compNode" presStyleCnt="0"/>
      <dgm:spPr/>
    </dgm:pt>
    <dgm:pt modelId="{E298B0B8-E569-4F08-93F8-B5F075EA9E59}" type="pres">
      <dgm:prSet presAssocID="{92256766-0EB2-4249-99F2-8C7B25854ADE}" presName="iconBgRect" presStyleLbl="bgShp" presStyleIdx="0" presStyleCnt="4"/>
      <dgm:spPr/>
    </dgm:pt>
    <dgm:pt modelId="{2DFA797C-DBBA-411C-B5B6-1F42751C1465}" type="pres">
      <dgm:prSet presAssocID="{92256766-0EB2-4249-99F2-8C7B25854ADE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ycle with People"/>
        </a:ext>
      </dgm:extLst>
    </dgm:pt>
    <dgm:pt modelId="{9ABAD5E7-AD8A-49B5-A39D-BE6301E1450D}" type="pres">
      <dgm:prSet presAssocID="{92256766-0EB2-4249-99F2-8C7B25854ADE}" presName="spaceRect" presStyleCnt="0"/>
      <dgm:spPr/>
    </dgm:pt>
    <dgm:pt modelId="{975F21FE-EB61-44A4-9F4C-F5ED4695E26A}" type="pres">
      <dgm:prSet presAssocID="{92256766-0EB2-4249-99F2-8C7B25854ADE}" presName="textRect" presStyleLbl="revTx" presStyleIdx="0" presStyleCnt="4">
        <dgm:presLayoutVars>
          <dgm:chMax val="1"/>
          <dgm:chPref val="1"/>
        </dgm:presLayoutVars>
      </dgm:prSet>
      <dgm:spPr/>
    </dgm:pt>
    <dgm:pt modelId="{6702B7DA-4ED8-4E74-AC99-67B8FBFC7FBF}" type="pres">
      <dgm:prSet presAssocID="{54DC1CE3-A126-46F0-91AB-80052E383844}" presName="sibTrans" presStyleCnt="0"/>
      <dgm:spPr/>
    </dgm:pt>
    <dgm:pt modelId="{FB237490-9F4F-4343-AC34-3AEC65DAEDA1}" type="pres">
      <dgm:prSet presAssocID="{27628709-9217-4563-A3F3-11B8E4FA5BCD}" presName="compNode" presStyleCnt="0"/>
      <dgm:spPr/>
    </dgm:pt>
    <dgm:pt modelId="{87B6ED51-93BA-4EBA-B122-E766871FED43}" type="pres">
      <dgm:prSet presAssocID="{27628709-9217-4563-A3F3-11B8E4FA5BCD}" presName="iconBgRect" presStyleLbl="bgShp" presStyleIdx="1" presStyleCnt="4"/>
      <dgm:spPr/>
    </dgm:pt>
    <dgm:pt modelId="{649C29FE-4852-440A-9706-D2DE3863900A}" type="pres">
      <dgm:prSet presAssocID="{27628709-9217-4563-A3F3-11B8E4FA5BCD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AB49DDC8-B149-4B66-A89D-FAD4B952703A}" type="pres">
      <dgm:prSet presAssocID="{27628709-9217-4563-A3F3-11B8E4FA5BCD}" presName="spaceRect" presStyleCnt="0"/>
      <dgm:spPr/>
    </dgm:pt>
    <dgm:pt modelId="{509C833E-F29E-462B-86E3-1BB01BB214DF}" type="pres">
      <dgm:prSet presAssocID="{27628709-9217-4563-A3F3-11B8E4FA5BCD}" presName="textRect" presStyleLbl="revTx" presStyleIdx="1" presStyleCnt="4">
        <dgm:presLayoutVars>
          <dgm:chMax val="1"/>
          <dgm:chPref val="1"/>
        </dgm:presLayoutVars>
      </dgm:prSet>
      <dgm:spPr/>
    </dgm:pt>
    <dgm:pt modelId="{4B8FD69F-0005-4031-B350-37316AC0CD30}" type="pres">
      <dgm:prSet presAssocID="{06823F39-8094-4260-8694-6323454D3C24}" presName="sibTrans" presStyleCnt="0"/>
      <dgm:spPr/>
    </dgm:pt>
    <dgm:pt modelId="{F5312E29-150C-4DD8-8D6E-575AED456563}" type="pres">
      <dgm:prSet presAssocID="{035B6147-3DD0-4E79-90D7-1A595ED2B5EB}" presName="compNode" presStyleCnt="0"/>
      <dgm:spPr/>
    </dgm:pt>
    <dgm:pt modelId="{E214FC7C-D669-4F4B-AA4A-15BB0AFAD5E1}" type="pres">
      <dgm:prSet presAssocID="{035B6147-3DD0-4E79-90D7-1A595ED2B5EB}" presName="iconBgRect" presStyleLbl="bgShp" presStyleIdx="2" presStyleCnt="4"/>
      <dgm:spPr/>
    </dgm:pt>
    <dgm:pt modelId="{00E5C458-126C-4608-BCF2-50837FAF2BF3}" type="pres">
      <dgm:prSet presAssocID="{035B6147-3DD0-4E79-90D7-1A595ED2B5EB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rawl"/>
        </a:ext>
      </dgm:extLst>
    </dgm:pt>
    <dgm:pt modelId="{9C11B3CC-56FD-4891-8C7C-DA24D53EDBFE}" type="pres">
      <dgm:prSet presAssocID="{035B6147-3DD0-4E79-90D7-1A595ED2B5EB}" presName="spaceRect" presStyleCnt="0"/>
      <dgm:spPr/>
    </dgm:pt>
    <dgm:pt modelId="{CCE5C38B-5D4D-421C-8B60-A37331D126FE}" type="pres">
      <dgm:prSet presAssocID="{035B6147-3DD0-4E79-90D7-1A595ED2B5EB}" presName="textRect" presStyleLbl="revTx" presStyleIdx="2" presStyleCnt="4">
        <dgm:presLayoutVars>
          <dgm:chMax val="1"/>
          <dgm:chPref val="1"/>
        </dgm:presLayoutVars>
      </dgm:prSet>
      <dgm:spPr/>
    </dgm:pt>
    <dgm:pt modelId="{F2E30CE6-B123-4D69-A100-7E87B768A7C3}" type="pres">
      <dgm:prSet presAssocID="{46418E84-17F2-48A3-BF5C-7043E07F2A55}" presName="sibTrans" presStyleCnt="0"/>
      <dgm:spPr/>
    </dgm:pt>
    <dgm:pt modelId="{60693C98-477D-4D82-A85D-5A84E192D10D}" type="pres">
      <dgm:prSet presAssocID="{1B898DB2-0637-436C-9EAF-C93AB62A0990}" presName="compNode" presStyleCnt="0"/>
      <dgm:spPr/>
    </dgm:pt>
    <dgm:pt modelId="{DD365702-C8BC-4095-9355-67F2F63F5E56}" type="pres">
      <dgm:prSet presAssocID="{1B898DB2-0637-436C-9EAF-C93AB62A0990}" presName="iconBgRect" presStyleLbl="bgShp" presStyleIdx="3" presStyleCnt="4"/>
      <dgm:spPr/>
    </dgm:pt>
    <dgm:pt modelId="{11CC76C8-B3A4-4314-8DC1-64E06E74AC54}" type="pres">
      <dgm:prSet presAssocID="{1B898DB2-0637-436C-9EAF-C93AB62A0990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orried Face with No Fill"/>
        </a:ext>
      </dgm:extLst>
    </dgm:pt>
    <dgm:pt modelId="{37A5EF76-8D80-479D-9160-AE5D97BEF7AB}" type="pres">
      <dgm:prSet presAssocID="{1B898DB2-0637-436C-9EAF-C93AB62A0990}" presName="spaceRect" presStyleCnt="0"/>
      <dgm:spPr/>
    </dgm:pt>
    <dgm:pt modelId="{EFD97E73-EF34-47EC-B0FA-CE933A628785}" type="pres">
      <dgm:prSet presAssocID="{1B898DB2-0637-436C-9EAF-C93AB62A0990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18EB851C-603A-40A0-8759-3C25DEF80403}" type="presOf" srcId="{92256766-0EB2-4249-99F2-8C7B25854ADE}" destId="{975F21FE-EB61-44A4-9F4C-F5ED4695E26A}" srcOrd="0" destOrd="0" presId="urn:microsoft.com/office/officeart/2018/5/layout/IconCircleLabelList"/>
    <dgm:cxn modelId="{C87B4D46-7198-4413-BBCA-FD238222A87B}" srcId="{72B97EC3-1121-4828-BE37-C42DAA8CE27C}" destId="{92256766-0EB2-4249-99F2-8C7B25854ADE}" srcOrd="0" destOrd="0" parTransId="{38DF7067-5BC9-4D20-ABC8-A95F709EA187}" sibTransId="{54DC1CE3-A126-46F0-91AB-80052E383844}"/>
    <dgm:cxn modelId="{2F8BB188-B136-4DE1-A012-1F8CBF068F88}" srcId="{72B97EC3-1121-4828-BE37-C42DAA8CE27C}" destId="{1B898DB2-0637-436C-9EAF-C93AB62A0990}" srcOrd="3" destOrd="0" parTransId="{526580EC-1413-4A08-955C-3DB813712C0E}" sibTransId="{72ED17BB-194D-440F-94BA-EB8AE7F4C49C}"/>
    <dgm:cxn modelId="{F5E6BDB4-9621-4DAD-A618-8031A5F9FF73}" type="presOf" srcId="{1B898DB2-0637-436C-9EAF-C93AB62A0990}" destId="{EFD97E73-EF34-47EC-B0FA-CE933A628785}" srcOrd="0" destOrd="0" presId="urn:microsoft.com/office/officeart/2018/5/layout/IconCircleLabelList"/>
    <dgm:cxn modelId="{5BDF9EC6-24B1-4E58-A514-E33931FFD7EA}" srcId="{72B97EC3-1121-4828-BE37-C42DAA8CE27C}" destId="{035B6147-3DD0-4E79-90D7-1A595ED2B5EB}" srcOrd="2" destOrd="0" parTransId="{FF06AD20-E3B5-45D9-9D7A-87CDC023913D}" sibTransId="{46418E84-17F2-48A3-BF5C-7043E07F2A55}"/>
    <dgm:cxn modelId="{85CEA6C8-DD9D-4196-98AC-D3E6B05A54B5}" type="presOf" srcId="{27628709-9217-4563-A3F3-11B8E4FA5BCD}" destId="{509C833E-F29E-462B-86E3-1BB01BB214DF}" srcOrd="0" destOrd="0" presId="urn:microsoft.com/office/officeart/2018/5/layout/IconCircleLabelList"/>
    <dgm:cxn modelId="{293DDBCE-C46F-4100-9B64-95987780E6F2}" type="presOf" srcId="{035B6147-3DD0-4E79-90D7-1A595ED2B5EB}" destId="{CCE5C38B-5D4D-421C-8B60-A37331D126FE}" srcOrd="0" destOrd="0" presId="urn:microsoft.com/office/officeart/2018/5/layout/IconCircleLabelList"/>
    <dgm:cxn modelId="{4D6112EA-3826-4464-8EE9-EED0932A777E}" srcId="{72B97EC3-1121-4828-BE37-C42DAA8CE27C}" destId="{27628709-9217-4563-A3F3-11B8E4FA5BCD}" srcOrd="1" destOrd="0" parTransId="{4E195BD4-C981-48C3-94B4-DF85EDE09ECE}" sibTransId="{06823F39-8094-4260-8694-6323454D3C24}"/>
    <dgm:cxn modelId="{169CA5F9-B60B-4687-AFF0-9044E110EAAA}" type="presOf" srcId="{72B97EC3-1121-4828-BE37-C42DAA8CE27C}" destId="{3ABD2E13-B92F-4623-AD8E-805ADD4589C4}" srcOrd="0" destOrd="0" presId="urn:microsoft.com/office/officeart/2018/5/layout/IconCircleLabelList"/>
    <dgm:cxn modelId="{E8B45670-7AE0-4B5D-8F9B-2EC90AB99514}" type="presParOf" srcId="{3ABD2E13-B92F-4623-AD8E-805ADD4589C4}" destId="{862B1C94-D6BB-42DA-A9B8-7FF2E4F16F02}" srcOrd="0" destOrd="0" presId="urn:microsoft.com/office/officeart/2018/5/layout/IconCircleLabelList"/>
    <dgm:cxn modelId="{D5DFE599-BF5B-4166-958F-DFFC877AEDA3}" type="presParOf" srcId="{862B1C94-D6BB-42DA-A9B8-7FF2E4F16F02}" destId="{E298B0B8-E569-4F08-93F8-B5F075EA9E59}" srcOrd="0" destOrd="0" presId="urn:microsoft.com/office/officeart/2018/5/layout/IconCircleLabelList"/>
    <dgm:cxn modelId="{FCF1C059-6CDA-455E-9F8F-108C1BFE8DC6}" type="presParOf" srcId="{862B1C94-D6BB-42DA-A9B8-7FF2E4F16F02}" destId="{2DFA797C-DBBA-411C-B5B6-1F42751C1465}" srcOrd="1" destOrd="0" presId="urn:microsoft.com/office/officeart/2018/5/layout/IconCircleLabelList"/>
    <dgm:cxn modelId="{1B8788F2-FDB1-4934-8782-53369C019032}" type="presParOf" srcId="{862B1C94-D6BB-42DA-A9B8-7FF2E4F16F02}" destId="{9ABAD5E7-AD8A-49B5-A39D-BE6301E1450D}" srcOrd="2" destOrd="0" presId="urn:microsoft.com/office/officeart/2018/5/layout/IconCircleLabelList"/>
    <dgm:cxn modelId="{73DB357B-3D9D-424E-8D19-7292C008E62A}" type="presParOf" srcId="{862B1C94-D6BB-42DA-A9B8-7FF2E4F16F02}" destId="{975F21FE-EB61-44A4-9F4C-F5ED4695E26A}" srcOrd="3" destOrd="0" presId="urn:microsoft.com/office/officeart/2018/5/layout/IconCircleLabelList"/>
    <dgm:cxn modelId="{B66FED6A-7EA6-490D-9C72-6396708F51BF}" type="presParOf" srcId="{3ABD2E13-B92F-4623-AD8E-805ADD4589C4}" destId="{6702B7DA-4ED8-4E74-AC99-67B8FBFC7FBF}" srcOrd="1" destOrd="0" presId="urn:microsoft.com/office/officeart/2018/5/layout/IconCircleLabelList"/>
    <dgm:cxn modelId="{1F3CA4D4-EAA9-4111-B77E-A021498C613D}" type="presParOf" srcId="{3ABD2E13-B92F-4623-AD8E-805ADD4589C4}" destId="{FB237490-9F4F-4343-AC34-3AEC65DAEDA1}" srcOrd="2" destOrd="0" presId="urn:microsoft.com/office/officeart/2018/5/layout/IconCircleLabelList"/>
    <dgm:cxn modelId="{5C52A7FA-205D-4F25-9849-6CF0915CBF2C}" type="presParOf" srcId="{FB237490-9F4F-4343-AC34-3AEC65DAEDA1}" destId="{87B6ED51-93BA-4EBA-B122-E766871FED43}" srcOrd="0" destOrd="0" presId="urn:microsoft.com/office/officeart/2018/5/layout/IconCircleLabelList"/>
    <dgm:cxn modelId="{15AB5F24-995C-489B-A780-B6BE0B2A79F1}" type="presParOf" srcId="{FB237490-9F4F-4343-AC34-3AEC65DAEDA1}" destId="{649C29FE-4852-440A-9706-D2DE3863900A}" srcOrd="1" destOrd="0" presId="urn:microsoft.com/office/officeart/2018/5/layout/IconCircleLabelList"/>
    <dgm:cxn modelId="{93D9968B-72B0-425B-9A8A-DB8E374251EE}" type="presParOf" srcId="{FB237490-9F4F-4343-AC34-3AEC65DAEDA1}" destId="{AB49DDC8-B149-4B66-A89D-FAD4B952703A}" srcOrd="2" destOrd="0" presId="urn:microsoft.com/office/officeart/2018/5/layout/IconCircleLabelList"/>
    <dgm:cxn modelId="{D7474848-EA37-418B-B9F4-33C7E76975D2}" type="presParOf" srcId="{FB237490-9F4F-4343-AC34-3AEC65DAEDA1}" destId="{509C833E-F29E-462B-86E3-1BB01BB214DF}" srcOrd="3" destOrd="0" presId="urn:microsoft.com/office/officeart/2018/5/layout/IconCircleLabelList"/>
    <dgm:cxn modelId="{D4B0894A-4E29-4E6B-AF4F-BEB9A3ECFD24}" type="presParOf" srcId="{3ABD2E13-B92F-4623-AD8E-805ADD4589C4}" destId="{4B8FD69F-0005-4031-B350-37316AC0CD30}" srcOrd="3" destOrd="0" presId="urn:microsoft.com/office/officeart/2018/5/layout/IconCircleLabelList"/>
    <dgm:cxn modelId="{01B2A8DE-0BBA-45BF-85B5-EBDAF28B4426}" type="presParOf" srcId="{3ABD2E13-B92F-4623-AD8E-805ADD4589C4}" destId="{F5312E29-150C-4DD8-8D6E-575AED456563}" srcOrd="4" destOrd="0" presId="urn:microsoft.com/office/officeart/2018/5/layout/IconCircleLabelList"/>
    <dgm:cxn modelId="{71385A79-0FE0-417C-AD02-0A968FB3E3C7}" type="presParOf" srcId="{F5312E29-150C-4DD8-8D6E-575AED456563}" destId="{E214FC7C-D669-4F4B-AA4A-15BB0AFAD5E1}" srcOrd="0" destOrd="0" presId="urn:microsoft.com/office/officeart/2018/5/layout/IconCircleLabelList"/>
    <dgm:cxn modelId="{D7811248-E45D-44EF-890F-1C34781E2284}" type="presParOf" srcId="{F5312E29-150C-4DD8-8D6E-575AED456563}" destId="{00E5C458-126C-4608-BCF2-50837FAF2BF3}" srcOrd="1" destOrd="0" presId="urn:microsoft.com/office/officeart/2018/5/layout/IconCircleLabelList"/>
    <dgm:cxn modelId="{F9664702-7044-4517-A1F6-195EEDD6797E}" type="presParOf" srcId="{F5312E29-150C-4DD8-8D6E-575AED456563}" destId="{9C11B3CC-56FD-4891-8C7C-DA24D53EDBFE}" srcOrd="2" destOrd="0" presId="urn:microsoft.com/office/officeart/2018/5/layout/IconCircleLabelList"/>
    <dgm:cxn modelId="{2029FD5C-CCE3-4E22-BEBE-3F2835F35DA9}" type="presParOf" srcId="{F5312E29-150C-4DD8-8D6E-575AED456563}" destId="{CCE5C38B-5D4D-421C-8B60-A37331D126FE}" srcOrd="3" destOrd="0" presId="urn:microsoft.com/office/officeart/2018/5/layout/IconCircleLabelList"/>
    <dgm:cxn modelId="{525E5640-2F3D-416C-A7CA-3B27346BC20B}" type="presParOf" srcId="{3ABD2E13-B92F-4623-AD8E-805ADD4589C4}" destId="{F2E30CE6-B123-4D69-A100-7E87B768A7C3}" srcOrd="5" destOrd="0" presId="urn:microsoft.com/office/officeart/2018/5/layout/IconCircleLabelList"/>
    <dgm:cxn modelId="{661B6FE9-144D-4BCA-B24D-4BE7C29E8F48}" type="presParOf" srcId="{3ABD2E13-B92F-4623-AD8E-805ADD4589C4}" destId="{60693C98-477D-4D82-A85D-5A84E192D10D}" srcOrd="6" destOrd="0" presId="urn:microsoft.com/office/officeart/2018/5/layout/IconCircleLabelList"/>
    <dgm:cxn modelId="{5F01E8C6-864C-420D-A72B-C8BB9382E4B8}" type="presParOf" srcId="{60693C98-477D-4D82-A85D-5A84E192D10D}" destId="{DD365702-C8BC-4095-9355-67F2F63F5E56}" srcOrd="0" destOrd="0" presId="urn:microsoft.com/office/officeart/2018/5/layout/IconCircleLabelList"/>
    <dgm:cxn modelId="{2C21F222-04E1-463F-AA30-733D2C403EF2}" type="presParOf" srcId="{60693C98-477D-4D82-A85D-5A84E192D10D}" destId="{11CC76C8-B3A4-4314-8DC1-64E06E74AC54}" srcOrd="1" destOrd="0" presId="urn:microsoft.com/office/officeart/2018/5/layout/IconCircleLabelList"/>
    <dgm:cxn modelId="{68378FF5-7F66-4065-B6E6-DB1A0B7EC5A6}" type="presParOf" srcId="{60693C98-477D-4D82-A85D-5A84E192D10D}" destId="{37A5EF76-8D80-479D-9160-AE5D97BEF7AB}" srcOrd="2" destOrd="0" presId="urn:microsoft.com/office/officeart/2018/5/layout/IconCircleLabelList"/>
    <dgm:cxn modelId="{0236E54F-0CA5-42E5-95FE-127BD581E496}" type="presParOf" srcId="{60693C98-477D-4D82-A85D-5A84E192D10D}" destId="{EFD97E73-EF34-47EC-B0FA-CE933A628785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5C16EBA-FDD3-4C8B-A0FC-D781713BA417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61D24E01-0C83-4866-98AC-D622360863C9}">
      <dgm:prSet/>
      <dgm:spPr/>
      <dgm:t>
        <a:bodyPr/>
        <a:lstStyle/>
        <a:p>
          <a:r>
            <a:rPr lang="en-US"/>
            <a:t>Leadership means guiding and supporting people to reach shared goals (Yukl, 2013).</a:t>
          </a:r>
        </a:p>
      </dgm:t>
    </dgm:pt>
    <dgm:pt modelId="{444EAE56-F844-4233-A4D9-5A94BDD0422C}" type="parTrans" cxnId="{6CD94D52-FC36-4E51-95FD-43F0D105E4E8}">
      <dgm:prSet/>
      <dgm:spPr/>
      <dgm:t>
        <a:bodyPr/>
        <a:lstStyle/>
        <a:p>
          <a:endParaRPr lang="en-US"/>
        </a:p>
      </dgm:t>
    </dgm:pt>
    <dgm:pt modelId="{88624125-EAF8-4832-8512-6A14B8A5D1DC}" type="sibTrans" cxnId="{6CD94D52-FC36-4E51-95FD-43F0D105E4E8}">
      <dgm:prSet/>
      <dgm:spPr/>
      <dgm:t>
        <a:bodyPr/>
        <a:lstStyle/>
        <a:p>
          <a:endParaRPr lang="en-US"/>
        </a:p>
      </dgm:t>
    </dgm:pt>
    <dgm:pt modelId="{73F67A6A-2873-438E-8196-5B446565E5BE}">
      <dgm:prSet/>
      <dgm:spPr/>
      <dgm:t>
        <a:bodyPr/>
        <a:lstStyle/>
        <a:p>
          <a:r>
            <a:rPr lang="en-US"/>
            <a:t>Create simple ‘BrightWave Manager Standards’ for key behaviours.</a:t>
          </a:r>
        </a:p>
      </dgm:t>
    </dgm:pt>
    <dgm:pt modelId="{F0CDA2D6-E5A9-4193-BF58-36FE071B00D4}" type="parTrans" cxnId="{D0C548CC-3520-4120-905B-ADEA6F866D45}">
      <dgm:prSet/>
      <dgm:spPr/>
      <dgm:t>
        <a:bodyPr/>
        <a:lstStyle/>
        <a:p>
          <a:endParaRPr lang="en-US"/>
        </a:p>
      </dgm:t>
    </dgm:pt>
    <dgm:pt modelId="{598A559D-1025-4E53-9A9A-043D523F7416}" type="sibTrans" cxnId="{D0C548CC-3520-4120-905B-ADEA6F866D45}">
      <dgm:prSet/>
      <dgm:spPr/>
      <dgm:t>
        <a:bodyPr/>
        <a:lstStyle/>
        <a:p>
          <a:endParaRPr lang="en-US"/>
        </a:p>
      </dgm:t>
    </dgm:pt>
    <dgm:pt modelId="{7EDEDC49-E83D-42FF-8A78-7EAB02AA7C8E}">
      <dgm:prSet/>
      <dgm:spPr/>
      <dgm:t>
        <a:bodyPr/>
        <a:lstStyle/>
        <a:p>
          <a:r>
            <a:rPr lang="en-US"/>
            <a:t>Run a practical manager development programme.</a:t>
          </a:r>
        </a:p>
      </dgm:t>
    </dgm:pt>
    <dgm:pt modelId="{0E2863BD-00E5-4D19-9FA7-8A04AF97D3A2}" type="parTrans" cxnId="{0A75094B-51C9-4940-A33D-602501B0C175}">
      <dgm:prSet/>
      <dgm:spPr/>
      <dgm:t>
        <a:bodyPr/>
        <a:lstStyle/>
        <a:p>
          <a:endParaRPr lang="en-US"/>
        </a:p>
      </dgm:t>
    </dgm:pt>
    <dgm:pt modelId="{59C65EC2-5221-47ED-99B0-C03A09A0E1A9}" type="sibTrans" cxnId="{0A75094B-51C9-4940-A33D-602501B0C175}">
      <dgm:prSet/>
      <dgm:spPr/>
      <dgm:t>
        <a:bodyPr/>
        <a:lstStyle/>
        <a:p>
          <a:endParaRPr lang="en-US"/>
        </a:p>
      </dgm:t>
    </dgm:pt>
    <dgm:pt modelId="{D6AD1121-1120-47A3-AD87-329DCF440227}">
      <dgm:prSet/>
      <dgm:spPr/>
      <dgm:t>
        <a:bodyPr/>
        <a:lstStyle/>
        <a:p>
          <a:r>
            <a:rPr lang="en-US"/>
            <a:t>Offer coaching or buddying for new managers.</a:t>
          </a:r>
        </a:p>
      </dgm:t>
    </dgm:pt>
    <dgm:pt modelId="{BBE72B2E-F1FC-4B35-BAEA-1D68B40BB339}" type="parTrans" cxnId="{DA359EE4-B7BA-4E34-817A-1ADCDFCC76DC}">
      <dgm:prSet/>
      <dgm:spPr/>
      <dgm:t>
        <a:bodyPr/>
        <a:lstStyle/>
        <a:p>
          <a:endParaRPr lang="en-US"/>
        </a:p>
      </dgm:t>
    </dgm:pt>
    <dgm:pt modelId="{224BEB08-C76F-4194-99A9-2288AF133B92}" type="sibTrans" cxnId="{DA359EE4-B7BA-4E34-817A-1ADCDFCC76DC}">
      <dgm:prSet/>
      <dgm:spPr/>
      <dgm:t>
        <a:bodyPr/>
        <a:lstStyle/>
        <a:p>
          <a:endParaRPr lang="en-US"/>
        </a:p>
      </dgm:t>
    </dgm:pt>
    <dgm:pt modelId="{1E147323-639D-4EBF-A61B-20E515C6D425}">
      <dgm:prSet/>
      <dgm:spPr/>
      <dgm:t>
        <a:bodyPr/>
        <a:lstStyle/>
        <a:p>
          <a:r>
            <a:rPr lang="en-US"/>
            <a:t>Connect managers’ reviews to team engagement and retention.</a:t>
          </a:r>
        </a:p>
      </dgm:t>
    </dgm:pt>
    <dgm:pt modelId="{ECDACD44-9134-46FA-95CF-AF3EF0A6872B}" type="parTrans" cxnId="{25085362-71B0-4EB6-A1D2-A3F3496DAB35}">
      <dgm:prSet/>
      <dgm:spPr/>
      <dgm:t>
        <a:bodyPr/>
        <a:lstStyle/>
        <a:p>
          <a:endParaRPr lang="en-US"/>
        </a:p>
      </dgm:t>
    </dgm:pt>
    <dgm:pt modelId="{E1025745-AF3C-403F-BCE5-65082EEF8C73}" type="sibTrans" cxnId="{25085362-71B0-4EB6-A1D2-A3F3496DAB35}">
      <dgm:prSet/>
      <dgm:spPr/>
      <dgm:t>
        <a:bodyPr/>
        <a:lstStyle/>
        <a:p>
          <a:endParaRPr lang="en-US"/>
        </a:p>
      </dgm:t>
    </dgm:pt>
    <dgm:pt modelId="{08AC4F30-C702-456E-ACE0-332506C12938}" type="pres">
      <dgm:prSet presAssocID="{D5C16EBA-FDD3-4C8B-A0FC-D781713BA417}" presName="linear" presStyleCnt="0">
        <dgm:presLayoutVars>
          <dgm:animLvl val="lvl"/>
          <dgm:resizeHandles val="exact"/>
        </dgm:presLayoutVars>
      </dgm:prSet>
      <dgm:spPr/>
    </dgm:pt>
    <dgm:pt modelId="{3266FE86-B100-4445-9AD4-CF4E08C91D09}" type="pres">
      <dgm:prSet presAssocID="{61D24E01-0C83-4866-98AC-D622360863C9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6508B128-D7D3-4298-B952-82F8A371626B}" type="pres">
      <dgm:prSet presAssocID="{88624125-EAF8-4832-8512-6A14B8A5D1DC}" presName="spacer" presStyleCnt="0"/>
      <dgm:spPr/>
    </dgm:pt>
    <dgm:pt modelId="{966B799D-958D-42BC-B6FF-48D052223722}" type="pres">
      <dgm:prSet presAssocID="{73F67A6A-2873-438E-8196-5B446565E5BE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88B12EA6-6ED0-48A9-9CB6-1B4DC02D3EDC}" type="pres">
      <dgm:prSet presAssocID="{598A559D-1025-4E53-9A9A-043D523F7416}" presName="spacer" presStyleCnt="0"/>
      <dgm:spPr/>
    </dgm:pt>
    <dgm:pt modelId="{56BC5308-1F18-475F-AB8C-9D3F07747CF9}" type="pres">
      <dgm:prSet presAssocID="{7EDEDC49-E83D-42FF-8A78-7EAB02AA7C8E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31B72134-85B2-43E9-9334-E902982B32DE}" type="pres">
      <dgm:prSet presAssocID="{59C65EC2-5221-47ED-99B0-C03A09A0E1A9}" presName="spacer" presStyleCnt="0"/>
      <dgm:spPr/>
    </dgm:pt>
    <dgm:pt modelId="{D0B0EE4C-6360-4DFE-851E-FFB573F37836}" type="pres">
      <dgm:prSet presAssocID="{D6AD1121-1120-47A3-AD87-329DCF440227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AB50F0DE-37FB-40E6-BD17-968E7CABA600}" type="pres">
      <dgm:prSet presAssocID="{224BEB08-C76F-4194-99A9-2288AF133B92}" presName="spacer" presStyleCnt="0"/>
      <dgm:spPr/>
    </dgm:pt>
    <dgm:pt modelId="{0BD3E088-A609-4989-A397-C93439FAF4B1}" type="pres">
      <dgm:prSet presAssocID="{1E147323-639D-4EBF-A61B-20E515C6D425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FA961A12-2480-4747-923C-52219767C1D2}" type="presOf" srcId="{73F67A6A-2873-438E-8196-5B446565E5BE}" destId="{966B799D-958D-42BC-B6FF-48D052223722}" srcOrd="0" destOrd="0" presId="urn:microsoft.com/office/officeart/2005/8/layout/vList2"/>
    <dgm:cxn modelId="{7245B32E-8D1F-45BB-922D-B75074B56B94}" type="presOf" srcId="{1E147323-639D-4EBF-A61B-20E515C6D425}" destId="{0BD3E088-A609-4989-A397-C93439FAF4B1}" srcOrd="0" destOrd="0" presId="urn:microsoft.com/office/officeart/2005/8/layout/vList2"/>
    <dgm:cxn modelId="{25085362-71B0-4EB6-A1D2-A3F3496DAB35}" srcId="{D5C16EBA-FDD3-4C8B-A0FC-D781713BA417}" destId="{1E147323-639D-4EBF-A61B-20E515C6D425}" srcOrd="4" destOrd="0" parTransId="{ECDACD44-9134-46FA-95CF-AF3EF0A6872B}" sibTransId="{E1025745-AF3C-403F-BCE5-65082EEF8C73}"/>
    <dgm:cxn modelId="{06018E47-C0F9-4FE3-B3DB-0D8387BAAD32}" type="presOf" srcId="{D5C16EBA-FDD3-4C8B-A0FC-D781713BA417}" destId="{08AC4F30-C702-456E-ACE0-332506C12938}" srcOrd="0" destOrd="0" presId="urn:microsoft.com/office/officeart/2005/8/layout/vList2"/>
    <dgm:cxn modelId="{0A75094B-51C9-4940-A33D-602501B0C175}" srcId="{D5C16EBA-FDD3-4C8B-A0FC-D781713BA417}" destId="{7EDEDC49-E83D-42FF-8A78-7EAB02AA7C8E}" srcOrd="2" destOrd="0" parTransId="{0E2863BD-00E5-4D19-9FA7-8A04AF97D3A2}" sibTransId="{59C65EC2-5221-47ED-99B0-C03A09A0E1A9}"/>
    <dgm:cxn modelId="{6CD94D52-FC36-4E51-95FD-43F0D105E4E8}" srcId="{D5C16EBA-FDD3-4C8B-A0FC-D781713BA417}" destId="{61D24E01-0C83-4866-98AC-D622360863C9}" srcOrd="0" destOrd="0" parTransId="{444EAE56-F844-4233-A4D9-5A94BDD0422C}" sibTransId="{88624125-EAF8-4832-8512-6A14B8A5D1DC}"/>
    <dgm:cxn modelId="{4000838D-BEE1-4769-8059-BC1A53DAAA82}" type="presOf" srcId="{61D24E01-0C83-4866-98AC-D622360863C9}" destId="{3266FE86-B100-4445-9AD4-CF4E08C91D09}" srcOrd="0" destOrd="0" presId="urn:microsoft.com/office/officeart/2005/8/layout/vList2"/>
    <dgm:cxn modelId="{76B04DB1-10EA-496D-913D-814B32B7ABBB}" type="presOf" srcId="{7EDEDC49-E83D-42FF-8A78-7EAB02AA7C8E}" destId="{56BC5308-1F18-475F-AB8C-9D3F07747CF9}" srcOrd="0" destOrd="0" presId="urn:microsoft.com/office/officeart/2005/8/layout/vList2"/>
    <dgm:cxn modelId="{D0C548CC-3520-4120-905B-ADEA6F866D45}" srcId="{D5C16EBA-FDD3-4C8B-A0FC-D781713BA417}" destId="{73F67A6A-2873-438E-8196-5B446565E5BE}" srcOrd="1" destOrd="0" parTransId="{F0CDA2D6-E5A9-4193-BF58-36FE071B00D4}" sibTransId="{598A559D-1025-4E53-9A9A-043D523F7416}"/>
    <dgm:cxn modelId="{B2A6B8D6-0606-4B0E-B566-25FFDFDECB06}" type="presOf" srcId="{D6AD1121-1120-47A3-AD87-329DCF440227}" destId="{D0B0EE4C-6360-4DFE-851E-FFB573F37836}" srcOrd="0" destOrd="0" presId="urn:microsoft.com/office/officeart/2005/8/layout/vList2"/>
    <dgm:cxn modelId="{DA359EE4-B7BA-4E34-817A-1ADCDFCC76DC}" srcId="{D5C16EBA-FDD3-4C8B-A0FC-D781713BA417}" destId="{D6AD1121-1120-47A3-AD87-329DCF440227}" srcOrd="3" destOrd="0" parTransId="{BBE72B2E-F1FC-4B35-BAEA-1D68B40BB339}" sibTransId="{224BEB08-C76F-4194-99A9-2288AF133B92}"/>
    <dgm:cxn modelId="{2314540C-FDCD-4F2B-9358-43957CEDC703}" type="presParOf" srcId="{08AC4F30-C702-456E-ACE0-332506C12938}" destId="{3266FE86-B100-4445-9AD4-CF4E08C91D09}" srcOrd="0" destOrd="0" presId="urn:microsoft.com/office/officeart/2005/8/layout/vList2"/>
    <dgm:cxn modelId="{687A088D-10AB-4D93-93F3-EF748289A290}" type="presParOf" srcId="{08AC4F30-C702-456E-ACE0-332506C12938}" destId="{6508B128-D7D3-4298-B952-82F8A371626B}" srcOrd="1" destOrd="0" presId="urn:microsoft.com/office/officeart/2005/8/layout/vList2"/>
    <dgm:cxn modelId="{80E030BC-4139-414F-9EE6-A87CE581F21D}" type="presParOf" srcId="{08AC4F30-C702-456E-ACE0-332506C12938}" destId="{966B799D-958D-42BC-B6FF-48D052223722}" srcOrd="2" destOrd="0" presId="urn:microsoft.com/office/officeart/2005/8/layout/vList2"/>
    <dgm:cxn modelId="{7AA37E62-F17F-47B6-A0C2-8337CEEF7373}" type="presParOf" srcId="{08AC4F30-C702-456E-ACE0-332506C12938}" destId="{88B12EA6-6ED0-48A9-9CB6-1B4DC02D3EDC}" srcOrd="3" destOrd="0" presId="urn:microsoft.com/office/officeart/2005/8/layout/vList2"/>
    <dgm:cxn modelId="{1971E29D-C4CB-4CFF-BBCC-026A4BF62B4D}" type="presParOf" srcId="{08AC4F30-C702-456E-ACE0-332506C12938}" destId="{56BC5308-1F18-475F-AB8C-9D3F07747CF9}" srcOrd="4" destOrd="0" presId="urn:microsoft.com/office/officeart/2005/8/layout/vList2"/>
    <dgm:cxn modelId="{E7D3837A-FE09-42D6-96FE-C651DEC33ABE}" type="presParOf" srcId="{08AC4F30-C702-456E-ACE0-332506C12938}" destId="{31B72134-85B2-43E9-9334-E902982B32DE}" srcOrd="5" destOrd="0" presId="urn:microsoft.com/office/officeart/2005/8/layout/vList2"/>
    <dgm:cxn modelId="{4DE4831B-2EFB-4EC8-B6D7-C0A7E8C9874B}" type="presParOf" srcId="{08AC4F30-C702-456E-ACE0-332506C12938}" destId="{D0B0EE4C-6360-4DFE-851E-FFB573F37836}" srcOrd="6" destOrd="0" presId="urn:microsoft.com/office/officeart/2005/8/layout/vList2"/>
    <dgm:cxn modelId="{A50E4BD1-0EF3-4EEF-9D23-2E32880FB7E9}" type="presParOf" srcId="{08AC4F30-C702-456E-ACE0-332506C12938}" destId="{AB50F0DE-37FB-40E6-BD17-968E7CABA600}" srcOrd="7" destOrd="0" presId="urn:microsoft.com/office/officeart/2005/8/layout/vList2"/>
    <dgm:cxn modelId="{96735566-419F-448C-AA52-98DE5F0771CC}" type="presParOf" srcId="{08AC4F30-C702-456E-ACE0-332506C12938}" destId="{0BD3E088-A609-4989-A397-C93439FAF4B1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07FD2A0-261A-46C7-884D-DF3B6CA2BDC9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4326BF53-20B9-4C12-8F08-E5FB701B0FA7}">
      <dgm:prSet/>
      <dgm:spPr/>
      <dgm:t>
        <a:bodyPr/>
        <a:lstStyle/>
        <a:p>
          <a:r>
            <a:rPr lang="en-US"/>
            <a:t>Move from one big annual review to quarterly check-ins (Armstrong and Taylor, 2020).</a:t>
          </a:r>
        </a:p>
      </dgm:t>
    </dgm:pt>
    <dgm:pt modelId="{7D5D968F-F75B-4DCC-A3E0-7E0053D63D40}" type="parTrans" cxnId="{409C29A8-50C3-4256-87AA-6E086521341F}">
      <dgm:prSet/>
      <dgm:spPr/>
      <dgm:t>
        <a:bodyPr/>
        <a:lstStyle/>
        <a:p>
          <a:endParaRPr lang="en-US"/>
        </a:p>
      </dgm:t>
    </dgm:pt>
    <dgm:pt modelId="{B1927AA8-EE53-4321-9108-C2931174D3FC}" type="sibTrans" cxnId="{409C29A8-50C3-4256-87AA-6E086521341F}">
      <dgm:prSet/>
      <dgm:spPr/>
      <dgm:t>
        <a:bodyPr/>
        <a:lstStyle/>
        <a:p>
          <a:endParaRPr lang="en-US"/>
        </a:p>
      </dgm:t>
    </dgm:pt>
    <dgm:pt modelId="{4C3F7FDF-731D-4FB0-9A8A-0C985B219B36}">
      <dgm:prSet/>
      <dgm:spPr/>
      <dgm:t>
        <a:bodyPr/>
        <a:lstStyle/>
        <a:p>
          <a:r>
            <a:rPr lang="en-US"/>
            <a:t>Use clear shared goals: what we do and how we do it.</a:t>
          </a:r>
        </a:p>
      </dgm:t>
    </dgm:pt>
    <dgm:pt modelId="{C31624C2-B938-4425-B3DA-917ACDCF1AB6}" type="parTrans" cxnId="{FD1F2B4C-D931-435D-9D61-8A345A8744E8}">
      <dgm:prSet/>
      <dgm:spPr/>
      <dgm:t>
        <a:bodyPr/>
        <a:lstStyle/>
        <a:p>
          <a:endParaRPr lang="en-US"/>
        </a:p>
      </dgm:t>
    </dgm:pt>
    <dgm:pt modelId="{9E8F7DE2-B590-4603-93E1-2776864E7E2C}" type="sibTrans" cxnId="{FD1F2B4C-D931-435D-9D61-8A345A8744E8}">
      <dgm:prSet/>
      <dgm:spPr/>
      <dgm:t>
        <a:bodyPr/>
        <a:lstStyle/>
        <a:p>
          <a:endParaRPr lang="en-US"/>
        </a:p>
      </dgm:t>
    </dgm:pt>
    <dgm:pt modelId="{BF2979B0-0ECF-49CF-899D-791164D2801D}">
      <dgm:prSet/>
      <dgm:spPr/>
      <dgm:t>
        <a:bodyPr/>
        <a:lstStyle/>
        <a:p>
          <a:r>
            <a:rPr lang="en-US"/>
            <a:t>Fix hygiene issues: fair pay, workload and tools (Herzberg, 1968).</a:t>
          </a:r>
        </a:p>
      </dgm:t>
    </dgm:pt>
    <dgm:pt modelId="{22D74EAE-9C23-4246-BBA5-05CC1761968B}" type="parTrans" cxnId="{46B3A221-BE55-4C9E-B6D2-0B9F48E5FA19}">
      <dgm:prSet/>
      <dgm:spPr/>
      <dgm:t>
        <a:bodyPr/>
        <a:lstStyle/>
        <a:p>
          <a:endParaRPr lang="en-US"/>
        </a:p>
      </dgm:t>
    </dgm:pt>
    <dgm:pt modelId="{D4A22990-8E0A-4B8F-A111-C7157AB98B5F}" type="sibTrans" cxnId="{46B3A221-BE55-4C9E-B6D2-0B9F48E5FA19}">
      <dgm:prSet/>
      <dgm:spPr/>
      <dgm:t>
        <a:bodyPr/>
        <a:lstStyle/>
        <a:p>
          <a:endParaRPr lang="en-US"/>
        </a:p>
      </dgm:t>
    </dgm:pt>
    <dgm:pt modelId="{F7C656DF-CD5C-4873-BA6B-BBD468436B01}">
      <dgm:prSet/>
      <dgm:spPr/>
      <dgm:t>
        <a:bodyPr/>
        <a:lstStyle/>
        <a:p>
          <a:r>
            <a:rPr lang="en-US"/>
            <a:t>Add motivators: recognition, responsibility and growth (Herzberg, 1968).</a:t>
          </a:r>
        </a:p>
      </dgm:t>
    </dgm:pt>
    <dgm:pt modelId="{3052B64E-0D19-4672-996C-8561B560324F}" type="parTrans" cxnId="{41495AB2-F53D-448A-8E3D-D0244185FAF9}">
      <dgm:prSet/>
      <dgm:spPr/>
      <dgm:t>
        <a:bodyPr/>
        <a:lstStyle/>
        <a:p>
          <a:endParaRPr lang="en-US"/>
        </a:p>
      </dgm:t>
    </dgm:pt>
    <dgm:pt modelId="{870AC31D-5E7C-4C26-92E1-DE99368D976C}" type="sibTrans" cxnId="{41495AB2-F53D-448A-8E3D-D0244185FAF9}">
      <dgm:prSet/>
      <dgm:spPr/>
      <dgm:t>
        <a:bodyPr/>
        <a:lstStyle/>
        <a:p>
          <a:endParaRPr lang="en-US"/>
        </a:p>
      </dgm:t>
    </dgm:pt>
    <dgm:pt modelId="{22C3DEE5-DE84-418E-B1CB-290D09B07CFC}">
      <dgm:prSet/>
      <dgm:spPr/>
      <dgm:t>
        <a:bodyPr/>
        <a:lstStyle/>
        <a:p>
          <a:r>
            <a:rPr lang="en-US"/>
            <a:t>Wellbeing is linked to performance and retention (CIPD, 2021b).</a:t>
          </a:r>
        </a:p>
      </dgm:t>
    </dgm:pt>
    <dgm:pt modelId="{4110EE0F-49C9-47A6-B8C7-448EDE68427E}" type="parTrans" cxnId="{3A9783FD-480C-42E8-9BC8-FFE3945A1F08}">
      <dgm:prSet/>
      <dgm:spPr/>
      <dgm:t>
        <a:bodyPr/>
        <a:lstStyle/>
        <a:p>
          <a:endParaRPr lang="en-US"/>
        </a:p>
      </dgm:t>
    </dgm:pt>
    <dgm:pt modelId="{864C98E3-749C-4CA9-8306-F83E65FC2071}" type="sibTrans" cxnId="{3A9783FD-480C-42E8-9BC8-FFE3945A1F08}">
      <dgm:prSet/>
      <dgm:spPr/>
      <dgm:t>
        <a:bodyPr/>
        <a:lstStyle/>
        <a:p>
          <a:endParaRPr lang="en-US"/>
        </a:p>
      </dgm:t>
    </dgm:pt>
    <dgm:pt modelId="{9CD6C25A-E274-4B3D-85B0-68280AA9BC8F}">
      <dgm:prSet/>
      <dgm:spPr/>
      <dgm:t>
        <a:bodyPr/>
        <a:lstStyle/>
        <a:p>
          <a:r>
            <a:rPr lang="en-US"/>
            <a:t>Build psychological safety so people can raise problems early.</a:t>
          </a:r>
        </a:p>
      </dgm:t>
    </dgm:pt>
    <dgm:pt modelId="{B6A62C1E-959F-48E1-AEC4-81FB85FAACE9}" type="parTrans" cxnId="{1723AEC5-6D2A-43C3-AA4E-33B6B83B6C94}">
      <dgm:prSet/>
      <dgm:spPr/>
      <dgm:t>
        <a:bodyPr/>
        <a:lstStyle/>
        <a:p>
          <a:endParaRPr lang="en-US"/>
        </a:p>
      </dgm:t>
    </dgm:pt>
    <dgm:pt modelId="{0787A9A6-4F29-4D48-AB9E-BD6B2B371A9F}" type="sibTrans" cxnId="{1723AEC5-6D2A-43C3-AA4E-33B6B83B6C94}">
      <dgm:prSet/>
      <dgm:spPr/>
      <dgm:t>
        <a:bodyPr/>
        <a:lstStyle/>
        <a:p>
          <a:endParaRPr lang="en-US"/>
        </a:p>
      </dgm:t>
    </dgm:pt>
    <dgm:pt modelId="{5ED78434-5909-45BA-8206-EFFD12915ABE}" type="pres">
      <dgm:prSet presAssocID="{F07FD2A0-261A-46C7-884D-DF3B6CA2BDC9}" presName="linear" presStyleCnt="0">
        <dgm:presLayoutVars>
          <dgm:animLvl val="lvl"/>
          <dgm:resizeHandles val="exact"/>
        </dgm:presLayoutVars>
      </dgm:prSet>
      <dgm:spPr/>
    </dgm:pt>
    <dgm:pt modelId="{896B758C-5044-47A2-BB1F-185139BC0337}" type="pres">
      <dgm:prSet presAssocID="{4326BF53-20B9-4C12-8F08-E5FB701B0FA7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01568396-1E88-4F6C-81D6-8F3DDABBA955}" type="pres">
      <dgm:prSet presAssocID="{B1927AA8-EE53-4321-9108-C2931174D3FC}" presName="spacer" presStyleCnt="0"/>
      <dgm:spPr/>
    </dgm:pt>
    <dgm:pt modelId="{FED1D8EB-DFC8-47F3-9A95-0C14F88BC6BE}" type="pres">
      <dgm:prSet presAssocID="{4C3F7FDF-731D-4FB0-9A8A-0C985B219B36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0F7FD631-C0EC-4838-97DC-7987C2EE6B01}" type="pres">
      <dgm:prSet presAssocID="{9E8F7DE2-B590-4603-93E1-2776864E7E2C}" presName="spacer" presStyleCnt="0"/>
      <dgm:spPr/>
    </dgm:pt>
    <dgm:pt modelId="{E7B42318-3697-4728-A5BF-70B0BEF3C6B2}" type="pres">
      <dgm:prSet presAssocID="{BF2979B0-0ECF-49CF-899D-791164D2801D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1F515498-C8D7-4ADE-8110-7C78E9FE3465}" type="pres">
      <dgm:prSet presAssocID="{D4A22990-8E0A-4B8F-A111-C7157AB98B5F}" presName="spacer" presStyleCnt="0"/>
      <dgm:spPr/>
    </dgm:pt>
    <dgm:pt modelId="{359C7064-34D1-4F8D-B98C-B484C5011F5C}" type="pres">
      <dgm:prSet presAssocID="{F7C656DF-CD5C-4873-BA6B-BBD468436B01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16EBF55D-985C-4FB3-B187-A9B8101F39AF}" type="pres">
      <dgm:prSet presAssocID="{870AC31D-5E7C-4C26-92E1-DE99368D976C}" presName="spacer" presStyleCnt="0"/>
      <dgm:spPr/>
    </dgm:pt>
    <dgm:pt modelId="{861A8044-58B9-4992-A0B1-19D99D126781}" type="pres">
      <dgm:prSet presAssocID="{22C3DEE5-DE84-418E-B1CB-290D09B07CFC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552ECF2E-5842-44AB-8FFB-5BF081532565}" type="pres">
      <dgm:prSet presAssocID="{864C98E3-749C-4CA9-8306-F83E65FC2071}" presName="spacer" presStyleCnt="0"/>
      <dgm:spPr/>
    </dgm:pt>
    <dgm:pt modelId="{D693F643-71DD-44EC-9D6F-1BFEA6074096}" type="pres">
      <dgm:prSet presAssocID="{9CD6C25A-E274-4B3D-85B0-68280AA9BC8F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0420CD0C-EE31-4250-BE41-806435E06436}" type="presOf" srcId="{4326BF53-20B9-4C12-8F08-E5FB701B0FA7}" destId="{896B758C-5044-47A2-BB1F-185139BC0337}" srcOrd="0" destOrd="0" presId="urn:microsoft.com/office/officeart/2005/8/layout/vList2"/>
    <dgm:cxn modelId="{3B266013-23C4-48D8-B384-53D3679655A3}" type="presOf" srcId="{4C3F7FDF-731D-4FB0-9A8A-0C985B219B36}" destId="{FED1D8EB-DFC8-47F3-9A95-0C14F88BC6BE}" srcOrd="0" destOrd="0" presId="urn:microsoft.com/office/officeart/2005/8/layout/vList2"/>
    <dgm:cxn modelId="{0CCE9F15-D654-4666-AE68-AD5F2DC07223}" type="presOf" srcId="{BF2979B0-0ECF-49CF-899D-791164D2801D}" destId="{E7B42318-3697-4728-A5BF-70B0BEF3C6B2}" srcOrd="0" destOrd="0" presId="urn:microsoft.com/office/officeart/2005/8/layout/vList2"/>
    <dgm:cxn modelId="{46B3A221-BE55-4C9E-B6D2-0B9F48E5FA19}" srcId="{F07FD2A0-261A-46C7-884D-DF3B6CA2BDC9}" destId="{BF2979B0-0ECF-49CF-899D-791164D2801D}" srcOrd="2" destOrd="0" parTransId="{22D74EAE-9C23-4246-BBA5-05CC1761968B}" sibTransId="{D4A22990-8E0A-4B8F-A111-C7157AB98B5F}"/>
    <dgm:cxn modelId="{9E4C9F3B-CA22-465A-9B51-C9D881C1C8ED}" type="presOf" srcId="{22C3DEE5-DE84-418E-B1CB-290D09B07CFC}" destId="{861A8044-58B9-4992-A0B1-19D99D126781}" srcOrd="0" destOrd="0" presId="urn:microsoft.com/office/officeart/2005/8/layout/vList2"/>
    <dgm:cxn modelId="{FD1F2B4C-D931-435D-9D61-8A345A8744E8}" srcId="{F07FD2A0-261A-46C7-884D-DF3B6CA2BDC9}" destId="{4C3F7FDF-731D-4FB0-9A8A-0C985B219B36}" srcOrd="1" destOrd="0" parTransId="{C31624C2-B938-4425-B3DA-917ACDCF1AB6}" sibTransId="{9E8F7DE2-B590-4603-93E1-2776864E7E2C}"/>
    <dgm:cxn modelId="{D16A3581-A055-4FAC-B28C-CAF6D9297D6E}" type="presOf" srcId="{9CD6C25A-E274-4B3D-85B0-68280AA9BC8F}" destId="{D693F643-71DD-44EC-9D6F-1BFEA6074096}" srcOrd="0" destOrd="0" presId="urn:microsoft.com/office/officeart/2005/8/layout/vList2"/>
    <dgm:cxn modelId="{25736396-803F-4B9A-B27D-8A122E33A1D9}" type="presOf" srcId="{F7C656DF-CD5C-4873-BA6B-BBD468436B01}" destId="{359C7064-34D1-4F8D-B98C-B484C5011F5C}" srcOrd="0" destOrd="0" presId="urn:microsoft.com/office/officeart/2005/8/layout/vList2"/>
    <dgm:cxn modelId="{409C29A8-50C3-4256-87AA-6E086521341F}" srcId="{F07FD2A0-261A-46C7-884D-DF3B6CA2BDC9}" destId="{4326BF53-20B9-4C12-8F08-E5FB701B0FA7}" srcOrd="0" destOrd="0" parTransId="{7D5D968F-F75B-4DCC-A3E0-7E0053D63D40}" sibTransId="{B1927AA8-EE53-4321-9108-C2931174D3FC}"/>
    <dgm:cxn modelId="{41495AB2-F53D-448A-8E3D-D0244185FAF9}" srcId="{F07FD2A0-261A-46C7-884D-DF3B6CA2BDC9}" destId="{F7C656DF-CD5C-4873-BA6B-BBD468436B01}" srcOrd="3" destOrd="0" parTransId="{3052B64E-0D19-4672-996C-8561B560324F}" sibTransId="{870AC31D-5E7C-4C26-92E1-DE99368D976C}"/>
    <dgm:cxn modelId="{E130F2BA-8BC7-46BC-B26F-DE4054AA0890}" type="presOf" srcId="{F07FD2A0-261A-46C7-884D-DF3B6CA2BDC9}" destId="{5ED78434-5909-45BA-8206-EFFD12915ABE}" srcOrd="0" destOrd="0" presId="urn:microsoft.com/office/officeart/2005/8/layout/vList2"/>
    <dgm:cxn modelId="{1723AEC5-6D2A-43C3-AA4E-33B6B83B6C94}" srcId="{F07FD2A0-261A-46C7-884D-DF3B6CA2BDC9}" destId="{9CD6C25A-E274-4B3D-85B0-68280AA9BC8F}" srcOrd="5" destOrd="0" parTransId="{B6A62C1E-959F-48E1-AEC4-81FB85FAACE9}" sibTransId="{0787A9A6-4F29-4D48-AB9E-BD6B2B371A9F}"/>
    <dgm:cxn modelId="{3A9783FD-480C-42E8-9BC8-FFE3945A1F08}" srcId="{F07FD2A0-261A-46C7-884D-DF3B6CA2BDC9}" destId="{22C3DEE5-DE84-418E-B1CB-290D09B07CFC}" srcOrd="4" destOrd="0" parTransId="{4110EE0F-49C9-47A6-B8C7-448EDE68427E}" sibTransId="{864C98E3-749C-4CA9-8306-F83E65FC2071}"/>
    <dgm:cxn modelId="{6DD710A6-2598-452C-BA7B-49A208DB71EC}" type="presParOf" srcId="{5ED78434-5909-45BA-8206-EFFD12915ABE}" destId="{896B758C-5044-47A2-BB1F-185139BC0337}" srcOrd="0" destOrd="0" presId="urn:microsoft.com/office/officeart/2005/8/layout/vList2"/>
    <dgm:cxn modelId="{C4B24496-A09E-415A-90AC-7BA1ACD566B4}" type="presParOf" srcId="{5ED78434-5909-45BA-8206-EFFD12915ABE}" destId="{01568396-1E88-4F6C-81D6-8F3DDABBA955}" srcOrd="1" destOrd="0" presId="urn:microsoft.com/office/officeart/2005/8/layout/vList2"/>
    <dgm:cxn modelId="{2832157D-793D-4218-A653-5C3130BCCB13}" type="presParOf" srcId="{5ED78434-5909-45BA-8206-EFFD12915ABE}" destId="{FED1D8EB-DFC8-47F3-9A95-0C14F88BC6BE}" srcOrd="2" destOrd="0" presId="urn:microsoft.com/office/officeart/2005/8/layout/vList2"/>
    <dgm:cxn modelId="{0584D8E6-4A54-43CE-9F39-7B156ECBC641}" type="presParOf" srcId="{5ED78434-5909-45BA-8206-EFFD12915ABE}" destId="{0F7FD631-C0EC-4838-97DC-7987C2EE6B01}" srcOrd="3" destOrd="0" presId="urn:microsoft.com/office/officeart/2005/8/layout/vList2"/>
    <dgm:cxn modelId="{481C0124-B439-415C-8616-A2295A82803A}" type="presParOf" srcId="{5ED78434-5909-45BA-8206-EFFD12915ABE}" destId="{E7B42318-3697-4728-A5BF-70B0BEF3C6B2}" srcOrd="4" destOrd="0" presId="urn:microsoft.com/office/officeart/2005/8/layout/vList2"/>
    <dgm:cxn modelId="{75F1E2EB-E6FA-4001-B88A-3070D0D338A4}" type="presParOf" srcId="{5ED78434-5909-45BA-8206-EFFD12915ABE}" destId="{1F515498-C8D7-4ADE-8110-7C78E9FE3465}" srcOrd="5" destOrd="0" presId="urn:microsoft.com/office/officeart/2005/8/layout/vList2"/>
    <dgm:cxn modelId="{4CFCBE15-D1F1-4757-B813-C058651C8819}" type="presParOf" srcId="{5ED78434-5909-45BA-8206-EFFD12915ABE}" destId="{359C7064-34D1-4F8D-B98C-B484C5011F5C}" srcOrd="6" destOrd="0" presId="urn:microsoft.com/office/officeart/2005/8/layout/vList2"/>
    <dgm:cxn modelId="{44501E25-B0EC-4B22-B0BC-7EBE14AE19D2}" type="presParOf" srcId="{5ED78434-5909-45BA-8206-EFFD12915ABE}" destId="{16EBF55D-985C-4FB3-B187-A9B8101F39AF}" srcOrd="7" destOrd="0" presId="urn:microsoft.com/office/officeart/2005/8/layout/vList2"/>
    <dgm:cxn modelId="{3268C59C-B64F-45FA-AEBB-630FABEF45AF}" type="presParOf" srcId="{5ED78434-5909-45BA-8206-EFFD12915ABE}" destId="{861A8044-58B9-4992-A0B1-19D99D126781}" srcOrd="8" destOrd="0" presId="urn:microsoft.com/office/officeart/2005/8/layout/vList2"/>
    <dgm:cxn modelId="{8A9D16F1-B76B-46FA-88A4-8E2ED80324DB}" type="presParOf" srcId="{5ED78434-5909-45BA-8206-EFFD12915ABE}" destId="{552ECF2E-5842-44AB-8FFB-5BF081532565}" srcOrd="9" destOrd="0" presId="urn:microsoft.com/office/officeart/2005/8/layout/vList2"/>
    <dgm:cxn modelId="{8AC53AF2-A536-487C-A767-8F7EE75B1ECA}" type="presParOf" srcId="{5ED78434-5909-45BA-8206-EFFD12915ABE}" destId="{D693F643-71DD-44EC-9D6F-1BFEA6074096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E12F20B-CB3D-455C-9F85-3DD21174F8A5}" type="doc">
      <dgm:prSet loTypeId="urn:microsoft.com/office/officeart/2005/8/layout/default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363A74A0-1C2F-493C-864C-BCC365C45C60}">
      <dgm:prSet/>
      <dgm:spPr/>
      <dgm:t>
        <a:bodyPr/>
        <a:lstStyle/>
        <a:p>
          <a:r>
            <a:rPr lang="en-US"/>
            <a:t>Follow EDI principles: fair chances, respect and belonging (CIPD, 2020).</a:t>
          </a:r>
        </a:p>
      </dgm:t>
    </dgm:pt>
    <dgm:pt modelId="{5CFC3B32-403A-4B36-AAFF-B9EE1C4F6C8C}" type="parTrans" cxnId="{29464A46-BAF7-459D-B3CB-B60AC1799A7F}">
      <dgm:prSet/>
      <dgm:spPr/>
      <dgm:t>
        <a:bodyPr/>
        <a:lstStyle/>
        <a:p>
          <a:endParaRPr lang="en-US"/>
        </a:p>
      </dgm:t>
    </dgm:pt>
    <dgm:pt modelId="{BD466002-4DEA-4F52-8C59-1E378755B37B}" type="sibTrans" cxnId="{29464A46-BAF7-459D-B3CB-B60AC1799A7F}">
      <dgm:prSet/>
      <dgm:spPr/>
      <dgm:t>
        <a:bodyPr/>
        <a:lstStyle/>
        <a:p>
          <a:endParaRPr lang="en-US"/>
        </a:p>
      </dgm:t>
    </dgm:pt>
    <dgm:pt modelId="{E16F49F9-110B-4B5E-9B8B-786292E961A5}">
      <dgm:prSet/>
      <dgm:spPr/>
      <dgm:t>
        <a:bodyPr/>
        <a:lstStyle/>
        <a:p>
          <a:r>
            <a:rPr lang="en-US"/>
            <a:t>Moral case: everyone should feel safe and valued at work.</a:t>
          </a:r>
        </a:p>
      </dgm:t>
    </dgm:pt>
    <dgm:pt modelId="{C7A7ECF0-7999-4879-9C94-7A179E66DAF8}" type="parTrans" cxnId="{30C40FD4-8DA4-4299-B64C-43B749AF93FF}">
      <dgm:prSet/>
      <dgm:spPr/>
      <dgm:t>
        <a:bodyPr/>
        <a:lstStyle/>
        <a:p>
          <a:endParaRPr lang="en-US"/>
        </a:p>
      </dgm:t>
    </dgm:pt>
    <dgm:pt modelId="{CC2137CC-ED52-4E2A-A2BC-330FF9A4925A}" type="sibTrans" cxnId="{30C40FD4-8DA4-4299-B64C-43B749AF93FF}">
      <dgm:prSet/>
      <dgm:spPr/>
      <dgm:t>
        <a:bodyPr/>
        <a:lstStyle/>
        <a:p>
          <a:endParaRPr lang="en-US"/>
        </a:p>
      </dgm:t>
    </dgm:pt>
    <dgm:pt modelId="{33F5A071-E07E-4E0E-9C1A-A9AAE7C8286B}">
      <dgm:prSet/>
      <dgm:spPr/>
      <dgm:t>
        <a:bodyPr/>
        <a:lstStyle/>
        <a:p>
          <a:r>
            <a:rPr lang="en-US"/>
            <a:t>Business case: more ideas, better decisions and lower risk (CIPD, 2020).</a:t>
          </a:r>
        </a:p>
      </dgm:t>
    </dgm:pt>
    <dgm:pt modelId="{31B5FFAE-DBE0-4ECE-A669-57BADD61415A}" type="parTrans" cxnId="{229A31F4-A7AB-4E4E-B7B5-ED8BFCF05ED6}">
      <dgm:prSet/>
      <dgm:spPr/>
      <dgm:t>
        <a:bodyPr/>
        <a:lstStyle/>
        <a:p>
          <a:endParaRPr lang="en-US"/>
        </a:p>
      </dgm:t>
    </dgm:pt>
    <dgm:pt modelId="{638F392A-9DE2-4109-B08C-343392A53919}" type="sibTrans" cxnId="{229A31F4-A7AB-4E4E-B7B5-ED8BFCF05ED6}">
      <dgm:prSet/>
      <dgm:spPr/>
      <dgm:t>
        <a:bodyPr/>
        <a:lstStyle/>
        <a:p>
          <a:endParaRPr lang="en-US"/>
        </a:p>
      </dgm:t>
    </dgm:pt>
    <dgm:pt modelId="{C09E0157-F010-42D4-A602-040B66CA5546}">
      <dgm:prSet/>
      <dgm:spPr/>
      <dgm:t>
        <a:bodyPr/>
        <a:lstStyle/>
        <a:p>
          <a:r>
            <a:rPr lang="en-US"/>
            <a:t>Use CSR ‘triple bottom line’: people, planet and profit.</a:t>
          </a:r>
        </a:p>
      </dgm:t>
    </dgm:pt>
    <dgm:pt modelId="{AA77B770-65E7-46D7-A59C-89CF84AA5650}" type="parTrans" cxnId="{C1625AF0-D8AA-4FC7-9E37-90FE3EC217E6}">
      <dgm:prSet/>
      <dgm:spPr/>
      <dgm:t>
        <a:bodyPr/>
        <a:lstStyle/>
        <a:p>
          <a:endParaRPr lang="en-US"/>
        </a:p>
      </dgm:t>
    </dgm:pt>
    <dgm:pt modelId="{AED7D77C-A83C-4E08-8C1C-E86B18E1B2E0}" type="sibTrans" cxnId="{C1625AF0-D8AA-4FC7-9E37-90FE3EC217E6}">
      <dgm:prSet/>
      <dgm:spPr/>
      <dgm:t>
        <a:bodyPr/>
        <a:lstStyle/>
        <a:p>
          <a:endParaRPr lang="en-US"/>
        </a:p>
      </dgm:t>
    </dgm:pt>
    <dgm:pt modelId="{13C4BA49-FB26-47AD-8338-6E3126CD3CF8}">
      <dgm:prSet/>
      <dgm:spPr/>
      <dgm:t>
        <a:bodyPr/>
        <a:lstStyle/>
        <a:p>
          <a:r>
            <a:rPr lang="en-US"/>
            <a:t>Show EDI and CSR in how we hire, develop and reward people.</a:t>
          </a:r>
        </a:p>
      </dgm:t>
    </dgm:pt>
    <dgm:pt modelId="{9EB1A8E5-3F40-4566-A226-5C9A3251FEDA}" type="parTrans" cxnId="{084F0453-C5C7-41AA-8465-798EE957D53A}">
      <dgm:prSet/>
      <dgm:spPr/>
      <dgm:t>
        <a:bodyPr/>
        <a:lstStyle/>
        <a:p>
          <a:endParaRPr lang="en-US"/>
        </a:p>
      </dgm:t>
    </dgm:pt>
    <dgm:pt modelId="{4FABE3B7-6E90-4ABD-88CF-968F7FB33EF5}" type="sibTrans" cxnId="{084F0453-C5C7-41AA-8465-798EE957D53A}">
      <dgm:prSet/>
      <dgm:spPr/>
      <dgm:t>
        <a:bodyPr/>
        <a:lstStyle/>
        <a:p>
          <a:endParaRPr lang="en-US"/>
        </a:p>
      </dgm:t>
    </dgm:pt>
    <dgm:pt modelId="{D06CD58E-AFFE-4CF3-BB59-A71392868E70}" type="pres">
      <dgm:prSet presAssocID="{EE12F20B-CB3D-455C-9F85-3DD21174F8A5}" presName="diagram" presStyleCnt="0">
        <dgm:presLayoutVars>
          <dgm:dir/>
          <dgm:resizeHandles val="exact"/>
        </dgm:presLayoutVars>
      </dgm:prSet>
      <dgm:spPr/>
    </dgm:pt>
    <dgm:pt modelId="{E432CE33-BC88-4DEB-B51A-26C41AE47F7E}" type="pres">
      <dgm:prSet presAssocID="{363A74A0-1C2F-493C-864C-BCC365C45C60}" presName="node" presStyleLbl="node1" presStyleIdx="0" presStyleCnt="5">
        <dgm:presLayoutVars>
          <dgm:bulletEnabled val="1"/>
        </dgm:presLayoutVars>
      </dgm:prSet>
      <dgm:spPr/>
    </dgm:pt>
    <dgm:pt modelId="{F42D837F-1EE1-4A63-9757-010F33117F55}" type="pres">
      <dgm:prSet presAssocID="{BD466002-4DEA-4F52-8C59-1E378755B37B}" presName="sibTrans" presStyleCnt="0"/>
      <dgm:spPr/>
    </dgm:pt>
    <dgm:pt modelId="{1655714C-C72E-440F-BB8A-F8001ED2015E}" type="pres">
      <dgm:prSet presAssocID="{E16F49F9-110B-4B5E-9B8B-786292E961A5}" presName="node" presStyleLbl="node1" presStyleIdx="1" presStyleCnt="5">
        <dgm:presLayoutVars>
          <dgm:bulletEnabled val="1"/>
        </dgm:presLayoutVars>
      </dgm:prSet>
      <dgm:spPr/>
    </dgm:pt>
    <dgm:pt modelId="{D994421B-F052-4ADE-8FE2-DE6A53DF774B}" type="pres">
      <dgm:prSet presAssocID="{CC2137CC-ED52-4E2A-A2BC-330FF9A4925A}" presName="sibTrans" presStyleCnt="0"/>
      <dgm:spPr/>
    </dgm:pt>
    <dgm:pt modelId="{5B0EA758-75C4-4D6B-9E31-FF3C345F9A18}" type="pres">
      <dgm:prSet presAssocID="{33F5A071-E07E-4E0E-9C1A-A9AAE7C8286B}" presName="node" presStyleLbl="node1" presStyleIdx="2" presStyleCnt="5">
        <dgm:presLayoutVars>
          <dgm:bulletEnabled val="1"/>
        </dgm:presLayoutVars>
      </dgm:prSet>
      <dgm:spPr/>
    </dgm:pt>
    <dgm:pt modelId="{8B4A4ECD-9839-4B89-B578-524B992B22B9}" type="pres">
      <dgm:prSet presAssocID="{638F392A-9DE2-4109-B08C-343392A53919}" presName="sibTrans" presStyleCnt="0"/>
      <dgm:spPr/>
    </dgm:pt>
    <dgm:pt modelId="{678BEC22-9A75-4218-9551-95519CDA8FCE}" type="pres">
      <dgm:prSet presAssocID="{C09E0157-F010-42D4-A602-040B66CA5546}" presName="node" presStyleLbl="node1" presStyleIdx="3" presStyleCnt="5">
        <dgm:presLayoutVars>
          <dgm:bulletEnabled val="1"/>
        </dgm:presLayoutVars>
      </dgm:prSet>
      <dgm:spPr/>
    </dgm:pt>
    <dgm:pt modelId="{B35074DA-1A5F-4919-B6E7-4479FB39063C}" type="pres">
      <dgm:prSet presAssocID="{AED7D77C-A83C-4E08-8C1C-E86B18E1B2E0}" presName="sibTrans" presStyleCnt="0"/>
      <dgm:spPr/>
    </dgm:pt>
    <dgm:pt modelId="{2B599FD1-A64C-4CC0-96C7-C6DBF7A14359}" type="pres">
      <dgm:prSet presAssocID="{13C4BA49-FB26-47AD-8338-6E3126CD3CF8}" presName="node" presStyleLbl="node1" presStyleIdx="4" presStyleCnt="5">
        <dgm:presLayoutVars>
          <dgm:bulletEnabled val="1"/>
        </dgm:presLayoutVars>
      </dgm:prSet>
      <dgm:spPr/>
    </dgm:pt>
  </dgm:ptLst>
  <dgm:cxnLst>
    <dgm:cxn modelId="{CDAFDB08-E659-4AEE-9DEA-4543ADFE3AEA}" type="presOf" srcId="{C09E0157-F010-42D4-A602-040B66CA5546}" destId="{678BEC22-9A75-4218-9551-95519CDA8FCE}" srcOrd="0" destOrd="0" presId="urn:microsoft.com/office/officeart/2005/8/layout/default"/>
    <dgm:cxn modelId="{0ED4AA10-C885-45AA-8041-2D77A329E567}" type="presOf" srcId="{33F5A071-E07E-4E0E-9C1A-A9AAE7C8286B}" destId="{5B0EA758-75C4-4D6B-9E31-FF3C345F9A18}" srcOrd="0" destOrd="0" presId="urn:microsoft.com/office/officeart/2005/8/layout/default"/>
    <dgm:cxn modelId="{D95D1536-3C28-418C-B7B8-C867E5B087A3}" type="presOf" srcId="{363A74A0-1C2F-493C-864C-BCC365C45C60}" destId="{E432CE33-BC88-4DEB-B51A-26C41AE47F7E}" srcOrd="0" destOrd="0" presId="urn:microsoft.com/office/officeart/2005/8/layout/default"/>
    <dgm:cxn modelId="{29464A46-BAF7-459D-B3CB-B60AC1799A7F}" srcId="{EE12F20B-CB3D-455C-9F85-3DD21174F8A5}" destId="{363A74A0-1C2F-493C-864C-BCC365C45C60}" srcOrd="0" destOrd="0" parTransId="{5CFC3B32-403A-4B36-AAFF-B9EE1C4F6C8C}" sibTransId="{BD466002-4DEA-4F52-8C59-1E378755B37B}"/>
    <dgm:cxn modelId="{084F0453-C5C7-41AA-8465-798EE957D53A}" srcId="{EE12F20B-CB3D-455C-9F85-3DD21174F8A5}" destId="{13C4BA49-FB26-47AD-8338-6E3126CD3CF8}" srcOrd="4" destOrd="0" parTransId="{9EB1A8E5-3F40-4566-A226-5C9A3251FEDA}" sibTransId="{4FABE3B7-6E90-4ABD-88CF-968F7FB33EF5}"/>
    <dgm:cxn modelId="{6D46CA7E-4A18-4D8D-88D9-C59975CD3D20}" type="presOf" srcId="{E16F49F9-110B-4B5E-9B8B-786292E961A5}" destId="{1655714C-C72E-440F-BB8A-F8001ED2015E}" srcOrd="0" destOrd="0" presId="urn:microsoft.com/office/officeart/2005/8/layout/default"/>
    <dgm:cxn modelId="{AF713691-5C3E-400F-AB03-B07607630F3B}" type="presOf" srcId="{13C4BA49-FB26-47AD-8338-6E3126CD3CF8}" destId="{2B599FD1-A64C-4CC0-96C7-C6DBF7A14359}" srcOrd="0" destOrd="0" presId="urn:microsoft.com/office/officeart/2005/8/layout/default"/>
    <dgm:cxn modelId="{30C40FD4-8DA4-4299-B64C-43B749AF93FF}" srcId="{EE12F20B-CB3D-455C-9F85-3DD21174F8A5}" destId="{E16F49F9-110B-4B5E-9B8B-786292E961A5}" srcOrd="1" destOrd="0" parTransId="{C7A7ECF0-7999-4879-9C94-7A179E66DAF8}" sibTransId="{CC2137CC-ED52-4E2A-A2BC-330FF9A4925A}"/>
    <dgm:cxn modelId="{4982A8EF-B7D2-4C46-9911-17D220AFDF7D}" type="presOf" srcId="{EE12F20B-CB3D-455C-9F85-3DD21174F8A5}" destId="{D06CD58E-AFFE-4CF3-BB59-A71392868E70}" srcOrd="0" destOrd="0" presId="urn:microsoft.com/office/officeart/2005/8/layout/default"/>
    <dgm:cxn modelId="{C1625AF0-D8AA-4FC7-9E37-90FE3EC217E6}" srcId="{EE12F20B-CB3D-455C-9F85-3DD21174F8A5}" destId="{C09E0157-F010-42D4-A602-040B66CA5546}" srcOrd="3" destOrd="0" parTransId="{AA77B770-65E7-46D7-A59C-89CF84AA5650}" sibTransId="{AED7D77C-A83C-4E08-8C1C-E86B18E1B2E0}"/>
    <dgm:cxn modelId="{229A31F4-A7AB-4E4E-B7B5-ED8BFCF05ED6}" srcId="{EE12F20B-CB3D-455C-9F85-3DD21174F8A5}" destId="{33F5A071-E07E-4E0E-9C1A-A9AAE7C8286B}" srcOrd="2" destOrd="0" parTransId="{31B5FFAE-DBE0-4ECE-A669-57BADD61415A}" sibTransId="{638F392A-9DE2-4109-B08C-343392A53919}"/>
    <dgm:cxn modelId="{42E35B66-B976-47C4-81AD-49873C112735}" type="presParOf" srcId="{D06CD58E-AFFE-4CF3-BB59-A71392868E70}" destId="{E432CE33-BC88-4DEB-B51A-26C41AE47F7E}" srcOrd="0" destOrd="0" presId="urn:microsoft.com/office/officeart/2005/8/layout/default"/>
    <dgm:cxn modelId="{D5813AF0-29A0-40DD-B757-5905110C00E6}" type="presParOf" srcId="{D06CD58E-AFFE-4CF3-BB59-A71392868E70}" destId="{F42D837F-1EE1-4A63-9757-010F33117F55}" srcOrd="1" destOrd="0" presId="urn:microsoft.com/office/officeart/2005/8/layout/default"/>
    <dgm:cxn modelId="{F7C702C9-3452-441C-86F7-CA66EFB4A1BB}" type="presParOf" srcId="{D06CD58E-AFFE-4CF3-BB59-A71392868E70}" destId="{1655714C-C72E-440F-BB8A-F8001ED2015E}" srcOrd="2" destOrd="0" presId="urn:microsoft.com/office/officeart/2005/8/layout/default"/>
    <dgm:cxn modelId="{36D21927-F441-4EA9-996D-4C5724BA7E2B}" type="presParOf" srcId="{D06CD58E-AFFE-4CF3-BB59-A71392868E70}" destId="{D994421B-F052-4ADE-8FE2-DE6A53DF774B}" srcOrd="3" destOrd="0" presId="urn:microsoft.com/office/officeart/2005/8/layout/default"/>
    <dgm:cxn modelId="{0CEE65C4-3309-46EA-A0D9-4B576F0E5B24}" type="presParOf" srcId="{D06CD58E-AFFE-4CF3-BB59-A71392868E70}" destId="{5B0EA758-75C4-4D6B-9E31-FF3C345F9A18}" srcOrd="4" destOrd="0" presId="urn:microsoft.com/office/officeart/2005/8/layout/default"/>
    <dgm:cxn modelId="{650C5185-5527-48EE-83F4-4FCD60C382C1}" type="presParOf" srcId="{D06CD58E-AFFE-4CF3-BB59-A71392868E70}" destId="{8B4A4ECD-9839-4B89-B578-524B992B22B9}" srcOrd="5" destOrd="0" presId="urn:microsoft.com/office/officeart/2005/8/layout/default"/>
    <dgm:cxn modelId="{3B15A1AE-6994-407A-B4BB-C91E82AF0974}" type="presParOf" srcId="{D06CD58E-AFFE-4CF3-BB59-A71392868E70}" destId="{678BEC22-9A75-4218-9551-95519CDA8FCE}" srcOrd="6" destOrd="0" presId="urn:microsoft.com/office/officeart/2005/8/layout/default"/>
    <dgm:cxn modelId="{976E0DC0-CE03-41AE-8D26-8BBDE72145EC}" type="presParOf" srcId="{D06CD58E-AFFE-4CF3-BB59-A71392868E70}" destId="{B35074DA-1A5F-4919-B6E7-4479FB39063C}" srcOrd="7" destOrd="0" presId="urn:microsoft.com/office/officeart/2005/8/layout/default"/>
    <dgm:cxn modelId="{7539806F-4191-4406-8211-AE50CA57B9E5}" type="presParOf" srcId="{D06CD58E-AFFE-4CF3-BB59-A71392868E70}" destId="{2B599FD1-A64C-4CC0-96C7-C6DBF7A14359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E124DC3-3291-4E7F-A2DF-B2AFADEAF0C8}" type="doc">
      <dgm:prSet loTypeId="urn:microsoft.com/office/officeart/2005/8/layout/default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4D56705C-B111-428E-BB5A-5BE5FC7F8DF8}">
      <dgm:prSet/>
      <dgm:spPr/>
      <dgm:t>
        <a:bodyPr/>
        <a:lstStyle/>
        <a:p>
          <a:r>
            <a:rPr lang="en-US"/>
            <a:t>Plan the workforce: right people, skills, place, time and cost (CIPD, 2021d).</a:t>
          </a:r>
        </a:p>
      </dgm:t>
    </dgm:pt>
    <dgm:pt modelId="{C64A9B62-D754-4B64-B234-856CD7390BE1}" type="parTrans" cxnId="{04561007-9B40-47E0-9378-9D5256153563}">
      <dgm:prSet/>
      <dgm:spPr/>
      <dgm:t>
        <a:bodyPr/>
        <a:lstStyle/>
        <a:p>
          <a:endParaRPr lang="en-US"/>
        </a:p>
      </dgm:t>
    </dgm:pt>
    <dgm:pt modelId="{15608B3D-F003-4929-9EA2-C664D63160CA}" type="sibTrans" cxnId="{04561007-9B40-47E0-9378-9D5256153563}">
      <dgm:prSet/>
      <dgm:spPr/>
      <dgm:t>
        <a:bodyPr/>
        <a:lstStyle/>
        <a:p>
          <a:endParaRPr lang="en-US"/>
        </a:p>
      </dgm:t>
    </dgm:pt>
    <dgm:pt modelId="{50989E74-4AE2-48F4-A68A-4C420B290472}">
      <dgm:prSet/>
      <dgm:spPr/>
      <dgm:t>
        <a:bodyPr/>
        <a:lstStyle/>
        <a:p>
          <a:r>
            <a:rPr lang="en-US"/>
            <a:t>Look at the full employee life cycle: join, grow, stay and leave.</a:t>
          </a:r>
        </a:p>
      </dgm:t>
    </dgm:pt>
    <dgm:pt modelId="{632CC4C9-0F0C-4A86-9EAF-76ADFE43D79E}" type="parTrans" cxnId="{F4E543D1-2AD0-4135-B8A2-8D70B3C0EE5F}">
      <dgm:prSet/>
      <dgm:spPr/>
      <dgm:t>
        <a:bodyPr/>
        <a:lstStyle/>
        <a:p>
          <a:endParaRPr lang="en-US"/>
        </a:p>
      </dgm:t>
    </dgm:pt>
    <dgm:pt modelId="{8427E590-DCC3-4959-9408-AAB59721CB5F}" type="sibTrans" cxnId="{F4E543D1-2AD0-4135-B8A2-8D70B3C0EE5F}">
      <dgm:prSet/>
      <dgm:spPr/>
      <dgm:t>
        <a:bodyPr/>
        <a:lstStyle/>
        <a:p>
          <a:endParaRPr lang="en-US"/>
        </a:p>
      </dgm:t>
    </dgm:pt>
    <dgm:pt modelId="{6E7868B0-140B-4B0E-A14D-5EEC987D99C9}">
      <dgm:prSet/>
      <dgm:spPr/>
      <dgm:t>
        <a:bodyPr/>
        <a:lstStyle/>
        <a:p>
          <a:r>
            <a:rPr lang="en-US"/>
            <a:t>Forecast people needs in key service areas.</a:t>
          </a:r>
        </a:p>
      </dgm:t>
    </dgm:pt>
    <dgm:pt modelId="{90AAD232-D10A-44AF-90E8-8F5008B24744}" type="parTrans" cxnId="{AAC95103-F0C3-4E4E-BD88-F8DC02C7F2B1}">
      <dgm:prSet/>
      <dgm:spPr/>
      <dgm:t>
        <a:bodyPr/>
        <a:lstStyle/>
        <a:p>
          <a:endParaRPr lang="en-US"/>
        </a:p>
      </dgm:t>
    </dgm:pt>
    <dgm:pt modelId="{67A8E232-D06C-45CA-B300-1A71A84F434D}" type="sibTrans" cxnId="{AAC95103-F0C3-4E4E-BD88-F8DC02C7F2B1}">
      <dgm:prSet/>
      <dgm:spPr/>
      <dgm:t>
        <a:bodyPr/>
        <a:lstStyle/>
        <a:p>
          <a:endParaRPr lang="en-US"/>
        </a:p>
      </dgm:t>
    </dgm:pt>
    <dgm:pt modelId="{36D5266A-A2A5-4E14-A33B-689EAC23A17A}">
      <dgm:prSet/>
      <dgm:spPr/>
      <dgm:t>
        <a:bodyPr/>
        <a:lstStyle/>
        <a:p>
          <a:r>
            <a:rPr lang="en-US"/>
            <a:t>Strengthen the employer brand to attract talent.</a:t>
          </a:r>
        </a:p>
      </dgm:t>
    </dgm:pt>
    <dgm:pt modelId="{810CB1F4-EEFD-4015-A878-83F3B2652032}" type="parTrans" cxnId="{5B9DF43E-0EE9-47BC-A908-5B413611B3E2}">
      <dgm:prSet/>
      <dgm:spPr/>
      <dgm:t>
        <a:bodyPr/>
        <a:lstStyle/>
        <a:p>
          <a:endParaRPr lang="en-US"/>
        </a:p>
      </dgm:t>
    </dgm:pt>
    <dgm:pt modelId="{59C6EF9C-080E-4A14-959D-D8F051E7C1AD}" type="sibTrans" cxnId="{5B9DF43E-0EE9-47BC-A908-5B413611B3E2}">
      <dgm:prSet/>
      <dgm:spPr/>
      <dgm:t>
        <a:bodyPr/>
        <a:lstStyle/>
        <a:p>
          <a:endParaRPr lang="en-US"/>
        </a:p>
      </dgm:t>
    </dgm:pt>
    <dgm:pt modelId="{C7DFE8C8-4A38-4E29-A8C2-BB2E27845C0E}">
      <dgm:prSet/>
      <dgm:spPr/>
      <dgm:t>
        <a:bodyPr/>
        <a:lstStyle/>
        <a:p>
          <a:r>
            <a:rPr lang="en-US"/>
            <a:t>Grow internal talent pipelines for critical roles.</a:t>
          </a:r>
        </a:p>
      </dgm:t>
    </dgm:pt>
    <dgm:pt modelId="{78E74983-73F4-4250-BB82-1668085AD9B9}" type="parTrans" cxnId="{060E09A9-C4DE-4EA5-96B3-6C9F9E4F4D08}">
      <dgm:prSet/>
      <dgm:spPr/>
      <dgm:t>
        <a:bodyPr/>
        <a:lstStyle/>
        <a:p>
          <a:endParaRPr lang="en-US"/>
        </a:p>
      </dgm:t>
    </dgm:pt>
    <dgm:pt modelId="{80C861CE-72EB-4A7F-B374-3B01B423AD3C}" type="sibTrans" cxnId="{060E09A9-C4DE-4EA5-96B3-6C9F9E4F4D08}">
      <dgm:prSet/>
      <dgm:spPr/>
      <dgm:t>
        <a:bodyPr/>
        <a:lstStyle/>
        <a:p>
          <a:endParaRPr lang="en-US"/>
        </a:p>
      </dgm:t>
    </dgm:pt>
    <dgm:pt modelId="{A01A7965-A8DB-4804-98E3-9CE86438CA2A}" type="pres">
      <dgm:prSet presAssocID="{4E124DC3-3291-4E7F-A2DF-B2AFADEAF0C8}" presName="diagram" presStyleCnt="0">
        <dgm:presLayoutVars>
          <dgm:dir/>
          <dgm:resizeHandles val="exact"/>
        </dgm:presLayoutVars>
      </dgm:prSet>
      <dgm:spPr/>
    </dgm:pt>
    <dgm:pt modelId="{1858F40E-E850-42D5-8DE7-E3AAD3664A08}" type="pres">
      <dgm:prSet presAssocID="{4D56705C-B111-428E-BB5A-5BE5FC7F8DF8}" presName="node" presStyleLbl="node1" presStyleIdx="0" presStyleCnt="5">
        <dgm:presLayoutVars>
          <dgm:bulletEnabled val="1"/>
        </dgm:presLayoutVars>
      </dgm:prSet>
      <dgm:spPr/>
    </dgm:pt>
    <dgm:pt modelId="{AA66886D-1D11-4B65-9C68-05D823F8C55B}" type="pres">
      <dgm:prSet presAssocID="{15608B3D-F003-4929-9EA2-C664D63160CA}" presName="sibTrans" presStyleCnt="0"/>
      <dgm:spPr/>
    </dgm:pt>
    <dgm:pt modelId="{B277EFAA-5BE7-490E-B8D7-753F7A98B2DC}" type="pres">
      <dgm:prSet presAssocID="{50989E74-4AE2-48F4-A68A-4C420B290472}" presName="node" presStyleLbl="node1" presStyleIdx="1" presStyleCnt="5">
        <dgm:presLayoutVars>
          <dgm:bulletEnabled val="1"/>
        </dgm:presLayoutVars>
      </dgm:prSet>
      <dgm:spPr/>
    </dgm:pt>
    <dgm:pt modelId="{4D1240D9-79D1-4EB0-8A73-51E8CD6242DF}" type="pres">
      <dgm:prSet presAssocID="{8427E590-DCC3-4959-9408-AAB59721CB5F}" presName="sibTrans" presStyleCnt="0"/>
      <dgm:spPr/>
    </dgm:pt>
    <dgm:pt modelId="{9FC60E10-D512-41F4-9512-38F522261D27}" type="pres">
      <dgm:prSet presAssocID="{6E7868B0-140B-4B0E-A14D-5EEC987D99C9}" presName="node" presStyleLbl="node1" presStyleIdx="2" presStyleCnt="5">
        <dgm:presLayoutVars>
          <dgm:bulletEnabled val="1"/>
        </dgm:presLayoutVars>
      </dgm:prSet>
      <dgm:spPr/>
    </dgm:pt>
    <dgm:pt modelId="{0952DAFE-36FD-4EB7-A937-D6465D545B53}" type="pres">
      <dgm:prSet presAssocID="{67A8E232-D06C-45CA-B300-1A71A84F434D}" presName="sibTrans" presStyleCnt="0"/>
      <dgm:spPr/>
    </dgm:pt>
    <dgm:pt modelId="{7A42FEA6-A23E-4621-8079-AC4FD0FE81E2}" type="pres">
      <dgm:prSet presAssocID="{36D5266A-A2A5-4E14-A33B-689EAC23A17A}" presName="node" presStyleLbl="node1" presStyleIdx="3" presStyleCnt="5">
        <dgm:presLayoutVars>
          <dgm:bulletEnabled val="1"/>
        </dgm:presLayoutVars>
      </dgm:prSet>
      <dgm:spPr/>
    </dgm:pt>
    <dgm:pt modelId="{400E235F-4B96-4B55-A67F-7055C1B8E8C4}" type="pres">
      <dgm:prSet presAssocID="{59C6EF9C-080E-4A14-959D-D8F051E7C1AD}" presName="sibTrans" presStyleCnt="0"/>
      <dgm:spPr/>
    </dgm:pt>
    <dgm:pt modelId="{540ACBBD-0982-42EC-BCFC-133079B932E2}" type="pres">
      <dgm:prSet presAssocID="{C7DFE8C8-4A38-4E29-A8C2-BB2E27845C0E}" presName="node" presStyleLbl="node1" presStyleIdx="4" presStyleCnt="5">
        <dgm:presLayoutVars>
          <dgm:bulletEnabled val="1"/>
        </dgm:presLayoutVars>
      </dgm:prSet>
      <dgm:spPr/>
    </dgm:pt>
  </dgm:ptLst>
  <dgm:cxnLst>
    <dgm:cxn modelId="{AAC95103-F0C3-4E4E-BD88-F8DC02C7F2B1}" srcId="{4E124DC3-3291-4E7F-A2DF-B2AFADEAF0C8}" destId="{6E7868B0-140B-4B0E-A14D-5EEC987D99C9}" srcOrd="2" destOrd="0" parTransId="{90AAD232-D10A-44AF-90E8-8F5008B24744}" sibTransId="{67A8E232-D06C-45CA-B300-1A71A84F434D}"/>
    <dgm:cxn modelId="{04561007-9B40-47E0-9378-9D5256153563}" srcId="{4E124DC3-3291-4E7F-A2DF-B2AFADEAF0C8}" destId="{4D56705C-B111-428E-BB5A-5BE5FC7F8DF8}" srcOrd="0" destOrd="0" parTransId="{C64A9B62-D754-4B64-B234-856CD7390BE1}" sibTransId="{15608B3D-F003-4929-9EA2-C664D63160CA}"/>
    <dgm:cxn modelId="{5B9DF43E-0EE9-47BC-A908-5B413611B3E2}" srcId="{4E124DC3-3291-4E7F-A2DF-B2AFADEAF0C8}" destId="{36D5266A-A2A5-4E14-A33B-689EAC23A17A}" srcOrd="3" destOrd="0" parTransId="{810CB1F4-EEFD-4015-A878-83F3B2652032}" sibTransId="{59C6EF9C-080E-4A14-959D-D8F051E7C1AD}"/>
    <dgm:cxn modelId="{122B0B6E-874A-416B-9806-46257FF6DFC6}" type="presOf" srcId="{50989E74-4AE2-48F4-A68A-4C420B290472}" destId="{B277EFAA-5BE7-490E-B8D7-753F7A98B2DC}" srcOrd="0" destOrd="0" presId="urn:microsoft.com/office/officeart/2005/8/layout/default"/>
    <dgm:cxn modelId="{291AB27A-129A-44D6-9324-C8A46CF0B82F}" type="presOf" srcId="{4D56705C-B111-428E-BB5A-5BE5FC7F8DF8}" destId="{1858F40E-E850-42D5-8DE7-E3AAD3664A08}" srcOrd="0" destOrd="0" presId="urn:microsoft.com/office/officeart/2005/8/layout/default"/>
    <dgm:cxn modelId="{3371349C-DFD9-43D0-94FF-8B15E9E10D0F}" type="presOf" srcId="{C7DFE8C8-4A38-4E29-A8C2-BB2E27845C0E}" destId="{540ACBBD-0982-42EC-BCFC-133079B932E2}" srcOrd="0" destOrd="0" presId="urn:microsoft.com/office/officeart/2005/8/layout/default"/>
    <dgm:cxn modelId="{060E09A9-C4DE-4EA5-96B3-6C9F9E4F4D08}" srcId="{4E124DC3-3291-4E7F-A2DF-B2AFADEAF0C8}" destId="{C7DFE8C8-4A38-4E29-A8C2-BB2E27845C0E}" srcOrd="4" destOrd="0" parTransId="{78E74983-73F4-4250-BB82-1668085AD9B9}" sibTransId="{80C861CE-72EB-4A7F-B374-3B01B423AD3C}"/>
    <dgm:cxn modelId="{307746A9-422B-4FAE-9A7C-B54A3ABF9C30}" type="presOf" srcId="{36D5266A-A2A5-4E14-A33B-689EAC23A17A}" destId="{7A42FEA6-A23E-4621-8079-AC4FD0FE81E2}" srcOrd="0" destOrd="0" presId="urn:microsoft.com/office/officeart/2005/8/layout/default"/>
    <dgm:cxn modelId="{F4E543D1-2AD0-4135-B8A2-8D70B3C0EE5F}" srcId="{4E124DC3-3291-4E7F-A2DF-B2AFADEAF0C8}" destId="{50989E74-4AE2-48F4-A68A-4C420B290472}" srcOrd="1" destOrd="0" parTransId="{632CC4C9-0F0C-4A86-9EAF-76ADFE43D79E}" sibTransId="{8427E590-DCC3-4959-9408-AAB59721CB5F}"/>
    <dgm:cxn modelId="{C48CEFD5-4EC5-477B-9B30-B6F58DEAA5D5}" type="presOf" srcId="{6E7868B0-140B-4B0E-A14D-5EEC987D99C9}" destId="{9FC60E10-D512-41F4-9512-38F522261D27}" srcOrd="0" destOrd="0" presId="urn:microsoft.com/office/officeart/2005/8/layout/default"/>
    <dgm:cxn modelId="{47064EFE-C9E7-41A6-87AB-7D35A36285B2}" type="presOf" srcId="{4E124DC3-3291-4E7F-A2DF-B2AFADEAF0C8}" destId="{A01A7965-A8DB-4804-98E3-9CE86438CA2A}" srcOrd="0" destOrd="0" presId="urn:microsoft.com/office/officeart/2005/8/layout/default"/>
    <dgm:cxn modelId="{2637CF0D-498F-4B91-94E8-4575777C101C}" type="presParOf" srcId="{A01A7965-A8DB-4804-98E3-9CE86438CA2A}" destId="{1858F40E-E850-42D5-8DE7-E3AAD3664A08}" srcOrd="0" destOrd="0" presId="urn:microsoft.com/office/officeart/2005/8/layout/default"/>
    <dgm:cxn modelId="{EBFBF4CB-A064-446E-BE41-4C86453773C1}" type="presParOf" srcId="{A01A7965-A8DB-4804-98E3-9CE86438CA2A}" destId="{AA66886D-1D11-4B65-9C68-05D823F8C55B}" srcOrd="1" destOrd="0" presId="urn:microsoft.com/office/officeart/2005/8/layout/default"/>
    <dgm:cxn modelId="{0F4107DF-5793-4AD2-8DE7-5A6D71DBFD0E}" type="presParOf" srcId="{A01A7965-A8DB-4804-98E3-9CE86438CA2A}" destId="{B277EFAA-5BE7-490E-B8D7-753F7A98B2DC}" srcOrd="2" destOrd="0" presId="urn:microsoft.com/office/officeart/2005/8/layout/default"/>
    <dgm:cxn modelId="{72F830DC-2D3D-4EAF-B8F2-98BF3BFAFEFD}" type="presParOf" srcId="{A01A7965-A8DB-4804-98E3-9CE86438CA2A}" destId="{4D1240D9-79D1-4EB0-8A73-51E8CD6242DF}" srcOrd="3" destOrd="0" presId="urn:microsoft.com/office/officeart/2005/8/layout/default"/>
    <dgm:cxn modelId="{BA0AAAA0-7972-4B71-A3E3-19137913870D}" type="presParOf" srcId="{A01A7965-A8DB-4804-98E3-9CE86438CA2A}" destId="{9FC60E10-D512-41F4-9512-38F522261D27}" srcOrd="4" destOrd="0" presId="urn:microsoft.com/office/officeart/2005/8/layout/default"/>
    <dgm:cxn modelId="{9D3D8B57-9661-4DBE-BFF6-85B4F0145E07}" type="presParOf" srcId="{A01A7965-A8DB-4804-98E3-9CE86438CA2A}" destId="{0952DAFE-36FD-4EB7-A937-D6465D545B53}" srcOrd="5" destOrd="0" presId="urn:microsoft.com/office/officeart/2005/8/layout/default"/>
    <dgm:cxn modelId="{6D92D958-FAF5-4269-B4DF-0E42C5E35408}" type="presParOf" srcId="{A01A7965-A8DB-4804-98E3-9CE86438CA2A}" destId="{7A42FEA6-A23E-4621-8079-AC4FD0FE81E2}" srcOrd="6" destOrd="0" presId="urn:microsoft.com/office/officeart/2005/8/layout/default"/>
    <dgm:cxn modelId="{4D203A59-218C-4C9E-ADFA-89E91C11E497}" type="presParOf" srcId="{A01A7965-A8DB-4804-98E3-9CE86438CA2A}" destId="{400E235F-4B96-4B55-A67F-7055C1B8E8C4}" srcOrd="7" destOrd="0" presId="urn:microsoft.com/office/officeart/2005/8/layout/default"/>
    <dgm:cxn modelId="{6B919FF4-7C5E-4518-8B92-CAFCBB072EB7}" type="presParOf" srcId="{A01A7965-A8DB-4804-98E3-9CE86438CA2A}" destId="{540ACBBD-0982-42EC-BCFC-133079B932E2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98B0B8-E569-4F08-93F8-B5F075EA9E59}">
      <dsp:nvSpPr>
        <dsp:cNvPr id="0" name=""/>
        <dsp:cNvSpPr/>
      </dsp:nvSpPr>
      <dsp:spPr>
        <a:xfrm>
          <a:off x="376435" y="1016402"/>
          <a:ext cx="1098000" cy="1098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FA797C-DBBA-411C-B5B6-1F42751C1465}">
      <dsp:nvSpPr>
        <dsp:cNvPr id="0" name=""/>
        <dsp:cNvSpPr/>
      </dsp:nvSpPr>
      <dsp:spPr>
        <a:xfrm>
          <a:off x="610435" y="1250402"/>
          <a:ext cx="630000" cy="63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5F21FE-EB61-44A4-9F4C-F5ED4695E26A}">
      <dsp:nvSpPr>
        <dsp:cNvPr id="0" name=""/>
        <dsp:cNvSpPr/>
      </dsp:nvSpPr>
      <dsp:spPr>
        <a:xfrm>
          <a:off x="25435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UK service organisation with demanding clients.</a:t>
          </a:r>
        </a:p>
      </dsp:txBody>
      <dsp:txXfrm>
        <a:off x="25435" y="2456402"/>
        <a:ext cx="1800000" cy="720000"/>
      </dsp:txXfrm>
    </dsp:sp>
    <dsp:sp modelId="{87B6ED51-93BA-4EBA-B122-E766871FED43}">
      <dsp:nvSpPr>
        <dsp:cNvPr id="0" name=""/>
        <dsp:cNvSpPr/>
      </dsp:nvSpPr>
      <dsp:spPr>
        <a:xfrm>
          <a:off x="2491435" y="1016402"/>
          <a:ext cx="1098000" cy="1098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9C29FE-4852-440A-9706-D2DE3863900A}">
      <dsp:nvSpPr>
        <dsp:cNvPr id="0" name=""/>
        <dsp:cNvSpPr/>
      </dsp:nvSpPr>
      <dsp:spPr>
        <a:xfrm>
          <a:off x="2725435" y="1250402"/>
          <a:ext cx="630000" cy="63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9C833E-F29E-462B-86E3-1BB01BB214DF}">
      <dsp:nvSpPr>
        <dsp:cNvPr id="0" name=""/>
        <dsp:cNvSpPr/>
      </dsp:nvSpPr>
      <dsp:spPr>
        <a:xfrm>
          <a:off x="2140435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Strong technical skills and client focus.</a:t>
          </a:r>
        </a:p>
      </dsp:txBody>
      <dsp:txXfrm>
        <a:off x="2140435" y="2456402"/>
        <a:ext cx="1800000" cy="720000"/>
      </dsp:txXfrm>
    </dsp:sp>
    <dsp:sp modelId="{E214FC7C-D669-4F4B-AA4A-15BB0AFAD5E1}">
      <dsp:nvSpPr>
        <dsp:cNvPr id="0" name=""/>
        <dsp:cNvSpPr/>
      </dsp:nvSpPr>
      <dsp:spPr>
        <a:xfrm>
          <a:off x="4606435" y="1016402"/>
          <a:ext cx="1098000" cy="10980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0E5C458-126C-4608-BCF2-50837FAF2BF3}">
      <dsp:nvSpPr>
        <dsp:cNvPr id="0" name=""/>
        <dsp:cNvSpPr/>
      </dsp:nvSpPr>
      <dsp:spPr>
        <a:xfrm>
          <a:off x="4840435" y="1250402"/>
          <a:ext cx="630000" cy="63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E5C38B-5D4D-421C-8B60-A37331D126FE}">
      <dsp:nvSpPr>
        <dsp:cNvPr id="0" name=""/>
        <dsp:cNvSpPr/>
      </dsp:nvSpPr>
      <dsp:spPr>
        <a:xfrm>
          <a:off x="4255435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Fast growth; people processes have not kept up.</a:t>
          </a:r>
        </a:p>
      </dsp:txBody>
      <dsp:txXfrm>
        <a:off x="4255435" y="2456402"/>
        <a:ext cx="1800000" cy="720000"/>
      </dsp:txXfrm>
    </dsp:sp>
    <dsp:sp modelId="{DD365702-C8BC-4095-9355-67F2F63F5E56}">
      <dsp:nvSpPr>
        <dsp:cNvPr id="0" name=""/>
        <dsp:cNvSpPr/>
      </dsp:nvSpPr>
      <dsp:spPr>
        <a:xfrm>
          <a:off x="6721435" y="1016402"/>
          <a:ext cx="1098000" cy="109800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1CC76C8-B3A4-4314-8DC1-64E06E74AC54}">
      <dsp:nvSpPr>
        <dsp:cNvPr id="0" name=""/>
        <dsp:cNvSpPr/>
      </dsp:nvSpPr>
      <dsp:spPr>
        <a:xfrm>
          <a:off x="6955435" y="1250402"/>
          <a:ext cx="630000" cy="63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D97E73-EF34-47EC-B0FA-CE933A628785}">
      <dsp:nvSpPr>
        <dsp:cNvPr id="0" name=""/>
        <dsp:cNvSpPr/>
      </dsp:nvSpPr>
      <dsp:spPr>
        <a:xfrm>
          <a:off x="6370435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Long hours, stress and mixed morale in some teams.</a:t>
          </a:r>
        </a:p>
      </dsp:txBody>
      <dsp:txXfrm>
        <a:off x="6370435" y="2456402"/>
        <a:ext cx="18000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66FE86-B100-4445-9AD4-CF4E08C91D09}">
      <dsp:nvSpPr>
        <dsp:cNvPr id="0" name=""/>
        <dsp:cNvSpPr/>
      </dsp:nvSpPr>
      <dsp:spPr>
        <a:xfrm>
          <a:off x="0" y="412339"/>
          <a:ext cx="5000124" cy="87516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Leadership means guiding and supporting people to reach shared goals (Yukl, 2013).</a:t>
          </a:r>
        </a:p>
      </dsp:txBody>
      <dsp:txXfrm>
        <a:off x="42722" y="455061"/>
        <a:ext cx="4914680" cy="789716"/>
      </dsp:txXfrm>
    </dsp:sp>
    <dsp:sp modelId="{966B799D-958D-42BC-B6FF-48D052223722}">
      <dsp:nvSpPr>
        <dsp:cNvPr id="0" name=""/>
        <dsp:cNvSpPr/>
      </dsp:nvSpPr>
      <dsp:spPr>
        <a:xfrm>
          <a:off x="0" y="1350859"/>
          <a:ext cx="5000124" cy="875160"/>
        </a:xfrm>
        <a:prstGeom prst="roundRect">
          <a:avLst/>
        </a:prstGeom>
        <a:gradFill rotWithShape="0">
          <a:gsLst>
            <a:gs pos="0">
              <a:schemeClr val="accent5">
                <a:hueOff val="-2483469"/>
                <a:satOff val="9953"/>
                <a:lumOff val="2157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2483469"/>
                <a:satOff val="9953"/>
                <a:lumOff val="2157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Create simple ‘BrightWave Manager Standards’ for key behaviours.</a:t>
          </a:r>
        </a:p>
      </dsp:txBody>
      <dsp:txXfrm>
        <a:off x="42722" y="1393581"/>
        <a:ext cx="4914680" cy="789716"/>
      </dsp:txXfrm>
    </dsp:sp>
    <dsp:sp modelId="{56BC5308-1F18-475F-AB8C-9D3F07747CF9}">
      <dsp:nvSpPr>
        <dsp:cNvPr id="0" name=""/>
        <dsp:cNvSpPr/>
      </dsp:nvSpPr>
      <dsp:spPr>
        <a:xfrm>
          <a:off x="0" y="2289379"/>
          <a:ext cx="5000124" cy="875160"/>
        </a:xfrm>
        <a:prstGeom prst="roundRect">
          <a:avLst/>
        </a:prstGeom>
        <a:gradFill rotWithShape="0">
          <a:gsLst>
            <a:gs pos="0">
              <a:schemeClr val="accent5">
                <a:hueOff val="-4966938"/>
                <a:satOff val="19906"/>
                <a:lumOff val="4314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4966938"/>
                <a:satOff val="19906"/>
                <a:lumOff val="4314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Run a practical manager development programme.</a:t>
          </a:r>
        </a:p>
      </dsp:txBody>
      <dsp:txXfrm>
        <a:off x="42722" y="2332101"/>
        <a:ext cx="4914680" cy="789716"/>
      </dsp:txXfrm>
    </dsp:sp>
    <dsp:sp modelId="{D0B0EE4C-6360-4DFE-851E-FFB573F37836}">
      <dsp:nvSpPr>
        <dsp:cNvPr id="0" name=""/>
        <dsp:cNvSpPr/>
      </dsp:nvSpPr>
      <dsp:spPr>
        <a:xfrm>
          <a:off x="0" y="3227900"/>
          <a:ext cx="5000124" cy="875160"/>
        </a:xfrm>
        <a:prstGeom prst="roundRect">
          <a:avLst/>
        </a:prstGeom>
        <a:gradFill rotWithShape="0">
          <a:gsLst>
            <a:gs pos="0">
              <a:schemeClr val="accent5">
                <a:hueOff val="-7450407"/>
                <a:satOff val="29858"/>
                <a:lumOff val="6471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7450407"/>
                <a:satOff val="29858"/>
                <a:lumOff val="6471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Offer coaching or buddying for new managers.</a:t>
          </a:r>
        </a:p>
      </dsp:txBody>
      <dsp:txXfrm>
        <a:off x="42722" y="3270622"/>
        <a:ext cx="4914680" cy="789716"/>
      </dsp:txXfrm>
    </dsp:sp>
    <dsp:sp modelId="{0BD3E088-A609-4989-A397-C93439FAF4B1}">
      <dsp:nvSpPr>
        <dsp:cNvPr id="0" name=""/>
        <dsp:cNvSpPr/>
      </dsp:nvSpPr>
      <dsp:spPr>
        <a:xfrm>
          <a:off x="0" y="4166420"/>
          <a:ext cx="5000124" cy="875160"/>
        </a:xfrm>
        <a:prstGeom prst="roundRect">
          <a:avLst/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Connect managers’ reviews to team engagement and retention.</a:t>
          </a:r>
        </a:p>
      </dsp:txBody>
      <dsp:txXfrm>
        <a:off x="42722" y="4209142"/>
        <a:ext cx="4914680" cy="78971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96B758C-5044-47A2-BB1F-185139BC0337}">
      <dsp:nvSpPr>
        <dsp:cNvPr id="0" name=""/>
        <dsp:cNvSpPr/>
      </dsp:nvSpPr>
      <dsp:spPr>
        <a:xfrm>
          <a:off x="0" y="196160"/>
          <a:ext cx="5000124" cy="79560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Move from one big annual review to quarterly check-ins (Armstrong and Taylor, 2020).</a:t>
          </a:r>
        </a:p>
      </dsp:txBody>
      <dsp:txXfrm>
        <a:off x="38838" y="234998"/>
        <a:ext cx="4922448" cy="717924"/>
      </dsp:txXfrm>
    </dsp:sp>
    <dsp:sp modelId="{FED1D8EB-DFC8-47F3-9A95-0C14F88BC6BE}">
      <dsp:nvSpPr>
        <dsp:cNvPr id="0" name=""/>
        <dsp:cNvSpPr/>
      </dsp:nvSpPr>
      <dsp:spPr>
        <a:xfrm>
          <a:off x="0" y="1049360"/>
          <a:ext cx="5000124" cy="795600"/>
        </a:xfrm>
        <a:prstGeom prst="roundRect">
          <a:avLst/>
        </a:prstGeom>
        <a:gradFill rotWithShape="0">
          <a:gsLst>
            <a:gs pos="0">
              <a:schemeClr val="accent5">
                <a:hueOff val="-1986775"/>
                <a:satOff val="7962"/>
                <a:lumOff val="1726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1986775"/>
                <a:satOff val="7962"/>
                <a:lumOff val="1726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Use clear shared goals: what we do and how we do it.</a:t>
          </a:r>
        </a:p>
      </dsp:txBody>
      <dsp:txXfrm>
        <a:off x="38838" y="1088198"/>
        <a:ext cx="4922448" cy="717924"/>
      </dsp:txXfrm>
    </dsp:sp>
    <dsp:sp modelId="{E7B42318-3697-4728-A5BF-70B0BEF3C6B2}">
      <dsp:nvSpPr>
        <dsp:cNvPr id="0" name=""/>
        <dsp:cNvSpPr/>
      </dsp:nvSpPr>
      <dsp:spPr>
        <a:xfrm>
          <a:off x="0" y="1902560"/>
          <a:ext cx="5000124" cy="795600"/>
        </a:xfrm>
        <a:prstGeom prst="roundRect">
          <a:avLst/>
        </a:prstGeom>
        <a:gradFill rotWithShape="0">
          <a:gsLst>
            <a:gs pos="0">
              <a:schemeClr val="accent5">
                <a:hueOff val="-3973551"/>
                <a:satOff val="15924"/>
                <a:lumOff val="3451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3973551"/>
                <a:satOff val="15924"/>
                <a:lumOff val="3451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Fix hygiene issues: fair pay, workload and tools (Herzberg, 1968).</a:t>
          </a:r>
        </a:p>
      </dsp:txBody>
      <dsp:txXfrm>
        <a:off x="38838" y="1941398"/>
        <a:ext cx="4922448" cy="717924"/>
      </dsp:txXfrm>
    </dsp:sp>
    <dsp:sp modelId="{359C7064-34D1-4F8D-B98C-B484C5011F5C}">
      <dsp:nvSpPr>
        <dsp:cNvPr id="0" name=""/>
        <dsp:cNvSpPr/>
      </dsp:nvSpPr>
      <dsp:spPr>
        <a:xfrm>
          <a:off x="0" y="2755760"/>
          <a:ext cx="5000124" cy="795600"/>
        </a:xfrm>
        <a:prstGeom prst="roundRect">
          <a:avLst/>
        </a:prstGeom>
        <a:gradFill rotWithShape="0">
          <a:gsLst>
            <a:gs pos="0">
              <a:schemeClr val="accent5">
                <a:hueOff val="-5960326"/>
                <a:satOff val="23887"/>
                <a:lumOff val="5177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5960326"/>
                <a:satOff val="23887"/>
                <a:lumOff val="5177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Add motivators: recognition, responsibility and growth (Herzberg, 1968).</a:t>
          </a:r>
        </a:p>
      </dsp:txBody>
      <dsp:txXfrm>
        <a:off x="38838" y="2794598"/>
        <a:ext cx="4922448" cy="717924"/>
      </dsp:txXfrm>
    </dsp:sp>
    <dsp:sp modelId="{861A8044-58B9-4992-A0B1-19D99D126781}">
      <dsp:nvSpPr>
        <dsp:cNvPr id="0" name=""/>
        <dsp:cNvSpPr/>
      </dsp:nvSpPr>
      <dsp:spPr>
        <a:xfrm>
          <a:off x="0" y="3608960"/>
          <a:ext cx="5000124" cy="795600"/>
        </a:xfrm>
        <a:prstGeom prst="roundRect">
          <a:avLst/>
        </a:prstGeom>
        <a:gradFill rotWithShape="0">
          <a:gsLst>
            <a:gs pos="0">
              <a:schemeClr val="accent5">
                <a:hueOff val="-7947101"/>
                <a:satOff val="31849"/>
                <a:lumOff val="6902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7947101"/>
                <a:satOff val="31849"/>
                <a:lumOff val="6902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Wellbeing is linked to performance and retention (CIPD, 2021b).</a:t>
          </a:r>
        </a:p>
      </dsp:txBody>
      <dsp:txXfrm>
        <a:off x="38838" y="3647798"/>
        <a:ext cx="4922448" cy="717924"/>
      </dsp:txXfrm>
    </dsp:sp>
    <dsp:sp modelId="{D693F643-71DD-44EC-9D6F-1BFEA6074096}">
      <dsp:nvSpPr>
        <dsp:cNvPr id="0" name=""/>
        <dsp:cNvSpPr/>
      </dsp:nvSpPr>
      <dsp:spPr>
        <a:xfrm>
          <a:off x="0" y="4462159"/>
          <a:ext cx="5000124" cy="795600"/>
        </a:xfrm>
        <a:prstGeom prst="roundRect">
          <a:avLst/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Build psychological safety so people can raise problems early.</a:t>
          </a:r>
        </a:p>
      </dsp:txBody>
      <dsp:txXfrm>
        <a:off x="38838" y="4500997"/>
        <a:ext cx="4922448" cy="71792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32CE33-BC88-4DEB-B51A-26C41AE47F7E}">
      <dsp:nvSpPr>
        <dsp:cNvPr id="0" name=""/>
        <dsp:cNvSpPr/>
      </dsp:nvSpPr>
      <dsp:spPr>
        <a:xfrm>
          <a:off x="610" y="346529"/>
          <a:ext cx="2380430" cy="1428258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Follow EDI principles: fair chances, respect and belonging (CIPD, 2020).</a:t>
          </a:r>
        </a:p>
      </dsp:txBody>
      <dsp:txXfrm>
        <a:off x="610" y="346529"/>
        <a:ext cx="2380430" cy="1428258"/>
      </dsp:txXfrm>
    </dsp:sp>
    <dsp:sp modelId="{1655714C-C72E-440F-BB8A-F8001ED2015E}">
      <dsp:nvSpPr>
        <dsp:cNvPr id="0" name=""/>
        <dsp:cNvSpPr/>
      </dsp:nvSpPr>
      <dsp:spPr>
        <a:xfrm>
          <a:off x="2619083" y="346529"/>
          <a:ext cx="2380430" cy="1428258"/>
        </a:xfrm>
        <a:prstGeom prst="rect">
          <a:avLst/>
        </a:prstGeom>
        <a:gradFill rotWithShape="0">
          <a:gsLst>
            <a:gs pos="0">
              <a:schemeClr val="accent5">
                <a:hueOff val="-2483469"/>
                <a:satOff val="9953"/>
                <a:lumOff val="2157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2483469"/>
                <a:satOff val="9953"/>
                <a:lumOff val="2157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Moral case: everyone should feel safe and valued at work.</a:t>
          </a:r>
        </a:p>
      </dsp:txBody>
      <dsp:txXfrm>
        <a:off x="2619083" y="346529"/>
        <a:ext cx="2380430" cy="1428258"/>
      </dsp:txXfrm>
    </dsp:sp>
    <dsp:sp modelId="{5B0EA758-75C4-4D6B-9E31-FF3C345F9A18}">
      <dsp:nvSpPr>
        <dsp:cNvPr id="0" name=""/>
        <dsp:cNvSpPr/>
      </dsp:nvSpPr>
      <dsp:spPr>
        <a:xfrm>
          <a:off x="610" y="2012830"/>
          <a:ext cx="2380430" cy="1428258"/>
        </a:xfrm>
        <a:prstGeom prst="rect">
          <a:avLst/>
        </a:prstGeom>
        <a:gradFill rotWithShape="0">
          <a:gsLst>
            <a:gs pos="0">
              <a:schemeClr val="accent5">
                <a:hueOff val="-4966938"/>
                <a:satOff val="19906"/>
                <a:lumOff val="4314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4966938"/>
                <a:satOff val="19906"/>
                <a:lumOff val="4314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Business case: more ideas, better decisions and lower risk (CIPD, 2020).</a:t>
          </a:r>
        </a:p>
      </dsp:txBody>
      <dsp:txXfrm>
        <a:off x="610" y="2012830"/>
        <a:ext cx="2380430" cy="1428258"/>
      </dsp:txXfrm>
    </dsp:sp>
    <dsp:sp modelId="{678BEC22-9A75-4218-9551-95519CDA8FCE}">
      <dsp:nvSpPr>
        <dsp:cNvPr id="0" name=""/>
        <dsp:cNvSpPr/>
      </dsp:nvSpPr>
      <dsp:spPr>
        <a:xfrm>
          <a:off x="2619083" y="2012830"/>
          <a:ext cx="2380430" cy="1428258"/>
        </a:xfrm>
        <a:prstGeom prst="rect">
          <a:avLst/>
        </a:prstGeom>
        <a:gradFill rotWithShape="0">
          <a:gsLst>
            <a:gs pos="0">
              <a:schemeClr val="accent5">
                <a:hueOff val="-7450407"/>
                <a:satOff val="29858"/>
                <a:lumOff val="6471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7450407"/>
                <a:satOff val="29858"/>
                <a:lumOff val="6471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Use CSR ‘triple bottom line’: people, planet and profit.</a:t>
          </a:r>
        </a:p>
      </dsp:txBody>
      <dsp:txXfrm>
        <a:off x="2619083" y="2012830"/>
        <a:ext cx="2380430" cy="1428258"/>
      </dsp:txXfrm>
    </dsp:sp>
    <dsp:sp modelId="{2B599FD1-A64C-4CC0-96C7-C6DBF7A14359}">
      <dsp:nvSpPr>
        <dsp:cNvPr id="0" name=""/>
        <dsp:cNvSpPr/>
      </dsp:nvSpPr>
      <dsp:spPr>
        <a:xfrm>
          <a:off x="1309846" y="3679132"/>
          <a:ext cx="2380430" cy="1428258"/>
        </a:xfrm>
        <a:prstGeom prst="rect">
          <a:avLst/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Show EDI and CSR in how we hire, develop and reward people.</a:t>
          </a:r>
        </a:p>
      </dsp:txBody>
      <dsp:txXfrm>
        <a:off x="1309846" y="3679132"/>
        <a:ext cx="2380430" cy="142825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58F40E-E850-42D5-8DE7-E3AAD3664A08}">
      <dsp:nvSpPr>
        <dsp:cNvPr id="0" name=""/>
        <dsp:cNvSpPr/>
      </dsp:nvSpPr>
      <dsp:spPr>
        <a:xfrm>
          <a:off x="610" y="346529"/>
          <a:ext cx="2380430" cy="1428258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Plan the workforce: right people, skills, place, time and cost (CIPD, 2021d).</a:t>
          </a:r>
        </a:p>
      </dsp:txBody>
      <dsp:txXfrm>
        <a:off x="610" y="346529"/>
        <a:ext cx="2380430" cy="1428258"/>
      </dsp:txXfrm>
    </dsp:sp>
    <dsp:sp modelId="{B277EFAA-5BE7-490E-B8D7-753F7A98B2DC}">
      <dsp:nvSpPr>
        <dsp:cNvPr id="0" name=""/>
        <dsp:cNvSpPr/>
      </dsp:nvSpPr>
      <dsp:spPr>
        <a:xfrm>
          <a:off x="2619083" y="346529"/>
          <a:ext cx="2380430" cy="1428258"/>
        </a:xfrm>
        <a:prstGeom prst="rect">
          <a:avLst/>
        </a:prstGeom>
        <a:gradFill rotWithShape="0">
          <a:gsLst>
            <a:gs pos="0">
              <a:schemeClr val="accent5">
                <a:hueOff val="-2483469"/>
                <a:satOff val="9953"/>
                <a:lumOff val="2157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2483469"/>
                <a:satOff val="9953"/>
                <a:lumOff val="2157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Look at the full employee life cycle: join, grow, stay and leave.</a:t>
          </a:r>
        </a:p>
      </dsp:txBody>
      <dsp:txXfrm>
        <a:off x="2619083" y="346529"/>
        <a:ext cx="2380430" cy="1428258"/>
      </dsp:txXfrm>
    </dsp:sp>
    <dsp:sp modelId="{9FC60E10-D512-41F4-9512-38F522261D27}">
      <dsp:nvSpPr>
        <dsp:cNvPr id="0" name=""/>
        <dsp:cNvSpPr/>
      </dsp:nvSpPr>
      <dsp:spPr>
        <a:xfrm>
          <a:off x="610" y="2012830"/>
          <a:ext cx="2380430" cy="1428258"/>
        </a:xfrm>
        <a:prstGeom prst="rect">
          <a:avLst/>
        </a:prstGeom>
        <a:gradFill rotWithShape="0">
          <a:gsLst>
            <a:gs pos="0">
              <a:schemeClr val="accent5">
                <a:hueOff val="-4966938"/>
                <a:satOff val="19906"/>
                <a:lumOff val="4314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4966938"/>
                <a:satOff val="19906"/>
                <a:lumOff val="4314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Forecast people needs in key service areas.</a:t>
          </a:r>
        </a:p>
      </dsp:txBody>
      <dsp:txXfrm>
        <a:off x="610" y="2012830"/>
        <a:ext cx="2380430" cy="1428258"/>
      </dsp:txXfrm>
    </dsp:sp>
    <dsp:sp modelId="{7A42FEA6-A23E-4621-8079-AC4FD0FE81E2}">
      <dsp:nvSpPr>
        <dsp:cNvPr id="0" name=""/>
        <dsp:cNvSpPr/>
      </dsp:nvSpPr>
      <dsp:spPr>
        <a:xfrm>
          <a:off x="2619083" y="2012830"/>
          <a:ext cx="2380430" cy="1428258"/>
        </a:xfrm>
        <a:prstGeom prst="rect">
          <a:avLst/>
        </a:prstGeom>
        <a:gradFill rotWithShape="0">
          <a:gsLst>
            <a:gs pos="0">
              <a:schemeClr val="accent5">
                <a:hueOff val="-7450407"/>
                <a:satOff val="29858"/>
                <a:lumOff val="6471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7450407"/>
                <a:satOff val="29858"/>
                <a:lumOff val="6471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Strengthen the employer brand to attract talent.</a:t>
          </a:r>
        </a:p>
      </dsp:txBody>
      <dsp:txXfrm>
        <a:off x="2619083" y="2012830"/>
        <a:ext cx="2380430" cy="1428258"/>
      </dsp:txXfrm>
    </dsp:sp>
    <dsp:sp modelId="{540ACBBD-0982-42EC-BCFC-133079B932E2}">
      <dsp:nvSpPr>
        <dsp:cNvPr id="0" name=""/>
        <dsp:cNvSpPr/>
      </dsp:nvSpPr>
      <dsp:spPr>
        <a:xfrm>
          <a:off x="1309846" y="3679132"/>
          <a:ext cx="2380430" cy="1428258"/>
        </a:xfrm>
        <a:prstGeom prst="rect">
          <a:avLst/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Grow internal talent pipelines for critical roles.</a:t>
          </a:r>
        </a:p>
      </dsp:txBody>
      <dsp:txXfrm>
        <a:off x="1309846" y="3679132"/>
        <a:ext cx="2380430" cy="142825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11/26/2025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11/26/2025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11/26/2025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ooldavis.org/projects/" TargetMode="External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Picture 3" descr="Digital numbers art">
            <a:extLst>
              <a:ext uri="{FF2B5EF4-FFF2-40B4-BE49-F238E27FC236}">
                <a16:creationId xmlns:a16="http://schemas.microsoft.com/office/drawing/2014/main" id="{FA4BF022-3D46-78C7-E8FA-5B06CB33475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43" r="8605" b="-73"/>
          <a:stretch>
            <a:fillRect/>
          </a:stretch>
        </p:blipFill>
        <p:spPr>
          <a:xfrm>
            <a:off x="20" y="-7619"/>
            <a:ext cx="9143979" cy="6887364"/>
          </a:xfrm>
          <a:prstGeom prst="rect">
            <a:avLst/>
          </a:prstGeom>
        </p:spPr>
      </p:pic>
      <p:sp>
        <p:nvSpPr>
          <p:cNvPr id="28" name="Rectangle 7">
            <a:extLst>
              <a:ext uri="{FF2B5EF4-FFF2-40B4-BE49-F238E27FC236}">
                <a16:creationId xmlns:a16="http://schemas.microsoft.com/office/drawing/2014/main" id="{4D60F200-5EB0-B223-2439-C96C67F0FE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620"/>
            <a:ext cx="4174944" cy="6887364"/>
          </a:xfrm>
          <a:prstGeom prst="rect">
            <a:avLst/>
          </a:prstGeom>
          <a:gradFill flip="none" rotWithShape="1">
            <a:gsLst>
              <a:gs pos="21000">
                <a:srgbClr val="000000">
                  <a:alpha val="62000"/>
                </a:srgbClr>
              </a:gs>
              <a:gs pos="100000">
                <a:srgbClr val="000000">
                  <a:alpha val="0"/>
                </a:srgbClr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9">
            <a:extLst>
              <a:ext uri="{FF2B5EF4-FFF2-40B4-BE49-F238E27FC236}">
                <a16:creationId xmlns:a16="http://schemas.microsoft.com/office/drawing/2014/main" id="{74067CD3-146F-6228-E362-39AA720C25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08502" y="1500874"/>
            <a:ext cx="6887365" cy="3870356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75000"/>
                  <a:alpha val="91000"/>
                </a:schemeClr>
              </a:gs>
              <a:gs pos="83000">
                <a:schemeClr val="accent5">
                  <a:alpha val="0"/>
                </a:schemeClr>
              </a:gs>
            </a:gsLst>
            <a:lin ang="510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30" name="Rectangle 11">
            <a:extLst>
              <a:ext uri="{FF2B5EF4-FFF2-40B4-BE49-F238E27FC236}">
                <a16:creationId xmlns:a16="http://schemas.microsoft.com/office/drawing/2014/main" id="{271C7E5C-A0F8-E9FA-56DB-31A257FD4E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7648"/>
            <a:ext cx="1559634" cy="6865647"/>
          </a:xfrm>
          <a:prstGeom prst="rect">
            <a:avLst/>
          </a:prstGeom>
          <a:gradFill flip="none" rotWithShape="1">
            <a:gsLst>
              <a:gs pos="5000">
                <a:schemeClr val="accent5"/>
              </a:gs>
              <a:gs pos="49000">
                <a:schemeClr val="accent5">
                  <a:alpha val="0"/>
                </a:schemeClr>
              </a:gs>
            </a:gsLst>
            <a:lin ang="21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13">
            <a:extLst>
              <a:ext uri="{FF2B5EF4-FFF2-40B4-BE49-F238E27FC236}">
                <a16:creationId xmlns:a16="http://schemas.microsoft.com/office/drawing/2014/main" id="{33F70A3C-4474-2A39-470C-FD55A88375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780082" y="3068761"/>
            <a:ext cx="3378495" cy="3789239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60000">
                <a:schemeClr val="accent5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32" name="Rectangle 15">
            <a:extLst>
              <a:ext uri="{FF2B5EF4-FFF2-40B4-BE49-F238E27FC236}">
                <a16:creationId xmlns:a16="http://schemas.microsoft.com/office/drawing/2014/main" id="{BAC3F7D4-9613-0E1F-901C-98FE831DEB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6580917" y="-6485"/>
            <a:ext cx="2570370" cy="6879745"/>
          </a:xfrm>
          <a:prstGeom prst="rect">
            <a:avLst/>
          </a:prstGeom>
          <a:gradFill flip="none" rotWithShape="1">
            <a:gsLst>
              <a:gs pos="5000">
                <a:schemeClr val="accent2"/>
              </a:gs>
              <a:gs pos="49000">
                <a:schemeClr val="accent5">
                  <a:lumMod val="60000"/>
                  <a:lumOff val="40000"/>
                  <a:alpha val="0"/>
                </a:schemeClr>
              </a:gs>
            </a:gsLst>
            <a:lin ang="1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17">
            <a:extLst>
              <a:ext uri="{FF2B5EF4-FFF2-40B4-BE49-F238E27FC236}">
                <a16:creationId xmlns:a16="http://schemas.microsoft.com/office/drawing/2014/main" id="{AFD5167C-AF48-26F0-7A9F-3F76433748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738276" y="464574"/>
            <a:ext cx="3682024" cy="9158579"/>
          </a:xfrm>
          <a:prstGeom prst="rect">
            <a:avLst/>
          </a:prstGeom>
          <a:gradFill>
            <a:gsLst>
              <a:gs pos="0">
                <a:schemeClr val="accent5"/>
              </a:gs>
              <a:gs pos="65000">
                <a:schemeClr val="accent2"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19">
            <a:extLst>
              <a:ext uri="{FF2B5EF4-FFF2-40B4-BE49-F238E27FC236}">
                <a16:creationId xmlns:a16="http://schemas.microsoft.com/office/drawing/2014/main" id="{87B30A01-FCA8-86A5-A840-C32A3BE2ED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4" y="-7639"/>
            <a:ext cx="3659866" cy="6887373"/>
          </a:xfrm>
          <a:prstGeom prst="rect">
            <a:avLst/>
          </a:prstGeom>
          <a:gradFill>
            <a:gsLst>
              <a:gs pos="0">
                <a:schemeClr val="accent2">
                  <a:alpha val="70000"/>
                </a:schemeClr>
              </a:gs>
              <a:gs pos="44000">
                <a:schemeClr val="accent5">
                  <a:lumMod val="60000"/>
                  <a:lumOff val="40000"/>
                  <a:alpha val="0"/>
                </a:schemeClr>
              </a:gs>
            </a:gsLst>
            <a:lin ang="9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4271" y="2155188"/>
            <a:ext cx="3120174" cy="2839273"/>
          </a:xfrm>
        </p:spPr>
        <p:txBody>
          <a:bodyPr>
            <a:normAutofit/>
          </a:bodyPr>
          <a:lstStyle/>
          <a:p>
            <a:pPr algn="l"/>
            <a:r>
              <a:rPr lang="ro-RO" sz="3500">
                <a:solidFill>
                  <a:srgbClr val="FFFFFF"/>
                </a:solidFill>
                <a:latin typeface="Calibri"/>
              </a:rPr>
              <a:t>Future People Management Strategy – BrightWave Services Ltd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759" y="3752849"/>
            <a:ext cx="2468166" cy="2452687"/>
          </a:xfrm>
        </p:spPr>
        <p:txBody>
          <a:bodyPr anchor="ctr">
            <a:normAutofit/>
          </a:bodyPr>
          <a:lstStyle/>
          <a:p>
            <a:r>
              <a:rPr lang="ro-RO" sz="3100">
                <a:latin typeface="Calibri"/>
              </a:rPr>
              <a:t>Purpose and Agenda</a:t>
            </a:r>
          </a:p>
        </p:txBody>
      </p:sp>
      <p:pic>
        <p:nvPicPr>
          <p:cNvPr id="4" name="Imagine 3" descr="Bringing Purpose &amp; Autonomy to Work - Eat Sleep Work Repeat">
            <a:extLst>
              <a:ext uri="{FF2B5EF4-FFF2-40B4-BE49-F238E27FC236}">
                <a16:creationId xmlns:a16="http://schemas.microsoft.com/office/drawing/2014/main" id="{052E0895-047B-B374-E834-9B55D62A116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7117" b="20742"/>
          <a:stretch>
            <a:fillRect/>
          </a:stretch>
        </p:blipFill>
        <p:spPr>
          <a:xfrm>
            <a:off x="20" y="10"/>
            <a:ext cx="9143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67986" y="3752850"/>
            <a:ext cx="5614060" cy="2452687"/>
          </a:xfrm>
        </p:spPr>
        <p:txBody>
          <a:bodyPr anchor="ctr">
            <a:normAutofit/>
          </a:bodyPr>
          <a:lstStyle/>
          <a:p>
            <a:r>
              <a:rPr lang="ro-RO" sz="1600">
                <a:latin typeface="Calibri"/>
              </a:rPr>
              <a:t>Explain the main people issues at BrightWave.</a:t>
            </a:r>
          </a:p>
          <a:p>
            <a:r>
              <a:rPr lang="ro-RO" sz="1600">
                <a:latin typeface="Calibri"/>
              </a:rPr>
              <a:t>Show how culture affects people management.</a:t>
            </a:r>
          </a:p>
          <a:p>
            <a:r>
              <a:rPr lang="ro-RO" sz="1600">
                <a:latin typeface="Calibri"/>
              </a:rPr>
              <a:t>Set out a 3-year HR strategy (four pillars).</a:t>
            </a:r>
          </a:p>
          <a:p>
            <a:r>
              <a:rPr lang="ro-RO" sz="1600">
                <a:latin typeface="Calibri"/>
              </a:rPr>
              <a:t>Agree success measures and next steps.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6642" y="0"/>
            <a:ext cx="3047358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783777" y="-3783778"/>
            <a:ext cx="1576446" cy="9144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7" y="348865"/>
            <a:ext cx="7533018" cy="877729"/>
          </a:xfrm>
        </p:spPr>
        <p:txBody>
          <a:bodyPr anchor="ctr">
            <a:normAutofit/>
          </a:bodyPr>
          <a:lstStyle/>
          <a:p>
            <a:r>
              <a:rPr lang="ro-RO" sz="3200">
                <a:solidFill>
                  <a:srgbClr val="FFFFFF"/>
                </a:solidFill>
                <a:latin typeface="Calibri"/>
              </a:rPr>
              <a:t>BrightWave Today – Summary from the Case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77C92FC-566C-C256-401A-96CA4CE0617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96117641"/>
              </p:ext>
            </p:extLst>
          </p:nvPr>
        </p:nvGraphicFramePr>
        <p:xfrm>
          <a:off x="483042" y="2112579"/>
          <a:ext cx="8195871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802955"/>
            <a:ext cx="3733482" cy="145405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ro-RO" sz="3100">
                <a:solidFill>
                  <a:schemeClr val="tx2"/>
                </a:solidFill>
                <a:latin typeface="Calibri"/>
              </a:rPr>
              <a:t>Key People Management Challenges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3504" y="2421682"/>
            <a:ext cx="3733183" cy="3639289"/>
          </a:xfrm>
        </p:spPr>
        <p:txBody>
          <a:bodyPr anchor="ctr">
            <a:normAutofit/>
          </a:bodyPr>
          <a:lstStyle/>
          <a:p>
            <a:r>
              <a:rPr lang="ro-RO" sz="1600">
                <a:solidFill>
                  <a:schemeClr val="tx2"/>
                </a:solidFill>
                <a:latin typeface="Calibri"/>
              </a:rPr>
              <a:t>Different teams receive different levels of management support.</a:t>
            </a:r>
          </a:p>
          <a:p>
            <a:r>
              <a:rPr lang="ro-RO" sz="1600">
                <a:solidFill>
                  <a:schemeClr val="tx2"/>
                </a:solidFill>
                <a:latin typeface="Calibri"/>
              </a:rPr>
              <a:t>Little regular feedback; focus on one yearly review.</a:t>
            </a:r>
          </a:p>
          <a:p>
            <a:r>
              <a:rPr lang="ro-RO" sz="1600">
                <a:solidFill>
                  <a:schemeClr val="tx2"/>
                </a:solidFill>
                <a:latin typeface="Calibri"/>
              </a:rPr>
              <a:t>Staff feel they cannot easily speak up or challenge decisions.</a:t>
            </a:r>
          </a:p>
          <a:p>
            <a:r>
              <a:rPr lang="ro-RO" sz="1600">
                <a:solidFill>
                  <a:schemeClr val="tx2"/>
                </a:solidFill>
                <a:latin typeface="Calibri"/>
              </a:rPr>
              <a:t>Turnover is rising in key roles; signs of burnout.</a:t>
            </a:r>
          </a:p>
          <a:p>
            <a:r>
              <a:rPr lang="ro-RO" sz="1600">
                <a:solidFill>
                  <a:schemeClr val="tx2"/>
                </a:solidFill>
                <a:latin typeface="Calibri"/>
              </a:rPr>
              <a:t>HR is seen as rules and paperwork, not a strategic partner.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777422" y="0"/>
            <a:ext cx="4366578" cy="6685267"/>
            <a:chOff x="6357228" y="0"/>
            <a:chExt cx="5822103" cy="6685267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Imagine 3" descr="People Manager Icon">
            <a:extLst>
              <a:ext uri="{FF2B5EF4-FFF2-40B4-BE49-F238E27FC236}">
                <a16:creationId xmlns:a16="http://schemas.microsoft.com/office/drawing/2014/main" id="{143C0A27-56D9-7ACF-19AC-CFFBFEB31D5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8844"/>
          <a:stretch>
            <a:fillRect/>
          </a:stretch>
        </p:blipFill>
        <p:spPr>
          <a:xfrm>
            <a:off x="6075615" y="1954573"/>
            <a:ext cx="2746374" cy="2706484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8">
            <a:extLst>
              <a:ext uri="{FF2B5EF4-FFF2-40B4-BE49-F238E27FC236}">
                <a16:creationId xmlns:a16="http://schemas.microsoft.com/office/drawing/2014/main" id="{114ED94A-C85D-4CD3-4205-438D21CE6B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4412" y="-1"/>
            <a:ext cx="3909949" cy="6883030"/>
            <a:chOff x="-19217" y="-1"/>
            <a:chExt cx="5213267" cy="688303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E642BDB2-BF67-1D53-1C70-0B41D709E4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06" y="0"/>
              <a:ext cx="5204956" cy="6883029"/>
            </a:xfrm>
            <a:prstGeom prst="rect">
              <a:avLst/>
            </a:prstGeom>
            <a:gradFill>
              <a:gsLst>
                <a:gs pos="7000">
                  <a:schemeClr val="accent2"/>
                </a:gs>
                <a:gs pos="100000">
                  <a:schemeClr val="accent5"/>
                </a:gs>
              </a:gsLst>
              <a:lin ang="4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58E0D8CE-5DBF-B664-EB48-C29BF8AB48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-19217" y="1731909"/>
              <a:ext cx="5204963" cy="5144400"/>
            </a:xfrm>
            <a:prstGeom prst="rect">
              <a:avLst/>
            </a:prstGeom>
            <a:gradFill flip="none" rotWithShape="1">
              <a:gsLst>
                <a:gs pos="0">
                  <a:schemeClr val="accent5">
                    <a:lumMod val="75000"/>
                  </a:schemeClr>
                </a:gs>
                <a:gs pos="60000">
                  <a:schemeClr val="accent5">
                    <a:lumMod val="60000"/>
                    <a:lumOff val="40000"/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DFD140CE-7DE2-C88F-5EAE-F45EB69E6A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10" y="6723"/>
              <a:ext cx="3834567" cy="6876300"/>
            </a:xfrm>
            <a:prstGeom prst="rect">
              <a:avLst/>
            </a:prstGeom>
            <a:gradFill flip="none" rotWithShape="1">
              <a:gsLst>
                <a:gs pos="3000">
                  <a:schemeClr val="accent2">
                    <a:lumMod val="60000"/>
                    <a:lumOff val="40000"/>
                    <a:alpha val="78000"/>
                  </a:schemeClr>
                </a:gs>
                <a:gs pos="42000">
                  <a:schemeClr val="accent2">
                    <a:alpha val="0"/>
                  </a:schemeClr>
                </a:gs>
              </a:gsLst>
              <a:lin ang="30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557E87E3-413F-10EF-63D8-6016E986C9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-844601" y="833689"/>
              <a:ext cx="6872341" cy="5204961"/>
            </a:xfrm>
            <a:prstGeom prst="rect">
              <a:avLst/>
            </a:prstGeom>
            <a:gradFill>
              <a:gsLst>
                <a:gs pos="0">
                  <a:schemeClr val="accent5">
                    <a:alpha val="86000"/>
                  </a:schemeClr>
                </a:gs>
                <a:gs pos="57000">
                  <a:schemeClr val="accent2">
                    <a:alpha val="0"/>
                  </a:schemeClr>
                </a:gs>
              </a:gsLst>
              <a:lin ang="13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6613" y="739835"/>
            <a:ext cx="2776935" cy="1616203"/>
          </a:xfrm>
        </p:spPr>
        <p:txBody>
          <a:bodyPr anchor="b">
            <a:normAutofit/>
          </a:bodyPr>
          <a:lstStyle/>
          <a:p>
            <a:r>
              <a:rPr lang="ro-RO" sz="2800">
                <a:solidFill>
                  <a:srgbClr val="FFFFFF"/>
                </a:solidFill>
                <a:latin typeface="Calibri"/>
              </a:rPr>
              <a:t>Why Engagement Matters at BrightWave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6613" y="2459116"/>
            <a:ext cx="2776934" cy="352482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ro-RO" sz="1400">
                <a:solidFill>
                  <a:srgbClr val="FFFFFF"/>
                </a:solidFill>
                <a:latin typeface="Calibri"/>
              </a:rPr>
              <a:t>Engagement means energy, focus and effort in the job (CIPD, 2021a).</a:t>
            </a:r>
          </a:p>
          <a:p>
            <a:pPr>
              <a:lnSpc>
                <a:spcPct val="90000"/>
              </a:lnSpc>
            </a:pPr>
            <a:r>
              <a:rPr lang="ro-RO" sz="1400">
                <a:solidFill>
                  <a:srgbClr val="FFFFFF"/>
                </a:solidFill>
                <a:latin typeface="Calibri"/>
              </a:rPr>
              <a:t>Engaged staff give better service and stay longer (CIPD, 2021a).</a:t>
            </a:r>
          </a:p>
          <a:p>
            <a:pPr>
              <a:lnSpc>
                <a:spcPct val="90000"/>
              </a:lnSpc>
            </a:pPr>
            <a:r>
              <a:rPr lang="ro-RO" sz="1400">
                <a:solidFill>
                  <a:srgbClr val="FFFFFF"/>
                </a:solidFill>
                <a:latin typeface="Calibri"/>
              </a:rPr>
              <a:t>Global surveys show low engagement is common (Gallup, 2023).</a:t>
            </a:r>
          </a:p>
          <a:p>
            <a:pPr>
              <a:lnSpc>
                <a:spcPct val="90000"/>
              </a:lnSpc>
            </a:pPr>
            <a:r>
              <a:rPr lang="ro-RO" sz="1400">
                <a:solidFill>
                  <a:srgbClr val="FFFFFF"/>
                </a:solidFill>
                <a:latin typeface="Calibri"/>
              </a:rPr>
              <a:t>Case shows some engaged teams and some tired teams.</a:t>
            </a:r>
          </a:p>
          <a:p>
            <a:pPr>
              <a:lnSpc>
                <a:spcPct val="90000"/>
              </a:lnSpc>
            </a:pPr>
            <a:r>
              <a:rPr lang="ro-RO" sz="1400">
                <a:solidFill>
                  <a:srgbClr val="FFFFFF"/>
                </a:solidFill>
                <a:latin typeface="Calibri"/>
              </a:rPr>
              <a:t>Improving engagement supports performance and client care.</a:t>
            </a:r>
          </a:p>
        </p:txBody>
      </p:sp>
      <p:pic>
        <p:nvPicPr>
          <p:cNvPr id="4" name="Imagine 3" descr="Employee Engagement – Why It Matters | ECLARO">
            <a:extLst>
              <a:ext uri="{FF2B5EF4-FFF2-40B4-BE49-F238E27FC236}">
                <a16:creationId xmlns:a16="http://schemas.microsoft.com/office/drawing/2014/main" id="{028E9528-D97F-C11B-7EC1-1527AD2986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3978" y="1903211"/>
            <a:ext cx="4055251" cy="3051576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Imagine 3" descr="10 Benefits of Mindful Workplace Culture | MindfulnessUK">
            <a:extLst>
              <a:ext uri="{FF2B5EF4-FFF2-40B4-BE49-F238E27FC236}">
                <a16:creationId xmlns:a16="http://schemas.microsoft.com/office/drawing/2014/main" id="{E6E07729-1124-3322-ABDA-37809219F31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385" r="9567" b="-2"/>
          <a:stretch>
            <a:fillRect/>
          </a:stretch>
        </p:blipFill>
        <p:spPr>
          <a:xfrm>
            <a:off x="1891767" y="10"/>
            <a:ext cx="7252231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542696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2866641" cy="1899912"/>
          </a:xfrm>
        </p:spPr>
        <p:txBody>
          <a:bodyPr>
            <a:normAutofit/>
          </a:bodyPr>
          <a:lstStyle/>
          <a:p>
            <a:r>
              <a:rPr lang="ro-RO" sz="3200">
                <a:latin typeface="Calibri"/>
              </a:rPr>
              <a:t>Culture – From Task-Driven to People-Centred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2434201"/>
            <a:ext cx="2866641" cy="3742762"/>
          </a:xfrm>
        </p:spPr>
        <p:txBody>
          <a:bodyPr>
            <a:normAutofit/>
          </a:bodyPr>
          <a:lstStyle/>
          <a:p>
            <a:r>
              <a:rPr lang="ro-RO" sz="1600">
                <a:latin typeface="Calibri"/>
              </a:rPr>
              <a:t>Culture is ‘how we do things here’ (Schein, 2010).</a:t>
            </a:r>
          </a:p>
          <a:p>
            <a:r>
              <a:rPr lang="ro-RO" sz="1600">
                <a:latin typeface="Calibri"/>
              </a:rPr>
              <a:t>Today: deadline-driven; long hours seen as ‘normal’.</a:t>
            </a:r>
          </a:p>
          <a:p>
            <a:r>
              <a:rPr lang="ro-RO" sz="1600">
                <a:latin typeface="Calibri"/>
              </a:rPr>
              <a:t>People can be cautious about raising problems.</a:t>
            </a:r>
          </a:p>
          <a:p>
            <a:r>
              <a:rPr lang="ro-RO" sz="1600">
                <a:latin typeface="Calibri"/>
              </a:rPr>
              <a:t>Future: people-centred and client-centred.</a:t>
            </a:r>
          </a:p>
          <a:p>
            <a:r>
              <a:rPr lang="ro-RO" sz="1600">
                <a:latin typeface="Calibri"/>
              </a:rPr>
              <a:t>Open, fair and learning-focused culture.</a:t>
            </a:r>
          </a:p>
          <a:p>
            <a:r>
              <a:rPr lang="ro-RO" sz="1600">
                <a:latin typeface="Calibri"/>
              </a:rPr>
              <a:t>Culture should show inclusion and responsible business (CIPD, 2020).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17908" y="741391"/>
            <a:ext cx="3368866" cy="1616203"/>
          </a:xfrm>
        </p:spPr>
        <p:txBody>
          <a:bodyPr anchor="b">
            <a:normAutofit/>
          </a:bodyPr>
          <a:lstStyle/>
          <a:p>
            <a:r>
              <a:rPr lang="ro-RO" sz="2800">
                <a:latin typeface="Calibri"/>
              </a:rPr>
              <a:t>Four Pillars of the People Strategy</a:t>
            </a:r>
          </a:p>
        </p:txBody>
      </p:sp>
      <p:pic>
        <p:nvPicPr>
          <p:cNvPr id="4" name="Imagine 3" descr="The 4 Pillars of Strategic Decision-Making: A Comprehensive Overview">
            <a:extLst>
              <a:ext uri="{FF2B5EF4-FFF2-40B4-BE49-F238E27FC236}">
                <a16:creationId xmlns:a16="http://schemas.microsoft.com/office/drawing/2014/main" id="{32A39A53-F4EF-CF91-AD47-C2509A569F1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971" r="15363"/>
          <a:stretch>
            <a:fillRect/>
          </a:stretch>
        </p:blipFill>
        <p:spPr>
          <a:xfrm>
            <a:off x="20" y="10"/>
            <a:ext cx="4571980" cy="6857990"/>
          </a:xfrm>
          <a:prstGeom prst="rect">
            <a:avLst/>
          </a:prstGeom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5EFBDE31-BB3E-6CFC-23CD-B5976DA384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92521" cy="6858000"/>
            <a:chOff x="12068638" y="0"/>
            <a:chExt cx="123362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180A60EC-72BB-121F-556A-E2837FD99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F91A2FAE-D41C-FF5D-B0A0-7808248EDC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4139706"/>
              <a:ext cx="123362" cy="2718294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17908" y="2533476"/>
            <a:ext cx="3368865" cy="3447832"/>
          </a:xfrm>
        </p:spPr>
        <p:txBody>
          <a:bodyPr anchor="t">
            <a:normAutofit/>
          </a:bodyPr>
          <a:lstStyle/>
          <a:p>
            <a:r>
              <a:rPr lang="ro-RO" sz="1700">
                <a:latin typeface="Calibri"/>
              </a:rPr>
              <a:t>Pillar 1: Leadership and line management.</a:t>
            </a:r>
          </a:p>
          <a:p>
            <a:r>
              <a:rPr lang="ro-RO" sz="1700">
                <a:latin typeface="Calibri"/>
              </a:rPr>
              <a:t>Pillar 2: Performance, engagement and wellbeing.</a:t>
            </a:r>
          </a:p>
          <a:p>
            <a:r>
              <a:rPr lang="ro-RO" sz="1700">
                <a:latin typeface="Calibri"/>
              </a:rPr>
              <a:t>Pillar 3: Inclusion and responsible business (EDI and CSR).</a:t>
            </a:r>
          </a:p>
          <a:p>
            <a:r>
              <a:rPr lang="ro-RO" sz="1700">
                <a:latin typeface="Calibri"/>
              </a:rPr>
              <a:t>Pillar 4: Workforce planning and talent.</a:t>
            </a:r>
          </a:p>
          <a:p>
            <a:pPr lvl="1"/>
            <a:r>
              <a:rPr lang="ro-RO" sz="1700">
                <a:latin typeface="Calibri"/>
              </a:rPr>
              <a:t>Based on CIPD guidance on strategic people management (CIPD, 2021c).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6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9858" y="1683756"/>
            <a:ext cx="2336449" cy="2396359"/>
          </a:xfrm>
        </p:spPr>
        <p:txBody>
          <a:bodyPr anchor="b">
            <a:normAutofit/>
          </a:bodyPr>
          <a:lstStyle/>
          <a:p>
            <a:pPr algn="r">
              <a:lnSpc>
                <a:spcPct val="90000"/>
              </a:lnSpc>
            </a:pPr>
            <a:r>
              <a:rPr lang="ro-RO" sz="3000">
                <a:solidFill>
                  <a:srgbClr val="FFFFFF"/>
                </a:solidFill>
                <a:latin typeface="Calibri"/>
              </a:rPr>
              <a:t>Pillar 1 – Leadership and Line Management</a:t>
            </a:r>
          </a:p>
        </p:txBody>
      </p:sp>
      <p:graphicFrame>
        <p:nvGraphicFramePr>
          <p:cNvPr id="27" name="Content Placeholder 2">
            <a:extLst>
              <a:ext uri="{FF2B5EF4-FFF2-40B4-BE49-F238E27FC236}">
                <a16:creationId xmlns:a16="http://schemas.microsoft.com/office/drawing/2014/main" id="{EF41F66B-0BEC-F061-120F-2C7C0D3654A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37323696"/>
              </p:ext>
            </p:extLst>
          </p:nvPr>
        </p:nvGraphicFramePr>
        <p:xfrm>
          <a:off x="3678789" y="750440"/>
          <a:ext cx="5000124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9858" y="1683756"/>
            <a:ext cx="2336449" cy="2396359"/>
          </a:xfrm>
        </p:spPr>
        <p:txBody>
          <a:bodyPr anchor="b">
            <a:normAutofit/>
          </a:bodyPr>
          <a:lstStyle/>
          <a:p>
            <a:pPr algn="r">
              <a:lnSpc>
                <a:spcPct val="90000"/>
              </a:lnSpc>
            </a:pPr>
            <a:r>
              <a:rPr lang="ro-RO" sz="3000">
                <a:solidFill>
                  <a:srgbClr val="FFFFFF"/>
                </a:solidFill>
                <a:latin typeface="Calibri"/>
              </a:rPr>
              <a:t>Pillar 2 – Performance, Engagement and Wellbeing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32E30C8B-50DE-DE6B-4E73-8EA8B9994CE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62399618"/>
              </p:ext>
            </p:extLst>
          </p:nvPr>
        </p:nvGraphicFramePr>
        <p:xfrm>
          <a:off x="3678789" y="750440"/>
          <a:ext cx="5000124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9858" y="1683756"/>
            <a:ext cx="2336449" cy="2396359"/>
          </a:xfrm>
        </p:spPr>
        <p:txBody>
          <a:bodyPr anchor="b">
            <a:normAutofit/>
          </a:bodyPr>
          <a:lstStyle/>
          <a:p>
            <a:pPr algn="r">
              <a:lnSpc>
                <a:spcPct val="90000"/>
              </a:lnSpc>
            </a:pPr>
            <a:r>
              <a:rPr lang="ro-RO" sz="3200">
                <a:solidFill>
                  <a:srgbClr val="FFFFFF"/>
                </a:solidFill>
                <a:latin typeface="Calibri"/>
              </a:rPr>
              <a:t>Pillar 3 – Inclusion and Responsible Business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00153C6-2A0B-54B8-DAE1-5DB614441C3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41304319"/>
              </p:ext>
            </p:extLst>
          </p:nvPr>
        </p:nvGraphicFramePr>
        <p:xfrm>
          <a:off x="3678789" y="750440"/>
          <a:ext cx="5000124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9858" y="1683756"/>
            <a:ext cx="2336449" cy="2396359"/>
          </a:xfrm>
        </p:spPr>
        <p:txBody>
          <a:bodyPr anchor="b">
            <a:normAutofit/>
          </a:bodyPr>
          <a:lstStyle/>
          <a:p>
            <a:pPr algn="r"/>
            <a:r>
              <a:rPr lang="ro-RO" sz="3500">
                <a:solidFill>
                  <a:srgbClr val="FFFFFF"/>
                </a:solidFill>
                <a:latin typeface="Calibri"/>
              </a:rPr>
              <a:t>Pillar 4 – Workforce Planning and Talent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8ABEF2D-A8CD-1D33-0D97-9A364E2AB9B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85537270"/>
              </p:ext>
            </p:extLst>
          </p:nvPr>
        </p:nvGraphicFramePr>
        <p:xfrm>
          <a:off x="3678789" y="750440"/>
          <a:ext cx="5000124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114ED94A-C85D-4CD3-4205-438D21CE6B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4412" y="-1"/>
            <a:ext cx="3909949" cy="6883030"/>
            <a:chOff x="-19217" y="-1"/>
            <a:chExt cx="5213267" cy="688303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E642BDB2-BF67-1D53-1C70-0B41D709E4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06" y="0"/>
              <a:ext cx="5204956" cy="6883029"/>
            </a:xfrm>
            <a:prstGeom prst="rect">
              <a:avLst/>
            </a:prstGeom>
            <a:gradFill>
              <a:gsLst>
                <a:gs pos="7000">
                  <a:schemeClr val="accent2"/>
                </a:gs>
                <a:gs pos="100000">
                  <a:schemeClr val="accent5"/>
                </a:gs>
              </a:gsLst>
              <a:lin ang="4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58E0D8CE-5DBF-B664-EB48-C29BF8AB48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-19217" y="1731909"/>
              <a:ext cx="5204963" cy="5144400"/>
            </a:xfrm>
            <a:prstGeom prst="rect">
              <a:avLst/>
            </a:prstGeom>
            <a:gradFill flip="none" rotWithShape="1">
              <a:gsLst>
                <a:gs pos="0">
                  <a:schemeClr val="accent5">
                    <a:lumMod val="75000"/>
                  </a:schemeClr>
                </a:gs>
                <a:gs pos="60000">
                  <a:schemeClr val="accent5">
                    <a:lumMod val="60000"/>
                    <a:lumOff val="40000"/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DFD140CE-7DE2-C88F-5EAE-F45EB69E6A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10" y="6723"/>
              <a:ext cx="3834567" cy="6876300"/>
            </a:xfrm>
            <a:prstGeom prst="rect">
              <a:avLst/>
            </a:prstGeom>
            <a:gradFill flip="none" rotWithShape="1">
              <a:gsLst>
                <a:gs pos="3000">
                  <a:schemeClr val="accent2">
                    <a:lumMod val="60000"/>
                    <a:lumOff val="40000"/>
                    <a:alpha val="78000"/>
                  </a:schemeClr>
                </a:gs>
                <a:gs pos="42000">
                  <a:schemeClr val="accent2">
                    <a:alpha val="0"/>
                  </a:schemeClr>
                </a:gs>
              </a:gsLst>
              <a:lin ang="30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557E87E3-413F-10EF-63D8-6016E986C9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-844601" y="833689"/>
              <a:ext cx="6872341" cy="5204961"/>
            </a:xfrm>
            <a:prstGeom prst="rect">
              <a:avLst/>
            </a:prstGeom>
            <a:gradFill>
              <a:gsLst>
                <a:gs pos="0">
                  <a:schemeClr val="accent5">
                    <a:alpha val="86000"/>
                  </a:schemeClr>
                </a:gs>
                <a:gs pos="57000">
                  <a:schemeClr val="accent2">
                    <a:alpha val="0"/>
                  </a:schemeClr>
                </a:gs>
              </a:gsLst>
              <a:lin ang="13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6613" y="739835"/>
            <a:ext cx="2776935" cy="1616203"/>
          </a:xfrm>
        </p:spPr>
        <p:txBody>
          <a:bodyPr anchor="b">
            <a:normAutofit/>
          </a:bodyPr>
          <a:lstStyle/>
          <a:p>
            <a:r>
              <a:rPr lang="ro-RO" sz="2800">
                <a:solidFill>
                  <a:srgbClr val="FFFFFF"/>
                </a:solidFill>
                <a:latin typeface="Calibri"/>
              </a:rPr>
              <a:t>Three-Year Roadmap – Years 1 and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6613" y="2459116"/>
            <a:ext cx="2776934" cy="352482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ro-RO" sz="1300">
                <a:solidFill>
                  <a:srgbClr val="FFFFFF"/>
                </a:solidFill>
                <a:latin typeface="Calibri"/>
              </a:rPr>
              <a:t>Year 1 – Foundations (adapted from CIPD, 2021d):</a:t>
            </a:r>
          </a:p>
          <a:p>
            <a:pPr lvl="1">
              <a:lnSpc>
                <a:spcPct val="90000"/>
              </a:lnSpc>
            </a:pPr>
            <a:r>
              <a:rPr lang="ro-RO" sz="1300">
                <a:solidFill>
                  <a:srgbClr val="FFFFFF"/>
                </a:solidFill>
                <a:latin typeface="Calibri"/>
              </a:rPr>
              <a:t>Agree people vision, values and Manager Standards.</a:t>
            </a:r>
          </a:p>
          <a:p>
            <a:pPr lvl="1">
              <a:lnSpc>
                <a:spcPct val="90000"/>
              </a:lnSpc>
            </a:pPr>
            <a:r>
              <a:rPr lang="ro-RO" sz="1300">
                <a:solidFill>
                  <a:srgbClr val="FFFFFF"/>
                </a:solidFill>
                <a:latin typeface="Calibri"/>
              </a:rPr>
              <a:t>Pilot quarterly check-ins and short surveys.</a:t>
            </a:r>
          </a:p>
          <a:p>
            <a:pPr lvl="1">
              <a:lnSpc>
                <a:spcPct val="90000"/>
              </a:lnSpc>
            </a:pPr>
            <a:r>
              <a:rPr lang="ro-RO" sz="1300">
                <a:solidFill>
                  <a:srgbClr val="FFFFFF"/>
                </a:solidFill>
                <a:latin typeface="Calibri"/>
              </a:rPr>
              <a:t>Start the manager development programme.</a:t>
            </a:r>
          </a:p>
          <a:p>
            <a:pPr>
              <a:lnSpc>
                <a:spcPct val="90000"/>
              </a:lnSpc>
            </a:pPr>
            <a:r>
              <a:rPr lang="ro-RO" sz="1300">
                <a:solidFill>
                  <a:srgbClr val="FFFFFF"/>
                </a:solidFill>
                <a:latin typeface="Calibri"/>
              </a:rPr>
              <a:t>Year 2 – Scale and Integrate:</a:t>
            </a:r>
          </a:p>
          <a:p>
            <a:pPr lvl="1">
              <a:lnSpc>
                <a:spcPct val="90000"/>
              </a:lnSpc>
            </a:pPr>
            <a:r>
              <a:rPr lang="ro-RO" sz="1300">
                <a:solidFill>
                  <a:srgbClr val="FFFFFF"/>
                </a:solidFill>
                <a:latin typeface="Calibri"/>
              </a:rPr>
              <a:t>Roll out new performance and wellbeing practices.</a:t>
            </a:r>
          </a:p>
          <a:p>
            <a:pPr lvl="1">
              <a:lnSpc>
                <a:spcPct val="90000"/>
              </a:lnSpc>
            </a:pPr>
            <a:r>
              <a:rPr lang="ro-RO" sz="1300">
                <a:solidFill>
                  <a:srgbClr val="FFFFFF"/>
                </a:solidFill>
                <a:latin typeface="Calibri"/>
              </a:rPr>
              <a:t>Strengthen career paths and internal moves in key roles.</a:t>
            </a:r>
          </a:p>
          <a:p>
            <a:pPr lvl="1">
              <a:lnSpc>
                <a:spcPct val="90000"/>
              </a:lnSpc>
            </a:pPr>
            <a:r>
              <a:rPr lang="ro-RO" sz="1300">
                <a:solidFill>
                  <a:srgbClr val="FFFFFF"/>
                </a:solidFill>
                <a:latin typeface="Calibri"/>
              </a:rPr>
              <a:t>Embed EDI and CSR in policies and induction.</a:t>
            </a:r>
          </a:p>
        </p:txBody>
      </p:sp>
      <p:pic>
        <p:nvPicPr>
          <p:cNvPr id="4" name="Imagine 3" descr="3 Year Roadmap Ppt PowerPoint Presentation Complete Deck With Slides">
            <a:extLst>
              <a:ext uri="{FF2B5EF4-FFF2-40B4-BE49-F238E27FC236}">
                <a16:creationId xmlns:a16="http://schemas.microsoft.com/office/drawing/2014/main" id="{601FDC49-F288-FD9C-CA2C-D75EE92C0C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89678" y="304575"/>
            <a:ext cx="5253639" cy="5674831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31BAD53-4E89-4F62-BBB7-26359763ED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62756DA2-40EB-4C6F-B962-5822FFB54F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240078" cy="6858000"/>
          </a:xfrm>
          <a:custGeom>
            <a:avLst/>
            <a:gdLst>
              <a:gd name="connsiteX0" fmla="*/ 0 w 6096000"/>
              <a:gd name="connsiteY0" fmla="*/ 0 h 6858000"/>
              <a:gd name="connsiteX1" fmla="*/ 5567517 w 6096000"/>
              <a:gd name="connsiteY1" fmla="*/ 0 h 6858000"/>
              <a:gd name="connsiteX2" fmla="*/ 5566938 w 6096000"/>
              <a:gd name="connsiteY2" fmla="*/ 1705 h 6858000"/>
              <a:gd name="connsiteX3" fmla="*/ 5551594 w 6096000"/>
              <a:gd name="connsiteY3" fmla="*/ 17287 h 6858000"/>
              <a:gd name="connsiteX4" fmla="*/ 5545641 w 6096000"/>
              <a:gd name="connsiteY4" fmla="*/ 130336 h 6858000"/>
              <a:gd name="connsiteX5" fmla="*/ 5538289 w 6096000"/>
              <a:gd name="connsiteY5" fmla="*/ 187093 h 6858000"/>
              <a:gd name="connsiteX6" fmla="*/ 5545790 w 6096000"/>
              <a:gd name="connsiteY6" fmla="*/ 265704 h 6858000"/>
              <a:gd name="connsiteX7" fmla="*/ 5542313 w 6096000"/>
              <a:gd name="connsiteY7" fmla="*/ 354566 h 6858000"/>
              <a:gd name="connsiteX8" fmla="*/ 5524126 w 6096000"/>
              <a:gd name="connsiteY8" fmla="*/ 472000 h 6858000"/>
              <a:gd name="connsiteX9" fmla="*/ 5522170 w 6096000"/>
              <a:gd name="connsiteY9" fmla="*/ 473782 h 6858000"/>
              <a:gd name="connsiteX10" fmla="*/ 5521798 w 6096000"/>
              <a:gd name="connsiteY10" fmla="*/ 491380 h 6858000"/>
              <a:gd name="connsiteX11" fmla="*/ 5536419 w 6096000"/>
              <a:gd name="connsiteY11" fmla="*/ 531675 h 6858000"/>
              <a:gd name="connsiteX12" fmla="*/ 5533435 w 6096000"/>
              <a:gd name="connsiteY12" fmla="*/ 536015 h 6858000"/>
              <a:gd name="connsiteX13" fmla="*/ 5538088 w 6096000"/>
              <a:gd name="connsiteY13" fmla="*/ 572092 h 6858000"/>
              <a:gd name="connsiteX14" fmla="*/ 5536061 w 6096000"/>
              <a:gd name="connsiteY14" fmla="*/ 572511 h 6858000"/>
              <a:gd name="connsiteX15" fmla="*/ 5528218 w 6096000"/>
              <a:gd name="connsiteY15" fmla="*/ 582332 h 6858000"/>
              <a:gd name="connsiteX16" fmla="*/ 5518011 w 6096000"/>
              <a:gd name="connsiteY16" fmla="*/ 601285 h 6858000"/>
              <a:gd name="connsiteX17" fmla="*/ 5473174 w 6096000"/>
              <a:gd name="connsiteY17" fmla="*/ 681608 h 6858000"/>
              <a:gd name="connsiteX18" fmla="*/ 5472963 w 6096000"/>
              <a:gd name="connsiteY18" fmla="*/ 689151 h 6858000"/>
              <a:gd name="connsiteX19" fmla="*/ 5472485 w 6096000"/>
              <a:gd name="connsiteY19" fmla="*/ 689289 h 6858000"/>
              <a:gd name="connsiteX20" fmla="*/ 5471326 w 6096000"/>
              <a:gd name="connsiteY20" fmla="*/ 697222 h 6858000"/>
              <a:gd name="connsiteX21" fmla="*/ 5472164 w 6096000"/>
              <a:gd name="connsiteY21" fmla="*/ 717531 h 6858000"/>
              <a:gd name="connsiteX22" fmla="*/ 5468891 w 6096000"/>
              <a:gd name="connsiteY22" fmla="*/ 722494 h 6858000"/>
              <a:gd name="connsiteX23" fmla="*/ 5463081 w 6096000"/>
              <a:gd name="connsiteY23" fmla="*/ 724368 h 6858000"/>
              <a:gd name="connsiteX24" fmla="*/ 5446981 w 6096000"/>
              <a:gd name="connsiteY24" fmla="*/ 752692 h 6858000"/>
              <a:gd name="connsiteX25" fmla="*/ 5417190 w 6096000"/>
              <a:gd name="connsiteY25" fmla="*/ 816346 h 6858000"/>
              <a:gd name="connsiteX26" fmla="*/ 5388958 w 6096000"/>
              <a:gd name="connsiteY26" fmla="*/ 889417 h 6858000"/>
              <a:gd name="connsiteX27" fmla="*/ 5307044 w 6096000"/>
              <a:gd name="connsiteY27" fmla="*/ 1063288 h 6858000"/>
              <a:gd name="connsiteX28" fmla="*/ 5303837 w 6096000"/>
              <a:gd name="connsiteY28" fmla="*/ 1157176 h 6858000"/>
              <a:gd name="connsiteX29" fmla="*/ 5286494 w 6096000"/>
              <a:gd name="connsiteY29" fmla="*/ 1210776 h 6858000"/>
              <a:gd name="connsiteX30" fmla="*/ 5282463 w 6096000"/>
              <a:gd name="connsiteY30" fmla="*/ 1301993 h 6858000"/>
              <a:gd name="connsiteX31" fmla="*/ 5252235 w 6096000"/>
              <a:gd name="connsiteY31" fmla="*/ 1360879 h 6858000"/>
              <a:gd name="connsiteX32" fmla="*/ 5244497 w 6096000"/>
              <a:gd name="connsiteY32" fmla="*/ 1404045 h 6858000"/>
              <a:gd name="connsiteX33" fmla="*/ 5223823 w 6096000"/>
              <a:gd name="connsiteY33" fmla="*/ 1429568 h 6858000"/>
              <a:gd name="connsiteX34" fmla="*/ 5224851 w 6096000"/>
              <a:gd name="connsiteY34" fmla="*/ 1430305 h 6858000"/>
              <a:gd name="connsiteX35" fmla="*/ 5212394 w 6096000"/>
              <a:gd name="connsiteY35" fmla="*/ 1463304 h 6858000"/>
              <a:gd name="connsiteX36" fmla="*/ 5209958 w 6096000"/>
              <a:gd name="connsiteY36" fmla="*/ 1514846 h 6858000"/>
              <a:gd name="connsiteX37" fmla="*/ 5206417 w 6096000"/>
              <a:gd name="connsiteY37" fmla="*/ 1519731 h 6858000"/>
              <a:gd name="connsiteX38" fmla="*/ 5206640 w 6096000"/>
              <a:gd name="connsiteY38" fmla="*/ 1519929 h 6858000"/>
              <a:gd name="connsiteX39" fmla="*/ 5207632 w 6096000"/>
              <a:gd name="connsiteY39" fmla="*/ 1546022 h 6858000"/>
              <a:gd name="connsiteX40" fmla="*/ 5212030 w 6096000"/>
              <a:gd name="connsiteY40" fmla="*/ 1578752 h 6858000"/>
              <a:gd name="connsiteX41" fmla="*/ 5203533 w 6096000"/>
              <a:gd name="connsiteY41" fmla="*/ 1647555 h 6858000"/>
              <a:gd name="connsiteX42" fmla="*/ 5190877 w 6096000"/>
              <a:gd name="connsiteY42" fmla="*/ 1715685 h 6858000"/>
              <a:gd name="connsiteX43" fmla="*/ 5184235 w 6096000"/>
              <a:gd name="connsiteY43" fmla="*/ 1740358 h 6858000"/>
              <a:gd name="connsiteX44" fmla="*/ 5181475 w 6096000"/>
              <a:gd name="connsiteY44" fmla="*/ 1784314 h 6858000"/>
              <a:gd name="connsiteX45" fmla="*/ 5185845 w 6096000"/>
              <a:gd name="connsiteY45" fmla="*/ 1804434 h 6858000"/>
              <a:gd name="connsiteX46" fmla="*/ 5185068 w 6096000"/>
              <a:gd name="connsiteY46" fmla="*/ 1805316 h 6858000"/>
              <a:gd name="connsiteX47" fmla="*/ 5188593 w 6096000"/>
              <a:gd name="connsiteY47" fmla="*/ 1807109 h 6858000"/>
              <a:gd name="connsiteX48" fmla="*/ 5185920 w 6096000"/>
              <a:gd name="connsiteY48" fmla="*/ 1821003 h 6858000"/>
              <a:gd name="connsiteX49" fmla="*/ 5183543 w 6096000"/>
              <a:gd name="connsiteY49" fmla="*/ 1824832 h 6858000"/>
              <a:gd name="connsiteX50" fmla="*/ 5182235 w 6096000"/>
              <a:gd name="connsiteY50" fmla="*/ 1830429 h 6858000"/>
              <a:gd name="connsiteX51" fmla="*/ 5182525 w 6096000"/>
              <a:gd name="connsiteY51" fmla="*/ 1830569 h 6858000"/>
              <a:gd name="connsiteX52" fmla="*/ 5180663 w 6096000"/>
              <a:gd name="connsiteY52" fmla="*/ 1835810 h 6858000"/>
              <a:gd name="connsiteX53" fmla="*/ 5167452 w 6096000"/>
              <a:gd name="connsiteY53" fmla="*/ 1861483 h 6858000"/>
              <a:gd name="connsiteX54" fmla="*/ 5174266 w 6096000"/>
              <a:gd name="connsiteY54" fmla="*/ 1892417 h 6858000"/>
              <a:gd name="connsiteX55" fmla="*/ 5189262 w 6096000"/>
              <a:gd name="connsiteY55" fmla="*/ 1895114 h 6858000"/>
              <a:gd name="connsiteX56" fmla="*/ 5187100 w 6096000"/>
              <a:gd name="connsiteY56" fmla="*/ 1899379 h 6858000"/>
              <a:gd name="connsiteX57" fmla="*/ 5180471 w 6096000"/>
              <a:gd name="connsiteY57" fmla="*/ 1907867 h 6858000"/>
              <a:gd name="connsiteX58" fmla="*/ 5181361 w 6096000"/>
              <a:gd name="connsiteY58" fmla="*/ 1910265 h 6858000"/>
              <a:gd name="connsiteX59" fmla="*/ 5178268 w 6096000"/>
              <a:gd name="connsiteY59" fmla="*/ 1935584 h 6858000"/>
              <a:gd name="connsiteX60" fmla="*/ 5183619 w 6096000"/>
              <a:gd name="connsiteY60" fmla="*/ 1942021 h 6858000"/>
              <a:gd name="connsiteX61" fmla="*/ 5184480 w 6096000"/>
              <a:gd name="connsiteY61" fmla="*/ 1945112 h 6858000"/>
              <a:gd name="connsiteX62" fmla="*/ 5172776 w 6096000"/>
              <a:gd name="connsiteY62" fmla="*/ 1961162 h 6858000"/>
              <a:gd name="connsiteX63" fmla="*/ 5168513 w 6096000"/>
              <a:gd name="connsiteY63" fmla="*/ 1969445 h 6858000"/>
              <a:gd name="connsiteX64" fmla="*/ 5126597 w 6096000"/>
              <a:gd name="connsiteY64" fmla="*/ 2024270 h 6858000"/>
              <a:gd name="connsiteX65" fmla="*/ 5119528 w 6096000"/>
              <a:gd name="connsiteY65" fmla="*/ 2107942 h 6858000"/>
              <a:gd name="connsiteX66" fmla="*/ 5110356 w 6096000"/>
              <a:gd name="connsiteY66" fmla="*/ 2193455 h 6858000"/>
              <a:gd name="connsiteX67" fmla="*/ 5104992 w 6096000"/>
              <a:gd name="connsiteY67" fmla="*/ 2260088 h 6858000"/>
              <a:gd name="connsiteX68" fmla="*/ 5059439 w 6096000"/>
              <a:gd name="connsiteY68" fmla="*/ 2335735 h 6858000"/>
              <a:gd name="connsiteX69" fmla="*/ 5022061 w 6096000"/>
              <a:gd name="connsiteY69" fmla="*/ 2408995 h 6858000"/>
              <a:gd name="connsiteX70" fmla="*/ 5022253 w 6096000"/>
              <a:gd name="connsiteY70" fmla="*/ 2445869 h 6858000"/>
              <a:gd name="connsiteX71" fmla="*/ 5011426 w 6096000"/>
              <a:gd name="connsiteY71" fmla="*/ 2496499 h 6858000"/>
              <a:gd name="connsiteX72" fmla="*/ 4994224 w 6096000"/>
              <a:gd name="connsiteY72" fmla="*/ 2549900 h 6858000"/>
              <a:gd name="connsiteX73" fmla="*/ 4995245 w 6096000"/>
              <a:gd name="connsiteY73" fmla="*/ 2596456 h 6858000"/>
              <a:gd name="connsiteX74" fmla="*/ 4988570 w 6096000"/>
              <a:gd name="connsiteY74" fmla="*/ 2606088 h 6858000"/>
              <a:gd name="connsiteX75" fmla="*/ 4988371 w 6096000"/>
              <a:gd name="connsiteY75" fmla="*/ 2635351 h 6858000"/>
              <a:gd name="connsiteX76" fmla="*/ 4983212 w 6096000"/>
              <a:gd name="connsiteY76" fmla="*/ 2665666 h 6858000"/>
              <a:gd name="connsiteX77" fmla="*/ 4968234 w 6096000"/>
              <a:gd name="connsiteY77" fmla="*/ 2715895 h 6858000"/>
              <a:gd name="connsiteX78" fmla="*/ 4975888 w 6096000"/>
              <a:gd name="connsiteY78" fmla="*/ 2725052 h 6858000"/>
              <a:gd name="connsiteX79" fmla="*/ 4980195 w 6096000"/>
              <a:gd name="connsiteY79" fmla="*/ 2726489 h 6858000"/>
              <a:gd name="connsiteX80" fmla="*/ 4976218 w 6096000"/>
              <a:gd name="connsiteY80" fmla="*/ 2740278 h 6858000"/>
              <a:gd name="connsiteX81" fmla="*/ 4980571 w 6096000"/>
              <a:gd name="connsiteY81" fmla="*/ 2751112 h 6858000"/>
              <a:gd name="connsiteX82" fmla="*/ 4973893 w 6096000"/>
              <a:gd name="connsiteY82" fmla="*/ 2760208 h 6858000"/>
              <a:gd name="connsiteX83" fmla="*/ 4979005 w 6096000"/>
              <a:gd name="connsiteY83" fmla="*/ 2790136 h 6858000"/>
              <a:gd name="connsiteX84" fmla="*/ 4986137 w 6096000"/>
              <a:gd name="connsiteY84" fmla="*/ 2804183 h 6858000"/>
              <a:gd name="connsiteX85" fmla="*/ 4986175 w 6096000"/>
              <a:gd name="connsiteY85" fmla="*/ 2825860 h 6858000"/>
              <a:gd name="connsiteX86" fmla="*/ 4993936 w 6096000"/>
              <a:gd name="connsiteY86" fmla="*/ 2911749 h 6858000"/>
              <a:gd name="connsiteX87" fmla="*/ 4992563 w 6096000"/>
              <a:gd name="connsiteY87" fmla="*/ 2977278 h 6858000"/>
              <a:gd name="connsiteX88" fmla="*/ 4980516 w 6096000"/>
              <a:gd name="connsiteY88" fmla="*/ 2991092 h 6858000"/>
              <a:gd name="connsiteX89" fmla="*/ 4992801 w 6096000"/>
              <a:gd name="connsiteY89" fmla="*/ 3020247 h 6858000"/>
              <a:gd name="connsiteX90" fmla="*/ 5014805 w 6096000"/>
              <a:gd name="connsiteY90" fmla="*/ 3065434 h 6858000"/>
              <a:gd name="connsiteX91" fmla="*/ 5002733 w 6096000"/>
              <a:gd name="connsiteY91" fmla="*/ 3103777 h 6858000"/>
              <a:gd name="connsiteX92" fmla="*/ 5002941 w 6096000"/>
              <a:gd name="connsiteY92" fmla="*/ 3151828 h 6858000"/>
              <a:gd name="connsiteX93" fmla="*/ 5002883 w 6096000"/>
              <a:gd name="connsiteY93" fmla="*/ 3180546 h 6858000"/>
              <a:gd name="connsiteX94" fmla="*/ 5016711 w 6096000"/>
              <a:gd name="connsiteY94" fmla="*/ 3258677 h 6858000"/>
              <a:gd name="connsiteX95" fmla="*/ 5017918 w 6096000"/>
              <a:gd name="connsiteY95" fmla="*/ 3262610 h 6858000"/>
              <a:gd name="connsiteX96" fmla="*/ 5011672 w 6096000"/>
              <a:gd name="connsiteY96" fmla="*/ 3277179 h 6858000"/>
              <a:gd name="connsiteX97" fmla="*/ 5009344 w 6096000"/>
              <a:gd name="connsiteY97" fmla="*/ 3278130 h 6858000"/>
              <a:gd name="connsiteX98" fmla="*/ 5026770 w 6096000"/>
              <a:gd name="connsiteY98" fmla="*/ 3325671 h 6858000"/>
              <a:gd name="connsiteX99" fmla="*/ 5024571 w 6096000"/>
              <a:gd name="connsiteY99" fmla="*/ 3332072 h 6858000"/>
              <a:gd name="connsiteX100" fmla="*/ 5041705 w 6096000"/>
              <a:gd name="connsiteY100" fmla="*/ 3362948 h 6858000"/>
              <a:gd name="connsiteX101" fmla="*/ 5047477 w 6096000"/>
              <a:gd name="connsiteY101" fmla="*/ 3378959 h 6858000"/>
              <a:gd name="connsiteX102" fmla="*/ 5060758 w 6096000"/>
              <a:gd name="connsiteY102" fmla="*/ 3407057 h 6858000"/>
              <a:gd name="connsiteX103" fmla="*/ 5058968 w 6096000"/>
              <a:gd name="connsiteY103" fmla="*/ 3409825 h 6858000"/>
              <a:gd name="connsiteX104" fmla="*/ 5062667 w 6096000"/>
              <a:gd name="connsiteY104" fmla="*/ 3415218 h 6858000"/>
              <a:gd name="connsiteX105" fmla="*/ 5060928 w 6096000"/>
              <a:gd name="connsiteY105" fmla="*/ 3419880 h 6858000"/>
              <a:gd name="connsiteX106" fmla="*/ 5062923 w 6096000"/>
              <a:gd name="connsiteY106" fmla="*/ 3424545 h 6858000"/>
              <a:gd name="connsiteX107" fmla="*/ 5064623 w 6096000"/>
              <a:gd name="connsiteY107" fmla="*/ 3476412 h 6858000"/>
              <a:gd name="connsiteX108" fmla="*/ 5069684 w 6096000"/>
              <a:gd name="connsiteY108" fmla="*/ 3486850 h 6858000"/>
              <a:gd name="connsiteX109" fmla="*/ 5063339 w 6096000"/>
              <a:gd name="connsiteY109" fmla="*/ 3496391 h 6858000"/>
              <a:gd name="connsiteX110" fmla="*/ 5070139 w 6096000"/>
              <a:gd name="connsiteY110" fmla="*/ 3531201 h 6858000"/>
              <a:gd name="connsiteX111" fmla="*/ 5079896 w 6096000"/>
              <a:gd name="connsiteY111" fmla="*/ 3542019 h 6858000"/>
              <a:gd name="connsiteX112" fmla="*/ 5087540 w 6096000"/>
              <a:gd name="connsiteY112" fmla="*/ 3552249 h 6858000"/>
              <a:gd name="connsiteX113" fmla="*/ 5087902 w 6096000"/>
              <a:gd name="connsiteY113" fmla="*/ 3553678 h 6858000"/>
              <a:gd name="connsiteX114" fmla="*/ 5091509 w 6096000"/>
              <a:gd name="connsiteY114" fmla="*/ 3568021 h 6858000"/>
              <a:gd name="connsiteX115" fmla="*/ 5091934 w 6096000"/>
              <a:gd name="connsiteY115" fmla="*/ 3569719 h 6858000"/>
              <a:gd name="connsiteX116" fmla="*/ 5089362 w 6096000"/>
              <a:gd name="connsiteY116" fmla="*/ 3586412 h 6858000"/>
              <a:gd name="connsiteX117" fmla="*/ 5092358 w 6096000"/>
              <a:gd name="connsiteY117" fmla="*/ 3597336 h 6858000"/>
              <a:gd name="connsiteX118" fmla="*/ 5084254 w 6096000"/>
              <a:gd name="connsiteY118" fmla="*/ 3606007 h 6858000"/>
              <a:gd name="connsiteX119" fmla="*/ 5084281 w 6096000"/>
              <a:gd name="connsiteY119" fmla="*/ 3641228 h 6858000"/>
              <a:gd name="connsiteX120" fmla="*/ 5091848 w 6096000"/>
              <a:gd name="connsiteY120" fmla="*/ 3653088 h 6858000"/>
              <a:gd name="connsiteX121" fmla="*/ 5097436 w 6096000"/>
              <a:gd name="connsiteY121" fmla="*/ 3664114 h 6858000"/>
              <a:gd name="connsiteX122" fmla="*/ 5097518 w 6096000"/>
              <a:gd name="connsiteY122" fmla="*/ 3665569 h 6858000"/>
              <a:gd name="connsiteX123" fmla="*/ 5099829 w 6096000"/>
              <a:gd name="connsiteY123" fmla="*/ 3707357 h 6858000"/>
              <a:gd name="connsiteX124" fmla="*/ 5114696 w 6096000"/>
              <a:gd name="connsiteY124" fmla="*/ 3778166 h 6858000"/>
              <a:gd name="connsiteX125" fmla="*/ 5135379 w 6096000"/>
              <a:gd name="connsiteY125" fmla="*/ 3878222 h 6858000"/>
              <a:gd name="connsiteX126" fmla="*/ 5130138 w 6096000"/>
              <a:gd name="connsiteY126" fmla="*/ 4048117 h 6858000"/>
              <a:gd name="connsiteX127" fmla="*/ 5090040 w 6096000"/>
              <a:gd name="connsiteY127" fmla="*/ 4219510 h 6858000"/>
              <a:gd name="connsiteX128" fmla="*/ 5092812 w 6096000"/>
              <a:gd name="connsiteY128" fmla="*/ 4411258 h 6858000"/>
              <a:gd name="connsiteX129" fmla="*/ 5084599 w 6096000"/>
              <a:gd name="connsiteY129" fmla="*/ 4488531 h 6858000"/>
              <a:gd name="connsiteX130" fmla="*/ 5084072 w 6096000"/>
              <a:gd name="connsiteY130" fmla="*/ 4539168 h 6858000"/>
              <a:gd name="connsiteX131" fmla="*/ 5068936 w 6096000"/>
              <a:gd name="connsiteY131" fmla="*/ 4625153 h 6858000"/>
              <a:gd name="connsiteX132" fmla="*/ 5059114 w 6096000"/>
              <a:gd name="connsiteY132" fmla="*/ 4733115 h 6858000"/>
              <a:gd name="connsiteX133" fmla="*/ 5037209 w 6096000"/>
              <a:gd name="connsiteY133" fmla="*/ 4844323 h 6858000"/>
              <a:gd name="connsiteX134" fmla="*/ 5020638 w 6096000"/>
              <a:gd name="connsiteY134" fmla="*/ 4877992 h 6858000"/>
              <a:gd name="connsiteX135" fmla="*/ 5006413 w 6096000"/>
              <a:gd name="connsiteY135" fmla="*/ 4925805 h 6858000"/>
              <a:gd name="connsiteX136" fmla="*/ 4971037 w 6096000"/>
              <a:gd name="connsiteY136" fmla="*/ 5009272 h 6858000"/>
              <a:gd name="connsiteX137" fmla="*/ 4963105 w 6096000"/>
              <a:gd name="connsiteY137" fmla="*/ 5111369 h 6858000"/>
              <a:gd name="connsiteX138" fmla="*/ 4976341 w 6096000"/>
              <a:gd name="connsiteY138" fmla="*/ 5210876 h 6858000"/>
              <a:gd name="connsiteX139" fmla="*/ 4980617 w 6096000"/>
              <a:gd name="connsiteY139" fmla="*/ 5269726 h 6858000"/>
              <a:gd name="connsiteX140" fmla="*/ 4997733 w 6096000"/>
              <a:gd name="connsiteY140" fmla="*/ 5464225 h 6858000"/>
              <a:gd name="connsiteX141" fmla="*/ 5001400 w 6096000"/>
              <a:gd name="connsiteY141" fmla="*/ 5594585 h 6858000"/>
              <a:gd name="connsiteX142" fmla="*/ 4983700 w 6096000"/>
              <a:gd name="connsiteY142" fmla="*/ 5667896 h 6858000"/>
              <a:gd name="connsiteX143" fmla="*/ 4968506 w 6096000"/>
              <a:gd name="connsiteY143" fmla="*/ 5769225 h 6858000"/>
              <a:gd name="connsiteX144" fmla="*/ 4969765 w 6096000"/>
              <a:gd name="connsiteY144" fmla="*/ 5823324 h 6858000"/>
              <a:gd name="connsiteX145" fmla="*/ 4966129 w 6096000"/>
              <a:gd name="connsiteY145" fmla="*/ 5862699 h 6858000"/>
              <a:gd name="connsiteX146" fmla="*/ 4970695 w 6096000"/>
              <a:gd name="connsiteY146" fmla="*/ 5906467 h 6858000"/>
              <a:gd name="connsiteX147" fmla="*/ 4991568 w 6096000"/>
              <a:gd name="connsiteY147" fmla="*/ 5939847 h 6858000"/>
              <a:gd name="connsiteX148" fmla="*/ 4986815 w 6096000"/>
              <a:gd name="connsiteY148" fmla="*/ 5973994 h 6858000"/>
              <a:gd name="connsiteX149" fmla="*/ 4987776 w 6096000"/>
              <a:gd name="connsiteY149" fmla="*/ 6089693 h 6858000"/>
              <a:gd name="connsiteX150" fmla="*/ 4991621 w 6096000"/>
              <a:gd name="connsiteY150" fmla="*/ 6224938 h 6858000"/>
              <a:gd name="connsiteX151" fmla="*/ 5017157 w 6096000"/>
              <a:gd name="connsiteY151" fmla="*/ 6370251 h 6858000"/>
              <a:gd name="connsiteX152" fmla="*/ 5040797 w 6096000"/>
              <a:gd name="connsiteY152" fmla="*/ 6541313 h 6858000"/>
              <a:gd name="connsiteX153" fmla="*/ 5045375 w 6096000"/>
              <a:gd name="connsiteY153" fmla="*/ 6640957 h 6858000"/>
              <a:gd name="connsiteX154" fmla="*/ 5058442 w 6096000"/>
              <a:gd name="connsiteY154" fmla="*/ 6705297 h 6858000"/>
              <a:gd name="connsiteX155" fmla="*/ 5071125 w 6096000"/>
              <a:gd name="connsiteY155" fmla="*/ 6759582 h 6858000"/>
              <a:gd name="connsiteX156" fmla="*/ 5069172 w 6096000"/>
              <a:gd name="connsiteY156" fmla="*/ 6817746 h 6858000"/>
              <a:gd name="connsiteX157" fmla="*/ 5072322 w 6096000"/>
              <a:gd name="connsiteY157" fmla="*/ 6843646 h 6858000"/>
              <a:gd name="connsiteX158" fmla="*/ 5091388 w 6096000"/>
              <a:gd name="connsiteY158" fmla="*/ 6857998 h 6858000"/>
              <a:gd name="connsiteX159" fmla="*/ 6096000 w 6096000"/>
              <a:gd name="connsiteY159" fmla="*/ 6857998 h 6858000"/>
              <a:gd name="connsiteX160" fmla="*/ 6096000 w 6096000"/>
              <a:gd name="connsiteY160" fmla="*/ 6858000 h 6858000"/>
              <a:gd name="connsiteX161" fmla="*/ 0 w 6096000"/>
              <a:gd name="connsiteY16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5567517" y="0"/>
                </a:lnTo>
                <a:lnTo>
                  <a:pt x="5566938" y="1705"/>
                </a:lnTo>
                <a:cubicBezTo>
                  <a:pt x="5563126" y="8440"/>
                  <a:pt x="5558112" y="13784"/>
                  <a:pt x="5551594" y="17287"/>
                </a:cubicBezTo>
                <a:cubicBezTo>
                  <a:pt x="5562364" y="82036"/>
                  <a:pt x="5510349" y="69804"/>
                  <a:pt x="5545641" y="130336"/>
                </a:cubicBezTo>
                <a:cubicBezTo>
                  <a:pt x="5526953" y="117589"/>
                  <a:pt x="5536978" y="162458"/>
                  <a:pt x="5538289" y="187093"/>
                </a:cubicBezTo>
                <a:cubicBezTo>
                  <a:pt x="5536205" y="226511"/>
                  <a:pt x="5545722" y="205530"/>
                  <a:pt x="5545790" y="265704"/>
                </a:cubicBezTo>
                <a:cubicBezTo>
                  <a:pt x="5542296" y="317533"/>
                  <a:pt x="5543813" y="325288"/>
                  <a:pt x="5542313" y="354566"/>
                </a:cubicBezTo>
                <a:lnTo>
                  <a:pt x="5524126" y="472000"/>
                </a:lnTo>
                <a:lnTo>
                  <a:pt x="5522170" y="473782"/>
                </a:lnTo>
                <a:cubicBezTo>
                  <a:pt x="5517847" y="482008"/>
                  <a:pt x="5518682" y="487340"/>
                  <a:pt x="5521798" y="491380"/>
                </a:cubicBezTo>
                <a:lnTo>
                  <a:pt x="5536419" y="531675"/>
                </a:lnTo>
                <a:lnTo>
                  <a:pt x="5533435" y="536015"/>
                </a:lnTo>
                <a:lnTo>
                  <a:pt x="5538088" y="572092"/>
                </a:lnTo>
                <a:lnTo>
                  <a:pt x="5536061" y="572511"/>
                </a:lnTo>
                <a:cubicBezTo>
                  <a:pt x="5531611" y="574271"/>
                  <a:pt x="5528529" y="577121"/>
                  <a:pt x="5528218" y="582332"/>
                </a:cubicBezTo>
                <a:cubicBezTo>
                  <a:pt x="5498002" y="573171"/>
                  <a:pt x="5516262" y="585107"/>
                  <a:pt x="5518011" y="601285"/>
                </a:cubicBezTo>
                <a:cubicBezTo>
                  <a:pt x="5508838" y="617831"/>
                  <a:pt x="5480684" y="666964"/>
                  <a:pt x="5473174" y="681608"/>
                </a:cubicBezTo>
                <a:cubicBezTo>
                  <a:pt x="5473102" y="684122"/>
                  <a:pt x="5473033" y="686637"/>
                  <a:pt x="5472963" y="689151"/>
                </a:cubicBezTo>
                <a:lnTo>
                  <a:pt x="5472485" y="689289"/>
                </a:lnTo>
                <a:cubicBezTo>
                  <a:pt x="5471434" y="690905"/>
                  <a:pt x="5470986" y="693376"/>
                  <a:pt x="5471326" y="697222"/>
                </a:cubicBezTo>
                <a:cubicBezTo>
                  <a:pt x="5471606" y="703992"/>
                  <a:pt x="5471884" y="710761"/>
                  <a:pt x="5472164" y="717531"/>
                </a:cubicBezTo>
                <a:lnTo>
                  <a:pt x="5468891" y="722494"/>
                </a:lnTo>
                <a:lnTo>
                  <a:pt x="5463081" y="724368"/>
                </a:lnTo>
                <a:lnTo>
                  <a:pt x="5446981" y="752692"/>
                </a:lnTo>
                <a:cubicBezTo>
                  <a:pt x="5454691" y="764380"/>
                  <a:pt x="5422719" y="808083"/>
                  <a:pt x="5417190" y="816346"/>
                </a:cubicBezTo>
                <a:lnTo>
                  <a:pt x="5388958" y="889417"/>
                </a:lnTo>
                <a:cubicBezTo>
                  <a:pt x="5320491" y="969963"/>
                  <a:pt x="5321907" y="1005331"/>
                  <a:pt x="5307044" y="1063288"/>
                </a:cubicBezTo>
                <a:cubicBezTo>
                  <a:pt x="5313332" y="1111028"/>
                  <a:pt x="5317096" y="1110140"/>
                  <a:pt x="5303837" y="1157176"/>
                </a:cubicBezTo>
                <a:cubicBezTo>
                  <a:pt x="5301103" y="1192124"/>
                  <a:pt x="5301884" y="1197232"/>
                  <a:pt x="5286494" y="1210776"/>
                </a:cubicBezTo>
                <a:lnTo>
                  <a:pt x="5282463" y="1301993"/>
                </a:lnTo>
                <a:lnTo>
                  <a:pt x="5252235" y="1360879"/>
                </a:lnTo>
                <a:lnTo>
                  <a:pt x="5244497" y="1404045"/>
                </a:lnTo>
                <a:lnTo>
                  <a:pt x="5223823" y="1429568"/>
                </a:lnTo>
                <a:lnTo>
                  <a:pt x="5224851" y="1430305"/>
                </a:lnTo>
                <a:cubicBezTo>
                  <a:pt x="5226697" y="1432466"/>
                  <a:pt x="5214738" y="1459891"/>
                  <a:pt x="5212394" y="1463304"/>
                </a:cubicBezTo>
                <a:cubicBezTo>
                  <a:pt x="5209912" y="1477394"/>
                  <a:pt x="5213027" y="1501295"/>
                  <a:pt x="5209958" y="1514846"/>
                </a:cubicBezTo>
                <a:lnTo>
                  <a:pt x="5206417" y="1519731"/>
                </a:lnTo>
                <a:lnTo>
                  <a:pt x="5206640" y="1519929"/>
                </a:lnTo>
                <a:cubicBezTo>
                  <a:pt x="5206490" y="1521210"/>
                  <a:pt x="5209710" y="1543635"/>
                  <a:pt x="5207632" y="1546022"/>
                </a:cubicBezTo>
                <a:lnTo>
                  <a:pt x="5212030" y="1578752"/>
                </a:lnTo>
                <a:cubicBezTo>
                  <a:pt x="5206147" y="1605585"/>
                  <a:pt x="5226381" y="1622803"/>
                  <a:pt x="5203533" y="1647555"/>
                </a:cubicBezTo>
                <a:cubicBezTo>
                  <a:pt x="5198128" y="1672675"/>
                  <a:pt x="5203213" y="1694404"/>
                  <a:pt x="5190877" y="1715685"/>
                </a:cubicBezTo>
                <a:cubicBezTo>
                  <a:pt x="5196815" y="1724301"/>
                  <a:pt x="5198098" y="1732435"/>
                  <a:pt x="5184235" y="1740358"/>
                </a:cubicBezTo>
                <a:cubicBezTo>
                  <a:pt x="5182625" y="1763793"/>
                  <a:pt x="5198368" y="1769422"/>
                  <a:pt x="5181475" y="1784314"/>
                </a:cubicBezTo>
                <a:cubicBezTo>
                  <a:pt x="5205987" y="1797417"/>
                  <a:pt x="5195246" y="1798221"/>
                  <a:pt x="5185845" y="1804434"/>
                </a:cubicBezTo>
                <a:lnTo>
                  <a:pt x="5185068" y="1805316"/>
                </a:lnTo>
                <a:lnTo>
                  <a:pt x="5188593" y="1807109"/>
                </a:lnTo>
                <a:lnTo>
                  <a:pt x="5185920" y="1821003"/>
                </a:lnTo>
                <a:lnTo>
                  <a:pt x="5183543" y="1824832"/>
                </a:lnTo>
                <a:cubicBezTo>
                  <a:pt x="5182284" y="1827468"/>
                  <a:pt x="5181937" y="1829219"/>
                  <a:pt x="5182235" y="1830429"/>
                </a:cubicBezTo>
                <a:lnTo>
                  <a:pt x="5182525" y="1830569"/>
                </a:lnTo>
                <a:lnTo>
                  <a:pt x="5180663" y="1835810"/>
                </a:lnTo>
                <a:cubicBezTo>
                  <a:pt x="5176779" y="1844665"/>
                  <a:pt x="5172297" y="1853278"/>
                  <a:pt x="5167452" y="1861483"/>
                </a:cubicBezTo>
                <a:cubicBezTo>
                  <a:pt x="5179827" y="1866643"/>
                  <a:pt x="5166788" y="1884999"/>
                  <a:pt x="5174266" y="1892417"/>
                </a:cubicBezTo>
                <a:lnTo>
                  <a:pt x="5189262" y="1895114"/>
                </a:lnTo>
                <a:lnTo>
                  <a:pt x="5187100" y="1899379"/>
                </a:lnTo>
                <a:lnTo>
                  <a:pt x="5180471" y="1907867"/>
                </a:lnTo>
                <a:cubicBezTo>
                  <a:pt x="5179609" y="1909162"/>
                  <a:pt x="5179647" y="1909994"/>
                  <a:pt x="5181361" y="1910265"/>
                </a:cubicBezTo>
                <a:cubicBezTo>
                  <a:pt x="5180995" y="1914884"/>
                  <a:pt x="5177893" y="1930292"/>
                  <a:pt x="5178268" y="1935584"/>
                </a:cubicBezTo>
                <a:lnTo>
                  <a:pt x="5183619" y="1942021"/>
                </a:lnTo>
                <a:lnTo>
                  <a:pt x="5184480" y="1945112"/>
                </a:lnTo>
                <a:lnTo>
                  <a:pt x="5172776" y="1961162"/>
                </a:lnTo>
                <a:lnTo>
                  <a:pt x="5168513" y="1969445"/>
                </a:lnTo>
                <a:lnTo>
                  <a:pt x="5126597" y="2024270"/>
                </a:lnTo>
                <a:lnTo>
                  <a:pt x="5119528" y="2107942"/>
                </a:lnTo>
                <a:cubicBezTo>
                  <a:pt x="5089290" y="2138038"/>
                  <a:pt x="5110415" y="2159228"/>
                  <a:pt x="5110356" y="2193455"/>
                </a:cubicBezTo>
                <a:cubicBezTo>
                  <a:pt x="5101302" y="2220953"/>
                  <a:pt x="5110381" y="2224200"/>
                  <a:pt x="5104992" y="2260088"/>
                </a:cubicBezTo>
                <a:cubicBezTo>
                  <a:pt x="5096504" y="2291744"/>
                  <a:pt x="5078225" y="2299003"/>
                  <a:pt x="5059439" y="2335735"/>
                </a:cubicBezTo>
                <a:cubicBezTo>
                  <a:pt x="5029465" y="2329020"/>
                  <a:pt x="5058046" y="2407546"/>
                  <a:pt x="5022061" y="2408995"/>
                </a:cubicBezTo>
                <a:cubicBezTo>
                  <a:pt x="5023289" y="2413465"/>
                  <a:pt x="5019654" y="2441580"/>
                  <a:pt x="5022253" y="2445869"/>
                </a:cubicBezTo>
                <a:cubicBezTo>
                  <a:pt x="5022440" y="2449625"/>
                  <a:pt x="5011241" y="2492743"/>
                  <a:pt x="5011426" y="2496499"/>
                </a:cubicBezTo>
                <a:lnTo>
                  <a:pt x="4994224" y="2549900"/>
                </a:lnTo>
                <a:cubicBezTo>
                  <a:pt x="4992353" y="2564757"/>
                  <a:pt x="4998952" y="2582253"/>
                  <a:pt x="4995245" y="2596456"/>
                </a:cubicBezTo>
                <a:lnTo>
                  <a:pt x="4988570" y="2606088"/>
                </a:lnTo>
                <a:cubicBezTo>
                  <a:pt x="4988504" y="2615842"/>
                  <a:pt x="4988436" y="2625597"/>
                  <a:pt x="4988371" y="2635351"/>
                </a:cubicBezTo>
                <a:lnTo>
                  <a:pt x="4983212" y="2665666"/>
                </a:lnTo>
                <a:lnTo>
                  <a:pt x="4968234" y="2715895"/>
                </a:lnTo>
                <a:lnTo>
                  <a:pt x="4975888" y="2725052"/>
                </a:lnTo>
                <a:lnTo>
                  <a:pt x="4980195" y="2726489"/>
                </a:lnTo>
                <a:lnTo>
                  <a:pt x="4976218" y="2740278"/>
                </a:lnTo>
                <a:lnTo>
                  <a:pt x="4980571" y="2751112"/>
                </a:lnTo>
                <a:lnTo>
                  <a:pt x="4973893" y="2760208"/>
                </a:lnTo>
                <a:lnTo>
                  <a:pt x="4979005" y="2790136"/>
                </a:lnTo>
                <a:lnTo>
                  <a:pt x="4986137" y="2804183"/>
                </a:lnTo>
                <a:cubicBezTo>
                  <a:pt x="4986150" y="2811409"/>
                  <a:pt x="4986162" y="2818634"/>
                  <a:pt x="4986175" y="2825860"/>
                </a:cubicBezTo>
                <a:cubicBezTo>
                  <a:pt x="4987474" y="2843788"/>
                  <a:pt x="4992871" y="2886513"/>
                  <a:pt x="4993936" y="2911749"/>
                </a:cubicBezTo>
                <a:cubicBezTo>
                  <a:pt x="4993313" y="2946689"/>
                  <a:pt x="4980300" y="2954448"/>
                  <a:pt x="4992563" y="2977278"/>
                </a:cubicBezTo>
                <a:cubicBezTo>
                  <a:pt x="4985688" y="2983455"/>
                  <a:pt x="4982051" y="2987749"/>
                  <a:pt x="4980516" y="2991092"/>
                </a:cubicBezTo>
                <a:cubicBezTo>
                  <a:pt x="4975910" y="3001119"/>
                  <a:pt x="4990216" y="3002537"/>
                  <a:pt x="4992801" y="3020247"/>
                </a:cubicBezTo>
                <a:cubicBezTo>
                  <a:pt x="4998517" y="3032637"/>
                  <a:pt x="5013148" y="3051512"/>
                  <a:pt x="5014805" y="3065434"/>
                </a:cubicBezTo>
                <a:cubicBezTo>
                  <a:pt x="4998836" y="3057428"/>
                  <a:pt x="5016840" y="3105196"/>
                  <a:pt x="5002733" y="3103777"/>
                </a:cubicBezTo>
                <a:cubicBezTo>
                  <a:pt x="5022381" y="3124610"/>
                  <a:pt x="4997365" y="3128169"/>
                  <a:pt x="5002941" y="3151828"/>
                </a:cubicBezTo>
                <a:cubicBezTo>
                  <a:pt x="5010264" y="3163902"/>
                  <a:pt x="5011356" y="3171780"/>
                  <a:pt x="5002883" y="3180546"/>
                </a:cubicBezTo>
                <a:cubicBezTo>
                  <a:pt x="5038586" y="3236545"/>
                  <a:pt x="5003723" y="3210316"/>
                  <a:pt x="5016711" y="3258677"/>
                </a:cubicBezTo>
                <a:lnTo>
                  <a:pt x="5017918" y="3262610"/>
                </a:lnTo>
                <a:lnTo>
                  <a:pt x="5011672" y="3277179"/>
                </a:lnTo>
                <a:lnTo>
                  <a:pt x="5009344" y="3278130"/>
                </a:lnTo>
                <a:lnTo>
                  <a:pt x="5026770" y="3325671"/>
                </a:lnTo>
                <a:lnTo>
                  <a:pt x="5024571" y="3332072"/>
                </a:lnTo>
                <a:lnTo>
                  <a:pt x="5041705" y="3362948"/>
                </a:lnTo>
                <a:lnTo>
                  <a:pt x="5047477" y="3378959"/>
                </a:lnTo>
                <a:lnTo>
                  <a:pt x="5060758" y="3407057"/>
                </a:lnTo>
                <a:lnTo>
                  <a:pt x="5058968" y="3409825"/>
                </a:lnTo>
                <a:lnTo>
                  <a:pt x="5062667" y="3415218"/>
                </a:lnTo>
                <a:lnTo>
                  <a:pt x="5060928" y="3419880"/>
                </a:lnTo>
                <a:lnTo>
                  <a:pt x="5062923" y="3424545"/>
                </a:lnTo>
                <a:cubicBezTo>
                  <a:pt x="5063537" y="3433967"/>
                  <a:pt x="5063494" y="3466028"/>
                  <a:pt x="5064623" y="3476412"/>
                </a:cubicBezTo>
                <a:lnTo>
                  <a:pt x="5069684" y="3486850"/>
                </a:lnTo>
                <a:lnTo>
                  <a:pt x="5063339" y="3496391"/>
                </a:lnTo>
                <a:lnTo>
                  <a:pt x="5070139" y="3531201"/>
                </a:lnTo>
                <a:lnTo>
                  <a:pt x="5079896" y="3542019"/>
                </a:lnTo>
                <a:lnTo>
                  <a:pt x="5087540" y="3552249"/>
                </a:lnTo>
                <a:lnTo>
                  <a:pt x="5087902" y="3553678"/>
                </a:lnTo>
                <a:lnTo>
                  <a:pt x="5091509" y="3568021"/>
                </a:lnTo>
                <a:lnTo>
                  <a:pt x="5091934" y="3569719"/>
                </a:lnTo>
                <a:lnTo>
                  <a:pt x="5089362" y="3586412"/>
                </a:lnTo>
                <a:lnTo>
                  <a:pt x="5092358" y="3597336"/>
                </a:lnTo>
                <a:lnTo>
                  <a:pt x="5084254" y="3606007"/>
                </a:lnTo>
                <a:cubicBezTo>
                  <a:pt x="5084262" y="3617747"/>
                  <a:pt x="5084273" y="3629488"/>
                  <a:pt x="5084281" y="3641228"/>
                </a:cubicBezTo>
                <a:lnTo>
                  <a:pt x="5091848" y="3653088"/>
                </a:lnTo>
                <a:lnTo>
                  <a:pt x="5097436" y="3664114"/>
                </a:lnTo>
                <a:cubicBezTo>
                  <a:pt x="5097463" y="3664599"/>
                  <a:pt x="5097491" y="3665084"/>
                  <a:pt x="5097518" y="3665569"/>
                </a:cubicBezTo>
                <a:cubicBezTo>
                  <a:pt x="5097915" y="3672776"/>
                  <a:pt x="5096966" y="3688591"/>
                  <a:pt x="5099829" y="3707357"/>
                </a:cubicBezTo>
                <a:cubicBezTo>
                  <a:pt x="5100505" y="3724716"/>
                  <a:pt x="5118078" y="3760234"/>
                  <a:pt x="5114696" y="3778166"/>
                </a:cubicBezTo>
                <a:cubicBezTo>
                  <a:pt x="5141627" y="3845122"/>
                  <a:pt x="5125427" y="3821305"/>
                  <a:pt x="5135379" y="3878222"/>
                </a:cubicBezTo>
                <a:cubicBezTo>
                  <a:pt x="5161519" y="3905047"/>
                  <a:pt x="5125417" y="4015047"/>
                  <a:pt x="5130138" y="4048117"/>
                </a:cubicBezTo>
                <a:cubicBezTo>
                  <a:pt x="5081804" y="4192084"/>
                  <a:pt x="5096262" y="4158987"/>
                  <a:pt x="5090040" y="4219510"/>
                </a:cubicBezTo>
                <a:cubicBezTo>
                  <a:pt x="5104553" y="4280033"/>
                  <a:pt x="5065380" y="4345686"/>
                  <a:pt x="5092812" y="4411258"/>
                </a:cubicBezTo>
                <a:cubicBezTo>
                  <a:pt x="5090630" y="4437329"/>
                  <a:pt x="5083878" y="4473140"/>
                  <a:pt x="5084599" y="4488531"/>
                </a:cubicBezTo>
                <a:cubicBezTo>
                  <a:pt x="5084423" y="4505410"/>
                  <a:pt x="5084248" y="4522289"/>
                  <a:pt x="5084072" y="4539168"/>
                </a:cubicBezTo>
                <a:cubicBezTo>
                  <a:pt x="5072114" y="4567830"/>
                  <a:pt x="5064305" y="4588197"/>
                  <a:pt x="5068936" y="4625153"/>
                </a:cubicBezTo>
                <a:cubicBezTo>
                  <a:pt x="5077433" y="4662889"/>
                  <a:pt x="5065899" y="4679357"/>
                  <a:pt x="5059114" y="4733115"/>
                </a:cubicBezTo>
                <a:cubicBezTo>
                  <a:pt x="5068687" y="4752352"/>
                  <a:pt x="5055370" y="4832308"/>
                  <a:pt x="5037209" y="4844323"/>
                </a:cubicBezTo>
                <a:cubicBezTo>
                  <a:pt x="5033444" y="4857054"/>
                  <a:pt x="5040194" y="4871554"/>
                  <a:pt x="5020638" y="4877992"/>
                </a:cubicBezTo>
                <a:cubicBezTo>
                  <a:pt x="4997151" y="4888353"/>
                  <a:pt x="5034418" y="4931200"/>
                  <a:pt x="5006413" y="4925805"/>
                </a:cubicBezTo>
                <a:cubicBezTo>
                  <a:pt x="5031964" y="4956261"/>
                  <a:pt x="4982840" y="4982633"/>
                  <a:pt x="4971037" y="5009272"/>
                </a:cubicBezTo>
                <a:cubicBezTo>
                  <a:pt x="4973259" y="5034036"/>
                  <a:pt x="4968375" y="5053859"/>
                  <a:pt x="4963105" y="5111369"/>
                </a:cubicBezTo>
                <a:cubicBezTo>
                  <a:pt x="4973224" y="5141336"/>
                  <a:pt x="4937413" y="5161742"/>
                  <a:pt x="4976341" y="5210876"/>
                </a:cubicBezTo>
                <a:cubicBezTo>
                  <a:pt x="4972455" y="5212581"/>
                  <a:pt x="4977054" y="5227501"/>
                  <a:pt x="4980617" y="5269726"/>
                </a:cubicBezTo>
                <a:cubicBezTo>
                  <a:pt x="4984182" y="5311951"/>
                  <a:pt x="4990390" y="5400671"/>
                  <a:pt x="4997733" y="5464225"/>
                </a:cubicBezTo>
                <a:cubicBezTo>
                  <a:pt x="5001765" y="5536542"/>
                  <a:pt x="4990225" y="5517959"/>
                  <a:pt x="5001400" y="5594585"/>
                </a:cubicBezTo>
                <a:cubicBezTo>
                  <a:pt x="4999908" y="5619318"/>
                  <a:pt x="4974042" y="5647975"/>
                  <a:pt x="4983700" y="5667896"/>
                </a:cubicBezTo>
                <a:cubicBezTo>
                  <a:pt x="4976834" y="5696311"/>
                  <a:pt x="4975579" y="5738356"/>
                  <a:pt x="4968506" y="5769225"/>
                </a:cubicBezTo>
                <a:cubicBezTo>
                  <a:pt x="4968926" y="5787258"/>
                  <a:pt x="4969344" y="5805291"/>
                  <a:pt x="4969765" y="5823324"/>
                </a:cubicBezTo>
                <a:cubicBezTo>
                  <a:pt x="4966122" y="5853058"/>
                  <a:pt x="4965608" y="5838948"/>
                  <a:pt x="4966129" y="5862699"/>
                </a:cubicBezTo>
                <a:lnTo>
                  <a:pt x="4970695" y="5906467"/>
                </a:lnTo>
                <a:lnTo>
                  <a:pt x="4991568" y="5939847"/>
                </a:lnTo>
                <a:cubicBezTo>
                  <a:pt x="4998848" y="5955713"/>
                  <a:pt x="4974731" y="5940131"/>
                  <a:pt x="4986815" y="5973994"/>
                </a:cubicBezTo>
                <a:cubicBezTo>
                  <a:pt x="4961187" y="5997051"/>
                  <a:pt x="4983444" y="6032039"/>
                  <a:pt x="4987776" y="6089693"/>
                </a:cubicBezTo>
                <a:lnTo>
                  <a:pt x="4991621" y="6224938"/>
                </a:lnTo>
                <a:cubicBezTo>
                  <a:pt x="4988442" y="6270972"/>
                  <a:pt x="5008962" y="6317522"/>
                  <a:pt x="5017157" y="6370251"/>
                </a:cubicBezTo>
                <a:cubicBezTo>
                  <a:pt x="5025353" y="6422980"/>
                  <a:pt x="5039938" y="6490855"/>
                  <a:pt x="5040797" y="6541313"/>
                </a:cubicBezTo>
                <a:cubicBezTo>
                  <a:pt x="5039898" y="6576319"/>
                  <a:pt x="5031912" y="6591883"/>
                  <a:pt x="5045375" y="6640957"/>
                </a:cubicBezTo>
                <a:cubicBezTo>
                  <a:pt x="5057505" y="6669536"/>
                  <a:pt x="5052276" y="6675394"/>
                  <a:pt x="5058442" y="6705297"/>
                </a:cubicBezTo>
                <a:cubicBezTo>
                  <a:pt x="5057367" y="6727133"/>
                  <a:pt x="5067901" y="6732087"/>
                  <a:pt x="5071125" y="6759582"/>
                </a:cubicBezTo>
                <a:cubicBezTo>
                  <a:pt x="5055614" y="6796071"/>
                  <a:pt x="5051656" y="6769544"/>
                  <a:pt x="5069172" y="6817746"/>
                </a:cubicBezTo>
                <a:cubicBezTo>
                  <a:pt x="5060956" y="6828354"/>
                  <a:pt x="5064525" y="6836369"/>
                  <a:pt x="5072322" y="6843646"/>
                </a:cubicBezTo>
                <a:lnTo>
                  <a:pt x="5091388" y="6857998"/>
                </a:lnTo>
                <a:lnTo>
                  <a:pt x="6096000" y="6857998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609600"/>
            <a:ext cx="2804505" cy="133083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ro-RO" sz="2800">
                <a:latin typeface="Calibri"/>
              </a:rPr>
              <a:t>Three-Year Roadmap – Year 3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6774" y="2194102"/>
            <a:ext cx="2570251" cy="390858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ro-RO" sz="1600">
                <a:latin typeface="Calibri"/>
              </a:rPr>
              <a:t>Year 3 – Embed and Improve:</a:t>
            </a:r>
          </a:p>
          <a:p>
            <a:pPr lvl="1">
              <a:lnSpc>
                <a:spcPct val="90000"/>
              </a:lnSpc>
            </a:pPr>
            <a:r>
              <a:rPr lang="ro-RO" sz="1600">
                <a:latin typeface="Calibri"/>
              </a:rPr>
              <a:t>Use engagement, turnover and client data to refine plans (CIPD, 2021c).</a:t>
            </a:r>
          </a:p>
          <a:p>
            <a:pPr lvl="1">
              <a:lnSpc>
                <a:spcPct val="90000"/>
              </a:lnSpc>
            </a:pPr>
            <a:r>
              <a:rPr lang="ro-RO" sz="1600">
                <a:latin typeface="Calibri"/>
              </a:rPr>
              <a:t>Link more reward to values and people outcomes.</a:t>
            </a:r>
          </a:p>
          <a:p>
            <a:pPr lvl="1">
              <a:lnSpc>
                <a:spcPct val="90000"/>
              </a:lnSpc>
            </a:pPr>
            <a:r>
              <a:rPr lang="ro-RO" sz="1600">
                <a:latin typeface="Calibri"/>
              </a:rPr>
              <a:t>Plan successors for key roles.</a:t>
            </a:r>
          </a:p>
          <a:p>
            <a:pPr lvl="1">
              <a:lnSpc>
                <a:spcPct val="90000"/>
              </a:lnSpc>
            </a:pPr>
            <a:r>
              <a:rPr lang="ro-RO" sz="1600">
                <a:latin typeface="Calibri"/>
              </a:rPr>
              <a:t>Update and extend the 3-year people strategy (CIPD, 2021c).</a:t>
            </a:r>
          </a:p>
        </p:txBody>
      </p:sp>
      <p:pic>
        <p:nvPicPr>
          <p:cNvPr id="5" name="Imagine 4" descr="3 Year Roadmap Ppt PowerPoint Presentation Complete Deck With Slides">
            <a:extLst>
              <a:ext uri="{FF2B5EF4-FFF2-40B4-BE49-F238E27FC236}">
                <a16:creationId xmlns:a16="http://schemas.microsoft.com/office/drawing/2014/main" id="{A987DB0E-B88B-1C03-6C2B-A1CC9E3C1CD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84092" y="410397"/>
            <a:ext cx="4616356" cy="5537281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A9F7B4E-B03D-4F64-BE33-00D074458D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Imagine 3" descr="O imagine care conține riglă&#10;&#10;Conținutul generat de inteligența artificială poate fi incorect.">
            <a:extLst>
              <a:ext uri="{FF2B5EF4-FFF2-40B4-BE49-F238E27FC236}">
                <a16:creationId xmlns:a16="http://schemas.microsoft.com/office/drawing/2014/main" id="{3F6084E3-C9C1-5899-B138-8895A56DC728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1000" r="-1" b="-1"/>
          <a:stretch>
            <a:fillRect/>
          </a:stretch>
        </p:blipFill>
        <p:spPr>
          <a:xfrm>
            <a:off x="20" y="10"/>
            <a:ext cx="9143979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ro-RO" sz="4700">
                <a:solidFill>
                  <a:schemeClr val="bg1"/>
                </a:solidFill>
                <a:latin typeface="Calibri"/>
              </a:rPr>
              <a:t>How We Will Measure Success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7E2BE7F7-CA89-4002-ACCE-A478AEA24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799" y="1681544"/>
            <a:ext cx="7269480" cy="18288"/>
          </a:xfrm>
          <a:custGeom>
            <a:avLst/>
            <a:gdLst>
              <a:gd name="csX0" fmla="*/ 0 w 7269480"/>
              <a:gd name="csY0" fmla="*/ 0 h 18288"/>
              <a:gd name="csX1" fmla="*/ 733557 w 7269480"/>
              <a:gd name="csY1" fmla="*/ 0 h 18288"/>
              <a:gd name="csX2" fmla="*/ 1249029 w 7269480"/>
              <a:gd name="csY2" fmla="*/ 0 h 18288"/>
              <a:gd name="csX3" fmla="*/ 1764501 w 7269480"/>
              <a:gd name="csY3" fmla="*/ 0 h 18288"/>
              <a:gd name="csX4" fmla="*/ 2207278 w 7269480"/>
              <a:gd name="csY4" fmla="*/ 0 h 18288"/>
              <a:gd name="csX5" fmla="*/ 3013530 w 7269480"/>
              <a:gd name="csY5" fmla="*/ 0 h 18288"/>
              <a:gd name="csX6" fmla="*/ 3819781 w 7269480"/>
              <a:gd name="csY6" fmla="*/ 0 h 18288"/>
              <a:gd name="csX7" fmla="*/ 4626033 w 7269480"/>
              <a:gd name="csY7" fmla="*/ 0 h 18288"/>
              <a:gd name="csX8" fmla="*/ 5068810 w 7269480"/>
              <a:gd name="csY8" fmla="*/ 0 h 18288"/>
              <a:gd name="csX9" fmla="*/ 5656977 w 7269480"/>
              <a:gd name="csY9" fmla="*/ 0 h 18288"/>
              <a:gd name="csX10" fmla="*/ 6099755 w 7269480"/>
              <a:gd name="csY10" fmla="*/ 0 h 18288"/>
              <a:gd name="csX11" fmla="*/ 7269480 w 7269480"/>
              <a:gd name="csY11" fmla="*/ 0 h 18288"/>
              <a:gd name="csX12" fmla="*/ 7269480 w 7269480"/>
              <a:gd name="csY12" fmla="*/ 18288 h 18288"/>
              <a:gd name="csX13" fmla="*/ 6463229 w 7269480"/>
              <a:gd name="csY13" fmla="*/ 18288 h 18288"/>
              <a:gd name="csX14" fmla="*/ 6020451 w 7269480"/>
              <a:gd name="csY14" fmla="*/ 18288 h 18288"/>
              <a:gd name="csX15" fmla="*/ 5504979 w 7269480"/>
              <a:gd name="csY15" fmla="*/ 18288 h 18288"/>
              <a:gd name="csX16" fmla="*/ 4989507 w 7269480"/>
              <a:gd name="csY16" fmla="*/ 18288 h 18288"/>
              <a:gd name="csX17" fmla="*/ 4474035 w 7269480"/>
              <a:gd name="csY17" fmla="*/ 18288 h 18288"/>
              <a:gd name="csX18" fmla="*/ 3958562 w 7269480"/>
              <a:gd name="csY18" fmla="*/ 18288 h 18288"/>
              <a:gd name="csX19" fmla="*/ 3443090 w 7269480"/>
              <a:gd name="csY19" fmla="*/ 18288 h 18288"/>
              <a:gd name="csX20" fmla="*/ 2709533 w 7269480"/>
              <a:gd name="csY20" fmla="*/ 18288 h 18288"/>
              <a:gd name="csX21" fmla="*/ 2194061 w 7269480"/>
              <a:gd name="csY21" fmla="*/ 18288 h 18288"/>
              <a:gd name="csX22" fmla="*/ 1751284 w 7269480"/>
              <a:gd name="csY22" fmla="*/ 18288 h 18288"/>
              <a:gd name="csX23" fmla="*/ 1163117 w 7269480"/>
              <a:gd name="csY23" fmla="*/ 18288 h 18288"/>
              <a:gd name="csX24" fmla="*/ 0 w 7269480"/>
              <a:gd name="csY24" fmla="*/ 18288 h 18288"/>
              <a:gd name="csX25" fmla="*/ 0 w 7269480"/>
              <a:gd name="csY2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</a:cxnLst>
            <a:rect l="l" t="t" r="r" b="b"/>
            <a:pathLst>
              <a:path w="7269480" h="18288" fill="none" extrusionOk="0">
                <a:moveTo>
                  <a:pt x="0" y="0"/>
                </a:moveTo>
                <a:cubicBezTo>
                  <a:pt x="252138" y="-34015"/>
                  <a:pt x="430162" y="27723"/>
                  <a:pt x="733557" y="0"/>
                </a:cubicBezTo>
                <a:cubicBezTo>
                  <a:pt x="1036952" y="-27723"/>
                  <a:pt x="1017222" y="-19248"/>
                  <a:pt x="1249029" y="0"/>
                </a:cubicBezTo>
                <a:cubicBezTo>
                  <a:pt x="1480836" y="19248"/>
                  <a:pt x="1642747" y="25626"/>
                  <a:pt x="1764501" y="0"/>
                </a:cubicBezTo>
                <a:cubicBezTo>
                  <a:pt x="1886255" y="-25626"/>
                  <a:pt x="2079425" y="-7842"/>
                  <a:pt x="2207278" y="0"/>
                </a:cubicBezTo>
                <a:cubicBezTo>
                  <a:pt x="2335131" y="7842"/>
                  <a:pt x="2681832" y="37713"/>
                  <a:pt x="3013530" y="0"/>
                </a:cubicBezTo>
                <a:cubicBezTo>
                  <a:pt x="3345228" y="-37713"/>
                  <a:pt x="3481883" y="38779"/>
                  <a:pt x="3819781" y="0"/>
                </a:cubicBezTo>
                <a:cubicBezTo>
                  <a:pt x="4157679" y="-38779"/>
                  <a:pt x="4319607" y="-32632"/>
                  <a:pt x="4626033" y="0"/>
                </a:cubicBezTo>
                <a:cubicBezTo>
                  <a:pt x="4932459" y="32632"/>
                  <a:pt x="4944182" y="17568"/>
                  <a:pt x="5068810" y="0"/>
                </a:cubicBezTo>
                <a:cubicBezTo>
                  <a:pt x="5193438" y="-17568"/>
                  <a:pt x="5378174" y="-16107"/>
                  <a:pt x="5656977" y="0"/>
                </a:cubicBezTo>
                <a:cubicBezTo>
                  <a:pt x="5935780" y="16107"/>
                  <a:pt x="5910190" y="-15070"/>
                  <a:pt x="6099755" y="0"/>
                </a:cubicBezTo>
                <a:cubicBezTo>
                  <a:pt x="6289320" y="15070"/>
                  <a:pt x="6900837" y="-32203"/>
                  <a:pt x="7269480" y="0"/>
                </a:cubicBezTo>
                <a:cubicBezTo>
                  <a:pt x="7268614" y="7958"/>
                  <a:pt x="7270034" y="12943"/>
                  <a:pt x="7269480" y="18288"/>
                </a:cubicBezTo>
                <a:cubicBezTo>
                  <a:pt x="7078692" y="32307"/>
                  <a:pt x="6750249" y="10617"/>
                  <a:pt x="6463229" y="18288"/>
                </a:cubicBezTo>
                <a:cubicBezTo>
                  <a:pt x="6176209" y="25959"/>
                  <a:pt x="6203666" y="39135"/>
                  <a:pt x="6020451" y="18288"/>
                </a:cubicBezTo>
                <a:cubicBezTo>
                  <a:pt x="5837236" y="-2559"/>
                  <a:pt x="5688034" y="-3388"/>
                  <a:pt x="5504979" y="18288"/>
                </a:cubicBezTo>
                <a:cubicBezTo>
                  <a:pt x="5321924" y="39964"/>
                  <a:pt x="5191313" y="7061"/>
                  <a:pt x="4989507" y="18288"/>
                </a:cubicBezTo>
                <a:cubicBezTo>
                  <a:pt x="4787701" y="29515"/>
                  <a:pt x="4612238" y="34989"/>
                  <a:pt x="4474035" y="18288"/>
                </a:cubicBezTo>
                <a:cubicBezTo>
                  <a:pt x="4335832" y="1587"/>
                  <a:pt x="4094545" y="27267"/>
                  <a:pt x="3958562" y="18288"/>
                </a:cubicBezTo>
                <a:cubicBezTo>
                  <a:pt x="3822579" y="9309"/>
                  <a:pt x="3646287" y="-1530"/>
                  <a:pt x="3443090" y="18288"/>
                </a:cubicBezTo>
                <a:cubicBezTo>
                  <a:pt x="3239893" y="38106"/>
                  <a:pt x="3075699" y="9041"/>
                  <a:pt x="2709533" y="18288"/>
                </a:cubicBezTo>
                <a:cubicBezTo>
                  <a:pt x="2343367" y="27535"/>
                  <a:pt x="2428918" y="31018"/>
                  <a:pt x="2194061" y="18288"/>
                </a:cubicBezTo>
                <a:cubicBezTo>
                  <a:pt x="1959204" y="5558"/>
                  <a:pt x="1872298" y="17875"/>
                  <a:pt x="1751284" y="18288"/>
                </a:cubicBezTo>
                <a:cubicBezTo>
                  <a:pt x="1630270" y="18701"/>
                  <a:pt x="1443391" y="30083"/>
                  <a:pt x="1163117" y="18288"/>
                </a:cubicBezTo>
                <a:cubicBezTo>
                  <a:pt x="882843" y="6493"/>
                  <a:pt x="581151" y="4375"/>
                  <a:pt x="0" y="18288"/>
                </a:cubicBezTo>
                <a:cubicBezTo>
                  <a:pt x="493" y="10773"/>
                  <a:pt x="610" y="7338"/>
                  <a:pt x="0" y="0"/>
                </a:cubicBezTo>
                <a:close/>
              </a:path>
              <a:path w="7269480" h="18288" stroke="0" extrusionOk="0">
                <a:moveTo>
                  <a:pt x="0" y="0"/>
                </a:moveTo>
                <a:cubicBezTo>
                  <a:pt x="108514" y="-13627"/>
                  <a:pt x="358377" y="-21600"/>
                  <a:pt x="515472" y="0"/>
                </a:cubicBezTo>
                <a:cubicBezTo>
                  <a:pt x="672567" y="21600"/>
                  <a:pt x="740741" y="1149"/>
                  <a:pt x="958250" y="0"/>
                </a:cubicBezTo>
                <a:cubicBezTo>
                  <a:pt x="1175759" y="-1149"/>
                  <a:pt x="1323521" y="-14908"/>
                  <a:pt x="1473722" y="0"/>
                </a:cubicBezTo>
                <a:cubicBezTo>
                  <a:pt x="1623923" y="14908"/>
                  <a:pt x="1999682" y="13812"/>
                  <a:pt x="2134584" y="0"/>
                </a:cubicBezTo>
                <a:cubicBezTo>
                  <a:pt x="2269486" y="-13812"/>
                  <a:pt x="2558748" y="7617"/>
                  <a:pt x="2868140" y="0"/>
                </a:cubicBezTo>
                <a:cubicBezTo>
                  <a:pt x="3177532" y="-7617"/>
                  <a:pt x="3467796" y="3656"/>
                  <a:pt x="3674392" y="0"/>
                </a:cubicBezTo>
                <a:cubicBezTo>
                  <a:pt x="3880988" y="-3656"/>
                  <a:pt x="4101054" y="-15702"/>
                  <a:pt x="4480643" y="0"/>
                </a:cubicBezTo>
                <a:cubicBezTo>
                  <a:pt x="4860232" y="15702"/>
                  <a:pt x="4906779" y="-6670"/>
                  <a:pt x="5068810" y="0"/>
                </a:cubicBezTo>
                <a:cubicBezTo>
                  <a:pt x="5230841" y="6670"/>
                  <a:pt x="5495019" y="-21055"/>
                  <a:pt x="5802367" y="0"/>
                </a:cubicBezTo>
                <a:cubicBezTo>
                  <a:pt x="6109715" y="21055"/>
                  <a:pt x="6248383" y="9802"/>
                  <a:pt x="6463229" y="0"/>
                </a:cubicBezTo>
                <a:cubicBezTo>
                  <a:pt x="6678075" y="-9802"/>
                  <a:pt x="7063233" y="9440"/>
                  <a:pt x="7269480" y="0"/>
                </a:cubicBezTo>
                <a:cubicBezTo>
                  <a:pt x="7268794" y="7700"/>
                  <a:pt x="7268830" y="13442"/>
                  <a:pt x="7269480" y="18288"/>
                </a:cubicBezTo>
                <a:cubicBezTo>
                  <a:pt x="6950939" y="47121"/>
                  <a:pt x="6756956" y="13096"/>
                  <a:pt x="6608618" y="18288"/>
                </a:cubicBezTo>
                <a:cubicBezTo>
                  <a:pt x="6460280" y="23480"/>
                  <a:pt x="6230655" y="-1538"/>
                  <a:pt x="6020451" y="18288"/>
                </a:cubicBezTo>
                <a:cubicBezTo>
                  <a:pt x="5810247" y="38114"/>
                  <a:pt x="5619850" y="-10448"/>
                  <a:pt x="5432284" y="18288"/>
                </a:cubicBezTo>
                <a:cubicBezTo>
                  <a:pt x="5244718" y="47024"/>
                  <a:pt x="4984575" y="27926"/>
                  <a:pt x="4626033" y="18288"/>
                </a:cubicBezTo>
                <a:cubicBezTo>
                  <a:pt x="4267491" y="8650"/>
                  <a:pt x="4240108" y="40106"/>
                  <a:pt x="4110561" y="18288"/>
                </a:cubicBezTo>
                <a:cubicBezTo>
                  <a:pt x="3981014" y="-3530"/>
                  <a:pt x="3580293" y="41911"/>
                  <a:pt x="3377004" y="18288"/>
                </a:cubicBezTo>
                <a:cubicBezTo>
                  <a:pt x="3173715" y="-5335"/>
                  <a:pt x="3043404" y="10731"/>
                  <a:pt x="2934226" y="18288"/>
                </a:cubicBezTo>
                <a:cubicBezTo>
                  <a:pt x="2825048" y="25845"/>
                  <a:pt x="2427024" y="14732"/>
                  <a:pt x="2273365" y="18288"/>
                </a:cubicBezTo>
                <a:cubicBezTo>
                  <a:pt x="2119706" y="21844"/>
                  <a:pt x="1948744" y="43432"/>
                  <a:pt x="1757892" y="18288"/>
                </a:cubicBezTo>
                <a:cubicBezTo>
                  <a:pt x="1567040" y="-6856"/>
                  <a:pt x="1185958" y="10333"/>
                  <a:pt x="951641" y="18288"/>
                </a:cubicBezTo>
                <a:cubicBezTo>
                  <a:pt x="717324" y="26243"/>
                  <a:pt x="448990" y="-7235"/>
                  <a:pt x="0" y="18288"/>
                </a:cubicBezTo>
                <a:cubicBezTo>
                  <a:pt x="-4" y="9861"/>
                  <a:pt x="135" y="6082"/>
                  <a:pt x="0" y="0"/>
                </a:cubicBezTo>
                <a:close/>
              </a:path>
            </a:pathLst>
          </a:custGeom>
          <a:solidFill>
            <a:srgbClr val="FFFFFF">
              <a:alpha val="75000"/>
            </a:srgbClr>
          </a:solidFill>
          <a:ln w="44450" cap="rnd">
            <a:solidFill>
              <a:schemeClr val="bg1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2004446"/>
            <a:ext cx="7886700" cy="4176897"/>
          </a:xfrm>
        </p:spPr>
        <p:txBody>
          <a:bodyPr>
            <a:normAutofit/>
          </a:bodyPr>
          <a:lstStyle/>
          <a:p>
            <a:r>
              <a:rPr lang="ro-RO" sz="1900">
                <a:solidFill>
                  <a:schemeClr val="bg1"/>
                </a:solidFill>
                <a:latin typeface="Calibri"/>
              </a:rPr>
              <a:t>Higher staff engagement scores than the Year 1 baseline (CIPD, 2022).</a:t>
            </a:r>
          </a:p>
          <a:p>
            <a:r>
              <a:rPr lang="ro-RO" sz="1900">
                <a:solidFill>
                  <a:schemeClr val="bg1"/>
                </a:solidFill>
                <a:latin typeface="Calibri"/>
              </a:rPr>
              <a:t>Lower voluntary turnover in key roles and teams.</a:t>
            </a:r>
          </a:p>
          <a:p>
            <a:r>
              <a:rPr lang="ro-RO" sz="1900">
                <a:solidFill>
                  <a:schemeClr val="bg1"/>
                </a:solidFill>
                <a:latin typeface="Calibri"/>
              </a:rPr>
              <a:t>Most line managers trained and meeting Manager Standards.</a:t>
            </a:r>
          </a:p>
          <a:p>
            <a:r>
              <a:rPr lang="ro-RO" sz="1900">
                <a:solidFill>
                  <a:schemeClr val="bg1"/>
                </a:solidFill>
                <a:latin typeface="Calibri"/>
              </a:rPr>
              <a:t>Most staff have clear goals and regular check-ins (CIPD, 2021c).</a:t>
            </a:r>
          </a:p>
          <a:p>
            <a:r>
              <a:rPr lang="ro-RO" sz="1900">
                <a:solidFill>
                  <a:schemeClr val="bg1"/>
                </a:solidFill>
                <a:latin typeface="Calibri"/>
              </a:rPr>
              <a:t>Better client feedback and more repeat business.</a:t>
            </a:r>
          </a:p>
          <a:p>
            <a:r>
              <a:rPr lang="ro-RO" sz="1900">
                <a:solidFill>
                  <a:schemeClr val="bg1"/>
                </a:solidFill>
                <a:latin typeface="Calibri"/>
              </a:rPr>
              <a:t>More staff involved in EDI and CSR activities.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Imagine 3" descr="Isolated speech bubble graphic icon | Free vector - 457513">
            <a:extLst>
              <a:ext uri="{FF2B5EF4-FFF2-40B4-BE49-F238E27FC236}">
                <a16:creationId xmlns:a16="http://schemas.microsoft.com/office/drawing/2014/main" id="{CF2CD056-311E-F867-780E-06AA5D0B031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475" r="15593"/>
          <a:stretch>
            <a:fillRect/>
          </a:stretch>
        </p:blipFill>
        <p:spPr>
          <a:xfrm>
            <a:off x="20" y="10"/>
            <a:ext cx="725221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843764" y="0"/>
            <a:ext cx="530023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48707" y="365125"/>
            <a:ext cx="2866642" cy="1899912"/>
          </a:xfrm>
        </p:spPr>
        <p:txBody>
          <a:bodyPr>
            <a:normAutofit/>
          </a:bodyPr>
          <a:lstStyle/>
          <a:p>
            <a:r>
              <a:rPr lang="ro-RO" sz="3500">
                <a:latin typeface="Calibri"/>
              </a:rPr>
              <a:t>What I Am Asking the Board For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48707" y="2434201"/>
            <a:ext cx="2866642" cy="3742762"/>
          </a:xfrm>
        </p:spPr>
        <p:txBody>
          <a:bodyPr>
            <a:normAutofit/>
          </a:bodyPr>
          <a:lstStyle/>
          <a:p>
            <a:r>
              <a:rPr lang="ro-RO" sz="1700">
                <a:latin typeface="Calibri"/>
              </a:rPr>
              <a:t>Clear support for this people strategy and culture shift.</a:t>
            </a:r>
          </a:p>
          <a:p>
            <a:r>
              <a:rPr lang="ro-RO" sz="1700">
                <a:latin typeface="Calibri"/>
              </a:rPr>
              <a:t>Time and budget for manager development and HR tools.</a:t>
            </a:r>
          </a:p>
          <a:p>
            <a:r>
              <a:rPr lang="ro-RO" sz="1700">
                <a:latin typeface="Calibri"/>
              </a:rPr>
              <a:t>Agreement on the three-year roadmap and measures.</a:t>
            </a:r>
          </a:p>
          <a:p>
            <a:r>
              <a:rPr lang="ro-RO" sz="1700">
                <a:latin typeface="Calibri"/>
              </a:rPr>
              <a:t>Regular Board time for people and culture, not just finances.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sz="4000">
                <a:latin typeface="Calibri"/>
              </a:rPr>
              <a:t>Key References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40080" y="1554480"/>
            <a:ext cx="3840480" cy="4114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600">
                <a:latin typeface="Calibri"/>
              </a:rPr>
              <a:t>1. Armstrong, M. and Taylor, S. (2020) Armstrong’s handbook of human resource management practice. 15th edn. London: Kogan Page.</a:t>
            </a:r>
          </a:p>
          <a:p>
            <a:r>
              <a:rPr sz="1600">
                <a:latin typeface="Calibri"/>
              </a:rPr>
              <a:t>2. CIPD (2020) Diversity and inclusion. Factsheet. London: Chartered Institute of Personnel and Development (CIPD).</a:t>
            </a:r>
          </a:p>
          <a:p>
            <a:r>
              <a:rPr sz="1600">
                <a:latin typeface="Calibri"/>
              </a:rPr>
              <a:t>3. CIPD (2021a) Employee engagement. Factsheet. London: Chartered Institute of Personnel and Development (CIPD).</a:t>
            </a:r>
          </a:p>
          <a:p>
            <a:r>
              <a:rPr sz="1600">
                <a:latin typeface="Calibri"/>
              </a:rPr>
              <a:t>4. CIPD (2021b) Health and wellbeing at work. Survey report. London: Chartered Institute of Personnel and Development (CIPD).</a:t>
            </a:r>
          </a:p>
          <a:p>
            <a:r>
              <a:rPr sz="1600">
                <a:latin typeface="Calibri"/>
              </a:rPr>
              <a:t>5. CIPD (2021c) People analytics. Factsheet. London: Chartered Institute of Personnel and Development (CIPD).</a:t>
            </a:r>
          </a:p>
          <a:p>
            <a:r>
              <a:rPr sz="1600">
                <a:latin typeface="Calibri"/>
              </a:rPr>
              <a:t>6. CIPD (2021d) Workforce planning. Factsheet. London: Chartered Institute of Personnel and Development (CIPD).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846320" y="1554480"/>
            <a:ext cx="3840480" cy="4114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600">
                <a:latin typeface="Calibri"/>
              </a:rPr>
              <a:t>7. CIPD (2022) Good work index. Survey report. London: Chartered Institute of Personnel and Development (CIPD).</a:t>
            </a:r>
          </a:p>
          <a:p>
            <a:r>
              <a:rPr sz="1600">
                <a:latin typeface="Calibri"/>
              </a:rPr>
              <a:t>8. Gallup (2023) State of the global workplace 2023 report. Washington, DC: Gallup.</a:t>
            </a:r>
          </a:p>
          <a:p>
            <a:r>
              <a:rPr sz="1600">
                <a:latin typeface="Calibri"/>
              </a:rPr>
              <a:t>9. Herzberg, F. (1968) ‘One more time: How do you motivate employees?’, Harvard Business Review, 46(1), pp. 53–62.</a:t>
            </a:r>
          </a:p>
          <a:p>
            <a:r>
              <a:rPr sz="1600">
                <a:latin typeface="Calibri"/>
              </a:rPr>
              <a:t>10. Schein, E. H. (2010) Organizational culture and leadership. 4th edn. San Francisco: Jossey-Bass.</a:t>
            </a:r>
          </a:p>
          <a:p>
            <a:r>
              <a:rPr sz="1600">
                <a:latin typeface="Calibri"/>
              </a:rPr>
              <a:t>11. University of [Your University] (2025) CSR &amp; EDI; Last session – People management. Unpublished teaching slides.</a:t>
            </a:r>
          </a:p>
          <a:p>
            <a:r>
              <a:rPr sz="1600">
                <a:latin typeface="Calibri"/>
              </a:rPr>
              <a:t>12. Yukl, G. A. (2013) Leadership in organizations. 8th edn. Harlow: Pearson Education.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Office PowerPoint</Application>
  <PresentationFormat>Expunere pe ecran (4:3)</PresentationFormat>
  <Paragraphs>0</Paragraphs>
  <Slides>16</Slides>
  <Notes>0</Notes>
  <HiddenSlides>0</HiddenSlides>
  <MMClips>0</MMClips>
  <ScaleCrop>false</ScaleCrop>
  <HeadingPairs>
    <vt:vector size="4" baseType="variant">
      <vt:variant>
        <vt:lpstr>Temă</vt:lpstr>
      </vt:variant>
      <vt:variant>
        <vt:i4>1</vt:i4>
      </vt:variant>
      <vt:variant>
        <vt:lpstr>Titluri diapozitive</vt:lpstr>
      </vt:variant>
      <vt:variant>
        <vt:i4>16</vt:i4>
      </vt:variant>
    </vt:vector>
  </HeadingPairs>
  <TitlesOfParts>
    <vt:vector size="17" baseType="lpstr">
      <vt:lpstr>Office Theme</vt:lpstr>
      <vt:lpstr>Future People Management Strategy – BrightWave Services Ltd</vt:lpstr>
      <vt:lpstr>Purpose and Agenda</vt:lpstr>
      <vt:lpstr>BrightWave Today – Summary from the Case</vt:lpstr>
      <vt:lpstr>Key People Management Challenges</vt:lpstr>
      <vt:lpstr>Why Engagement Matters at BrightWave</vt:lpstr>
      <vt:lpstr>Culture – From Task-Driven to People-Centred</vt:lpstr>
      <vt:lpstr>Four Pillars of the People Strategy</vt:lpstr>
      <vt:lpstr>Pillar 1 – Leadership and Line Management</vt:lpstr>
      <vt:lpstr>Pillar 2 – Performance, Engagement and Wellbeing</vt:lpstr>
      <vt:lpstr>Pillar 3 – Inclusion and Responsible Business</vt:lpstr>
      <vt:lpstr>Pillar 4 – Workforce Planning and Talent</vt:lpstr>
      <vt:lpstr>Three-Year Roadmap – Years 1 and 2</vt:lpstr>
      <vt:lpstr>Three-Year Roadmap – Year 3</vt:lpstr>
      <vt:lpstr>How We Will Measure Success</vt:lpstr>
      <vt:lpstr>What I Am Asking the Board For</vt:lpstr>
      <vt:lpstr>Key 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Steve Canny</cp:lastModifiedBy>
  <cp:revision>44</cp:revision>
  <dcterms:created xsi:type="dcterms:W3CDTF">2013-01-27T09:14:16Z</dcterms:created>
  <dcterms:modified xsi:type="dcterms:W3CDTF">2025-11-26T15:41:09Z</dcterms:modified>
  <cp:category/>
</cp:coreProperties>
</file>