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21386800" cy="30279975"/>
  <p:notesSz cx="6797675" cy="9928225"/>
  <p:defaultTextStyle>
    <a:defPPr>
      <a:defRPr lang="en-US"/>
    </a:defPPr>
    <a:lvl1pPr algn="l" defTabSz="2951163" rtl="0" eaLnBrk="0" fontAlgn="base" hangingPunct="0">
      <a:spcBef>
        <a:spcPct val="0"/>
      </a:spcBef>
      <a:spcAft>
        <a:spcPct val="0"/>
      </a:spcAft>
      <a:defRPr sz="5800" kern="1200">
        <a:solidFill>
          <a:schemeClr val="tx1"/>
        </a:solidFill>
        <a:latin typeface="Arial" panose="020B0604020202020204" pitchFamily="34" charset="0"/>
        <a:ea typeface="+mn-ea"/>
        <a:cs typeface="+mn-cs"/>
      </a:defRPr>
    </a:lvl1pPr>
    <a:lvl2pPr marL="1474788" indent="-1017588" algn="l" defTabSz="2951163" rtl="0" eaLnBrk="0" fontAlgn="base" hangingPunct="0">
      <a:spcBef>
        <a:spcPct val="0"/>
      </a:spcBef>
      <a:spcAft>
        <a:spcPct val="0"/>
      </a:spcAft>
      <a:defRPr sz="5800" kern="1200">
        <a:solidFill>
          <a:schemeClr val="tx1"/>
        </a:solidFill>
        <a:latin typeface="Arial" panose="020B0604020202020204" pitchFamily="34" charset="0"/>
        <a:ea typeface="+mn-ea"/>
        <a:cs typeface="+mn-cs"/>
      </a:defRPr>
    </a:lvl2pPr>
    <a:lvl3pPr marL="2951163" indent="-2036763" algn="l" defTabSz="2951163" rtl="0" eaLnBrk="0" fontAlgn="base" hangingPunct="0">
      <a:spcBef>
        <a:spcPct val="0"/>
      </a:spcBef>
      <a:spcAft>
        <a:spcPct val="0"/>
      </a:spcAft>
      <a:defRPr sz="5800" kern="1200">
        <a:solidFill>
          <a:schemeClr val="tx1"/>
        </a:solidFill>
        <a:latin typeface="Arial" panose="020B0604020202020204" pitchFamily="34" charset="0"/>
        <a:ea typeface="+mn-ea"/>
        <a:cs typeface="+mn-cs"/>
      </a:defRPr>
    </a:lvl3pPr>
    <a:lvl4pPr marL="4427538" indent="-3055938" algn="l" defTabSz="2951163" rtl="0" eaLnBrk="0" fontAlgn="base" hangingPunct="0">
      <a:spcBef>
        <a:spcPct val="0"/>
      </a:spcBef>
      <a:spcAft>
        <a:spcPct val="0"/>
      </a:spcAft>
      <a:defRPr sz="5800" kern="1200">
        <a:solidFill>
          <a:schemeClr val="tx1"/>
        </a:solidFill>
        <a:latin typeface="Arial" panose="020B0604020202020204" pitchFamily="34" charset="0"/>
        <a:ea typeface="+mn-ea"/>
        <a:cs typeface="+mn-cs"/>
      </a:defRPr>
    </a:lvl4pPr>
    <a:lvl5pPr marL="5903913" indent="-4075113" algn="l" defTabSz="2951163" rtl="0" eaLnBrk="0" fontAlgn="base" hangingPunct="0">
      <a:spcBef>
        <a:spcPct val="0"/>
      </a:spcBef>
      <a:spcAft>
        <a:spcPct val="0"/>
      </a:spcAft>
      <a:defRPr sz="5800" kern="1200">
        <a:solidFill>
          <a:schemeClr val="tx1"/>
        </a:solidFill>
        <a:latin typeface="Arial" panose="020B0604020202020204" pitchFamily="34" charset="0"/>
        <a:ea typeface="+mn-ea"/>
        <a:cs typeface="+mn-cs"/>
      </a:defRPr>
    </a:lvl5pPr>
    <a:lvl6pPr marL="2286000" algn="l" defTabSz="914400" rtl="0" eaLnBrk="1" latinLnBrk="0" hangingPunct="1">
      <a:defRPr sz="5800" kern="1200">
        <a:solidFill>
          <a:schemeClr val="tx1"/>
        </a:solidFill>
        <a:latin typeface="Arial" panose="020B0604020202020204" pitchFamily="34" charset="0"/>
        <a:ea typeface="+mn-ea"/>
        <a:cs typeface="+mn-cs"/>
      </a:defRPr>
    </a:lvl6pPr>
    <a:lvl7pPr marL="2743200" algn="l" defTabSz="914400" rtl="0" eaLnBrk="1" latinLnBrk="0" hangingPunct="1">
      <a:defRPr sz="5800" kern="1200">
        <a:solidFill>
          <a:schemeClr val="tx1"/>
        </a:solidFill>
        <a:latin typeface="Arial" panose="020B0604020202020204" pitchFamily="34" charset="0"/>
        <a:ea typeface="+mn-ea"/>
        <a:cs typeface="+mn-cs"/>
      </a:defRPr>
    </a:lvl7pPr>
    <a:lvl8pPr marL="3200400" algn="l" defTabSz="914400" rtl="0" eaLnBrk="1" latinLnBrk="0" hangingPunct="1">
      <a:defRPr sz="5800" kern="1200">
        <a:solidFill>
          <a:schemeClr val="tx1"/>
        </a:solidFill>
        <a:latin typeface="Arial" panose="020B0604020202020204" pitchFamily="34" charset="0"/>
        <a:ea typeface="+mn-ea"/>
        <a:cs typeface="+mn-cs"/>
      </a:defRPr>
    </a:lvl8pPr>
    <a:lvl9pPr marL="3657600" algn="l" defTabSz="914400" rtl="0" eaLnBrk="1" latinLnBrk="0" hangingPunct="1">
      <a:defRPr sz="58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9537">
          <p15:clr>
            <a:srgbClr val="A4A3A4"/>
          </p15:clr>
        </p15:guide>
        <p15:guide id="2" pos="6736">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4" autoAdjust="0"/>
    <p:restoredTop sz="86389" autoAdjust="0"/>
  </p:normalViewPr>
  <p:slideViewPr>
    <p:cSldViewPr>
      <p:cViewPr varScale="1">
        <p:scale>
          <a:sx n="23" d="100"/>
          <a:sy n="23" d="100"/>
        </p:scale>
        <p:origin x="1872" y="84"/>
      </p:cViewPr>
      <p:guideLst>
        <p:guide orient="horz" pos="9537"/>
        <p:guide pos="6736"/>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7" d="100"/>
          <a:sy n="67" d="100"/>
        </p:scale>
        <p:origin x="1986" y="51"/>
      </p:cViewPr>
      <p:guideLst/>
    </p:cSldViewPr>
  </p:notes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6A8EAF9-BB10-E9D3-17B5-C479D0E1FF68}"/>
              </a:ext>
            </a:extLst>
          </p:cNvPr>
          <p:cNvSpPr>
            <a:spLocks noGrp="1"/>
          </p:cNvSpPr>
          <p:nvPr>
            <p:ph type="hdr" sz="quarter"/>
          </p:nvPr>
        </p:nvSpPr>
        <p:spPr>
          <a:xfrm>
            <a:off x="0" y="0"/>
            <a:ext cx="2946400" cy="498475"/>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a:extLst>
              <a:ext uri="{FF2B5EF4-FFF2-40B4-BE49-F238E27FC236}">
                <a16:creationId xmlns:a16="http://schemas.microsoft.com/office/drawing/2014/main" id="{AA1C5640-2563-0960-E72A-2400C9F7D3E1}"/>
              </a:ext>
            </a:extLst>
          </p:cNvPr>
          <p:cNvSpPr>
            <a:spLocks noGrp="1"/>
          </p:cNvSpPr>
          <p:nvPr>
            <p:ph type="dt" idx="1"/>
          </p:nvPr>
        </p:nvSpPr>
        <p:spPr>
          <a:xfrm>
            <a:off x="3849688" y="0"/>
            <a:ext cx="2946400" cy="498475"/>
          </a:xfrm>
          <a:prstGeom prst="rect">
            <a:avLst/>
          </a:prstGeom>
        </p:spPr>
        <p:txBody>
          <a:bodyPr vert="horz" lIns="91440" tIns="45720" rIns="91440" bIns="45720" rtlCol="0"/>
          <a:lstStyle>
            <a:lvl1pPr algn="r">
              <a:defRPr sz="1200"/>
            </a:lvl1pPr>
          </a:lstStyle>
          <a:p>
            <a:pPr>
              <a:defRPr/>
            </a:pPr>
            <a:fld id="{656F9CF5-2B78-4B67-9904-ADBDBEEBD1EF}" type="datetimeFigureOut">
              <a:rPr lang="en-GB"/>
              <a:pPr>
                <a:defRPr/>
              </a:pPr>
              <a:t>13/08/2024</a:t>
            </a:fld>
            <a:endParaRPr lang="en-GB"/>
          </a:p>
        </p:txBody>
      </p:sp>
      <p:sp>
        <p:nvSpPr>
          <p:cNvPr id="4" name="Slide Image Placeholder 3">
            <a:extLst>
              <a:ext uri="{FF2B5EF4-FFF2-40B4-BE49-F238E27FC236}">
                <a16:creationId xmlns:a16="http://schemas.microsoft.com/office/drawing/2014/main" id="{6D83D166-997D-D1A7-A3A4-42B0FF0CD80D}"/>
              </a:ext>
            </a:extLst>
          </p:cNvPr>
          <p:cNvSpPr>
            <a:spLocks noGrp="1" noRot="1" noChangeAspect="1"/>
          </p:cNvSpPr>
          <p:nvPr>
            <p:ph type="sldImg" idx="2"/>
          </p:nvPr>
        </p:nvSpPr>
        <p:spPr>
          <a:xfrm>
            <a:off x="2216150" y="1241425"/>
            <a:ext cx="2365375" cy="334962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56267600-16A0-B1C8-6F1C-984B422C5F38}"/>
              </a:ext>
            </a:extLst>
          </p:cNvPr>
          <p:cNvSpPr>
            <a:spLocks noGrp="1"/>
          </p:cNvSpPr>
          <p:nvPr>
            <p:ph type="body" sz="quarter" idx="3"/>
          </p:nvPr>
        </p:nvSpPr>
        <p:spPr>
          <a:xfrm>
            <a:off x="679450" y="4778375"/>
            <a:ext cx="5438775" cy="3908425"/>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90A0CEEA-62B6-570C-3085-24ABE821368B}"/>
              </a:ext>
            </a:extLst>
          </p:cNvPr>
          <p:cNvSpPr>
            <a:spLocks noGrp="1"/>
          </p:cNvSpPr>
          <p:nvPr>
            <p:ph type="ftr" sz="quarter" idx="4"/>
          </p:nvPr>
        </p:nvSpPr>
        <p:spPr>
          <a:xfrm>
            <a:off x="0" y="9429750"/>
            <a:ext cx="2946400" cy="498475"/>
          </a:xfrm>
          <a:prstGeom prst="rect">
            <a:avLst/>
          </a:prstGeom>
        </p:spPr>
        <p:txBody>
          <a:bodyPr vert="horz" lIns="91440" tIns="45720" rIns="91440" bIns="45720" rtlCol="0" anchor="b"/>
          <a:lstStyle>
            <a:lvl1pPr algn="l">
              <a:defRPr sz="1200"/>
            </a:lvl1pPr>
          </a:lstStyle>
          <a:p>
            <a:pPr>
              <a:defRPr/>
            </a:pPr>
            <a:endParaRPr lang="en-GB"/>
          </a:p>
        </p:txBody>
      </p:sp>
      <p:sp>
        <p:nvSpPr>
          <p:cNvPr id="7" name="Slide Number Placeholder 6">
            <a:extLst>
              <a:ext uri="{FF2B5EF4-FFF2-40B4-BE49-F238E27FC236}">
                <a16:creationId xmlns:a16="http://schemas.microsoft.com/office/drawing/2014/main" id="{FC33AE78-6A35-04CC-BDBC-3BBDBB0E262B}"/>
              </a:ext>
            </a:extLst>
          </p:cNvPr>
          <p:cNvSpPr>
            <a:spLocks noGrp="1"/>
          </p:cNvSpPr>
          <p:nvPr>
            <p:ph type="sldNum" sz="quarter" idx="5"/>
          </p:nvPr>
        </p:nvSpPr>
        <p:spPr>
          <a:xfrm>
            <a:off x="3849688" y="9429750"/>
            <a:ext cx="2946400" cy="498475"/>
          </a:xfrm>
          <a:prstGeom prst="rect">
            <a:avLst/>
          </a:prstGeom>
        </p:spPr>
        <p:txBody>
          <a:bodyPr vert="horz" lIns="91440" tIns="45720" rIns="91440" bIns="45720" rtlCol="0" anchor="b"/>
          <a:lstStyle>
            <a:lvl1pPr algn="r">
              <a:defRPr sz="1200"/>
            </a:lvl1pPr>
          </a:lstStyle>
          <a:p>
            <a:pPr>
              <a:defRPr/>
            </a:pPr>
            <a:fld id="{83A0C0CF-59C0-4FAD-9761-EEF1EE841A4A}"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a:extLst>
              <a:ext uri="{FF2B5EF4-FFF2-40B4-BE49-F238E27FC236}">
                <a16:creationId xmlns:a16="http://schemas.microsoft.com/office/drawing/2014/main" id="{2AAA4FC1-B6D3-48AD-49A4-B04D7CA917D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9" name="Notes Placeholder 2">
            <a:extLst>
              <a:ext uri="{FF2B5EF4-FFF2-40B4-BE49-F238E27FC236}">
                <a16:creationId xmlns:a16="http://schemas.microsoft.com/office/drawing/2014/main" id="{9458ED5A-61A0-CEFE-1E12-B240E27A517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100" name="Slide Number Placeholder 3">
            <a:extLst>
              <a:ext uri="{FF2B5EF4-FFF2-40B4-BE49-F238E27FC236}">
                <a16:creationId xmlns:a16="http://schemas.microsoft.com/office/drawing/2014/main" id="{FAA9DF9A-9D8E-0448-27D5-6D9244D76AB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fld id="{23785B25-1E30-447F-A7FD-11D58DA781C7}" type="slidenum">
              <a:rPr lang="en-GB" altLang="en-US" smtClean="0"/>
              <a:pPr/>
              <a:t>1</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4010" y="9406424"/>
            <a:ext cx="18178780" cy="6490568"/>
          </a:xfrm>
        </p:spPr>
        <p:txBody>
          <a:bodyPr/>
          <a:lstStyle/>
          <a:p>
            <a:r>
              <a:rPr lang="en-US"/>
              <a:t>Click to edit Master title style</a:t>
            </a:r>
            <a:endParaRPr lang="en-GB"/>
          </a:p>
        </p:txBody>
      </p:sp>
      <p:sp>
        <p:nvSpPr>
          <p:cNvPr id="3" name="Subtitle 2"/>
          <p:cNvSpPr>
            <a:spLocks noGrp="1"/>
          </p:cNvSpPr>
          <p:nvPr>
            <p:ph type="subTitle" idx="1"/>
          </p:nvPr>
        </p:nvSpPr>
        <p:spPr>
          <a:xfrm>
            <a:off x="3208020" y="17158652"/>
            <a:ext cx="14970760" cy="7738216"/>
          </a:xfrm>
        </p:spPr>
        <p:txBody>
          <a:bodyPr/>
          <a:lstStyle>
            <a:lvl1pPr marL="0" indent="0" algn="ctr">
              <a:buNone/>
              <a:defRPr>
                <a:solidFill>
                  <a:schemeClr val="tx1">
                    <a:tint val="75000"/>
                  </a:schemeClr>
                </a:solidFill>
              </a:defRPr>
            </a:lvl1pPr>
            <a:lvl2pPr marL="1476162" indent="0" algn="ctr">
              <a:buNone/>
              <a:defRPr>
                <a:solidFill>
                  <a:schemeClr val="tx1">
                    <a:tint val="75000"/>
                  </a:schemeClr>
                </a:solidFill>
              </a:defRPr>
            </a:lvl2pPr>
            <a:lvl3pPr marL="2952323" indent="0" algn="ctr">
              <a:buNone/>
              <a:defRPr>
                <a:solidFill>
                  <a:schemeClr val="tx1">
                    <a:tint val="75000"/>
                  </a:schemeClr>
                </a:solidFill>
              </a:defRPr>
            </a:lvl3pPr>
            <a:lvl4pPr marL="4428485" indent="0" algn="ctr">
              <a:buNone/>
              <a:defRPr>
                <a:solidFill>
                  <a:schemeClr val="tx1">
                    <a:tint val="75000"/>
                  </a:schemeClr>
                </a:solidFill>
              </a:defRPr>
            </a:lvl4pPr>
            <a:lvl5pPr marL="5904647" indent="0" algn="ctr">
              <a:buNone/>
              <a:defRPr>
                <a:solidFill>
                  <a:schemeClr val="tx1">
                    <a:tint val="75000"/>
                  </a:schemeClr>
                </a:solidFill>
              </a:defRPr>
            </a:lvl5pPr>
            <a:lvl6pPr marL="7380808" indent="0" algn="ctr">
              <a:buNone/>
              <a:defRPr>
                <a:solidFill>
                  <a:schemeClr val="tx1">
                    <a:tint val="75000"/>
                  </a:schemeClr>
                </a:solidFill>
              </a:defRPr>
            </a:lvl6pPr>
            <a:lvl7pPr marL="8856970" indent="0" algn="ctr">
              <a:buNone/>
              <a:defRPr>
                <a:solidFill>
                  <a:schemeClr val="tx1">
                    <a:tint val="75000"/>
                  </a:schemeClr>
                </a:solidFill>
              </a:defRPr>
            </a:lvl7pPr>
            <a:lvl8pPr marL="10333131" indent="0" algn="ctr">
              <a:buNone/>
              <a:defRPr>
                <a:solidFill>
                  <a:schemeClr val="tx1">
                    <a:tint val="75000"/>
                  </a:schemeClr>
                </a:solidFill>
              </a:defRPr>
            </a:lvl8pPr>
            <a:lvl9pPr marL="11809293"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40848B0-CA4A-FBFC-B1F1-8285EDC190C1}"/>
              </a:ext>
            </a:extLst>
          </p:cNvPr>
          <p:cNvSpPr>
            <a:spLocks noGrp="1"/>
          </p:cNvSpPr>
          <p:nvPr>
            <p:ph type="dt" sz="half" idx="10"/>
          </p:nvPr>
        </p:nvSpPr>
        <p:spPr/>
        <p:txBody>
          <a:bodyPr/>
          <a:lstStyle>
            <a:lvl1pPr>
              <a:defRPr/>
            </a:lvl1pPr>
          </a:lstStyle>
          <a:p>
            <a:pPr>
              <a:defRPr/>
            </a:pPr>
            <a:fld id="{3C13DA42-E80C-4098-8AC8-56B4B56F61AD}" type="datetimeFigureOut">
              <a:rPr lang="en-GB"/>
              <a:pPr>
                <a:defRPr/>
              </a:pPr>
              <a:t>13/08/2024</a:t>
            </a:fld>
            <a:endParaRPr lang="en-GB"/>
          </a:p>
        </p:txBody>
      </p:sp>
      <p:sp>
        <p:nvSpPr>
          <p:cNvPr id="5" name="Footer Placeholder 4">
            <a:extLst>
              <a:ext uri="{FF2B5EF4-FFF2-40B4-BE49-F238E27FC236}">
                <a16:creationId xmlns:a16="http://schemas.microsoft.com/office/drawing/2014/main" id="{56D04907-DCEA-A487-818F-F2A7C3F2FE3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71B6ED7-E544-940F-FD34-29EF3B9B443C}"/>
              </a:ext>
            </a:extLst>
          </p:cNvPr>
          <p:cNvSpPr>
            <a:spLocks noGrp="1"/>
          </p:cNvSpPr>
          <p:nvPr>
            <p:ph type="sldNum" sz="quarter" idx="12"/>
          </p:nvPr>
        </p:nvSpPr>
        <p:spPr/>
        <p:txBody>
          <a:bodyPr/>
          <a:lstStyle>
            <a:lvl1pPr>
              <a:defRPr/>
            </a:lvl1pPr>
          </a:lstStyle>
          <a:p>
            <a:pPr>
              <a:defRPr/>
            </a:pPr>
            <a:fld id="{7248FCE5-3BF1-497B-9109-032CBDC873BC}" type="slidenum">
              <a:rPr lang="en-GB" altLang="en-US"/>
              <a:pPr>
                <a:defRPr/>
              </a:pPr>
              <a:t>‹#›</a:t>
            </a:fld>
            <a:endParaRPr lang="en-GB" altLang="en-US"/>
          </a:p>
        </p:txBody>
      </p:sp>
    </p:spTree>
    <p:extLst>
      <p:ext uri="{BB962C8B-B14F-4D97-AF65-F5344CB8AC3E}">
        <p14:creationId xmlns:p14="http://schemas.microsoft.com/office/powerpoint/2010/main" val="1795909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5AC41E-A99D-80CC-2E5D-02B7124FBA35}"/>
              </a:ext>
            </a:extLst>
          </p:cNvPr>
          <p:cNvSpPr>
            <a:spLocks noGrp="1"/>
          </p:cNvSpPr>
          <p:nvPr>
            <p:ph type="dt" sz="half" idx="10"/>
          </p:nvPr>
        </p:nvSpPr>
        <p:spPr/>
        <p:txBody>
          <a:bodyPr/>
          <a:lstStyle>
            <a:lvl1pPr>
              <a:defRPr/>
            </a:lvl1pPr>
          </a:lstStyle>
          <a:p>
            <a:pPr>
              <a:defRPr/>
            </a:pPr>
            <a:fld id="{7CF092E5-E60D-4F87-AA88-88FFD8C08DCE}" type="datetimeFigureOut">
              <a:rPr lang="en-GB"/>
              <a:pPr>
                <a:defRPr/>
              </a:pPr>
              <a:t>13/08/2024</a:t>
            </a:fld>
            <a:endParaRPr lang="en-GB"/>
          </a:p>
        </p:txBody>
      </p:sp>
      <p:sp>
        <p:nvSpPr>
          <p:cNvPr id="5" name="Footer Placeholder 4">
            <a:extLst>
              <a:ext uri="{FF2B5EF4-FFF2-40B4-BE49-F238E27FC236}">
                <a16:creationId xmlns:a16="http://schemas.microsoft.com/office/drawing/2014/main" id="{8B34465F-4014-1B07-BA15-EF5C89F32A8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45DD25F-3372-6034-7186-7877FC2B49B5}"/>
              </a:ext>
            </a:extLst>
          </p:cNvPr>
          <p:cNvSpPr>
            <a:spLocks noGrp="1"/>
          </p:cNvSpPr>
          <p:nvPr>
            <p:ph type="sldNum" sz="quarter" idx="12"/>
          </p:nvPr>
        </p:nvSpPr>
        <p:spPr/>
        <p:txBody>
          <a:bodyPr/>
          <a:lstStyle>
            <a:lvl1pPr>
              <a:defRPr/>
            </a:lvl1pPr>
          </a:lstStyle>
          <a:p>
            <a:pPr>
              <a:defRPr/>
            </a:pPr>
            <a:fld id="{A9A7F2DA-0ECB-43B0-8CA3-B91955B19D25}" type="slidenum">
              <a:rPr lang="en-GB" altLang="en-US"/>
              <a:pPr>
                <a:defRPr/>
              </a:pPr>
              <a:t>‹#›</a:t>
            </a:fld>
            <a:endParaRPr lang="en-GB" altLang="en-US"/>
          </a:p>
        </p:txBody>
      </p:sp>
    </p:spTree>
    <p:extLst>
      <p:ext uri="{BB962C8B-B14F-4D97-AF65-F5344CB8AC3E}">
        <p14:creationId xmlns:p14="http://schemas.microsoft.com/office/powerpoint/2010/main" val="30750164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89411" y="19457689"/>
            <a:ext cx="18178780" cy="6013939"/>
          </a:xfrm>
        </p:spPr>
        <p:txBody>
          <a:bodyPr anchor="t"/>
          <a:lstStyle>
            <a:lvl1pPr algn="l">
              <a:defRPr sz="12900" b="1" cap="all"/>
            </a:lvl1pPr>
          </a:lstStyle>
          <a:p>
            <a:r>
              <a:rPr lang="en-US"/>
              <a:t>Click to edit Master title style</a:t>
            </a:r>
            <a:endParaRPr lang="en-GB"/>
          </a:p>
        </p:txBody>
      </p:sp>
      <p:sp>
        <p:nvSpPr>
          <p:cNvPr id="3" name="Text Placeholder 2"/>
          <p:cNvSpPr>
            <a:spLocks noGrp="1"/>
          </p:cNvSpPr>
          <p:nvPr>
            <p:ph type="body" idx="1"/>
          </p:nvPr>
        </p:nvSpPr>
        <p:spPr>
          <a:xfrm>
            <a:off x="1689411" y="12833949"/>
            <a:ext cx="18178780" cy="6623741"/>
          </a:xfrm>
        </p:spPr>
        <p:txBody>
          <a:bodyPr anchor="b"/>
          <a:lstStyle>
            <a:lvl1pPr marL="0" indent="0">
              <a:buNone/>
              <a:defRPr sz="6500">
                <a:solidFill>
                  <a:schemeClr val="tx1">
                    <a:tint val="75000"/>
                  </a:schemeClr>
                </a:solidFill>
              </a:defRPr>
            </a:lvl1pPr>
            <a:lvl2pPr marL="1476162" indent="0">
              <a:buNone/>
              <a:defRPr sz="5800">
                <a:solidFill>
                  <a:schemeClr val="tx1">
                    <a:tint val="75000"/>
                  </a:schemeClr>
                </a:solidFill>
              </a:defRPr>
            </a:lvl2pPr>
            <a:lvl3pPr marL="2952323" indent="0">
              <a:buNone/>
              <a:defRPr sz="5200">
                <a:solidFill>
                  <a:schemeClr val="tx1">
                    <a:tint val="75000"/>
                  </a:schemeClr>
                </a:solidFill>
              </a:defRPr>
            </a:lvl3pPr>
            <a:lvl4pPr marL="4428485" indent="0">
              <a:buNone/>
              <a:defRPr sz="4500">
                <a:solidFill>
                  <a:schemeClr val="tx1">
                    <a:tint val="75000"/>
                  </a:schemeClr>
                </a:solidFill>
              </a:defRPr>
            </a:lvl4pPr>
            <a:lvl5pPr marL="5904647" indent="0">
              <a:buNone/>
              <a:defRPr sz="4500">
                <a:solidFill>
                  <a:schemeClr val="tx1">
                    <a:tint val="75000"/>
                  </a:schemeClr>
                </a:solidFill>
              </a:defRPr>
            </a:lvl5pPr>
            <a:lvl6pPr marL="7380808" indent="0">
              <a:buNone/>
              <a:defRPr sz="4500">
                <a:solidFill>
                  <a:schemeClr val="tx1">
                    <a:tint val="75000"/>
                  </a:schemeClr>
                </a:solidFill>
              </a:defRPr>
            </a:lvl6pPr>
            <a:lvl7pPr marL="8856970" indent="0">
              <a:buNone/>
              <a:defRPr sz="4500">
                <a:solidFill>
                  <a:schemeClr val="tx1">
                    <a:tint val="75000"/>
                  </a:schemeClr>
                </a:solidFill>
              </a:defRPr>
            </a:lvl7pPr>
            <a:lvl8pPr marL="10333131" indent="0">
              <a:buNone/>
              <a:defRPr sz="4500">
                <a:solidFill>
                  <a:schemeClr val="tx1">
                    <a:tint val="75000"/>
                  </a:schemeClr>
                </a:solidFill>
              </a:defRPr>
            </a:lvl8pPr>
            <a:lvl9pPr marL="11809293" indent="0">
              <a:buNone/>
              <a:defRPr sz="45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3F0822-CEBF-7AF3-6005-7FAF69B9DC5A}"/>
              </a:ext>
            </a:extLst>
          </p:cNvPr>
          <p:cNvSpPr>
            <a:spLocks noGrp="1"/>
          </p:cNvSpPr>
          <p:nvPr>
            <p:ph type="dt" sz="half" idx="10"/>
          </p:nvPr>
        </p:nvSpPr>
        <p:spPr/>
        <p:txBody>
          <a:bodyPr/>
          <a:lstStyle>
            <a:lvl1pPr>
              <a:defRPr/>
            </a:lvl1pPr>
          </a:lstStyle>
          <a:p>
            <a:pPr>
              <a:defRPr/>
            </a:pPr>
            <a:fld id="{7CA6F215-8AD8-4C48-BF94-FF9667AFEC2B}" type="datetimeFigureOut">
              <a:rPr lang="en-GB"/>
              <a:pPr>
                <a:defRPr/>
              </a:pPr>
              <a:t>13/08/2024</a:t>
            </a:fld>
            <a:endParaRPr lang="en-GB"/>
          </a:p>
        </p:txBody>
      </p:sp>
      <p:sp>
        <p:nvSpPr>
          <p:cNvPr id="5" name="Footer Placeholder 4">
            <a:extLst>
              <a:ext uri="{FF2B5EF4-FFF2-40B4-BE49-F238E27FC236}">
                <a16:creationId xmlns:a16="http://schemas.microsoft.com/office/drawing/2014/main" id="{8695E567-F48D-9A7A-AF4E-4CCC48E3A13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5FF1CEC-F855-66C0-5F23-8D9EC90C6701}"/>
              </a:ext>
            </a:extLst>
          </p:cNvPr>
          <p:cNvSpPr>
            <a:spLocks noGrp="1"/>
          </p:cNvSpPr>
          <p:nvPr>
            <p:ph type="sldNum" sz="quarter" idx="12"/>
          </p:nvPr>
        </p:nvSpPr>
        <p:spPr/>
        <p:txBody>
          <a:bodyPr/>
          <a:lstStyle>
            <a:lvl1pPr>
              <a:defRPr/>
            </a:lvl1pPr>
          </a:lstStyle>
          <a:p>
            <a:pPr>
              <a:defRPr/>
            </a:pPr>
            <a:fld id="{6ECE6E66-278D-471A-9587-C4DF0F51187B}" type="slidenum">
              <a:rPr lang="en-GB" altLang="en-US"/>
              <a:pPr>
                <a:defRPr/>
              </a:pPr>
              <a:t>‹#›</a:t>
            </a:fld>
            <a:endParaRPr lang="en-GB" altLang="en-US"/>
          </a:p>
        </p:txBody>
      </p:sp>
    </p:spTree>
    <p:extLst>
      <p:ext uri="{BB962C8B-B14F-4D97-AF65-F5344CB8AC3E}">
        <p14:creationId xmlns:p14="http://schemas.microsoft.com/office/powerpoint/2010/main" val="32754176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02006" y="9420438"/>
            <a:ext cx="7039822" cy="26642176"/>
          </a:xfrm>
        </p:spPr>
        <p:txBody>
          <a:bodyPr/>
          <a:lstStyle>
            <a:lvl1pPr>
              <a:defRPr sz="9000"/>
            </a:lvl1pPr>
            <a:lvl2pPr>
              <a:defRPr sz="7700"/>
            </a:lvl2pPr>
            <a:lvl3pPr>
              <a:defRPr sz="6500"/>
            </a:lvl3pPr>
            <a:lvl4pPr>
              <a:defRPr sz="5800"/>
            </a:lvl4pPr>
            <a:lvl5pPr>
              <a:defRPr sz="5800"/>
            </a:lvl5pPr>
            <a:lvl6pPr>
              <a:defRPr sz="5800"/>
            </a:lvl6pPr>
            <a:lvl7pPr>
              <a:defRPr sz="5800"/>
            </a:lvl7pPr>
            <a:lvl8pPr>
              <a:defRPr sz="5800"/>
            </a:lvl8pPr>
            <a:lvl9pPr>
              <a:defRPr sz="5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8198275" y="9420438"/>
            <a:ext cx="7039822" cy="26642176"/>
          </a:xfrm>
        </p:spPr>
        <p:txBody>
          <a:bodyPr/>
          <a:lstStyle>
            <a:lvl1pPr>
              <a:defRPr sz="9000"/>
            </a:lvl1pPr>
            <a:lvl2pPr>
              <a:defRPr sz="7700"/>
            </a:lvl2pPr>
            <a:lvl3pPr>
              <a:defRPr sz="6500"/>
            </a:lvl3pPr>
            <a:lvl4pPr>
              <a:defRPr sz="5800"/>
            </a:lvl4pPr>
            <a:lvl5pPr>
              <a:defRPr sz="5800"/>
            </a:lvl5pPr>
            <a:lvl6pPr>
              <a:defRPr sz="5800"/>
            </a:lvl6pPr>
            <a:lvl7pPr>
              <a:defRPr sz="5800"/>
            </a:lvl7pPr>
            <a:lvl8pPr>
              <a:defRPr sz="5800"/>
            </a:lvl8pPr>
            <a:lvl9pPr>
              <a:defRPr sz="5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A150B5-9F75-655C-2EB4-1237D8A8ED69}"/>
              </a:ext>
            </a:extLst>
          </p:cNvPr>
          <p:cNvSpPr>
            <a:spLocks noGrp="1"/>
          </p:cNvSpPr>
          <p:nvPr>
            <p:ph type="dt" sz="half" idx="10"/>
          </p:nvPr>
        </p:nvSpPr>
        <p:spPr/>
        <p:txBody>
          <a:bodyPr/>
          <a:lstStyle>
            <a:lvl1pPr>
              <a:defRPr/>
            </a:lvl1pPr>
          </a:lstStyle>
          <a:p>
            <a:pPr>
              <a:defRPr/>
            </a:pPr>
            <a:fld id="{6320B01F-F4C6-4D1A-96A7-185DBFF01387}" type="datetimeFigureOut">
              <a:rPr lang="en-GB"/>
              <a:pPr>
                <a:defRPr/>
              </a:pPr>
              <a:t>13/08/2024</a:t>
            </a:fld>
            <a:endParaRPr lang="en-GB"/>
          </a:p>
        </p:txBody>
      </p:sp>
      <p:sp>
        <p:nvSpPr>
          <p:cNvPr id="6" name="Footer Placeholder 4">
            <a:extLst>
              <a:ext uri="{FF2B5EF4-FFF2-40B4-BE49-F238E27FC236}">
                <a16:creationId xmlns:a16="http://schemas.microsoft.com/office/drawing/2014/main" id="{55C97C9A-0330-A84E-38E6-EAEDE0E25E5C}"/>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D73E9632-5D32-A65E-2B6E-5343751AC099}"/>
              </a:ext>
            </a:extLst>
          </p:cNvPr>
          <p:cNvSpPr>
            <a:spLocks noGrp="1"/>
          </p:cNvSpPr>
          <p:nvPr>
            <p:ph type="sldNum" sz="quarter" idx="12"/>
          </p:nvPr>
        </p:nvSpPr>
        <p:spPr/>
        <p:txBody>
          <a:bodyPr/>
          <a:lstStyle>
            <a:lvl1pPr>
              <a:defRPr/>
            </a:lvl1pPr>
          </a:lstStyle>
          <a:p>
            <a:pPr>
              <a:defRPr/>
            </a:pPr>
            <a:fld id="{7C676376-FDF9-4BE3-9657-D266B19F0A5C}" type="slidenum">
              <a:rPr lang="en-GB" altLang="en-US"/>
              <a:pPr>
                <a:defRPr/>
              </a:pPr>
              <a:t>‹#›</a:t>
            </a:fld>
            <a:endParaRPr lang="en-GB" altLang="en-US"/>
          </a:p>
        </p:txBody>
      </p:sp>
    </p:spTree>
    <p:extLst>
      <p:ext uri="{BB962C8B-B14F-4D97-AF65-F5344CB8AC3E}">
        <p14:creationId xmlns:p14="http://schemas.microsoft.com/office/powerpoint/2010/main" val="3122669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69340" y="1212603"/>
            <a:ext cx="19248120" cy="5046663"/>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1069341" y="6777949"/>
            <a:ext cx="9449551" cy="2824727"/>
          </a:xfrm>
        </p:spPr>
        <p:txBody>
          <a:bodyPr anchor="b"/>
          <a:lstStyle>
            <a:lvl1pPr marL="0" indent="0">
              <a:buNone/>
              <a:defRPr sz="7700" b="1"/>
            </a:lvl1pPr>
            <a:lvl2pPr marL="1476162" indent="0">
              <a:buNone/>
              <a:defRPr sz="6500" b="1"/>
            </a:lvl2pPr>
            <a:lvl3pPr marL="2952323" indent="0">
              <a:buNone/>
              <a:defRPr sz="5800" b="1"/>
            </a:lvl3pPr>
            <a:lvl4pPr marL="4428485" indent="0">
              <a:buNone/>
              <a:defRPr sz="5200" b="1"/>
            </a:lvl4pPr>
            <a:lvl5pPr marL="5904647" indent="0">
              <a:buNone/>
              <a:defRPr sz="5200" b="1"/>
            </a:lvl5pPr>
            <a:lvl6pPr marL="7380808" indent="0">
              <a:buNone/>
              <a:defRPr sz="5200" b="1"/>
            </a:lvl6pPr>
            <a:lvl7pPr marL="8856970" indent="0">
              <a:buNone/>
              <a:defRPr sz="5200" b="1"/>
            </a:lvl7pPr>
            <a:lvl8pPr marL="10333131" indent="0">
              <a:buNone/>
              <a:defRPr sz="5200" b="1"/>
            </a:lvl8pPr>
            <a:lvl9pPr marL="11809293" indent="0">
              <a:buNone/>
              <a:defRPr sz="5200" b="1"/>
            </a:lvl9pPr>
          </a:lstStyle>
          <a:p>
            <a:pPr lvl="0"/>
            <a:r>
              <a:rPr lang="en-US"/>
              <a:t>Click to edit Master text styles</a:t>
            </a:r>
          </a:p>
        </p:txBody>
      </p:sp>
      <p:sp>
        <p:nvSpPr>
          <p:cNvPr id="4" name="Content Placeholder 3"/>
          <p:cNvSpPr>
            <a:spLocks noGrp="1"/>
          </p:cNvSpPr>
          <p:nvPr>
            <p:ph sz="half" idx="2"/>
          </p:nvPr>
        </p:nvSpPr>
        <p:spPr>
          <a:xfrm>
            <a:off x="1069341" y="9602676"/>
            <a:ext cx="9449551" cy="17446034"/>
          </a:xfrm>
        </p:spPr>
        <p:txBody>
          <a:bodyPr/>
          <a:lstStyle>
            <a:lvl1pPr>
              <a:defRPr sz="7700"/>
            </a:lvl1pPr>
            <a:lvl2pPr>
              <a:defRPr sz="6500"/>
            </a:lvl2pPr>
            <a:lvl3pPr>
              <a:defRPr sz="5800"/>
            </a:lvl3pPr>
            <a:lvl4pPr>
              <a:defRPr sz="5200"/>
            </a:lvl4pPr>
            <a:lvl5pPr>
              <a:defRPr sz="5200"/>
            </a:lvl5pPr>
            <a:lvl6pPr>
              <a:defRPr sz="5200"/>
            </a:lvl6pPr>
            <a:lvl7pPr>
              <a:defRPr sz="5200"/>
            </a:lvl7pPr>
            <a:lvl8pPr>
              <a:defRPr sz="5200"/>
            </a:lvl8pPr>
            <a:lvl9pPr>
              <a:defRPr sz="5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10864200" y="6777949"/>
            <a:ext cx="9453262" cy="2824727"/>
          </a:xfrm>
        </p:spPr>
        <p:txBody>
          <a:bodyPr anchor="b"/>
          <a:lstStyle>
            <a:lvl1pPr marL="0" indent="0">
              <a:buNone/>
              <a:defRPr sz="7700" b="1"/>
            </a:lvl1pPr>
            <a:lvl2pPr marL="1476162" indent="0">
              <a:buNone/>
              <a:defRPr sz="6500" b="1"/>
            </a:lvl2pPr>
            <a:lvl3pPr marL="2952323" indent="0">
              <a:buNone/>
              <a:defRPr sz="5800" b="1"/>
            </a:lvl3pPr>
            <a:lvl4pPr marL="4428485" indent="0">
              <a:buNone/>
              <a:defRPr sz="5200" b="1"/>
            </a:lvl4pPr>
            <a:lvl5pPr marL="5904647" indent="0">
              <a:buNone/>
              <a:defRPr sz="5200" b="1"/>
            </a:lvl5pPr>
            <a:lvl6pPr marL="7380808" indent="0">
              <a:buNone/>
              <a:defRPr sz="5200" b="1"/>
            </a:lvl6pPr>
            <a:lvl7pPr marL="8856970" indent="0">
              <a:buNone/>
              <a:defRPr sz="5200" b="1"/>
            </a:lvl7pPr>
            <a:lvl8pPr marL="10333131" indent="0">
              <a:buNone/>
              <a:defRPr sz="5200" b="1"/>
            </a:lvl8pPr>
            <a:lvl9pPr marL="11809293" indent="0">
              <a:buNone/>
              <a:defRPr sz="5200" b="1"/>
            </a:lvl9pPr>
          </a:lstStyle>
          <a:p>
            <a:pPr lvl="0"/>
            <a:r>
              <a:rPr lang="en-US"/>
              <a:t>Click to edit Master text styles</a:t>
            </a:r>
          </a:p>
        </p:txBody>
      </p:sp>
      <p:sp>
        <p:nvSpPr>
          <p:cNvPr id="6" name="Content Placeholder 5"/>
          <p:cNvSpPr>
            <a:spLocks noGrp="1"/>
          </p:cNvSpPr>
          <p:nvPr>
            <p:ph sz="quarter" idx="4"/>
          </p:nvPr>
        </p:nvSpPr>
        <p:spPr>
          <a:xfrm>
            <a:off x="10864200" y="9602676"/>
            <a:ext cx="9453262" cy="17446034"/>
          </a:xfrm>
        </p:spPr>
        <p:txBody>
          <a:bodyPr/>
          <a:lstStyle>
            <a:lvl1pPr>
              <a:defRPr sz="7700"/>
            </a:lvl1pPr>
            <a:lvl2pPr>
              <a:defRPr sz="6500"/>
            </a:lvl2pPr>
            <a:lvl3pPr>
              <a:defRPr sz="5800"/>
            </a:lvl3pPr>
            <a:lvl4pPr>
              <a:defRPr sz="5200"/>
            </a:lvl4pPr>
            <a:lvl5pPr>
              <a:defRPr sz="5200"/>
            </a:lvl5pPr>
            <a:lvl6pPr>
              <a:defRPr sz="5200"/>
            </a:lvl6pPr>
            <a:lvl7pPr>
              <a:defRPr sz="5200"/>
            </a:lvl7pPr>
            <a:lvl8pPr>
              <a:defRPr sz="5200"/>
            </a:lvl8pPr>
            <a:lvl9pPr>
              <a:defRPr sz="5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148E650-766C-1FAC-DFEA-EC9B8AC691ED}"/>
              </a:ext>
            </a:extLst>
          </p:cNvPr>
          <p:cNvSpPr>
            <a:spLocks noGrp="1"/>
          </p:cNvSpPr>
          <p:nvPr>
            <p:ph type="dt" sz="half" idx="10"/>
          </p:nvPr>
        </p:nvSpPr>
        <p:spPr/>
        <p:txBody>
          <a:bodyPr/>
          <a:lstStyle>
            <a:lvl1pPr>
              <a:defRPr/>
            </a:lvl1pPr>
          </a:lstStyle>
          <a:p>
            <a:pPr>
              <a:defRPr/>
            </a:pPr>
            <a:fld id="{BF65153E-A976-4603-963E-56B11F05F64E}" type="datetimeFigureOut">
              <a:rPr lang="en-GB"/>
              <a:pPr>
                <a:defRPr/>
              </a:pPr>
              <a:t>13/08/2024</a:t>
            </a:fld>
            <a:endParaRPr lang="en-GB"/>
          </a:p>
        </p:txBody>
      </p:sp>
      <p:sp>
        <p:nvSpPr>
          <p:cNvPr id="8" name="Footer Placeholder 4">
            <a:extLst>
              <a:ext uri="{FF2B5EF4-FFF2-40B4-BE49-F238E27FC236}">
                <a16:creationId xmlns:a16="http://schemas.microsoft.com/office/drawing/2014/main" id="{03090ABE-409D-225D-E404-77C204749D15}"/>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DE97F533-2F9C-D82A-4843-C019FDD852DC}"/>
              </a:ext>
            </a:extLst>
          </p:cNvPr>
          <p:cNvSpPr>
            <a:spLocks noGrp="1"/>
          </p:cNvSpPr>
          <p:nvPr>
            <p:ph type="sldNum" sz="quarter" idx="12"/>
          </p:nvPr>
        </p:nvSpPr>
        <p:spPr/>
        <p:txBody>
          <a:bodyPr/>
          <a:lstStyle>
            <a:lvl1pPr>
              <a:defRPr/>
            </a:lvl1pPr>
          </a:lstStyle>
          <a:p>
            <a:pPr>
              <a:defRPr/>
            </a:pPr>
            <a:fld id="{8FAA523E-40D9-46C7-831F-5527B4210742}" type="slidenum">
              <a:rPr lang="en-GB" altLang="en-US"/>
              <a:pPr>
                <a:defRPr/>
              </a:pPr>
              <a:t>‹#›</a:t>
            </a:fld>
            <a:endParaRPr lang="en-GB" altLang="en-US"/>
          </a:p>
        </p:txBody>
      </p:sp>
    </p:spTree>
    <p:extLst>
      <p:ext uri="{BB962C8B-B14F-4D97-AF65-F5344CB8AC3E}">
        <p14:creationId xmlns:p14="http://schemas.microsoft.com/office/powerpoint/2010/main" val="11868674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9CC3F3C-F941-3376-47C1-ACB149A5EC78}"/>
              </a:ext>
            </a:extLst>
          </p:cNvPr>
          <p:cNvSpPr>
            <a:spLocks noGrp="1"/>
          </p:cNvSpPr>
          <p:nvPr>
            <p:ph type="dt" sz="half" idx="10"/>
          </p:nvPr>
        </p:nvSpPr>
        <p:spPr/>
        <p:txBody>
          <a:bodyPr/>
          <a:lstStyle>
            <a:lvl1pPr>
              <a:defRPr/>
            </a:lvl1pPr>
          </a:lstStyle>
          <a:p>
            <a:pPr>
              <a:defRPr/>
            </a:pPr>
            <a:fld id="{6380E5EE-B1E1-44D0-9644-8E2DAFD1766B}" type="datetimeFigureOut">
              <a:rPr lang="en-GB"/>
              <a:pPr>
                <a:defRPr/>
              </a:pPr>
              <a:t>13/08/2024</a:t>
            </a:fld>
            <a:endParaRPr lang="en-GB"/>
          </a:p>
        </p:txBody>
      </p:sp>
      <p:sp>
        <p:nvSpPr>
          <p:cNvPr id="4" name="Footer Placeholder 4">
            <a:extLst>
              <a:ext uri="{FF2B5EF4-FFF2-40B4-BE49-F238E27FC236}">
                <a16:creationId xmlns:a16="http://schemas.microsoft.com/office/drawing/2014/main" id="{50B98D4C-9248-98B9-6C8D-87385BF63092}"/>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99C3AC66-79F7-DFDD-92D4-FA900D1D9554}"/>
              </a:ext>
            </a:extLst>
          </p:cNvPr>
          <p:cNvSpPr>
            <a:spLocks noGrp="1"/>
          </p:cNvSpPr>
          <p:nvPr>
            <p:ph type="sldNum" sz="quarter" idx="12"/>
          </p:nvPr>
        </p:nvSpPr>
        <p:spPr/>
        <p:txBody>
          <a:bodyPr/>
          <a:lstStyle>
            <a:lvl1pPr>
              <a:defRPr/>
            </a:lvl1pPr>
          </a:lstStyle>
          <a:p>
            <a:pPr>
              <a:defRPr/>
            </a:pPr>
            <a:fld id="{C84A97DC-789E-4D40-B8C9-9C14CEBAACA0}" type="slidenum">
              <a:rPr lang="en-GB" altLang="en-US"/>
              <a:pPr>
                <a:defRPr/>
              </a:pPr>
              <a:t>‹#›</a:t>
            </a:fld>
            <a:endParaRPr lang="en-GB" altLang="en-US"/>
          </a:p>
        </p:txBody>
      </p:sp>
    </p:spTree>
    <p:extLst>
      <p:ext uri="{BB962C8B-B14F-4D97-AF65-F5344CB8AC3E}">
        <p14:creationId xmlns:p14="http://schemas.microsoft.com/office/powerpoint/2010/main" val="3659726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9BB2282-EE7A-8A3D-FD92-A01C921EB1BD}"/>
              </a:ext>
            </a:extLst>
          </p:cNvPr>
          <p:cNvSpPr>
            <a:spLocks noGrp="1"/>
          </p:cNvSpPr>
          <p:nvPr>
            <p:ph type="dt" sz="half" idx="10"/>
          </p:nvPr>
        </p:nvSpPr>
        <p:spPr/>
        <p:txBody>
          <a:bodyPr/>
          <a:lstStyle>
            <a:lvl1pPr>
              <a:defRPr/>
            </a:lvl1pPr>
          </a:lstStyle>
          <a:p>
            <a:pPr>
              <a:defRPr/>
            </a:pPr>
            <a:fld id="{4C83A2D0-4CD6-446A-9CE4-1618DCC9B5B9}" type="datetimeFigureOut">
              <a:rPr lang="en-GB"/>
              <a:pPr>
                <a:defRPr/>
              </a:pPr>
              <a:t>13/08/2024</a:t>
            </a:fld>
            <a:endParaRPr lang="en-GB"/>
          </a:p>
        </p:txBody>
      </p:sp>
      <p:sp>
        <p:nvSpPr>
          <p:cNvPr id="3" name="Footer Placeholder 4">
            <a:extLst>
              <a:ext uri="{FF2B5EF4-FFF2-40B4-BE49-F238E27FC236}">
                <a16:creationId xmlns:a16="http://schemas.microsoft.com/office/drawing/2014/main" id="{6E510687-2864-9DC9-CF5D-AD24629DC675}"/>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9F66756B-1CE6-BAF1-151E-3B7E791B4D74}"/>
              </a:ext>
            </a:extLst>
          </p:cNvPr>
          <p:cNvSpPr>
            <a:spLocks noGrp="1"/>
          </p:cNvSpPr>
          <p:nvPr>
            <p:ph type="sldNum" sz="quarter" idx="12"/>
          </p:nvPr>
        </p:nvSpPr>
        <p:spPr/>
        <p:txBody>
          <a:bodyPr/>
          <a:lstStyle>
            <a:lvl1pPr>
              <a:defRPr/>
            </a:lvl1pPr>
          </a:lstStyle>
          <a:p>
            <a:pPr>
              <a:defRPr/>
            </a:pPr>
            <a:fld id="{9C5219B1-78D5-4488-ABDB-8E74E98A9783}" type="slidenum">
              <a:rPr lang="en-GB" altLang="en-US"/>
              <a:pPr>
                <a:defRPr/>
              </a:pPr>
              <a:t>‹#›</a:t>
            </a:fld>
            <a:endParaRPr lang="en-GB" altLang="en-US"/>
          </a:p>
        </p:txBody>
      </p:sp>
    </p:spTree>
    <p:extLst>
      <p:ext uri="{BB962C8B-B14F-4D97-AF65-F5344CB8AC3E}">
        <p14:creationId xmlns:p14="http://schemas.microsoft.com/office/powerpoint/2010/main" val="12732400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69341" y="1205592"/>
            <a:ext cx="7036111" cy="5130774"/>
          </a:xfrm>
        </p:spPr>
        <p:txBody>
          <a:bodyPr anchor="b"/>
          <a:lstStyle>
            <a:lvl1pPr algn="l">
              <a:defRPr sz="6500" b="1"/>
            </a:lvl1pPr>
          </a:lstStyle>
          <a:p>
            <a:r>
              <a:rPr lang="en-US"/>
              <a:t>Click to edit Master title style</a:t>
            </a:r>
            <a:endParaRPr lang="en-GB"/>
          </a:p>
        </p:txBody>
      </p:sp>
      <p:sp>
        <p:nvSpPr>
          <p:cNvPr id="3" name="Content Placeholder 2"/>
          <p:cNvSpPr>
            <a:spLocks noGrp="1"/>
          </p:cNvSpPr>
          <p:nvPr>
            <p:ph idx="1"/>
          </p:nvPr>
        </p:nvSpPr>
        <p:spPr>
          <a:xfrm>
            <a:off x="8361645" y="1205594"/>
            <a:ext cx="11955817" cy="25843121"/>
          </a:xfrm>
        </p:spPr>
        <p:txBody>
          <a:bodyPr/>
          <a:lstStyle>
            <a:lvl1pPr>
              <a:defRPr sz="10300"/>
            </a:lvl1pPr>
            <a:lvl2pPr>
              <a:defRPr sz="9000"/>
            </a:lvl2pPr>
            <a:lvl3pPr>
              <a:defRPr sz="7700"/>
            </a:lvl3pPr>
            <a:lvl4pPr>
              <a:defRPr sz="6500"/>
            </a:lvl4pPr>
            <a:lvl5pPr>
              <a:defRPr sz="6500"/>
            </a:lvl5pPr>
            <a:lvl6pPr>
              <a:defRPr sz="6500"/>
            </a:lvl6pPr>
            <a:lvl7pPr>
              <a:defRPr sz="6500"/>
            </a:lvl7pPr>
            <a:lvl8pPr>
              <a:defRPr sz="6500"/>
            </a:lvl8pPr>
            <a:lvl9pPr>
              <a:defRPr sz="6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1069341" y="6336368"/>
            <a:ext cx="7036111" cy="20712347"/>
          </a:xfrm>
        </p:spPr>
        <p:txBody>
          <a:bodyPr/>
          <a:lstStyle>
            <a:lvl1pPr marL="0" indent="0">
              <a:buNone/>
              <a:defRPr sz="4500"/>
            </a:lvl1pPr>
            <a:lvl2pPr marL="1476162" indent="0">
              <a:buNone/>
              <a:defRPr sz="3900"/>
            </a:lvl2pPr>
            <a:lvl3pPr marL="2952323" indent="0">
              <a:buNone/>
              <a:defRPr sz="3200"/>
            </a:lvl3pPr>
            <a:lvl4pPr marL="4428485" indent="0">
              <a:buNone/>
              <a:defRPr sz="2900"/>
            </a:lvl4pPr>
            <a:lvl5pPr marL="5904647" indent="0">
              <a:buNone/>
              <a:defRPr sz="2900"/>
            </a:lvl5pPr>
            <a:lvl6pPr marL="7380808" indent="0">
              <a:buNone/>
              <a:defRPr sz="2900"/>
            </a:lvl6pPr>
            <a:lvl7pPr marL="8856970" indent="0">
              <a:buNone/>
              <a:defRPr sz="2900"/>
            </a:lvl7pPr>
            <a:lvl8pPr marL="10333131" indent="0">
              <a:buNone/>
              <a:defRPr sz="2900"/>
            </a:lvl8pPr>
            <a:lvl9pPr marL="11809293" indent="0">
              <a:buNone/>
              <a:defRPr sz="2900"/>
            </a:lvl9pPr>
          </a:lstStyle>
          <a:p>
            <a:pPr lvl="0"/>
            <a:r>
              <a:rPr lang="en-US"/>
              <a:t>Click to edit Master text styles</a:t>
            </a:r>
          </a:p>
        </p:txBody>
      </p:sp>
      <p:sp>
        <p:nvSpPr>
          <p:cNvPr id="5" name="Date Placeholder 3">
            <a:extLst>
              <a:ext uri="{FF2B5EF4-FFF2-40B4-BE49-F238E27FC236}">
                <a16:creationId xmlns:a16="http://schemas.microsoft.com/office/drawing/2014/main" id="{6BD08067-AFF3-83D0-D069-8E1EFC95CAFA}"/>
              </a:ext>
            </a:extLst>
          </p:cNvPr>
          <p:cNvSpPr>
            <a:spLocks noGrp="1"/>
          </p:cNvSpPr>
          <p:nvPr>
            <p:ph type="dt" sz="half" idx="10"/>
          </p:nvPr>
        </p:nvSpPr>
        <p:spPr/>
        <p:txBody>
          <a:bodyPr/>
          <a:lstStyle>
            <a:lvl1pPr>
              <a:defRPr/>
            </a:lvl1pPr>
          </a:lstStyle>
          <a:p>
            <a:pPr>
              <a:defRPr/>
            </a:pPr>
            <a:fld id="{7432B04F-B923-4D7C-A0C8-D2F1034BFFB4}" type="datetimeFigureOut">
              <a:rPr lang="en-GB"/>
              <a:pPr>
                <a:defRPr/>
              </a:pPr>
              <a:t>13/08/2024</a:t>
            </a:fld>
            <a:endParaRPr lang="en-GB"/>
          </a:p>
        </p:txBody>
      </p:sp>
      <p:sp>
        <p:nvSpPr>
          <p:cNvPr id="6" name="Footer Placeholder 4">
            <a:extLst>
              <a:ext uri="{FF2B5EF4-FFF2-40B4-BE49-F238E27FC236}">
                <a16:creationId xmlns:a16="http://schemas.microsoft.com/office/drawing/2014/main" id="{1990F815-7C15-AB67-30B3-9DC9DED3A29E}"/>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B8944D12-1362-0960-3EAD-9B77DD25A875}"/>
              </a:ext>
            </a:extLst>
          </p:cNvPr>
          <p:cNvSpPr>
            <a:spLocks noGrp="1"/>
          </p:cNvSpPr>
          <p:nvPr>
            <p:ph type="sldNum" sz="quarter" idx="12"/>
          </p:nvPr>
        </p:nvSpPr>
        <p:spPr/>
        <p:txBody>
          <a:bodyPr/>
          <a:lstStyle>
            <a:lvl1pPr>
              <a:defRPr/>
            </a:lvl1pPr>
          </a:lstStyle>
          <a:p>
            <a:pPr>
              <a:defRPr/>
            </a:pPr>
            <a:fld id="{4BA7F7F1-5844-429B-A9E9-5F3638DE4C32}" type="slidenum">
              <a:rPr lang="en-GB" altLang="en-US"/>
              <a:pPr>
                <a:defRPr/>
              </a:pPr>
              <a:t>‹#›</a:t>
            </a:fld>
            <a:endParaRPr lang="en-GB" altLang="en-US"/>
          </a:p>
        </p:txBody>
      </p:sp>
    </p:spTree>
    <p:extLst>
      <p:ext uri="{BB962C8B-B14F-4D97-AF65-F5344CB8AC3E}">
        <p14:creationId xmlns:p14="http://schemas.microsoft.com/office/powerpoint/2010/main" val="2451114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191962" y="21195984"/>
            <a:ext cx="12832080" cy="2502307"/>
          </a:xfrm>
        </p:spPr>
        <p:txBody>
          <a:bodyPr anchor="b"/>
          <a:lstStyle>
            <a:lvl1pPr algn="l">
              <a:defRPr sz="6500" b="1"/>
            </a:lvl1pPr>
          </a:lstStyle>
          <a:p>
            <a:r>
              <a:rPr lang="en-US"/>
              <a:t>Click to edit Master title style</a:t>
            </a:r>
            <a:endParaRPr lang="en-GB"/>
          </a:p>
        </p:txBody>
      </p:sp>
      <p:sp>
        <p:nvSpPr>
          <p:cNvPr id="3" name="Picture Placeholder 2"/>
          <p:cNvSpPr>
            <a:spLocks noGrp="1"/>
          </p:cNvSpPr>
          <p:nvPr>
            <p:ph type="pic" idx="1"/>
          </p:nvPr>
        </p:nvSpPr>
        <p:spPr>
          <a:xfrm>
            <a:off x="4191962" y="2705571"/>
            <a:ext cx="12832080" cy="18167985"/>
          </a:xfrm>
        </p:spPr>
        <p:txBody>
          <a:bodyPr rtlCol="0">
            <a:normAutofit/>
          </a:bodyPr>
          <a:lstStyle>
            <a:lvl1pPr marL="0" indent="0">
              <a:buNone/>
              <a:defRPr sz="10300"/>
            </a:lvl1pPr>
            <a:lvl2pPr marL="1476162" indent="0">
              <a:buNone/>
              <a:defRPr sz="9000"/>
            </a:lvl2pPr>
            <a:lvl3pPr marL="2952323" indent="0">
              <a:buNone/>
              <a:defRPr sz="7700"/>
            </a:lvl3pPr>
            <a:lvl4pPr marL="4428485" indent="0">
              <a:buNone/>
              <a:defRPr sz="6500"/>
            </a:lvl4pPr>
            <a:lvl5pPr marL="5904647" indent="0">
              <a:buNone/>
              <a:defRPr sz="6500"/>
            </a:lvl5pPr>
            <a:lvl6pPr marL="7380808" indent="0">
              <a:buNone/>
              <a:defRPr sz="6500"/>
            </a:lvl6pPr>
            <a:lvl7pPr marL="8856970" indent="0">
              <a:buNone/>
              <a:defRPr sz="6500"/>
            </a:lvl7pPr>
            <a:lvl8pPr marL="10333131" indent="0">
              <a:buNone/>
              <a:defRPr sz="6500"/>
            </a:lvl8pPr>
            <a:lvl9pPr marL="11809293" indent="0">
              <a:buNone/>
              <a:defRPr sz="6500"/>
            </a:lvl9pPr>
          </a:lstStyle>
          <a:p>
            <a:pPr lvl="0"/>
            <a:endParaRPr lang="en-GB" noProof="0"/>
          </a:p>
        </p:txBody>
      </p:sp>
      <p:sp>
        <p:nvSpPr>
          <p:cNvPr id="4" name="Text Placeholder 3"/>
          <p:cNvSpPr>
            <a:spLocks noGrp="1"/>
          </p:cNvSpPr>
          <p:nvPr>
            <p:ph type="body" sz="half" idx="2"/>
          </p:nvPr>
        </p:nvSpPr>
        <p:spPr>
          <a:xfrm>
            <a:off x="4191962" y="23698291"/>
            <a:ext cx="12832080" cy="3553688"/>
          </a:xfrm>
        </p:spPr>
        <p:txBody>
          <a:bodyPr/>
          <a:lstStyle>
            <a:lvl1pPr marL="0" indent="0">
              <a:buNone/>
              <a:defRPr sz="4500"/>
            </a:lvl1pPr>
            <a:lvl2pPr marL="1476162" indent="0">
              <a:buNone/>
              <a:defRPr sz="3900"/>
            </a:lvl2pPr>
            <a:lvl3pPr marL="2952323" indent="0">
              <a:buNone/>
              <a:defRPr sz="3200"/>
            </a:lvl3pPr>
            <a:lvl4pPr marL="4428485" indent="0">
              <a:buNone/>
              <a:defRPr sz="2900"/>
            </a:lvl4pPr>
            <a:lvl5pPr marL="5904647" indent="0">
              <a:buNone/>
              <a:defRPr sz="2900"/>
            </a:lvl5pPr>
            <a:lvl6pPr marL="7380808" indent="0">
              <a:buNone/>
              <a:defRPr sz="2900"/>
            </a:lvl6pPr>
            <a:lvl7pPr marL="8856970" indent="0">
              <a:buNone/>
              <a:defRPr sz="2900"/>
            </a:lvl7pPr>
            <a:lvl8pPr marL="10333131" indent="0">
              <a:buNone/>
              <a:defRPr sz="2900"/>
            </a:lvl8pPr>
            <a:lvl9pPr marL="11809293" indent="0">
              <a:buNone/>
              <a:defRPr sz="2900"/>
            </a:lvl9pPr>
          </a:lstStyle>
          <a:p>
            <a:pPr lvl="0"/>
            <a:r>
              <a:rPr lang="en-US"/>
              <a:t>Click to edit Master text styles</a:t>
            </a:r>
          </a:p>
        </p:txBody>
      </p:sp>
      <p:sp>
        <p:nvSpPr>
          <p:cNvPr id="5" name="Date Placeholder 3">
            <a:extLst>
              <a:ext uri="{FF2B5EF4-FFF2-40B4-BE49-F238E27FC236}">
                <a16:creationId xmlns:a16="http://schemas.microsoft.com/office/drawing/2014/main" id="{FF332819-7777-B73A-4BB3-34395983D218}"/>
              </a:ext>
            </a:extLst>
          </p:cNvPr>
          <p:cNvSpPr>
            <a:spLocks noGrp="1"/>
          </p:cNvSpPr>
          <p:nvPr>
            <p:ph type="dt" sz="half" idx="10"/>
          </p:nvPr>
        </p:nvSpPr>
        <p:spPr/>
        <p:txBody>
          <a:bodyPr/>
          <a:lstStyle>
            <a:lvl1pPr>
              <a:defRPr/>
            </a:lvl1pPr>
          </a:lstStyle>
          <a:p>
            <a:pPr>
              <a:defRPr/>
            </a:pPr>
            <a:fld id="{BC18B211-B82B-4CD5-8E75-DDE7B947AE2D}" type="datetimeFigureOut">
              <a:rPr lang="en-GB"/>
              <a:pPr>
                <a:defRPr/>
              </a:pPr>
              <a:t>13/08/2024</a:t>
            </a:fld>
            <a:endParaRPr lang="en-GB"/>
          </a:p>
        </p:txBody>
      </p:sp>
      <p:sp>
        <p:nvSpPr>
          <p:cNvPr id="6" name="Footer Placeholder 4">
            <a:extLst>
              <a:ext uri="{FF2B5EF4-FFF2-40B4-BE49-F238E27FC236}">
                <a16:creationId xmlns:a16="http://schemas.microsoft.com/office/drawing/2014/main" id="{62697E9A-E4F6-C686-C1E7-BF62E9C13DF0}"/>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00084A52-3CC7-B7D4-3234-675F9664C633}"/>
              </a:ext>
            </a:extLst>
          </p:cNvPr>
          <p:cNvSpPr>
            <a:spLocks noGrp="1"/>
          </p:cNvSpPr>
          <p:nvPr>
            <p:ph type="sldNum" sz="quarter" idx="12"/>
          </p:nvPr>
        </p:nvSpPr>
        <p:spPr/>
        <p:txBody>
          <a:bodyPr/>
          <a:lstStyle>
            <a:lvl1pPr>
              <a:defRPr/>
            </a:lvl1pPr>
          </a:lstStyle>
          <a:p>
            <a:pPr>
              <a:defRPr/>
            </a:pPr>
            <a:fld id="{F16DAD43-8400-41C0-A0D6-68CC718995AE}" type="slidenum">
              <a:rPr lang="en-GB" altLang="en-US"/>
              <a:pPr>
                <a:defRPr/>
              </a:pPr>
              <a:t>‹#›</a:t>
            </a:fld>
            <a:endParaRPr lang="en-GB" altLang="en-US"/>
          </a:p>
        </p:txBody>
      </p:sp>
    </p:spTree>
    <p:extLst>
      <p:ext uri="{BB962C8B-B14F-4D97-AF65-F5344CB8AC3E}">
        <p14:creationId xmlns:p14="http://schemas.microsoft.com/office/powerpoint/2010/main" val="3162944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F516BC-6423-5C42-E878-CAFD6C22DC5A}"/>
              </a:ext>
            </a:extLst>
          </p:cNvPr>
          <p:cNvSpPr>
            <a:spLocks noGrp="1"/>
          </p:cNvSpPr>
          <p:nvPr>
            <p:ph type="dt" sz="half" idx="10"/>
          </p:nvPr>
        </p:nvSpPr>
        <p:spPr/>
        <p:txBody>
          <a:bodyPr/>
          <a:lstStyle>
            <a:lvl1pPr>
              <a:defRPr/>
            </a:lvl1pPr>
          </a:lstStyle>
          <a:p>
            <a:pPr>
              <a:defRPr/>
            </a:pPr>
            <a:fld id="{6295C756-904C-4CA3-8A50-CEB07E3F06D7}" type="datetimeFigureOut">
              <a:rPr lang="en-GB"/>
              <a:pPr>
                <a:defRPr/>
              </a:pPr>
              <a:t>13/08/2024</a:t>
            </a:fld>
            <a:endParaRPr lang="en-GB"/>
          </a:p>
        </p:txBody>
      </p:sp>
      <p:sp>
        <p:nvSpPr>
          <p:cNvPr id="5" name="Footer Placeholder 4">
            <a:extLst>
              <a:ext uri="{FF2B5EF4-FFF2-40B4-BE49-F238E27FC236}">
                <a16:creationId xmlns:a16="http://schemas.microsoft.com/office/drawing/2014/main" id="{23E1677C-5648-37BD-4A31-B5D29E1CC43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60A607B-33F6-0B59-6E6C-237D05B6F6F8}"/>
              </a:ext>
            </a:extLst>
          </p:cNvPr>
          <p:cNvSpPr>
            <a:spLocks noGrp="1"/>
          </p:cNvSpPr>
          <p:nvPr>
            <p:ph type="sldNum" sz="quarter" idx="12"/>
          </p:nvPr>
        </p:nvSpPr>
        <p:spPr/>
        <p:txBody>
          <a:bodyPr/>
          <a:lstStyle>
            <a:lvl1pPr>
              <a:defRPr/>
            </a:lvl1pPr>
          </a:lstStyle>
          <a:p>
            <a:pPr>
              <a:defRPr/>
            </a:pPr>
            <a:fld id="{2D3071F9-223D-46BF-AC81-1EE10CC33E5C}" type="slidenum">
              <a:rPr lang="en-GB" altLang="en-US"/>
              <a:pPr>
                <a:defRPr/>
              </a:pPr>
              <a:t>‹#›</a:t>
            </a:fld>
            <a:endParaRPr lang="en-GB" altLang="en-US"/>
          </a:p>
        </p:txBody>
      </p:sp>
    </p:spTree>
    <p:extLst>
      <p:ext uri="{BB962C8B-B14F-4D97-AF65-F5344CB8AC3E}">
        <p14:creationId xmlns:p14="http://schemas.microsoft.com/office/powerpoint/2010/main" val="39274829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629071" y="1619141"/>
            <a:ext cx="3609024" cy="3444347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02007" y="1619141"/>
            <a:ext cx="10470622" cy="3444347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5625CD-C171-E41D-83C0-AEE41D9ECFA9}"/>
              </a:ext>
            </a:extLst>
          </p:cNvPr>
          <p:cNvSpPr>
            <a:spLocks noGrp="1"/>
          </p:cNvSpPr>
          <p:nvPr>
            <p:ph type="dt" sz="half" idx="10"/>
          </p:nvPr>
        </p:nvSpPr>
        <p:spPr/>
        <p:txBody>
          <a:bodyPr/>
          <a:lstStyle>
            <a:lvl1pPr>
              <a:defRPr/>
            </a:lvl1pPr>
          </a:lstStyle>
          <a:p>
            <a:pPr>
              <a:defRPr/>
            </a:pPr>
            <a:fld id="{A48A7D42-75B6-463A-9A8B-1ADCF0FF9B47}" type="datetimeFigureOut">
              <a:rPr lang="en-GB"/>
              <a:pPr>
                <a:defRPr/>
              </a:pPr>
              <a:t>13/08/2024</a:t>
            </a:fld>
            <a:endParaRPr lang="en-GB"/>
          </a:p>
        </p:txBody>
      </p:sp>
      <p:sp>
        <p:nvSpPr>
          <p:cNvPr id="5" name="Footer Placeholder 4">
            <a:extLst>
              <a:ext uri="{FF2B5EF4-FFF2-40B4-BE49-F238E27FC236}">
                <a16:creationId xmlns:a16="http://schemas.microsoft.com/office/drawing/2014/main" id="{797AAD9F-0144-1453-A1F9-B1332B202CC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09BFC01-B5F7-2B93-BE5E-450E9746E236}"/>
              </a:ext>
            </a:extLst>
          </p:cNvPr>
          <p:cNvSpPr>
            <a:spLocks noGrp="1"/>
          </p:cNvSpPr>
          <p:nvPr>
            <p:ph type="sldNum" sz="quarter" idx="12"/>
          </p:nvPr>
        </p:nvSpPr>
        <p:spPr/>
        <p:txBody>
          <a:bodyPr/>
          <a:lstStyle>
            <a:lvl1pPr>
              <a:defRPr/>
            </a:lvl1pPr>
          </a:lstStyle>
          <a:p>
            <a:pPr>
              <a:defRPr/>
            </a:pPr>
            <a:fld id="{DF56E735-D6AD-4D20-B91C-594C7602B556}" type="slidenum">
              <a:rPr lang="en-GB" altLang="en-US"/>
              <a:pPr>
                <a:defRPr/>
              </a:pPr>
              <a:t>‹#›</a:t>
            </a:fld>
            <a:endParaRPr lang="en-GB" altLang="en-US"/>
          </a:p>
        </p:txBody>
      </p:sp>
    </p:spTree>
    <p:extLst>
      <p:ext uri="{BB962C8B-B14F-4D97-AF65-F5344CB8AC3E}">
        <p14:creationId xmlns:p14="http://schemas.microsoft.com/office/powerpoint/2010/main" val="12227589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69E87730-BC71-327C-7EC6-9D30789069DC}"/>
              </a:ext>
            </a:extLst>
          </p:cNvPr>
          <p:cNvSpPr>
            <a:spLocks noGrp="1"/>
          </p:cNvSpPr>
          <p:nvPr>
            <p:ph type="title"/>
          </p:nvPr>
        </p:nvSpPr>
        <p:spPr bwMode="auto">
          <a:xfrm>
            <a:off x="1069975" y="1212850"/>
            <a:ext cx="19246850" cy="5046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295232" tIns="147616" rIns="295232" bIns="147616"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DF30A276-050B-245C-BC88-C52ED9F3A7AE}"/>
              </a:ext>
            </a:extLst>
          </p:cNvPr>
          <p:cNvSpPr>
            <a:spLocks noGrp="1"/>
          </p:cNvSpPr>
          <p:nvPr>
            <p:ph type="body" idx="1"/>
          </p:nvPr>
        </p:nvSpPr>
        <p:spPr bwMode="auto">
          <a:xfrm>
            <a:off x="1069975" y="7065963"/>
            <a:ext cx="19246850" cy="1998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295232" tIns="147616" rIns="295232" bIns="147616"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7FA5E771-7196-4663-9A17-B07F013C0B7E}"/>
              </a:ext>
            </a:extLst>
          </p:cNvPr>
          <p:cNvSpPr>
            <a:spLocks noGrp="1"/>
          </p:cNvSpPr>
          <p:nvPr>
            <p:ph type="dt" sz="half" idx="2"/>
          </p:nvPr>
        </p:nvSpPr>
        <p:spPr>
          <a:xfrm>
            <a:off x="1069975" y="28065413"/>
            <a:ext cx="4989513" cy="1611312"/>
          </a:xfrm>
          <a:prstGeom prst="rect">
            <a:avLst/>
          </a:prstGeom>
        </p:spPr>
        <p:txBody>
          <a:bodyPr vert="horz" lIns="295232" tIns="147616" rIns="295232" bIns="147616" rtlCol="0" anchor="ctr"/>
          <a:lstStyle>
            <a:lvl1pPr algn="l" defTabSz="2952323" eaLnBrk="1" fontAlgn="auto" hangingPunct="1">
              <a:spcBef>
                <a:spcPts val="0"/>
              </a:spcBef>
              <a:spcAft>
                <a:spcPts val="0"/>
              </a:spcAft>
              <a:defRPr sz="3900">
                <a:solidFill>
                  <a:schemeClr val="tx1">
                    <a:tint val="75000"/>
                  </a:schemeClr>
                </a:solidFill>
                <a:latin typeface="+mn-lt"/>
              </a:defRPr>
            </a:lvl1pPr>
          </a:lstStyle>
          <a:p>
            <a:pPr>
              <a:defRPr/>
            </a:pPr>
            <a:fld id="{BC17BECA-DB32-4CA5-927B-4DEA87B4592F}" type="datetimeFigureOut">
              <a:rPr lang="en-GB"/>
              <a:pPr>
                <a:defRPr/>
              </a:pPr>
              <a:t>13/08/2024</a:t>
            </a:fld>
            <a:endParaRPr lang="en-GB"/>
          </a:p>
        </p:txBody>
      </p:sp>
      <p:sp>
        <p:nvSpPr>
          <p:cNvPr id="5" name="Footer Placeholder 4">
            <a:extLst>
              <a:ext uri="{FF2B5EF4-FFF2-40B4-BE49-F238E27FC236}">
                <a16:creationId xmlns:a16="http://schemas.microsoft.com/office/drawing/2014/main" id="{7522E88A-E71E-7F8B-594C-E93A897372B5}"/>
              </a:ext>
            </a:extLst>
          </p:cNvPr>
          <p:cNvSpPr>
            <a:spLocks noGrp="1"/>
          </p:cNvSpPr>
          <p:nvPr>
            <p:ph type="ftr" sz="quarter" idx="3"/>
          </p:nvPr>
        </p:nvSpPr>
        <p:spPr>
          <a:xfrm>
            <a:off x="7307263" y="28065413"/>
            <a:ext cx="6772275" cy="1611312"/>
          </a:xfrm>
          <a:prstGeom prst="rect">
            <a:avLst/>
          </a:prstGeom>
        </p:spPr>
        <p:txBody>
          <a:bodyPr vert="horz" lIns="295232" tIns="147616" rIns="295232" bIns="147616" rtlCol="0" anchor="ctr"/>
          <a:lstStyle>
            <a:lvl1pPr algn="ctr" defTabSz="2952323" eaLnBrk="1" fontAlgn="auto" hangingPunct="1">
              <a:spcBef>
                <a:spcPts val="0"/>
              </a:spcBef>
              <a:spcAft>
                <a:spcPts val="0"/>
              </a:spcAft>
              <a:defRPr sz="3900">
                <a:solidFill>
                  <a:schemeClr val="tx1">
                    <a:tint val="75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2CEC493A-0629-ABA4-A23F-B25BD4CC05A4}"/>
              </a:ext>
            </a:extLst>
          </p:cNvPr>
          <p:cNvSpPr>
            <a:spLocks noGrp="1"/>
          </p:cNvSpPr>
          <p:nvPr>
            <p:ph type="sldNum" sz="quarter" idx="4"/>
          </p:nvPr>
        </p:nvSpPr>
        <p:spPr>
          <a:xfrm>
            <a:off x="15327313" y="28065413"/>
            <a:ext cx="4989512" cy="1611312"/>
          </a:xfrm>
          <a:prstGeom prst="rect">
            <a:avLst/>
          </a:prstGeom>
        </p:spPr>
        <p:txBody>
          <a:bodyPr vert="horz" wrap="square" lIns="295232" tIns="147616" rIns="295232" bIns="147616" numCol="1" anchor="ctr" anchorCtr="0" compatLnSpc="1">
            <a:prstTxWarp prst="textNoShape">
              <a:avLst/>
            </a:prstTxWarp>
          </a:bodyPr>
          <a:lstStyle>
            <a:lvl1pPr algn="r" eaLnBrk="1" hangingPunct="1">
              <a:defRPr sz="3900">
                <a:solidFill>
                  <a:srgbClr val="898989"/>
                </a:solidFill>
                <a:latin typeface="Calibri" panose="020F0502020204030204" pitchFamily="34" charset="0"/>
              </a:defRPr>
            </a:lvl1pPr>
          </a:lstStyle>
          <a:p>
            <a:pPr>
              <a:defRPr/>
            </a:pPr>
            <a:fld id="{9BF94F80-054A-4504-8999-46EBC2CD06F0}"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2951163" rtl="0" eaLnBrk="0" fontAlgn="base" hangingPunct="0">
        <a:spcBef>
          <a:spcPct val="0"/>
        </a:spcBef>
        <a:spcAft>
          <a:spcPct val="0"/>
        </a:spcAft>
        <a:defRPr sz="14200" kern="1200">
          <a:solidFill>
            <a:schemeClr val="tx1"/>
          </a:solidFill>
          <a:latin typeface="+mj-lt"/>
          <a:ea typeface="+mj-ea"/>
          <a:cs typeface="+mj-cs"/>
        </a:defRPr>
      </a:lvl1pPr>
      <a:lvl2pPr algn="ctr" defTabSz="2951163" rtl="0" eaLnBrk="0" fontAlgn="base" hangingPunct="0">
        <a:spcBef>
          <a:spcPct val="0"/>
        </a:spcBef>
        <a:spcAft>
          <a:spcPct val="0"/>
        </a:spcAft>
        <a:defRPr sz="14200">
          <a:solidFill>
            <a:schemeClr val="tx1"/>
          </a:solidFill>
          <a:latin typeface="Calibri" pitchFamily="34" charset="0"/>
        </a:defRPr>
      </a:lvl2pPr>
      <a:lvl3pPr algn="ctr" defTabSz="2951163" rtl="0" eaLnBrk="0" fontAlgn="base" hangingPunct="0">
        <a:spcBef>
          <a:spcPct val="0"/>
        </a:spcBef>
        <a:spcAft>
          <a:spcPct val="0"/>
        </a:spcAft>
        <a:defRPr sz="14200">
          <a:solidFill>
            <a:schemeClr val="tx1"/>
          </a:solidFill>
          <a:latin typeface="Calibri" pitchFamily="34" charset="0"/>
        </a:defRPr>
      </a:lvl3pPr>
      <a:lvl4pPr algn="ctr" defTabSz="2951163" rtl="0" eaLnBrk="0" fontAlgn="base" hangingPunct="0">
        <a:spcBef>
          <a:spcPct val="0"/>
        </a:spcBef>
        <a:spcAft>
          <a:spcPct val="0"/>
        </a:spcAft>
        <a:defRPr sz="14200">
          <a:solidFill>
            <a:schemeClr val="tx1"/>
          </a:solidFill>
          <a:latin typeface="Calibri" pitchFamily="34" charset="0"/>
        </a:defRPr>
      </a:lvl4pPr>
      <a:lvl5pPr algn="ctr" defTabSz="2951163" rtl="0" eaLnBrk="0" fontAlgn="base" hangingPunct="0">
        <a:spcBef>
          <a:spcPct val="0"/>
        </a:spcBef>
        <a:spcAft>
          <a:spcPct val="0"/>
        </a:spcAft>
        <a:defRPr sz="14200">
          <a:solidFill>
            <a:schemeClr val="tx1"/>
          </a:solidFill>
          <a:latin typeface="Calibri" pitchFamily="34" charset="0"/>
        </a:defRPr>
      </a:lvl5pPr>
      <a:lvl6pPr marL="457200" algn="ctr" defTabSz="2951163" rtl="0" fontAlgn="base">
        <a:spcBef>
          <a:spcPct val="0"/>
        </a:spcBef>
        <a:spcAft>
          <a:spcPct val="0"/>
        </a:spcAft>
        <a:defRPr sz="14200">
          <a:solidFill>
            <a:schemeClr val="tx1"/>
          </a:solidFill>
          <a:latin typeface="Calibri" pitchFamily="34" charset="0"/>
        </a:defRPr>
      </a:lvl6pPr>
      <a:lvl7pPr marL="914400" algn="ctr" defTabSz="2951163" rtl="0" fontAlgn="base">
        <a:spcBef>
          <a:spcPct val="0"/>
        </a:spcBef>
        <a:spcAft>
          <a:spcPct val="0"/>
        </a:spcAft>
        <a:defRPr sz="14200">
          <a:solidFill>
            <a:schemeClr val="tx1"/>
          </a:solidFill>
          <a:latin typeface="Calibri" pitchFamily="34" charset="0"/>
        </a:defRPr>
      </a:lvl7pPr>
      <a:lvl8pPr marL="1371600" algn="ctr" defTabSz="2951163" rtl="0" fontAlgn="base">
        <a:spcBef>
          <a:spcPct val="0"/>
        </a:spcBef>
        <a:spcAft>
          <a:spcPct val="0"/>
        </a:spcAft>
        <a:defRPr sz="14200">
          <a:solidFill>
            <a:schemeClr val="tx1"/>
          </a:solidFill>
          <a:latin typeface="Calibri" pitchFamily="34" charset="0"/>
        </a:defRPr>
      </a:lvl8pPr>
      <a:lvl9pPr marL="1828800" algn="ctr" defTabSz="2951163" rtl="0" fontAlgn="base">
        <a:spcBef>
          <a:spcPct val="0"/>
        </a:spcBef>
        <a:spcAft>
          <a:spcPct val="0"/>
        </a:spcAft>
        <a:defRPr sz="14200">
          <a:solidFill>
            <a:schemeClr val="tx1"/>
          </a:solidFill>
          <a:latin typeface="Calibri" pitchFamily="34" charset="0"/>
        </a:defRPr>
      </a:lvl9pPr>
    </p:titleStyle>
    <p:bodyStyle>
      <a:lvl1pPr marL="1106488" indent="-1106488" algn="l" defTabSz="2951163" rtl="0" eaLnBrk="0" fontAlgn="base" hangingPunct="0">
        <a:spcBef>
          <a:spcPct val="20000"/>
        </a:spcBef>
        <a:spcAft>
          <a:spcPct val="0"/>
        </a:spcAft>
        <a:buFont typeface="Arial" panose="020B0604020202020204" pitchFamily="34" charset="0"/>
        <a:buChar char="•"/>
        <a:defRPr sz="10300" kern="1200">
          <a:solidFill>
            <a:schemeClr val="tx1"/>
          </a:solidFill>
          <a:latin typeface="+mn-lt"/>
          <a:ea typeface="+mn-ea"/>
          <a:cs typeface="+mn-cs"/>
        </a:defRPr>
      </a:lvl1pPr>
      <a:lvl2pPr marL="2398713" indent="-922338" algn="l" defTabSz="2951163" rtl="0" eaLnBrk="0" fontAlgn="base" hangingPunct="0">
        <a:spcBef>
          <a:spcPct val="20000"/>
        </a:spcBef>
        <a:spcAft>
          <a:spcPct val="0"/>
        </a:spcAft>
        <a:buFont typeface="Arial" panose="020B0604020202020204" pitchFamily="34" charset="0"/>
        <a:buChar char="–"/>
        <a:defRPr sz="9000" kern="1200">
          <a:solidFill>
            <a:schemeClr val="tx1"/>
          </a:solidFill>
          <a:latin typeface="+mn-lt"/>
          <a:ea typeface="+mn-ea"/>
          <a:cs typeface="+mn-cs"/>
        </a:defRPr>
      </a:lvl2pPr>
      <a:lvl3pPr marL="3689350" indent="-736600" algn="l" defTabSz="2951163" rtl="0" eaLnBrk="0" fontAlgn="base" hangingPunct="0">
        <a:spcBef>
          <a:spcPct val="20000"/>
        </a:spcBef>
        <a:spcAft>
          <a:spcPct val="0"/>
        </a:spcAft>
        <a:buFont typeface="Arial" panose="020B0604020202020204" pitchFamily="34" charset="0"/>
        <a:buChar char="•"/>
        <a:defRPr sz="7700" kern="1200">
          <a:solidFill>
            <a:schemeClr val="tx1"/>
          </a:solidFill>
          <a:latin typeface="+mn-lt"/>
          <a:ea typeface="+mn-ea"/>
          <a:cs typeface="+mn-cs"/>
        </a:defRPr>
      </a:lvl3pPr>
      <a:lvl4pPr marL="5165725" indent="-736600" algn="l" defTabSz="2951163" rtl="0" eaLnBrk="0" fontAlgn="base" hangingPunct="0">
        <a:spcBef>
          <a:spcPct val="20000"/>
        </a:spcBef>
        <a:spcAft>
          <a:spcPct val="0"/>
        </a:spcAft>
        <a:buFont typeface="Arial" panose="020B0604020202020204" pitchFamily="34" charset="0"/>
        <a:buChar char="–"/>
        <a:defRPr sz="6500" kern="1200">
          <a:solidFill>
            <a:schemeClr val="tx1"/>
          </a:solidFill>
          <a:latin typeface="+mn-lt"/>
          <a:ea typeface="+mn-ea"/>
          <a:cs typeface="+mn-cs"/>
        </a:defRPr>
      </a:lvl4pPr>
      <a:lvl5pPr marL="6642100" indent="-736600" algn="l" defTabSz="2951163" rtl="0" eaLnBrk="0" fontAlgn="base" hangingPunct="0">
        <a:spcBef>
          <a:spcPct val="20000"/>
        </a:spcBef>
        <a:spcAft>
          <a:spcPct val="0"/>
        </a:spcAft>
        <a:buFont typeface="Arial" panose="020B0604020202020204" pitchFamily="34" charset="0"/>
        <a:buChar char="»"/>
        <a:defRPr sz="6500" kern="1200">
          <a:solidFill>
            <a:schemeClr val="tx1"/>
          </a:solidFill>
          <a:latin typeface="+mn-lt"/>
          <a:ea typeface="+mn-ea"/>
          <a:cs typeface="+mn-cs"/>
        </a:defRPr>
      </a:lvl5pPr>
      <a:lvl6pPr marL="8118889" indent="-738081" algn="l" defTabSz="2952323" rtl="0" eaLnBrk="1" latinLnBrk="0" hangingPunct="1">
        <a:spcBef>
          <a:spcPct val="20000"/>
        </a:spcBef>
        <a:buFont typeface="Arial" pitchFamily="34" charset="0"/>
        <a:buChar char="•"/>
        <a:defRPr sz="6500" kern="1200">
          <a:solidFill>
            <a:schemeClr val="tx1"/>
          </a:solidFill>
          <a:latin typeface="+mn-lt"/>
          <a:ea typeface="+mn-ea"/>
          <a:cs typeface="+mn-cs"/>
        </a:defRPr>
      </a:lvl6pPr>
      <a:lvl7pPr marL="9595051" indent="-738081" algn="l" defTabSz="2952323" rtl="0" eaLnBrk="1" latinLnBrk="0" hangingPunct="1">
        <a:spcBef>
          <a:spcPct val="20000"/>
        </a:spcBef>
        <a:buFont typeface="Arial" pitchFamily="34" charset="0"/>
        <a:buChar char="•"/>
        <a:defRPr sz="6500" kern="1200">
          <a:solidFill>
            <a:schemeClr val="tx1"/>
          </a:solidFill>
          <a:latin typeface="+mn-lt"/>
          <a:ea typeface="+mn-ea"/>
          <a:cs typeface="+mn-cs"/>
        </a:defRPr>
      </a:lvl7pPr>
      <a:lvl8pPr marL="11071212" indent="-738081" algn="l" defTabSz="2952323" rtl="0" eaLnBrk="1" latinLnBrk="0" hangingPunct="1">
        <a:spcBef>
          <a:spcPct val="20000"/>
        </a:spcBef>
        <a:buFont typeface="Arial" pitchFamily="34" charset="0"/>
        <a:buChar char="•"/>
        <a:defRPr sz="6500" kern="1200">
          <a:solidFill>
            <a:schemeClr val="tx1"/>
          </a:solidFill>
          <a:latin typeface="+mn-lt"/>
          <a:ea typeface="+mn-ea"/>
          <a:cs typeface="+mn-cs"/>
        </a:defRPr>
      </a:lvl8pPr>
      <a:lvl9pPr marL="12547374" indent="-738081" algn="l" defTabSz="2952323" rtl="0" eaLnBrk="1" latinLnBrk="0" hangingPunct="1">
        <a:spcBef>
          <a:spcPct val="20000"/>
        </a:spcBef>
        <a:buFont typeface="Arial" pitchFamily="34" charset="0"/>
        <a:buChar char="•"/>
        <a:defRPr sz="6500" kern="1200">
          <a:solidFill>
            <a:schemeClr val="tx1"/>
          </a:solidFill>
          <a:latin typeface="+mn-lt"/>
          <a:ea typeface="+mn-ea"/>
          <a:cs typeface="+mn-cs"/>
        </a:defRPr>
      </a:lvl9pPr>
    </p:bodyStyle>
    <p:otherStyle>
      <a:defPPr>
        <a:defRPr lang="en-US"/>
      </a:defPPr>
      <a:lvl1pPr marL="0" algn="l" defTabSz="2952323" rtl="0" eaLnBrk="1" latinLnBrk="0" hangingPunct="1">
        <a:defRPr sz="5800" kern="1200">
          <a:solidFill>
            <a:schemeClr val="tx1"/>
          </a:solidFill>
          <a:latin typeface="+mn-lt"/>
          <a:ea typeface="+mn-ea"/>
          <a:cs typeface="+mn-cs"/>
        </a:defRPr>
      </a:lvl1pPr>
      <a:lvl2pPr marL="1476162" algn="l" defTabSz="2952323" rtl="0" eaLnBrk="1" latinLnBrk="0" hangingPunct="1">
        <a:defRPr sz="5800" kern="1200">
          <a:solidFill>
            <a:schemeClr val="tx1"/>
          </a:solidFill>
          <a:latin typeface="+mn-lt"/>
          <a:ea typeface="+mn-ea"/>
          <a:cs typeface="+mn-cs"/>
        </a:defRPr>
      </a:lvl2pPr>
      <a:lvl3pPr marL="2952323" algn="l" defTabSz="2952323" rtl="0" eaLnBrk="1" latinLnBrk="0" hangingPunct="1">
        <a:defRPr sz="5800" kern="1200">
          <a:solidFill>
            <a:schemeClr val="tx1"/>
          </a:solidFill>
          <a:latin typeface="+mn-lt"/>
          <a:ea typeface="+mn-ea"/>
          <a:cs typeface="+mn-cs"/>
        </a:defRPr>
      </a:lvl3pPr>
      <a:lvl4pPr marL="4428485" algn="l" defTabSz="2952323" rtl="0" eaLnBrk="1" latinLnBrk="0" hangingPunct="1">
        <a:defRPr sz="5800" kern="1200">
          <a:solidFill>
            <a:schemeClr val="tx1"/>
          </a:solidFill>
          <a:latin typeface="+mn-lt"/>
          <a:ea typeface="+mn-ea"/>
          <a:cs typeface="+mn-cs"/>
        </a:defRPr>
      </a:lvl4pPr>
      <a:lvl5pPr marL="5904647" algn="l" defTabSz="2952323" rtl="0" eaLnBrk="1" latinLnBrk="0" hangingPunct="1">
        <a:defRPr sz="5800" kern="1200">
          <a:solidFill>
            <a:schemeClr val="tx1"/>
          </a:solidFill>
          <a:latin typeface="+mn-lt"/>
          <a:ea typeface="+mn-ea"/>
          <a:cs typeface="+mn-cs"/>
        </a:defRPr>
      </a:lvl5pPr>
      <a:lvl6pPr marL="7380808" algn="l" defTabSz="2952323" rtl="0" eaLnBrk="1" latinLnBrk="0" hangingPunct="1">
        <a:defRPr sz="5800" kern="1200">
          <a:solidFill>
            <a:schemeClr val="tx1"/>
          </a:solidFill>
          <a:latin typeface="+mn-lt"/>
          <a:ea typeface="+mn-ea"/>
          <a:cs typeface="+mn-cs"/>
        </a:defRPr>
      </a:lvl6pPr>
      <a:lvl7pPr marL="8856970" algn="l" defTabSz="2952323" rtl="0" eaLnBrk="1" latinLnBrk="0" hangingPunct="1">
        <a:defRPr sz="5800" kern="1200">
          <a:solidFill>
            <a:schemeClr val="tx1"/>
          </a:solidFill>
          <a:latin typeface="+mn-lt"/>
          <a:ea typeface="+mn-ea"/>
          <a:cs typeface="+mn-cs"/>
        </a:defRPr>
      </a:lvl7pPr>
      <a:lvl8pPr marL="10333131" algn="l" defTabSz="2952323" rtl="0" eaLnBrk="1" latinLnBrk="0" hangingPunct="1">
        <a:defRPr sz="5800" kern="1200">
          <a:solidFill>
            <a:schemeClr val="tx1"/>
          </a:solidFill>
          <a:latin typeface="+mn-lt"/>
          <a:ea typeface="+mn-ea"/>
          <a:cs typeface="+mn-cs"/>
        </a:defRPr>
      </a:lvl8pPr>
      <a:lvl9pPr marL="11809293" algn="l" defTabSz="2952323" rtl="0" eaLnBrk="1" latinLnBrk="0" hangingPunct="1">
        <a:defRPr sz="5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pn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10.png"/><Relationship Id="rId17" Type="http://schemas.openxmlformats.org/officeDocument/2006/relationships/image" Target="../media/image15.png"/><Relationship Id="rId2" Type="http://schemas.openxmlformats.org/officeDocument/2006/relationships/notesSlide" Target="../notesSlides/notesSlide1.xml"/><Relationship Id="rId16" Type="http://schemas.openxmlformats.org/officeDocument/2006/relationships/image" Target="../media/image14.png"/><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5" Type="http://schemas.openxmlformats.org/officeDocument/2006/relationships/image" Target="../media/image1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 Id="rId1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CE6F2"/>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77E4B14B-3FE0-7F20-40EC-352B4C662089}"/>
              </a:ext>
            </a:extLst>
          </p:cNvPr>
          <p:cNvSpPr txBox="1"/>
          <p:nvPr/>
        </p:nvSpPr>
        <p:spPr>
          <a:xfrm>
            <a:off x="439738" y="3570288"/>
            <a:ext cx="10504487" cy="3602037"/>
          </a:xfrm>
          <a:prstGeom prst="rect">
            <a:avLst/>
          </a:prstGeom>
          <a:solidFill>
            <a:schemeClr val="accent1">
              <a:lumMod val="20000"/>
              <a:lumOff val="80000"/>
            </a:schemeClr>
          </a:solidFill>
          <a:ln>
            <a:noFill/>
          </a:ln>
          <a:effectLst/>
        </p:spPr>
        <p:txBody>
          <a:bodyPr>
            <a:spAutoFit/>
          </a:bodyPr>
          <a:lstStyle/>
          <a:p>
            <a:pPr>
              <a:spcAft>
                <a:spcPts val="800"/>
              </a:spcAft>
              <a:defRPr/>
            </a:pPr>
            <a:r>
              <a:rPr lang="en-GB" sz="4800" b="1" dirty="0">
                <a:latin typeface="+mn-lt"/>
              </a:rPr>
              <a:t>Introduction:</a:t>
            </a:r>
            <a:r>
              <a:rPr lang="en-GB" sz="3600" b="1" dirty="0">
                <a:latin typeface="+mn-lt"/>
              </a:rPr>
              <a:t>  </a:t>
            </a:r>
            <a:r>
              <a:rPr lang="en-GB" sz="3600" dirty="0">
                <a:latin typeface="Times New Roman" panose="02020603050405020304" pitchFamily="18" charset="0"/>
                <a:ea typeface="Calibri" panose="020F0502020204030204" pitchFamily="34" charset="0"/>
                <a:cs typeface="Times New Roman" panose="02020603050405020304" pitchFamily="18" charset="0"/>
              </a:rPr>
              <a:t>With technological advancement and internet dominance, Networking is a critical concept in the Communication industry [1]. This study will focus on designing a Small Office/Home Office network using Cisco Packet Tracer, network analysis, packet capturing and performance optimization via Python. </a:t>
            </a:r>
            <a:endParaRPr lang="en-GB" sz="3600" dirty="0">
              <a:latin typeface="Arial" charset="0"/>
            </a:endParaRPr>
          </a:p>
        </p:txBody>
      </p:sp>
      <p:sp>
        <p:nvSpPr>
          <p:cNvPr id="3075" name="TextBox 22">
            <a:extLst>
              <a:ext uri="{FF2B5EF4-FFF2-40B4-BE49-F238E27FC236}">
                <a16:creationId xmlns:a16="http://schemas.microsoft.com/office/drawing/2014/main" id="{F2DC31E8-9D77-7D7A-DA56-ACB3298A86FE}"/>
              </a:ext>
            </a:extLst>
          </p:cNvPr>
          <p:cNvSpPr txBox="1">
            <a:spLocks noChangeArrowheads="1"/>
          </p:cNvSpPr>
          <p:nvPr/>
        </p:nvSpPr>
        <p:spPr bwMode="auto">
          <a:xfrm>
            <a:off x="5526088" y="2430463"/>
            <a:ext cx="1471295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103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90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77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65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6500">
                <a:solidFill>
                  <a:schemeClr val="tx1"/>
                </a:solidFill>
                <a:latin typeface="Calibri" panose="020F0502020204030204" pitchFamily="34" charset="0"/>
              </a:defRPr>
            </a:lvl5pPr>
            <a:lvl6pPr marL="25146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6pPr>
            <a:lvl7pPr marL="29718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7pPr>
            <a:lvl8pPr marL="34290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8pPr>
            <a:lvl9pPr marL="38862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9pPr>
          </a:lstStyle>
          <a:p>
            <a:pPr algn="ctr" eaLnBrk="1" hangingPunct="1">
              <a:spcBef>
                <a:spcPct val="0"/>
              </a:spcBef>
              <a:buFontTx/>
              <a:buNone/>
            </a:pPr>
            <a:r>
              <a:rPr lang="en-GB" altLang="en-US" sz="3600" dirty="0"/>
              <a:t>Student Name :</a:t>
            </a:r>
          </a:p>
        </p:txBody>
      </p:sp>
      <p:sp>
        <p:nvSpPr>
          <p:cNvPr id="3076" name="TextBox 25">
            <a:extLst>
              <a:ext uri="{FF2B5EF4-FFF2-40B4-BE49-F238E27FC236}">
                <a16:creationId xmlns:a16="http://schemas.microsoft.com/office/drawing/2014/main" id="{7FA7E4DD-BC18-4BA2-9AD2-920EA8593111}"/>
              </a:ext>
            </a:extLst>
          </p:cNvPr>
          <p:cNvSpPr txBox="1">
            <a:spLocks noChangeArrowheads="1"/>
          </p:cNvSpPr>
          <p:nvPr/>
        </p:nvSpPr>
        <p:spPr bwMode="auto">
          <a:xfrm>
            <a:off x="6070600" y="290513"/>
            <a:ext cx="15039975"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103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90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77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65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6500">
                <a:solidFill>
                  <a:schemeClr val="tx1"/>
                </a:solidFill>
                <a:latin typeface="Calibri" panose="020F0502020204030204" pitchFamily="34" charset="0"/>
              </a:defRPr>
            </a:lvl5pPr>
            <a:lvl6pPr marL="25146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6pPr>
            <a:lvl7pPr marL="29718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7pPr>
            <a:lvl8pPr marL="34290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8pPr>
            <a:lvl9pPr marL="38862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9pPr>
          </a:lstStyle>
          <a:p>
            <a:pPr algn="ctr" eaLnBrk="1" hangingPunct="1">
              <a:spcBef>
                <a:spcPct val="0"/>
              </a:spcBef>
              <a:buFontTx/>
              <a:buNone/>
            </a:pPr>
            <a:r>
              <a:rPr lang="en-GB" altLang="en-US" sz="6600" b="1" dirty="0">
                <a:cs typeface="Calibri" panose="020F0502020204030204" pitchFamily="34" charset="0"/>
              </a:rPr>
              <a:t>Network Performance Enhancement, Analysis and Quality Assurance via Python </a:t>
            </a:r>
          </a:p>
        </p:txBody>
      </p:sp>
      <p:sp>
        <p:nvSpPr>
          <p:cNvPr id="3077" name="TextBox 33">
            <a:extLst>
              <a:ext uri="{FF2B5EF4-FFF2-40B4-BE49-F238E27FC236}">
                <a16:creationId xmlns:a16="http://schemas.microsoft.com/office/drawing/2014/main" id="{C5455930-2A54-0C9F-A3D6-2987204D83DF}"/>
              </a:ext>
            </a:extLst>
          </p:cNvPr>
          <p:cNvSpPr txBox="1">
            <a:spLocks noChangeArrowheads="1"/>
          </p:cNvSpPr>
          <p:nvPr/>
        </p:nvSpPr>
        <p:spPr bwMode="auto">
          <a:xfrm>
            <a:off x="296863" y="12952413"/>
            <a:ext cx="959961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103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90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77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65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6500">
                <a:solidFill>
                  <a:schemeClr val="tx1"/>
                </a:solidFill>
                <a:latin typeface="Calibri" panose="020F0502020204030204" pitchFamily="34" charset="0"/>
              </a:defRPr>
            </a:lvl5pPr>
            <a:lvl6pPr marL="25146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6pPr>
            <a:lvl7pPr marL="29718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7pPr>
            <a:lvl8pPr marL="34290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8pPr>
            <a:lvl9pPr marL="38862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9pPr>
          </a:lstStyle>
          <a:p>
            <a:pPr algn="ctr" eaLnBrk="1" hangingPunct="1">
              <a:spcBef>
                <a:spcPct val="0"/>
              </a:spcBef>
              <a:buFontTx/>
              <a:buNone/>
            </a:pPr>
            <a:r>
              <a:rPr lang="en-GB" altLang="en-US" sz="2400"/>
              <a:t>Figure 2 – Layout and Network Diagram</a:t>
            </a:r>
          </a:p>
        </p:txBody>
      </p:sp>
      <p:sp>
        <p:nvSpPr>
          <p:cNvPr id="27" name="TextBox 26">
            <a:extLst>
              <a:ext uri="{FF2B5EF4-FFF2-40B4-BE49-F238E27FC236}">
                <a16:creationId xmlns:a16="http://schemas.microsoft.com/office/drawing/2014/main" id="{80502479-F0E2-DC47-0065-ED6D031120D8}"/>
              </a:ext>
            </a:extLst>
          </p:cNvPr>
          <p:cNvSpPr txBox="1"/>
          <p:nvPr/>
        </p:nvSpPr>
        <p:spPr>
          <a:xfrm>
            <a:off x="11166475" y="3548063"/>
            <a:ext cx="9380538" cy="830262"/>
          </a:xfrm>
          <a:prstGeom prst="rect">
            <a:avLst/>
          </a:prstGeom>
          <a:solidFill>
            <a:schemeClr val="accent1">
              <a:lumMod val="20000"/>
              <a:lumOff val="80000"/>
            </a:schemeClr>
          </a:solidFill>
          <a:ln>
            <a:noFill/>
          </a:ln>
          <a:effectLst/>
        </p:spPr>
        <p:txBody>
          <a:bodyPr>
            <a:spAutoFit/>
          </a:bodyPr>
          <a:lstStyle/>
          <a:p>
            <a:pPr>
              <a:spcAft>
                <a:spcPts val="800"/>
              </a:spcAft>
              <a:defRPr/>
            </a:pPr>
            <a:r>
              <a:rPr lang="en-GB" sz="4800" b="1" dirty="0">
                <a:latin typeface="+mn-lt"/>
              </a:rPr>
              <a:t>Cisco Network Design Methodology </a:t>
            </a:r>
            <a:endParaRPr lang="en-GB" sz="4800" dirty="0">
              <a:latin typeface="Arial" charset="0"/>
            </a:endParaRPr>
          </a:p>
        </p:txBody>
      </p:sp>
      <p:sp>
        <p:nvSpPr>
          <p:cNvPr id="28" name="TextBox 27">
            <a:extLst>
              <a:ext uri="{FF2B5EF4-FFF2-40B4-BE49-F238E27FC236}">
                <a16:creationId xmlns:a16="http://schemas.microsoft.com/office/drawing/2014/main" id="{DA4AE9F5-075E-02F5-1F0E-A49164543733}"/>
              </a:ext>
            </a:extLst>
          </p:cNvPr>
          <p:cNvSpPr txBox="1"/>
          <p:nvPr/>
        </p:nvSpPr>
        <p:spPr>
          <a:xfrm>
            <a:off x="10188575" y="10387013"/>
            <a:ext cx="11198225" cy="7091362"/>
          </a:xfrm>
          <a:prstGeom prst="rect">
            <a:avLst/>
          </a:prstGeom>
          <a:solidFill>
            <a:schemeClr val="accent1">
              <a:lumMod val="20000"/>
              <a:lumOff val="80000"/>
            </a:schemeClr>
          </a:solidFill>
          <a:ln>
            <a:noFill/>
          </a:ln>
          <a:effectLst/>
        </p:spPr>
        <p:txBody>
          <a:bodyPr>
            <a:spAutoFit/>
          </a:bodyPr>
          <a:lstStyle/>
          <a:p>
            <a:pPr>
              <a:spcAft>
                <a:spcPts val="800"/>
              </a:spcAft>
              <a:defRPr/>
            </a:pPr>
            <a:r>
              <a:rPr lang="en-GB" sz="4800" b="1" dirty="0">
                <a:latin typeface="+mn-lt"/>
              </a:rPr>
              <a:t>Aim and Objectives:  </a:t>
            </a:r>
            <a:r>
              <a:rPr lang="en-GB" sz="3600" dirty="0">
                <a:latin typeface="Times New Roman" panose="02020603050405020304" pitchFamily="18" charset="0"/>
                <a:ea typeface="Calibri" panose="020F0502020204030204" pitchFamily="34" charset="0"/>
                <a:cs typeface="Times New Roman" panose="02020603050405020304" pitchFamily="18" charset="0"/>
              </a:rPr>
              <a:t>By utilizing contemporary network optimization techniques, the research proposal aims to increase a small office/home office network's general effectiveness and performance.</a:t>
            </a:r>
          </a:p>
          <a:p>
            <a:pPr>
              <a:spcAft>
                <a:spcPts val="800"/>
              </a:spcAft>
              <a:defRPr/>
            </a:pPr>
            <a:r>
              <a:rPr lang="en-GB" sz="3600" dirty="0">
                <a:latin typeface="Times New Roman" panose="02020603050405020304" pitchFamily="18" charset="0"/>
                <a:ea typeface="Calibri" panose="020F0502020204030204" pitchFamily="34" charset="0"/>
                <a:cs typeface="Times New Roman" panose="02020603050405020304" pitchFamily="18" charset="0"/>
              </a:rPr>
              <a:t>• To improve the efficiency of the SOHO network's performance by reducing the traffic load</a:t>
            </a:r>
            <a:endParaRPr lang="en-GB" sz="36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defRPr/>
            </a:pPr>
            <a:r>
              <a:rPr lang="en-GB" sz="3600" dirty="0">
                <a:latin typeface="Times New Roman" panose="02020603050405020304" pitchFamily="18" charset="0"/>
                <a:ea typeface="Calibri" panose="020F0502020204030204" pitchFamily="34" charset="0"/>
                <a:cs typeface="Times New Roman" panose="02020603050405020304" pitchFamily="18" charset="0"/>
              </a:rPr>
              <a:t>• To use cutting-edge networking technologies to increase the QoS.</a:t>
            </a:r>
            <a:endParaRPr lang="en-GB" sz="36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defRPr/>
            </a:pPr>
            <a:r>
              <a:rPr lang="en-GB" sz="3600" dirty="0">
                <a:latin typeface="Times New Roman" panose="02020603050405020304" pitchFamily="18" charset="0"/>
                <a:ea typeface="Calibri" panose="020F0502020204030204" pitchFamily="34" charset="0"/>
                <a:cs typeface="Times New Roman" panose="02020603050405020304" pitchFamily="18" charset="0"/>
              </a:rPr>
              <a:t>• Faster data transfer within a SOHO and between other factors result from enhanced data communications.</a:t>
            </a:r>
            <a:endParaRPr lang="en-GB" sz="36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defRPr/>
            </a:pP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defRPr/>
            </a:pPr>
            <a:endParaRPr lang="en-GB" sz="2400" dirty="0">
              <a:cs typeface="Arial" pitchFamily="34" charset="0"/>
            </a:endParaRPr>
          </a:p>
        </p:txBody>
      </p:sp>
      <p:sp>
        <p:nvSpPr>
          <p:cNvPr id="3080" name="TextBox 33">
            <a:extLst>
              <a:ext uri="{FF2B5EF4-FFF2-40B4-BE49-F238E27FC236}">
                <a16:creationId xmlns:a16="http://schemas.microsoft.com/office/drawing/2014/main" id="{C292A775-C986-9BAF-945A-C5340F0FB0A7}"/>
              </a:ext>
            </a:extLst>
          </p:cNvPr>
          <p:cNvSpPr txBox="1">
            <a:spLocks noChangeArrowheads="1"/>
          </p:cNvSpPr>
          <p:nvPr/>
        </p:nvSpPr>
        <p:spPr bwMode="auto">
          <a:xfrm>
            <a:off x="10148888" y="27360563"/>
            <a:ext cx="10364787" cy="2919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sz="5800">
                <a:solidFill>
                  <a:schemeClr val="tx1"/>
                </a:solidFill>
                <a:latin typeface="Arial" panose="020B0604020202020204" pitchFamily="34" charset="0"/>
              </a:defRPr>
            </a:lvl1pPr>
            <a:lvl2pPr>
              <a:defRPr sz="5800">
                <a:solidFill>
                  <a:schemeClr val="tx1"/>
                </a:solidFill>
                <a:latin typeface="Arial" panose="020B0604020202020204" pitchFamily="34" charset="0"/>
              </a:defRPr>
            </a:lvl2pPr>
            <a:lvl3pPr>
              <a:defRPr sz="5800">
                <a:solidFill>
                  <a:schemeClr val="tx1"/>
                </a:solidFill>
                <a:latin typeface="Arial" panose="020B0604020202020204" pitchFamily="34" charset="0"/>
              </a:defRPr>
            </a:lvl3pPr>
            <a:lvl4pPr>
              <a:defRPr sz="5800">
                <a:solidFill>
                  <a:schemeClr val="tx1"/>
                </a:solidFill>
                <a:latin typeface="Arial" panose="020B0604020202020204" pitchFamily="34" charset="0"/>
              </a:defRPr>
            </a:lvl4pPr>
            <a:lvl5pPr>
              <a:defRPr sz="5800">
                <a:solidFill>
                  <a:schemeClr val="tx1"/>
                </a:solidFill>
                <a:latin typeface="Arial" panose="020B0604020202020204" pitchFamily="34" charset="0"/>
              </a:defRPr>
            </a:lvl5pPr>
            <a:lvl6pPr marL="6361113" indent="-4075113" defTabSz="2951163" eaLnBrk="0" fontAlgn="base" hangingPunct="0">
              <a:spcBef>
                <a:spcPct val="0"/>
              </a:spcBef>
              <a:spcAft>
                <a:spcPct val="0"/>
              </a:spcAft>
              <a:defRPr sz="5800">
                <a:solidFill>
                  <a:schemeClr val="tx1"/>
                </a:solidFill>
                <a:latin typeface="Arial" panose="020B0604020202020204" pitchFamily="34" charset="0"/>
              </a:defRPr>
            </a:lvl6pPr>
            <a:lvl7pPr marL="6818313" indent="-4075113" defTabSz="2951163" eaLnBrk="0" fontAlgn="base" hangingPunct="0">
              <a:spcBef>
                <a:spcPct val="0"/>
              </a:spcBef>
              <a:spcAft>
                <a:spcPct val="0"/>
              </a:spcAft>
              <a:defRPr sz="5800">
                <a:solidFill>
                  <a:schemeClr val="tx1"/>
                </a:solidFill>
                <a:latin typeface="Arial" panose="020B0604020202020204" pitchFamily="34" charset="0"/>
              </a:defRPr>
            </a:lvl7pPr>
            <a:lvl8pPr marL="7275513" indent="-4075113" defTabSz="2951163" eaLnBrk="0" fontAlgn="base" hangingPunct="0">
              <a:spcBef>
                <a:spcPct val="0"/>
              </a:spcBef>
              <a:spcAft>
                <a:spcPct val="0"/>
              </a:spcAft>
              <a:defRPr sz="5800">
                <a:solidFill>
                  <a:schemeClr val="tx1"/>
                </a:solidFill>
                <a:latin typeface="Arial" panose="020B0604020202020204" pitchFamily="34" charset="0"/>
              </a:defRPr>
            </a:lvl8pPr>
            <a:lvl9pPr marL="7732713" indent="-4075113" defTabSz="2951163" eaLnBrk="0" fontAlgn="base" hangingPunct="0">
              <a:spcBef>
                <a:spcPct val="0"/>
              </a:spcBef>
              <a:spcAft>
                <a:spcPct val="0"/>
              </a:spcAft>
              <a:defRPr sz="5800">
                <a:solidFill>
                  <a:schemeClr val="tx1"/>
                </a:solidFill>
                <a:latin typeface="Arial" panose="020B0604020202020204" pitchFamily="34" charset="0"/>
              </a:defRPr>
            </a:lvl9pPr>
          </a:lstStyle>
          <a:p>
            <a:pPr>
              <a:lnSpc>
                <a:spcPct val="107000"/>
              </a:lnSpc>
              <a:spcAft>
                <a:spcPts val="800"/>
              </a:spcAft>
            </a:pPr>
            <a:r>
              <a:rPr lang="en-GB" altLang="en-US" sz="3600" b="1">
                <a:latin typeface="Calibri" panose="020F0502020204030204" pitchFamily="34" charset="0"/>
                <a:ea typeface="Calibri" panose="020F0502020204030204" pitchFamily="34" charset="0"/>
                <a:cs typeface="Times New Roman" panose="02020603050405020304" pitchFamily="18" charset="0"/>
              </a:rPr>
              <a:t>References: </a:t>
            </a:r>
          </a:p>
          <a:p>
            <a:pPr>
              <a:lnSpc>
                <a:spcPct val="107000"/>
              </a:lnSpc>
              <a:spcAft>
                <a:spcPts val="800"/>
              </a:spcAft>
            </a:pPr>
            <a:r>
              <a:rPr lang="en-GB" altLang="en-US" sz="2800">
                <a:latin typeface="Calibri" panose="020F0502020204030204" pitchFamily="34" charset="0"/>
                <a:ea typeface="Calibri" panose="020F0502020204030204" pitchFamily="34" charset="0"/>
                <a:cs typeface="Times New Roman" panose="02020603050405020304" pitchFamily="18" charset="0"/>
              </a:rPr>
              <a:t>[1]   Yang, C. T., Kristiani, E., Wang, Y. T., Min, G., Lai, C. H., &amp; Jiang, W. J. (2020). On the construction of a network log management system using ELK Stack with Ceph. The Journal of Supercomputing, 76(8), 6344-6360.</a:t>
            </a:r>
          </a:p>
          <a:p>
            <a:pPr eaLnBrk="1" hangingPunct="1"/>
            <a:endParaRPr lang="en-GB" altLang="en-US" sz="1200">
              <a:latin typeface="Times New Roman" panose="02020603050405020304" pitchFamily="18" charset="0"/>
              <a:ea typeface="Calibri" panose="020F0502020204030204" pitchFamily="34" charset="0"/>
              <a:cs typeface="Times New Roman" panose="02020603050405020304" pitchFamily="18" charset="0"/>
            </a:endParaRPr>
          </a:p>
        </p:txBody>
      </p:sp>
      <p:sp>
        <p:nvSpPr>
          <p:cNvPr id="34" name="TextBox 33">
            <a:extLst>
              <a:ext uri="{FF2B5EF4-FFF2-40B4-BE49-F238E27FC236}">
                <a16:creationId xmlns:a16="http://schemas.microsoft.com/office/drawing/2014/main" id="{0A92845C-7729-ED1A-6F98-DD05090B9723}"/>
              </a:ext>
            </a:extLst>
          </p:cNvPr>
          <p:cNvSpPr txBox="1"/>
          <p:nvPr/>
        </p:nvSpPr>
        <p:spPr>
          <a:xfrm>
            <a:off x="628650" y="25912763"/>
            <a:ext cx="9224963" cy="4154487"/>
          </a:xfrm>
          <a:prstGeom prst="rect">
            <a:avLst/>
          </a:prstGeom>
          <a:solidFill>
            <a:schemeClr val="accent1">
              <a:lumMod val="20000"/>
              <a:lumOff val="80000"/>
            </a:schemeClr>
          </a:solidFill>
          <a:ln>
            <a:noFill/>
          </a:ln>
          <a:effectLst/>
        </p:spPr>
        <p:txBody>
          <a:bodyPr>
            <a:spAutoFit/>
          </a:bodyPr>
          <a:lstStyle/>
          <a:p>
            <a:pPr>
              <a:spcAft>
                <a:spcPts val="800"/>
              </a:spcAft>
              <a:defRPr/>
            </a:pPr>
            <a:r>
              <a:rPr lang="en-GB" sz="4800" b="1" dirty="0">
                <a:latin typeface="+mn-lt"/>
              </a:rPr>
              <a:t>Future Work: </a:t>
            </a:r>
            <a:r>
              <a:rPr lang="en-GB" sz="3600" dirty="0">
                <a:latin typeface="Times New Roman" panose="02020603050405020304" pitchFamily="18" charset="0"/>
                <a:ea typeface="Calibri" panose="020F0502020204030204" pitchFamily="34" charset="0"/>
              </a:rPr>
              <a:t>Future research should focus on creating a fresh, thorough foundation for the construction of manageable networks. Shortly, several other concepts of Network Optimization can be invented, such as the use of Machine Learning Algorithms to help keep track of and Monitor Network Performance.</a:t>
            </a:r>
            <a:endParaRPr lang="en-GB" sz="3600" dirty="0">
              <a:latin typeface="Times New Roman" panose="02020603050405020304" pitchFamily="18" charset="0"/>
              <a:cs typeface="Times New Roman" panose="02020603050405020304" pitchFamily="18" charset="0"/>
            </a:endParaRPr>
          </a:p>
        </p:txBody>
      </p:sp>
      <p:sp>
        <p:nvSpPr>
          <p:cNvPr id="3082" name="TextBox 33">
            <a:extLst>
              <a:ext uri="{FF2B5EF4-FFF2-40B4-BE49-F238E27FC236}">
                <a16:creationId xmlns:a16="http://schemas.microsoft.com/office/drawing/2014/main" id="{C4DE11FB-4AE4-A4BE-1533-6196E288DF03}"/>
              </a:ext>
            </a:extLst>
          </p:cNvPr>
          <p:cNvSpPr txBox="1">
            <a:spLocks noChangeArrowheads="1"/>
          </p:cNvSpPr>
          <p:nvPr/>
        </p:nvSpPr>
        <p:spPr bwMode="auto">
          <a:xfrm>
            <a:off x="13371513" y="9509125"/>
            <a:ext cx="4141787"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103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90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77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65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6500">
                <a:solidFill>
                  <a:schemeClr val="tx1"/>
                </a:solidFill>
                <a:latin typeface="Calibri" panose="020F0502020204030204" pitchFamily="34" charset="0"/>
              </a:defRPr>
            </a:lvl5pPr>
            <a:lvl6pPr marL="25146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6pPr>
            <a:lvl7pPr marL="29718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7pPr>
            <a:lvl8pPr marL="34290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8pPr>
            <a:lvl9pPr marL="38862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9pPr>
          </a:lstStyle>
          <a:p>
            <a:pPr eaLnBrk="1" hangingPunct="1">
              <a:spcBef>
                <a:spcPct val="0"/>
              </a:spcBef>
              <a:buFontTx/>
              <a:buNone/>
            </a:pPr>
            <a:r>
              <a:rPr lang="en-GB" altLang="en-US" sz="2800"/>
              <a:t>Figure 1 – PPDIOO Diagram</a:t>
            </a:r>
          </a:p>
        </p:txBody>
      </p:sp>
      <p:sp>
        <p:nvSpPr>
          <p:cNvPr id="3083" name="TextBox 33">
            <a:extLst>
              <a:ext uri="{FF2B5EF4-FFF2-40B4-BE49-F238E27FC236}">
                <a16:creationId xmlns:a16="http://schemas.microsoft.com/office/drawing/2014/main" id="{ACDEE176-8D65-1A8B-4654-FA00984DE677}"/>
              </a:ext>
            </a:extLst>
          </p:cNvPr>
          <p:cNvSpPr txBox="1">
            <a:spLocks noChangeArrowheads="1"/>
          </p:cNvSpPr>
          <p:nvPr/>
        </p:nvSpPr>
        <p:spPr bwMode="auto">
          <a:xfrm>
            <a:off x="1028700" y="24518938"/>
            <a:ext cx="8070850" cy="827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103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90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77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65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6500">
                <a:solidFill>
                  <a:schemeClr val="tx1"/>
                </a:solidFill>
                <a:latin typeface="Calibri" panose="020F0502020204030204" pitchFamily="34" charset="0"/>
              </a:defRPr>
            </a:lvl5pPr>
            <a:lvl6pPr marL="25146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6pPr>
            <a:lvl7pPr marL="29718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7pPr>
            <a:lvl8pPr marL="34290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8pPr>
            <a:lvl9pPr marL="38862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9pPr>
          </a:lstStyle>
          <a:p>
            <a:pPr algn="ctr" eaLnBrk="1" hangingPunct="1">
              <a:spcBef>
                <a:spcPct val="0"/>
              </a:spcBef>
              <a:buFontTx/>
              <a:buNone/>
            </a:pPr>
            <a:r>
              <a:rPr lang="en-GB" altLang="en-US" sz="2400"/>
              <a:t>Figure 3 – </a:t>
            </a:r>
            <a:r>
              <a:rPr lang="en-GB" altLang="en-US" sz="2400">
                <a:ea typeface="Calibri" panose="020F0502020204030204" pitchFamily="34" charset="0"/>
                <a:cs typeface="Times New Roman" panose="02020603050405020304" pitchFamily="18" charset="0"/>
              </a:rPr>
              <a:t>SOHO network with VoIP and Data services for a Corporate Environment in PT</a:t>
            </a:r>
            <a:endParaRPr lang="en-GB" altLang="en-US" sz="2400"/>
          </a:p>
        </p:txBody>
      </p:sp>
      <p:sp>
        <p:nvSpPr>
          <p:cNvPr id="3084" name="TextBox 33">
            <a:extLst>
              <a:ext uri="{FF2B5EF4-FFF2-40B4-BE49-F238E27FC236}">
                <a16:creationId xmlns:a16="http://schemas.microsoft.com/office/drawing/2014/main" id="{825DDA91-F4D2-8F95-902D-41FCC497C799}"/>
              </a:ext>
            </a:extLst>
          </p:cNvPr>
          <p:cNvSpPr txBox="1">
            <a:spLocks noChangeArrowheads="1"/>
          </p:cNvSpPr>
          <p:nvPr/>
        </p:nvSpPr>
        <p:spPr bwMode="auto">
          <a:xfrm>
            <a:off x="12128500" y="26662063"/>
            <a:ext cx="82804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103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90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77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65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6500">
                <a:solidFill>
                  <a:schemeClr val="tx1"/>
                </a:solidFill>
                <a:latin typeface="Calibri" panose="020F0502020204030204" pitchFamily="34" charset="0"/>
              </a:defRPr>
            </a:lvl5pPr>
            <a:lvl6pPr marL="25146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6pPr>
            <a:lvl7pPr marL="29718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7pPr>
            <a:lvl8pPr marL="34290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8pPr>
            <a:lvl9pPr marL="38862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9pPr>
          </a:lstStyle>
          <a:p>
            <a:pPr eaLnBrk="1" hangingPunct="1">
              <a:spcBef>
                <a:spcPct val="0"/>
              </a:spcBef>
              <a:buFontTx/>
              <a:buNone/>
            </a:pPr>
            <a:r>
              <a:rPr lang="en-GB" altLang="en-US" sz="2400"/>
              <a:t>Figure 4 – SoHo performance analysis and optimization</a:t>
            </a:r>
          </a:p>
        </p:txBody>
      </p:sp>
      <p:sp>
        <p:nvSpPr>
          <p:cNvPr id="3085" name="TextBox 20">
            <a:extLst>
              <a:ext uri="{FF2B5EF4-FFF2-40B4-BE49-F238E27FC236}">
                <a16:creationId xmlns:a16="http://schemas.microsoft.com/office/drawing/2014/main" id="{A110A8E7-9302-AEBF-00A6-359966D4B23C}"/>
              </a:ext>
            </a:extLst>
          </p:cNvPr>
          <p:cNvSpPr txBox="1">
            <a:spLocks noChangeArrowheads="1"/>
          </p:cNvSpPr>
          <p:nvPr/>
        </p:nvSpPr>
        <p:spPr bwMode="auto">
          <a:xfrm>
            <a:off x="12128500" y="17086263"/>
            <a:ext cx="65532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103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90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77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65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6500">
                <a:solidFill>
                  <a:schemeClr val="tx1"/>
                </a:solidFill>
                <a:latin typeface="Calibri" panose="020F0502020204030204" pitchFamily="34" charset="0"/>
              </a:defRPr>
            </a:lvl5pPr>
            <a:lvl6pPr marL="25146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6pPr>
            <a:lvl7pPr marL="29718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7pPr>
            <a:lvl8pPr marL="34290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8pPr>
            <a:lvl9pPr marL="38862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9pPr>
          </a:lstStyle>
          <a:p>
            <a:pPr algn="ctr" eaLnBrk="1" hangingPunct="1">
              <a:spcBef>
                <a:spcPct val="0"/>
              </a:spcBef>
              <a:buFontTx/>
              <a:buNone/>
            </a:pPr>
            <a:r>
              <a:rPr lang="en-GB" altLang="en-US" sz="1400">
                <a:latin typeface="Arial" panose="020B0604020202020204" pitchFamily="34" charset="0"/>
              </a:rPr>
              <a:t>(network_analysis.py)</a:t>
            </a:r>
          </a:p>
        </p:txBody>
      </p:sp>
      <p:sp>
        <p:nvSpPr>
          <p:cNvPr id="3086" name="TextBox 20">
            <a:extLst>
              <a:ext uri="{FF2B5EF4-FFF2-40B4-BE49-F238E27FC236}">
                <a16:creationId xmlns:a16="http://schemas.microsoft.com/office/drawing/2014/main" id="{E3DE705B-0BE5-DC12-1A97-8C64058B202D}"/>
              </a:ext>
            </a:extLst>
          </p:cNvPr>
          <p:cNvSpPr txBox="1">
            <a:spLocks noChangeArrowheads="1"/>
          </p:cNvSpPr>
          <p:nvPr/>
        </p:nvSpPr>
        <p:spPr bwMode="auto">
          <a:xfrm>
            <a:off x="11272838" y="21897975"/>
            <a:ext cx="900906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103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90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77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65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6500">
                <a:solidFill>
                  <a:schemeClr val="tx1"/>
                </a:solidFill>
                <a:latin typeface="Calibri" panose="020F0502020204030204" pitchFamily="34" charset="0"/>
              </a:defRPr>
            </a:lvl5pPr>
            <a:lvl6pPr marL="25146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6pPr>
            <a:lvl7pPr marL="29718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7pPr>
            <a:lvl8pPr marL="34290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8pPr>
            <a:lvl9pPr marL="38862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9pPr>
          </a:lstStyle>
          <a:p>
            <a:pPr eaLnBrk="1" hangingPunct="1">
              <a:spcBef>
                <a:spcPct val="0"/>
              </a:spcBef>
              <a:buFontTx/>
              <a:buNone/>
            </a:pPr>
            <a:r>
              <a:rPr lang="en-GB" altLang="en-US" sz="1400">
                <a:latin typeface="Arial" panose="020B0604020202020204" pitchFamily="34" charset="0"/>
              </a:rPr>
              <a:t>(network_optimization.py)	                               (show run command on router and switch)</a:t>
            </a:r>
          </a:p>
        </p:txBody>
      </p:sp>
      <p:pic>
        <p:nvPicPr>
          <p:cNvPr id="3087" name="Picture 3" descr="Diagram&#10;&#10;Description automatically generated">
            <a:extLst>
              <a:ext uri="{FF2B5EF4-FFF2-40B4-BE49-F238E27FC236}">
                <a16:creationId xmlns:a16="http://schemas.microsoft.com/office/drawing/2014/main" id="{E64C6419-CB88-B934-8CEA-0624B814F6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1800" y="18040350"/>
            <a:ext cx="9261475" cy="5614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8" name="Picture 7" descr="Icon&#10;&#10;Description automatically generated">
            <a:extLst>
              <a:ext uri="{FF2B5EF4-FFF2-40B4-BE49-F238E27FC236}">
                <a16:creationId xmlns:a16="http://schemas.microsoft.com/office/drawing/2014/main" id="{64E43645-E183-1D79-6955-134812EDB3A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2613" y="14798675"/>
            <a:ext cx="1563687" cy="1566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9" name="Picture 9" descr="Icon&#10;&#10;Description automatically generated">
            <a:extLst>
              <a:ext uri="{FF2B5EF4-FFF2-40B4-BE49-F238E27FC236}">
                <a16:creationId xmlns:a16="http://schemas.microsoft.com/office/drawing/2014/main" id="{0E6F5CA4-3ADF-4274-7A98-97D1A5A72FD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55875" y="14808200"/>
            <a:ext cx="1716088" cy="171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90" name="Picture 13" descr="Diagram&#10;&#10;Description automatically generated">
            <a:extLst>
              <a:ext uri="{FF2B5EF4-FFF2-40B4-BE49-F238E27FC236}">
                <a16:creationId xmlns:a16="http://schemas.microsoft.com/office/drawing/2014/main" id="{6445B151-4FFE-0E5B-9C32-6F983B03764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2613" y="7848600"/>
            <a:ext cx="9029700" cy="4957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91" name="Picture 15" descr="Text&#10;&#10;Description automatically generated">
            <a:extLst>
              <a:ext uri="{FF2B5EF4-FFF2-40B4-BE49-F238E27FC236}">
                <a16:creationId xmlns:a16="http://schemas.microsoft.com/office/drawing/2014/main" id="{AA339198-FE13-F8DC-FA42-165BECE5CEE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106650" y="17775238"/>
            <a:ext cx="6003925" cy="3722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92" name="Picture 18" descr="Chart, waterfall chart&#10;&#10;Description automatically generated">
            <a:extLst>
              <a:ext uri="{FF2B5EF4-FFF2-40B4-BE49-F238E27FC236}">
                <a16:creationId xmlns:a16="http://schemas.microsoft.com/office/drawing/2014/main" id="{415E944E-D4D8-C67C-739C-00D03DC2768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8735675" y="20253325"/>
            <a:ext cx="2401888" cy="1262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93" name="Picture 19" descr="Text&#10;&#10;Description automatically generated">
            <a:extLst>
              <a:ext uri="{FF2B5EF4-FFF2-40B4-BE49-F238E27FC236}">
                <a16:creationId xmlns:a16="http://schemas.microsoft.com/office/drawing/2014/main" id="{783D2BD4-D1B6-10F7-FA1F-E677DC966B9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066338" y="22413913"/>
            <a:ext cx="4889500" cy="3890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94" name="Picture 21" descr="Text&#10;&#10;Description automatically generated">
            <a:extLst>
              <a:ext uri="{FF2B5EF4-FFF2-40B4-BE49-F238E27FC236}">
                <a16:creationId xmlns:a16="http://schemas.microsoft.com/office/drawing/2014/main" id="{96DF3266-9130-3C64-6F1F-0ED10C38D91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045700" y="17757775"/>
            <a:ext cx="4889500" cy="374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95" name="Picture 23" descr="Text&#10;&#10;Description automatically generated">
            <a:extLst>
              <a:ext uri="{FF2B5EF4-FFF2-40B4-BE49-F238E27FC236}">
                <a16:creationId xmlns:a16="http://schemas.microsoft.com/office/drawing/2014/main" id="{D5E94534-BF9C-6FC5-890B-682362080440}"/>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2277725" y="25414288"/>
            <a:ext cx="26193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96" name="Picture 36" descr="Text&#10;&#10;Description automatically generated">
            <a:extLst>
              <a:ext uri="{FF2B5EF4-FFF2-40B4-BE49-F238E27FC236}">
                <a16:creationId xmlns:a16="http://schemas.microsoft.com/office/drawing/2014/main" id="{6453EADB-699B-0826-4BF5-BA753475AB10}"/>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5463838" y="22421850"/>
            <a:ext cx="2466975" cy="3905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97" name="Picture 38" descr="Text&#10;&#10;Description automatically generated">
            <a:extLst>
              <a:ext uri="{FF2B5EF4-FFF2-40B4-BE49-F238E27FC236}">
                <a16:creationId xmlns:a16="http://schemas.microsoft.com/office/drawing/2014/main" id="{559EED70-1AC6-35FE-63B0-ABC963A97F9D}"/>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7895888" y="22437725"/>
            <a:ext cx="3103562" cy="386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 name="TextBox 40">
            <a:extLst>
              <a:ext uri="{FF2B5EF4-FFF2-40B4-BE49-F238E27FC236}">
                <a16:creationId xmlns:a16="http://schemas.microsoft.com/office/drawing/2014/main" id="{9F2CB279-8B8B-867B-ACEC-0D761E42F981}"/>
              </a:ext>
            </a:extLst>
          </p:cNvPr>
          <p:cNvSpPr txBox="1"/>
          <p:nvPr/>
        </p:nvSpPr>
        <p:spPr>
          <a:xfrm>
            <a:off x="582613" y="13776325"/>
            <a:ext cx="6324600" cy="708025"/>
          </a:xfrm>
          <a:prstGeom prst="rect">
            <a:avLst/>
          </a:prstGeom>
          <a:noFill/>
        </p:spPr>
        <p:txBody>
          <a:bodyPr>
            <a:spAutoFit/>
          </a:bodyPr>
          <a:lstStyle/>
          <a:p>
            <a:pPr>
              <a:defRPr/>
            </a:pPr>
            <a:r>
              <a:rPr lang="en-GB" sz="4000" b="1" dirty="0">
                <a:latin typeface="+mj-lt"/>
              </a:rPr>
              <a:t>Technical Tools:</a:t>
            </a:r>
          </a:p>
        </p:txBody>
      </p:sp>
      <p:pic>
        <p:nvPicPr>
          <p:cNvPr id="3099" name="Picture 41" descr="Text&#10;&#10;Description automatically generated with medium confidence">
            <a:extLst>
              <a:ext uri="{FF2B5EF4-FFF2-40B4-BE49-F238E27FC236}">
                <a16:creationId xmlns:a16="http://schemas.microsoft.com/office/drawing/2014/main" id="{2CC2BCCD-3068-B141-49C6-3954887E4157}"/>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r="72414"/>
          <a:stretch>
            <a:fillRect/>
          </a:stretch>
        </p:blipFill>
        <p:spPr bwMode="auto">
          <a:xfrm>
            <a:off x="276225" y="277813"/>
            <a:ext cx="1619250" cy="234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00" name="TextBox 43">
            <a:extLst>
              <a:ext uri="{FF2B5EF4-FFF2-40B4-BE49-F238E27FC236}">
                <a16:creationId xmlns:a16="http://schemas.microsoft.com/office/drawing/2014/main" id="{5D6F5A3D-2008-EB5F-922A-714D52F022CC}"/>
              </a:ext>
            </a:extLst>
          </p:cNvPr>
          <p:cNvSpPr txBox="1">
            <a:spLocks noChangeArrowheads="1"/>
          </p:cNvSpPr>
          <p:nvPr/>
        </p:nvSpPr>
        <p:spPr bwMode="auto">
          <a:xfrm flipH="1">
            <a:off x="2000250" y="447675"/>
            <a:ext cx="4229100" cy="177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GB" altLang="en-US" sz="2800" b="1"/>
              <a:t>Prifysgol Cymru</a:t>
            </a:r>
          </a:p>
          <a:p>
            <a:r>
              <a:rPr lang="en-GB" altLang="en-US" sz="2400"/>
              <a:t>Y Drindod Dewi Sant</a:t>
            </a:r>
          </a:p>
          <a:p>
            <a:pPr>
              <a:spcBef>
                <a:spcPts val="600"/>
              </a:spcBef>
            </a:pPr>
            <a:r>
              <a:rPr lang="en-GB" altLang="en-US" sz="2800" b="1"/>
              <a:t>University of Wales </a:t>
            </a:r>
          </a:p>
          <a:p>
            <a:r>
              <a:rPr lang="en-GB" altLang="en-US" sz="2400"/>
              <a:t>Trinity Saint David</a:t>
            </a:r>
          </a:p>
        </p:txBody>
      </p:sp>
      <p:pic>
        <p:nvPicPr>
          <p:cNvPr id="3101" name="Picture 4" descr="Data Visualization with Matplotlib and Seaborn">
            <a:extLst>
              <a:ext uri="{FF2B5EF4-FFF2-40B4-BE49-F238E27FC236}">
                <a16:creationId xmlns:a16="http://schemas.microsoft.com/office/drawing/2014/main" id="{C159CF67-58E0-1F0D-858F-8E7DC2A0C21C}"/>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4565650" y="14795500"/>
            <a:ext cx="1725613" cy="1725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02" name="Picture 2" descr="Icon&#10;&#10;Description automatically generated">
            <a:extLst>
              <a:ext uri="{FF2B5EF4-FFF2-40B4-BE49-F238E27FC236}">
                <a16:creationId xmlns:a16="http://schemas.microsoft.com/office/drawing/2014/main" id="{B973FF0A-CDBD-E6F4-6FB3-06ACC66DC290}"/>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6826250" y="14830425"/>
            <a:ext cx="1722438" cy="1690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03" name="Picture 2" descr="Introducing Cisco PPDIOO for Network Design - ICTShore.com">
            <a:extLst>
              <a:ext uri="{FF2B5EF4-FFF2-40B4-BE49-F238E27FC236}">
                <a16:creationId xmlns:a16="http://schemas.microsoft.com/office/drawing/2014/main" id="{95DE211F-ABD5-89DB-2490-2BDED14E27E8}"/>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12638088" y="4062413"/>
            <a:ext cx="5610225" cy="561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04" name="TextBox 1">
            <a:extLst>
              <a:ext uri="{FF2B5EF4-FFF2-40B4-BE49-F238E27FC236}">
                <a16:creationId xmlns:a16="http://schemas.microsoft.com/office/drawing/2014/main" id="{C83F1995-464D-44C8-C610-3BC7061439CC}"/>
              </a:ext>
            </a:extLst>
          </p:cNvPr>
          <p:cNvSpPr txBox="1">
            <a:spLocks noChangeArrowheads="1"/>
          </p:cNvSpPr>
          <p:nvPr/>
        </p:nvSpPr>
        <p:spPr bwMode="auto">
          <a:xfrm>
            <a:off x="503238" y="17040225"/>
            <a:ext cx="12868275"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GB" altLang="en-US" sz="4800" b="1"/>
              <a:t>Design and Implementation: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336</Words>
  <Application>Microsoft Office PowerPoint</Application>
  <PresentationFormat>Custom</PresentationFormat>
  <Paragraphs>24</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Times New Roman</vt:lpstr>
      <vt:lpstr>Office Theme</vt:lpstr>
      <vt:lpstr>PowerPoint Presentation</vt:lpstr>
    </vt:vector>
  </TitlesOfParts>
  <Company>Glasgow Caledonian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Information Services</dc:creator>
  <cp:lastModifiedBy>Renuga Jayakumar</cp:lastModifiedBy>
  <cp:revision>142</cp:revision>
  <dcterms:created xsi:type="dcterms:W3CDTF">2011-03-24T13:52:41Z</dcterms:created>
  <dcterms:modified xsi:type="dcterms:W3CDTF">2024-08-13T09:30:09Z</dcterms:modified>
</cp:coreProperties>
</file>