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A921BB-8D6A-4511-9385-665BB91E4EA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E494D3-7EE1-45C2-8CFD-FF5947476F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46863-D7E7-42EE-9587-2A16139A5CE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43C8AA-A843-42D0-AB8E-A31AF41CFB1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E1E6D-CC45-4A7E-9279-A307F1165C4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C56E9-7FCC-49FA-AA16-B4B3845F33A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D8EC78-E8F6-4CEF-ABE2-14B842CB61E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2223D-FD17-4E3D-86E9-CD005EFB986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3BEDB8-3A6D-4A7E-83EE-BAD2879B5F4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905FFB-05A0-4682-8DC0-DA4FFA6D5A4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6BEF1-8D9D-412D-8C92-947E83AA4E0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42EB453-978E-4995-BCDC-F321259460B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arian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5c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gwneud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80c?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onglau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triongl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15°a 85°.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faint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trydydd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chwarter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wedi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prynhawn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amser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cloc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mil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thri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pedair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chwarter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linellau cymesuredd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sydd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gan sgwâr?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dri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chant ac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Os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ydych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prynu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diod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am 63c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thalu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phapur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5, faint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newid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nôl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chi?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centimetr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pedair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cant o 300?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bum cant ac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deg..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Dyblwch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pwynt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Rydych yn haneru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rhif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yna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tynnu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pedwar oddi wrtho.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ateb yw chwech.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ba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rif wnaethoch chi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ddechrau?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becyn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losin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80c.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pecyn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Mae’r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amser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cloc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dweud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5:15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yp.Faint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gloch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hi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80°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18:15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56037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255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32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£4.37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1400cm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620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13.4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£2.00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5:40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yp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261</Words>
  <Application>Microsoft Office PowerPoint</Application>
  <PresentationFormat>On-screen Show (4:3)</PresentationFormat>
  <Paragraphs>55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52</cp:revision>
  <dcterms:created xsi:type="dcterms:W3CDTF">2006-05-09T10:41:48Z</dcterms:created>
  <dcterms:modified xsi:type="dcterms:W3CDTF">2014-08-14T11:58:52Z</dcterms:modified>
</cp:coreProperties>
</file>