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8" r:id="rId5"/>
    <p:sldId id="256" r:id="rId6"/>
    <p:sldId id="257" r:id="rId7"/>
    <p:sldId id="259" r:id="rId8"/>
    <p:sldId id="260" r:id="rId9"/>
    <p:sldId id="263" r:id="rId10"/>
    <p:sldId id="262"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6" d="100"/>
          <a:sy n="86" d="100"/>
        </p:scale>
        <p:origin x="24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Lewis" userId="fc1dd245-dd53-44d6-ba8c-c3a458bd656a" providerId="ADAL" clId="{2488E977-6DB0-4341-B96C-98C519673AC8}"/>
    <pc:docChg chg="modSld">
      <pc:chgData name="Ian Lewis" userId="fc1dd245-dd53-44d6-ba8c-c3a458bd656a" providerId="ADAL" clId="{2488E977-6DB0-4341-B96C-98C519673AC8}" dt="2025-05-30T08:42:26.432" v="26"/>
      <pc:docMkLst>
        <pc:docMk/>
      </pc:docMkLst>
      <pc:sldChg chg="addSp delSp modSp mod">
        <pc:chgData name="Ian Lewis" userId="fc1dd245-dd53-44d6-ba8c-c3a458bd656a" providerId="ADAL" clId="{2488E977-6DB0-4341-B96C-98C519673AC8}" dt="2025-05-30T08:42:26.432" v="26"/>
        <pc:sldMkLst>
          <pc:docMk/>
          <pc:sldMk cId="1990867241" sldId="257"/>
        </pc:sldMkLst>
        <pc:grpChg chg="del mod">
          <ac:chgData name="Ian Lewis" userId="fc1dd245-dd53-44d6-ba8c-c3a458bd656a" providerId="ADAL" clId="{2488E977-6DB0-4341-B96C-98C519673AC8}" dt="2025-05-30T08:42:16.757" v="12"/>
          <ac:grpSpMkLst>
            <pc:docMk/>
            <pc:sldMk cId="1990867241" sldId="257"/>
            <ac:grpSpMk id="14" creationId="{8A4E6119-8A21-43D9-AD1F-503FAAABE410}"/>
          </ac:grpSpMkLst>
        </pc:grpChg>
        <pc:grpChg chg="del mod">
          <ac:chgData name="Ian Lewis" userId="fc1dd245-dd53-44d6-ba8c-c3a458bd656a" providerId="ADAL" clId="{2488E977-6DB0-4341-B96C-98C519673AC8}" dt="2025-05-30T08:42:26.432" v="26"/>
          <ac:grpSpMkLst>
            <pc:docMk/>
            <pc:sldMk cId="1990867241" sldId="257"/>
            <ac:grpSpMk id="32" creationId="{71EFF88A-99A2-482B-9653-B9125CC76AB8}"/>
          </ac:grpSpMkLst>
        </pc:grpChg>
        <pc:grpChg chg="mod">
          <ac:chgData name="Ian Lewis" userId="fc1dd245-dd53-44d6-ba8c-c3a458bd656a" providerId="ADAL" clId="{2488E977-6DB0-4341-B96C-98C519673AC8}" dt="2025-05-30T08:42:26.432" v="26"/>
          <ac:grpSpMkLst>
            <pc:docMk/>
            <pc:sldMk cId="1990867241" sldId="257"/>
            <ac:grpSpMk id="46" creationId="{EC4C239B-394E-4075-9342-99051A7C1178}"/>
          </ac:grpSpMkLst>
        </pc:grpChg>
        <pc:inkChg chg="add">
          <ac:chgData name="Ian Lewis" userId="fc1dd245-dd53-44d6-ba8c-c3a458bd656a" providerId="ADAL" clId="{2488E977-6DB0-4341-B96C-98C519673AC8}" dt="2025-05-30T08:42:01.731" v="0" actId="9405"/>
          <ac:inkMkLst>
            <pc:docMk/>
            <pc:sldMk cId="1990867241" sldId="257"/>
            <ac:inkMk id="3" creationId="{37DAF8D9-FDB3-4732-AD85-E62258FDD6B9}"/>
          </ac:inkMkLst>
        </pc:inkChg>
        <pc:inkChg chg="add">
          <ac:chgData name="Ian Lewis" userId="fc1dd245-dd53-44d6-ba8c-c3a458bd656a" providerId="ADAL" clId="{2488E977-6DB0-4341-B96C-98C519673AC8}" dt="2025-05-30T08:42:05.664" v="1" actId="9405"/>
          <ac:inkMkLst>
            <pc:docMk/>
            <pc:sldMk cId="1990867241" sldId="257"/>
            <ac:inkMk id="4" creationId="{EF8E7BA4-6A9B-4A6B-8E7C-EC9108789086}"/>
          </ac:inkMkLst>
        </pc:inkChg>
        <pc:inkChg chg="add mod">
          <ac:chgData name="Ian Lewis" userId="fc1dd245-dd53-44d6-ba8c-c3a458bd656a" providerId="ADAL" clId="{2488E977-6DB0-4341-B96C-98C519673AC8}" dt="2025-05-30T08:42:26.432" v="26"/>
          <ac:inkMkLst>
            <pc:docMk/>
            <pc:sldMk cId="1990867241" sldId="257"/>
            <ac:inkMk id="5" creationId="{B52F0510-EBCE-4B4D-AC5B-0DF00E16E593}"/>
          </ac:inkMkLst>
        </pc:inkChg>
        <pc:inkChg chg="add mod">
          <ac:chgData name="Ian Lewis" userId="fc1dd245-dd53-44d6-ba8c-c3a458bd656a" providerId="ADAL" clId="{2488E977-6DB0-4341-B96C-98C519673AC8}" dt="2025-05-30T08:42:26.432" v="26"/>
          <ac:inkMkLst>
            <pc:docMk/>
            <pc:sldMk cId="1990867241" sldId="257"/>
            <ac:inkMk id="9" creationId="{17B13DE2-A6E6-4AA5-873E-0949096DB9A7}"/>
          </ac:inkMkLst>
        </pc:inkChg>
        <pc:inkChg chg="add mod">
          <ac:chgData name="Ian Lewis" userId="fc1dd245-dd53-44d6-ba8c-c3a458bd656a" providerId="ADAL" clId="{2488E977-6DB0-4341-B96C-98C519673AC8}" dt="2025-05-30T08:42:26.432" v="26"/>
          <ac:inkMkLst>
            <pc:docMk/>
            <pc:sldMk cId="1990867241" sldId="257"/>
            <ac:inkMk id="11" creationId="{9B03FEC6-B004-41AC-98A1-69DA61FD8585}"/>
          </ac:inkMkLst>
        </pc:inkChg>
        <pc:inkChg chg="add mod">
          <ac:chgData name="Ian Lewis" userId="fc1dd245-dd53-44d6-ba8c-c3a458bd656a" providerId="ADAL" clId="{2488E977-6DB0-4341-B96C-98C519673AC8}" dt="2025-05-30T08:42:26.432" v="26"/>
          <ac:inkMkLst>
            <pc:docMk/>
            <pc:sldMk cId="1990867241" sldId="257"/>
            <ac:inkMk id="12" creationId="{DC68C8BA-780C-47A2-A565-4E152E9CCF96}"/>
          </ac:inkMkLst>
        </pc:inkChg>
        <pc:inkChg chg="add mod">
          <ac:chgData name="Ian Lewis" userId="fc1dd245-dd53-44d6-ba8c-c3a458bd656a" providerId="ADAL" clId="{2488E977-6DB0-4341-B96C-98C519673AC8}" dt="2025-05-30T08:42:26.432" v="26"/>
          <ac:inkMkLst>
            <pc:docMk/>
            <pc:sldMk cId="1990867241" sldId="257"/>
            <ac:inkMk id="25" creationId="{9A9D93C8-F78D-4318-A544-492D19724AE8}"/>
          </ac:inkMkLst>
        </pc:inkChg>
        <pc:inkChg chg="add mod">
          <ac:chgData name="Ian Lewis" userId="fc1dd245-dd53-44d6-ba8c-c3a458bd656a" providerId="ADAL" clId="{2488E977-6DB0-4341-B96C-98C519673AC8}" dt="2025-05-30T08:42:26.432" v="26"/>
          <ac:inkMkLst>
            <pc:docMk/>
            <pc:sldMk cId="1990867241" sldId="257"/>
            <ac:inkMk id="28" creationId="{DBB34049-B8A7-4F0C-9A5E-E4DD84C2F756}"/>
          </ac:inkMkLst>
        </pc:inkChg>
        <pc:inkChg chg="add mod">
          <ac:chgData name="Ian Lewis" userId="fc1dd245-dd53-44d6-ba8c-c3a458bd656a" providerId="ADAL" clId="{2488E977-6DB0-4341-B96C-98C519673AC8}" dt="2025-05-30T08:42:26.432" v="26"/>
          <ac:inkMkLst>
            <pc:docMk/>
            <pc:sldMk cId="1990867241" sldId="257"/>
            <ac:inkMk id="29" creationId="{2CB94C1B-DF2B-42D5-895B-5B3732233ED6}"/>
          </ac:inkMkLst>
        </pc:inkChg>
        <pc:inkChg chg="add mod">
          <ac:chgData name="Ian Lewis" userId="fc1dd245-dd53-44d6-ba8c-c3a458bd656a" providerId="ADAL" clId="{2488E977-6DB0-4341-B96C-98C519673AC8}" dt="2025-05-30T08:42:26.432" v="26"/>
          <ac:inkMkLst>
            <pc:docMk/>
            <pc:sldMk cId="1990867241" sldId="257"/>
            <ac:inkMk id="30" creationId="{CD3C9A1D-9B60-4869-A66E-974A8A916D82}"/>
          </ac:inkMkLst>
        </pc:inkChg>
        <pc:inkChg chg="add mod">
          <ac:chgData name="Ian Lewis" userId="fc1dd245-dd53-44d6-ba8c-c3a458bd656a" providerId="ADAL" clId="{2488E977-6DB0-4341-B96C-98C519673AC8}" dt="2025-05-30T08:42:26.432" v="26"/>
          <ac:inkMkLst>
            <pc:docMk/>
            <pc:sldMk cId="1990867241" sldId="257"/>
            <ac:inkMk id="31" creationId="{73F23AAA-5021-4241-8725-4096DF22B41E}"/>
          </ac:inkMkLst>
        </pc:inkChg>
        <pc:inkChg chg="add mod">
          <ac:chgData name="Ian Lewis" userId="fc1dd245-dd53-44d6-ba8c-c3a458bd656a" providerId="ADAL" clId="{2488E977-6DB0-4341-B96C-98C519673AC8}" dt="2025-05-30T08:42:26.432" v="26"/>
          <ac:inkMkLst>
            <pc:docMk/>
            <pc:sldMk cId="1990867241" sldId="257"/>
            <ac:inkMk id="33" creationId="{6DC9EE91-6C67-425C-9158-99A0CFB457AA}"/>
          </ac:inkMkLst>
        </pc:inkChg>
        <pc:inkChg chg="add mod">
          <ac:chgData name="Ian Lewis" userId="fc1dd245-dd53-44d6-ba8c-c3a458bd656a" providerId="ADAL" clId="{2488E977-6DB0-4341-B96C-98C519673AC8}" dt="2025-05-30T08:42:26.432" v="26"/>
          <ac:inkMkLst>
            <pc:docMk/>
            <pc:sldMk cId="1990867241" sldId="257"/>
            <ac:inkMk id="34" creationId="{3FC959D6-1CFC-45E9-B68F-E16630D552C7}"/>
          </ac:inkMkLst>
        </pc:inkChg>
        <pc:inkChg chg="add mod">
          <ac:chgData name="Ian Lewis" userId="fc1dd245-dd53-44d6-ba8c-c3a458bd656a" providerId="ADAL" clId="{2488E977-6DB0-4341-B96C-98C519673AC8}" dt="2025-05-30T08:42:26.432" v="26"/>
          <ac:inkMkLst>
            <pc:docMk/>
            <pc:sldMk cId="1990867241" sldId="257"/>
            <ac:inkMk id="35" creationId="{C64A9A91-1EA7-4F30-9CBB-8BF3A3CE522B}"/>
          </ac:inkMkLst>
        </pc:inkChg>
        <pc:inkChg chg="add mod">
          <ac:chgData name="Ian Lewis" userId="fc1dd245-dd53-44d6-ba8c-c3a458bd656a" providerId="ADAL" clId="{2488E977-6DB0-4341-B96C-98C519673AC8}" dt="2025-05-30T08:42:26.432" v="26"/>
          <ac:inkMkLst>
            <pc:docMk/>
            <pc:sldMk cId="1990867241" sldId="257"/>
            <ac:inkMk id="36" creationId="{D6ABA738-B525-4908-A76B-3E7D35F132EE}"/>
          </ac:inkMkLst>
        </pc:inkChg>
        <pc:inkChg chg="add mod">
          <ac:chgData name="Ian Lewis" userId="fc1dd245-dd53-44d6-ba8c-c3a458bd656a" providerId="ADAL" clId="{2488E977-6DB0-4341-B96C-98C519673AC8}" dt="2025-05-30T08:42:26.432" v="26"/>
          <ac:inkMkLst>
            <pc:docMk/>
            <pc:sldMk cId="1990867241" sldId="257"/>
            <ac:inkMk id="37" creationId="{A6925CE8-2931-4B37-A4D2-4A5164F99ADF}"/>
          </ac:inkMkLst>
        </pc:inkChg>
        <pc:inkChg chg="add mod">
          <ac:chgData name="Ian Lewis" userId="fc1dd245-dd53-44d6-ba8c-c3a458bd656a" providerId="ADAL" clId="{2488E977-6DB0-4341-B96C-98C519673AC8}" dt="2025-05-30T08:42:26.432" v="26"/>
          <ac:inkMkLst>
            <pc:docMk/>
            <pc:sldMk cId="1990867241" sldId="257"/>
            <ac:inkMk id="38" creationId="{8B1B4126-81B6-4C6C-A407-F6A18F7D53BF}"/>
          </ac:inkMkLst>
        </pc:inkChg>
        <pc:inkChg chg="add mod">
          <ac:chgData name="Ian Lewis" userId="fc1dd245-dd53-44d6-ba8c-c3a458bd656a" providerId="ADAL" clId="{2488E977-6DB0-4341-B96C-98C519673AC8}" dt="2025-05-30T08:42:26.432" v="26"/>
          <ac:inkMkLst>
            <pc:docMk/>
            <pc:sldMk cId="1990867241" sldId="257"/>
            <ac:inkMk id="39" creationId="{F387182C-C2B6-4586-9869-3F511E431FD4}"/>
          </ac:inkMkLst>
        </pc:inkChg>
        <pc:inkChg chg="add mod">
          <ac:chgData name="Ian Lewis" userId="fc1dd245-dd53-44d6-ba8c-c3a458bd656a" providerId="ADAL" clId="{2488E977-6DB0-4341-B96C-98C519673AC8}" dt="2025-05-30T08:42:26.432" v="26"/>
          <ac:inkMkLst>
            <pc:docMk/>
            <pc:sldMk cId="1990867241" sldId="257"/>
            <ac:inkMk id="40" creationId="{252F33FB-AC7B-4989-9A4D-6D38D3280C2C}"/>
          </ac:inkMkLst>
        </pc:inkChg>
        <pc:inkChg chg="add mod">
          <ac:chgData name="Ian Lewis" userId="fc1dd245-dd53-44d6-ba8c-c3a458bd656a" providerId="ADAL" clId="{2488E977-6DB0-4341-B96C-98C519673AC8}" dt="2025-05-30T08:42:26.432" v="26"/>
          <ac:inkMkLst>
            <pc:docMk/>
            <pc:sldMk cId="1990867241" sldId="257"/>
            <ac:inkMk id="41" creationId="{11B6D816-78B9-4349-8325-A1D31D308183}"/>
          </ac:inkMkLst>
        </pc:inkChg>
        <pc:inkChg chg="add mod">
          <ac:chgData name="Ian Lewis" userId="fc1dd245-dd53-44d6-ba8c-c3a458bd656a" providerId="ADAL" clId="{2488E977-6DB0-4341-B96C-98C519673AC8}" dt="2025-05-30T08:42:26.432" v="26"/>
          <ac:inkMkLst>
            <pc:docMk/>
            <pc:sldMk cId="1990867241" sldId="257"/>
            <ac:inkMk id="42" creationId="{24C95743-BC6A-416D-AD03-2A1D172457C9}"/>
          </ac:inkMkLst>
        </pc:inkChg>
        <pc:inkChg chg="add mod">
          <ac:chgData name="Ian Lewis" userId="fc1dd245-dd53-44d6-ba8c-c3a458bd656a" providerId="ADAL" clId="{2488E977-6DB0-4341-B96C-98C519673AC8}" dt="2025-05-30T08:42:26.432" v="26"/>
          <ac:inkMkLst>
            <pc:docMk/>
            <pc:sldMk cId="1990867241" sldId="257"/>
            <ac:inkMk id="43" creationId="{B0E06046-A955-4413-A45F-06A206346CA6}"/>
          </ac:inkMkLst>
        </pc:inkChg>
        <pc:inkChg chg="add mod">
          <ac:chgData name="Ian Lewis" userId="fc1dd245-dd53-44d6-ba8c-c3a458bd656a" providerId="ADAL" clId="{2488E977-6DB0-4341-B96C-98C519673AC8}" dt="2025-05-30T08:42:26.432" v="26"/>
          <ac:inkMkLst>
            <pc:docMk/>
            <pc:sldMk cId="1990867241" sldId="257"/>
            <ac:inkMk id="44" creationId="{9F0BF00F-A274-4602-AE2E-7418612DB450}"/>
          </ac:inkMkLst>
        </pc:inkChg>
        <pc:inkChg chg="add mod">
          <ac:chgData name="Ian Lewis" userId="fc1dd245-dd53-44d6-ba8c-c3a458bd656a" providerId="ADAL" clId="{2488E977-6DB0-4341-B96C-98C519673AC8}" dt="2025-05-30T08:42:26.432" v="26"/>
          <ac:inkMkLst>
            <pc:docMk/>
            <pc:sldMk cId="1990867241" sldId="257"/>
            <ac:inkMk id="45" creationId="{4BC11DAE-F914-4C8C-ACF5-7170E9993A0D}"/>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01.720"/>
    </inkml:context>
    <inkml:brush xml:id="br0">
      <inkml:brushProperty name="width" value="0.05" units="cm"/>
      <inkml:brushProperty name="height" value="0.05" units="cm"/>
      <inkml:brushProperty name="color" value="#008C3A"/>
    </inkml:brush>
  </inkml:definitions>
  <inkml:trace contextRef="#ctx0" brushRef="#br0">1166 161 3335 0 0,'0'-1'109'0'0,"-1"0"-1"0"0,1 0 1 0 0,-1 0-1 0 0,1 0 0 0 0,-1 0 1 0 0,0 0-1 0 0,0 0 0 0 0,1 0 1 0 0,-1 0-1 0 0,0 0 1 0 0,0 0-1 0 0,0 1 0 0 0,-2-2 1 0 0,-4-4 1657 0 0,-3-6 278 0 0,-9-12 84 0 0,17 21-2101 0 0,0 1 0 0 0,0 0 0 0 0,0 0 0 0 0,0 0 0 0 0,0 0 0 0 0,-1 0 0 0 0,1 0 0 0 0,-1 1 0 0 0,1-1 0 0 0,-1 1 0 0 0,0-1 0 0 0,1 1 0 0 0,-1 0-1 0 0,0 0 1 0 0,0 1 0 0 0,0-1 0 0 0,0 0 0 0 0,0 1 0 0 0,-3 0 0 0 0,-9-1-86 0 0,-1 0 0 0 0,-20 3 0 0 0,29-2 177 0 0,-116 5 1974 0 0,-57 4-504 0 0,154-6-1453 0 0,1 1 0 0 0,0 1 0 0 0,-1 1 1 0 0,-33 14-1 0 0,42-13-143 0 0,1 0 1 0 0,1 2-1 0 0,-1 0 1 0 0,1 0-1 0 0,1 2 1 0 0,0 0 0 0 0,-17 17-1 0 0,13-11-32 0 0,-7 7-27 0 0,1 1-1 0 0,2 0 1 0 0,-33 48 0 0 0,-38 113-130 0 0,53-101 127 0 0,36-76 70 0 0,-1-1 0 0 0,0 1 0 0 0,0-1 0 0 0,-1 0 0 0 0,0 0 0 0 0,-8 7 0 0 0,7-8-1 0 0,2 1 0 0 0,-1 0 0 0 0,1 0 0 0 0,0 0 0 0 0,0 1 0 0 0,1-1 0 0 0,0 1 0 0 0,1 0 0 0 0,0 1 0 0 0,0-1 0 0 0,-2 17 0 0 0,0 11 81 0 0,0 62 0 0 0,5-87-34 0 0,2 93 105 0 0,19 134 0 0 0,-2-135 81 0 0,-6-31-40 0 0,-7-39-97 0 0,2 0 0 0 0,1 0 0 0 0,2 0 0 0 0,1-1 0 0 0,1-1 0 0 0,2 0 0 0 0,21 34 0 0 0,-11-26 452 0 0,2-2 0 0 0,1-1-1 0 0,2-1 1 0 0,61 56 0 0 0,-79-82-495 0 0,0-2 0 0 0,0 1 1 0 0,1-2-1 0 0,0 0 1 0 0,1 0-1 0 0,0-1 1 0 0,0-1-1 0 0,0 0 1 0 0,0-1-1 0 0,1-1 1 0 0,24 4-1 0 0,14-3 189 0 0,103-5-1 0 0,-112 0-140 0 0,-14 0 69 0 0,54-9-1 0 0,-72 8-93 0 0,0-1 0 0 0,-1-1 0 0 0,1 0 0 0 0,-1 0 0 0 0,0-1-1 0 0,0-1 1 0 0,15-10 0 0 0,4-5 161 0 0,0-2 0 0 0,-2-1 0 0 0,0-1 0 0 0,-2-2 0 0 0,-1-1 0 0 0,38-53 0 0 0,-43 50-144 0 0,89-131 716 0 0,-65 106-799 0 0,22-34 25 0 0,-57 76-30 0 0,-2 1-1 0 0,1-2 1 0 0,-2 1-1 0 0,0-1 1 0 0,5-19-1 0 0,-6 9 31 0 0,-1 0 0 0 0,-1-1-1 0 0,-1 1 1 0 0,-1-1 0 0 0,-4-39 0 0 0,-25-129 209 0 0,21 158-212 0 0,-3-20 90 0 0,-3 0 0 0 0,-3 2-1 0 0,-24-59 1 0 0,26 74-35 0 0,11 29-60 0 0,-1-1 1 0 0,0 0 0 0 0,-1 1-1 0 0,-6-12 1 0 0,0 7-41 0 0,-1 0 1 0 0,0 1-1 0 0,-18-17 1 0 0,-46-35-160 0 0,46 42 114 0 0,-50-52-1 0 0,1-21 145 0 0,-28-32-387 0 0,89 111-1441 0 0,0 0 1 0 0,-1 1-1 0 0,-1 1 0 0 0,-34-21 1 0 0,9 13-5185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05.664"/>
    </inkml:context>
    <inkml:brush xml:id="br0">
      <inkml:brushProperty name="width" value="0.05" units="cm"/>
      <inkml:brushProperty name="height" value="0.05" units="cm"/>
      <inkml:brushProperty name="color" value="#008C3A"/>
    </inkml:brush>
  </inkml:definitions>
  <inkml:trace contextRef="#ctx0" brushRef="#br0">4488 217 4399 0 0,'-1'1'27'0'0,"1"0"-1"0"0,-1-1 1 0 0,0 1-1 0 0,1-1 1 0 0,-1 0-1 0 0,0 1 1 0 0,0-1-1 0 0,1 1 1 0 0,-1-1-1 0 0,0 0 1 0 0,0 1-1 0 0,0-1 1 0 0,1 0-1 0 0,-1 0 1 0 0,0 0-1 0 0,0 0 1 0 0,0 0-1 0 0,0 0 1 0 0,1 0-1 0 0,-1 0 1 0 0,-2 0-1 0 0,1-1 155 0 0,0 0 0 0 0,0 1 0 0 0,0-1 0 0 0,0 0 0 0 0,0 0 0 0 0,0 0-1 0 0,1 0 1 0 0,-4-3 0 0 0,1 0 188 0 0,0 0 0 0 0,0 0-1 0 0,0 0 1 0 0,0-1-1 0 0,-5-8 1 0 0,5 6-146 0 0,1 1 54 0 0,-1-1 0 0 0,0 1 0 0 0,0-1 0 0 0,0 1 0 0 0,-9-8 0 0 0,12 13-250 0 0,-1 0 0 0 0,1-1 0 0 0,-1 1 0 0 0,0 0 0 0 0,1 0 0 0 0,-1 0 0 0 0,0 0 0 0 0,0 1 0 0 0,0-1 0 0 0,0 0 0 0 0,0 1 1 0 0,0-1-1 0 0,1 1 0 0 0,-1 0 0 0 0,0 0 0 0 0,-1-1 0 0 0,1 1 0 0 0,0 1 0 0 0,0-1 0 0 0,0 0 0 0 0,0 0 0 0 0,1 1 0 0 0,-1-1 0 0 0,0 1 0 0 0,-4 1 0 0 0,-5 3-22 0 0,4-2-9 0 0,1 0 0 0 0,-1-1 1 0 0,1 0-1 0 0,-1 0 1 0 0,0 0-1 0 0,1-1 1 0 0,-1 0-1 0 0,0 0 0 0 0,0-1 1 0 0,-8 0-1 0 0,-44-9 489 0 0,43 5-243 0 0,0 1 0 0 0,-1 1 1 0 0,1 1-1 0 0,-19 0 0 0 0,30 2-181 0 0,-1 0 0 0 0,0 0-1 0 0,1 1 1 0 0,0 0 0 0 0,-8 3-1 0 0,6-2-21 0 0,1-1 0 0 0,0 1 0 0 0,-11 1 0 0 0,-30 2-136 0 0,-1-2 0 0 0,1-2-1 0 0,-1-2 1 0 0,1-2 0 0 0,-90-16-1 0 0,67 8 255 0 0,-1 4-1 0 0,0 2 0 0 0,1 4 0 0 0,-86 10 1 0 0,-245 51-147 0 0,358-54-9 0 0,-1-2-1 0 0,1-2 0 0 0,-46-2 0 0 0,17-5 226 0 0,-75-15 1 0 0,97 13-28 0 0,-1 2 0 0 0,1 2 0 0 0,0 3 0 0 0,-1 2 0 0 0,-71 13 0 0 0,67-8-199 0 0,-105 21 0 0 0,-35 2-74 0 0,172-28 66 0 0,-116 3-145 0 0,83-6 114 0 0,-37 1-130 0 0,20-1 104 0 0,0 3 1 0 0,-78 13-1 0 0,5 20-14 0 0,19-5 83 0 0,92-22-52 0 0,-1 1 0 0 0,-49 21 0 0 0,-64 41-128 0 0,104-49 83 0 0,14-8-53 0 0,-36 23 1 0 0,36-17 60 0 0,-6 3 19 0 0,-52 45 0 0 0,81-61 111 0 0,-1 0 1 0 0,1 0-1 0 0,1 1 0 0 0,0 0 1 0 0,0 0-1 0 0,0 1 0 0 0,1 0 1 0 0,1 0-1 0 0,0 0 0 0 0,-7 22 1 0 0,11-29 416 0 0,2 11-315 0 0,7 47-56 0 0,-1-35-25 0 0,-5-24-2 0 0,7 11-10 0 0,32 40-44 0 0,-39-50-10 0 0,1 1 0 0 0,0-1 0 0 0,0 0 0 0 0,0 0 0 0 0,0 0 0 0 0,1-1 0 0 0,-1 1 0 0 0,6 2 0 0 0,0 1 0 0 0,18 10 0 0 0,23 12 11 0 0,-14-12 42 0 0,13 3 1 0 0,3-1-103 0 0,2-2 1 0 0,-1-3 0 0 0,2-2 0 0 0,56 4 0 0 0,-4-8 162 0 0,123-7 1 0 0,-57-16 144 0 0,-32 2 36 0 0,73-5 640 0 0,147-5-610 0 0,-351 24-326 0 0,515-13 248 0 0,-270 3-91 0 0,-59 3 114 0 0,457-10 258 0 0,-315 32-153 0 0,-181-5-286 0 0,-103-7-61 0 0,-1-3 0 0 0,0-2-1 0 0,1-2 1 0 0,53-12 0 0 0,-54 5 28 0 0,268-51-200 0 0,-87 9 177 0 0,-3-21 105 0 0,-191 60-57 0 0,-1-1 1 0 0,55-32 0 0 0,-76 36-49 0 0,-1 0 1 0 0,0 0 0 0 0,-1-2-1 0 0,0 0 1 0 0,-1-1 0 0 0,0-1-1 0 0,15-19 1 0 0,-19 18 23 0 0,-1-1-1 0 0,0 0 1 0 0,-1 0-1 0 0,-1-1 1 0 0,9-28-1 0 0,-13 34-35 0 0,-1-1 0 0 0,0 1 0 0 0,-1-1 0 0 0,0 0 0 0 0,-1 1 0 0 0,0-1 0 0 0,-1 0 0 0 0,-1 0 0 0 0,-2-17 1 0 0,1 21 65 0 0,-1 1 1 0 0,0-1 0 0 0,-1 1 0 0 0,0 0-1 0 0,0 0 1 0 0,0 0 0 0 0,-1 1 0 0 0,-1-1 0 0 0,1 1-1 0 0,-1 0 1 0 0,0 1 0 0 0,0-1 0 0 0,-12-8-1 0 0,-10-5 395 0 0,1 1 0 0 0,-39-19 0 0 0,55 32-482 0 0,-23-11 7 0 0,-2 0 0 0 0,0 3 1 0 0,-56-15-1 0 0,-118-18-267 0 0,177 40 270 0 0,-62-8-219 0 0,0 4 0 0 0,0 4 0 0 0,-1 5 0 0 0,-175 17 0 0 0,166-1-719 0 0,1 4 1 0 0,1 4-1 0 0,1 5 1 0 0,-134 55-1 0 0,120-35-753 0 0,-5-5-14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07.928"/>
    </inkml:context>
    <inkml:brush xml:id="br0">
      <inkml:brushProperty name="width" value="0.05" units="cm"/>
      <inkml:brushProperty name="height" value="0.05" units="cm"/>
      <inkml:brushProperty name="color" value="#008C3A"/>
    </inkml:brush>
  </inkml:definitions>
  <inkml:trace contextRef="#ctx0" brushRef="#br0">1 1401 2759 0 0,'8'-14'52'0'0,"1"1"-1"0"0,21-23 0 0 0,0-1 1625 0 0,25-31 1092 0 0,-25 32-1087 0 0,31-48 0 0 0,-14-10 123 0 0,-33 63-1386 0 0,19-32 0 0 0,73-129-241 0 0,12-17-76 0 0,58-22 60 0 0,-68 98-66 0 0,-70 84-90 0 0,47-47 0 0 0,-76 90-191 0 0,-1 2-3557 0 0,-2 0-544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08.850"/>
    </inkml:context>
    <inkml:brush xml:id="br0">
      <inkml:brushProperty name="width" value="0.05" units="cm"/>
      <inkml:brushProperty name="height" value="0.05" units="cm"/>
      <inkml:brushProperty name="color" value="#008C3A"/>
    </inkml:brush>
  </inkml:definitions>
  <inkml:trace contextRef="#ctx0" brushRef="#br0">210 0 7023 0 0,'-3'1'330'0'0,"0"0"-1"0"0,0 0 1 0 0,-1-1 0 0 0,1 1-1 0 0,0-1 1 0 0,-1 0-1 0 0,-3 0 1 0 0,2-1 860 0 0,11 26-898 0 0,-15 187 1789 0 0,-21 7-1841 0 0,-21-3-160 0 0,35-164-95 0 0,-33 113 145 0 0,41-128-83 0 0,1 0 0 0 0,-4 60 0 0 0,13-73-47 0 0,11-42-918 0 0,-4-2-3676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0.591"/>
    </inkml:context>
    <inkml:brush xml:id="br0">
      <inkml:brushProperty name="width" value="0.05" units="cm"/>
      <inkml:brushProperty name="height" value="0.05" units="cm"/>
      <inkml:brushProperty name="color" value="#008C3A"/>
    </inkml:brush>
  </inkml:definitions>
  <inkml:trace contextRef="#ctx0" brushRef="#br0">261 621 5527 0 0,'-13'1'577'0'0,"9"0"-138"0"0,1-1 0 0 0,0 0 0 0 0,0 0 0 0 0,0 0 0 0 0,0 0 0 0 0,0 0 0 0 0,-1-1 0 0 0,1 1 0 0 0,-3-2 0 0 0,5 2-437 0 0,1-1 1 0 0,-1 1-1 0 0,1-1 1 0 0,0 1-1 0 0,-1 0 1 0 0,1-1-1 0 0,0 1 1 0 0,0-1-1 0 0,-1 1 1 0 0,1-1-1 0 0,0 1 0 0 0,0-1 1 0 0,0 1-1 0 0,0-1 1 0 0,-1 1-1 0 0,1-1 1 0 0,0 1-1 0 0,0-1 1 0 0,0 0-1 0 0,0 1 1 0 0,0-1-1 0 0,1 0 0 0 0,1-17 65 0 0,0 7 107 0 0,-2-3 150 0 0,0 10-189 0 0,1 0-1 0 0,-1-1 1 0 0,0 1 0 0 0,0 0 0 0 0,-1 0 0 0 0,1-1 0 0 0,-1 1-1 0 0,0 0 1 0 0,0 0 0 0 0,0 0 0 0 0,-4-7 0 0 0,5 11-139 0 0,0 0 0 0 0,-1 0 0 0 0,1-1 0 0 0,0 1 0 0 0,-1 0 0 0 0,1 0 0 0 0,0 0 0 0 0,-1 0 0 0 0,1 0 0 0 0,0-1 0 0 0,-1 1 0 0 0,1 0 1 0 0,0 0-1 0 0,-1 0 0 0 0,1 0 0 0 0,-1 0 0 0 0,1 0 0 0 0,0 0 0 0 0,-1 1 0 0 0,1-1 0 0 0,0 0 0 0 0,-1 0 0 0 0,1 0 0 0 0,0 0 0 0 0,-1 0 0 0 0,1 0 1 0 0,0 1-1 0 0,-1-1 0 0 0,1 0 0 0 0,0 0 0 0 0,-1 1 0 0 0,1-1 0 0 0,0 0 0 0 0,0 0 0 0 0,-1 1 0 0 0,1-1 0 0 0,0 1 0 0 0,-15 14-555 0 0,10-10 382 0 0,-3 6 172 0 0,0 0 1 0 0,0 0-1 0 0,1 1 0 0 0,1 0 0 0 0,0 1 0 0 0,-7 20 0 0 0,6-16-7 0 0,1-3-15 0 0,-18 43-87 0 0,-18 67 0 0 0,11 27 37 0 0,28-124 61 0 0,1 1 1 0 0,1-1 0 0 0,5 45-1 0 0,-4-67 38 0 0,1-1-1 0 0,0 1 1 0 0,0-1-1 0 0,1 0 1 0 0,-1 0-1 0 0,1 0 1 0 0,4 8-1 0 0,-6-11-14 0 0,1 0 0 0 0,-1 0 0 0 0,1 0 0 0 0,0 0-1 0 0,-1-1 1 0 0,1 1 0 0 0,0 0 0 0 0,0 0 0 0 0,0-1-1 0 0,-1 1 1 0 0,1 0 0 0 0,0-1 0 0 0,0 1 0 0 0,0-1-1 0 0,0 1 1 0 0,0-1 0 0 0,0 0 0 0 0,0 1 0 0 0,0-1 0 0 0,0 0-1 0 0,0 0 1 0 0,0 1 0 0 0,1-1 0 0 0,-1 0 0 0 0,0 0-1 0 0,0 0 1 0 0,0-1 0 0 0,0 1 0 0 0,0 0 0 0 0,0 0-1 0 0,0-1 1 0 0,0 1 0 0 0,0 0 0 0 0,0-1 0 0 0,0 1 0 0 0,2-2-1 0 0,20-11 210 0 0,0-1 0 0 0,-1-1 0 0 0,-1-1 0 0 0,0 0 0 0 0,27-30 0 0 0,-42 39-205 0 0,0-1 0 0 0,0 0-1 0 0,0-1 1 0 0,-1 1 0 0 0,0-1-1 0 0,-1 0 1 0 0,0 0 0 0 0,0 0-1 0 0,-1-1 1 0 0,-1 1 0 0 0,3-12-1 0 0,-2 3 12 0 0,-2 0-1 0 0,1-1 0 0 0,-2 1 1 0 0,-1-1-1 0 0,-2-18 0 0 0,2 28-11 0 0,0 0 0 0 0,1 0 0 0 0,0 0 0 0 0,1 0 0 0 0,0 0 0 0 0,0 0 0 0 0,1 0 0 0 0,0 0 0 0 0,1 1 0 0 0,0-1 0 0 0,0 1 0 0 0,1 0 0 0 0,0 0 0 0 0,8-13 0 0 0,-9 17-3 0 0,0-1 0 0 0,0 1 0 0 0,0 0 1 0 0,1 0-1 0 0,-1 0 0 0 0,1 1 0 0 0,7-6 1 0 0,-10 8-2 0 0,0 0 1 0 0,0 1 0 0 0,0-1 0 0 0,0 1-1 0 0,0-1 1 0 0,1 1 0 0 0,-1 0-1 0 0,0-1 1 0 0,0 1 0 0 0,0 0 0 0 0,1 0-1 0 0,-1 0 1 0 0,0 0 0 0 0,0 0-1 0 0,1 0 1 0 0,-1 0 0 0 0,0 0 0 0 0,0 1-1 0 0,0-1 1 0 0,1 0 0 0 0,-1 1-1 0 0,0-1 1 0 0,0 1 0 0 0,0-1 0 0 0,0 1-1 0 0,0-1 1 0 0,0 1 0 0 0,0 0-1 0 0,0 0 1 0 0,0 0 0 0 0,0-1 0 0 0,0 1-1 0 0,0 0 1 0 0,-1 0 0 0 0,1 0-1 0 0,0 0 1 0 0,-1 0 0 0 0,1 2 0 0 0,3 4-11 0 0,-1-1 1 0 0,0 2 0 0 0,-1-1 0 0 0,0 0-1 0 0,0 0 1 0 0,0 1 0 0 0,-1-1 0 0 0,0 12-1 0 0,2-2-44 0 0,3 78-269 0 0,-4-62 132 0 0,6 46-1 0 0,-5-63 191 0 0,-2-4 12 0 0,2 0 0 0 0,-1-1 0 0 0,8 21 0 0 0,-9-30-13 0 0,0 0 0 0 0,0 0-1 0 0,0 0 1 0 0,0 0-1 0 0,0 0 1 0 0,0 0-1 0 0,0-1 1 0 0,1 1-1 0 0,-1 0 1 0 0,1-1-1 0 0,0 1 1 0 0,-1-1-1 0 0,1 1 1 0 0,0-1-1 0 0,0 0 1 0 0,0 1-1 0 0,-1-1 1 0 0,2 0-1 0 0,-1 0 1 0 0,0-1-1 0 0,0 1 1 0 0,0 0-1 0 0,0-1 1 0 0,0 1-1 0 0,0-1 1 0 0,3 0-1 0 0,-2 0 32 0 0,-1 0 0 0 0,0-1 0 0 0,0 0 0 0 0,1 0 0 0 0,-1 0 0 0 0,0 0 0 0 0,0 0 0 0 0,0 0 0 0 0,0 0 0 0 0,0 0 0 0 0,0-1 0 0 0,-1 1 0 0 0,1-1 0 0 0,0 0 0 0 0,-1 1 0 0 0,2-3 0 0 0,4-4 116 0 0,-1 0 0 0 0,6-11 0 0 0,-8 13-140 0 0,37-72 283 0 0,-36 68-258 0 0,-1-1 0 0 0,0 0 0 0 0,-1-1 0 0 0,-1 1-1 0 0,3-19 1 0 0,-3-2 13 0 0,-2 0 0 0 0,-6-55 0 0 0,-19-64 165 0 0,19 116-191 0 0,-26-89 456 0 0,20 82 25 0 0,10 32-473 0 0,0 0 1 0 0,1-1-1 0 0,0 1 0 0 0,0-1 1 0 0,1 1-1 0 0,2-18 1 0 0,16-64-226 0 0,-6 35 249 0 0,-9 36-70 0 0,-1 5-53 0 0,1-1 0 0 0,1 1 0 0 0,7-21-1 0 0,-11 36 68 0 0,1 0 0 0 0,-1 1 0 0 0,0-1-1 0 0,1 0 1 0 0,-1 1 0 0 0,0-1 0 0 0,1 1-1 0 0,-1-1 1 0 0,1 0 0 0 0,-1 1-1 0 0,0-1 1 0 0,1 1 0 0 0,0-1 0 0 0,-1 1-1 0 0,1-1 1 0 0,-1 1 0 0 0,1 0 0 0 0,0-1-1 0 0,-1 1 1 0 0,1 0 0 0 0,0-1 0 0 0,-1 1-1 0 0,1 0 1 0 0,0 0 0 0 0,-1 0 0 0 0,1-1-1 0 0,0 1 1 0 0,-1 0 0 0 0,2 0 0 0 0,0 1-10 0 0,0-1 1 0 0,-1 1 0 0 0,1-1-1 0 0,0 1 1 0 0,-1 0 0 0 0,1-1-1 0 0,0 1 1 0 0,-1 0-1 0 0,1 0 1 0 0,-1 0 0 0 0,2 2-1 0 0,5 5-60 0 0,-1-1-1 0 0,0 1 1 0 0,7 10-1 0 0,-3 1-86 0 0,0 0 1 0 0,-1 1-1 0 0,15 40 0 0 0,-5-8-117 0 0,-5-16 125 0 0,-2 1 1 0 0,-2 0-1 0 0,8 49 1 0 0,-10-24-55 0 0,3 81 0 0 0,-17-19-44 0 0,2-88 279 0 0,1 1 0 0 0,4 49 1 0 0,-1-81-28 0 0,0 1 1 0 0,1-1-1 0 0,-1 0 1 0 0,1 1-1 0 0,0-1 1 0 0,1 0-1 0 0,-1 0 1 0 0,6 8-1 0 0,4 8-22 0 0,-12-20-11 0 0,0-1 0 0 0,0 1 0 0 0,0-1 0 0 0,-1 0 0 0 0,1 1 0 0 0,0-1 0 0 0,0 0 0 0 0,-1 1 0 0 0,1-1 0 0 0,0 1 0 0 0,0-1 0 0 0,-1 0 0 0 0,1 1-1 0 0,0-1 1 0 0,-1 0 0 0 0,1 0 0 0 0,0 1 0 0 0,-1-1 0 0 0,1 0 0 0 0,-1 0 0 0 0,1 0 0 0 0,0 1 0 0 0,-1-1 0 0 0,1 0 0 0 0,-1 0 0 0 0,1 0 0 0 0,0 0 0 0 0,-1 0 0 0 0,1 0-1 0 0,-1 0 1 0 0,0 0 0 0 0,-15 3-445 0 0,12-2 453 0 0,1-1-1 0 0,-1 0 1 0 0,1 0-1 0 0,-1 0 0 0 0,1 0 1 0 0,-1-1-1 0 0,1 0 1 0 0,-1 1-1 0 0,1-1 0 0 0,0 0 1 0 0,-1-1-1 0 0,1 1 1 0 0,0 0-1 0 0,0-1 0 0 0,0 0 1 0 0,-5-3-1 0 0,5 2 111 0 0,1 0 0 0 0,-1 0 0 0 0,0 0-1 0 0,1-1 1 0 0,0 1 0 0 0,-1-1 0 0 0,2 0 0 0 0,-1 1-1 0 0,0-1 1 0 0,1 0 0 0 0,-1 0 0 0 0,1 0 0 0 0,-1-6-1 0 0,-1-11 413 0 0,0 0 0 0 0,2 0 0 0 0,1-30 0 0 0,10-64-74 0 0,-4 67-358 0 0,-5 38-115 0 0,1 0 1 0 0,1 0-1 0 0,-1 0 0 0 0,2 1 0 0 0,-1 0 0 0 0,1-1 1 0 0,1 1-1 0 0,0 1 0 0 0,7-11 0 0 0,-2 5-222 0 0,0 1-1 0 0,1 1 1 0 0,0 0 0 0 0,23-19-1 0 0,-24 25 180 0 0,0 0 0 0 0,0 0-1 0 0,0 1 1 0 0,1 0 0 0 0,0 1-1 0 0,0 0 1 0 0,0 1 0 0 0,1 0-1 0 0,-1 1 1 0 0,1 0 0 0 0,12 0-1 0 0,-20 1 86 0 0,1 1-1 0 0,-1 0 0 0 0,1 0 0 0 0,-1 1 0 0 0,0-1 1 0 0,1 1-1 0 0,-1 0 0 0 0,1 0 0 0 0,-1 1 0 0 0,0-1 1 0 0,0 1-1 0 0,0 0 0 0 0,0 0 0 0 0,0 0 0 0 0,0 0 1 0 0,0 1-1 0 0,-1 0 0 0 0,1 0 0 0 0,-1 0 0 0 0,0 0 1 0 0,0 0-1 0 0,4 5 0 0 0,-3-1 37 0 0,0-1 0 0 0,0 1 0 0 0,-1 0 0 0 0,0 0-1 0 0,0 0 1 0 0,-1 0 0 0 0,0 1 0 0 0,0-1 0 0 0,-1 1 0 0 0,0-1 0 0 0,0 1-1 0 0,0 9 1 0 0,-2 8 97 0 0,-1 0-1 0 0,-1 0 1 0 0,-2 0-1 0 0,0 0 1 0 0,-1 0-1 0 0,-2-1 0 0 0,0 0 1 0 0,-20 38-1 0 0,25-56-71 0 0,-1 1-1 0 0,0-1 0 0 0,0 0 0 0 0,0 0 1 0 0,-1 0-1 0 0,0 0 0 0 0,0-1 1 0 0,0 0-1 0 0,-1 0 0 0 0,0 0 0 0 0,0-1 1 0 0,0 0-1 0 0,-9 4 0 0 0,-43 19 720 0 0,49-22-607 0 0,9-5-165 0 0,0 0 0 0 0,0 0 0 0 0,0 0 0 0 0,0 0 0 0 0,0 0 0 0 0,0 1 0 0 0,0-1-1 0 0,0 0 1 0 0,0 0 0 0 0,0 0 0 0 0,0 0 0 0 0,0 0 0 0 0,0 0 0 0 0,0 1 0 0 0,0-1 0 0 0,0 0 0 0 0,0 0 0 0 0,0 0 0 0 0,0 0 0 0 0,1 0 0 0 0,-1 0 0 0 0,0 0 0 0 0,0 0 0 0 0,0 1 0 0 0,0-1 0 0 0,0 0 0 0 0,0 0 0 0 0,0 0 0 0 0,1 0 0 0 0,-1 0 0 0 0,0 0 0 0 0,0 0 0 0 0,0 0-1 0 0,0 0 1 0 0,0 0 0 0 0,0 0 0 0 0,1 0 0 0 0,-1 0 0 0 0,2 1-164 0 0,1-1 1 0 0,-1 0-1 0 0,0 0 0 0 0,1 1 0 0 0,-1-2 0 0 0,5 1 0 0 0,17-7-2005 0 0,-11 1 1046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1.369"/>
    </inkml:context>
    <inkml:brush xml:id="br0">
      <inkml:brushProperty name="width" value="0.05" units="cm"/>
      <inkml:brushProperty name="height" value="0.05" units="cm"/>
      <inkml:brushProperty name="color" value="#008C3A"/>
    </inkml:brush>
  </inkml:definitions>
  <inkml:trace contextRef="#ctx0" brushRef="#br0">0 819 12895 0 0,'0'0'23'0'0,"0"1"1"0"0,1-1-1 0 0,-1 0 0 0 0,0 0 0 0 0,0 0 0 0 0,0 0 0 0 0,0 0 0 0 0,0 0 0 0 0,0 0 1 0 0,0 0-1 0 0,0 0 0 0 0,0 0 0 0 0,0 0 0 0 0,0 0 0 0 0,0 0 0 0 0,0 1 0 0 0,0-1 1 0 0,0 0-1 0 0,0 0 0 0 0,0 0 0 0 0,0 0 0 0 0,0 0 0 0 0,0 0 0 0 0,0 0 0 0 0,0 0 1 0 0,0 0-1 0 0,1 0 0 0 0,-1 0 0 0 0,0 0 0 0 0,0 0 0 0 0,0 0 0 0 0,0 0 0 0 0,0 0 0 0 0,0 0 1 0 0,0 0-1 0 0,0 0 0 0 0,0 0 0 0 0,0 0 0 0 0,0 0 0 0 0,0 0 0 0 0,1 0 0 0 0,-1 0 1 0 0,0 0-1 0 0,0 0 0 0 0,0 0 0 0 0,0 0 0 0 0,0 0 0 0 0,0 0 0 0 0,0 0 0 0 0,0 0 1 0 0,0 0-1 0 0,0 0 0 0 0,0 0 0 0 0,0-1 0 0 0,7-3 628 0 0,8-9 59 0 0,-13 12-495 0 0,21-21-4 0 0,0 0 0 0 0,-1-1 0 0 0,-2-1 0 0 0,0-1 0 0 0,-2 0 1 0 0,28-52-1 0 0,-44 73-268 0 0,0-1 1 0 0,0 0 0 0 0,0 0 0 0 0,0 0 0 0 0,-1 0-1 0 0,0 0 1 0 0,0 0 0 0 0,-1 0 0 0 0,1 0 0 0 0,-1 0-1 0 0,0-1 1 0 0,-1 1 0 0 0,1 0 0 0 0,-1 0-1 0 0,0 0 1 0 0,0 0 0 0 0,0 0 0 0 0,-1 0 0 0 0,0 0-1 0 0,0 0 1 0 0,0 1 0 0 0,-1-1 0 0 0,1 1 0 0 0,-1-1-1 0 0,-6-5 1 0 0,9 9 52 0 0,-1 1 1 0 0,1-1-1 0 0,-1 1 0 0 0,0-1 0 0 0,1 1 0 0 0,-1 0 0 0 0,0-1 1 0 0,1 1-1 0 0,-1 0 0 0 0,0-1 0 0 0,1 1 0 0 0,-1 0 0 0 0,0 0 1 0 0,0 0-1 0 0,1 0 0 0 0,-1 0 0 0 0,0 0 0 0 0,0 0 0 0 0,0 0 1 0 0,1 0-1 0 0,-1 0 0 0 0,0 0 0 0 0,0 0 0 0 0,1 1 0 0 0,-1-1 1 0 0,0 0-1 0 0,1 1 0 0 0,-1-1 0 0 0,0 0 0 0 0,1 1 0 0 0,-1-1 1 0 0,0 1-1 0 0,1-1 0 0 0,-1 1 0 0 0,1-1 0 0 0,-1 1 0 0 0,0 0 1 0 0,-2 2-7 0 0,0 0 1 0 0,-1 0-1 0 0,1 1 1 0 0,1-1-1 0 0,-4 5 1 0 0,-9 16-52 0 0,1-3-95 0 0,-17 37-1 0 0,26-47 102 0 0,0 1 1 0 0,1-1-1 0 0,1 1 0 0 0,0 0 0 0 0,0 0 0 0 0,1 0 0 0 0,0 1 0 0 0,1-1 1 0 0,1 0-1 0 0,0 0 0 0 0,1 1 0 0 0,0-1 0 0 0,5 23 0 0 0,-1-17 51 0 0,0-2 0 0 0,1 1 0 0 0,1 0 0 0 0,13 23-1 0 0,-14-31 81 0 0,0 1 1 0 0,0-1-1 0 0,1 0 0 0 0,1-1 0 0 0,-1 0 0 0 0,2 0 0 0 0,-1 0 0 0 0,13 7 0 0 0,-5-4 83 0 0,1-1 0 0 0,0-1 0 0 0,1 0 0 0 0,0-2 0 0 0,1 0 0 0 0,25 6 0 0 0,-29-10-114 0 0,0 0 1 0 0,1-1-1 0 0,-1-1 0 0 0,1-1 0 0 0,-1 0 1 0 0,1-1-1 0 0,-1 0 0 0 0,23-6 0 0 0,-27 5 7 0 0,-1-1 1 0 0,0 0-1 0 0,0-1 0 0 0,0 0 0 0 0,0-1 0 0 0,-1 0 1 0 0,0 0-1 0 0,0-1 0 0 0,0 0 0 0 0,0-1 0 0 0,-1 0 1 0 0,0 0-1 0 0,-1 0 0 0 0,0-1 0 0 0,0-1 0 0 0,0 1 0 0 0,-1-1 1 0 0,-1 0-1 0 0,1 0 0 0 0,7-20 0 0 0,-6 8 17 0 0,-1-1 0 0 0,0 1 0 0 0,-2-2 0 0 0,-1 1 0 0 0,1-23 0 0 0,-5-115 336 0 0,-2 60-168 0 0,5 9-21 0 0,0 41-164 0 0,-1 1-1 0 0,-14-98 1 0 0,11 137-47 0 0,-1 1 0 0 0,0 0-1 0 0,0 0 1 0 0,-1 1 0 0 0,0-1 0 0 0,0 1 0 0 0,-1 0 0 0 0,0 0 0 0 0,-1 0-1 0 0,-8-9 1 0 0,12 16-6 0 0,1-1 0 0 0,0 0-1 0 0,0 1 1 0 0,0-1 0 0 0,0 0-1 0 0,0 0 1 0 0,0 1 0 0 0,0-1-1 0 0,1 0 1 0 0,-2-3 0 0 0,22 35-1361 0 0,-11-10 945 0 0,-1 1 0 0 0,10 37 0 0 0,5 47-181 0 0,-18-82 509 0 0,50 339-590 0 0,2 8 648 0 0,-38-296-6 0 0,11 12-150 0 0,-28-80 142 0 0,1 0 1 0 0,-1 0-1 0 0,1-1 0 0 0,4 7 0 0 0,2 5-140 0 0,-1-2-143 0 0,17 25 1 0 0,-18-32-805 0 0,1 1 1 0 0,14 14 0 0 0,11 1-3371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2.788"/>
    </inkml:context>
    <inkml:brush xml:id="br0">
      <inkml:brushProperty name="width" value="0.05" units="cm"/>
      <inkml:brushProperty name="height" value="0.05" units="cm"/>
      <inkml:brushProperty name="color" value="#008C3A"/>
    </inkml:brush>
  </inkml:definitions>
  <inkml:trace contextRef="#ctx0" brushRef="#br0">7 91 6559 0 0,'0'1'32'0'0,"0"-1"-6"0"0,0 1-1 0 0,0-1 0 0 0,0 1 1 0 0,0-1-1 0 0,0 1 1 0 0,0-1-1 0 0,0 1 1 0 0,0-1-1 0 0,0 0 1 0 0,0 1-1 0 0,0-1 1 0 0,0 1-1 0 0,0-1 1 0 0,0 1-1 0 0,-1-1 1 0 0,1 0-1 0 0,0 1 0 0 0,0-1 1 0 0,-1 1-1 0 0,1-1 1 0 0,0 0-1 0 0,0 1 1 0 0,-1-1-1 0 0,1 0 1 0 0,0 1-1 0 0,-1-1 1 0 0,1 0-1 0 0,0 0 1 0 0,-1 1-1 0 0,1-1 1 0 0,-2 0 698 0 0,9-14 2582 0 0,-5 10-3381 0 0,1 1 1 0 0,0-1-1 0 0,0 1 0 0 0,0 0 0 0 0,0 0 0 0 0,0 0 0 0 0,1 1 1 0 0,-1-1-1 0 0,1 1 0 0 0,0 0 0 0 0,0 0 0 0 0,-1 0 0 0 0,1 0 1 0 0,7-1-1 0 0,-11 3 54 0 0,1 0-1 0 0,-1 0 1 0 0,1 0 0 0 0,-1 0 0 0 0,1 0 0 0 0,-1 0 0 0 0,1 0 0 0 0,-1 0-1 0 0,1 0 1 0 0,-1 1 0 0 0,1-1 0 0 0,-1 0 0 0 0,0 0 0 0 0,1 1 0 0 0,-1-1-1 0 0,1 0 1 0 0,-1 0 0 0 0,0 1 0 0 0,1-1 0 0 0,-1 1 0 0 0,0-1 0 0 0,1 0-1 0 0,-1 1 1 0 0,0-1 0 0 0,0 1 0 0 0,1 0 0 0 0,9 17 160 0 0,-4-7 67 0 0,10 6 23 0 0,-13-16-189 0 0,-1 1 0 0 0,0 0 0 0 0,0 0 1 0 0,0 0-1 0 0,0 0 0 0 0,-1 0 0 0 0,1 1 0 0 0,-1-1 1 0 0,1 0-1 0 0,-1 1 0 0 0,0-1 0 0 0,0 1 1 0 0,0-1-1 0 0,0 1 0 0 0,0 0 0 0 0,0 3 0 0 0,8 79 187 0 0,3 20 357 0 0,-9-88-518 0 0,1-1 1 0 0,1 1 0 0 0,0-1 0 0 0,9 19-1 0 0,-12-32-57 0 0,-1 0 0 0 0,1 0-1 0 0,-1-1 1 0 0,1 1 0 0 0,0 0 0 0 0,0-1-1 0 0,0 1 1 0 0,0-1 0 0 0,1 0-1 0 0,-1 1 1 0 0,1-1 0 0 0,-1 0 0 0 0,1-1-1 0 0,0 1 1 0 0,0 0 0 0 0,0-1-1 0 0,0 1 1 0 0,0-1 0 0 0,0 0 0 0 0,0 0-1 0 0,0-1 1 0 0,0 1 0 0 0,0 0-1 0 0,1-1 1 0 0,-1 0 0 0 0,0 0-1 0 0,1 0 1 0 0,-1 0 0 0 0,0 0 0 0 0,0-1-1 0 0,0 1 1 0 0,1-1 0 0 0,-1 0-1 0 0,0 0 1 0 0,0 0 0 0 0,0-1 0 0 0,0 1-1 0 0,0-1 1 0 0,-1 1 0 0 0,1-1-1 0 0,0 0 1 0 0,-1 0 0 0 0,1 0 0 0 0,2-3-1 0 0,4-4 62 0 0,0-1 0 0 0,-1 0 0 0 0,1-1 0 0 0,-2 0-1 0 0,0 0 1 0 0,0 0 0 0 0,-1-1 0 0 0,0 0 0 0 0,-1 0-1 0 0,-1-1 1 0 0,0 1 0 0 0,0-1 0 0 0,-1 0 0 0 0,-1 0 0 0 0,0 0-1 0 0,-1 0 1 0 0,-1-1 0 0 0,0 1 0 0 0,0 0 0 0 0,-1 0-1 0 0,-5-23 1 0 0,3 22 104 0 0,0-28-1 0 0,0-2 120 0 0,3 44-292 0 0,0 0 0 0 0,0 0 0 0 0,0 0-1 0 0,0 0 1 0 0,0-1 0 0 0,0 1 0 0 0,0 0-1 0 0,0 0 1 0 0,0 0 0 0 0,0 0 0 0 0,0 0-1 0 0,0 0 1 0 0,0-1 0 0 0,0 1 0 0 0,0 0-1 0 0,0 0 1 0 0,0 0 0 0 0,0 0 0 0 0,0 0 0 0 0,0 0-1 0 0,0 0 1 0 0,0-1 0 0 0,0 1 0 0 0,0 0-1 0 0,0 0 1 0 0,0 0 0 0 0,0 0 0 0 0,0 0-1 0 0,0 0 1 0 0,0 0 0 0 0,-1 0 0 0 0,1 0-1 0 0,0-1 1 0 0,0 1 0 0 0,0 0 0 0 0,0 0-1 0 0,0 0 1 0 0,0 0 0 0 0,0 0 0 0 0,0 0 0 0 0,-1 0-1 0 0,1 0 1 0 0,0 0 0 0 0,0 0 0 0 0,0 0-1 0 0,0 0 1 0 0,0 0 0 0 0,-4 6 81 0 0,-1 12 53 0 0,-1 31-187 0 0,1 0 1 0 0,3 1 0 0 0,4 51-1 0 0,-2-98 46 0 0,0 7-30 0 0,0-1 0 0 0,1 1 1 0 0,0-1-1 0 0,1 1 1 0 0,0-1-1 0 0,5 14 0 0 0,-5-22 63 0 0,0-6 50 0 0,0-5 57 0 0,-1-33 233 0 0,2 1 1 0 0,2-1-1 0 0,2 1 1 0 0,1 0-1 0 0,25-71 1 0 0,-31 106-336 0 0,1 0-1 0 0,0 0 1 0 0,1 1 0 0 0,6-11 0 0 0,-9 15-23 0 0,1 0 1 0 0,-1 0 0 0 0,1 0-1 0 0,0 1 1 0 0,-1-1 0 0 0,1 0-1 0 0,0 1 1 0 0,0-1 0 0 0,0 1 0 0 0,1 0-1 0 0,-1 0 1 0 0,0 0 0 0 0,0 0-1 0 0,1 0 1 0 0,-1 0 0 0 0,0 1 0 0 0,5-2-1 0 0,69-6 119 0 0,-46 6-165 0 0,-18 1-26 0 0,1 0 0 0 0,-1 0 1 0 0,1 2-1 0 0,17 1 0 0 0,-27-1 50 0 0,1 0-1 0 0,0 0 0 0 0,0 0 1 0 0,0 1-1 0 0,-1-1 1 0 0,1 1-1 0 0,-1 0 1 0 0,1 0-1 0 0,-1 0 0 0 0,0 1 1 0 0,0-1-1 0 0,0 1 1 0 0,0-1-1 0 0,0 1 0 0 0,-1 0 1 0 0,1 0-1 0 0,-1 0 1 0 0,4 6-1 0 0,-1 2-64 0 0,0 0 0 0 0,0 0 0 0 0,-1 0 0 0 0,6 23 0 0 0,4 52-225 0 0,-5-23-20 0 0,10 17-2653 0 0,-12-63 1857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4.223"/>
    </inkml:context>
    <inkml:brush xml:id="br0">
      <inkml:brushProperty name="width" value="0.05" units="cm"/>
      <inkml:brushProperty name="height" value="0.05" units="cm"/>
      <inkml:brushProperty name="color" value="#008C3A"/>
    </inkml:brush>
  </inkml:definitions>
  <inkml:trace contextRef="#ctx0" brushRef="#br0">109 360 12671 0 0,'-3'-4'241'0'0,"1"1"-1"0"0,1-1 0 0 0,-1 1 0 0 0,0-1 0 0 0,1 0 1 0 0,0 0-1 0 0,-2-6 0 0 0,-2-6 478 0 0,5 15-695 0 0,-1-2 231 0 0,-1-1 1 0 0,1 1 0 0 0,-1-1-1 0 0,1 1 1 0 0,-1 0 0 0 0,-3-4-1 0 0,5 7-211 0 0,-1 0-1 0 0,1-1 1 0 0,0 1 0 0 0,-1 0-1 0 0,1-1 1 0 0,0 1 0 0 0,-1 0-1 0 0,1 0 1 0 0,-1-1-1 0 0,1 1 1 0 0,0 0 0 0 0,-1 0-1 0 0,1 0 1 0 0,-1 0 0 0 0,1 0-1 0 0,-1-1 1 0 0,1 1-1 0 0,-1 0 1 0 0,1 0 0 0 0,-1 0-1 0 0,1 0 1 0 0,-1 1 0 0 0,0-1-24 0 0,0 0 1 0 0,0 1-1 0 0,0-1 1 0 0,0 1 0 0 0,0-1-1 0 0,0 1 1 0 0,1 0 0 0 0,-1-1-1 0 0,0 1 1 0 0,0 0 0 0 0,1 0-1 0 0,-1 0 1 0 0,0-1 0 0 0,0 3-1 0 0,-4 5-265 0 0,1 0 0 0 0,0 1 0 0 0,0 0 0 0 0,1 0 0 0 0,-3 12 0 0 0,-8 47-692 0 0,9-31 565 0 0,1-1 0 0 0,2 51 0 0 0,2-62 273 0 0,2 0-1 0 0,2 0 0 0 0,0 0 0 0 0,9 32 0 0 0,-11-52 120 0 0,0 0 0 0 0,0 0 0 0 0,0 0 0 0 0,1 0 0 0 0,-1 0 0 0 0,1-1 0 0 0,0 1 0 0 0,0-1 1 0 0,1 0-1 0 0,-1 0 0 0 0,1 0 0 0 0,0 0 0 0 0,5 3 0 0 0,-6-5 73 0 0,1 0-1 0 0,-1 0 1 0 0,0 0 0 0 0,1-1-1 0 0,-1 0 1 0 0,1 1 0 0 0,0-1 0 0 0,-1-1-1 0 0,1 1 1 0 0,0 0 0 0 0,-1-1-1 0 0,1 0 1 0 0,0 0 0 0 0,0 0 0 0 0,-1 0-1 0 0,1-1 1 0 0,0 0 0 0 0,0 1 0 0 0,6-4-1 0 0,1 0 150 0 0,0-1 0 0 0,-1 0 1 0 0,0-1-1 0 0,0 0 0 0 0,14-11 0 0 0,-3 0 25 0 0,23-24 0 0 0,1-11-547 0 0,63-90-1 0 0,-93 121-52 0 0,-2-1 1 0 0,20-40-1 0 0,-28 50 273 0 0,-1 0 1 0 0,0 0-1 0 0,-1-1 1 0 0,0 1-1 0 0,0-1 1 0 0,-2 1-1 0 0,1-18 1 0 0,-6 19 893 0 0,0 8-147 0 0,3 3 583 0 0,1 1-1269 0 0,0-1 0 0 0,0 0-1 0 0,0 1 1 0 0,0-1 0 0 0,0 1 0 0 0,1-1 0 0 0,-1 0 0 0 0,0 1-1 0 0,0-1 1 0 0,0 0 0 0 0,1 1 0 0 0,-1-1 0 0 0,0 0 0 0 0,0 1 0 0 0,1-1-1 0 0,-1 0 1 0 0,0 0 0 0 0,0 1 0 0 0,1-1 0 0 0,-1 0 0 0 0,0 0-1 0 0,1 0 1 0 0,-1 1 0 0 0,1-1 0 0 0,-1 0 0 0 0,0 0 0 0 0,1 0 0 0 0,-1 0-1 0 0,0 0 1 0 0,1 0 0 0 0,-1 0 0 0 0,1 0 0 0 0,-1 0 0 0 0,0 0-1 0 0,1 0 1 0 0,-1 0 0 0 0,1 0 0 0 0,-1 0 0 0 0,0 0 0 0 0,1 0 0 0 0,-1 0-1 0 0,1-1 1 0 0,17-4-208 0 0,-15 3 188 0 0,-1 0 0 0 0,1 0-1 0 0,0 0 1 0 0,-1-1 0 0 0,4-2 0 0 0,-4 3 70 0 0,0 0 0 0 0,0 0 1 0 0,0 0-1 0 0,0 1 0 0 0,0-1 1 0 0,5-2-1 0 0,-5 3-39 0 0,-1 1 0 0 0,0 0 0 0 0,0 0 0 0 0,0-1 1 0 0,1 1-1 0 0,-1 0 0 0 0,0 0 0 0 0,0 0 0 0 0,0 0 0 0 0,1 0 0 0 0,-1 1 0 0 0,0-1 0 0 0,0 0 0 0 0,0 0 1 0 0,1 1-1 0 0,-1-1 0 0 0,0 1 0 0 0,0-1 0 0 0,0 1 0 0 0,2 1 0 0 0,0 0-13 0 0,-1-2-1 0 0,0 1 0 0 0,-1 0 0 0 0,1 0 0 0 0,-1 0 0 0 0,1 0-1 0 0,-1 0 1 0 0,1 0 0 0 0,-1 0 0 0 0,0 0 0 0 0,0 1 0 0 0,1-1 0 0 0,-1 0 0 0 0,0 1-1 0 0,0-1 1 0 0,0 1 0 0 0,0-1 0 0 0,-1 1 0 0 0,1 0 0 0 0,0-1 0 0 0,-1 1 0 0 0,1 0 0 0 0,-1 0-1 0 0,1-1 1 0 0,-1 4 0 0 0,-4-24 391 0 0,4 18-372 0 0,0 0 1 0 0,-1 0-1 0 0,1 0 0 0 0,-1 0 0 0 0,1 0 0 0 0,-1 1 0 0 0,0-1 0 0 0,1 0 1 0 0,-1 0-1 0 0,0 1 0 0 0,0-1 0 0 0,1 1 0 0 0,-1-1 0 0 0,0 0 0 0 0,0 1 1 0 0,0 0-1 0 0,0-1 0 0 0,1 1 0 0 0,-1-1 0 0 0,0 1 0 0 0,0 0 0 0 0,0 0 1 0 0,0-1-1 0 0,0 1 0 0 0,0 0 0 0 0,-2 0 0 0 0,-5 1 17 0 0,1-1 1 0 0,-1 1-1 0 0,0 1 0 0 0,0 0 0 0 0,1 0 0 0 0,-1 0 0 0 0,1 1 1 0 0,-10 5-1 0 0,-8 5-874 0 0,-23 18-1 0 0,21-13 88 0 0,14-10 499 0 0,1 1 1 0 0,0 0 0 0 0,0 1 0 0 0,1 0-1 0 0,0 1 1 0 0,0 0 0 0 0,-15 23 0 0 0,22-26 256 0 0,-1-1 0 0 0,1 1 0 0 0,0 0 0 0 0,1 0 1 0 0,0 0-1 0 0,0 1 0 0 0,1-1 0 0 0,0 1 0 0 0,0 0 0 0 0,1 0 1 0 0,0-1-1 0 0,1 1 0 0 0,0 0 0 0 0,2 16 0 0 0,0-12 200 0 0,1-1-1 0 0,1 1 1 0 0,0-1-1 0 0,0 0 1 0 0,1 0-1 0 0,1 0 0 0 0,0-1 1 0 0,1 0-1 0 0,0 0 1 0 0,9 11-1 0 0,-9-13-85 0 0,0-1 0 0 0,1 0 0 0 0,0-1 0 0 0,0 0 0 0 0,1 0 0 0 0,0-1 0 0 0,0 0 0 0 0,0 0 0 0 0,1-1 0 0 0,0 0 0 0 0,0-1 0 0 0,14 4 0 0 0,-20-7-115 0 0,1 0-1 0 0,-1 0 0 0 0,1 0 0 0 0,0-1 1 0 0,0 0-1 0 0,-1 0 0 0 0,1-1 1 0 0,0 1-1 0 0,-1-1 0 0 0,1 0 1 0 0,0 0-1 0 0,-1 0 0 0 0,1-1 1 0 0,-1 0-1 0 0,0 1 0 0 0,0-2 1 0 0,1 1-1 0 0,-1 0 0 0 0,-1-1 1 0 0,1 0-1 0 0,0 0 0 0 0,-1 0 1 0 0,7-7-1 0 0,3-5-74 0 0,-1-1 1 0 0,-1-1-1 0 0,0 0 0 0 0,11-23 0 0 0,-10 18-35 0 0,3-7-32 0 0,18-47 0 0 0,-27 60 109 0 0,-1 0 1 0 0,-1-1 0 0 0,0 1-1 0 0,1-30 1 0 0,-4 42 51 0 0,-1-1 0 0 0,0 1 0 0 0,-1 0 0 0 0,1 0 0 0 0,-1-1 0 0 0,1 1 0 0 0,-1 0 0 0 0,-1 0 0 0 0,1 0 0 0 0,-1 0 0 0 0,1 0 0 0 0,-1 0 0 0 0,0 0 0 0 0,0 1 0 0 0,-1-1 0 0 0,1 1-1 0 0,-5-5 1 0 0,3 4 79 0 0,0 1 0 0 0,-1-1 0 0 0,1 1 0 0 0,-1 0 0 0 0,0 0 0 0 0,0 0 0 0 0,0 1 0 0 0,-1-1 0 0 0,1 1 0 0 0,0 1-1 0 0,-1-1 1 0 0,-7 0 0 0 0,3 0-6 0 0,0 0-1 0 0,0 0 1 0 0,1-1 0 0 0,-18-7-1 0 0,24 9-92 0 0,0-1 0 0 0,1 0 1 0 0,-1 1-1 0 0,1-1 0 0 0,-1 0 0 0 0,1 0 0 0 0,0 0 0 0 0,0 0 0 0 0,0-1 0 0 0,0 1 0 0 0,1 0 0 0 0,-1-1 1 0 0,0 1-1 0 0,1-1 0 0 0,0 0 0 0 0,0 0 0 0 0,-1 1 0 0 0,2-1 0 0 0,-1 0 0 0 0,0 0 0 0 0,0-3 1 0 0,1 5-4 0 0,0 0 0 0 0,0 1 0 0 0,0-1 0 0 0,0 0 1 0 0,0 1-1 0 0,0-1 0 0 0,0 0 0 0 0,0 1 1 0 0,1-1-1 0 0,-1 1 0 0 0,0-1 0 0 0,0 0 0 0 0,1 1 1 0 0,-1-1-1 0 0,0 1 0 0 0,1-1 0 0 0,-1 0 1 0 0,0 1-1 0 0,1-1 0 0 0,-1 1 0 0 0,1-1 0 0 0,0 0 1 0 0,17-7-110 0 0,-12 6 73 0 0,0 1 1 0 0,0 0 0 0 0,13-1-1 0 0,208-6-217 0 0,-222 8 253 0 0,0 0 0 0 0,1 0 0 0 0,-1 1 0 0 0,0 0 0 0 0,0 0 0 0 0,0 0 0 0 0,1 0 0 0 0,-1 1-1 0 0,-1 0 1 0 0,1 0 0 0 0,0 0 0 0 0,0 1 0 0 0,7 5 0 0 0,-8-5-2 0 0,-1 0 0 0 0,0 1 0 0 0,0-1 0 0 0,0 1 0 0 0,0 0 0 0 0,-1 0 0 0 0,0 0 0 0 0,1 0 0 0 0,-1 0 0 0 0,-1 0 0 0 0,1 1 0 0 0,-1-1 0 0 0,1 1 0 0 0,-1-1 0 0 0,-1 1 0 0 0,2 5 0 0 0,13 173 69 0 0,-13-142-47 0 0,-2-34-11 0 0,0 0 1 0 0,0 1-1 0 0,0-1 0 0 0,1 0 0 0 0,0 0 0 0 0,1 0 0 0 0,0 0 0 0 0,4 12 0 0 0,-3-14-14 0 0,0 0 0 0 0,0 0 0 0 0,0-1 0 0 0,0 1-1 0 0,8 7 1 0 0,-10-11 3 0 0,0 0-1 0 0,0-1 0 0 0,0 1 0 0 0,0 0 1 0 0,0 0-1 0 0,1 0 0 0 0,-1-1 0 0 0,0 1 1 0 0,0-1-1 0 0,1 1 0 0 0,-1-1 0 0 0,0 1 1 0 0,2-1-1 0 0,-2 0 5 0 0,0 0-1 0 0,0 0 1 0 0,-1 0 0 0 0,1 0 0 0 0,0-1 0 0 0,0 1-1 0 0,0 0 1 0 0,-1 0 0 0 0,1-1 0 0 0,0 1-1 0 0,0-1 1 0 0,-1 1 0 0 0,1 0 0 0 0,0-1-1 0 0,-1 0 1 0 0,1 1 0 0 0,-1-1 0 0 0,1 1 0 0 0,0-1-1 0 0,-1 0 1 0 0,1 1 0 0 0,-1-1 0 0 0,0 0-1 0 0,1 0 1 0 0,0-2 36 0 0,0 1 0 0 0,0-1 0 0 0,0 1 0 0 0,0-1 0 0 0,-1 1 0 0 0,1-1 0 0 0,-1 0 0 0 0,0 1 0 0 0,0-1 0 0 0,0 0 0 0 0,0 1-1 0 0,0-1 1 0 0,0 0 0 0 0,-1 1 0 0 0,1-1 0 0 0,-1 1 0 0 0,-1-4 0 0 0,-2-6 209 0 0,-1 1 0 0 0,-8-15 0 0 0,11 23-203 0 0,-3-6 105 0 0,-63-124 887 0 0,57 109-998 0 0,1-1 0 0 0,2 0-1 0 0,-9-41 1 0 0,15 56-69 0 0,1-1 0 0 0,0 0 0 0 0,0 1 0 0 0,2-1 0 0 0,2-20 0 0 0,-3 26 21 0 0,1 0-1 0 0,1 0 0 0 0,-1 0 1 0 0,1 0-1 0 0,0 0 1 0 0,0 0-1 0 0,0 1 0 0 0,0-1 1 0 0,1 1-1 0 0,0-1 1 0 0,0 1-1 0 0,0 0 0 0 0,1 0 1 0 0,4-4-1 0 0,-5 5 0 0 0,1 2 1 0 0,-1-1-1 0 0,0 0 0 0 0,1 1 0 0 0,-1-1 1 0 0,1 1-1 0 0,0 0 0 0 0,-1 0 0 0 0,1 0 0 0 0,4 0 1 0 0,18-4-99 0 0,38-19-106 0 0,-35 12 179 0 0,1 2 0 0 0,-1 1 0 0 0,33-5 0 0 0,-20 6-921 0 0,-24 4-4453 0 0,-2 0-1257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5.346"/>
    </inkml:context>
    <inkml:brush xml:id="br0">
      <inkml:brushProperty name="width" value="0.05" units="cm"/>
      <inkml:brushProperty name="height" value="0.05" units="cm"/>
      <inkml:brushProperty name="color" value="#008C3A"/>
    </inkml:brush>
  </inkml:definitions>
  <inkml:trace contextRef="#ctx0" brushRef="#br0">43 1024 3223 0 0,'-6'67'7692'0'0,"2"-27"-2409"0"0,2-13-5131 0 0,9-46 921 0 0,-5-3-668 0 0,-2-1 0 0 0,0 1 0 0 0,-1-1 0 0 0,-5-25-1 0 0,0 0-240 0 0,-5-57-79 0 0,3 48-76 0 0,3-1-1 0 0,3-90 1 0 0,3 138-39 0 0,0 0 0 0 0,1 0 0 0 0,0 1 0 0 0,1-1-1 0 0,4-9 1 0 0,-6 15 6 0 0,1 0-1 0 0,0 0 1 0 0,0 0 0 0 0,0 0-1 0 0,1 0 1 0 0,-1 1-1 0 0,1-1 1 0 0,0 1-1 0 0,0 0 1 0 0,0 0 0 0 0,0 0-1 0 0,1 0 1 0 0,5-4-1 0 0,-7 7 21 0 0,0-1-1 0 0,1 0 0 0 0,-1 0 1 0 0,0 1-1 0 0,0-1 1 0 0,0 1-1 0 0,1 0 1 0 0,-1 0-1 0 0,0 0 0 0 0,0 0 1 0 0,1 0-1 0 0,-1 0 1 0 0,0 0-1 0 0,0 1 1 0 0,1-1-1 0 0,-1 1 0 0 0,0 0 1 0 0,0 0-1 0 0,0 0 1 0 0,0 0-1 0 0,0 0 1 0 0,0 0-1 0 0,2 2 0 0 0,5 4-35 0 0,0 0 0 0 0,0 0-1 0 0,10 12 1 0 0,-11-10-17 0 0,21 22-199 0 0,-2 2 0 0 0,30 48 1 0 0,3 3-703 0 0,-57-80 901 0 0,0 0 0 0 0,1 0 0 0 0,-1-1-1 0 0,1 1 1 0 0,0-1 0 0 0,-1 0 0 0 0,1 0 0 0 0,1-1 0 0 0,-1 1 0 0 0,0-1 0 0 0,1 0 0 0 0,-1 0 0 0 0,1 0-1 0 0,0-1 1 0 0,6 2 0 0 0,-6-2 98 0 0,1-1-1 0 0,-1 0 0 0 0,1 0 1 0 0,0 0-1 0 0,-1-1 1 0 0,1 0-1 0 0,-1 0 0 0 0,0 0 1 0 0,1 0-1 0 0,-1-1 1 0 0,0 0-1 0 0,0 0 1 0 0,7-4-1 0 0,10-7 477 0 0,0-1-1 0 0,-1-1 1 0 0,36-33 0 0 0,-23 14-250 0 0,33-44 0 0 0,-51 61-224 0 0,-11 11-39 0 0,0 1 1 0 0,0-2-1 0 0,0 1 1 0 0,4-8-1 0 0,-8 12-4 0 0,0 0 0 0 0,0 0 0 0 0,0-1 0 0 0,-1 1 0 0 0,1 0 0 0 0,0-1 0 0 0,-1 1 0 0 0,0-1 0 0 0,1 1 0 0 0,-1-1 0 0 0,0 1 0 0 0,0-1 0 0 0,-1 1-1 0 0,1-1 1 0 0,0 1 0 0 0,-1-1 0 0 0,-1-2 0 0 0,2 2-2 0 0,-1 0 0 0 0,-1 1-1 0 0,1-1 1 0 0,0 0 0 0 0,-1 0 0 0 0,1 1-1 0 0,-1-1 1 0 0,0 1 0 0 0,0-1-1 0 0,0 1 1 0 0,0 0 0 0 0,0 0 0 0 0,-6-4-1 0 0,4 4-54 0 0,0 0 0 0 0,0 0-1 0 0,0 1 1 0 0,0-1 0 0 0,0 1-1 0 0,0 0 1 0 0,-1 0 0 0 0,1 0-1 0 0,-6 0 1 0 0,6 1-66 0 0,-1 0 1 0 0,1 0 0 0 0,0 0-1 0 0,0 0 1 0 0,0 1-1 0 0,0 0 1 0 0,0 0 0 0 0,0 0-1 0 0,0 0 1 0 0,0 0-1 0 0,0 1 1 0 0,1 0-1 0 0,-1 0 1 0 0,-3 2 0 0 0,2 0-14 0 0,0 0 1 0 0,0 0 0 0 0,1 0 0 0 0,0 1 0 0 0,0 0-1 0 0,0 0 1 0 0,0 0 0 0 0,-3 8 0 0 0,-3 7-28 0 0,1 0 1 0 0,2 1-1 0 0,0 0 1 0 0,-5 24 0 0 0,2 2 113 0 0,1 1 0 0 0,-3 62 1 0 0,11-80 253 0 0,1 0 0 0 0,1 0-1 0 0,1 0 1 0 0,13 56 0 0 0,-12-77-47 0 0,-1 0 0 0 0,1 0 1 0 0,1 0-1 0 0,0-1 0 0 0,0 1 0 0 0,0-1 0 0 0,1 0 0 0 0,0-1 0 0 0,12 14 0 0 0,-13-17-86 0 0,0-1-1 0 0,-1 1 1 0 0,2-1 0 0 0,-1 0-1 0 0,0 0 1 0 0,0-1-1 0 0,1 1 1 0 0,0-1 0 0 0,-1 0-1 0 0,1-1 1 0 0,0 1 0 0 0,0-1-1 0 0,0 0 1 0 0,0 0-1 0 0,0 0 1 0 0,0-1 0 0 0,0 1-1 0 0,1-1 1 0 0,6-1 0 0 0,-2-1-4 0 0,1 0 1 0 0,-1-1-1 0 0,0 0 1 0 0,0-1-1 0 0,0 0 1 0 0,0 0-1 0 0,-1-1 1 0 0,0 0-1 0 0,0-1 1 0 0,12-9 0 0 0,9-10 141 0 0,38-41 0 0 0,-64 61-194 0 0,20-21-11 0 0,-2-1-1 0 0,0-2 1 0 0,28-49 0 0 0,40-100-792 0 0,-82 161 888 0 0,-1-1 0 0 0,-1 0 0 0 0,0-1 0 0 0,4-25 1 0 0,-10 43-42 0 0,0 0 0 0 0,0 0 0 0 0,0 0 0 0 0,0 0 0 0 0,0 1 0 0 0,0-1 1 0 0,0 0-1 0 0,0 0 0 0 0,0 0 0 0 0,0 0 0 0 0,0 0 0 0 0,0 0 0 0 0,-1 0 1 0 0,0-1-1 0 0,1 2-23 0 0,0 0 1 0 0,0 0 0 0 0,0-1-1 0 0,-1 1 1 0 0,1 0 0 0 0,0 0-1 0 0,0 0 1 0 0,-1 0 0 0 0,1-1-1 0 0,0 1 1 0 0,0 0 0 0 0,-1 0-1 0 0,1 0 1 0 0,0 0 0 0 0,-1 0-1 0 0,1 0 1 0 0,0 0 0 0 0,0 0-1 0 0,-1 0 1 0 0,1 0 0 0 0,0 0-1 0 0,-1 0 1 0 0,1 0 0 0 0,0 0-1 0 0,-1 0 1 0 0,1 0-1 0 0,-1 0 1 0 0,0 1-13 0 0,0-1 0 0 0,-1 1 0 0 0,1 0 0 0 0,0-1 0 0 0,-1 1 0 0 0,1 0 0 0 0,0 0 0 0 0,0 0 1 0 0,0 0-1 0 0,0 0 0 0 0,0 0 0 0 0,0 0 0 0 0,0 1 0 0 0,0-1 0 0 0,-1 2 0 0 0,-2 7-127 0 0,0 0 1 0 0,1 0-1 0 0,0 1 1 0 0,1-1-1 0 0,0 1 1 0 0,-1 15-1 0 0,1 65-506 0 0,2-91 603 0 0,0 13-86 0 0,0-6 1 0 0,0 0-1 0 0,0-1 1 0 0,1 1 0 0 0,2 8-1 0 0,5 42-161 0 0,-5-42 84 0 0,2 0 38 0 0,21 51 8 0 0,-25-63 119 0 0,1 0-1 0 0,-1-1 1 0 0,1 1-1 0 0,-1 0 0 0 0,1-1 1 0 0,0 1-1 0 0,0-1 1 0 0,0 0-1 0 0,1 0 1 0 0,-1 0-1 0 0,0 0 1 0 0,1 0-1 0 0,0 0 1 0 0,-1 0-1 0 0,1-1 1 0 0,0 1-1 0 0,0-1 0 0 0,-1 0 1 0 0,1 0-1 0 0,0 0 1 0 0,0 0-1 0 0,7 0 1 0 0,-2-1 24 0 0,1 0 0 0 0,0 0 0 0 0,0-1 0 0 0,0 0 1 0 0,14-4-1 0 0,-18 4-21 0 0,19-5 153 0 0,-1-2 1 0 0,-1 0 0 0 0,40-20 0 0 0,58-43 183 0 0,13-22-130 0 0,-106 71-184 0 0,-1 0-1 0 0,42-49 1 0 0,-56 57-23 0 0,-2 0 0 0 0,0-1-1 0 0,0 0 1 0 0,-1-1 0 0 0,-1 0 0 0 0,12-33 0 0 0,-17 37 0 0 0,0-2 0 0 0,0 1 0 0 0,-1 0 0 0 0,-1-1 0 0 0,0 1 0 0 0,0 0 0 0 0,-2-1 0 0 0,0 1 0 0 0,0-1 0 0 0,-5-17 0 0 0,-6-11 339 0 0,-1 1 1 0 0,-2 0-1 0 0,-2 1 0 0 0,-40-68 0 0 0,45 85-110 0 0,9 16-181 0 0,-1 1 0 0 0,1-1 0 0 0,-1 0 0 0 0,-1 1 0 0 0,-6-9 0 0 0,11 15-48 0 0,0 0-1 0 0,0 0 0 0 0,-1 0 0 0 0,1-1 0 0 0,0 1 1 0 0,0 0-1 0 0,0 0 0 0 0,0 0 0 0 0,0 0 0 0 0,-1-1 1 0 0,1 1-1 0 0,0 0 0 0 0,0 0 0 0 0,0 0 0 0 0,0 0 0 0 0,-1 0 1 0 0,1 0-1 0 0,0 0 0 0 0,0 0 0 0 0,0-1 0 0 0,-1 1 1 0 0,1 0-1 0 0,0 0 0 0 0,0 0 0 0 0,0 0 0 0 0,-1 0 0 0 0,1 0 1 0 0,0 0-1 0 0,0 0 0 0 0,-1 0 0 0 0,1 0 0 0 0,0 1 1 0 0,0-1-1 0 0,0 0 0 0 0,-1 0 0 0 0,1 0 0 0 0,0 0 0 0 0,0 0 1 0 0,-1 0-1 0 0,-1 11-93 0 0,3 16-111 0 0,-1-26 198 0 0,6 28-581 0 0,15 54 0 0 0,-12-62 405 0 0,18 40 45 0 0,-2-13 8 0 0,-17-33 113 0 0,149 258-296 0 0,-99-188 99 0 0,-30-48-1330 0 0,54 69-5312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5.687"/>
    </inkml:context>
    <inkml:brush xml:id="br0">
      <inkml:brushProperty name="width" value="0.05" units="cm"/>
      <inkml:brushProperty name="height" value="0.05" units="cm"/>
      <inkml:brushProperty name="color" value="#008C3A"/>
    </inkml:brush>
  </inkml:definitions>
  <inkml:trace contextRef="#ctx0" brushRef="#br0">61 223 3679 0 0,'-4'1'33'0'0,"-53"6"17112"0"0,63-10-17207 0 0,107-28 1042 0 0,-102 28-960 0 0,167-54 280 0 0,-93 21-962 0 0,81-32-4788 0 0,-69 35-1430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6.046"/>
    </inkml:context>
    <inkml:brush xml:id="br0">
      <inkml:brushProperty name="width" value="0.05" units="cm"/>
      <inkml:brushProperty name="height" value="0.05" units="cm"/>
      <inkml:brushProperty name="color" value="#008C3A"/>
    </inkml:brush>
  </inkml:definitions>
  <inkml:trace contextRef="#ctx0" brushRef="#br0">40 64 22463 0 0,'-13'2'496'0'0,"6"-2"104"0"0,5 3 16 0 0,4-3 8 0 0,1 1-496 0 0,-3 1-128 0 0,-1 0 0 0 0,-6-4 0 0 0,-2-3-512 0 0,4 0-128 0 0,8 1-32 0 0,8-1 0 0 0,10 0-1024 0 0,7-5-216 0 0,7-4-40 0 0,9-9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7.899"/>
    </inkml:context>
    <inkml:brush xml:id="br0">
      <inkml:brushProperty name="width" value="0.05" units="cm"/>
      <inkml:brushProperty name="height" value="0.05" units="cm"/>
      <inkml:brushProperty name="color" value="#008C3A"/>
    </inkml:brush>
  </inkml:definitions>
  <inkml:trace contextRef="#ctx0" brushRef="#br0">0 0 3223 0 0,'4'20'6517'0'0,"-1"-4"-5116"0"0,-1-10-1199 0 0,1-1 1 0 0,1 0 0 0 0,-1 0 0 0 0,1 0-1 0 0,-1 0 1 0 0,1 0 0 0 0,1-1-1 0 0,-1 0 1 0 0,1 0 0 0 0,5 4 0 0 0,14 14 119 0 0,-12-6-308 0 0,0 0 0 0 0,-1 0 0 0 0,-1 2 0 0 0,12 24 0 0 0,-13-25-10 0 0,29 67-60 0 0,31 97 0 0 0,19 47 16 0 0,-87-228 44 0 0,0 3 31 0 0,0 0 0 0 0,0 0 0 0 0,0-1 0 0 0,0 1 0 0 0,0 0 1 0 0,1 5-1 0 0,-21-22 1109 0 0,14 9-1026 0 0,1 0 1 0 0,-1-1-1 0 0,1 1 1 0 0,-1-1-1 0 0,2 1 1 0 0,-1-1-1 0 0,1-1 1 0 0,-1 1-1 0 0,2 0 1 0 0,-1-1-1 0 0,1 1 1 0 0,-2-10-1 0 0,2 7-11 0 0,0-1 0 0 0,1 0 1 0 0,1 1-1 0 0,-1-1 0 0 0,2 0 0 0 0,-1 1 0 0 0,1-1 1 0 0,3-14-1 0 0,1 8-103 0 0,0-1 0 0 0,1 0 0 0 0,0 1 1 0 0,2 0-1 0 0,-1 0 0 0 0,19-25 0 0 0,-6 10-52 0 0,-15 22 35 0 0,0 0-1 0 0,1 0 1 0 0,1 0-1 0 0,-1 1 1 0 0,1 0-1 0 0,0 0 1 0 0,1 1-1 0 0,15-12 1 0 0,-15 15-49 0 0,-1 0 0 0 0,1 0 0 0 0,0 1 0 0 0,0 1 0 0 0,0-1 0 0 0,0 1 0 0 0,0 0 0 0 0,0 1 0 0 0,1 0 0 0 0,-1 0 0 0 0,1 1 0 0 0,-1 0 0 0 0,0 0 0 0 0,1 1 0 0 0,11 3 0 0 0,-13-3-50 0 0,1 1 0 0 0,-1 0 0 0 0,0 1 0 0 0,0 0 0 0 0,0 0 0 0 0,0 0 0 0 0,-1 1 0 0 0,1 0 1 0 0,-1 1-1 0 0,0-1 0 0 0,0 1 0 0 0,-1 0 0 0 0,1 0 0 0 0,-1 1 0 0 0,0 0 0 0 0,0 0 0 0 0,5 9 0 0 0,-7-8 54 0 0,0-1-1 0 0,-1 1 0 0 0,0 0 0 0 0,0 0 1 0 0,0 0-1 0 0,-1 0 0 0 0,0 0 1 0 0,0 0-1 0 0,-1 0 0 0 0,0 0 0 0 0,0 1 1 0 0,-2 7-1 0 0,0 0 57 0 0,-1-1 1 0 0,0 0-1 0 0,-1 0 0 0 0,-1-1 1 0 0,-6 15-1 0 0,0-5 117 0 0,0 0-1 0 0,-2-1 1 0 0,-1-1 0 0 0,-1 0-1 0 0,0-1 1 0 0,-2 0 0 0 0,-24 22-1 0 0,34-36-35 0 0,0-1-1 0 0,0 0 1 0 0,0 0-1 0 0,0 0 1 0 0,-1-1-1 0 0,0-1 0 0 0,1 1 1 0 0,-1-1-1 0 0,-1 0 1 0 0,-8 1-1 0 0,15-3-37 0 0,-1-1 1 0 0,0 1-1 0 0,0-1 0 0 0,0 0 0 0 0,-1 0 1 0 0,1 0-1 0 0,0-1 0 0 0,0 1 0 0 0,1-1 1 0 0,-1 1-1 0 0,0-1 0 0 0,0 0 0 0 0,0 0 1 0 0,0 0-1 0 0,0 0 0 0 0,1-1 0 0 0,-1 1 1 0 0,1-1-1 0 0,-1 0 0 0 0,1 0 0 0 0,-1 0 1 0 0,1 0-1 0 0,0 0 0 0 0,0 0 0 0 0,0 0 0 0 0,0-1 1 0 0,1 1-1 0 0,-1-1 0 0 0,1 1 0 0 0,-1-1 1 0 0,-1-4-1 0 0,2 3-713 0 0,0 1 0 0 0,0 0 1 0 0,0 0-1 0 0,1 0 0 0 0,-1-1 0 0 0,1-2 0 0 0,0-7-4480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8.367"/>
    </inkml:context>
    <inkml:brush xml:id="br0">
      <inkml:brushProperty name="width" value="0.05" units="cm"/>
      <inkml:brushProperty name="height" value="0.05" units="cm"/>
      <inkml:brushProperty name="color" value="#008C3A"/>
    </inkml:brush>
  </inkml:definitions>
  <inkml:trace contextRef="#ctx0" brushRef="#br0">17 1 1839 0 0,'-7'3'80'0'0,"3"-2"16"0"0,0-1-96 0 0,3 0 0 0 0,1-1 0 0 0,0-1 264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9.162"/>
    </inkml:context>
    <inkml:brush xml:id="br0">
      <inkml:brushProperty name="width" value="0.05" units="cm"/>
      <inkml:brushProperty name="height" value="0.05" units="cm"/>
      <inkml:brushProperty name="color" value="#008C3A"/>
    </inkml:brush>
  </inkml:definitions>
  <inkml:trace contextRef="#ctx0" brushRef="#br0">26 616 3423 0 0,'0'0'158'0'0,"0"-1"-10"0"0,0-1-107 0 0,0 2 15 0 0,0 0 8 0 0,-21-46 6013 0 0,21 46-6070 0 0,0 0 0 0 0,0 0 0 0 0,0 0-1 0 0,0 0 1 0 0,0 0 0 0 0,0 0 0 0 0,0 0 0 0 0,0 0-1 0 0,0 1 1 0 0,-1-1 0 0 0,1 0 0 0 0,0 0 0 0 0,0 0-1 0 0,0 0 1 0 0,0 0 0 0 0,0 0 0 0 0,0 0-1 0 0,0 0 1 0 0,0 0 0 0 0,-1 0 0 0 0,1 0 0 0 0,0 0-1 0 0,0 0 1 0 0,0 0 0 0 0,0 0 0 0 0,0 0 0 0 0,0 0-1 0 0,-1 0 1 0 0,1 0 0 0 0,0 0 0 0 0,0 0-1 0 0,0 0 1 0 0,0 0 0 0 0,0 0 0 0 0,0 0 0 0 0,0 0-1 0 0,-1 0 1 0 0,1 0 0 0 0,0 0 0 0 0,0 0-1 0 0,0 0 1 0 0,0 0 0 0 0,0 0 0 0 0,0 0 0 0 0,0 0-1 0 0,0-1 1 0 0,-1 1 0 0 0,1 0 0 0 0,0 10-156 0 0,3 34-54 0 0,-3 70-1 0 0,-1-80 203 0 0,0-11 12 0 0,2 77 9 0 0,-1-91 26 0 0,1 1-1 0 0,1 0 1 0 0,0-1-1 0 0,1 0 1 0 0,-1 1-1 0 0,2-1 0 0 0,-1 0 1 0 0,6 8-1 0 0,-8-15-15 0 0,0 0 1 0 0,0-1-1 0 0,0 1 0 0 0,0-1 0 0 0,0 1 0 0 0,0-1 0 0 0,0 1 0 0 0,1-1 0 0 0,-1 0 1 0 0,1 0-1 0 0,-1 0 0 0 0,1 0 0 0 0,-1 0 0 0 0,1 0 0 0 0,0 0 0 0 0,-1 0 0 0 0,1 0 1 0 0,0-1-1 0 0,0 1 0 0 0,0-1 0 0 0,-1 0 0 0 0,1 1 0 0 0,0-1 0 0 0,0 0 0 0 0,0 0 1 0 0,0 0-1 0 0,0 0 0 0 0,-1 0 0 0 0,1-1 0 0 0,4 0 0 0 0,2-2 117 0 0,1 0-1 0 0,-1-1 0 0 0,1-1 1 0 0,-1 1-1 0 0,9-8 1 0 0,11-5 319 0 0,-6 6-245 0 0,23-15-1 0 0,-38 21-212 0 0,0 0 0 0 0,0-1 0 0 0,-1 0 0 0 0,0 0 0 0 0,0 0 0 0 0,9-14 0 0 0,-4 5-17 0 0,-2-1 1 0 0,0-1-1 0 0,-1 0 0 0 0,-1 0 0 0 0,-1 0 0 0 0,0-1 0 0 0,-1 0 0 0 0,4-28 0 0 0,0-34-236 0 0,-8 80 243 0 0,-1 0 0 0 0,0 0 0 0 0,0 0 1 0 0,0 1-1 0 0,0-1 0 0 0,0 0 0 0 0,0 0 0 0 0,0 0 0 0 0,0 0 1 0 0,0 0-1 0 0,0 0 0 0 0,0 0 0 0 0,1 0 0 0 0,-1 0 0 0 0,0 0 1 0 0,0 0-1 0 0,0 0 0 0 0,0 0 0 0 0,0 0 0 0 0,0 0 0 0 0,0 0 1 0 0,0 0-1 0 0,0 0 0 0 0,0 0 0 0 0,1 0 0 0 0,-1 0 0 0 0,0 0 1 0 0,0 0-1 0 0,0-1 0 0 0,0 1 0 0 0,0 0 0 0 0,0 0 0 0 0,0 0 1 0 0,0 0-1 0 0,0 0 0 0 0,0 0 0 0 0,0 0 0 0 0,0 0 0 0 0,0 0 1 0 0,1 0-1 0 0,-1 0 0 0 0,0 0 0 0 0,0 0 0 0 0,0-1 0 0 0,0 1 1 0 0,0 0-1 0 0,0 0 0 0 0,0 0 0 0 0,0 0 0 0 0,0 0 0 0 0,0 0 1 0 0,0 0-1 0 0,0 0 0 0 0,0 0 0 0 0,0 0 0 0 0,0-1 0 0 0,2 8-85 0 0,4 19 16 0 0,14 42-1 0 0,-9-36 66 0 0,-3-4 74 0 0,1-1 0 0 0,2-1 0 0 0,0 1 0 0 0,25 39 1 0 0,-31-58-38 0 0,1-1 0 0 0,-1-1 1 0 0,1 1-1 0 0,0-1 1 0 0,1 0-1 0 0,0 0 1 0 0,-1-1-1 0 0,12 7 1 0 0,-12-9-18 0 0,0 0 0 0 0,0 0 0 0 0,1-1 1 0 0,-1 0-1 0 0,1 0 0 0 0,-1-1 0 0 0,1 0 1 0 0,-1 0-1 0 0,1 0 0 0 0,0-1 0 0 0,-1 0 1 0 0,11-1-1 0 0,-8-1 36 0 0,1 0 0 0 0,-1 0 0 0 0,0-1 0 0 0,0-1 0 0 0,0 1 0 0 0,0-1 0 0 0,-1-1 0 0 0,0 0 0 0 0,0 0 0 0 0,0 0 0 0 0,0-1 0 0 0,-1 0 0 0 0,13-14 0 0 0,0-3 148 0 0,0-1-1 0 0,-2-1 0 0 0,16-28 0 0 0,-16 23-98 0 0,-1-2 0 0 0,-2 0 0 0 0,19-56-1 0 0,-27 66 0 0 0,-2 0 0 0 0,0-1 0 0 0,-1 1 0 0 0,-2-1 0 0 0,0 0-1 0 0,-3-39 1 0 0,-2 21 182 0 0,-4-33 131 0 0,4-1-1 0 0,8-99 1 0 0,-4 170-422 0 0,0-3-73 0 0,-1 0 0 0 0,1-1 0 0 0,-1 1-1 0 0,-1-10 1 0 0,-2 14-379 0 0,0 8 88 0 0,-2 8-67 0 0,3-4 247 0 0,2 0-1 0 0,-1 0 1 0 0,1 0-1 0 0,0 0 1 0 0,1 0-1 0 0,2 12 1 0 0,14 55-353 0 0,-12-59 522 0 0,28 90-68 0 0,48 105 0 0 0,-63-169 88 0 0,-2-4 46 0 0,37 65 0 0 0,-45-92-31 0 0,-1 0 0 0 0,2 0 0 0 0,0-1 0 0 0,0 0 0 0 0,1 0 0 0 0,0-1 0 0 0,1-1-1 0 0,23 16 1 0 0,-31-23-41 0 0,0 0 0 0 0,0-1-1 0 0,1 1 1 0 0,-1-1 0 0 0,0 0-1 0 0,1 0 1 0 0,-1 0 0 0 0,1-1-1 0 0,-1 1 1 0 0,1-1 0 0 0,5 0-1 0 0,7-2-219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19.521"/>
    </inkml:context>
    <inkml:brush xml:id="br0">
      <inkml:brushProperty name="width" value="0.05" units="cm"/>
      <inkml:brushProperty name="height" value="0.05" units="cm"/>
      <inkml:brushProperty name="color" value="#008C3A"/>
    </inkml:brush>
  </inkml:definitions>
  <inkml:trace contextRef="#ctx0" brushRef="#br0">3 368 1839 0 0,'-1'-2'2145'0'0,"1"2"-1788"0"0,-1-1 1 0 0,1 1-1 0 0,0-1 1 0 0,0 1-1 0 0,0-1 0 0 0,0 1 1 0 0,0 0-1 0 0,-1-1 1 0 0,1 1-1 0 0,0-1 1 0 0,0 1-1 0 0,0-1 0 0 0,0 1 1 0 0,4-7 5718 0 0,-3 6-5719 0 0,15-17 2252 0 0,2 1-2275 0 0,1 1 0 0 0,0 1 0 0 0,32-18 0 0 0,69-31-295 0 0,41-11 1496 0 0,-80 39-2243 0 0,-1-2-3866 0 0,-2-1-2125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0.661"/>
    </inkml:context>
    <inkml:brush xml:id="br0">
      <inkml:brushProperty name="width" value="0.05" units="cm"/>
      <inkml:brushProperty name="height" value="0.05" units="cm"/>
      <inkml:brushProperty name="color" value="#008C3A"/>
    </inkml:brush>
  </inkml:definitions>
  <inkml:trace contextRef="#ctx0" brushRef="#br0">9 63 6335 0 0,'-1'0'272'0'0,"1"-1"0"0"0,-1 0 0 0 0,0 0-1 0 0,0 1 1 0 0,1-1 0 0 0,-1 0 0 0 0,1 0-1 0 0,-1 0 1 0 0,1 0 0 0 0,-1 1-1 0 0,1-1 1 0 0,-1 0 0 0 0,1 0 0 0 0,0 0-1 0 0,0 0 1 0 0,-1 0 0 0 0,1 0 0 0 0,0 0-1 0 0,0 0 1 0 0,0-2 0 0 0,0 2-157 0 0,1 0 0 0 0,-1 0-1 0 0,1 0 1 0 0,-1 0 0 0 0,1 0 0 0 0,-1 0 0 0 0,1 0 0 0 0,0 0 0 0 0,-1 0 0 0 0,1 0-1 0 0,0 1 1 0 0,0-1 0 0 0,0 0 0 0 0,-1 0 0 0 0,3 0 0 0 0,4-3-187 0 0,1 0-1 0 0,-1 1 1 0 0,0 0 0 0 0,12-2 0 0 0,-13 3 304 0 0,-1 0-236 0 0,0 1-1 0 0,0 0 0 0 0,0 0 0 0 0,1 0 0 0 0,-1 1 1 0 0,0 0-1 0 0,0 0 0 0 0,1 0 0 0 0,-1 0 1 0 0,0 1-1 0 0,0 0 0 0 0,0 0 0 0 0,9 4 1 0 0,-8-2-4 0 0,0 0 1 0 0,0 0-1 0 0,0 0 1 0 0,-1 1-1 0 0,0 0 1 0 0,0 0-1 0 0,0 0 0 0 0,0 1 1 0 0,-1 0-1 0 0,8 9 1 0 0,21 36-46 0 0,-3 1 0 0 0,30 66 0 0 0,13 23-15 0 0,-51-101 101 0 0,50 79 230 0 0,-71-118-249 0 0,-1 0 0 0 0,0 1 1 0 0,0-1-1 0 0,0 0 0 0 0,1 0 0 0 0,-1 1 0 0 0,0-1 0 0 0,0 0 0 0 0,1 0 0 0 0,-1 1 0 0 0,0-1 0 0 0,1 0 0 0 0,-1 0 0 0 0,0 0 1 0 0,1 1-1 0 0,-1-1 0 0 0,0 0 0 0 0,1 0 0 0 0,-1 0 0 0 0,0 0 0 0 0,1 0 0 0 0,-1 0 0 0 0,1 0 0 0 0,-1 0 0 0 0,0 0 0 0 0,1 0 1 0 0,-1 0-1 0 0,0 0 0 0 0,1 0 0 0 0,9-9 607 0 0,7-22 416 0 0,-14 23-975 0 0,22-48 432 0 0,13-23 73 0 0,-33 69-207 0 0,1 0 1 0 0,0 1-1 0 0,1 0 1 0 0,0 0-1 0 0,13-12 1 0 0,-19 20-289 0 0,0 0 0 0 0,-1 0 0 0 0,1 1 0 0 0,0-1 0 0 0,0 0 0 0 0,0 1 0 0 0,0-1 0 0 0,0 0 0 0 0,0 1 0 0 0,0-1 0 0 0,0 1 0 0 0,0 0 1 0 0,0-1-1 0 0,0 1 0 0 0,0 0 0 0 0,3-1 0 0 0,-3 2-68 0 0,-1-1 1 0 0,1 0 0 0 0,0 1 0 0 0,-1-1-1 0 0,1 1 1 0 0,0-1 0 0 0,-1 1 0 0 0,1-1-1 0 0,-1 1 1 0 0,1 0 0 0 0,-1-1 0 0 0,1 1-1 0 0,-1 0 1 0 0,1-1 0 0 0,-1 1 0 0 0,0 0-1 0 0,1 0 1 0 0,-1-1 0 0 0,0 1 0 0 0,1 0-1 0 0,-1 0 1 0 0,0-1 0 0 0,0 2 0 0 0,2 4-185 0 0,0 0 0 0 0,0-1 0 0 0,0 1 1 0 0,1-1-1 0 0,0 0 0 0 0,0 1 1 0 0,1-1-1 0 0,-1-1 0 0 0,1 1 1 0 0,0-1-1 0 0,0 1 0 0 0,0-1 1 0 0,1 0-1 0 0,0-1 0 0 0,0 1 1 0 0,0-1-1 0 0,6 3 0 0 0,-7-3 149 0 0,1-1 0 0 0,0 0 0 0 0,0-1 0 0 0,0 1 0 0 0,0-1-1 0 0,0 0 1 0 0,0 0 0 0 0,0-1 0 0 0,0 1 0 0 0,0-1 0 0 0,0 0 0 0 0,0-1 0 0 0,1 1-1 0 0,-1-1 1 0 0,0 0 0 0 0,0 0 0 0 0,0-1 0 0 0,-1 0 0 0 0,1 1 0 0 0,6-5 0 0 0,80-47-1338 0 0,135-105 0 0 0,-200 139 1057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1.015"/>
    </inkml:context>
    <inkml:brush xml:id="br0">
      <inkml:brushProperty name="width" value="0.05" units="cm"/>
      <inkml:brushProperty name="height" value="0.05" units="cm"/>
      <inkml:brushProperty name="color" value="#008C3A"/>
    </inkml:brush>
  </inkml:definitions>
  <inkml:trace contextRef="#ctx0" brushRef="#br0">42 388 10567 0 0,'-7'-2'353'0'0,"6"2"-279"0"0,0 0 0 0 0,-1 0 0 0 0,1 0-1 0 0,-1 0 1 0 0,1-1 0 0 0,-1 1 0 0 0,1-1 0 0 0,0 1 0 0 0,-1-1 0 0 0,1 1-1 0 0,0-1 1 0 0,0 0 0 0 0,-1 1 0 0 0,1-1 0 0 0,0 0 0 0 0,0 0-1 0 0,0 0 1 0 0,0 0 0 0 0,0 0 0 0 0,0 0 0 0 0,0 0 0 0 0,0-1 0 0 0,1 1-1 0 0,-1 0 1 0 0,0 0 0 0 0,0-2 0 0 0,0-4 472 0 0,0 0 1 0 0,0 0-1 0 0,1 0 1 0 0,0 0-1 0 0,0 0 1 0 0,1 0-1 0 0,0 0 1 0 0,0 0-1 0 0,3-8 1 0 0,-1 5-274 0 0,1 0 1 0 0,0 0-1 0 0,0 1 1 0 0,1 0-1 0 0,10-13 1 0 0,4-3-304 0 0,2 1 1 0 0,1 2-1 0 0,26-23 1 0 0,-44 42 88 0 0,50-44-774 0 0,-16 17-4341 0 0,-7 10-1047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2.529"/>
    </inkml:context>
    <inkml:brush xml:id="br0">
      <inkml:brushProperty name="width" value="0.05" units="cm"/>
      <inkml:brushProperty name="height" value="0.05" units="cm"/>
      <inkml:brushProperty name="color" value="#008C3A"/>
    </inkml:brush>
  </inkml:definitions>
  <inkml:trace contextRef="#ctx0" brushRef="#br0">108 400 1839 0 0,'-11'24'18'0'0,"4"-8"9835"0"0,11-17-7759 0 0,6-3-1624 0 0,140-81 2255 0 0,-23 5-3413 0 0,-122 76 525 0 0,1 1 1 0 0,-1-1-1 0 0,0-1 0 0 0,0 1 0 0 0,0-1 0 0 0,-1 0 1 0 0,1 0-1 0 0,-1 0 0 0 0,-1-1 0 0 0,1 1 0 0 0,-1-1 1 0 0,0 0-1 0 0,4-10 0 0 0,-6 12 154 0 0,0 1-1 0 0,0 0 1 0 0,0-1 0 0 0,0 1 0 0 0,-1-1-1 0 0,0 0 1 0 0,1 1 0 0 0,-1-1 0 0 0,-1 1-1 0 0,1-1 1 0 0,0 1 0 0 0,-1-1 0 0 0,0 1-1 0 0,0-1 1 0 0,0 1 0 0 0,0-1-1 0 0,-1 1 1 0 0,1 0 0 0 0,-1 0 0 0 0,0 0-1 0 0,1 0 1 0 0,-2 0 0 0 0,1 0 0 0 0,0 0-1 0 0,-1 1 1 0 0,1-1 0 0 0,-4-2 0 0 0,3 3 105 0 0,0 0 1 0 0,0 0-1 0 0,0 0 0 0 0,0 0 1 0 0,0 0-1 0 0,0 1 1 0 0,-1-1-1 0 0,1 1 1 0 0,-1 0-1 0 0,1 0 1 0 0,-1 0-1 0 0,1 1 0 0 0,-1-1 1 0 0,0 1-1 0 0,1 0 1 0 0,-1 0-1 0 0,0 0 1 0 0,1 1-1 0 0,-1-1 1 0 0,1 1-1 0 0,-1 0 0 0 0,-3 1 1 0 0,-4 2-31 0 0,1 0 0 0 0,-1 1 1 0 0,1 1-1 0 0,0 0 0 0 0,-15 12 1 0 0,-17 13-2226 0 0,0 3 0 0 0,2 1 0 0 0,-60 69 0 0 0,96-98 2107 0 0,-1 0 0 0 0,1 0 0 0 0,-5 11 0 0 0,6-12 460 0 0,1 1 0 0 0,0 0 0 0 0,0 0 0 0 0,1 1 0 0 0,-1-1 1 0 0,2 0-1 0 0,-1 0 0 0 0,1 1 0 0 0,-1-1 0 0 0,2 0 0 0 0,-1 1 0 0 0,2 8 0 0 0,0-2-160 0 0,1-1 0 0 0,0 0 1 0 0,0 0-1 0 0,1 0 0 0 0,1-1 1 0 0,11 21-1 0 0,-14-27-136 0 0,1-1 1 0 0,0 1-1 0 0,1-1 0 0 0,-1 0 1 0 0,1 0-1 0 0,0 0 1 0 0,0-1-1 0 0,0 1 0 0 0,0-1 1 0 0,1 0-1 0 0,0 0 1 0 0,-1 0-1 0 0,1-1 0 0 0,0 0 1 0 0,0 0-1 0 0,0 0 0 0 0,0 0 1 0 0,7 0-1 0 0,2 0-47 0 0,0-1 1 0 0,1-1-1 0 0,-1 0 0 0 0,0-1 0 0 0,0 0 0 0 0,20-5 0 0 0,85-28-268 0 0,-81 22-7 0 0,-3 0-150 0 0,0-1 1 0 0,-1-1-1 0 0,60-36 0 0 0,-90 47 400 0 0,0 0 0 0 0,0-1 0 0 0,0 1 0 0 0,0-1 0 0 0,-1 0 0 0 0,1 0 0 0 0,-1 0 0 0 0,0 0 0 0 0,-1 0 0 0 0,1-1 0 0 0,-1 1-1 0 0,1-1 1 0 0,-1 0 0 0 0,-1 0 0 0 0,1 0 0 0 0,-1 0 0 0 0,0 0 0 0 0,0 0 0 0 0,0-7 0 0 0,0-3 312 0 0,0 0 0 0 0,-2 0 0 0 0,0 0 0 0 0,-1 0 0 0 0,-5-22 0 0 0,6 32-293 0 0,-1-1-1 0 0,0 1 1 0 0,0-1-1 0 0,-1 1 1 0 0,-6-10 0 0 0,8 14-66 0 0,1-1 0 0 0,-1 1 0 0 0,0-1 0 0 0,-1 1 0 0 0,1-1 0 0 0,0 1 0 0 0,0 0 0 0 0,-1 0 0 0 0,1 0 0 0 0,0 0 0 0 0,-1 0 0 0 0,1 0 1 0 0,-1 0-1 0 0,1 0 0 0 0,-1 0 0 0 0,0 1 0 0 0,1-1 0 0 0,-1 1 0 0 0,0-1 0 0 0,1 1 0 0 0,-1-1 0 0 0,0 1 0 0 0,-3 0 0 0 0,4 0-43 0 0,0 0-1 0 0,0 0 0 0 0,0 1 1 0 0,0-1-1 0 0,0 0 1 0 0,-1 0-1 0 0,1 1 0 0 0,0-1 1 0 0,0 1-1 0 0,0-1 1 0 0,0 1-1 0 0,0 0 0 0 0,0-1 1 0 0,0 1-1 0 0,0 0 1 0 0,0 0-1 0 0,1-1 0 0 0,-1 1 1 0 0,0 0-1 0 0,0 0 1 0 0,1 0-1 0 0,-2 2 0 0 0,2-1-15 0 0,-1-1-1 0 0,1 1 0 0 0,0-1 0 0 0,0 1 1 0 0,0-1-1 0 0,0 1 0 0 0,0 0 0 0 0,0-1 1 0 0,0 1-1 0 0,1-1 0 0 0,-1 1 1 0 0,0-1-1 0 0,1 1 0 0 0,1 2 0 0 0,2 5-70 0 0,1 0 0 0 0,0-1-1 0 0,1 0 1 0 0,7 9 0 0 0,-12-15 170 0 0,8 8-18 0 0,-1 0 0 0 0,1-1 1 0 0,0 0-1 0 0,1-1 0 0 0,0 0 1 0 0,0 0-1 0 0,19 10 0 0 0,-21-14 67 0 0,0-1-1 0 0,0 0 0 0 0,0 0 0 0 0,0-1 1 0 0,0 1-1 0 0,1-2 0 0 0,-1 1 0 0 0,1-2 0 0 0,0 1 1 0 0,-1-1-1 0 0,1 0 0 0 0,12-2 0 0 0,-10 0 40 0 0,0 0-1 0 0,0-1 0 0 0,0-1 1 0 0,0 0-1 0 0,0 0 0 0 0,-1-1 1 0 0,1 0-1 0 0,-1-1 1 0 0,11-8-1 0 0,6-8 294 0 0,43-44-1 0 0,-67 64-409 0 0,18-20 48 0 0,27-34 1 0 0,-39 44-51 0 0,-2 1 0 0 0,1-2 0 0 0,-2 1 0 0 0,0-1 0 0 0,7-17 0 0 0,-12 25-49 0 0,1 0-1 0 0,-1 0 0 0 0,0 0 1 0 0,0 0-1 0 0,1-7 0 0 0,-2 11 44 0 0,0 0 0 0 0,0 0 0 0 0,0 0 0 0 0,-1 0-1 0 0,1 1 1 0 0,0-1 0 0 0,0 0 0 0 0,0 0 0 0 0,-1 0-1 0 0,1 1 1 0 0,0-1 0 0 0,-1 0 0 0 0,1 0 0 0 0,0 1 0 0 0,-1-1-1 0 0,1 0 1 0 0,-1 1 0 0 0,1-1 0 0 0,-1 0 0 0 0,0 1-1 0 0,1-1 1 0 0,-1 1 0 0 0,0-1 0 0 0,1 1 0 0 0,-1-1-1 0 0,0 1 1 0 0,1 0 0 0 0,-1-1 0 0 0,0 1 0 0 0,0 0 0 0 0,0 0-1 0 0,1-1 1 0 0,-1 1 0 0 0,0 0 0 0 0,0 0 0 0 0,0 0-1 0 0,0 0 1 0 0,1 0 0 0 0,-2 0 0 0 0,-1 0 49 0 0,0 0-1 0 0,0 0 1 0 0,0 0 0 0 0,1-1 0 0 0,-1 1 0 0 0,0-1-1 0 0,0 1 1 0 0,1-1 0 0 0,-6-3 0 0 0,7 4-51 0 0,0-1 0 0 0,0 1 0 0 0,1-1 0 0 0,-1 0 0 0 0,0 0 0 0 0,1 1 0 0 0,-1-1 0 0 0,1 0 0 0 0,-1 0 0 0 0,0 0 0 0 0,1 0 0 0 0,0 0 0 0 0,-1 0 0 0 0,1 0 0 0 0,0 0 0 0 0,-1 0 0 0 0,1 0 0 0 0,0 0 0 0 0,0 0 0 0 0,0 0 0 0 0,0 0 0 0 0,0 0 0 0 0,0 0 0 0 0,0 0 0 0 0,0 0 0 0 0,0 0 0 0 0,0 0 0 0 0,1 0 1 0 0,-1 0-1 0 0,1-1 0 0 0,11 21-714 0 0,26 25 695 0 0,-2 3 1 0 0,49 84-1 0 0,-64-90 25 0 0,13 30 0 0 0,-5-3 0 0 0,26 88 0 0 0,-3 69 32 0 0,-46-191-25 0 0,-3 0-1 0 0,-1 0 0 0 0,-1 1 1 0 0,-6 57-1 0 0,3-83-35 0 0,0 0-1 0 0,0-1 1 0 0,0 1 0 0 0,-1-1-1 0 0,0 0 1 0 0,-1 0-1 0 0,0 0 1 0 0,0 0 0 0 0,-1-1-1 0 0,-5 8 1 0 0,2-6-76 0 0,-1 1-1 0 0,1-1 1 0 0,-2-1 0 0 0,1 0-1 0 0,-1 0 1 0 0,-16 9 0 0 0,6-6-59 0 0,0-1-1 0 0,0-1 1 0 0,-1-1 0 0 0,-1-1-1 0 0,1-1 1 0 0,-1-1 0 0 0,-35 5 0 0 0,24-7-119 0 0,0 0 0 0 0,-1-3 0 0 0,1 0 0 0 0,-1-2 0 0 0,-32-7 0 0 0,60 8 393 0 0,0-1 1 0 0,0 1-1 0 0,1-1 0 0 0,-1 0 0 0 0,1-1 0 0 0,-1 1 0 0 0,1-1 0 0 0,0 0 0 0 0,0-1 1 0 0,0 1-1 0 0,1-1 0 0 0,-1 0 0 0 0,1 0 0 0 0,0 0 0 0 0,0-1 0 0 0,0 0 1 0 0,1 1-1 0 0,-1-1 0 0 0,1-1 0 0 0,0 1 0 0 0,1 0 0 0 0,-1-1 0 0 0,1 1 0 0 0,0-1 1 0 0,1 1-1 0 0,-1-1 0 0 0,1 0 0 0 0,0 0 0 0 0,0-6 0 0 0,0-14 7 0 0,1-1 0 0 0,0 1 0 0 0,2 0-1 0 0,2 0 1 0 0,0 0 0 0 0,9-31 0 0 0,58-149-390 0 0,-70 203 272 0 0,60-143-130 0 0,-22 52 76 0 0,-30 73-105 0 0,1 1 0 0 0,1 1 0 0 0,0 0 0 0 0,2 1 0 0 0,25-30 0 0 0,-12 21-725 0 0,1 0 1 0 0,46-33-1 0 0,-34 29 88 0 0,37-26 218 0 0,-62 48 625 0 0,0 0 0 0 0,1 1 0 0 0,27-10 0 0 0,-14 8 58 0 0,1 2-1 0 0,0 1 1 0 0,49-6-1 0 0,-62 12 67 0 0,1 0-1 0 0,-1 1 0 0 0,1 1 0 0 0,-1 0 1 0 0,0 1-1 0 0,1 1 0 0 0,27 9 0 0 0,-39-10 239 0 0,12 14-246 0 0,51 51 4 0 0,-66-65-151 0 0,0 0 0 0 0,0 1 0 0 0,0-1 0 0 0,0 0 0 0 0,-1 1 0 0 0,1-1 0 0 0,-1 1 0 0 0,0-1 0 0 0,1 1 0 0 0,-1 0 0 0 0,0 0 0 0 0,-1-1 0 0 0,1 1 0 0 0,0 0 0 0 0,-1 3 0 0 0,0-3 15 0 0,0 0 0 0 0,-1 0 0 0 0,1 0 0 0 0,-1-1 0 0 0,0 1 0 0 0,0 0 0 0 0,0-1 0 0 0,0 1 0 0 0,-4 4 0 0 0,0 2 62 0 0,-3 7 8 0 0,-2-2-1 0 0,1 1 0 0 0,-2-1 1 0 0,0-1-1 0 0,-1 0 0 0 0,0 0 1 0 0,0-1-1 0 0,-2-1 0 0 0,1 0 1 0 0,-1-1-1 0 0,-1 0 0 0 0,0-1 1 0 0,-30 13-1 0 0,36-19-106 0 0,-1 0 0 0 0,1 0 0 0 0,-1-1 0 0 0,1 0 0 0 0,-1-1-1 0 0,0 0 1 0 0,0 0 0 0 0,1-1 0 0 0,-13-1 0 0 0,11-1-1699 0 0,0 1 1 0 0,-14-5-1 0 0,8 0-3513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3.885"/>
    </inkml:context>
    <inkml:brush xml:id="br0">
      <inkml:brushProperty name="width" value="0.05" units="cm"/>
      <inkml:brushProperty name="height" value="0.05" units="cm"/>
      <inkml:brushProperty name="color" value="#008C3A"/>
    </inkml:brush>
  </inkml:definitions>
  <inkml:trace contextRef="#ctx0" brushRef="#br0">323 345 3223 0 0,'-7'-4'1028'0'0,"1"0"2563"0"0,-44-38 4563 0 0,38 31-7942 0 0,2 0 0 0 0,-1-1-1 0 0,1 0 1 0 0,-10-18 0 0 0,19 29-265 0 0,1 0 0 0 0,-1 0 0 0 0,0 0 0 0 0,1 0 0 0 0,-1 0-1 0 0,0 0 1 0 0,0 1 0 0 0,0-1 0 0 0,1 0 0 0 0,-1 0 0 0 0,0 1 0 0 0,0-1 0 0 0,0 0-1 0 0,0 1 1 0 0,-1-1 0 0 0,1 1 0 0 0,0-1 0 0 0,0 1 0 0 0,0 0 0 0 0,-2-1-1 0 0,1 1-42 0 0,0 0 0 0 0,0 0 0 0 0,0 1 0 0 0,1-1-1 0 0,-1 0 1 0 0,0 1 0 0 0,1-1 0 0 0,-1 1 0 0 0,0 0-1 0 0,1-1 1 0 0,-1 1 0 0 0,-2 2 0 0 0,-2 1-224 0 0,0 1 0 0 0,0 1 0 0 0,0-1 1 0 0,1 1-1 0 0,-7 8 0 0 0,-2 5 142 0 0,1 1 0 0 0,1 0-1 0 0,1 1 1 0 0,1 0 0 0 0,0 1 0 0 0,2 0 0 0 0,0 0-1 0 0,2 1 1 0 0,0 0 0 0 0,2 0 0 0 0,0 0 0 0 0,2 0 0 0 0,0 30-1 0 0,3-41 388 0 0,-1-1 0 0 0,2 1 0 0 0,0-1 0 0 0,6 21 0 0 0,-7-28-186 0 0,1 1 0 0 0,0 0 1 0 0,0-1-1 0 0,0 1 0 0 0,1-1 0 0 0,0 0 0 0 0,-1 1 1 0 0,1-1-1 0 0,1-1 0 0 0,-1 1 0 0 0,1 0 0 0 0,-1-1 0 0 0,8 5 1 0 0,-5-4 562 0 0,1 0 1 0 0,0-1 0 0 0,0 0-1 0 0,1 0 1 0 0,-1-1-1 0 0,1 0 1 0 0,13 3 0 0 0,-8-4-306 0 0,-1 0 1 0 0,1-1-1 0 0,-1-1 1 0 0,17-1-1 0 0,-1-3-234 0 0,-1-2-1 0 0,0 0 1 0 0,42-18-1 0 0,-42 13-11 0 0,0-1-1 0 0,-1-1 0 0 0,37-26 1 0 0,-47 28-48 0 0,1-1 1 0 0,-2-1 0 0 0,0-1 0 0 0,-1 0-1 0 0,23-31 1 0 0,-18 17 7 0 0,27-56 1 0 0,-38 67 110 0 0,-1-1 1 0 0,0 0-1 0 0,-2 0 0 0 0,6-31 1 0 0,-11 48-55 0 0,1 0 0 0 0,-1 1 0 0 0,0-1 0 0 0,0 0 0 0 0,0 1 0 0 0,0-1 0 0 0,0 0 0 0 0,-1 1 0 0 0,1-1 0 0 0,-1 1 0 0 0,1-1 0 0 0,-1 1 0 0 0,1-1 0 0 0,-1 1 0 0 0,0-1 0 0 0,1 1 0 0 0,-1-1 0 0 0,0 1 0 0 0,0 0 0 0 0,0-1 0 0 0,0 1 0 0 0,-1 0 0 0 0,1 0 0 0 0,0 0 0 0 0,0 0 0 0 0,-1 0 0 0 0,1 0 0 0 0,0 0 0 0 0,-3-1 0 0 0,3 1-51 0 0,0 0 0 0 0,0 0 0 0 0,1 0 0 0 0,-1 0 0 0 0,0 0 0 0 0,1 0 0 0 0,-1 0 0 0 0,1 0 0 0 0,-1 0 0 0 0,1 0 0 0 0,0 0 0 0 0,-1 0 0 0 0,1-1 0 0 0,0 1 0 0 0,0 0 0 0 0,0 0 0 0 0,0 0 0 0 0,0-2 0 0 0,0 1-1 0 0,0 1 0 0 0,0-1 0 0 0,0 0-1 0 0,-1 1 1 0 0,1-1 0 0 0,0 1-1 0 0,-1-1 1 0 0,-1-2 0 0 0,2 3-1 0 0,0 1 1 0 0,-1-1-1 0 0,1 1 1 0 0,-1-1-1 0 0,1 1 1 0 0,-1 0-1 0 0,0-1 0 0 0,1 1 1 0 0,-1 0-1 0 0,1-1 1 0 0,-1 1-1 0 0,0 0 1 0 0,1 0-1 0 0,-1-1 0 0 0,1 1 1 0 0,-1 0-1 0 0,0 0 1 0 0,1 0-1 0 0,-1 0 1 0 0,0 0-1 0 0,1 0 1 0 0,-1 0-1 0 0,0 0 0 0 0,1 0 1 0 0,-1 1-1 0 0,0-1 1 0 0,0 0-1 0 0,-4 2-41 0 0,0 0 1 0 0,0 0-1 0 0,0 0 0 0 0,0 1 0 0 0,0 0 0 0 0,1-1 1 0 0,0 1-1 0 0,-1 1 0 0 0,1-1 0 0 0,0 1 0 0 0,1 0 1 0 0,-6 5-1 0 0,-2 6-76 0 0,0 0 1 0 0,-11 20-1 0 0,10-12 80 0 0,0 1 0 0 0,2 0 0 0 0,1 1-1 0 0,0 0 1 0 0,2 0 0 0 0,1 1 0 0 0,1 0 0 0 0,2 0 0 0 0,0 0-1 0 0,2 50 1 0 0,1-67 26 0 0,1-1 0 0 0,1 1 0 0 0,2 10 0 0 0,17 48 0 0 0,-20-63 32 0 0,1 0 1 0 0,0 1-1 0 0,0-1 0 0 0,0-1 0 0 0,0 1 0 0 0,1 0 0 0 0,0 0 1 0 0,0-1-1 0 0,0 0 0 0 0,0 1 0 0 0,0-1 0 0 0,0 0 1 0 0,1-1-1 0 0,0 1 0 0 0,-1 0 0 0 0,1-1 0 0 0,0 0 0 0 0,0 0 1 0 0,1 0-1 0 0,-1-1 0 0 0,0 1 0 0 0,0-1 0 0 0,1 0 1 0 0,-1 0-1 0 0,7 0 0 0 0,-1-1 47 0 0,1 0-1 0 0,-1 0 1 0 0,1-1 0 0 0,-1-1 0 0 0,0 0-1 0 0,1 0 1 0 0,-1-1 0 0 0,16-6 0 0 0,-11 2-40 0 0,0-1 1 0 0,0 0-1 0 0,0-1 1 0 0,-1 0 0 0 0,-1-2-1 0 0,0 1 1 0 0,0-1-1 0 0,-1-1 1 0 0,0 0 0 0 0,-1-1-1 0 0,-1 0 1 0 0,0-1-1 0 0,0 0 1 0 0,-2-1 0 0 0,0 0-1 0 0,7-16 1 0 0,-12 22-98 0 0,-1 1 0 0 0,0-1 0 0 0,0 1 0 0 0,-1-1 0 0 0,0 0 1 0 0,0 0-1 0 0,-1 0 0 0 0,-1-13 0 0 0,-1 9 6 0 0,-1 0-1 0 0,0 0 1 0 0,0 0-1 0 0,-1 1 1 0 0,-6-14-1 0 0,-8-8 199 0 0,-1 1-1 0 0,-44-59 1 0 0,62 91-130 0 0,-4-6 80 0 0,-13-17 286 0 0,17 23-361 0 0,1 0 0 0 0,-1 0-1 0 0,0 0 1 0 0,0 0-1 0 0,0 0 1 0 0,-1 0 0 0 0,1 1-1 0 0,0-1 1 0 0,0 0-1 0 0,0 0 1 0 0,-1 1 0 0 0,1-1-1 0 0,0 1 1 0 0,-1-1 0 0 0,-1 0-1 0 0,3 2-8 0 0,0-1 0 0 0,0 0 0 0 0,0 0 0 0 0,0 0 0 0 0,1 0 0 0 0,-1 0 0 0 0,0 0 0 0 0,0 0 0 0 0,0 0 0 0 0,0 0 0 0 0,0 1 0 0 0,0-1 0 0 0,1 0 0 0 0,-1 0 0 0 0,0 0 0 0 0,0 0 0 0 0,0 0 0 0 0,0 1 0 0 0,0-1 0 0 0,0 0 0 0 0,0 0 0 0 0,0 0 0 0 0,0 0 0 0 0,0 1 0 0 0,0-1 0 0 0,0 0 0 0 0,0 0 0 0 0,0 0 0 0 0,0 0 0 0 0,0 1 0 0 0,0-1 0 0 0,0 0 0 0 0,0 0 0 0 0,0 0 0 0 0,0 0 0 0 0,0 1 0 0 0,0-1 0 0 0,0 0 0 0 0,0 0 0 0 0,0 0 0 0 0,0 0 0 0 0,0 0 0 0 0,0 1 0 0 0,0-1 0 0 0,-1 0 0 0 0,1 0 0 0 0,0 0 0 0 0,0 0 0 0 0,0 0 0 0 0,0 0 0 0 0,0 1 0 0 0,-1-1 0 0 0,1 0 0 0 0,0 0 0 0 0,0 0 0 0 0,0 0 0 0 0,0 0-1 0 0,0 0 1 0 0,-1 0 0 0 0,1 0 0 0 0,0 0 0 0 0,0 0 0 0 0,0 0 0 0 0,0 0 0 0 0,-1 0 0 0 0,1 0 0 0 0,0 0 0 0 0,0 0 0 0 0,-1 0 0 0 0,11 8-59 0 0,4-3 51 0 0,-1-1 0 0 0,0-1 0 0 0,1-1 0 0 0,-1 0 0 0 0,22 1-1 0 0,69-7-265 0 0,-19-1-248 0 0,-78 5 461 0 0,0 1 0 0 0,0-1 0 0 0,0 1 0 0 0,0 0 0 0 0,-1 1 0 0 0,1 0 0 0 0,0 0 0 0 0,-1 0 0 0 0,0 1 0 0 0,1 0 0 0 0,-1 0 0 0 0,0 0 0 0 0,0 1 0 0 0,5 5 0 0 0,-3-2 65 0 0,-1 0 0 0 0,0 0 0 0 0,0 1 0 0 0,-1 0 0 0 0,0 1-1 0 0,0-1 1 0 0,-1 1 0 0 0,7 17 0 0 0,3 10 130 0 0,-7-16-43 0 0,1 0-1 0 0,0 0 1 0 0,2-1 0 0 0,19 27 0 0 0,-26-41-82 0 0,0-1 0 0 0,0 0 0 0 0,0 0 0 0 0,1 0-1 0 0,7 5 1 0 0,-11-9-8 0 0,0 1-1 0 0,0-1 1 0 0,0 1-1 0 0,0-1 1 0 0,0 1-1 0 0,0-1 1 0 0,0 0-1 0 0,0 0 1 0 0,0 1-1 0 0,0-1 1 0 0,0 0-1 0 0,0 0 1 0 0,1 0-1 0 0,-1 0 1 0 0,1 0-1 0 0,-1-1 3 0 0,0 1-1 0 0,0 0 1 0 0,-1-1 0 0 0,1 1-1 0 0,0-1 1 0 0,-1 1 0 0 0,1-1-1 0 0,-1 0 1 0 0,1 1 0 0 0,-1-1-1 0 0,1 1 1 0 0,-1-1 0 0 0,1 0-1 0 0,-1 1 1 0 0,1-1 0 0 0,-1 0-1 0 0,0 0 1 0 0,1 1 0 0 0,-1-1 0 0 0,0 0-1 0 0,0 0 1 0 0,0 1 0 0 0,1-1-1 0 0,-1-1 1 0 0,0-3 8 0 0,0 1 1 0 0,0-1-1 0 0,0 0 0 0 0,0 1 1 0 0,-1-1-1 0 0,1 1 0 0 0,-1-1 1 0 0,-1 1-1 0 0,1-1 0 0 0,0 1 0 0 0,-4-7 1 0 0,-4-7 101 0 0,-16-23 0 0 0,10 17-12 0 0,-35-60 294 0 0,-24-39-168 0 0,74 122-221 0 0,0 1-1 0 0,-1-1 0 0 0,1 0 1 0 0,0 1-1 0 0,-1-1 1 0 0,1 0-1 0 0,0 1 1 0 0,0-1-1 0 0,-1 0 0 0 0,1 0 1 0 0,0 1-1 0 0,0-1 1 0 0,0 0-1 0 0,0 0 1 0 0,0 0-1 0 0,0 1 0 0 0,0-1 1 0 0,0 0-1 0 0,0 0 1 0 0,1 1-1 0 0,-1-1 1 0 0,0 0-1 0 0,0 0 0 0 0,1 1 1 0 0,-1-1-1 0 0,1 0 1 0 0,-1 1-1 0 0,0-1 1 0 0,1 0-1 0 0,-1 1 0 0 0,2-2 1 0 0,4-6-93 0 0,-3 2 91 0 0,1 0 1 0 0,0 1 0 0 0,1-1-1 0 0,0 1 1 0 0,-1 0-1 0 0,12-8 1 0 0,37-23 72 0 0,-31 22-65 0 0,17-12-12 0 0,-21 15 0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4.273"/>
    </inkml:context>
    <inkml:brush xml:id="br0">
      <inkml:brushProperty name="width" value="0.05" units="cm"/>
      <inkml:brushProperty name="height" value="0.05" units="cm"/>
      <inkml:brushProperty name="color" value="#008C3A"/>
    </inkml:brush>
  </inkml:definitions>
  <inkml:trace contextRef="#ctx0" brushRef="#br0">89 577 3223 0 0,'4'8'-1082'0'0,"-3"-5"1707"0"0,0-1 0 0 0,1 1 0 0 0,-1-1 0 0 0,0 0 0 0 0,1 0 0 0 0,2 3 0 0 0,-4-4-489 0 0,1-1 1 0 0,-1 0-1 0 0,1 1 0 0 0,-1-1 0 0 0,0 0 1 0 0,1 0-1 0 0,-1 0 0 0 0,1 0 0 0 0,-1 1 0 0 0,1-1 1 0 0,-1 0-1 0 0,1 0 0 0 0,-1 0 0 0 0,0 0 1 0 0,1 0-1 0 0,-1 0 0 0 0,1 0 0 0 0,-1 0 1 0 0,1 0-1 0 0,-1 0 0 0 0,1-1 0 0 0,-1 1 0 0 0,1 0 1 0 0,-1 0-1 0 0,0 0 0 0 0,1 0 0 0 0,-1-1 1 0 0,1 1-1 0 0,-1 0 0 0 0,0 0 0 0 0,1-1 0 0 0,-1 1 1 0 0,1 0-1 0 0,-1-1 0 0 0,0 1 0 0 0,0 0 1 0 0,1-1-1 0 0,-1 1 0 0 0,0-1 0 0 0,0 1 1 0 0,1-1-1 0 0,-1 1 0 0 0,5-7-70 0 0,-1 0-1 0 0,0 0 1 0 0,0-1 0 0 0,-1 1 0 0 0,0-1-1 0 0,0 1 1 0 0,-1-1 0 0 0,0 0 0 0 0,0 0-1 0 0,0 0 1 0 0,-1-1 0 0 0,-1 1 0 0 0,1 0-1 0 0,-2 0 1 0 0,0-13 0 0 0,-3-5 179 0 0,-1-1 1 0 0,-1 1-1 0 0,-14-37 0 0 0,-3 5 760 0 0,-31-56-1 0 0,52 111-978 0 0,2 1-23 0 0,-15-23 8 0 0,14 24-11 0 0,1 1 0 0 0,-1-1 0 0 0,1 0 0 0 0,-1 1 0 0 0,1-1 0 0 0,-1 0 0 0 0,1 1 0 0 0,-1-1 0 0 0,0 1 0 0 0,1-1 0 0 0,-1 1 0 0 0,0-1 0 0 0,0 1 0 0 0,1 0 0 0 0,-1-1 0 0 0,0 1 0 0 0,0 0 0 0 0,0-1 0 0 0,1 1 0 0 0,-1 0 0 0 0,0 0 0 0 0,0 0 0 0 0,0 0-1 0 0,1 0 1 0 0,-1 0 0 0 0,0 0 0 0 0,0 0 0 0 0,0 0 0 0 0,0 0 0 0 0,0 1 0 0 0,0-1-1 0 0,1 0 0 0 0,0 0-1 0 0,0 0 1 0 0,0 0 0 0 0,0 0-1 0 0,0 0 1 0 0,-1 0 0 0 0,1 0-1 0 0,0 0 1 0 0,0 0-1 0 0,0 0 1 0 0,0 1 0 0 0,0-1-1 0 0,0 0 1 0 0,0 0 0 0 0,0 0-1 0 0,-1 0 1 0 0,1 0 0 0 0,0 0-1 0 0,0 1 1 0 0,0-1 0 0 0,0 0-1 0 0,0 0 1 0 0,0 0 0 0 0,0 0-1 0 0,0 0 1 0 0,0 1 0 0 0,0-1-1 0 0,0 0 1 0 0,0 0 0 0 0,0 0-1 0 0,0 0 1 0 0,0 0 0 0 0,0 1-1 0 0,0-1 1 0 0,0 0 0 0 0,0 0-1 0 0,0 0 1 0 0,0 0 0 0 0,0 0-1 0 0,0 1 1 0 0,7 5-126 0 0,9 2-54 0 0,-11-7 222 0 0,1 0-1 0 0,0 0 1 0 0,1 0-1 0 0,-1-1 1 0 0,0 0-1 0 0,8-1 1 0 0,39-7 1286 0 0,-37 6-718 0 0,15-5-257 0 0,0 0 0 0 0,33-14 0 0 0,57-29-2894 0 0,-78 26 1220 0 0,-27 12 674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4.710"/>
    </inkml:context>
    <inkml:brush xml:id="br0">
      <inkml:brushProperty name="width" value="0.05" units="cm"/>
      <inkml:brushProperty name="height" value="0.05" units="cm"/>
      <inkml:brushProperty name="color" value="#008C3A"/>
    </inkml:brush>
  </inkml:definitions>
  <inkml:trace contextRef="#ctx0" brushRef="#br0">107 340 11743 0 0,'2'0'148'0'0,"-1"1"-1"0"0,0-1 1 0 0,1 0 0 0 0,-1 1-1 0 0,0-1 1 0 0,1 0-1 0 0,-1 0 1 0 0,0 0-1 0 0,1 0 1 0 0,-1 0-1 0 0,1 0 1 0 0,-1 0 0 0 0,0-1-1 0 0,1 1 1 0 0,-1 0-1 0 0,3-2 1 0 0,21-8 1325 0 0,-23 9-1447 0 0,102-54 1121 0 0,-84 43-1253 0 0,-2-1 1 0 0,1 0 0 0 0,18-20 0 0 0,-25 22-245 0 0,0 0 0 0 0,-2-1 0 0 0,1 0 0 0 0,13-22 0 0 0,-22 31 157 0 0,0-1 0 0 0,0 1 0 0 0,-1-1 0 0 0,1 0 0 0 0,-1 1 0 0 0,0-1 0 0 0,0 0 0 0 0,0 0 0 0 0,0 0 0 0 0,-1 0 0 0 0,1 0 0 0 0,-1 0 0 0 0,0 0 1 0 0,0 0-1 0 0,-1 0 0 0 0,1 0 0 0 0,-1 1 0 0 0,0-1 0 0 0,0 0 0 0 0,0 0 0 0 0,-1 0 0 0 0,1 1 0 0 0,-1-1 0 0 0,-3-5 0 0 0,4 8 157 0 0,0-1-1 0 0,-1 0 0 0 0,1 1 1 0 0,0-1-1 0 0,-1 1 0 0 0,0-1 1 0 0,1 1-1 0 0,-1 0 0 0 0,0 0 0 0 0,1 0 1 0 0,-1 0-1 0 0,0 0 0 0 0,0 0 1 0 0,0 0-1 0 0,0 1 0 0 0,0-1 1 0 0,0 1-1 0 0,0-1 0 0 0,0 1 1 0 0,0 0-1 0 0,0 0 0 0 0,0 0 1 0 0,0 0-1 0 0,0 0 0 0 0,0 0 1 0 0,-1 0-1 0 0,1 1 0 0 0,0-1 0 0 0,0 1 1 0 0,0 0-1 0 0,-3 1 0 0 0,-7 3 292 0 0,1 1 0 0 0,0 0-1 0 0,0 1 1 0 0,-11 8-1 0 0,12-8-66 0 0,-9 8 130 0 0,1 0 0 0 0,0 1 0 0 0,2 0-1 0 0,-1 2 1 0 0,-26 38 0 0 0,19-20 9 0 0,2 1-1 0 0,-24 56 1 0 0,30-56 179 0 0,-16 56 1 0 0,27-74-311 0 0,1 0-1 0 0,1 0 1 0 0,0 0-1 0 0,2 0 1 0 0,0 23-1 0 0,1-38-121 0 0,0 1 0 0 0,1 0 0 0 0,0-1 0 0 0,0 1 0 0 0,0-1 0 0 0,0 1-1 0 0,0-1 1 0 0,1 1 0 0 0,0-1 0 0 0,0 0 0 0 0,0 0 0 0 0,1 0 0 0 0,-1 0 0 0 0,1 0-1 0 0,5 5 1 0 0,-5-7-8 0 0,0 1-1 0 0,0-1 0 0 0,0 0 1 0 0,1 0-1 0 0,-1 0 0 0 0,0 0 0 0 0,1-1 1 0 0,0 0-1 0 0,-1 1 0 0 0,1-1 1 0 0,0-1-1 0 0,0 1 0 0 0,0 0 0 0 0,-1-1 1 0 0,1 0-1 0 0,0 0 0 0 0,0 0 1 0 0,0 0-1 0 0,5-2 0 0 0,0 1-168 0 0,0-1 1 0 0,0-1-1 0 0,0 0 0 0 0,-1 0 0 0 0,16-8 1 0 0,20-14-3980 0 0,5-8-1516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5.146"/>
    </inkml:context>
    <inkml:brush xml:id="br0">
      <inkml:brushProperty name="width" value="0.05" units="cm"/>
      <inkml:brushProperty name="height" value="0.05" units="cm"/>
      <inkml:brushProperty name="color" value="#008C3A"/>
    </inkml:brush>
  </inkml:definitions>
  <inkml:trace contextRef="#ctx0" brushRef="#br0">28 642 6447 0 0,'-10'17'8193'0'0,"3"1"-4133"0"0,4-6-3975 0 0,1 0 1 0 0,0 0-1 0 0,0 1 1 0 0,0 22-1 0 0,5-13-37 0 0,7 50-124 0 0,-4-36-14 0 0,12 33 7 0 0,-7-34-4 0 0,16 36-1 0 0,-25-65 71 0 0,0-1-1 0 0,0 1 0 0 0,1-1 1 0 0,4 6-1 0 0,31 52-103 0 0,-37-61 97 0 0,0 1 1 0 0,1-1-1 0 0,-1 0 0 0 0,1 1 1 0 0,-1-1-1 0 0,1 0 0 0 0,0 0 1 0 0,0 0-1 0 0,0-1 1 0 0,3 3-1 0 0,5 4-45 0 0,-3-2 11 0 0,0 1 0 0 0,1-2-1 0 0,0 1 1 0 0,0-1 0 0 0,1 0 0 0 0,-1-1 0 0 0,1 0 0 0 0,0 0-1 0 0,16 4 1 0 0,-13-6-27 0 0,0-1 1 0 0,0 0-1 0 0,0 0 0 0 0,0-2 1 0 0,0 1-1 0 0,0-1 0 0 0,0-1 0 0 0,-1 0 1 0 0,1-1-1 0 0,11-4 0 0 0,-7 1 23 0 0,-1-1 1 0 0,0 0-1 0 0,0-1 0 0 0,0-1 1 0 0,-1 0-1 0 0,19-17 0 0 0,-8 3 184 0 0,-1-2 0 0 0,-1-1-1 0 0,0-1 1 0 0,-3-1 0 0 0,0 0 0 0 0,21-43-1 0 0,-30 50 76 0 0,-2 0-1 0 0,0-1 0 0 0,-1 0 0 0 0,-1 0 1 0 0,-2-1-1 0 0,0 0 0 0 0,-1 0 1 0 0,-1 0-1 0 0,-1-1 0 0 0,-1 1 1 0 0,-2-1-1 0 0,-3-27 0 0 0,-23-146 1317 0 0,-1 0-771 0 0,13 0-1406 0 0,11 176-82 0 0,4 20 723 0 0,0 1-1 0 0,0 0 1 0 0,0 0 0 0 0,0 0 0 0 0,0 0 0 0 0,-1 0-1 0 0,1-1 1 0 0,0 1 0 0 0,0 0 0 0 0,0 0-1 0 0,0 0 1 0 0,0 0 0 0 0,0 0 0 0 0,0 0-1 0 0,-1-1 1 0 0,1 1 0 0 0,0 0 0 0 0,0 0-1 0 0,0 0 1 0 0,0 0 0 0 0,0 0 0 0 0,-1 0 0 0 0,1 0-1 0 0,0 0 1 0 0,0 0 0 0 0,0 0 0 0 0,0 0-1 0 0,-1 0 1 0 0,1 0 0 0 0,0 0 0 0 0,0 0-1 0 0,0 0 1 0 0,0 0 0 0 0,-1 0 0 0 0,1 0 0 0 0,-7 9-526 0 0,0 8 233 0 0,0 0 0 0 0,2 0 0 0 0,-1 0 0 0 0,-3 26 0 0 0,4-8 76 0 0,-1 38 0 0 0,8-48 99 0 0,5 50 12 0 0,-6-68 98 0 0,0 1 1 0 0,0-1 0 0 0,4 11-1 0 0,19 71-89 0 0,-22-82 96 0 0,0 0 0 0 0,0 0-1 0 0,1 0 1 0 0,4 8 0 0 0,31 67-103 0 0,-34-75 95 0 0,-1 0 0 0 0,1 0 0 0 0,7 9 0 0 0,35 52-96 0 0,-42-63 107 0 0,-1 1 0 0 0,1-1-1 0 0,0 0 1 0 0,6 4 0 0 0,41 44 19 0 0,-48-50 14 0 0,-1 0 0 0 0,1-1 0 0 0,0 1 0 0 0,0-1 0 0 0,0 0 0 0 0,0 0 0 0 0,5 3 0 0 0,4 2 13 0 0,5 3 12 0 0,0-1 0 0 0,0 0 0 0 0,36 12 1 0 0,-34-16-95 0 0,-1-1 0 0 0,1 0 0 0 0,30 2 0 0 0,-3-8-4191 0 0,-17-4-798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5.492"/>
    </inkml:context>
    <inkml:brush xml:id="br0">
      <inkml:brushProperty name="width" value="0.05" units="cm"/>
      <inkml:brushProperty name="height" value="0.05" units="cm"/>
      <inkml:brushProperty name="color" value="#008C3A"/>
    </inkml:brush>
  </inkml:definitions>
  <inkml:trace contextRef="#ctx0" brushRef="#br0">1 392 4143 0 0,'39'-23'9389'0'0,"1"2"-3668"0"0,8-4-2486 0 0,26-11-2696 0 0,13-7-398 0 0,103-47 418 0 0,-29 14-1068 0 0,-141 66-508 0 0,-1 0 1 0 0,29-22 0 0 0,-18 6-6370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30T08:42:25.852"/>
    </inkml:context>
    <inkml:brush xml:id="br0">
      <inkml:brushProperty name="width" value="0.05" units="cm"/>
      <inkml:brushProperty name="height" value="0.05" units="cm"/>
      <inkml:brushProperty name="color" value="#008C3A"/>
    </inkml:brush>
  </inkml:definitions>
  <inkml:trace contextRef="#ctx0" brushRef="#br0">0 1 21767 0 0,'5'3'480'0'0,"-5"-5"96"0"0,-3 4 16 0 0,1-2 24 0 0,7 0-488 0 0,-2 0-128 0 0,0 1 0 0 0,2-1-840 0 0,3 0-192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B3BDC6-C81A-45C7-9EEA-E2144B23A0EE}" type="datetimeFigureOut">
              <a:rPr lang="en-GB" smtClean="0"/>
              <a:t>30/05/2025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47148-CABC-4ADA-9A5F-20A679A3D88A}" type="slidenum">
              <a:rPr lang="en-GB" smtClean="0"/>
              <a:t>‹#›</a:t>
            </a:fld>
            <a:endParaRPr lang="en-GB"/>
          </a:p>
        </p:txBody>
      </p:sp>
    </p:spTree>
    <p:extLst>
      <p:ext uri="{BB962C8B-B14F-4D97-AF65-F5344CB8AC3E}">
        <p14:creationId xmlns:p14="http://schemas.microsoft.com/office/powerpoint/2010/main" val="3093354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B47148-CABC-4ADA-9A5F-20A679A3D88A}" type="slidenum">
              <a:rPr lang="en-GB" smtClean="0"/>
              <a:t>3</a:t>
            </a:fld>
            <a:endParaRPr lang="en-GB"/>
          </a:p>
        </p:txBody>
      </p:sp>
    </p:spTree>
    <p:extLst>
      <p:ext uri="{BB962C8B-B14F-4D97-AF65-F5344CB8AC3E}">
        <p14:creationId xmlns:p14="http://schemas.microsoft.com/office/powerpoint/2010/main" val="995301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26265-8A55-0B97-9426-334460FE07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467EC0-CE71-6899-86D8-ABD9EB7B90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252449-7C5D-4B99-185A-262286DA8AC6}"/>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5" name="Footer Placeholder 4">
            <a:extLst>
              <a:ext uri="{FF2B5EF4-FFF2-40B4-BE49-F238E27FC236}">
                <a16:creationId xmlns:a16="http://schemas.microsoft.com/office/drawing/2014/main" id="{3D562EAE-41AA-D181-99C2-D83DCE2B01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562B27-163F-39FD-9A3C-84F88998F368}"/>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2202947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507CF-C7C9-AB0A-8E53-C01025E4A5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24E45F-16FA-5388-7547-3D79F4D5CD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7DC6DB-4BB0-29E1-A2A3-3C298E941873}"/>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5" name="Footer Placeholder 4">
            <a:extLst>
              <a:ext uri="{FF2B5EF4-FFF2-40B4-BE49-F238E27FC236}">
                <a16:creationId xmlns:a16="http://schemas.microsoft.com/office/drawing/2014/main" id="{272AF0E2-8260-36F4-4AF2-8FFD635DA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46EBC1-4161-140D-729E-E3BA0E199B72}"/>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294233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A04C-2C26-4714-596C-626BF67FCA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9B5424-CF03-F107-9BA7-5C3601EAA1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2F1C3F-6872-F166-612F-4F37FFF447F1}"/>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5" name="Footer Placeholder 4">
            <a:extLst>
              <a:ext uri="{FF2B5EF4-FFF2-40B4-BE49-F238E27FC236}">
                <a16:creationId xmlns:a16="http://schemas.microsoft.com/office/drawing/2014/main" id="{2571B4C0-2DF4-4149-457E-6CF1C644D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EA8D6-9E07-A3B2-FA7F-207C2790F18F}"/>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72431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44E16-F5D1-D131-506E-67033669C6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8B2FB4-29E7-DB4D-B525-42B0770BEC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E0D510-05E4-505C-C2D0-A2F8AD36FA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5B3D8C-0B1C-9DD6-A6C7-1C95C58370F2}"/>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6" name="Footer Placeholder 5">
            <a:extLst>
              <a:ext uri="{FF2B5EF4-FFF2-40B4-BE49-F238E27FC236}">
                <a16:creationId xmlns:a16="http://schemas.microsoft.com/office/drawing/2014/main" id="{8B3BEFFE-2B48-56EC-4FA5-1ECF37AAF2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F42AC5-11C8-2433-09EE-DF87435DC8D1}"/>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2048867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959CF-C6D7-D6BE-65FE-9FC249FAC8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2B0864-939A-87BD-E576-4C62260C87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867A43-701E-69F2-13E5-6763AF7AE5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831EDA-1CA5-AD8C-09C4-56709C8A0D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2C986-6688-4980-CB7C-3ECB755BFE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5DD660-93BD-5EF2-DC1C-CCB98D6CB726}"/>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8" name="Footer Placeholder 7">
            <a:extLst>
              <a:ext uri="{FF2B5EF4-FFF2-40B4-BE49-F238E27FC236}">
                <a16:creationId xmlns:a16="http://schemas.microsoft.com/office/drawing/2014/main" id="{F2A3E2B0-053B-124C-E502-B39288A545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D7E0C0-D960-35D9-0916-AE5FB6242BEE}"/>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3161809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5A070-E369-2B54-68C4-9B8495F612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06072F-1A44-2626-9782-4A5A73A9855F}"/>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4" name="Footer Placeholder 3">
            <a:extLst>
              <a:ext uri="{FF2B5EF4-FFF2-40B4-BE49-F238E27FC236}">
                <a16:creationId xmlns:a16="http://schemas.microsoft.com/office/drawing/2014/main" id="{C8CB316B-7A95-77E8-0E66-D6AABA2A4A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9DE045-63C0-03E6-DDAE-D28ED1C16DBA}"/>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2790964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FC0B5A-7E4B-CE2D-C25D-1AC28122E245}"/>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3" name="Footer Placeholder 2">
            <a:extLst>
              <a:ext uri="{FF2B5EF4-FFF2-40B4-BE49-F238E27FC236}">
                <a16:creationId xmlns:a16="http://schemas.microsoft.com/office/drawing/2014/main" id="{E5476E26-AC84-DD41-52A5-B48C7DC246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C9D185-60DF-513F-6103-5EA395312237}"/>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113866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612DA-A740-A605-A874-BE3BA988F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72F14A-1CFA-3CA8-A7A8-1D626D0F3A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E0D0C2-D681-612C-3069-39ABDF32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1B56DC-8E2F-DDA0-4E2B-A04159D99534}"/>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6" name="Footer Placeholder 5">
            <a:extLst>
              <a:ext uri="{FF2B5EF4-FFF2-40B4-BE49-F238E27FC236}">
                <a16:creationId xmlns:a16="http://schemas.microsoft.com/office/drawing/2014/main" id="{365FC528-AA8C-79B7-FE1D-E50C3669A5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747038-016F-870D-B6CB-25BDB5E0D03A}"/>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2369808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15D1-FD85-E469-0D3C-713A039A6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9667FA-5F74-D466-0782-9FC10FBA43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2C17E6-3028-3D3F-8E38-AC51653390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EE9E7E-DBD7-4BE2-7BAD-B94691E87D66}"/>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6" name="Footer Placeholder 5">
            <a:extLst>
              <a:ext uri="{FF2B5EF4-FFF2-40B4-BE49-F238E27FC236}">
                <a16:creationId xmlns:a16="http://schemas.microsoft.com/office/drawing/2014/main" id="{844EB279-8DF4-4AE1-D671-7B8518480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B8B2FD-9769-6F3D-B7EC-F6EB14A301E5}"/>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2788921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A1B4-7294-340D-4F8F-2FD4A3D72B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4BCA03-814E-2FD7-C118-CDE6AC0E5F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E8769-D1DC-E9F9-7379-AEB89A7DB698}"/>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5" name="Footer Placeholder 4">
            <a:extLst>
              <a:ext uri="{FF2B5EF4-FFF2-40B4-BE49-F238E27FC236}">
                <a16:creationId xmlns:a16="http://schemas.microsoft.com/office/drawing/2014/main" id="{CED59256-8F8F-EAE8-E04C-D02BBE5FB7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F8DED-74EB-B2C7-D6DD-4B2478D6C20B}"/>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3304807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BC0B72-2B54-0001-5F96-BB53263419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F91AF5-885C-AB54-884E-389B1EE50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50391C-45C2-C636-77A6-B3C156D59DA4}"/>
              </a:ext>
            </a:extLst>
          </p:cNvPr>
          <p:cNvSpPr>
            <a:spLocks noGrp="1"/>
          </p:cNvSpPr>
          <p:nvPr>
            <p:ph type="dt" sz="half" idx="10"/>
          </p:nvPr>
        </p:nvSpPr>
        <p:spPr/>
        <p:txBody>
          <a:bodyPr/>
          <a:lstStyle/>
          <a:p>
            <a:fld id="{4280B877-635C-406F-9B35-C4F57DBCB070}" type="datetimeFigureOut">
              <a:rPr lang="en-GB" smtClean="0"/>
              <a:t>30/05/2025</a:t>
            </a:fld>
            <a:endParaRPr lang="en-GB"/>
          </a:p>
        </p:txBody>
      </p:sp>
      <p:sp>
        <p:nvSpPr>
          <p:cNvPr id="5" name="Footer Placeholder 4">
            <a:extLst>
              <a:ext uri="{FF2B5EF4-FFF2-40B4-BE49-F238E27FC236}">
                <a16:creationId xmlns:a16="http://schemas.microsoft.com/office/drawing/2014/main" id="{421404FD-B24B-9DAF-B489-FA73F70575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0E965-21E6-3F79-79D9-C9272B58C52B}"/>
              </a:ext>
            </a:extLst>
          </p:cNvPr>
          <p:cNvSpPr>
            <a:spLocks noGrp="1"/>
          </p:cNvSpPr>
          <p:nvPr>
            <p:ph type="sldNum" sz="quarter" idx="12"/>
          </p:nvPr>
        </p:nvSpPr>
        <p:spPr/>
        <p:txBody>
          <a:bodyPr/>
          <a:lstStyle/>
          <a:p>
            <a:fld id="{2A45D88D-51C4-4B9E-AFB2-5F65454C6938}" type="slidenum">
              <a:rPr lang="en-GB" smtClean="0"/>
              <a:t>‹#›</a:t>
            </a:fld>
            <a:endParaRPr lang="en-GB"/>
          </a:p>
        </p:txBody>
      </p:sp>
    </p:spTree>
    <p:extLst>
      <p:ext uri="{BB962C8B-B14F-4D97-AF65-F5344CB8AC3E}">
        <p14:creationId xmlns:p14="http://schemas.microsoft.com/office/powerpoint/2010/main" val="795518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C2B692-77DA-4452-AABD-204FBC736A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10178-BE52-7F21-A875-0FC4244052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A8A3B-C169-8692-4A88-1E71F5E5B8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80B877-635C-406F-9B35-C4F57DBCB070}" type="datetimeFigureOut">
              <a:rPr lang="en-GB" smtClean="0"/>
              <a:t>30/05/2025</a:t>
            </a:fld>
            <a:endParaRPr lang="en-GB"/>
          </a:p>
        </p:txBody>
      </p:sp>
      <p:sp>
        <p:nvSpPr>
          <p:cNvPr id="5" name="Footer Placeholder 4">
            <a:extLst>
              <a:ext uri="{FF2B5EF4-FFF2-40B4-BE49-F238E27FC236}">
                <a16:creationId xmlns:a16="http://schemas.microsoft.com/office/drawing/2014/main" id="{EF8E139A-2108-71D4-2FC1-41E498227A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AA7630-3C75-35B3-11D3-295A544D05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45D88D-51C4-4B9E-AFB2-5F65454C6938}" type="slidenum">
              <a:rPr lang="en-GB" smtClean="0"/>
              <a:t>‹#›</a:t>
            </a:fld>
            <a:endParaRPr lang="en-GB"/>
          </a:p>
        </p:txBody>
      </p:sp>
    </p:spTree>
    <p:extLst>
      <p:ext uri="{BB962C8B-B14F-4D97-AF65-F5344CB8AC3E}">
        <p14:creationId xmlns:p14="http://schemas.microsoft.com/office/powerpoint/2010/main" val="3122368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8.png"/><Relationship Id="rId26" Type="http://schemas.openxmlformats.org/officeDocument/2006/relationships/image" Target="../media/image12.png"/><Relationship Id="rId39" Type="http://schemas.openxmlformats.org/officeDocument/2006/relationships/customXml" Target="../ink/ink19.xml"/><Relationship Id="rId21" Type="http://schemas.openxmlformats.org/officeDocument/2006/relationships/customXml" Target="../ink/ink10.xml"/><Relationship Id="rId34" Type="http://schemas.openxmlformats.org/officeDocument/2006/relationships/image" Target="../media/image16.png"/><Relationship Id="rId42" Type="http://schemas.openxmlformats.org/officeDocument/2006/relationships/image" Target="../media/image20.png"/><Relationship Id="rId47" Type="http://schemas.openxmlformats.org/officeDocument/2006/relationships/customXml" Target="../ink/ink23.xml"/><Relationship Id="rId50" Type="http://schemas.openxmlformats.org/officeDocument/2006/relationships/image" Target="../media/image24.png"/><Relationship Id="rId7" Type="http://schemas.openxmlformats.org/officeDocument/2006/relationships/customXml" Target="../ink/ink3.xml"/><Relationship Id="rId2" Type="http://schemas.openxmlformats.org/officeDocument/2006/relationships/notesSlide" Target="../notesSlides/notesSlide1.xml"/><Relationship Id="rId16" Type="http://schemas.openxmlformats.org/officeDocument/2006/relationships/image" Target="../media/image7.png"/><Relationship Id="rId29" Type="http://schemas.openxmlformats.org/officeDocument/2006/relationships/customXml" Target="../ink/ink14.xml"/><Relationship Id="rId11" Type="http://schemas.openxmlformats.org/officeDocument/2006/relationships/customXml" Target="../ink/ink5.xml"/><Relationship Id="rId24" Type="http://schemas.openxmlformats.org/officeDocument/2006/relationships/image" Target="../media/image11.png"/><Relationship Id="rId32" Type="http://schemas.openxmlformats.org/officeDocument/2006/relationships/image" Target="../media/image15.png"/><Relationship Id="rId37" Type="http://schemas.openxmlformats.org/officeDocument/2006/relationships/customXml" Target="../ink/ink18.xml"/><Relationship Id="rId40" Type="http://schemas.openxmlformats.org/officeDocument/2006/relationships/image" Target="../media/image19.png"/><Relationship Id="rId45" Type="http://schemas.openxmlformats.org/officeDocument/2006/relationships/customXml" Target="../ink/ink22.xml"/><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13.png"/><Relationship Id="rId36" Type="http://schemas.openxmlformats.org/officeDocument/2006/relationships/image" Target="../media/image17.png"/><Relationship Id="rId49" Type="http://schemas.openxmlformats.org/officeDocument/2006/relationships/customXml" Target="../ink/ink24.xml"/><Relationship Id="rId10" Type="http://schemas.openxmlformats.org/officeDocument/2006/relationships/image" Target="../media/image4.png"/><Relationship Id="rId19" Type="http://schemas.openxmlformats.org/officeDocument/2006/relationships/customXml" Target="../ink/ink9.xml"/><Relationship Id="rId31" Type="http://schemas.openxmlformats.org/officeDocument/2006/relationships/customXml" Target="../ink/ink15.xml"/><Relationship Id="rId44" Type="http://schemas.openxmlformats.org/officeDocument/2006/relationships/image" Target="../media/image21.png"/><Relationship Id="rId4" Type="http://schemas.openxmlformats.org/officeDocument/2006/relationships/image" Target="../media/image1.png"/><Relationship Id="rId9" Type="http://schemas.openxmlformats.org/officeDocument/2006/relationships/customXml" Target="../ink/ink4.xml"/><Relationship Id="rId14" Type="http://schemas.openxmlformats.org/officeDocument/2006/relationships/image" Target="../media/image6.png"/><Relationship Id="rId22" Type="http://schemas.openxmlformats.org/officeDocument/2006/relationships/image" Target="../media/image10.png"/><Relationship Id="rId27" Type="http://schemas.openxmlformats.org/officeDocument/2006/relationships/customXml" Target="../ink/ink13.xml"/><Relationship Id="rId30" Type="http://schemas.openxmlformats.org/officeDocument/2006/relationships/image" Target="../media/image14.png"/><Relationship Id="rId35" Type="http://schemas.openxmlformats.org/officeDocument/2006/relationships/customXml" Target="../ink/ink17.xml"/><Relationship Id="rId43" Type="http://schemas.openxmlformats.org/officeDocument/2006/relationships/customXml" Target="../ink/ink21.xml"/><Relationship Id="rId48" Type="http://schemas.openxmlformats.org/officeDocument/2006/relationships/image" Target="../media/image23.png"/><Relationship Id="rId8" Type="http://schemas.openxmlformats.org/officeDocument/2006/relationships/image" Target="../media/image3.png"/><Relationship Id="rId3" Type="http://schemas.openxmlformats.org/officeDocument/2006/relationships/customXml" Target="../ink/ink1.xml"/><Relationship Id="rId12" Type="http://schemas.openxmlformats.org/officeDocument/2006/relationships/image" Target="../media/image5.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image" Target="../media/image18.png"/><Relationship Id="rId46" Type="http://schemas.openxmlformats.org/officeDocument/2006/relationships/image" Target="../media/image22.png"/><Relationship Id="rId20" Type="http://schemas.openxmlformats.org/officeDocument/2006/relationships/image" Target="../media/image9.png"/><Relationship Id="rId41" Type="http://schemas.openxmlformats.org/officeDocument/2006/relationships/customXml" Target="../ink/ink20.xml"/><Relationship Id="rId1" Type="http://schemas.openxmlformats.org/officeDocument/2006/relationships/slideLayout" Target="../slideLayouts/slideLayout7.xml"/><Relationship Id="rId6"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849D-496E-0C64-EE20-E3B8A1515C23}"/>
              </a:ext>
            </a:extLst>
          </p:cNvPr>
          <p:cNvSpPr>
            <a:spLocks noGrp="1"/>
          </p:cNvSpPr>
          <p:nvPr>
            <p:ph type="ctrTitle"/>
          </p:nvPr>
        </p:nvSpPr>
        <p:spPr/>
        <p:txBody>
          <a:bodyPr/>
          <a:lstStyle/>
          <a:p>
            <a:r>
              <a:rPr lang="en-GB" dirty="0"/>
              <a:t>Database Design Documentation</a:t>
            </a:r>
          </a:p>
        </p:txBody>
      </p:sp>
      <p:sp>
        <p:nvSpPr>
          <p:cNvPr id="3" name="Subtitle 2">
            <a:extLst>
              <a:ext uri="{FF2B5EF4-FFF2-40B4-BE49-F238E27FC236}">
                <a16:creationId xmlns:a16="http://schemas.microsoft.com/office/drawing/2014/main" id="{FB86B774-0A56-6D07-895B-2164550C5769}"/>
              </a:ext>
            </a:extLst>
          </p:cNvPr>
          <p:cNvSpPr>
            <a:spLocks noGrp="1"/>
          </p:cNvSpPr>
          <p:nvPr>
            <p:ph type="subTitle" idx="1"/>
          </p:nvPr>
        </p:nvSpPr>
        <p:spPr/>
        <p:txBody>
          <a:bodyPr/>
          <a:lstStyle/>
          <a:p>
            <a:r>
              <a:rPr lang="en-GB" dirty="0"/>
              <a:t>CraftGem - Dylan Pounder (175870)</a:t>
            </a:r>
          </a:p>
        </p:txBody>
      </p:sp>
    </p:spTree>
    <p:extLst>
      <p:ext uri="{BB962C8B-B14F-4D97-AF65-F5344CB8AC3E}">
        <p14:creationId xmlns:p14="http://schemas.microsoft.com/office/powerpoint/2010/main" val="217482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BEEE6-3D30-14E7-EA6B-6282BB757B29}"/>
              </a:ext>
            </a:extLst>
          </p:cNvPr>
          <p:cNvSpPr>
            <a:spLocks noGrp="1"/>
          </p:cNvSpPr>
          <p:nvPr>
            <p:ph type="ctrTitle"/>
          </p:nvPr>
        </p:nvSpPr>
        <p:spPr/>
        <p:txBody>
          <a:bodyPr/>
          <a:lstStyle/>
          <a:p>
            <a:r>
              <a:rPr lang="en-GB" dirty="0"/>
              <a:t>Entity Relationship Diagram</a:t>
            </a:r>
          </a:p>
        </p:txBody>
      </p:sp>
      <p:sp>
        <p:nvSpPr>
          <p:cNvPr id="3" name="Subtitle 2">
            <a:extLst>
              <a:ext uri="{FF2B5EF4-FFF2-40B4-BE49-F238E27FC236}">
                <a16:creationId xmlns:a16="http://schemas.microsoft.com/office/drawing/2014/main" id="{886082B0-9818-1E8A-81C6-CB72B3E20B96}"/>
              </a:ext>
            </a:extLst>
          </p:cNvPr>
          <p:cNvSpPr>
            <a:spLocks noGrp="1"/>
          </p:cNvSpPr>
          <p:nvPr>
            <p:ph type="subTitle" idx="1"/>
          </p:nvPr>
        </p:nvSpPr>
        <p:spPr/>
        <p:txBody>
          <a:bodyPr/>
          <a:lstStyle/>
          <a:p>
            <a:r>
              <a:rPr lang="en-GB" dirty="0"/>
              <a:t>CraftGem Database</a:t>
            </a:r>
          </a:p>
        </p:txBody>
      </p:sp>
    </p:spTree>
    <p:extLst>
      <p:ext uri="{BB962C8B-B14F-4D97-AF65-F5344CB8AC3E}">
        <p14:creationId xmlns:p14="http://schemas.microsoft.com/office/powerpoint/2010/main" val="1718568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EC01DC-D90C-14AD-7121-27A563C76FB2}"/>
              </a:ext>
            </a:extLst>
          </p:cNvPr>
          <p:cNvSpPr/>
          <p:nvPr/>
        </p:nvSpPr>
        <p:spPr>
          <a:xfrm>
            <a:off x="652368" y="946023"/>
            <a:ext cx="1700403" cy="216865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Primary key = Customer ID</a:t>
            </a:r>
          </a:p>
          <a:p>
            <a:pPr algn="ctr"/>
            <a:endParaRPr lang="en-GB" sz="1000" dirty="0"/>
          </a:p>
          <a:p>
            <a:pPr algn="ctr"/>
            <a:endParaRPr lang="en-GB" sz="1000" dirty="0"/>
          </a:p>
        </p:txBody>
      </p:sp>
      <p:sp>
        <p:nvSpPr>
          <p:cNvPr id="6" name="Rectangle 5">
            <a:extLst>
              <a:ext uri="{FF2B5EF4-FFF2-40B4-BE49-F238E27FC236}">
                <a16:creationId xmlns:a16="http://schemas.microsoft.com/office/drawing/2014/main" id="{A8E7B3AB-22E4-E676-5F96-4123E92712D8}"/>
              </a:ext>
            </a:extLst>
          </p:cNvPr>
          <p:cNvSpPr/>
          <p:nvPr/>
        </p:nvSpPr>
        <p:spPr>
          <a:xfrm>
            <a:off x="3709797" y="946023"/>
            <a:ext cx="1700403" cy="216865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Primary Key = Order ID</a:t>
            </a:r>
          </a:p>
          <a:p>
            <a:pPr algn="ctr"/>
            <a:endParaRPr lang="en-GB" sz="1000" dirty="0"/>
          </a:p>
          <a:p>
            <a:pPr algn="ctr"/>
            <a:r>
              <a:rPr lang="en-GB" sz="1000" dirty="0"/>
              <a:t>Foreign Key = Customer ID</a:t>
            </a:r>
          </a:p>
        </p:txBody>
      </p:sp>
      <p:sp>
        <p:nvSpPr>
          <p:cNvPr id="7" name="Rectangle 6">
            <a:extLst>
              <a:ext uri="{FF2B5EF4-FFF2-40B4-BE49-F238E27FC236}">
                <a16:creationId xmlns:a16="http://schemas.microsoft.com/office/drawing/2014/main" id="{C93B2A1E-0D48-F099-8290-E5FF6C290B94}"/>
              </a:ext>
            </a:extLst>
          </p:cNvPr>
          <p:cNvSpPr/>
          <p:nvPr/>
        </p:nvSpPr>
        <p:spPr>
          <a:xfrm>
            <a:off x="6767226" y="946023"/>
            <a:ext cx="1700403" cy="216865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Primary Key = Order List ID</a:t>
            </a:r>
          </a:p>
          <a:p>
            <a:pPr algn="ctr"/>
            <a:endParaRPr lang="en-GB" sz="1000" dirty="0"/>
          </a:p>
          <a:p>
            <a:pPr algn="ctr"/>
            <a:r>
              <a:rPr lang="en-GB" sz="1000" dirty="0"/>
              <a:t>Foreign Key = Order ID</a:t>
            </a:r>
          </a:p>
          <a:p>
            <a:pPr algn="ctr"/>
            <a:endParaRPr lang="en-GB" sz="1000" dirty="0"/>
          </a:p>
          <a:p>
            <a:pPr algn="ctr"/>
            <a:r>
              <a:rPr lang="en-GB" sz="1000" dirty="0"/>
              <a:t>Foreign Key = Product ID</a:t>
            </a:r>
          </a:p>
        </p:txBody>
      </p:sp>
      <p:sp>
        <p:nvSpPr>
          <p:cNvPr id="8" name="Rectangle 7">
            <a:extLst>
              <a:ext uri="{FF2B5EF4-FFF2-40B4-BE49-F238E27FC236}">
                <a16:creationId xmlns:a16="http://schemas.microsoft.com/office/drawing/2014/main" id="{1B451D0D-B377-A013-A39D-EC72D7CC404F}"/>
              </a:ext>
            </a:extLst>
          </p:cNvPr>
          <p:cNvSpPr/>
          <p:nvPr/>
        </p:nvSpPr>
        <p:spPr>
          <a:xfrm>
            <a:off x="9824655" y="946023"/>
            <a:ext cx="1700403" cy="216865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Primary Key = Product ID</a:t>
            </a:r>
          </a:p>
        </p:txBody>
      </p:sp>
      <p:cxnSp>
        <p:nvCxnSpPr>
          <p:cNvPr id="10" name="Straight Connector 9">
            <a:extLst>
              <a:ext uri="{FF2B5EF4-FFF2-40B4-BE49-F238E27FC236}">
                <a16:creationId xmlns:a16="http://schemas.microsoft.com/office/drawing/2014/main" id="{6F9195E3-C0F3-E80A-61D7-84BCB15A39D4}"/>
              </a:ext>
            </a:extLst>
          </p:cNvPr>
          <p:cNvCxnSpPr>
            <a:stCxn id="2" idx="3"/>
            <a:endCxn id="6" idx="1"/>
          </p:cNvCxnSpPr>
          <p:nvPr/>
        </p:nvCxnSpPr>
        <p:spPr>
          <a:xfrm>
            <a:off x="2352771" y="2030349"/>
            <a:ext cx="1357026"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 name="Straight Connector 12">
            <a:extLst>
              <a:ext uri="{FF2B5EF4-FFF2-40B4-BE49-F238E27FC236}">
                <a16:creationId xmlns:a16="http://schemas.microsoft.com/office/drawing/2014/main" id="{311A872C-E354-63C0-4864-AF8286577316}"/>
              </a:ext>
            </a:extLst>
          </p:cNvPr>
          <p:cNvCxnSpPr>
            <a:stCxn id="6" idx="3"/>
            <a:endCxn id="7" idx="1"/>
          </p:cNvCxnSpPr>
          <p:nvPr/>
        </p:nvCxnSpPr>
        <p:spPr>
          <a:xfrm>
            <a:off x="5410200" y="2030349"/>
            <a:ext cx="1357026"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5" name="Straight Connector 14">
            <a:extLst>
              <a:ext uri="{FF2B5EF4-FFF2-40B4-BE49-F238E27FC236}">
                <a16:creationId xmlns:a16="http://schemas.microsoft.com/office/drawing/2014/main" id="{8D0C4539-3E44-8931-D1F0-3D818FBC7422}"/>
              </a:ext>
            </a:extLst>
          </p:cNvPr>
          <p:cNvCxnSpPr>
            <a:stCxn id="7" idx="3"/>
            <a:endCxn id="8" idx="1"/>
          </p:cNvCxnSpPr>
          <p:nvPr/>
        </p:nvCxnSpPr>
        <p:spPr>
          <a:xfrm>
            <a:off x="8467629" y="2030349"/>
            <a:ext cx="1357026" cy="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Rectangle 15">
            <a:extLst>
              <a:ext uri="{FF2B5EF4-FFF2-40B4-BE49-F238E27FC236}">
                <a16:creationId xmlns:a16="http://schemas.microsoft.com/office/drawing/2014/main" id="{DC1B906C-CE6A-725B-8E92-ABDA3B514E77}"/>
              </a:ext>
            </a:extLst>
          </p:cNvPr>
          <p:cNvSpPr/>
          <p:nvPr/>
        </p:nvSpPr>
        <p:spPr>
          <a:xfrm>
            <a:off x="652368" y="946023"/>
            <a:ext cx="1700403" cy="2941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Customer</a:t>
            </a:r>
          </a:p>
        </p:txBody>
      </p:sp>
      <p:sp>
        <p:nvSpPr>
          <p:cNvPr id="17" name="Rectangle 16">
            <a:extLst>
              <a:ext uri="{FF2B5EF4-FFF2-40B4-BE49-F238E27FC236}">
                <a16:creationId xmlns:a16="http://schemas.microsoft.com/office/drawing/2014/main" id="{FA6E2C37-1208-862A-55D7-6FB577A43BBC}"/>
              </a:ext>
            </a:extLst>
          </p:cNvPr>
          <p:cNvSpPr/>
          <p:nvPr/>
        </p:nvSpPr>
        <p:spPr>
          <a:xfrm>
            <a:off x="3709796" y="946023"/>
            <a:ext cx="1700403" cy="294131"/>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dirty="0"/>
              <a:t>Order</a:t>
            </a:r>
          </a:p>
        </p:txBody>
      </p:sp>
      <p:sp>
        <p:nvSpPr>
          <p:cNvPr id="18" name="Rectangle 17">
            <a:extLst>
              <a:ext uri="{FF2B5EF4-FFF2-40B4-BE49-F238E27FC236}">
                <a16:creationId xmlns:a16="http://schemas.microsoft.com/office/drawing/2014/main" id="{121309B7-E5F8-2205-C5CF-49BDB63D31B6}"/>
              </a:ext>
            </a:extLst>
          </p:cNvPr>
          <p:cNvSpPr/>
          <p:nvPr/>
        </p:nvSpPr>
        <p:spPr>
          <a:xfrm>
            <a:off x="6767225" y="946022"/>
            <a:ext cx="1700403" cy="294131"/>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dirty="0"/>
              <a:t>Order List</a:t>
            </a:r>
          </a:p>
        </p:txBody>
      </p:sp>
      <p:sp>
        <p:nvSpPr>
          <p:cNvPr id="19" name="Rectangle 18">
            <a:extLst>
              <a:ext uri="{FF2B5EF4-FFF2-40B4-BE49-F238E27FC236}">
                <a16:creationId xmlns:a16="http://schemas.microsoft.com/office/drawing/2014/main" id="{61EE2377-A0FA-F234-3120-D0638F2A421C}"/>
              </a:ext>
            </a:extLst>
          </p:cNvPr>
          <p:cNvSpPr/>
          <p:nvPr/>
        </p:nvSpPr>
        <p:spPr>
          <a:xfrm>
            <a:off x="9824653" y="946022"/>
            <a:ext cx="1700403" cy="294131"/>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Product</a:t>
            </a:r>
          </a:p>
        </p:txBody>
      </p:sp>
      <p:sp>
        <p:nvSpPr>
          <p:cNvPr id="20" name="TextBox 19">
            <a:extLst>
              <a:ext uri="{FF2B5EF4-FFF2-40B4-BE49-F238E27FC236}">
                <a16:creationId xmlns:a16="http://schemas.microsoft.com/office/drawing/2014/main" id="{1ABCD734-3878-D537-DE1C-4735CE32BE0A}"/>
              </a:ext>
            </a:extLst>
          </p:cNvPr>
          <p:cNvSpPr txBox="1"/>
          <p:nvPr/>
        </p:nvSpPr>
        <p:spPr>
          <a:xfrm>
            <a:off x="2352771" y="1597650"/>
            <a:ext cx="308098" cy="369332"/>
          </a:xfrm>
          <a:prstGeom prst="rect">
            <a:avLst/>
          </a:prstGeom>
          <a:noFill/>
        </p:spPr>
        <p:txBody>
          <a:bodyPr wrap="none" rtlCol="0">
            <a:spAutoFit/>
          </a:bodyPr>
          <a:lstStyle/>
          <a:p>
            <a:r>
              <a:rPr lang="en-GB" dirty="0"/>
              <a:t>1</a:t>
            </a:r>
          </a:p>
        </p:txBody>
      </p:sp>
      <p:sp>
        <p:nvSpPr>
          <p:cNvPr id="21" name="TextBox 20">
            <a:extLst>
              <a:ext uri="{FF2B5EF4-FFF2-40B4-BE49-F238E27FC236}">
                <a16:creationId xmlns:a16="http://schemas.microsoft.com/office/drawing/2014/main" id="{EA41BC85-2E5D-B4B8-E141-A747C3764C9A}"/>
              </a:ext>
            </a:extLst>
          </p:cNvPr>
          <p:cNvSpPr txBox="1"/>
          <p:nvPr/>
        </p:nvSpPr>
        <p:spPr>
          <a:xfrm rot="5400000">
            <a:off x="3371081" y="1628267"/>
            <a:ext cx="308098" cy="369332"/>
          </a:xfrm>
          <a:prstGeom prst="rect">
            <a:avLst/>
          </a:prstGeom>
          <a:noFill/>
        </p:spPr>
        <p:txBody>
          <a:bodyPr wrap="none" rtlCol="0">
            <a:spAutoFit/>
          </a:bodyPr>
          <a:lstStyle/>
          <a:p>
            <a:r>
              <a:rPr lang="en-GB" dirty="0"/>
              <a:t>8</a:t>
            </a:r>
          </a:p>
        </p:txBody>
      </p:sp>
      <p:sp>
        <p:nvSpPr>
          <p:cNvPr id="22" name="TextBox 21">
            <a:extLst>
              <a:ext uri="{FF2B5EF4-FFF2-40B4-BE49-F238E27FC236}">
                <a16:creationId xmlns:a16="http://schemas.microsoft.com/office/drawing/2014/main" id="{4259BD97-8AEA-74D8-70AA-3C802882BD74}"/>
              </a:ext>
            </a:extLst>
          </p:cNvPr>
          <p:cNvSpPr txBox="1"/>
          <p:nvPr/>
        </p:nvSpPr>
        <p:spPr>
          <a:xfrm>
            <a:off x="5461218" y="1597650"/>
            <a:ext cx="308098" cy="369332"/>
          </a:xfrm>
          <a:prstGeom prst="rect">
            <a:avLst/>
          </a:prstGeom>
          <a:noFill/>
        </p:spPr>
        <p:txBody>
          <a:bodyPr wrap="none" rtlCol="0">
            <a:spAutoFit/>
          </a:bodyPr>
          <a:lstStyle/>
          <a:p>
            <a:r>
              <a:rPr lang="en-GB" dirty="0"/>
              <a:t>1</a:t>
            </a:r>
          </a:p>
        </p:txBody>
      </p:sp>
      <p:sp>
        <p:nvSpPr>
          <p:cNvPr id="23" name="TextBox 22">
            <a:extLst>
              <a:ext uri="{FF2B5EF4-FFF2-40B4-BE49-F238E27FC236}">
                <a16:creationId xmlns:a16="http://schemas.microsoft.com/office/drawing/2014/main" id="{55BD1AB5-BA31-0979-8185-BCADCB705CF5}"/>
              </a:ext>
            </a:extLst>
          </p:cNvPr>
          <p:cNvSpPr txBox="1"/>
          <p:nvPr/>
        </p:nvSpPr>
        <p:spPr>
          <a:xfrm>
            <a:off x="6483230" y="1597650"/>
            <a:ext cx="308098" cy="369332"/>
          </a:xfrm>
          <a:prstGeom prst="rect">
            <a:avLst/>
          </a:prstGeom>
          <a:noFill/>
        </p:spPr>
        <p:txBody>
          <a:bodyPr wrap="none" rtlCol="0">
            <a:spAutoFit/>
          </a:bodyPr>
          <a:lstStyle/>
          <a:p>
            <a:r>
              <a:rPr lang="en-GB" dirty="0"/>
              <a:t>1</a:t>
            </a:r>
          </a:p>
        </p:txBody>
      </p:sp>
      <p:sp>
        <p:nvSpPr>
          <p:cNvPr id="24" name="TextBox 23">
            <a:extLst>
              <a:ext uri="{FF2B5EF4-FFF2-40B4-BE49-F238E27FC236}">
                <a16:creationId xmlns:a16="http://schemas.microsoft.com/office/drawing/2014/main" id="{836F3C02-B453-5962-17E9-11EE77745DFE}"/>
              </a:ext>
            </a:extLst>
          </p:cNvPr>
          <p:cNvSpPr txBox="1"/>
          <p:nvPr/>
        </p:nvSpPr>
        <p:spPr>
          <a:xfrm>
            <a:off x="9531131" y="1661017"/>
            <a:ext cx="308098" cy="369332"/>
          </a:xfrm>
          <a:prstGeom prst="rect">
            <a:avLst/>
          </a:prstGeom>
          <a:noFill/>
        </p:spPr>
        <p:txBody>
          <a:bodyPr wrap="none" rtlCol="0">
            <a:spAutoFit/>
          </a:bodyPr>
          <a:lstStyle/>
          <a:p>
            <a:r>
              <a:rPr lang="en-GB" dirty="0"/>
              <a:t>1</a:t>
            </a:r>
          </a:p>
        </p:txBody>
      </p:sp>
      <p:sp>
        <p:nvSpPr>
          <p:cNvPr id="26" name="TextBox 25">
            <a:extLst>
              <a:ext uri="{FF2B5EF4-FFF2-40B4-BE49-F238E27FC236}">
                <a16:creationId xmlns:a16="http://schemas.microsoft.com/office/drawing/2014/main" id="{BEE9CEA8-72D8-433E-370E-212AEA5FC0F7}"/>
              </a:ext>
            </a:extLst>
          </p:cNvPr>
          <p:cNvSpPr txBox="1"/>
          <p:nvPr/>
        </p:nvSpPr>
        <p:spPr>
          <a:xfrm rot="5400000">
            <a:off x="8498245" y="1684650"/>
            <a:ext cx="308098" cy="369332"/>
          </a:xfrm>
          <a:prstGeom prst="rect">
            <a:avLst/>
          </a:prstGeom>
          <a:noFill/>
        </p:spPr>
        <p:txBody>
          <a:bodyPr wrap="none" rtlCol="0">
            <a:spAutoFit/>
          </a:bodyPr>
          <a:lstStyle/>
          <a:p>
            <a:r>
              <a:rPr lang="en-GB" dirty="0"/>
              <a:t>8</a:t>
            </a:r>
          </a:p>
        </p:txBody>
      </p:sp>
      <p:sp>
        <p:nvSpPr>
          <p:cNvPr id="27" name="TextBox 26">
            <a:extLst>
              <a:ext uri="{FF2B5EF4-FFF2-40B4-BE49-F238E27FC236}">
                <a16:creationId xmlns:a16="http://schemas.microsoft.com/office/drawing/2014/main" id="{59C29DDB-742D-0AB5-6972-E7D9575F6DBC}"/>
              </a:ext>
            </a:extLst>
          </p:cNvPr>
          <p:cNvSpPr txBox="1"/>
          <p:nvPr/>
        </p:nvSpPr>
        <p:spPr>
          <a:xfrm>
            <a:off x="533206" y="3665208"/>
            <a:ext cx="10991850" cy="2677656"/>
          </a:xfrm>
          <a:prstGeom prst="rect">
            <a:avLst/>
          </a:prstGeom>
          <a:noFill/>
        </p:spPr>
        <p:txBody>
          <a:bodyPr wrap="square" rtlCol="0">
            <a:spAutoFit/>
          </a:bodyPr>
          <a:lstStyle/>
          <a:p>
            <a:r>
              <a:rPr lang="en-GB" sz="1400" dirty="0"/>
              <a:t>The relationships between my chosen tables will look something along the lines of this. </a:t>
            </a:r>
          </a:p>
          <a:p>
            <a:endParaRPr lang="en-GB" sz="1400" dirty="0"/>
          </a:p>
          <a:p>
            <a:r>
              <a:rPr lang="en-GB" sz="1400" dirty="0"/>
              <a:t>The way that this works is that a table will hold customer data, the primary key of the customer table will become a foreign key in the order table as a customer can have many orders.</a:t>
            </a:r>
          </a:p>
          <a:p>
            <a:endParaRPr lang="en-GB" sz="1400" dirty="0"/>
          </a:p>
          <a:p>
            <a:r>
              <a:rPr lang="en-GB" sz="1400" dirty="0"/>
              <a:t>The order table primary key will be Order ID, this will become a foreign key in the order list, an order will have one order list, this order list will contain the products the customer has ordered.</a:t>
            </a:r>
          </a:p>
          <a:p>
            <a:endParaRPr lang="en-GB" sz="1400" dirty="0"/>
          </a:p>
          <a:p>
            <a:r>
              <a:rPr lang="en-GB" sz="1400" dirty="0"/>
              <a:t>The order list table primary key will be Order List ID, the order list table will have 2 foreign keys as it will have the Order ID as well as a product ID from the product table.</a:t>
            </a:r>
          </a:p>
          <a:p>
            <a:endParaRPr lang="en-GB" sz="1400" dirty="0"/>
          </a:p>
          <a:p>
            <a:r>
              <a:rPr lang="en-GB" sz="1400" dirty="0"/>
              <a:t>The product table will have a primary key of Product ID, and this links back to the order list as an order list can have many products.</a:t>
            </a:r>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37DAF8D9-FDB3-4732-AD85-E62258FDD6B9}"/>
                  </a:ext>
                </a:extLst>
              </p14:cNvPr>
              <p14:cNvContentPartPr/>
              <p14:nvPr/>
            </p14:nvContentPartPr>
            <p14:xfrm>
              <a:off x="6325669" y="1413316"/>
              <a:ext cx="560520" cy="767520"/>
            </p14:xfrm>
          </p:contentPart>
        </mc:Choice>
        <mc:Fallback>
          <p:pic>
            <p:nvPicPr>
              <p:cNvPr id="3" name="Ink 2">
                <a:extLst>
                  <a:ext uri="{FF2B5EF4-FFF2-40B4-BE49-F238E27FC236}">
                    <a16:creationId xmlns:a16="http://schemas.microsoft.com/office/drawing/2014/main" id="{37DAF8D9-FDB3-4732-AD85-E62258FDD6B9}"/>
                  </a:ext>
                </a:extLst>
              </p:cNvPr>
              <p:cNvPicPr/>
              <p:nvPr/>
            </p:nvPicPr>
            <p:blipFill>
              <a:blip r:embed="rId4"/>
              <a:stretch>
                <a:fillRect/>
              </a:stretch>
            </p:blipFill>
            <p:spPr>
              <a:xfrm>
                <a:off x="6317029" y="1404676"/>
                <a:ext cx="578160" cy="7851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EF8E7BA4-6A9B-4A6B-8E7C-EC9108789086}"/>
                  </a:ext>
                </a:extLst>
              </p14:cNvPr>
              <p14:cNvContentPartPr/>
              <p14:nvPr/>
            </p14:nvContentPartPr>
            <p14:xfrm>
              <a:off x="6599629" y="1814356"/>
              <a:ext cx="1985760" cy="415080"/>
            </p14:xfrm>
          </p:contentPart>
        </mc:Choice>
        <mc:Fallback>
          <p:pic>
            <p:nvPicPr>
              <p:cNvPr id="4" name="Ink 3">
                <a:extLst>
                  <a:ext uri="{FF2B5EF4-FFF2-40B4-BE49-F238E27FC236}">
                    <a16:creationId xmlns:a16="http://schemas.microsoft.com/office/drawing/2014/main" id="{EF8E7BA4-6A9B-4A6B-8E7C-EC9108789086}"/>
                  </a:ext>
                </a:extLst>
              </p:cNvPr>
              <p:cNvPicPr/>
              <p:nvPr/>
            </p:nvPicPr>
            <p:blipFill>
              <a:blip r:embed="rId6"/>
              <a:stretch>
                <a:fillRect/>
              </a:stretch>
            </p:blipFill>
            <p:spPr>
              <a:xfrm>
                <a:off x="6590989" y="1805716"/>
                <a:ext cx="2003400" cy="432720"/>
              </a:xfrm>
              <a:prstGeom prst="rect">
                <a:avLst/>
              </a:prstGeom>
            </p:spPr>
          </p:pic>
        </mc:Fallback>
      </mc:AlternateContent>
      <p:grpSp>
        <p:nvGrpSpPr>
          <p:cNvPr id="46" name="Group 45">
            <a:extLst>
              <a:ext uri="{FF2B5EF4-FFF2-40B4-BE49-F238E27FC236}">
                <a16:creationId xmlns:a16="http://schemas.microsoft.com/office/drawing/2014/main" id="{EC4C239B-394E-4075-9342-99051A7C1178}"/>
              </a:ext>
            </a:extLst>
          </p:cNvPr>
          <p:cNvGrpSpPr/>
          <p:nvPr/>
        </p:nvGrpSpPr>
        <p:grpSpPr>
          <a:xfrm>
            <a:off x="6529069" y="-119705"/>
            <a:ext cx="4855320" cy="1415661"/>
            <a:chOff x="6529069" y="-119705"/>
            <a:chExt cx="4855320" cy="1415661"/>
          </a:xfrm>
        </p:grpSpPr>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B52F0510-EBCE-4B4D-AC5B-0DF00E16E593}"/>
                    </a:ext>
                  </a:extLst>
                </p14:cNvPr>
                <p14:cNvContentPartPr/>
                <p14:nvPr/>
              </p14:nvContentPartPr>
              <p14:xfrm>
                <a:off x="6529069" y="791596"/>
                <a:ext cx="349920" cy="504360"/>
              </p14:xfrm>
            </p:contentPart>
          </mc:Choice>
          <mc:Fallback>
            <p:pic>
              <p:nvPicPr>
                <p:cNvPr id="5" name="Ink 4">
                  <a:extLst>
                    <a:ext uri="{FF2B5EF4-FFF2-40B4-BE49-F238E27FC236}">
                      <a16:creationId xmlns:a16="http://schemas.microsoft.com/office/drawing/2014/main" id="{B52F0510-EBCE-4B4D-AC5B-0DF00E16E593}"/>
                    </a:ext>
                  </a:extLst>
                </p:cNvPr>
                <p:cNvPicPr/>
                <p:nvPr/>
              </p:nvPicPr>
              <p:blipFill>
                <a:blip r:embed="rId8"/>
                <a:stretch>
                  <a:fillRect/>
                </a:stretch>
              </p:blipFill>
              <p:spPr>
                <a:xfrm>
                  <a:off x="6520429" y="782956"/>
                  <a:ext cx="367560" cy="522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17B13DE2-A6E6-4AA5-873E-0949096DB9A7}"/>
                    </a:ext>
                  </a:extLst>
                </p14:cNvPr>
                <p14:cNvContentPartPr/>
                <p14:nvPr/>
              </p14:nvContentPartPr>
              <p14:xfrm>
                <a:off x="7042789" y="277156"/>
                <a:ext cx="75960" cy="391680"/>
              </p14:xfrm>
            </p:contentPart>
          </mc:Choice>
          <mc:Fallback>
            <p:pic>
              <p:nvPicPr>
                <p:cNvPr id="9" name="Ink 8">
                  <a:extLst>
                    <a:ext uri="{FF2B5EF4-FFF2-40B4-BE49-F238E27FC236}">
                      <a16:creationId xmlns:a16="http://schemas.microsoft.com/office/drawing/2014/main" id="{17B13DE2-A6E6-4AA5-873E-0949096DB9A7}"/>
                    </a:ext>
                  </a:extLst>
                </p:cNvPr>
                <p:cNvPicPr/>
                <p:nvPr/>
              </p:nvPicPr>
              <p:blipFill>
                <a:blip r:embed="rId10"/>
                <a:stretch>
                  <a:fillRect/>
                </a:stretch>
              </p:blipFill>
              <p:spPr>
                <a:xfrm>
                  <a:off x="7033789" y="268156"/>
                  <a:ext cx="93600" cy="40932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1" name="Ink 10">
                  <a:extLst>
                    <a:ext uri="{FF2B5EF4-FFF2-40B4-BE49-F238E27FC236}">
                      <a16:creationId xmlns:a16="http://schemas.microsoft.com/office/drawing/2014/main" id="{9B03FEC6-B004-41AC-98A1-69DA61FD8585}"/>
                    </a:ext>
                  </a:extLst>
                </p14:cNvPr>
                <p14:cNvContentPartPr/>
                <p14:nvPr/>
              </p14:nvContentPartPr>
              <p14:xfrm>
                <a:off x="7199389" y="178876"/>
                <a:ext cx="401040" cy="434520"/>
              </p14:xfrm>
            </p:contentPart>
          </mc:Choice>
          <mc:Fallback>
            <p:pic>
              <p:nvPicPr>
                <p:cNvPr id="11" name="Ink 10">
                  <a:extLst>
                    <a:ext uri="{FF2B5EF4-FFF2-40B4-BE49-F238E27FC236}">
                      <a16:creationId xmlns:a16="http://schemas.microsoft.com/office/drawing/2014/main" id="{9B03FEC6-B004-41AC-98A1-69DA61FD8585}"/>
                    </a:ext>
                  </a:extLst>
                </p:cNvPr>
                <p:cNvPicPr/>
                <p:nvPr/>
              </p:nvPicPr>
              <p:blipFill>
                <a:blip r:embed="rId12"/>
                <a:stretch>
                  <a:fillRect/>
                </a:stretch>
              </p:blipFill>
              <p:spPr>
                <a:xfrm>
                  <a:off x="7190389" y="169876"/>
                  <a:ext cx="418680" cy="4521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2" name="Ink 11">
                  <a:extLst>
                    <a:ext uri="{FF2B5EF4-FFF2-40B4-BE49-F238E27FC236}">
                      <a16:creationId xmlns:a16="http://schemas.microsoft.com/office/drawing/2014/main" id="{DC68C8BA-780C-47A2-A565-4E152E9CCF96}"/>
                    </a:ext>
                  </a:extLst>
                </p14:cNvPr>
                <p14:cNvContentPartPr/>
                <p14:nvPr/>
              </p14:nvContentPartPr>
              <p14:xfrm>
                <a:off x="7611949" y="150076"/>
                <a:ext cx="357480" cy="475920"/>
              </p14:xfrm>
            </p:contentPart>
          </mc:Choice>
          <mc:Fallback>
            <p:pic>
              <p:nvPicPr>
                <p:cNvPr id="12" name="Ink 11">
                  <a:extLst>
                    <a:ext uri="{FF2B5EF4-FFF2-40B4-BE49-F238E27FC236}">
                      <a16:creationId xmlns:a16="http://schemas.microsoft.com/office/drawing/2014/main" id="{DC68C8BA-780C-47A2-A565-4E152E9CCF96}"/>
                    </a:ext>
                  </a:extLst>
                </p:cNvPr>
                <p:cNvPicPr/>
                <p:nvPr/>
              </p:nvPicPr>
              <p:blipFill>
                <a:blip r:embed="rId14"/>
                <a:stretch>
                  <a:fillRect/>
                </a:stretch>
              </p:blipFill>
              <p:spPr>
                <a:xfrm>
                  <a:off x="7602949" y="141436"/>
                  <a:ext cx="375120" cy="49356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25" name="Ink 24">
                  <a:extLst>
                    <a:ext uri="{FF2B5EF4-FFF2-40B4-BE49-F238E27FC236}">
                      <a16:creationId xmlns:a16="http://schemas.microsoft.com/office/drawing/2014/main" id="{9A9D93C8-F78D-4318-A544-492D19724AE8}"/>
                    </a:ext>
                  </a:extLst>
                </p14:cNvPr>
                <p14:cNvContentPartPr/>
                <p14:nvPr/>
              </p14:nvContentPartPr>
              <p14:xfrm>
                <a:off x="8240149" y="326476"/>
                <a:ext cx="299160" cy="173520"/>
              </p14:xfrm>
            </p:contentPart>
          </mc:Choice>
          <mc:Fallback>
            <p:pic>
              <p:nvPicPr>
                <p:cNvPr id="25" name="Ink 24">
                  <a:extLst>
                    <a:ext uri="{FF2B5EF4-FFF2-40B4-BE49-F238E27FC236}">
                      <a16:creationId xmlns:a16="http://schemas.microsoft.com/office/drawing/2014/main" id="{9A9D93C8-F78D-4318-A544-492D19724AE8}"/>
                    </a:ext>
                  </a:extLst>
                </p:cNvPr>
                <p:cNvPicPr/>
                <p:nvPr/>
              </p:nvPicPr>
              <p:blipFill>
                <a:blip r:embed="rId16"/>
                <a:stretch>
                  <a:fillRect/>
                </a:stretch>
              </p:blipFill>
              <p:spPr>
                <a:xfrm>
                  <a:off x="8231149" y="317476"/>
                  <a:ext cx="316800" cy="19116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28" name="Ink 27">
                  <a:extLst>
                    <a:ext uri="{FF2B5EF4-FFF2-40B4-BE49-F238E27FC236}">
                      <a16:creationId xmlns:a16="http://schemas.microsoft.com/office/drawing/2014/main" id="{DBB34049-B8A7-4F0C-9A5E-E4DD84C2F756}"/>
                    </a:ext>
                  </a:extLst>
                </p14:cNvPr>
                <p14:cNvContentPartPr/>
                <p14:nvPr/>
              </p14:nvContentPartPr>
              <p14:xfrm>
                <a:off x="8599789" y="187876"/>
                <a:ext cx="468720" cy="294840"/>
              </p14:xfrm>
            </p:contentPart>
          </mc:Choice>
          <mc:Fallback>
            <p:pic>
              <p:nvPicPr>
                <p:cNvPr id="28" name="Ink 27">
                  <a:extLst>
                    <a:ext uri="{FF2B5EF4-FFF2-40B4-BE49-F238E27FC236}">
                      <a16:creationId xmlns:a16="http://schemas.microsoft.com/office/drawing/2014/main" id="{DBB34049-B8A7-4F0C-9A5E-E4DD84C2F756}"/>
                    </a:ext>
                  </a:extLst>
                </p:cNvPr>
                <p:cNvPicPr/>
                <p:nvPr/>
              </p:nvPicPr>
              <p:blipFill>
                <a:blip r:embed="rId18"/>
                <a:stretch>
                  <a:fillRect/>
                </a:stretch>
              </p:blipFill>
              <p:spPr>
                <a:xfrm>
                  <a:off x="8591149" y="179236"/>
                  <a:ext cx="486360" cy="31248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9" name="Ink 28">
                  <a:extLst>
                    <a:ext uri="{FF2B5EF4-FFF2-40B4-BE49-F238E27FC236}">
                      <a16:creationId xmlns:a16="http://schemas.microsoft.com/office/drawing/2014/main" id="{2CB94C1B-DF2B-42D5-895B-5B3732233ED6}"/>
                    </a:ext>
                  </a:extLst>
                </p14:cNvPr>
                <p14:cNvContentPartPr/>
                <p14:nvPr/>
              </p14:nvContentPartPr>
              <p14:xfrm>
                <a:off x="9119989" y="-22724"/>
                <a:ext cx="760680" cy="417240"/>
              </p14:xfrm>
            </p:contentPart>
          </mc:Choice>
          <mc:Fallback>
            <p:pic>
              <p:nvPicPr>
                <p:cNvPr id="29" name="Ink 28">
                  <a:extLst>
                    <a:ext uri="{FF2B5EF4-FFF2-40B4-BE49-F238E27FC236}">
                      <a16:creationId xmlns:a16="http://schemas.microsoft.com/office/drawing/2014/main" id="{2CB94C1B-DF2B-42D5-895B-5B3732233ED6}"/>
                    </a:ext>
                  </a:extLst>
                </p:cNvPr>
                <p:cNvPicPr/>
                <p:nvPr/>
              </p:nvPicPr>
              <p:blipFill>
                <a:blip r:embed="rId20"/>
                <a:stretch>
                  <a:fillRect/>
                </a:stretch>
              </p:blipFill>
              <p:spPr>
                <a:xfrm>
                  <a:off x="9111349" y="-31724"/>
                  <a:ext cx="778320" cy="43488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30" name="Ink 29">
                  <a:extLst>
                    <a:ext uri="{FF2B5EF4-FFF2-40B4-BE49-F238E27FC236}">
                      <a16:creationId xmlns:a16="http://schemas.microsoft.com/office/drawing/2014/main" id="{CD3C9A1D-9B60-4869-A66E-974A8A916D82}"/>
                    </a:ext>
                  </a:extLst>
                </p14:cNvPr>
                <p14:cNvContentPartPr/>
                <p14:nvPr/>
              </p14:nvContentPartPr>
              <p14:xfrm>
                <a:off x="9650269" y="37975"/>
                <a:ext cx="236520" cy="83160"/>
              </p14:xfrm>
            </p:contentPart>
          </mc:Choice>
          <mc:Fallback>
            <p:pic>
              <p:nvPicPr>
                <p:cNvPr id="30" name="Ink 29">
                  <a:extLst>
                    <a:ext uri="{FF2B5EF4-FFF2-40B4-BE49-F238E27FC236}">
                      <a16:creationId xmlns:a16="http://schemas.microsoft.com/office/drawing/2014/main" id="{CD3C9A1D-9B60-4869-A66E-974A8A916D82}"/>
                    </a:ext>
                  </a:extLst>
                </p:cNvPr>
                <p:cNvPicPr/>
                <p:nvPr/>
              </p:nvPicPr>
              <p:blipFill>
                <a:blip r:embed="rId22"/>
                <a:stretch>
                  <a:fillRect/>
                </a:stretch>
              </p:blipFill>
              <p:spPr>
                <a:xfrm>
                  <a:off x="9641269" y="28975"/>
                  <a:ext cx="254160" cy="1008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31" name="Ink 30">
                  <a:extLst>
                    <a:ext uri="{FF2B5EF4-FFF2-40B4-BE49-F238E27FC236}">
                      <a16:creationId xmlns:a16="http://schemas.microsoft.com/office/drawing/2014/main" id="{73F23AAA-5021-4241-8725-4096DF22B41E}"/>
                    </a:ext>
                  </a:extLst>
                </p14:cNvPr>
                <p14:cNvContentPartPr/>
                <p14:nvPr/>
              </p14:nvContentPartPr>
              <p14:xfrm>
                <a:off x="8309989" y="178735"/>
                <a:ext cx="51480" cy="26640"/>
              </p14:xfrm>
            </p:contentPart>
          </mc:Choice>
          <mc:Fallback>
            <p:pic>
              <p:nvPicPr>
                <p:cNvPr id="31" name="Ink 30">
                  <a:extLst>
                    <a:ext uri="{FF2B5EF4-FFF2-40B4-BE49-F238E27FC236}">
                      <a16:creationId xmlns:a16="http://schemas.microsoft.com/office/drawing/2014/main" id="{73F23AAA-5021-4241-8725-4096DF22B41E}"/>
                    </a:ext>
                  </a:extLst>
                </p:cNvPr>
                <p:cNvPicPr/>
                <p:nvPr/>
              </p:nvPicPr>
              <p:blipFill>
                <a:blip r:embed="rId24"/>
                <a:stretch>
                  <a:fillRect/>
                </a:stretch>
              </p:blipFill>
              <p:spPr>
                <a:xfrm>
                  <a:off x="8301349" y="170095"/>
                  <a:ext cx="69120" cy="4428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33" name="Ink 32">
                  <a:extLst>
                    <a:ext uri="{FF2B5EF4-FFF2-40B4-BE49-F238E27FC236}">
                      <a16:creationId xmlns:a16="http://schemas.microsoft.com/office/drawing/2014/main" id="{6DC9EE91-6C67-425C-9158-99A0CFB457AA}"/>
                    </a:ext>
                  </a:extLst>
                </p14:cNvPr>
                <p14:cNvContentPartPr/>
                <p14:nvPr/>
              </p14:nvContentPartPr>
              <p14:xfrm>
                <a:off x="10096309" y="41935"/>
                <a:ext cx="261000" cy="287280"/>
              </p14:xfrm>
            </p:contentPart>
          </mc:Choice>
          <mc:Fallback>
            <p:pic>
              <p:nvPicPr>
                <p:cNvPr id="33" name="Ink 32">
                  <a:extLst>
                    <a:ext uri="{FF2B5EF4-FFF2-40B4-BE49-F238E27FC236}">
                      <a16:creationId xmlns:a16="http://schemas.microsoft.com/office/drawing/2014/main" id="{6DC9EE91-6C67-425C-9158-99A0CFB457AA}"/>
                    </a:ext>
                  </a:extLst>
                </p:cNvPr>
                <p:cNvPicPr/>
                <p:nvPr/>
              </p:nvPicPr>
              <p:blipFill>
                <a:blip r:embed="rId26"/>
                <a:stretch>
                  <a:fillRect/>
                </a:stretch>
              </p:blipFill>
              <p:spPr>
                <a:xfrm>
                  <a:off x="10087309" y="32935"/>
                  <a:ext cx="278640" cy="30492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34" name="Ink 33">
                  <a:extLst>
                    <a:ext uri="{FF2B5EF4-FFF2-40B4-BE49-F238E27FC236}">
                      <a16:creationId xmlns:a16="http://schemas.microsoft.com/office/drawing/2014/main" id="{3FC959D6-1CFC-45E9-B68F-E16630D552C7}"/>
                    </a:ext>
                  </a:extLst>
                </p14:cNvPr>
                <p14:cNvContentPartPr/>
                <p14:nvPr/>
              </p14:nvContentPartPr>
              <p14:xfrm>
                <a:off x="10460269" y="121135"/>
                <a:ext cx="6120" cy="2160"/>
              </p14:xfrm>
            </p:contentPart>
          </mc:Choice>
          <mc:Fallback>
            <p:pic>
              <p:nvPicPr>
                <p:cNvPr id="34" name="Ink 33">
                  <a:extLst>
                    <a:ext uri="{FF2B5EF4-FFF2-40B4-BE49-F238E27FC236}">
                      <a16:creationId xmlns:a16="http://schemas.microsoft.com/office/drawing/2014/main" id="{3FC959D6-1CFC-45E9-B68F-E16630D552C7}"/>
                    </a:ext>
                  </a:extLst>
                </p:cNvPr>
                <p:cNvPicPr/>
                <p:nvPr/>
              </p:nvPicPr>
              <p:blipFill>
                <a:blip r:embed="rId28"/>
                <a:stretch>
                  <a:fillRect/>
                </a:stretch>
              </p:blipFill>
              <p:spPr>
                <a:xfrm>
                  <a:off x="10451629" y="112495"/>
                  <a:ext cx="23760" cy="198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35" name="Ink 34">
                  <a:extLst>
                    <a:ext uri="{FF2B5EF4-FFF2-40B4-BE49-F238E27FC236}">
                      <a16:creationId xmlns:a16="http://schemas.microsoft.com/office/drawing/2014/main" id="{C64A9A91-1EA7-4F30-9CBB-8BF3A3CE522B}"/>
                    </a:ext>
                  </a:extLst>
                </p14:cNvPr>
                <p14:cNvContentPartPr/>
                <p14:nvPr/>
              </p14:nvContentPartPr>
              <p14:xfrm>
                <a:off x="10448749" y="-119705"/>
                <a:ext cx="487080" cy="363600"/>
              </p14:xfrm>
            </p:contentPart>
          </mc:Choice>
          <mc:Fallback>
            <p:pic>
              <p:nvPicPr>
                <p:cNvPr id="35" name="Ink 34">
                  <a:extLst>
                    <a:ext uri="{FF2B5EF4-FFF2-40B4-BE49-F238E27FC236}">
                      <a16:creationId xmlns:a16="http://schemas.microsoft.com/office/drawing/2014/main" id="{C64A9A91-1EA7-4F30-9CBB-8BF3A3CE522B}"/>
                    </a:ext>
                  </a:extLst>
                </p:cNvPr>
                <p:cNvPicPr/>
                <p:nvPr/>
              </p:nvPicPr>
              <p:blipFill>
                <a:blip r:embed="rId30"/>
                <a:stretch>
                  <a:fillRect/>
                </a:stretch>
              </p:blipFill>
              <p:spPr>
                <a:xfrm>
                  <a:off x="10439749" y="-128705"/>
                  <a:ext cx="504720" cy="38124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36" name="Ink 35">
                  <a:extLst>
                    <a:ext uri="{FF2B5EF4-FFF2-40B4-BE49-F238E27FC236}">
                      <a16:creationId xmlns:a16="http://schemas.microsoft.com/office/drawing/2014/main" id="{D6ABA738-B525-4908-A76B-3E7D35F132EE}"/>
                    </a:ext>
                  </a:extLst>
                </p14:cNvPr>
                <p14:cNvContentPartPr/>
                <p14:nvPr/>
              </p14:nvContentPartPr>
              <p14:xfrm>
                <a:off x="10733149" y="-39785"/>
                <a:ext cx="233280" cy="132480"/>
              </p14:xfrm>
            </p:contentPart>
          </mc:Choice>
          <mc:Fallback>
            <p:pic>
              <p:nvPicPr>
                <p:cNvPr id="36" name="Ink 35">
                  <a:extLst>
                    <a:ext uri="{FF2B5EF4-FFF2-40B4-BE49-F238E27FC236}">
                      <a16:creationId xmlns:a16="http://schemas.microsoft.com/office/drawing/2014/main" id="{D6ABA738-B525-4908-A76B-3E7D35F132EE}"/>
                    </a:ext>
                  </a:extLst>
                </p:cNvPr>
                <p:cNvPicPr/>
                <p:nvPr/>
              </p:nvPicPr>
              <p:blipFill>
                <a:blip r:embed="rId32"/>
                <a:stretch>
                  <a:fillRect/>
                </a:stretch>
              </p:blipFill>
              <p:spPr>
                <a:xfrm>
                  <a:off x="10724149" y="-48425"/>
                  <a:ext cx="250920" cy="15012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37" name="Ink 36">
                  <a:extLst>
                    <a:ext uri="{FF2B5EF4-FFF2-40B4-BE49-F238E27FC236}">
                      <a16:creationId xmlns:a16="http://schemas.microsoft.com/office/drawing/2014/main" id="{A6925CE8-2931-4B37-A4D2-4A5164F99ADF}"/>
                    </a:ext>
                  </a:extLst>
                </p14:cNvPr>
                <p14:cNvContentPartPr/>
                <p14:nvPr/>
              </p14:nvContentPartPr>
              <p14:xfrm>
                <a:off x="8390269" y="734935"/>
                <a:ext cx="435960" cy="209160"/>
              </p14:xfrm>
            </p:contentPart>
          </mc:Choice>
          <mc:Fallback>
            <p:pic>
              <p:nvPicPr>
                <p:cNvPr id="37" name="Ink 36">
                  <a:extLst>
                    <a:ext uri="{FF2B5EF4-FFF2-40B4-BE49-F238E27FC236}">
                      <a16:creationId xmlns:a16="http://schemas.microsoft.com/office/drawing/2014/main" id="{A6925CE8-2931-4B37-A4D2-4A5164F99ADF}"/>
                    </a:ext>
                  </a:extLst>
                </p:cNvPr>
                <p:cNvPicPr/>
                <p:nvPr/>
              </p:nvPicPr>
              <p:blipFill>
                <a:blip r:embed="rId34"/>
                <a:stretch>
                  <a:fillRect/>
                </a:stretch>
              </p:blipFill>
              <p:spPr>
                <a:xfrm>
                  <a:off x="8381269" y="726295"/>
                  <a:ext cx="453600" cy="22680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38" name="Ink 37">
                  <a:extLst>
                    <a:ext uri="{FF2B5EF4-FFF2-40B4-BE49-F238E27FC236}">
                      <a16:creationId xmlns:a16="http://schemas.microsoft.com/office/drawing/2014/main" id="{8B1B4126-81B6-4C6C-A407-F6A18F7D53BF}"/>
                    </a:ext>
                  </a:extLst>
                </p14:cNvPr>
                <p14:cNvContentPartPr/>
                <p14:nvPr/>
              </p14:nvContentPartPr>
              <p14:xfrm>
                <a:off x="8567389" y="753295"/>
                <a:ext cx="100800" cy="139680"/>
              </p14:xfrm>
            </p:contentPart>
          </mc:Choice>
          <mc:Fallback>
            <p:pic>
              <p:nvPicPr>
                <p:cNvPr id="38" name="Ink 37">
                  <a:extLst>
                    <a:ext uri="{FF2B5EF4-FFF2-40B4-BE49-F238E27FC236}">
                      <a16:creationId xmlns:a16="http://schemas.microsoft.com/office/drawing/2014/main" id="{8B1B4126-81B6-4C6C-A407-F6A18F7D53BF}"/>
                    </a:ext>
                  </a:extLst>
                </p:cNvPr>
                <p:cNvPicPr/>
                <p:nvPr/>
              </p:nvPicPr>
              <p:blipFill>
                <a:blip r:embed="rId36"/>
                <a:stretch>
                  <a:fillRect/>
                </a:stretch>
              </p:blipFill>
              <p:spPr>
                <a:xfrm>
                  <a:off x="8558749" y="744655"/>
                  <a:ext cx="118440" cy="15732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39" name="Ink 38">
                  <a:extLst>
                    <a:ext uri="{FF2B5EF4-FFF2-40B4-BE49-F238E27FC236}">
                      <a16:creationId xmlns:a16="http://schemas.microsoft.com/office/drawing/2014/main" id="{F387182C-C2B6-4586-9869-3F511E431FD4}"/>
                    </a:ext>
                  </a:extLst>
                </p14:cNvPr>
                <p14:cNvContentPartPr/>
                <p14:nvPr/>
              </p14:nvContentPartPr>
              <p14:xfrm>
                <a:off x="8829469" y="635935"/>
                <a:ext cx="663120" cy="457560"/>
              </p14:xfrm>
            </p:contentPart>
          </mc:Choice>
          <mc:Fallback>
            <p:pic>
              <p:nvPicPr>
                <p:cNvPr id="39" name="Ink 38">
                  <a:extLst>
                    <a:ext uri="{FF2B5EF4-FFF2-40B4-BE49-F238E27FC236}">
                      <a16:creationId xmlns:a16="http://schemas.microsoft.com/office/drawing/2014/main" id="{F387182C-C2B6-4586-9869-3F511E431FD4}"/>
                    </a:ext>
                  </a:extLst>
                </p:cNvPr>
                <p:cNvPicPr/>
                <p:nvPr/>
              </p:nvPicPr>
              <p:blipFill>
                <a:blip r:embed="rId38"/>
                <a:stretch>
                  <a:fillRect/>
                </a:stretch>
              </p:blipFill>
              <p:spPr>
                <a:xfrm>
                  <a:off x="8820469" y="627295"/>
                  <a:ext cx="680760" cy="47520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40" name="Ink 39">
                  <a:extLst>
                    <a:ext uri="{FF2B5EF4-FFF2-40B4-BE49-F238E27FC236}">
                      <a16:creationId xmlns:a16="http://schemas.microsoft.com/office/drawing/2014/main" id="{252F33FB-AC7B-4989-9A4D-6D38D3280C2C}"/>
                    </a:ext>
                  </a:extLst>
                </p14:cNvPr>
                <p14:cNvContentPartPr/>
                <p14:nvPr/>
              </p14:nvContentPartPr>
              <p14:xfrm>
                <a:off x="9820909" y="516775"/>
                <a:ext cx="495000" cy="290160"/>
              </p14:xfrm>
            </p:contentPart>
          </mc:Choice>
          <mc:Fallback>
            <p:pic>
              <p:nvPicPr>
                <p:cNvPr id="40" name="Ink 39">
                  <a:extLst>
                    <a:ext uri="{FF2B5EF4-FFF2-40B4-BE49-F238E27FC236}">
                      <a16:creationId xmlns:a16="http://schemas.microsoft.com/office/drawing/2014/main" id="{252F33FB-AC7B-4989-9A4D-6D38D3280C2C}"/>
                    </a:ext>
                  </a:extLst>
                </p:cNvPr>
                <p:cNvPicPr/>
                <p:nvPr/>
              </p:nvPicPr>
              <p:blipFill>
                <a:blip r:embed="rId40"/>
                <a:stretch>
                  <a:fillRect/>
                </a:stretch>
              </p:blipFill>
              <p:spPr>
                <a:xfrm>
                  <a:off x="9811909" y="508135"/>
                  <a:ext cx="512640" cy="30780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41" name="Ink 40">
                  <a:extLst>
                    <a:ext uri="{FF2B5EF4-FFF2-40B4-BE49-F238E27FC236}">
                      <a16:creationId xmlns:a16="http://schemas.microsoft.com/office/drawing/2014/main" id="{11B6D816-78B9-4349-8325-A1D31D308183}"/>
                    </a:ext>
                  </a:extLst>
                </p14:cNvPr>
                <p14:cNvContentPartPr/>
                <p14:nvPr/>
              </p14:nvContentPartPr>
              <p14:xfrm>
                <a:off x="10436509" y="461335"/>
                <a:ext cx="161640" cy="218520"/>
              </p14:xfrm>
            </p:contentPart>
          </mc:Choice>
          <mc:Fallback>
            <p:pic>
              <p:nvPicPr>
                <p:cNvPr id="41" name="Ink 40">
                  <a:extLst>
                    <a:ext uri="{FF2B5EF4-FFF2-40B4-BE49-F238E27FC236}">
                      <a16:creationId xmlns:a16="http://schemas.microsoft.com/office/drawing/2014/main" id="{11B6D816-78B9-4349-8325-A1D31D308183}"/>
                    </a:ext>
                  </a:extLst>
                </p:cNvPr>
                <p:cNvPicPr/>
                <p:nvPr/>
              </p:nvPicPr>
              <p:blipFill>
                <a:blip r:embed="rId42"/>
                <a:stretch>
                  <a:fillRect/>
                </a:stretch>
              </p:blipFill>
              <p:spPr>
                <a:xfrm>
                  <a:off x="10427869" y="452695"/>
                  <a:ext cx="179280" cy="23616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42" name="Ink 41">
                  <a:extLst>
                    <a:ext uri="{FF2B5EF4-FFF2-40B4-BE49-F238E27FC236}">
                      <a16:creationId xmlns:a16="http://schemas.microsoft.com/office/drawing/2014/main" id="{24C95743-BC6A-416D-AD03-2A1D172457C9}"/>
                    </a:ext>
                  </a:extLst>
                </p14:cNvPr>
                <p14:cNvContentPartPr/>
                <p14:nvPr/>
              </p14:nvContentPartPr>
              <p14:xfrm>
                <a:off x="10562869" y="453055"/>
                <a:ext cx="159480" cy="258480"/>
              </p14:xfrm>
            </p:contentPart>
          </mc:Choice>
          <mc:Fallback>
            <p:pic>
              <p:nvPicPr>
                <p:cNvPr id="42" name="Ink 41">
                  <a:extLst>
                    <a:ext uri="{FF2B5EF4-FFF2-40B4-BE49-F238E27FC236}">
                      <a16:creationId xmlns:a16="http://schemas.microsoft.com/office/drawing/2014/main" id="{24C95743-BC6A-416D-AD03-2A1D172457C9}"/>
                    </a:ext>
                  </a:extLst>
                </p:cNvPr>
                <p:cNvPicPr/>
                <p:nvPr/>
              </p:nvPicPr>
              <p:blipFill>
                <a:blip r:embed="rId44"/>
                <a:stretch>
                  <a:fillRect/>
                </a:stretch>
              </p:blipFill>
              <p:spPr>
                <a:xfrm>
                  <a:off x="10553869" y="444415"/>
                  <a:ext cx="177120" cy="27612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43" name="Ink 42">
                  <a:extLst>
                    <a:ext uri="{FF2B5EF4-FFF2-40B4-BE49-F238E27FC236}">
                      <a16:creationId xmlns:a16="http://schemas.microsoft.com/office/drawing/2014/main" id="{B0E06046-A955-4413-A45F-06A206346CA6}"/>
                    </a:ext>
                  </a:extLst>
                </p14:cNvPr>
                <p14:cNvContentPartPr/>
                <p14:nvPr/>
              </p14:nvContentPartPr>
              <p14:xfrm>
                <a:off x="10783189" y="267295"/>
                <a:ext cx="428760" cy="451440"/>
              </p14:xfrm>
            </p:contentPart>
          </mc:Choice>
          <mc:Fallback>
            <p:pic>
              <p:nvPicPr>
                <p:cNvPr id="43" name="Ink 42">
                  <a:extLst>
                    <a:ext uri="{FF2B5EF4-FFF2-40B4-BE49-F238E27FC236}">
                      <a16:creationId xmlns:a16="http://schemas.microsoft.com/office/drawing/2014/main" id="{B0E06046-A955-4413-A45F-06A206346CA6}"/>
                    </a:ext>
                  </a:extLst>
                </p:cNvPr>
                <p:cNvPicPr/>
                <p:nvPr/>
              </p:nvPicPr>
              <p:blipFill>
                <a:blip r:embed="rId46"/>
                <a:stretch>
                  <a:fillRect/>
                </a:stretch>
              </p:blipFill>
              <p:spPr>
                <a:xfrm>
                  <a:off x="10774189" y="258655"/>
                  <a:ext cx="446400" cy="46908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44" name="Ink 43">
                  <a:extLst>
                    <a:ext uri="{FF2B5EF4-FFF2-40B4-BE49-F238E27FC236}">
                      <a16:creationId xmlns:a16="http://schemas.microsoft.com/office/drawing/2014/main" id="{9F0BF00F-A274-4602-AE2E-7418612DB450}"/>
                    </a:ext>
                  </a:extLst>
                </p14:cNvPr>
                <p14:cNvContentPartPr/>
                <p14:nvPr/>
              </p14:nvContentPartPr>
              <p14:xfrm>
                <a:off x="10959589" y="371335"/>
                <a:ext cx="272520" cy="141480"/>
              </p14:xfrm>
            </p:contentPart>
          </mc:Choice>
          <mc:Fallback>
            <p:pic>
              <p:nvPicPr>
                <p:cNvPr id="44" name="Ink 43">
                  <a:extLst>
                    <a:ext uri="{FF2B5EF4-FFF2-40B4-BE49-F238E27FC236}">
                      <a16:creationId xmlns:a16="http://schemas.microsoft.com/office/drawing/2014/main" id="{9F0BF00F-A274-4602-AE2E-7418612DB450}"/>
                    </a:ext>
                  </a:extLst>
                </p:cNvPr>
                <p:cNvPicPr/>
                <p:nvPr/>
              </p:nvPicPr>
              <p:blipFill>
                <a:blip r:embed="rId48"/>
                <a:stretch>
                  <a:fillRect/>
                </a:stretch>
              </p:blipFill>
              <p:spPr>
                <a:xfrm>
                  <a:off x="10950949" y="362335"/>
                  <a:ext cx="290160" cy="15912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45" name="Ink 44">
                  <a:extLst>
                    <a:ext uri="{FF2B5EF4-FFF2-40B4-BE49-F238E27FC236}">
                      <a16:creationId xmlns:a16="http://schemas.microsoft.com/office/drawing/2014/main" id="{4BC11DAE-F914-4C8C-ACF5-7170E9993A0D}"/>
                    </a:ext>
                  </a:extLst>
                </p14:cNvPr>
                <p14:cNvContentPartPr/>
                <p14:nvPr/>
              </p14:nvContentPartPr>
              <p14:xfrm>
                <a:off x="11375389" y="579775"/>
                <a:ext cx="9000" cy="2160"/>
              </p14:xfrm>
            </p:contentPart>
          </mc:Choice>
          <mc:Fallback>
            <p:pic>
              <p:nvPicPr>
                <p:cNvPr id="45" name="Ink 44">
                  <a:extLst>
                    <a:ext uri="{FF2B5EF4-FFF2-40B4-BE49-F238E27FC236}">
                      <a16:creationId xmlns:a16="http://schemas.microsoft.com/office/drawing/2014/main" id="{4BC11DAE-F914-4C8C-ACF5-7170E9993A0D}"/>
                    </a:ext>
                  </a:extLst>
                </p:cNvPr>
                <p:cNvPicPr/>
                <p:nvPr/>
              </p:nvPicPr>
              <p:blipFill>
                <a:blip r:embed="rId50"/>
                <a:stretch>
                  <a:fillRect/>
                </a:stretch>
              </p:blipFill>
              <p:spPr>
                <a:xfrm>
                  <a:off x="11366389" y="571135"/>
                  <a:ext cx="26640" cy="19800"/>
                </a:xfrm>
                <a:prstGeom prst="rect">
                  <a:avLst/>
                </a:prstGeom>
              </p:spPr>
            </p:pic>
          </mc:Fallback>
        </mc:AlternateContent>
      </p:grpSp>
    </p:spTree>
    <p:extLst>
      <p:ext uri="{BB962C8B-B14F-4D97-AF65-F5344CB8AC3E}">
        <p14:creationId xmlns:p14="http://schemas.microsoft.com/office/powerpoint/2010/main" val="1990867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F0D3-04CF-10EC-B12A-B0FABA5E7FE2}"/>
              </a:ext>
            </a:extLst>
          </p:cNvPr>
          <p:cNvSpPr>
            <a:spLocks noGrp="1"/>
          </p:cNvSpPr>
          <p:nvPr>
            <p:ph type="ctrTitle"/>
          </p:nvPr>
        </p:nvSpPr>
        <p:spPr/>
        <p:txBody>
          <a:bodyPr/>
          <a:lstStyle/>
          <a:p>
            <a:r>
              <a:rPr lang="en-GB" dirty="0"/>
              <a:t>Logical Design</a:t>
            </a:r>
          </a:p>
        </p:txBody>
      </p:sp>
      <p:sp>
        <p:nvSpPr>
          <p:cNvPr id="3" name="Subtitle 2">
            <a:extLst>
              <a:ext uri="{FF2B5EF4-FFF2-40B4-BE49-F238E27FC236}">
                <a16:creationId xmlns:a16="http://schemas.microsoft.com/office/drawing/2014/main" id="{602446D7-0B53-DB8D-D67D-E4D7A043FA2C}"/>
              </a:ext>
            </a:extLst>
          </p:cNvPr>
          <p:cNvSpPr>
            <a:spLocks noGrp="1"/>
          </p:cNvSpPr>
          <p:nvPr>
            <p:ph type="subTitle" idx="1"/>
          </p:nvPr>
        </p:nvSpPr>
        <p:spPr/>
        <p:txBody>
          <a:bodyPr/>
          <a:lstStyle/>
          <a:p>
            <a:r>
              <a:rPr lang="en-GB" dirty="0"/>
              <a:t>CraftGem Database</a:t>
            </a:r>
          </a:p>
        </p:txBody>
      </p:sp>
    </p:spTree>
    <p:extLst>
      <p:ext uri="{BB962C8B-B14F-4D97-AF65-F5344CB8AC3E}">
        <p14:creationId xmlns:p14="http://schemas.microsoft.com/office/powerpoint/2010/main" val="1397264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1B1C3B-86C4-6C91-435B-3BD4891DCEBC}"/>
              </a:ext>
            </a:extLst>
          </p:cNvPr>
          <p:cNvSpPr/>
          <p:nvPr/>
        </p:nvSpPr>
        <p:spPr>
          <a:xfrm>
            <a:off x="480679" y="1365309"/>
            <a:ext cx="3786521" cy="454666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GB" dirty="0"/>
              <a:t>Customer ID – Primary Key</a:t>
            </a:r>
          </a:p>
          <a:p>
            <a:endParaRPr lang="en-GB" dirty="0"/>
          </a:p>
          <a:p>
            <a:r>
              <a:rPr lang="en-GB" dirty="0"/>
              <a:t>Forename</a:t>
            </a:r>
          </a:p>
          <a:p>
            <a:endParaRPr lang="en-GB" dirty="0"/>
          </a:p>
          <a:p>
            <a:r>
              <a:rPr lang="en-GB" dirty="0"/>
              <a:t>Surname</a:t>
            </a:r>
          </a:p>
          <a:p>
            <a:endParaRPr lang="en-GB" dirty="0"/>
          </a:p>
          <a:p>
            <a:r>
              <a:rPr lang="en-GB" dirty="0"/>
              <a:t>Email</a:t>
            </a:r>
          </a:p>
          <a:p>
            <a:endParaRPr lang="en-GB" dirty="0"/>
          </a:p>
          <a:p>
            <a:r>
              <a:rPr lang="en-GB" dirty="0"/>
              <a:t>Address Line </a:t>
            </a:r>
          </a:p>
          <a:p>
            <a:endParaRPr lang="en-GB" dirty="0"/>
          </a:p>
          <a:p>
            <a:r>
              <a:rPr lang="en-GB" dirty="0"/>
              <a:t>Town</a:t>
            </a:r>
          </a:p>
          <a:p>
            <a:endParaRPr lang="en-GB" dirty="0"/>
          </a:p>
          <a:p>
            <a:r>
              <a:rPr lang="en-GB" dirty="0"/>
              <a:t>Postcode</a:t>
            </a:r>
          </a:p>
          <a:p>
            <a:endParaRPr lang="en-GB" dirty="0"/>
          </a:p>
          <a:p>
            <a:r>
              <a:rPr lang="en-GB" dirty="0"/>
              <a:t>Join Date</a:t>
            </a:r>
          </a:p>
          <a:p>
            <a:pPr algn="ctr"/>
            <a:endParaRPr lang="en-GB" sz="1000" dirty="0"/>
          </a:p>
        </p:txBody>
      </p:sp>
      <p:sp>
        <p:nvSpPr>
          <p:cNvPr id="3" name="Rectangle 2">
            <a:extLst>
              <a:ext uri="{FF2B5EF4-FFF2-40B4-BE49-F238E27FC236}">
                <a16:creationId xmlns:a16="http://schemas.microsoft.com/office/drawing/2014/main" id="{99CA3ABB-B0C5-1C62-C82F-F68596AE7260}"/>
              </a:ext>
            </a:extLst>
          </p:cNvPr>
          <p:cNvSpPr/>
          <p:nvPr/>
        </p:nvSpPr>
        <p:spPr>
          <a:xfrm>
            <a:off x="480679" y="651891"/>
            <a:ext cx="3786521" cy="7134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Customer</a:t>
            </a:r>
          </a:p>
        </p:txBody>
      </p:sp>
      <p:sp>
        <p:nvSpPr>
          <p:cNvPr id="10" name="TextBox 9">
            <a:extLst>
              <a:ext uri="{FF2B5EF4-FFF2-40B4-BE49-F238E27FC236}">
                <a16:creationId xmlns:a16="http://schemas.microsoft.com/office/drawing/2014/main" id="{C7191EE8-3C68-8D9F-86AF-854A5DE6CE89}"/>
              </a:ext>
            </a:extLst>
          </p:cNvPr>
          <p:cNvSpPr txBox="1"/>
          <p:nvPr/>
        </p:nvSpPr>
        <p:spPr>
          <a:xfrm>
            <a:off x="5462956" y="2349305"/>
            <a:ext cx="4923692" cy="1477328"/>
          </a:xfrm>
          <a:prstGeom prst="rect">
            <a:avLst/>
          </a:prstGeom>
          <a:noFill/>
        </p:spPr>
        <p:txBody>
          <a:bodyPr wrap="square" rtlCol="0">
            <a:spAutoFit/>
          </a:bodyPr>
          <a:lstStyle/>
          <a:p>
            <a:r>
              <a:rPr lang="en-GB" dirty="0"/>
              <a:t>This is the customer table that will store customer related data as shown by the diagram. It has 1 primary key which is the Customer ID, it will have no foreign key as no other tables data enters this table</a:t>
            </a:r>
          </a:p>
        </p:txBody>
      </p:sp>
    </p:spTree>
    <p:extLst>
      <p:ext uri="{BB962C8B-B14F-4D97-AF65-F5344CB8AC3E}">
        <p14:creationId xmlns:p14="http://schemas.microsoft.com/office/powerpoint/2010/main" val="2496233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028A9-6D3A-086E-1F5E-947D2DECE8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22B3E0E-278E-D8B0-F017-E88779E083F1}"/>
              </a:ext>
            </a:extLst>
          </p:cNvPr>
          <p:cNvSpPr/>
          <p:nvPr/>
        </p:nvSpPr>
        <p:spPr>
          <a:xfrm>
            <a:off x="480679" y="651891"/>
            <a:ext cx="3786521" cy="526008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sz="1000" dirty="0"/>
          </a:p>
          <a:p>
            <a:r>
              <a:rPr lang="en-GB" dirty="0"/>
              <a:t>Order ID – Primary Key</a:t>
            </a:r>
          </a:p>
          <a:p>
            <a:endParaRPr lang="en-GB" dirty="0"/>
          </a:p>
          <a:p>
            <a:r>
              <a:rPr lang="en-GB" dirty="0"/>
              <a:t>Customer ID – Foreign Key</a:t>
            </a:r>
          </a:p>
          <a:p>
            <a:endParaRPr lang="en-GB" dirty="0"/>
          </a:p>
          <a:p>
            <a:r>
              <a:rPr lang="en-GB" dirty="0"/>
              <a:t>Order Date</a:t>
            </a:r>
          </a:p>
          <a:p>
            <a:endParaRPr lang="en-GB" dirty="0"/>
          </a:p>
          <a:p>
            <a:r>
              <a:rPr lang="en-GB" dirty="0"/>
              <a:t>Total Amount</a:t>
            </a:r>
          </a:p>
        </p:txBody>
      </p:sp>
      <p:sp>
        <p:nvSpPr>
          <p:cNvPr id="3" name="Rectangle 2">
            <a:extLst>
              <a:ext uri="{FF2B5EF4-FFF2-40B4-BE49-F238E27FC236}">
                <a16:creationId xmlns:a16="http://schemas.microsoft.com/office/drawing/2014/main" id="{B6D61214-3BC3-0AC2-6B13-865F58031A30}"/>
              </a:ext>
            </a:extLst>
          </p:cNvPr>
          <p:cNvSpPr/>
          <p:nvPr/>
        </p:nvSpPr>
        <p:spPr>
          <a:xfrm>
            <a:off x="480679" y="651891"/>
            <a:ext cx="3786521" cy="713418"/>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3200" dirty="0"/>
              <a:t>Order</a:t>
            </a:r>
          </a:p>
        </p:txBody>
      </p:sp>
      <p:sp>
        <p:nvSpPr>
          <p:cNvPr id="4" name="TextBox 3">
            <a:extLst>
              <a:ext uri="{FF2B5EF4-FFF2-40B4-BE49-F238E27FC236}">
                <a16:creationId xmlns:a16="http://schemas.microsoft.com/office/drawing/2014/main" id="{4E8E27F2-B549-7050-D2BF-15C1A4377EA8}"/>
              </a:ext>
            </a:extLst>
          </p:cNvPr>
          <p:cNvSpPr txBox="1"/>
          <p:nvPr/>
        </p:nvSpPr>
        <p:spPr>
          <a:xfrm>
            <a:off x="5462956" y="2349305"/>
            <a:ext cx="4923692" cy="2031325"/>
          </a:xfrm>
          <a:prstGeom prst="rect">
            <a:avLst/>
          </a:prstGeom>
          <a:noFill/>
        </p:spPr>
        <p:txBody>
          <a:bodyPr wrap="square" rtlCol="0">
            <a:spAutoFit/>
          </a:bodyPr>
          <a:lstStyle/>
          <a:p>
            <a:r>
              <a:rPr lang="en-GB" dirty="0"/>
              <a:t>This is the order table that will store all data of current and past orders as shown by the diagram. It has 1 primary key which is the Order ID, it will have 1 foreign which will be the Customer ID as that is used to link the customers to their orders. This is a sensible and efficient design for an orders table.</a:t>
            </a:r>
          </a:p>
        </p:txBody>
      </p:sp>
    </p:spTree>
    <p:extLst>
      <p:ext uri="{BB962C8B-B14F-4D97-AF65-F5344CB8AC3E}">
        <p14:creationId xmlns:p14="http://schemas.microsoft.com/office/powerpoint/2010/main" val="3259544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8D1F4-80B9-01C7-D07A-099DACDA903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8806ABD-0E4D-6CDA-12AE-16C0F6976B97}"/>
              </a:ext>
            </a:extLst>
          </p:cNvPr>
          <p:cNvSpPr/>
          <p:nvPr/>
        </p:nvSpPr>
        <p:spPr>
          <a:xfrm>
            <a:off x="480679" y="651891"/>
            <a:ext cx="3786521" cy="526008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sz="1000" dirty="0"/>
          </a:p>
          <a:p>
            <a:r>
              <a:rPr lang="en-GB" dirty="0"/>
              <a:t>Order List ID – Primary Key</a:t>
            </a:r>
          </a:p>
          <a:p>
            <a:endParaRPr lang="en-GB" dirty="0"/>
          </a:p>
          <a:p>
            <a:r>
              <a:rPr lang="en-GB" dirty="0"/>
              <a:t>Order ID – Foreign Key</a:t>
            </a:r>
          </a:p>
          <a:p>
            <a:endParaRPr lang="en-GB" dirty="0"/>
          </a:p>
          <a:p>
            <a:r>
              <a:rPr lang="en-GB" dirty="0"/>
              <a:t>Product ID – Foreign Key</a:t>
            </a:r>
          </a:p>
          <a:p>
            <a:endParaRPr lang="en-GB" dirty="0"/>
          </a:p>
          <a:p>
            <a:r>
              <a:rPr lang="en-GB" dirty="0"/>
              <a:t>Quantity</a:t>
            </a:r>
          </a:p>
        </p:txBody>
      </p:sp>
      <p:sp>
        <p:nvSpPr>
          <p:cNvPr id="3" name="Rectangle 2">
            <a:extLst>
              <a:ext uri="{FF2B5EF4-FFF2-40B4-BE49-F238E27FC236}">
                <a16:creationId xmlns:a16="http://schemas.microsoft.com/office/drawing/2014/main" id="{63AD08BA-BC8A-76F3-DFB2-5AA1EF959AC1}"/>
              </a:ext>
            </a:extLst>
          </p:cNvPr>
          <p:cNvSpPr/>
          <p:nvPr/>
        </p:nvSpPr>
        <p:spPr>
          <a:xfrm>
            <a:off x="480679" y="651891"/>
            <a:ext cx="3786521" cy="713418"/>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sz="3200" dirty="0"/>
              <a:t>Order List</a:t>
            </a:r>
          </a:p>
        </p:txBody>
      </p:sp>
      <p:sp>
        <p:nvSpPr>
          <p:cNvPr id="4" name="TextBox 3">
            <a:extLst>
              <a:ext uri="{FF2B5EF4-FFF2-40B4-BE49-F238E27FC236}">
                <a16:creationId xmlns:a16="http://schemas.microsoft.com/office/drawing/2014/main" id="{F2F1CB2A-89EB-FE5D-0463-900F3084CD21}"/>
              </a:ext>
            </a:extLst>
          </p:cNvPr>
          <p:cNvSpPr txBox="1"/>
          <p:nvPr/>
        </p:nvSpPr>
        <p:spPr>
          <a:xfrm>
            <a:off x="5462956" y="2349305"/>
            <a:ext cx="4923692" cy="2031325"/>
          </a:xfrm>
          <a:prstGeom prst="rect">
            <a:avLst/>
          </a:prstGeom>
          <a:noFill/>
        </p:spPr>
        <p:txBody>
          <a:bodyPr wrap="square" rtlCol="0">
            <a:spAutoFit/>
          </a:bodyPr>
          <a:lstStyle/>
          <a:p>
            <a:r>
              <a:rPr lang="en-GB" dirty="0"/>
              <a:t>This is the order list table that has the data of products as well as the order ID. This is designed this way so that multiple products can be placed onto one order. The fields in the order list will display the products a customer has ordered, and which order the products relate to. This has 2 foreign keys, Order ID and Product ID.</a:t>
            </a:r>
          </a:p>
        </p:txBody>
      </p:sp>
    </p:spTree>
    <p:extLst>
      <p:ext uri="{BB962C8B-B14F-4D97-AF65-F5344CB8AC3E}">
        <p14:creationId xmlns:p14="http://schemas.microsoft.com/office/powerpoint/2010/main" val="949457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F8B23-1865-9B62-DC0A-D133D52C472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A8169A0-CB50-2D99-A8BF-A57E04ADCA14}"/>
              </a:ext>
            </a:extLst>
          </p:cNvPr>
          <p:cNvSpPr/>
          <p:nvPr/>
        </p:nvSpPr>
        <p:spPr>
          <a:xfrm>
            <a:off x="480679" y="1365309"/>
            <a:ext cx="3786521" cy="454666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GB" dirty="0"/>
              <a:t>Product ID – Primary Key</a:t>
            </a:r>
          </a:p>
          <a:p>
            <a:endParaRPr lang="en-GB" dirty="0"/>
          </a:p>
          <a:p>
            <a:r>
              <a:rPr lang="en-GB" dirty="0"/>
              <a:t>Product</a:t>
            </a:r>
          </a:p>
          <a:p>
            <a:endParaRPr lang="en-GB" dirty="0"/>
          </a:p>
          <a:p>
            <a:r>
              <a:rPr lang="en-GB" dirty="0"/>
              <a:t>Category</a:t>
            </a:r>
          </a:p>
          <a:p>
            <a:endParaRPr lang="en-GB" dirty="0"/>
          </a:p>
          <a:p>
            <a:r>
              <a:rPr lang="en-GB" dirty="0"/>
              <a:t>Price</a:t>
            </a:r>
          </a:p>
          <a:p>
            <a:endParaRPr lang="en-GB" dirty="0"/>
          </a:p>
          <a:p>
            <a:r>
              <a:rPr lang="en-GB" dirty="0"/>
              <a:t>Stock Quantity</a:t>
            </a:r>
          </a:p>
          <a:p>
            <a:pPr algn="ctr"/>
            <a:endParaRPr lang="en-GB" sz="1000" dirty="0"/>
          </a:p>
        </p:txBody>
      </p:sp>
      <p:sp>
        <p:nvSpPr>
          <p:cNvPr id="3" name="Rectangle 2">
            <a:extLst>
              <a:ext uri="{FF2B5EF4-FFF2-40B4-BE49-F238E27FC236}">
                <a16:creationId xmlns:a16="http://schemas.microsoft.com/office/drawing/2014/main" id="{77AFDCCF-780F-7C14-5AA0-B4C6AF0BC414}"/>
              </a:ext>
            </a:extLst>
          </p:cNvPr>
          <p:cNvSpPr/>
          <p:nvPr/>
        </p:nvSpPr>
        <p:spPr>
          <a:xfrm>
            <a:off x="480679" y="651891"/>
            <a:ext cx="3786521" cy="713418"/>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3200" dirty="0"/>
              <a:t>Product</a:t>
            </a:r>
          </a:p>
        </p:txBody>
      </p:sp>
      <p:sp>
        <p:nvSpPr>
          <p:cNvPr id="4" name="TextBox 3">
            <a:extLst>
              <a:ext uri="{FF2B5EF4-FFF2-40B4-BE49-F238E27FC236}">
                <a16:creationId xmlns:a16="http://schemas.microsoft.com/office/drawing/2014/main" id="{947B49E9-DB87-142C-8594-2D6843A7B7B0}"/>
              </a:ext>
            </a:extLst>
          </p:cNvPr>
          <p:cNvSpPr txBox="1"/>
          <p:nvPr/>
        </p:nvSpPr>
        <p:spPr>
          <a:xfrm>
            <a:off x="5462956" y="2349305"/>
            <a:ext cx="4923692" cy="2031325"/>
          </a:xfrm>
          <a:prstGeom prst="rect">
            <a:avLst/>
          </a:prstGeom>
          <a:noFill/>
        </p:spPr>
        <p:txBody>
          <a:bodyPr wrap="square" rtlCol="0">
            <a:spAutoFit/>
          </a:bodyPr>
          <a:lstStyle/>
          <a:p>
            <a:r>
              <a:rPr lang="en-GB" dirty="0"/>
              <a:t>This is the product table that will store all data of products being sold by CraftGem. It has 1 primary key which is the Product ID, and no foreign keys as tables link into this one. This table will allow the employees at CraftGem to track what products they sell as well as the stock of the products.</a:t>
            </a:r>
          </a:p>
        </p:txBody>
      </p:sp>
    </p:spTree>
    <p:extLst>
      <p:ext uri="{BB962C8B-B14F-4D97-AF65-F5344CB8AC3E}">
        <p14:creationId xmlns:p14="http://schemas.microsoft.com/office/powerpoint/2010/main" val="3494336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ReferenceId xmlns="1857b073-0195-4960-ab77-f58c46a7dab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F1B3AC41C05844F9E808E814402F180" ma:contentTypeVersion="5" ma:contentTypeDescription="Create a new document." ma:contentTypeScope="" ma:versionID="79104ace3b8a8bd0e6aab43a457aad03">
  <xsd:schema xmlns:xsd="http://www.w3.org/2001/XMLSchema" xmlns:xs="http://www.w3.org/2001/XMLSchema" xmlns:p="http://schemas.microsoft.com/office/2006/metadata/properties" xmlns:ns2="1857b073-0195-4960-ab77-f58c46a7dab3" targetNamespace="http://schemas.microsoft.com/office/2006/metadata/properties" ma:root="true" ma:fieldsID="c673d66725a0278d33c4b62e40835828" ns2:_="">
    <xsd:import namespace="1857b073-0195-4960-ab77-f58c46a7dab3"/>
    <xsd:element name="properties">
      <xsd:complexType>
        <xsd:sequence>
          <xsd:element name="documentManagement">
            <xsd:complexType>
              <xsd:all>
                <xsd:element ref="ns2:ReferenceId" minOccurs="0"/>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57b073-0195-4960-ab77-f58c46a7dab3"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DFBC36-17AB-4B1D-8C32-D43F99136A2F}">
  <ds:schemaRefs>
    <ds:schemaRef ds:uri="2e5c4f7f-8dbe-4fd3-8628-f894ca6a9f5c"/>
    <ds:schemaRef ds:uri="http://www.w3.org/XML/1998/namespace"/>
    <ds:schemaRef ds:uri="http://schemas.microsoft.com/office/2006/documentManagement/types"/>
    <ds:schemaRef ds:uri="http://purl.org/dc/elements/1.1/"/>
    <ds:schemaRef ds:uri="http://purl.org/dc/dcmitype/"/>
    <ds:schemaRef ds:uri="http://schemas.openxmlformats.org/package/2006/metadata/core-properties"/>
    <ds:schemaRef ds:uri="http://purl.org/dc/terms/"/>
    <ds:schemaRef ds:uri="http://schemas.microsoft.com/office/infopath/2007/PartnerControls"/>
    <ds:schemaRef ds:uri="1321b245-9f1d-4e3c-8b64-004240cfa37c"/>
    <ds:schemaRef ds:uri="http://schemas.microsoft.com/office/2006/metadata/properties"/>
    <ds:schemaRef ds:uri="1857b073-0195-4960-ab77-f58c46a7dab3"/>
  </ds:schemaRefs>
</ds:datastoreItem>
</file>

<file path=customXml/itemProps2.xml><?xml version="1.0" encoding="utf-8"?>
<ds:datastoreItem xmlns:ds="http://schemas.openxmlformats.org/officeDocument/2006/customXml" ds:itemID="{BB2CC765-73CA-41F3-B948-5A753D7DA2D7}">
  <ds:schemaRefs>
    <ds:schemaRef ds:uri="http://schemas.microsoft.com/sharepoint/v3/contenttype/forms"/>
  </ds:schemaRefs>
</ds:datastoreItem>
</file>

<file path=customXml/itemProps3.xml><?xml version="1.0" encoding="utf-8"?>
<ds:datastoreItem xmlns:ds="http://schemas.openxmlformats.org/officeDocument/2006/customXml" ds:itemID="{F3E85E26-9F21-4ECD-9FED-C268ED4D98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57b073-0195-4960-ab77-f58c46a7da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100</TotalTime>
  <Words>530</Words>
  <Application>Microsoft Office PowerPoint</Application>
  <PresentationFormat>Widescreen</PresentationFormat>
  <Paragraphs>84</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Database Design Documentation</vt:lpstr>
      <vt:lpstr>Entity Relationship Diagram</vt:lpstr>
      <vt:lpstr>PowerPoint Presentation</vt:lpstr>
      <vt:lpstr>Logical Design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Database Design Documentation</dc:title>
  <dc:creator>Dylan Pounder</dc:creator>
  <cp:lastModifiedBy>Ian Lewis</cp:lastModifiedBy>
  <cp:revision>2</cp:revision>
  <dcterms:created xsi:type="dcterms:W3CDTF">2025-05-05T21:14:57Z</dcterms:created>
  <dcterms:modified xsi:type="dcterms:W3CDTF">2025-05-30T09:48:50Z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0x0101005F1B3AC41C05844F9E808E814402F180</vt:lpwstr>
  </property>
</Properties>
</file>