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  <p:sldMasterId id="2147483825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16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image" Target="../media/image2.jpe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7BAC8F-4BA6-4A6D-BCBB-3CB4FAAEAD6A}" type="doc">
      <dgm:prSet loTypeId="urn:microsoft.com/office/officeart/2005/8/layout/hList7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0D6108-FEBB-423C-9A79-A33B0C7CA913}">
      <dgm:prSet phldrT="[Text]"/>
      <dgm:spPr/>
      <dgm:t>
        <a:bodyPr/>
        <a:lstStyle/>
        <a:p>
          <a:r>
            <a:rPr lang="en-GB" dirty="0"/>
            <a:t>Dream job</a:t>
          </a:r>
        </a:p>
      </dgm:t>
    </dgm:pt>
    <dgm:pt modelId="{DE623DAB-905D-4F6E-8D34-9670A4331281}" type="parTrans" cxnId="{0813E499-6A68-4FD6-B610-DEE95ABDDA80}">
      <dgm:prSet/>
      <dgm:spPr/>
      <dgm:t>
        <a:bodyPr/>
        <a:lstStyle/>
        <a:p>
          <a:endParaRPr lang="en-GB"/>
        </a:p>
      </dgm:t>
    </dgm:pt>
    <dgm:pt modelId="{0CF06DBD-8A89-4769-BF5B-5ECA14275A13}" type="sibTrans" cxnId="{0813E499-6A68-4FD6-B610-DEE95ABDDA80}">
      <dgm:prSet/>
      <dgm:spPr/>
      <dgm:t>
        <a:bodyPr/>
        <a:lstStyle/>
        <a:p>
          <a:endParaRPr lang="en-GB"/>
        </a:p>
      </dgm:t>
    </dgm:pt>
    <dgm:pt modelId="{467ABCC0-6E92-4171-8C7F-0E19900C7E60}">
      <dgm:prSet phldrT="[Text]"/>
      <dgm:spPr/>
      <dgm:t>
        <a:bodyPr/>
        <a:lstStyle/>
        <a:p>
          <a:r>
            <a:rPr lang="en-GB" dirty="0"/>
            <a:t>Skills required</a:t>
          </a:r>
        </a:p>
      </dgm:t>
    </dgm:pt>
    <dgm:pt modelId="{A4EBFEBE-022D-4CB4-B764-53F3D2A73E1A}" type="parTrans" cxnId="{F3A57774-0079-423F-8DE0-2F474B3EABA4}">
      <dgm:prSet/>
      <dgm:spPr/>
      <dgm:t>
        <a:bodyPr/>
        <a:lstStyle/>
        <a:p>
          <a:endParaRPr lang="en-GB"/>
        </a:p>
      </dgm:t>
    </dgm:pt>
    <dgm:pt modelId="{63B4C66B-ABDE-4BCE-81A0-0A09D766C9B0}" type="sibTrans" cxnId="{F3A57774-0079-423F-8DE0-2F474B3EABA4}">
      <dgm:prSet/>
      <dgm:spPr/>
      <dgm:t>
        <a:bodyPr/>
        <a:lstStyle/>
        <a:p>
          <a:endParaRPr lang="en-GB"/>
        </a:p>
      </dgm:t>
    </dgm:pt>
    <dgm:pt modelId="{A2EAFD0F-A630-4278-9664-0E72D1F12DDE}">
      <dgm:prSet phldrT="[Text]"/>
      <dgm:spPr/>
      <dgm:t>
        <a:bodyPr/>
        <a:lstStyle/>
        <a:p>
          <a:r>
            <a:rPr lang="en-GB" dirty="0"/>
            <a:t>SWOT</a:t>
          </a:r>
        </a:p>
      </dgm:t>
    </dgm:pt>
    <dgm:pt modelId="{74204CF9-98E4-4668-AF42-8A50CE05499E}" type="parTrans" cxnId="{922A6D0C-8DB4-49FB-A204-E1DB909E8A29}">
      <dgm:prSet/>
      <dgm:spPr/>
      <dgm:t>
        <a:bodyPr/>
        <a:lstStyle/>
        <a:p>
          <a:endParaRPr lang="en-GB"/>
        </a:p>
      </dgm:t>
    </dgm:pt>
    <dgm:pt modelId="{56FD499E-068E-4EC6-8D0A-2EED9BEBB23B}" type="sibTrans" cxnId="{922A6D0C-8DB4-49FB-A204-E1DB909E8A29}">
      <dgm:prSet/>
      <dgm:spPr/>
      <dgm:t>
        <a:bodyPr/>
        <a:lstStyle/>
        <a:p>
          <a:endParaRPr lang="en-GB"/>
        </a:p>
      </dgm:t>
    </dgm:pt>
    <dgm:pt modelId="{ED2800A2-51D5-48EE-B2D8-EE772806EA5A}" type="pres">
      <dgm:prSet presAssocID="{FA7BAC8F-4BA6-4A6D-BCBB-3CB4FAAEAD6A}" presName="Name0" presStyleCnt="0">
        <dgm:presLayoutVars>
          <dgm:dir/>
          <dgm:resizeHandles val="exact"/>
        </dgm:presLayoutVars>
      </dgm:prSet>
      <dgm:spPr/>
    </dgm:pt>
    <dgm:pt modelId="{01420B7A-D036-45B7-BCF6-E5B764163B30}" type="pres">
      <dgm:prSet presAssocID="{FA7BAC8F-4BA6-4A6D-BCBB-3CB4FAAEAD6A}" presName="fgShape" presStyleLbl="fgShp" presStyleIdx="0" presStyleCnt="1"/>
      <dgm:spPr/>
    </dgm:pt>
    <dgm:pt modelId="{E0A34183-5030-4EB4-94E8-AC85BE48234D}" type="pres">
      <dgm:prSet presAssocID="{FA7BAC8F-4BA6-4A6D-BCBB-3CB4FAAEAD6A}" presName="linComp" presStyleCnt="0"/>
      <dgm:spPr/>
    </dgm:pt>
    <dgm:pt modelId="{876E2FB0-FE95-4D32-B4CA-B8189C5FE0E5}" type="pres">
      <dgm:prSet presAssocID="{700D6108-FEBB-423C-9A79-A33B0C7CA913}" presName="compNode" presStyleCnt="0"/>
      <dgm:spPr/>
    </dgm:pt>
    <dgm:pt modelId="{160DD801-32ED-4428-9F90-FECE59BA657B}" type="pres">
      <dgm:prSet presAssocID="{700D6108-FEBB-423C-9A79-A33B0C7CA913}" presName="bkgdShape" presStyleLbl="node1" presStyleIdx="0" presStyleCnt="3"/>
      <dgm:spPr/>
    </dgm:pt>
    <dgm:pt modelId="{0E3FA7B5-4ECD-42D8-BF2D-21400BC66DFB}" type="pres">
      <dgm:prSet presAssocID="{700D6108-FEBB-423C-9A79-A33B0C7CA913}" presName="nodeTx" presStyleLbl="node1" presStyleIdx="0" presStyleCnt="3">
        <dgm:presLayoutVars>
          <dgm:bulletEnabled val="1"/>
        </dgm:presLayoutVars>
      </dgm:prSet>
      <dgm:spPr/>
    </dgm:pt>
    <dgm:pt modelId="{32D4C642-9425-4493-9DBA-FA3CFC837C55}" type="pres">
      <dgm:prSet presAssocID="{700D6108-FEBB-423C-9A79-A33B0C7CA913}" presName="invisiNode" presStyleLbl="node1" presStyleIdx="0" presStyleCnt="3"/>
      <dgm:spPr/>
    </dgm:pt>
    <dgm:pt modelId="{1BEAF13E-05E7-484C-B96A-0C595C39F060}" type="pres">
      <dgm:prSet presAssocID="{700D6108-FEBB-423C-9A79-A33B0C7CA913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1031FA7C-E948-42D4-9158-5D7A2C656A94}" type="pres">
      <dgm:prSet presAssocID="{0CF06DBD-8A89-4769-BF5B-5ECA14275A13}" presName="sibTrans" presStyleLbl="sibTrans2D1" presStyleIdx="0" presStyleCnt="0"/>
      <dgm:spPr/>
    </dgm:pt>
    <dgm:pt modelId="{0CF3AD19-3C77-45D6-886C-8AE7B6ADA1D5}" type="pres">
      <dgm:prSet presAssocID="{467ABCC0-6E92-4171-8C7F-0E19900C7E60}" presName="compNode" presStyleCnt="0"/>
      <dgm:spPr/>
    </dgm:pt>
    <dgm:pt modelId="{9D7EDDC0-7B01-4D4E-8424-425E2C762F14}" type="pres">
      <dgm:prSet presAssocID="{467ABCC0-6E92-4171-8C7F-0E19900C7E60}" presName="bkgdShape" presStyleLbl="node1" presStyleIdx="1" presStyleCnt="3"/>
      <dgm:spPr/>
    </dgm:pt>
    <dgm:pt modelId="{066500E2-31FC-489E-9EA4-1A0637258DF1}" type="pres">
      <dgm:prSet presAssocID="{467ABCC0-6E92-4171-8C7F-0E19900C7E60}" presName="nodeTx" presStyleLbl="node1" presStyleIdx="1" presStyleCnt="3">
        <dgm:presLayoutVars>
          <dgm:bulletEnabled val="1"/>
        </dgm:presLayoutVars>
      </dgm:prSet>
      <dgm:spPr/>
    </dgm:pt>
    <dgm:pt modelId="{C416A123-3649-4D35-B83D-9AAA3270B404}" type="pres">
      <dgm:prSet presAssocID="{467ABCC0-6E92-4171-8C7F-0E19900C7E60}" presName="invisiNode" presStyleLbl="node1" presStyleIdx="1" presStyleCnt="3"/>
      <dgm:spPr/>
    </dgm:pt>
    <dgm:pt modelId="{9A904B51-1255-444E-8954-2FCB76035B0C}" type="pres">
      <dgm:prSet presAssocID="{467ABCC0-6E92-4171-8C7F-0E19900C7E60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FB2199E8-0D86-4A63-B51E-423699BD3E9B}" type="pres">
      <dgm:prSet presAssocID="{63B4C66B-ABDE-4BCE-81A0-0A09D766C9B0}" presName="sibTrans" presStyleLbl="sibTrans2D1" presStyleIdx="0" presStyleCnt="0"/>
      <dgm:spPr/>
    </dgm:pt>
    <dgm:pt modelId="{6B6AFBBE-21B0-4E76-847F-EE6BCBA69C53}" type="pres">
      <dgm:prSet presAssocID="{A2EAFD0F-A630-4278-9664-0E72D1F12DDE}" presName="compNode" presStyleCnt="0"/>
      <dgm:spPr/>
    </dgm:pt>
    <dgm:pt modelId="{55B2EDA3-217A-4284-8A53-80C0ADAA2963}" type="pres">
      <dgm:prSet presAssocID="{A2EAFD0F-A630-4278-9664-0E72D1F12DDE}" presName="bkgdShape" presStyleLbl="node1" presStyleIdx="2" presStyleCnt="3"/>
      <dgm:spPr/>
    </dgm:pt>
    <dgm:pt modelId="{A7C212B7-D85C-4D64-9EEB-4F57B7CE98F8}" type="pres">
      <dgm:prSet presAssocID="{A2EAFD0F-A630-4278-9664-0E72D1F12DDE}" presName="nodeTx" presStyleLbl="node1" presStyleIdx="2" presStyleCnt="3">
        <dgm:presLayoutVars>
          <dgm:bulletEnabled val="1"/>
        </dgm:presLayoutVars>
      </dgm:prSet>
      <dgm:spPr/>
    </dgm:pt>
    <dgm:pt modelId="{D14F2D1B-AD30-4CA3-BE9D-27FEBC25DD1D}" type="pres">
      <dgm:prSet presAssocID="{A2EAFD0F-A630-4278-9664-0E72D1F12DDE}" presName="invisiNode" presStyleLbl="node1" presStyleIdx="2" presStyleCnt="3"/>
      <dgm:spPr/>
    </dgm:pt>
    <dgm:pt modelId="{8E44CE74-4BB3-468C-8240-719C62E6AC03}" type="pres">
      <dgm:prSet presAssocID="{A2EAFD0F-A630-4278-9664-0E72D1F12DDE}" presName="imagNode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</dgm:spPr>
    </dgm:pt>
  </dgm:ptLst>
  <dgm:cxnLst>
    <dgm:cxn modelId="{922A6D0C-8DB4-49FB-A204-E1DB909E8A29}" srcId="{FA7BAC8F-4BA6-4A6D-BCBB-3CB4FAAEAD6A}" destId="{A2EAFD0F-A630-4278-9664-0E72D1F12DDE}" srcOrd="2" destOrd="0" parTransId="{74204CF9-98E4-4668-AF42-8A50CE05499E}" sibTransId="{56FD499E-068E-4EC6-8D0A-2EED9BEBB23B}"/>
    <dgm:cxn modelId="{288A0427-6F28-4E3F-A808-40F877BCFB84}" type="presOf" srcId="{63B4C66B-ABDE-4BCE-81A0-0A09D766C9B0}" destId="{FB2199E8-0D86-4A63-B51E-423699BD3E9B}" srcOrd="0" destOrd="0" presId="urn:microsoft.com/office/officeart/2005/8/layout/hList7"/>
    <dgm:cxn modelId="{E862A266-9996-4C3A-B800-EEC492351CC2}" type="presOf" srcId="{467ABCC0-6E92-4171-8C7F-0E19900C7E60}" destId="{9D7EDDC0-7B01-4D4E-8424-425E2C762F14}" srcOrd="0" destOrd="0" presId="urn:microsoft.com/office/officeart/2005/8/layout/hList7"/>
    <dgm:cxn modelId="{3012F76B-7280-491C-8422-B7CAB5BDAFEA}" type="presOf" srcId="{700D6108-FEBB-423C-9A79-A33B0C7CA913}" destId="{0E3FA7B5-4ECD-42D8-BF2D-21400BC66DFB}" srcOrd="1" destOrd="0" presId="urn:microsoft.com/office/officeart/2005/8/layout/hList7"/>
    <dgm:cxn modelId="{F3A57774-0079-423F-8DE0-2F474B3EABA4}" srcId="{FA7BAC8F-4BA6-4A6D-BCBB-3CB4FAAEAD6A}" destId="{467ABCC0-6E92-4171-8C7F-0E19900C7E60}" srcOrd="1" destOrd="0" parTransId="{A4EBFEBE-022D-4CB4-B764-53F3D2A73E1A}" sibTransId="{63B4C66B-ABDE-4BCE-81A0-0A09D766C9B0}"/>
    <dgm:cxn modelId="{10EB6784-CFDE-4DCA-94CB-4C959209136D}" type="presOf" srcId="{A2EAFD0F-A630-4278-9664-0E72D1F12DDE}" destId="{55B2EDA3-217A-4284-8A53-80C0ADAA2963}" srcOrd="0" destOrd="0" presId="urn:microsoft.com/office/officeart/2005/8/layout/hList7"/>
    <dgm:cxn modelId="{0813E499-6A68-4FD6-B610-DEE95ABDDA80}" srcId="{FA7BAC8F-4BA6-4A6D-BCBB-3CB4FAAEAD6A}" destId="{700D6108-FEBB-423C-9A79-A33B0C7CA913}" srcOrd="0" destOrd="0" parTransId="{DE623DAB-905D-4F6E-8D34-9670A4331281}" sibTransId="{0CF06DBD-8A89-4769-BF5B-5ECA14275A13}"/>
    <dgm:cxn modelId="{B9E4F59A-CCAA-4115-8017-61EB024D7F81}" type="presOf" srcId="{0CF06DBD-8A89-4769-BF5B-5ECA14275A13}" destId="{1031FA7C-E948-42D4-9158-5D7A2C656A94}" srcOrd="0" destOrd="0" presId="urn:microsoft.com/office/officeart/2005/8/layout/hList7"/>
    <dgm:cxn modelId="{170E24AD-FF16-4BEE-9E32-0F0F820F6FCB}" type="presOf" srcId="{A2EAFD0F-A630-4278-9664-0E72D1F12DDE}" destId="{A7C212B7-D85C-4D64-9EEB-4F57B7CE98F8}" srcOrd="1" destOrd="0" presId="urn:microsoft.com/office/officeart/2005/8/layout/hList7"/>
    <dgm:cxn modelId="{4A1C5CB4-AD0C-4BC1-BE3D-5CF7E8582EB8}" type="presOf" srcId="{467ABCC0-6E92-4171-8C7F-0E19900C7E60}" destId="{066500E2-31FC-489E-9EA4-1A0637258DF1}" srcOrd="1" destOrd="0" presId="urn:microsoft.com/office/officeart/2005/8/layout/hList7"/>
    <dgm:cxn modelId="{646E83D8-6E5D-4232-8498-701AA0BE0AFD}" type="presOf" srcId="{FA7BAC8F-4BA6-4A6D-BCBB-3CB4FAAEAD6A}" destId="{ED2800A2-51D5-48EE-B2D8-EE772806EA5A}" srcOrd="0" destOrd="0" presId="urn:microsoft.com/office/officeart/2005/8/layout/hList7"/>
    <dgm:cxn modelId="{D0B6A0EE-B644-46D9-A1A8-F1AD4FC08028}" type="presOf" srcId="{700D6108-FEBB-423C-9A79-A33B0C7CA913}" destId="{160DD801-32ED-4428-9F90-FECE59BA657B}" srcOrd="0" destOrd="0" presId="urn:microsoft.com/office/officeart/2005/8/layout/hList7"/>
    <dgm:cxn modelId="{66D8C694-14D2-40F8-9CBC-48DE4043C5F5}" type="presParOf" srcId="{ED2800A2-51D5-48EE-B2D8-EE772806EA5A}" destId="{01420B7A-D036-45B7-BCF6-E5B764163B30}" srcOrd="0" destOrd="0" presId="urn:microsoft.com/office/officeart/2005/8/layout/hList7"/>
    <dgm:cxn modelId="{5826EC72-991A-4BA4-B37A-E6449997841D}" type="presParOf" srcId="{ED2800A2-51D5-48EE-B2D8-EE772806EA5A}" destId="{E0A34183-5030-4EB4-94E8-AC85BE48234D}" srcOrd="1" destOrd="0" presId="urn:microsoft.com/office/officeart/2005/8/layout/hList7"/>
    <dgm:cxn modelId="{3F0394EC-C7FF-423C-B263-16341D74AFFD}" type="presParOf" srcId="{E0A34183-5030-4EB4-94E8-AC85BE48234D}" destId="{876E2FB0-FE95-4D32-B4CA-B8189C5FE0E5}" srcOrd="0" destOrd="0" presId="urn:microsoft.com/office/officeart/2005/8/layout/hList7"/>
    <dgm:cxn modelId="{CC6CB315-C140-4292-80F2-35400C28E95F}" type="presParOf" srcId="{876E2FB0-FE95-4D32-B4CA-B8189C5FE0E5}" destId="{160DD801-32ED-4428-9F90-FECE59BA657B}" srcOrd="0" destOrd="0" presId="urn:microsoft.com/office/officeart/2005/8/layout/hList7"/>
    <dgm:cxn modelId="{8FD59B3A-2984-4685-9675-67AA423884E3}" type="presParOf" srcId="{876E2FB0-FE95-4D32-B4CA-B8189C5FE0E5}" destId="{0E3FA7B5-4ECD-42D8-BF2D-21400BC66DFB}" srcOrd="1" destOrd="0" presId="urn:microsoft.com/office/officeart/2005/8/layout/hList7"/>
    <dgm:cxn modelId="{E7CF6C56-EA3A-413D-8FA5-8965C9FF31F2}" type="presParOf" srcId="{876E2FB0-FE95-4D32-B4CA-B8189C5FE0E5}" destId="{32D4C642-9425-4493-9DBA-FA3CFC837C55}" srcOrd="2" destOrd="0" presId="urn:microsoft.com/office/officeart/2005/8/layout/hList7"/>
    <dgm:cxn modelId="{5FB22B6C-B35C-4E3F-8D79-2AF310D8CC0F}" type="presParOf" srcId="{876E2FB0-FE95-4D32-B4CA-B8189C5FE0E5}" destId="{1BEAF13E-05E7-484C-B96A-0C595C39F060}" srcOrd="3" destOrd="0" presId="urn:microsoft.com/office/officeart/2005/8/layout/hList7"/>
    <dgm:cxn modelId="{70706A44-DC0E-45CA-971F-2508F435BD36}" type="presParOf" srcId="{E0A34183-5030-4EB4-94E8-AC85BE48234D}" destId="{1031FA7C-E948-42D4-9158-5D7A2C656A94}" srcOrd="1" destOrd="0" presId="urn:microsoft.com/office/officeart/2005/8/layout/hList7"/>
    <dgm:cxn modelId="{89C62C5D-1ACC-4696-850A-22385D9A74F9}" type="presParOf" srcId="{E0A34183-5030-4EB4-94E8-AC85BE48234D}" destId="{0CF3AD19-3C77-45D6-886C-8AE7B6ADA1D5}" srcOrd="2" destOrd="0" presId="urn:microsoft.com/office/officeart/2005/8/layout/hList7"/>
    <dgm:cxn modelId="{BCB3BE68-CEFD-49D6-BAB1-64905F997694}" type="presParOf" srcId="{0CF3AD19-3C77-45D6-886C-8AE7B6ADA1D5}" destId="{9D7EDDC0-7B01-4D4E-8424-425E2C762F14}" srcOrd="0" destOrd="0" presId="urn:microsoft.com/office/officeart/2005/8/layout/hList7"/>
    <dgm:cxn modelId="{D32DD8DA-B0CE-4DBD-BDCE-3DEFFE30DF8A}" type="presParOf" srcId="{0CF3AD19-3C77-45D6-886C-8AE7B6ADA1D5}" destId="{066500E2-31FC-489E-9EA4-1A0637258DF1}" srcOrd="1" destOrd="0" presId="urn:microsoft.com/office/officeart/2005/8/layout/hList7"/>
    <dgm:cxn modelId="{EF1B5123-E49D-49A6-A7A3-769C65BC767A}" type="presParOf" srcId="{0CF3AD19-3C77-45D6-886C-8AE7B6ADA1D5}" destId="{C416A123-3649-4D35-B83D-9AAA3270B404}" srcOrd="2" destOrd="0" presId="urn:microsoft.com/office/officeart/2005/8/layout/hList7"/>
    <dgm:cxn modelId="{2A60C94E-9E4A-44B5-997B-51A8AD18504F}" type="presParOf" srcId="{0CF3AD19-3C77-45D6-886C-8AE7B6ADA1D5}" destId="{9A904B51-1255-444E-8954-2FCB76035B0C}" srcOrd="3" destOrd="0" presId="urn:microsoft.com/office/officeart/2005/8/layout/hList7"/>
    <dgm:cxn modelId="{B93C0BAE-0263-4A52-9ADC-7B3EA335EABA}" type="presParOf" srcId="{E0A34183-5030-4EB4-94E8-AC85BE48234D}" destId="{FB2199E8-0D86-4A63-B51E-423699BD3E9B}" srcOrd="3" destOrd="0" presId="urn:microsoft.com/office/officeart/2005/8/layout/hList7"/>
    <dgm:cxn modelId="{85DBFF9C-FC4A-40AD-8831-9C4D725B7119}" type="presParOf" srcId="{E0A34183-5030-4EB4-94E8-AC85BE48234D}" destId="{6B6AFBBE-21B0-4E76-847F-EE6BCBA69C53}" srcOrd="4" destOrd="0" presId="urn:microsoft.com/office/officeart/2005/8/layout/hList7"/>
    <dgm:cxn modelId="{DDDF3AAB-D2DC-49BC-8CF6-E60F803F3149}" type="presParOf" srcId="{6B6AFBBE-21B0-4E76-847F-EE6BCBA69C53}" destId="{55B2EDA3-217A-4284-8A53-80C0ADAA2963}" srcOrd="0" destOrd="0" presId="urn:microsoft.com/office/officeart/2005/8/layout/hList7"/>
    <dgm:cxn modelId="{00F3BF7E-A99E-41C9-88FC-A6B437E595F3}" type="presParOf" srcId="{6B6AFBBE-21B0-4E76-847F-EE6BCBA69C53}" destId="{A7C212B7-D85C-4D64-9EEB-4F57B7CE98F8}" srcOrd="1" destOrd="0" presId="urn:microsoft.com/office/officeart/2005/8/layout/hList7"/>
    <dgm:cxn modelId="{30418D69-14BD-462A-977E-EBFF2939A023}" type="presParOf" srcId="{6B6AFBBE-21B0-4E76-847F-EE6BCBA69C53}" destId="{D14F2D1B-AD30-4CA3-BE9D-27FEBC25DD1D}" srcOrd="2" destOrd="0" presId="urn:microsoft.com/office/officeart/2005/8/layout/hList7"/>
    <dgm:cxn modelId="{321EE7D7-D74E-4935-A81B-38FD9966F489}" type="presParOf" srcId="{6B6AFBBE-21B0-4E76-847F-EE6BCBA69C53}" destId="{8E44CE74-4BB3-468C-8240-719C62E6AC03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CF31A0-8A42-4142-8057-8553676FA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67C6E10E-6941-4A62-9299-415FF3889A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 and negotiation</a:t>
          </a:r>
          <a:endParaRPr lang="en-US"/>
        </a:p>
      </dgm:t>
    </dgm:pt>
    <dgm:pt modelId="{DA201B85-802E-43AE-A4AB-A3CA24E1813F}" type="parTrans" cxnId="{D736D5A7-2D5A-41E8-B5CA-1BA243CD768D}">
      <dgm:prSet/>
      <dgm:spPr/>
      <dgm:t>
        <a:bodyPr/>
        <a:lstStyle/>
        <a:p>
          <a:endParaRPr lang="en-US"/>
        </a:p>
      </dgm:t>
    </dgm:pt>
    <dgm:pt modelId="{62BA89BC-A00F-4EFB-B755-1C5CDC00C7A8}" type="sibTrans" cxnId="{D736D5A7-2D5A-41E8-B5CA-1BA243CD768D}">
      <dgm:prSet/>
      <dgm:spPr/>
      <dgm:t>
        <a:bodyPr/>
        <a:lstStyle/>
        <a:p>
          <a:endParaRPr lang="en-US"/>
        </a:p>
      </dgm:t>
    </dgm:pt>
    <dgm:pt modelId="{4F22D4B3-18EB-44F1-BAD6-6AF95E1B4E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Positive attitude</a:t>
          </a:r>
          <a:endParaRPr lang="en-US"/>
        </a:p>
      </dgm:t>
    </dgm:pt>
    <dgm:pt modelId="{C93AA90D-E23E-4E84-A800-29E43DBFEA11}" type="parTrans" cxnId="{5FEF7626-4F57-42D3-A6F4-39F932D3C44D}">
      <dgm:prSet/>
      <dgm:spPr/>
      <dgm:t>
        <a:bodyPr/>
        <a:lstStyle/>
        <a:p>
          <a:endParaRPr lang="en-US"/>
        </a:p>
      </dgm:t>
    </dgm:pt>
    <dgm:pt modelId="{9FFF1AC7-C251-4726-BD45-5D7F301AF52A}" type="sibTrans" cxnId="{5FEF7626-4F57-42D3-A6F4-39F932D3C44D}">
      <dgm:prSet/>
      <dgm:spPr/>
      <dgm:t>
        <a:bodyPr/>
        <a:lstStyle/>
        <a:p>
          <a:endParaRPr lang="en-US"/>
        </a:p>
      </dgm:t>
    </dgm:pt>
    <dgm:pt modelId="{2988E241-924D-4D4B-8B80-9BE06C5106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leadership</a:t>
          </a:r>
          <a:endParaRPr lang="en-US"/>
        </a:p>
      </dgm:t>
    </dgm:pt>
    <dgm:pt modelId="{F0FF5F00-5D1F-41E2-A88B-37826B958AB6}" type="parTrans" cxnId="{1ACCB260-A961-4328-AB34-A1B18366FF63}">
      <dgm:prSet/>
      <dgm:spPr/>
      <dgm:t>
        <a:bodyPr/>
        <a:lstStyle/>
        <a:p>
          <a:endParaRPr lang="en-US"/>
        </a:p>
      </dgm:t>
    </dgm:pt>
    <dgm:pt modelId="{CCAF5F90-7636-4432-92C6-9FE2AACA268E}" type="sibTrans" cxnId="{1ACCB260-A961-4328-AB34-A1B18366FF63}">
      <dgm:prSet/>
      <dgm:spPr/>
      <dgm:t>
        <a:bodyPr/>
        <a:lstStyle/>
        <a:p>
          <a:endParaRPr lang="en-US"/>
        </a:p>
      </dgm:t>
    </dgm:pt>
    <dgm:pt modelId="{B7F750C3-7C8F-432E-8618-4E852A975B8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management</a:t>
          </a:r>
          <a:endParaRPr lang="en-US"/>
        </a:p>
      </dgm:t>
    </dgm:pt>
    <dgm:pt modelId="{7D13D99B-C6FE-4E9E-B4AE-3E43141BB178}" type="parTrans" cxnId="{031D41A7-D5CD-4111-B4B3-460E5EF37498}">
      <dgm:prSet/>
      <dgm:spPr/>
      <dgm:t>
        <a:bodyPr/>
        <a:lstStyle/>
        <a:p>
          <a:endParaRPr lang="en-US"/>
        </a:p>
      </dgm:t>
    </dgm:pt>
    <dgm:pt modelId="{795A79B3-9C53-4035-BE79-F1CD4D3204C9}" type="sibTrans" cxnId="{031D41A7-D5CD-4111-B4B3-460E5EF37498}">
      <dgm:prSet/>
      <dgm:spPr/>
      <dgm:t>
        <a:bodyPr/>
        <a:lstStyle/>
        <a:p>
          <a:endParaRPr lang="en-US"/>
        </a:p>
      </dgm:t>
    </dgm:pt>
    <dgm:pt modelId="{1D4BC114-3071-467A-95C9-08C6AC8328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Sales</a:t>
          </a:r>
          <a:endParaRPr lang="en-US"/>
        </a:p>
      </dgm:t>
    </dgm:pt>
    <dgm:pt modelId="{FFD14324-E011-4126-B2FF-214E8C5629A1}" type="parTrans" cxnId="{3DAB22FF-87E6-403C-8809-F6ED27EA30D1}">
      <dgm:prSet/>
      <dgm:spPr/>
      <dgm:t>
        <a:bodyPr/>
        <a:lstStyle/>
        <a:p>
          <a:endParaRPr lang="en-US"/>
        </a:p>
      </dgm:t>
    </dgm:pt>
    <dgm:pt modelId="{D470F4CD-0610-40E9-852E-A7019D6FFFC7}" type="sibTrans" cxnId="{3DAB22FF-87E6-403C-8809-F6ED27EA30D1}">
      <dgm:prSet/>
      <dgm:spPr/>
      <dgm:t>
        <a:bodyPr/>
        <a:lstStyle/>
        <a:p>
          <a:endParaRPr lang="en-US"/>
        </a:p>
      </dgm:t>
    </dgm:pt>
    <dgm:pt modelId="{2CDA8D3D-1F4C-469E-A4F1-740DA79B2030}" type="pres">
      <dgm:prSet presAssocID="{6ECF31A0-8A42-4142-8057-8553676FA673}" presName="root" presStyleCnt="0">
        <dgm:presLayoutVars>
          <dgm:dir/>
          <dgm:resizeHandles val="exact"/>
        </dgm:presLayoutVars>
      </dgm:prSet>
      <dgm:spPr/>
    </dgm:pt>
    <dgm:pt modelId="{BD37C8AD-EFEC-48AF-8518-09F0EDAFBC64}" type="pres">
      <dgm:prSet presAssocID="{67C6E10E-6941-4A62-9299-415FF3889A8F}" presName="compNode" presStyleCnt="0"/>
      <dgm:spPr/>
    </dgm:pt>
    <dgm:pt modelId="{7B5CC8C9-5E80-4578-B358-DB6B3009F3D3}" type="pres">
      <dgm:prSet presAssocID="{67C6E10E-6941-4A62-9299-415FF3889A8F}" presName="bgRect" presStyleLbl="bgShp" presStyleIdx="0" presStyleCnt="5"/>
      <dgm:spPr/>
    </dgm:pt>
    <dgm:pt modelId="{25FECC0A-2D57-42F6-B1F0-FBD9397107AA}" type="pres">
      <dgm:prSet presAssocID="{67C6E10E-6941-4A62-9299-415FF3889A8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08DF1E-E1F0-4048-9213-1649133154BE}" type="pres">
      <dgm:prSet presAssocID="{67C6E10E-6941-4A62-9299-415FF3889A8F}" presName="spaceRect" presStyleCnt="0"/>
      <dgm:spPr/>
    </dgm:pt>
    <dgm:pt modelId="{2626A0C9-9765-400C-B922-B48FB134E5C2}" type="pres">
      <dgm:prSet presAssocID="{67C6E10E-6941-4A62-9299-415FF3889A8F}" presName="parTx" presStyleLbl="revTx" presStyleIdx="0" presStyleCnt="5">
        <dgm:presLayoutVars>
          <dgm:chMax val="0"/>
          <dgm:chPref val="0"/>
        </dgm:presLayoutVars>
      </dgm:prSet>
      <dgm:spPr/>
    </dgm:pt>
    <dgm:pt modelId="{58E910FD-957E-4259-B053-AE4BDD21F2C9}" type="pres">
      <dgm:prSet presAssocID="{62BA89BC-A00F-4EFB-B755-1C5CDC00C7A8}" presName="sibTrans" presStyleCnt="0"/>
      <dgm:spPr/>
    </dgm:pt>
    <dgm:pt modelId="{38F3EF7D-3F32-4FF0-9913-616B785D0406}" type="pres">
      <dgm:prSet presAssocID="{4F22D4B3-18EB-44F1-BAD6-6AF95E1B4E88}" presName="compNode" presStyleCnt="0"/>
      <dgm:spPr/>
    </dgm:pt>
    <dgm:pt modelId="{63B0AA32-3721-443E-B154-00F06BDF8AB6}" type="pres">
      <dgm:prSet presAssocID="{4F22D4B3-18EB-44F1-BAD6-6AF95E1B4E88}" presName="bgRect" presStyleLbl="bgShp" presStyleIdx="1" presStyleCnt="5"/>
      <dgm:spPr/>
    </dgm:pt>
    <dgm:pt modelId="{25DA7303-B552-47A8-85E2-7F0488C0E135}" type="pres">
      <dgm:prSet presAssocID="{4F22D4B3-18EB-44F1-BAD6-6AF95E1B4E8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9C305879-E763-4275-816E-E3F44BA08874}" type="pres">
      <dgm:prSet presAssocID="{4F22D4B3-18EB-44F1-BAD6-6AF95E1B4E88}" presName="spaceRect" presStyleCnt="0"/>
      <dgm:spPr/>
    </dgm:pt>
    <dgm:pt modelId="{1E2EC941-C630-47BB-848C-D0442755EA5C}" type="pres">
      <dgm:prSet presAssocID="{4F22D4B3-18EB-44F1-BAD6-6AF95E1B4E88}" presName="parTx" presStyleLbl="revTx" presStyleIdx="1" presStyleCnt="5">
        <dgm:presLayoutVars>
          <dgm:chMax val="0"/>
          <dgm:chPref val="0"/>
        </dgm:presLayoutVars>
      </dgm:prSet>
      <dgm:spPr/>
    </dgm:pt>
    <dgm:pt modelId="{C7308637-4A13-419D-A208-02F9D2F666F3}" type="pres">
      <dgm:prSet presAssocID="{9FFF1AC7-C251-4726-BD45-5D7F301AF52A}" presName="sibTrans" presStyleCnt="0"/>
      <dgm:spPr/>
    </dgm:pt>
    <dgm:pt modelId="{5CE02C4B-4F3D-4507-B25C-539F96E033FB}" type="pres">
      <dgm:prSet presAssocID="{2988E241-924D-4D4B-8B80-9BE06C5106BC}" presName="compNode" presStyleCnt="0"/>
      <dgm:spPr/>
    </dgm:pt>
    <dgm:pt modelId="{E4A97D22-6EF5-4F5E-A35D-9620C6217601}" type="pres">
      <dgm:prSet presAssocID="{2988E241-924D-4D4B-8B80-9BE06C5106BC}" presName="bgRect" presStyleLbl="bgShp" presStyleIdx="2" presStyleCnt="5"/>
      <dgm:spPr/>
    </dgm:pt>
    <dgm:pt modelId="{702296AE-110C-4CB9-91CC-EC8F370DEEAE}" type="pres">
      <dgm:prSet presAssocID="{2988E241-924D-4D4B-8B80-9BE06C5106B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E4D361C-90D7-4BDB-B195-C2498857253D}" type="pres">
      <dgm:prSet presAssocID="{2988E241-924D-4D4B-8B80-9BE06C5106BC}" presName="spaceRect" presStyleCnt="0"/>
      <dgm:spPr/>
    </dgm:pt>
    <dgm:pt modelId="{C5C5C991-5C44-4885-BC8C-6042B588A444}" type="pres">
      <dgm:prSet presAssocID="{2988E241-924D-4D4B-8B80-9BE06C5106BC}" presName="parTx" presStyleLbl="revTx" presStyleIdx="2" presStyleCnt="5">
        <dgm:presLayoutVars>
          <dgm:chMax val="0"/>
          <dgm:chPref val="0"/>
        </dgm:presLayoutVars>
      </dgm:prSet>
      <dgm:spPr/>
    </dgm:pt>
    <dgm:pt modelId="{D60F138F-C4E3-4A11-9656-1630A04D65C6}" type="pres">
      <dgm:prSet presAssocID="{CCAF5F90-7636-4432-92C6-9FE2AACA268E}" presName="sibTrans" presStyleCnt="0"/>
      <dgm:spPr/>
    </dgm:pt>
    <dgm:pt modelId="{16C7DEEB-BF54-45D3-AA51-79AF051A33BF}" type="pres">
      <dgm:prSet presAssocID="{B7F750C3-7C8F-432E-8618-4E852A975B84}" presName="compNode" presStyleCnt="0"/>
      <dgm:spPr/>
    </dgm:pt>
    <dgm:pt modelId="{7844A85D-A0AA-4CE3-8821-2F91461C9A60}" type="pres">
      <dgm:prSet presAssocID="{B7F750C3-7C8F-432E-8618-4E852A975B84}" presName="bgRect" presStyleLbl="bgShp" presStyleIdx="3" presStyleCnt="5"/>
      <dgm:spPr/>
    </dgm:pt>
    <dgm:pt modelId="{5208D863-A475-4D08-B457-3562859DCFFE}" type="pres">
      <dgm:prSet presAssocID="{B7F750C3-7C8F-432E-8618-4E852A975B8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5969F565-EE00-409A-8DA3-70BF6D5E63CC}" type="pres">
      <dgm:prSet presAssocID="{B7F750C3-7C8F-432E-8618-4E852A975B84}" presName="spaceRect" presStyleCnt="0"/>
      <dgm:spPr/>
    </dgm:pt>
    <dgm:pt modelId="{8227D418-F496-4341-A6C3-F6A935B0B901}" type="pres">
      <dgm:prSet presAssocID="{B7F750C3-7C8F-432E-8618-4E852A975B84}" presName="parTx" presStyleLbl="revTx" presStyleIdx="3" presStyleCnt="5">
        <dgm:presLayoutVars>
          <dgm:chMax val="0"/>
          <dgm:chPref val="0"/>
        </dgm:presLayoutVars>
      </dgm:prSet>
      <dgm:spPr/>
    </dgm:pt>
    <dgm:pt modelId="{9C66E76F-05EA-4077-A778-57EAEDA2F4A5}" type="pres">
      <dgm:prSet presAssocID="{795A79B3-9C53-4035-BE79-F1CD4D3204C9}" presName="sibTrans" presStyleCnt="0"/>
      <dgm:spPr/>
    </dgm:pt>
    <dgm:pt modelId="{0CD62203-F145-48D8-8827-0E616478DDC8}" type="pres">
      <dgm:prSet presAssocID="{1D4BC114-3071-467A-95C9-08C6AC8328DF}" presName="compNode" presStyleCnt="0"/>
      <dgm:spPr/>
    </dgm:pt>
    <dgm:pt modelId="{BF906B14-8F04-4424-9A94-F94EE6835635}" type="pres">
      <dgm:prSet presAssocID="{1D4BC114-3071-467A-95C9-08C6AC8328DF}" presName="bgRect" presStyleLbl="bgShp" presStyleIdx="4" presStyleCnt="5"/>
      <dgm:spPr/>
    </dgm:pt>
    <dgm:pt modelId="{0C4DE0DD-2102-46AB-AD3B-93AD3621E4DC}" type="pres">
      <dgm:prSet presAssocID="{1D4BC114-3071-467A-95C9-08C6AC8328D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32070A7-7696-4126-8BFC-24B76B0B992C}" type="pres">
      <dgm:prSet presAssocID="{1D4BC114-3071-467A-95C9-08C6AC8328DF}" presName="spaceRect" presStyleCnt="0"/>
      <dgm:spPr/>
    </dgm:pt>
    <dgm:pt modelId="{764A393B-7737-43E2-9F9F-A5DFC1AF94A2}" type="pres">
      <dgm:prSet presAssocID="{1D4BC114-3071-467A-95C9-08C6AC8328D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856D05-9C44-4303-9D1E-EC3DA7F4E4A5}" type="presOf" srcId="{67C6E10E-6941-4A62-9299-415FF3889A8F}" destId="{2626A0C9-9765-400C-B922-B48FB134E5C2}" srcOrd="0" destOrd="0" presId="urn:microsoft.com/office/officeart/2018/2/layout/IconVerticalSolidList"/>
    <dgm:cxn modelId="{5FEF7626-4F57-42D3-A6F4-39F932D3C44D}" srcId="{6ECF31A0-8A42-4142-8057-8553676FA673}" destId="{4F22D4B3-18EB-44F1-BAD6-6AF95E1B4E88}" srcOrd="1" destOrd="0" parTransId="{C93AA90D-E23E-4E84-A800-29E43DBFEA11}" sibTransId="{9FFF1AC7-C251-4726-BD45-5D7F301AF52A}"/>
    <dgm:cxn modelId="{CE18E95F-5CF9-417D-8832-9334E96ECB2F}" type="presOf" srcId="{2988E241-924D-4D4B-8B80-9BE06C5106BC}" destId="{C5C5C991-5C44-4885-BC8C-6042B588A444}" srcOrd="0" destOrd="0" presId="urn:microsoft.com/office/officeart/2018/2/layout/IconVerticalSolidList"/>
    <dgm:cxn modelId="{1ACCB260-A961-4328-AB34-A1B18366FF63}" srcId="{6ECF31A0-8A42-4142-8057-8553676FA673}" destId="{2988E241-924D-4D4B-8B80-9BE06C5106BC}" srcOrd="2" destOrd="0" parTransId="{F0FF5F00-5D1F-41E2-A88B-37826B958AB6}" sibTransId="{CCAF5F90-7636-4432-92C6-9FE2AACA268E}"/>
    <dgm:cxn modelId="{DEF4BB72-CDC0-4EB2-8689-C3224831DD9F}" type="presOf" srcId="{B7F750C3-7C8F-432E-8618-4E852A975B84}" destId="{8227D418-F496-4341-A6C3-F6A935B0B901}" srcOrd="0" destOrd="0" presId="urn:microsoft.com/office/officeart/2018/2/layout/IconVerticalSolidList"/>
    <dgm:cxn modelId="{7D1C9E55-7660-48CD-A812-9579582DFEE2}" type="presOf" srcId="{4F22D4B3-18EB-44F1-BAD6-6AF95E1B4E88}" destId="{1E2EC941-C630-47BB-848C-D0442755EA5C}" srcOrd="0" destOrd="0" presId="urn:microsoft.com/office/officeart/2018/2/layout/IconVerticalSolidList"/>
    <dgm:cxn modelId="{FED3D57A-7F94-4349-87A7-EFA580A07E2A}" type="presOf" srcId="{6ECF31A0-8A42-4142-8057-8553676FA673}" destId="{2CDA8D3D-1F4C-469E-A4F1-740DA79B2030}" srcOrd="0" destOrd="0" presId="urn:microsoft.com/office/officeart/2018/2/layout/IconVerticalSolidList"/>
    <dgm:cxn modelId="{031D41A7-D5CD-4111-B4B3-460E5EF37498}" srcId="{6ECF31A0-8A42-4142-8057-8553676FA673}" destId="{B7F750C3-7C8F-432E-8618-4E852A975B84}" srcOrd="3" destOrd="0" parTransId="{7D13D99B-C6FE-4E9E-B4AE-3E43141BB178}" sibTransId="{795A79B3-9C53-4035-BE79-F1CD4D3204C9}"/>
    <dgm:cxn modelId="{D736D5A7-2D5A-41E8-B5CA-1BA243CD768D}" srcId="{6ECF31A0-8A42-4142-8057-8553676FA673}" destId="{67C6E10E-6941-4A62-9299-415FF3889A8F}" srcOrd="0" destOrd="0" parTransId="{DA201B85-802E-43AE-A4AB-A3CA24E1813F}" sibTransId="{62BA89BC-A00F-4EFB-B755-1C5CDC00C7A8}"/>
    <dgm:cxn modelId="{F51298B8-0E19-4D2A-B1E2-95C213CCC954}" type="presOf" srcId="{1D4BC114-3071-467A-95C9-08C6AC8328DF}" destId="{764A393B-7737-43E2-9F9F-A5DFC1AF94A2}" srcOrd="0" destOrd="0" presId="urn:microsoft.com/office/officeart/2018/2/layout/IconVerticalSolidList"/>
    <dgm:cxn modelId="{3DAB22FF-87E6-403C-8809-F6ED27EA30D1}" srcId="{6ECF31A0-8A42-4142-8057-8553676FA673}" destId="{1D4BC114-3071-467A-95C9-08C6AC8328DF}" srcOrd="4" destOrd="0" parTransId="{FFD14324-E011-4126-B2FF-214E8C5629A1}" sibTransId="{D470F4CD-0610-40E9-852E-A7019D6FFFC7}"/>
    <dgm:cxn modelId="{15F7B07C-E7BE-40B5-8E75-ED2EF9870175}" type="presParOf" srcId="{2CDA8D3D-1F4C-469E-A4F1-740DA79B2030}" destId="{BD37C8AD-EFEC-48AF-8518-09F0EDAFBC64}" srcOrd="0" destOrd="0" presId="urn:microsoft.com/office/officeart/2018/2/layout/IconVerticalSolidList"/>
    <dgm:cxn modelId="{2CD0ED94-11D6-4740-8747-621BD2F1A294}" type="presParOf" srcId="{BD37C8AD-EFEC-48AF-8518-09F0EDAFBC64}" destId="{7B5CC8C9-5E80-4578-B358-DB6B3009F3D3}" srcOrd="0" destOrd="0" presId="urn:microsoft.com/office/officeart/2018/2/layout/IconVerticalSolidList"/>
    <dgm:cxn modelId="{92D3979C-DFD5-45C0-9DEA-A3774C5523A6}" type="presParOf" srcId="{BD37C8AD-EFEC-48AF-8518-09F0EDAFBC64}" destId="{25FECC0A-2D57-42F6-B1F0-FBD9397107AA}" srcOrd="1" destOrd="0" presId="urn:microsoft.com/office/officeart/2018/2/layout/IconVerticalSolidList"/>
    <dgm:cxn modelId="{8534E0D5-C3D6-45D2-8947-8A9EC19E4844}" type="presParOf" srcId="{BD37C8AD-EFEC-48AF-8518-09F0EDAFBC64}" destId="{5208DF1E-E1F0-4048-9213-1649133154BE}" srcOrd="2" destOrd="0" presId="urn:microsoft.com/office/officeart/2018/2/layout/IconVerticalSolidList"/>
    <dgm:cxn modelId="{2268153C-3CBA-4427-A57F-0015C2507999}" type="presParOf" srcId="{BD37C8AD-EFEC-48AF-8518-09F0EDAFBC64}" destId="{2626A0C9-9765-400C-B922-B48FB134E5C2}" srcOrd="3" destOrd="0" presId="urn:microsoft.com/office/officeart/2018/2/layout/IconVerticalSolidList"/>
    <dgm:cxn modelId="{C58F85E6-988B-42C0-A8E9-A62ACDC008C3}" type="presParOf" srcId="{2CDA8D3D-1F4C-469E-A4F1-740DA79B2030}" destId="{58E910FD-957E-4259-B053-AE4BDD21F2C9}" srcOrd="1" destOrd="0" presId="urn:microsoft.com/office/officeart/2018/2/layout/IconVerticalSolidList"/>
    <dgm:cxn modelId="{E28701C2-8E6D-4403-8429-BBEC5E748D6B}" type="presParOf" srcId="{2CDA8D3D-1F4C-469E-A4F1-740DA79B2030}" destId="{38F3EF7D-3F32-4FF0-9913-616B785D0406}" srcOrd="2" destOrd="0" presId="urn:microsoft.com/office/officeart/2018/2/layout/IconVerticalSolidList"/>
    <dgm:cxn modelId="{B08126D5-491E-4F69-810A-E1C897958907}" type="presParOf" srcId="{38F3EF7D-3F32-4FF0-9913-616B785D0406}" destId="{63B0AA32-3721-443E-B154-00F06BDF8AB6}" srcOrd="0" destOrd="0" presId="urn:microsoft.com/office/officeart/2018/2/layout/IconVerticalSolidList"/>
    <dgm:cxn modelId="{940C77F9-2EE3-4E03-B433-12118346B625}" type="presParOf" srcId="{38F3EF7D-3F32-4FF0-9913-616B785D0406}" destId="{25DA7303-B552-47A8-85E2-7F0488C0E135}" srcOrd="1" destOrd="0" presId="urn:microsoft.com/office/officeart/2018/2/layout/IconVerticalSolidList"/>
    <dgm:cxn modelId="{3627EDF5-439E-4D18-A373-E733BB76D993}" type="presParOf" srcId="{38F3EF7D-3F32-4FF0-9913-616B785D0406}" destId="{9C305879-E763-4275-816E-E3F44BA08874}" srcOrd="2" destOrd="0" presId="urn:microsoft.com/office/officeart/2018/2/layout/IconVerticalSolidList"/>
    <dgm:cxn modelId="{7C5282A9-0548-4F9D-AC24-68230C2DCEE7}" type="presParOf" srcId="{38F3EF7D-3F32-4FF0-9913-616B785D0406}" destId="{1E2EC941-C630-47BB-848C-D0442755EA5C}" srcOrd="3" destOrd="0" presId="urn:microsoft.com/office/officeart/2018/2/layout/IconVerticalSolidList"/>
    <dgm:cxn modelId="{DE7330E8-3DB9-4963-AB37-90B7FD1A5C9E}" type="presParOf" srcId="{2CDA8D3D-1F4C-469E-A4F1-740DA79B2030}" destId="{C7308637-4A13-419D-A208-02F9D2F666F3}" srcOrd="3" destOrd="0" presId="urn:microsoft.com/office/officeart/2018/2/layout/IconVerticalSolidList"/>
    <dgm:cxn modelId="{B4C25FFD-7F74-4018-830B-99941F961102}" type="presParOf" srcId="{2CDA8D3D-1F4C-469E-A4F1-740DA79B2030}" destId="{5CE02C4B-4F3D-4507-B25C-539F96E033FB}" srcOrd="4" destOrd="0" presId="urn:microsoft.com/office/officeart/2018/2/layout/IconVerticalSolidList"/>
    <dgm:cxn modelId="{3CD35A6D-C266-44DE-A0C0-C1C09E61C0C7}" type="presParOf" srcId="{5CE02C4B-4F3D-4507-B25C-539F96E033FB}" destId="{E4A97D22-6EF5-4F5E-A35D-9620C6217601}" srcOrd="0" destOrd="0" presId="urn:microsoft.com/office/officeart/2018/2/layout/IconVerticalSolidList"/>
    <dgm:cxn modelId="{5875BA91-1D7C-4059-8455-3E7905D5906C}" type="presParOf" srcId="{5CE02C4B-4F3D-4507-B25C-539F96E033FB}" destId="{702296AE-110C-4CB9-91CC-EC8F370DEEAE}" srcOrd="1" destOrd="0" presId="urn:microsoft.com/office/officeart/2018/2/layout/IconVerticalSolidList"/>
    <dgm:cxn modelId="{5F9E1880-3EB0-4115-9BFC-F7E268041C0E}" type="presParOf" srcId="{5CE02C4B-4F3D-4507-B25C-539F96E033FB}" destId="{4E4D361C-90D7-4BDB-B195-C2498857253D}" srcOrd="2" destOrd="0" presId="urn:microsoft.com/office/officeart/2018/2/layout/IconVerticalSolidList"/>
    <dgm:cxn modelId="{26A68882-22A3-4DE2-8855-54F0E1155486}" type="presParOf" srcId="{5CE02C4B-4F3D-4507-B25C-539F96E033FB}" destId="{C5C5C991-5C44-4885-BC8C-6042B588A444}" srcOrd="3" destOrd="0" presId="urn:microsoft.com/office/officeart/2018/2/layout/IconVerticalSolidList"/>
    <dgm:cxn modelId="{EA209A26-2A79-4A50-A1B8-866C13F4BB56}" type="presParOf" srcId="{2CDA8D3D-1F4C-469E-A4F1-740DA79B2030}" destId="{D60F138F-C4E3-4A11-9656-1630A04D65C6}" srcOrd="5" destOrd="0" presId="urn:microsoft.com/office/officeart/2018/2/layout/IconVerticalSolidList"/>
    <dgm:cxn modelId="{9AEAFEEE-61E9-4ABA-A6E7-18CBF24DDC73}" type="presParOf" srcId="{2CDA8D3D-1F4C-469E-A4F1-740DA79B2030}" destId="{16C7DEEB-BF54-45D3-AA51-79AF051A33BF}" srcOrd="6" destOrd="0" presId="urn:microsoft.com/office/officeart/2018/2/layout/IconVerticalSolidList"/>
    <dgm:cxn modelId="{659D19E3-7764-4085-BDB8-85C093332F83}" type="presParOf" srcId="{16C7DEEB-BF54-45D3-AA51-79AF051A33BF}" destId="{7844A85D-A0AA-4CE3-8821-2F91461C9A60}" srcOrd="0" destOrd="0" presId="urn:microsoft.com/office/officeart/2018/2/layout/IconVerticalSolidList"/>
    <dgm:cxn modelId="{4EB479BA-2E4E-4BD1-9593-64E1D0A250B1}" type="presParOf" srcId="{16C7DEEB-BF54-45D3-AA51-79AF051A33BF}" destId="{5208D863-A475-4D08-B457-3562859DCFFE}" srcOrd="1" destOrd="0" presId="urn:microsoft.com/office/officeart/2018/2/layout/IconVerticalSolidList"/>
    <dgm:cxn modelId="{4A7F1265-C6E6-453D-80DD-56D697B2EF9E}" type="presParOf" srcId="{16C7DEEB-BF54-45D3-AA51-79AF051A33BF}" destId="{5969F565-EE00-409A-8DA3-70BF6D5E63CC}" srcOrd="2" destOrd="0" presId="urn:microsoft.com/office/officeart/2018/2/layout/IconVerticalSolidList"/>
    <dgm:cxn modelId="{BFCED0B9-E33E-4B68-9629-D56B13B45D51}" type="presParOf" srcId="{16C7DEEB-BF54-45D3-AA51-79AF051A33BF}" destId="{8227D418-F496-4341-A6C3-F6A935B0B901}" srcOrd="3" destOrd="0" presId="urn:microsoft.com/office/officeart/2018/2/layout/IconVerticalSolidList"/>
    <dgm:cxn modelId="{E5ABB057-16B2-4D2D-986F-9092F555B626}" type="presParOf" srcId="{2CDA8D3D-1F4C-469E-A4F1-740DA79B2030}" destId="{9C66E76F-05EA-4077-A778-57EAEDA2F4A5}" srcOrd="7" destOrd="0" presId="urn:microsoft.com/office/officeart/2018/2/layout/IconVerticalSolidList"/>
    <dgm:cxn modelId="{ED263B7A-D598-470A-81B7-586FBED2D643}" type="presParOf" srcId="{2CDA8D3D-1F4C-469E-A4F1-740DA79B2030}" destId="{0CD62203-F145-48D8-8827-0E616478DDC8}" srcOrd="8" destOrd="0" presId="urn:microsoft.com/office/officeart/2018/2/layout/IconVerticalSolidList"/>
    <dgm:cxn modelId="{2CF05E5E-1BE9-4558-ACE5-D59DB043D7BE}" type="presParOf" srcId="{0CD62203-F145-48D8-8827-0E616478DDC8}" destId="{BF906B14-8F04-4424-9A94-F94EE6835635}" srcOrd="0" destOrd="0" presId="urn:microsoft.com/office/officeart/2018/2/layout/IconVerticalSolidList"/>
    <dgm:cxn modelId="{74EA107C-BDDA-4C76-98C8-C41990BD2F11}" type="presParOf" srcId="{0CD62203-F145-48D8-8827-0E616478DDC8}" destId="{0C4DE0DD-2102-46AB-AD3B-93AD3621E4DC}" srcOrd="1" destOrd="0" presId="urn:microsoft.com/office/officeart/2018/2/layout/IconVerticalSolidList"/>
    <dgm:cxn modelId="{E71C33E2-1CE5-409F-B758-C161D5A96C02}" type="presParOf" srcId="{0CD62203-F145-48D8-8827-0E616478DDC8}" destId="{132070A7-7696-4126-8BFC-24B76B0B992C}" srcOrd="2" destOrd="0" presId="urn:microsoft.com/office/officeart/2018/2/layout/IconVerticalSolidList"/>
    <dgm:cxn modelId="{8326ED1D-D1A6-4224-92B9-55E9B4063F38}" type="presParOf" srcId="{0CD62203-F145-48D8-8827-0E616478DDC8}" destId="{764A393B-7737-43E2-9F9F-A5DFC1AF94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497056-6D5B-44BA-840B-663E1FEE8549}" type="doc">
      <dgm:prSet loTypeId="urn:microsoft.com/office/officeart/2005/8/layout/list1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664EB3B8-E1DB-4257-943E-57ED93CA928D}">
      <dgm:prSet/>
      <dgm:spPr/>
      <dgm:t>
        <a:bodyPr/>
        <a:lstStyle/>
        <a:p>
          <a:r>
            <a:rPr lang="en-GB" baseline="0"/>
            <a:t>Self disbelief</a:t>
          </a:r>
          <a:endParaRPr lang="en-US"/>
        </a:p>
      </dgm:t>
    </dgm:pt>
    <dgm:pt modelId="{F9F835ED-1B6C-4A60-99E8-6B25153A41B9}" type="parTrans" cxnId="{2EDFDDF0-CAB0-43FD-ABD9-406BDA74B3D5}">
      <dgm:prSet/>
      <dgm:spPr/>
      <dgm:t>
        <a:bodyPr/>
        <a:lstStyle/>
        <a:p>
          <a:endParaRPr lang="en-US"/>
        </a:p>
      </dgm:t>
    </dgm:pt>
    <dgm:pt modelId="{55DF39A1-C092-4227-A2A2-B60FB1C4BEA7}" type="sibTrans" cxnId="{2EDFDDF0-CAB0-43FD-ABD9-406BDA74B3D5}">
      <dgm:prSet/>
      <dgm:spPr/>
      <dgm:t>
        <a:bodyPr/>
        <a:lstStyle/>
        <a:p>
          <a:endParaRPr lang="en-US"/>
        </a:p>
      </dgm:t>
    </dgm:pt>
    <dgm:pt modelId="{E241BCC2-F666-44B1-8E6B-EB9CDB240E85}">
      <dgm:prSet/>
      <dgm:spPr/>
      <dgm:t>
        <a:bodyPr/>
        <a:lstStyle/>
        <a:p>
          <a:r>
            <a:rPr lang="en-GB" baseline="0"/>
            <a:t>Marketing</a:t>
          </a:r>
          <a:endParaRPr lang="en-US"/>
        </a:p>
      </dgm:t>
    </dgm:pt>
    <dgm:pt modelId="{19194F0B-71CA-4361-A129-65DA7D645724}" type="parTrans" cxnId="{8FD23BCB-7470-4BBA-A6CF-7D9D477B34A6}">
      <dgm:prSet/>
      <dgm:spPr/>
      <dgm:t>
        <a:bodyPr/>
        <a:lstStyle/>
        <a:p>
          <a:endParaRPr lang="en-US"/>
        </a:p>
      </dgm:t>
    </dgm:pt>
    <dgm:pt modelId="{3086925C-9A15-4DCE-AC88-2A499299BB95}" type="sibTrans" cxnId="{8FD23BCB-7470-4BBA-A6CF-7D9D477B34A6}">
      <dgm:prSet/>
      <dgm:spPr/>
      <dgm:t>
        <a:bodyPr/>
        <a:lstStyle/>
        <a:p>
          <a:endParaRPr lang="en-US"/>
        </a:p>
      </dgm:t>
    </dgm:pt>
    <dgm:pt modelId="{024BAFCB-0CB5-4427-92C0-F60AFA59A842}">
      <dgm:prSet/>
      <dgm:spPr/>
      <dgm:t>
        <a:bodyPr/>
        <a:lstStyle/>
        <a:p>
          <a:r>
            <a:rPr lang="en-GB" baseline="0"/>
            <a:t>Language barrier</a:t>
          </a:r>
          <a:endParaRPr lang="en-US"/>
        </a:p>
      </dgm:t>
    </dgm:pt>
    <dgm:pt modelId="{E973600B-B5AF-47C3-A604-6CF5F8E8F7A5}" type="parTrans" cxnId="{290B1D03-9603-499E-9DE5-B725239CB6EE}">
      <dgm:prSet/>
      <dgm:spPr/>
      <dgm:t>
        <a:bodyPr/>
        <a:lstStyle/>
        <a:p>
          <a:endParaRPr lang="en-US"/>
        </a:p>
      </dgm:t>
    </dgm:pt>
    <dgm:pt modelId="{936DE1DD-2A70-4BE4-9AE7-05969390307C}" type="sibTrans" cxnId="{290B1D03-9603-499E-9DE5-B725239CB6EE}">
      <dgm:prSet/>
      <dgm:spPr/>
      <dgm:t>
        <a:bodyPr/>
        <a:lstStyle/>
        <a:p>
          <a:endParaRPr lang="en-US"/>
        </a:p>
      </dgm:t>
    </dgm:pt>
    <dgm:pt modelId="{2FD2B19C-5E9B-476F-B690-A86B9AD5E9CA}" type="pres">
      <dgm:prSet presAssocID="{AA497056-6D5B-44BA-840B-663E1FEE8549}" presName="linear" presStyleCnt="0">
        <dgm:presLayoutVars>
          <dgm:dir/>
          <dgm:animLvl val="lvl"/>
          <dgm:resizeHandles val="exact"/>
        </dgm:presLayoutVars>
      </dgm:prSet>
      <dgm:spPr/>
    </dgm:pt>
    <dgm:pt modelId="{56C501B3-ECD2-4916-A3EB-3478D9D2A662}" type="pres">
      <dgm:prSet presAssocID="{664EB3B8-E1DB-4257-943E-57ED93CA928D}" presName="parentLin" presStyleCnt="0"/>
      <dgm:spPr/>
    </dgm:pt>
    <dgm:pt modelId="{AD635558-8C60-425D-B1AA-1ED46898FD22}" type="pres">
      <dgm:prSet presAssocID="{664EB3B8-E1DB-4257-943E-57ED93CA928D}" presName="parentLeftMargin" presStyleLbl="node1" presStyleIdx="0" presStyleCnt="3"/>
      <dgm:spPr/>
    </dgm:pt>
    <dgm:pt modelId="{C3636925-7013-45D9-A8CE-0B11338549AB}" type="pres">
      <dgm:prSet presAssocID="{664EB3B8-E1DB-4257-943E-57ED93CA928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1356297-905C-4FD4-9B6A-43BCE35F361C}" type="pres">
      <dgm:prSet presAssocID="{664EB3B8-E1DB-4257-943E-57ED93CA928D}" presName="negativeSpace" presStyleCnt="0"/>
      <dgm:spPr/>
    </dgm:pt>
    <dgm:pt modelId="{9EE41442-CF3B-4C62-B0FB-B45CA46F807A}" type="pres">
      <dgm:prSet presAssocID="{664EB3B8-E1DB-4257-943E-57ED93CA928D}" presName="childText" presStyleLbl="conFgAcc1" presStyleIdx="0" presStyleCnt="3">
        <dgm:presLayoutVars>
          <dgm:bulletEnabled val="1"/>
        </dgm:presLayoutVars>
      </dgm:prSet>
      <dgm:spPr/>
    </dgm:pt>
    <dgm:pt modelId="{229433B4-7B8E-47B1-9597-7E09A0D1B46E}" type="pres">
      <dgm:prSet presAssocID="{55DF39A1-C092-4227-A2A2-B60FB1C4BEA7}" presName="spaceBetweenRectangles" presStyleCnt="0"/>
      <dgm:spPr/>
    </dgm:pt>
    <dgm:pt modelId="{126DDCC6-B09D-47CA-842F-C23578DCF6D0}" type="pres">
      <dgm:prSet presAssocID="{E241BCC2-F666-44B1-8E6B-EB9CDB240E85}" presName="parentLin" presStyleCnt="0"/>
      <dgm:spPr/>
    </dgm:pt>
    <dgm:pt modelId="{C542DCB9-1209-4E7E-B048-F1D46A730BE0}" type="pres">
      <dgm:prSet presAssocID="{E241BCC2-F666-44B1-8E6B-EB9CDB240E85}" presName="parentLeftMargin" presStyleLbl="node1" presStyleIdx="0" presStyleCnt="3"/>
      <dgm:spPr/>
    </dgm:pt>
    <dgm:pt modelId="{25E322C6-2642-46C6-95CD-224BE48F7878}" type="pres">
      <dgm:prSet presAssocID="{E241BCC2-F666-44B1-8E6B-EB9CDB240E8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495F6BD-9851-4143-B007-5D87728E228D}" type="pres">
      <dgm:prSet presAssocID="{E241BCC2-F666-44B1-8E6B-EB9CDB240E85}" presName="negativeSpace" presStyleCnt="0"/>
      <dgm:spPr/>
    </dgm:pt>
    <dgm:pt modelId="{A9E34591-5DA4-42BE-AA8B-74D4FC741683}" type="pres">
      <dgm:prSet presAssocID="{E241BCC2-F666-44B1-8E6B-EB9CDB240E85}" presName="childText" presStyleLbl="conFgAcc1" presStyleIdx="1" presStyleCnt="3">
        <dgm:presLayoutVars>
          <dgm:bulletEnabled val="1"/>
        </dgm:presLayoutVars>
      </dgm:prSet>
      <dgm:spPr/>
    </dgm:pt>
    <dgm:pt modelId="{DAC9B37F-A01E-403D-B4BC-425A6ECA377A}" type="pres">
      <dgm:prSet presAssocID="{3086925C-9A15-4DCE-AC88-2A499299BB95}" presName="spaceBetweenRectangles" presStyleCnt="0"/>
      <dgm:spPr/>
    </dgm:pt>
    <dgm:pt modelId="{D84C0C8E-288A-4095-BD14-A2061BCA7491}" type="pres">
      <dgm:prSet presAssocID="{024BAFCB-0CB5-4427-92C0-F60AFA59A842}" presName="parentLin" presStyleCnt="0"/>
      <dgm:spPr/>
    </dgm:pt>
    <dgm:pt modelId="{8FC72B69-52A5-4E01-ADEA-33EDD5E87BF3}" type="pres">
      <dgm:prSet presAssocID="{024BAFCB-0CB5-4427-92C0-F60AFA59A842}" presName="parentLeftMargin" presStyleLbl="node1" presStyleIdx="1" presStyleCnt="3"/>
      <dgm:spPr/>
    </dgm:pt>
    <dgm:pt modelId="{7A9020A1-09F5-421B-BFF3-AFEF561FB73D}" type="pres">
      <dgm:prSet presAssocID="{024BAFCB-0CB5-4427-92C0-F60AFA59A84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EF9DDD2-0FCB-40AD-8F58-9ED17673C6C9}" type="pres">
      <dgm:prSet presAssocID="{024BAFCB-0CB5-4427-92C0-F60AFA59A842}" presName="negativeSpace" presStyleCnt="0"/>
      <dgm:spPr/>
    </dgm:pt>
    <dgm:pt modelId="{852D8300-D061-4014-BB12-13DB87868D10}" type="pres">
      <dgm:prSet presAssocID="{024BAFCB-0CB5-4427-92C0-F60AFA59A84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290B1D03-9603-499E-9DE5-B725239CB6EE}" srcId="{AA497056-6D5B-44BA-840B-663E1FEE8549}" destId="{024BAFCB-0CB5-4427-92C0-F60AFA59A842}" srcOrd="2" destOrd="0" parTransId="{E973600B-B5AF-47C3-A604-6CF5F8E8F7A5}" sibTransId="{936DE1DD-2A70-4BE4-9AE7-05969390307C}"/>
    <dgm:cxn modelId="{20B6602F-994E-4813-8DB7-3D59F4720556}" type="presOf" srcId="{024BAFCB-0CB5-4427-92C0-F60AFA59A842}" destId="{7A9020A1-09F5-421B-BFF3-AFEF561FB73D}" srcOrd="1" destOrd="0" presId="urn:microsoft.com/office/officeart/2005/8/layout/list1"/>
    <dgm:cxn modelId="{23F3F53C-D41E-4BD4-8D9C-491DF0569FD7}" type="presOf" srcId="{E241BCC2-F666-44B1-8E6B-EB9CDB240E85}" destId="{25E322C6-2642-46C6-95CD-224BE48F7878}" srcOrd="1" destOrd="0" presId="urn:microsoft.com/office/officeart/2005/8/layout/list1"/>
    <dgm:cxn modelId="{06583E3E-0685-45FB-91A0-062402BACDC7}" type="presOf" srcId="{E241BCC2-F666-44B1-8E6B-EB9CDB240E85}" destId="{C542DCB9-1209-4E7E-B048-F1D46A730BE0}" srcOrd="0" destOrd="0" presId="urn:microsoft.com/office/officeart/2005/8/layout/list1"/>
    <dgm:cxn modelId="{4CDAFC44-6609-49D1-A587-B604BDC6B585}" type="presOf" srcId="{AA497056-6D5B-44BA-840B-663E1FEE8549}" destId="{2FD2B19C-5E9B-476F-B690-A86B9AD5E9CA}" srcOrd="0" destOrd="0" presId="urn:microsoft.com/office/officeart/2005/8/layout/list1"/>
    <dgm:cxn modelId="{DFEBB39C-B471-4B77-BF2B-8DC9E0B977B8}" type="presOf" srcId="{664EB3B8-E1DB-4257-943E-57ED93CA928D}" destId="{C3636925-7013-45D9-A8CE-0B11338549AB}" srcOrd="1" destOrd="0" presId="urn:microsoft.com/office/officeart/2005/8/layout/list1"/>
    <dgm:cxn modelId="{CB275DB8-60F6-4FA1-886E-511057DC5758}" type="presOf" srcId="{664EB3B8-E1DB-4257-943E-57ED93CA928D}" destId="{AD635558-8C60-425D-B1AA-1ED46898FD22}" srcOrd="0" destOrd="0" presId="urn:microsoft.com/office/officeart/2005/8/layout/list1"/>
    <dgm:cxn modelId="{8FD23BCB-7470-4BBA-A6CF-7D9D477B34A6}" srcId="{AA497056-6D5B-44BA-840B-663E1FEE8549}" destId="{E241BCC2-F666-44B1-8E6B-EB9CDB240E85}" srcOrd="1" destOrd="0" parTransId="{19194F0B-71CA-4361-A129-65DA7D645724}" sibTransId="{3086925C-9A15-4DCE-AC88-2A499299BB95}"/>
    <dgm:cxn modelId="{DCF5E4D9-2BDE-47BB-9719-DE2759D9DA21}" type="presOf" srcId="{024BAFCB-0CB5-4427-92C0-F60AFA59A842}" destId="{8FC72B69-52A5-4E01-ADEA-33EDD5E87BF3}" srcOrd="0" destOrd="0" presId="urn:microsoft.com/office/officeart/2005/8/layout/list1"/>
    <dgm:cxn modelId="{2EDFDDF0-CAB0-43FD-ABD9-406BDA74B3D5}" srcId="{AA497056-6D5B-44BA-840B-663E1FEE8549}" destId="{664EB3B8-E1DB-4257-943E-57ED93CA928D}" srcOrd="0" destOrd="0" parTransId="{F9F835ED-1B6C-4A60-99E8-6B25153A41B9}" sibTransId="{55DF39A1-C092-4227-A2A2-B60FB1C4BEA7}"/>
    <dgm:cxn modelId="{90964032-929B-43F9-927F-CCF2D61091E1}" type="presParOf" srcId="{2FD2B19C-5E9B-476F-B690-A86B9AD5E9CA}" destId="{56C501B3-ECD2-4916-A3EB-3478D9D2A662}" srcOrd="0" destOrd="0" presId="urn:microsoft.com/office/officeart/2005/8/layout/list1"/>
    <dgm:cxn modelId="{2B1B7B14-6A9C-43DB-9258-B7BD4A8E0605}" type="presParOf" srcId="{56C501B3-ECD2-4916-A3EB-3478D9D2A662}" destId="{AD635558-8C60-425D-B1AA-1ED46898FD22}" srcOrd="0" destOrd="0" presId="urn:microsoft.com/office/officeart/2005/8/layout/list1"/>
    <dgm:cxn modelId="{EABADE9D-A020-4A40-ABBA-26A2CEB4DC61}" type="presParOf" srcId="{56C501B3-ECD2-4916-A3EB-3478D9D2A662}" destId="{C3636925-7013-45D9-A8CE-0B11338549AB}" srcOrd="1" destOrd="0" presId="urn:microsoft.com/office/officeart/2005/8/layout/list1"/>
    <dgm:cxn modelId="{9CF4FE3D-6807-4F84-A0BC-641E1B4A2CB1}" type="presParOf" srcId="{2FD2B19C-5E9B-476F-B690-A86B9AD5E9CA}" destId="{61356297-905C-4FD4-9B6A-43BCE35F361C}" srcOrd="1" destOrd="0" presId="urn:microsoft.com/office/officeart/2005/8/layout/list1"/>
    <dgm:cxn modelId="{F225EB64-44B8-4F87-ABA4-6173A05EEC66}" type="presParOf" srcId="{2FD2B19C-5E9B-476F-B690-A86B9AD5E9CA}" destId="{9EE41442-CF3B-4C62-B0FB-B45CA46F807A}" srcOrd="2" destOrd="0" presId="urn:microsoft.com/office/officeart/2005/8/layout/list1"/>
    <dgm:cxn modelId="{4C23F445-0596-4E0E-A750-9C6BC84585A3}" type="presParOf" srcId="{2FD2B19C-5E9B-476F-B690-A86B9AD5E9CA}" destId="{229433B4-7B8E-47B1-9597-7E09A0D1B46E}" srcOrd="3" destOrd="0" presId="urn:microsoft.com/office/officeart/2005/8/layout/list1"/>
    <dgm:cxn modelId="{5E806442-3ED2-4E1E-9DF5-A47D0EBE4BFF}" type="presParOf" srcId="{2FD2B19C-5E9B-476F-B690-A86B9AD5E9CA}" destId="{126DDCC6-B09D-47CA-842F-C23578DCF6D0}" srcOrd="4" destOrd="0" presId="urn:microsoft.com/office/officeart/2005/8/layout/list1"/>
    <dgm:cxn modelId="{D4AF453D-5A2D-4808-940C-B79F48508813}" type="presParOf" srcId="{126DDCC6-B09D-47CA-842F-C23578DCF6D0}" destId="{C542DCB9-1209-4E7E-B048-F1D46A730BE0}" srcOrd="0" destOrd="0" presId="urn:microsoft.com/office/officeart/2005/8/layout/list1"/>
    <dgm:cxn modelId="{C7ACF3A5-9950-4847-9AE6-1F327888AB2B}" type="presParOf" srcId="{126DDCC6-B09D-47CA-842F-C23578DCF6D0}" destId="{25E322C6-2642-46C6-95CD-224BE48F7878}" srcOrd="1" destOrd="0" presId="urn:microsoft.com/office/officeart/2005/8/layout/list1"/>
    <dgm:cxn modelId="{428A4E51-1CD3-459C-A8AA-254805E71B89}" type="presParOf" srcId="{2FD2B19C-5E9B-476F-B690-A86B9AD5E9CA}" destId="{B495F6BD-9851-4143-B007-5D87728E228D}" srcOrd="5" destOrd="0" presId="urn:microsoft.com/office/officeart/2005/8/layout/list1"/>
    <dgm:cxn modelId="{985B49D4-89C6-49C3-AAF5-E62C2D97377D}" type="presParOf" srcId="{2FD2B19C-5E9B-476F-B690-A86B9AD5E9CA}" destId="{A9E34591-5DA4-42BE-AA8B-74D4FC741683}" srcOrd="6" destOrd="0" presId="urn:microsoft.com/office/officeart/2005/8/layout/list1"/>
    <dgm:cxn modelId="{3B6199A4-6454-413D-8DCF-71B2FCDA145A}" type="presParOf" srcId="{2FD2B19C-5E9B-476F-B690-A86B9AD5E9CA}" destId="{DAC9B37F-A01E-403D-B4BC-425A6ECA377A}" srcOrd="7" destOrd="0" presId="urn:microsoft.com/office/officeart/2005/8/layout/list1"/>
    <dgm:cxn modelId="{FECF8913-2E82-4816-B5C7-49D5BE2084DE}" type="presParOf" srcId="{2FD2B19C-5E9B-476F-B690-A86B9AD5E9CA}" destId="{D84C0C8E-288A-4095-BD14-A2061BCA7491}" srcOrd="8" destOrd="0" presId="urn:microsoft.com/office/officeart/2005/8/layout/list1"/>
    <dgm:cxn modelId="{EFB4A857-1EFE-4F2A-9BCB-EA6BED25129A}" type="presParOf" srcId="{D84C0C8E-288A-4095-BD14-A2061BCA7491}" destId="{8FC72B69-52A5-4E01-ADEA-33EDD5E87BF3}" srcOrd="0" destOrd="0" presId="urn:microsoft.com/office/officeart/2005/8/layout/list1"/>
    <dgm:cxn modelId="{9D1A16EE-4773-4331-826B-779CB1688CB7}" type="presParOf" srcId="{D84C0C8E-288A-4095-BD14-A2061BCA7491}" destId="{7A9020A1-09F5-421B-BFF3-AFEF561FB73D}" srcOrd="1" destOrd="0" presId="urn:microsoft.com/office/officeart/2005/8/layout/list1"/>
    <dgm:cxn modelId="{D048F48A-B64B-4454-A6A7-D715667D6A77}" type="presParOf" srcId="{2FD2B19C-5E9B-476F-B690-A86B9AD5E9CA}" destId="{DEF9DDD2-0FCB-40AD-8F58-9ED17673C6C9}" srcOrd="9" destOrd="0" presId="urn:microsoft.com/office/officeart/2005/8/layout/list1"/>
    <dgm:cxn modelId="{D42E12A2-90A4-4862-AEF5-D6C259432920}" type="presParOf" srcId="{2FD2B19C-5E9B-476F-B690-A86B9AD5E9CA}" destId="{852D8300-D061-4014-BB12-13DB87868D1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DD801-32ED-4428-9F90-FECE59BA657B}">
      <dsp:nvSpPr>
        <dsp:cNvPr id="0" name=""/>
        <dsp:cNvSpPr/>
      </dsp:nvSpPr>
      <dsp:spPr>
        <a:xfrm>
          <a:off x="2207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Dream job</a:t>
          </a:r>
        </a:p>
      </dsp:txBody>
      <dsp:txXfrm>
        <a:off x="2207" y="1740535"/>
        <a:ext cx="3435027" cy="1740535"/>
      </dsp:txXfrm>
    </dsp:sp>
    <dsp:sp modelId="{1BEAF13E-05E7-484C-B96A-0C595C39F060}">
      <dsp:nvSpPr>
        <dsp:cNvPr id="0" name=""/>
        <dsp:cNvSpPr/>
      </dsp:nvSpPr>
      <dsp:spPr>
        <a:xfrm>
          <a:off x="995223" y="261080"/>
          <a:ext cx="1448995" cy="144899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D7EDDC0-7B01-4D4E-8424-425E2C762F14}">
      <dsp:nvSpPr>
        <dsp:cNvPr id="0" name=""/>
        <dsp:cNvSpPr/>
      </dsp:nvSpPr>
      <dsp:spPr>
        <a:xfrm>
          <a:off x="3540286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Skills required</a:t>
          </a:r>
        </a:p>
      </dsp:txBody>
      <dsp:txXfrm>
        <a:off x="3540286" y="1740535"/>
        <a:ext cx="3435027" cy="1740535"/>
      </dsp:txXfrm>
    </dsp:sp>
    <dsp:sp modelId="{9A904B51-1255-444E-8954-2FCB76035B0C}">
      <dsp:nvSpPr>
        <dsp:cNvPr id="0" name=""/>
        <dsp:cNvSpPr/>
      </dsp:nvSpPr>
      <dsp:spPr>
        <a:xfrm>
          <a:off x="4533302" y="261080"/>
          <a:ext cx="1448995" cy="1448995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5B2EDA3-217A-4284-8A53-80C0ADAA2963}">
      <dsp:nvSpPr>
        <dsp:cNvPr id="0" name=""/>
        <dsp:cNvSpPr/>
      </dsp:nvSpPr>
      <dsp:spPr>
        <a:xfrm>
          <a:off x="7078364" y="0"/>
          <a:ext cx="3435027" cy="43513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91592" tIns="291592" rIns="291592" bIns="291592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SWOT</a:t>
          </a:r>
        </a:p>
      </dsp:txBody>
      <dsp:txXfrm>
        <a:off x="7078364" y="1740535"/>
        <a:ext cx="3435027" cy="1740535"/>
      </dsp:txXfrm>
    </dsp:sp>
    <dsp:sp modelId="{8E44CE74-4BB3-468C-8240-719C62E6AC03}">
      <dsp:nvSpPr>
        <dsp:cNvPr id="0" name=""/>
        <dsp:cNvSpPr/>
      </dsp:nvSpPr>
      <dsp:spPr>
        <a:xfrm>
          <a:off x="8071380" y="261080"/>
          <a:ext cx="1448995" cy="144899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9000" r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1420B7A-D036-45B7-BCF6-E5B764163B30}">
      <dsp:nvSpPr>
        <dsp:cNvPr id="0" name=""/>
        <dsp:cNvSpPr/>
      </dsp:nvSpPr>
      <dsp:spPr>
        <a:xfrm>
          <a:off x="420623" y="3481070"/>
          <a:ext cx="9674352" cy="65270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CC8C9-5E80-4578-B358-DB6B3009F3D3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FECC0A-2D57-42F6-B1F0-FBD9397107AA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26A0C9-9765-400C-B922-B48FB134E5C2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and negotiation</a:t>
          </a:r>
          <a:endParaRPr lang="en-US" sz="1900" kern="1200"/>
        </a:p>
      </dsp:txBody>
      <dsp:txXfrm>
        <a:off x="1094903" y="4450"/>
        <a:ext cx="5022432" cy="947968"/>
      </dsp:txXfrm>
    </dsp:sp>
    <dsp:sp modelId="{63B0AA32-3721-443E-B154-00F06BDF8AB6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A7303-B552-47A8-85E2-7F0488C0E135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EC941-C630-47BB-848C-D0442755EA5C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Positive attitude</a:t>
          </a:r>
          <a:endParaRPr lang="en-US" sz="1900" kern="1200"/>
        </a:p>
      </dsp:txBody>
      <dsp:txXfrm>
        <a:off x="1094903" y="1189411"/>
        <a:ext cx="5022432" cy="947968"/>
      </dsp:txXfrm>
    </dsp:sp>
    <dsp:sp modelId="{E4A97D22-6EF5-4F5E-A35D-9620C6217601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296AE-110C-4CB9-91CC-EC8F370DEEAE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5C991-5C44-4885-BC8C-6042B588A444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Effective leadership</a:t>
          </a:r>
          <a:endParaRPr lang="en-US" sz="1900" kern="1200"/>
        </a:p>
      </dsp:txBody>
      <dsp:txXfrm>
        <a:off x="1094903" y="2374371"/>
        <a:ext cx="5022432" cy="947968"/>
      </dsp:txXfrm>
    </dsp:sp>
    <dsp:sp modelId="{7844A85D-A0AA-4CE3-8821-2F91461C9A60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08D863-A475-4D08-B457-3562859DCFFE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7D418-F496-4341-A6C3-F6A935B0B901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Time management</a:t>
          </a:r>
          <a:endParaRPr lang="en-US" sz="1900" kern="1200"/>
        </a:p>
      </dsp:txBody>
      <dsp:txXfrm>
        <a:off x="1094903" y="3559332"/>
        <a:ext cx="5022432" cy="947968"/>
      </dsp:txXfrm>
    </dsp:sp>
    <dsp:sp modelId="{BF906B14-8F04-4424-9A94-F94EE6835635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DE0DD-2102-46AB-AD3B-93AD3621E4DC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A393B-7737-43E2-9F9F-A5DFC1AF94A2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Sales</a:t>
          </a:r>
          <a:endParaRPr lang="en-US" sz="1900" kern="1200"/>
        </a:p>
      </dsp:txBody>
      <dsp:txXfrm>
        <a:off x="1094903" y="4744292"/>
        <a:ext cx="5022432" cy="947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E41442-CF3B-4C62-B0FB-B45CA46F807A}">
      <dsp:nvSpPr>
        <dsp:cNvPr id="0" name=""/>
        <dsp:cNvSpPr/>
      </dsp:nvSpPr>
      <dsp:spPr>
        <a:xfrm>
          <a:off x="0" y="774040"/>
          <a:ext cx="5612136" cy="100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36925-7013-45D9-A8CE-0B11338549AB}">
      <dsp:nvSpPr>
        <dsp:cNvPr id="0" name=""/>
        <dsp:cNvSpPr/>
      </dsp:nvSpPr>
      <dsp:spPr>
        <a:xfrm>
          <a:off x="280606" y="183640"/>
          <a:ext cx="3928495" cy="11808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488" tIns="0" rIns="148488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baseline="0"/>
            <a:t>Self disbelief</a:t>
          </a:r>
          <a:endParaRPr lang="en-US" sz="4000" kern="1200"/>
        </a:p>
      </dsp:txBody>
      <dsp:txXfrm>
        <a:off x="338248" y="241282"/>
        <a:ext cx="3813211" cy="1065516"/>
      </dsp:txXfrm>
    </dsp:sp>
    <dsp:sp modelId="{A9E34591-5DA4-42BE-AA8B-74D4FC741683}">
      <dsp:nvSpPr>
        <dsp:cNvPr id="0" name=""/>
        <dsp:cNvSpPr/>
      </dsp:nvSpPr>
      <dsp:spPr>
        <a:xfrm>
          <a:off x="0" y="2588440"/>
          <a:ext cx="5612136" cy="100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E322C6-2642-46C6-95CD-224BE48F7878}">
      <dsp:nvSpPr>
        <dsp:cNvPr id="0" name=""/>
        <dsp:cNvSpPr/>
      </dsp:nvSpPr>
      <dsp:spPr>
        <a:xfrm>
          <a:off x="280606" y="1998040"/>
          <a:ext cx="3928495" cy="11808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488" tIns="0" rIns="148488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baseline="0"/>
            <a:t>Marketing</a:t>
          </a:r>
          <a:endParaRPr lang="en-US" sz="4000" kern="1200"/>
        </a:p>
      </dsp:txBody>
      <dsp:txXfrm>
        <a:off x="338248" y="2055682"/>
        <a:ext cx="3813211" cy="1065516"/>
      </dsp:txXfrm>
    </dsp:sp>
    <dsp:sp modelId="{852D8300-D061-4014-BB12-13DB87868D10}">
      <dsp:nvSpPr>
        <dsp:cNvPr id="0" name=""/>
        <dsp:cNvSpPr/>
      </dsp:nvSpPr>
      <dsp:spPr>
        <a:xfrm>
          <a:off x="0" y="4402840"/>
          <a:ext cx="5612136" cy="100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020A1-09F5-421B-BFF3-AFEF561FB73D}">
      <dsp:nvSpPr>
        <dsp:cNvPr id="0" name=""/>
        <dsp:cNvSpPr/>
      </dsp:nvSpPr>
      <dsp:spPr>
        <a:xfrm>
          <a:off x="280606" y="3812440"/>
          <a:ext cx="3928495" cy="11808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488" tIns="0" rIns="148488" bIns="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baseline="0"/>
            <a:t>Language barrier</a:t>
          </a:r>
          <a:endParaRPr lang="en-US" sz="4000" kern="1200"/>
        </a:p>
      </dsp:txBody>
      <dsp:txXfrm>
        <a:off x="338248" y="3870082"/>
        <a:ext cx="3813211" cy="1065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90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021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219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439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016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744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290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08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48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04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15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674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F7B3B-310D-B0FB-1625-22CD349ED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52A067-7803-CB27-6A20-B8549C3E8B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05261-DA6D-F1B3-2A80-12A12C15A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Monday, August 8,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7AD22-C96B-72D6-B24C-527EC77F8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98E2E-A0E2-58F5-0AD6-3652F73FF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783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0033F-ECFB-B778-D745-B9EB1B107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37F50-9A6E-FDA8-5405-1692DBAC8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D6997-E274-173D-BCA8-4C12C276B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Monday, August 8,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8FCE0-A89C-51E4-517C-DCC4C32FC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6038E-0585-8864-2F84-03B80FA17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626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8E832-C3BA-5B31-15CC-298DC2CB8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439FB-1FE4-F362-0A18-70B2A93235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50E96-062B-4143-EA5A-D93D9BFD0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3249F-8142-E81B-08F0-5CBC972B3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79D746-3E56-FB07-EA24-EC6DF069C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4269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D33B9-0080-461A-9F18-69B5D227F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1ACEC-06E4-B2DF-51FF-F1F4D764FC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5319B-E686-DB41-F5AB-051BB002A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8FE215-A128-EF18-F35B-18CC0CD1D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1932-877F-E501-4529-5D5C5E296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9648E8-9195-ACC4-2988-425C3B8FD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468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10496-A1D2-3206-FD7F-7A1756BD1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983909-EBDF-F50E-5590-C3C5B98DE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ACA5B-4B15-B8ED-2D64-131A8A4A6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DA1C89-57F7-372D-BF74-5EEE3E399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8DF33E-BDF3-BD82-E43B-11F7A5C406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3D4080-BDFE-79A6-E6D6-98FF1CB3A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5AB707-E37F-19A5-B7BD-10713D4AD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911955-EC3D-E0DF-8122-B33D1D562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8957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42692-49C1-C745-1D08-73B0E4F88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C059D4-8A96-9F43-EC57-F1C5A85D1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3FF12-AB80-FBDA-4F5F-C91E6A3F7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0EBE7F-E74D-C7B5-84BE-2E0AF7C367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2736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FCDBED-2064-BF9D-9F8E-67B8A2C82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107224-EC12-5354-F9F7-D6DE7776B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00F5CD-FE61-75A9-13BC-BBDE2EEDD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8876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53C78-BEFD-A9B9-819E-9E7AA8C5B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E4AAE-5F0B-2E88-7F52-0E4D147C5A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0627A-A850-B5D4-97F0-3B4C6BA16D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210BED-47B6-502E-5A24-29FD39B40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A0FEF3-9E88-6DB6-4926-E9FC2D469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D7C94F-1D4F-98FF-233D-D6C962817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8690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7DDA2-61B6-718D-394C-C81FF1EDE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38FF6C-C0C4-3BE2-8DF4-F5F1711873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79A32-2132-F3AC-E8C9-64DF7A72CD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E185C-F663-63CF-4931-E872C2AB1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BEBE60-EB48-9D4C-DECA-1B6D018DA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1C7C9-457F-F8D6-B049-EFFAF05BFC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0542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2CEA0-A181-2750-C67C-A151F1314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262F1-4DDF-9B00-CD6F-94C80954A2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B13C2-451E-7515-B266-7D4B2E2F7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2A4AD-AA81-9005-5FC0-C3B37B98D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C15B0-EA31-E630-138D-159B504B9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436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B71FCD-5ADD-34BF-51EF-71E351E58E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5E3FC8-0701-BD90-A011-858685D11E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DA19A-9955-8F7D-EF84-D8E037DB2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Monday, August 8,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8F956F-2D9F-C22B-9772-93E0C528B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9A988-6EC1-6C37-D263-2749AC6C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0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8/8/2022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817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EFC523-BAE3-FF3B-7C4B-42AB9A586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A1805-49F0-8EDD-6CA8-727C4F461A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F405-1044-E96D-9A1A-DFB9CB4200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Monday, August 8,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EB267-E652-24AE-3681-50EC6B0B6D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560FCF-6C96-AE05-48FD-03E2538165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682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ull glass pane building">
            <a:extLst>
              <a:ext uri="{FF2B5EF4-FFF2-40B4-BE49-F238E27FC236}">
                <a16:creationId xmlns:a16="http://schemas.microsoft.com/office/drawing/2014/main" id="{CAF45A3E-FDC5-1966-6BAD-70A8DA7DE4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02" r="9091" b="1329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17">
            <a:extLst>
              <a:ext uri="{FF2B5EF4-FFF2-40B4-BE49-F238E27FC236}">
                <a16:creationId xmlns:a16="http://schemas.microsoft.com/office/drawing/2014/main" id="{111363A0-DE10-4C5C-827C-9CE8FB380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chemeClr val="bg1">
              <a:alpha val="89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7CED4-B752-4B2F-A72B-B113CFF42D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758284"/>
            <a:ext cx="3657600" cy="31965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550068-270B-B786-772E-C9A8698A0B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237" y="4323376"/>
            <a:ext cx="3657600" cy="124143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Student name: Evelina Gajauskyte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Student ID: 2125731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>
                <a:solidFill>
                  <a:schemeClr val="tx2"/>
                </a:solidFill>
              </a:rPr>
              <a:t>Lecturer: Lizeta Demetriou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>
              <a:solidFill>
                <a:schemeClr val="tx2"/>
              </a:solidFill>
            </a:endParaRPr>
          </a:p>
        </p:txBody>
      </p:sp>
      <p:cxnSp>
        <p:nvCxnSpPr>
          <p:cNvPr id="27" name="Straight Connector 19">
            <a:extLst>
              <a:ext uri="{FF2B5EF4-FFF2-40B4-BE49-F238E27FC236}">
                <a16:creationId xmlns:a16="http://schemas.microsoft.com/office/drawing/2014/main" id="{35A1A9B2-DA9A-487B-8B22-CFE8E073C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4063141"/>
            <a:ext cx="2586790" cy="0"/>
          </a:xfrm>
          <a:prstGeom prst="line">
            <a:avLst/>
          </a:prstGeom>
          <a:ln w="22225">
            <a:solidFill>
              <a:srgbClr val="436A6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240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F9ED-39D9-6D29-87FE-D1489E6C2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OVERVIEW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8716884-F4F2-0B8B-0CA1-BD5A03A7B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91296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6841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owl of cereal">
            <a:extLst>
              <a:ext uri="{FF2B5EF4-FFF2-40B4-BE49-F238E27FC236}">
                <a16:creationId xmlns:a16="http://schemas.microsoft.com/office/drawing/2014/main" id="{6375486F-7170-F560-A6D3-932A80496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068E1-E89B-5838-AFBE-5315E49C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Healthy food cafeteria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217C3-6B5E-CE5E-E1D6-2F7E02344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b="0" i="0">
                <a:effectLst/>
                <a:latin typeface="arial" panose="020B0604020202020204" pitchFamily="34" charset="0"/>
              </a:rPr>
              <a:t>Healthy foods are </a:t>
            </a:r>
            <a:r>
              <a:rPr lang="en-US" sz="2000" b="1" i="0">
                <a:effectLst/>
                <a:latin typeface="arial" panose="020B0604020202020204" pitchFamily="34" charset="0"/>
              </a:rPr>
              <a:t>those that provide you with the nutrients you need to sustain your body's well-being and retain energy</a:t>
            </a:r>
            <a:r>
              <a:rPr lang="en-US" sz="2000" b="0" i="0"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000" b="0" i="0">
                <a:effectLst/>
                <a:latin typeface="open-sans"/>
              </a:rPr>
              <a:t>Moreland OB-GYN Associates, S.C. (2022)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397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810FBBB-81F0-33D7-751D-4CBDECC1DB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54" r="9091" b="206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9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978C8-C48A-5910-9685-205392385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GB" sz="4000" dirty="0"/>
              <a:t>Skills to open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7D40D-0F55-2440-02D5-7A1385E35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10" y="2121763"/>
            <a:ext cx="3764826" cy="377301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800" dirty="0"/>
              <a:t>Problem solving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Leadership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Marketing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Time management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Networking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Organisation</a:t>
            </a:r>
          </a:p>
        </p:txBody>
      </p:sp>
    </p:spTree>
    <p:extLst>
      <p:ext uri="{BB962C8B-B14F-4D97-AF65-F5344CB8AC3E}">
        <p14:creationId xmlns:p14="http://schemas.microsoft.com/office/powerpoint/2010/main" val="1823843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B910D-FBB1-6220-06A0-6DC0C7016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/>
              <a:t>Strengths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743234-C3F8-16E9-B4A0-F49E4F5450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487284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9508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32936-94A1-5DAA-F79A-23F25C5D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1047750"/>
            <a:ext cx="4039901" cy="4621530"/>
          </a:xfrm>
        </p:spPr>
        <p:txBody>
          <a:bodyPr anchor="ctr">
            <a:normAutofit/>
          </a:bodyPr>
          <a:lstStyle/>
          <a:p>
            <a:r>
              <a:rPr lang="en-GB" sz="4000"/>
              <a:t>Weaknesses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B444D337-4D9F-40A8-BA84-C0BFA7A8A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399907"/>
            <a:ext cx="12191998" cy="461774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70478D1D-B50E-41C8-8A55-36A53D449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115300" y="6399907"/>
            <a:ext cx="4076698" cy="464399"/>
          </a:xfrm>
          <a:prstGeom prst="rect">
            <a:avLst/>
          </a:prstGeom>
          <a:gradFill>
            <a:gsLst>
              <a:gs pos="0">
                <a:srgbClr val="000000">
                  <a:alpha val="65000"/>
                </a:srgbClr>
              </a:gs>
              <a:gs pos="99000">
                <a:schemeClr val="accent1">
                  <a:alpha val="5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40820C3-C76D-F150-6298-70A20D5210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9726079"/>
              </p:ext>
            </p:extLst>
          </p:nvPr>
        </p:nvGraphicFramePr>
        <p:xfrm>
          <a:off x="6020621" y="488266"/>
          <a:ext cx="5612137" cy="5594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4969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D3D850-2041-4B7C-AED9-54DA385B1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Content Placeholder 4" descr="Close-up of hands raised in classroom">
            <a:extLst>
              <a:ext uri="{FF2B5EF4-FFF2-40B4-BE49-F238E27FC236}">
                <a16:creationId xmlns:a16="http://schemas.microsoft.com/office/drawing/2014/main" id="{B4EC387C-E7CE-5B98-A18F-911D6CB933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71" r="31895" b="-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7" name="Picture 6" descr="Wood human figure">
            <a:extLst>
              <a:ext uri="{FF2B5EF4-FFF2-40B4-BE49-F238E27FC236}">
                <a16:creationId xmlns:a16="http://schemas.microsoft.com/office/drawing/2014/main" id="{F7739D75-E8DB-79A0-F2DD-0B87C5CA3D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889"/>
          <a:stretch/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ame 15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4A5E7-A966-A166-2DEF-3CB4EA427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858" y="2761554"/>
            <a:ext cx="3618284" cy="1345720"/>
          </a:xfrm>
          <a:noFill/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/>
            <a:r>
              <a:rPr lang="en-US" sz="2800" kern="1200" spc="-10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14625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8B111-1C03-E572-8050-09ECA8E9B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BE800-DF26-E621-F847-2D3BB30F1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Moreland OB-GYN (2022) Women’s nutrition: What is considered “Healthy food”</a:t>
            </a:r>
          </a:p>
          <a:p>
            <a:pPr marL="0" indent="0">
              <a:buNone/>
            </a:pPr>
            <a:r>
              <a:rPr lang="en-GB" dirty="0"/>
              <a:t>Available at: https://www.morelandobgyn.com/blog/womens-nutrition-what-is-considered-healthy-food </a:t>
            </a:r>
          </a:p>
          <a:p>
            <a:r>
              <a:rPr lang="en-GB" dirty="0"/>
              <a:t>Small business (2022) Essential business skills</a:t>
            </a:r>
          </a:p>
          <a:p>
            <a:pPr marL="0" indent="0">
              <a:buNone/>
            </a:pPr>
            <a:r>
              <a:rPr lang="en-GB" dirty="0"/>
              <a:t>Available at: https://www.smallbusiness.wa.gov.au/starting-and-growing/essential-business-skills</a:t>
            </a:r>
          </a:p>
        </p:txBody>
      </p:sp>
    </p:spTree>
    <p:extLst>
      <p:ext uri="{BB962C8B-B14F-4D97-AF65-F5344CB8AC3E}">
        <p14:creationId xmlns:p14="http://schemas.microsoft.com/office/powerpoint/2010/main" val="3993854301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DarkSeedLeftStep">
      <a:dk1>
        <a:srgbClr val="000000"/>
      </a:dk1>
      <a:lt1>
        <a:srgbClr val="FFFFFF"/>
      </a:lt1>
      <a:dk2>
        <a:srgbClr val="383620"/>
      </a:dk2>
      <a:lt2>
        <a:srgbClr val="E8E2E3"/>
      </a:lt2>
      <a:accent1>
        <a:srgbClr val="20B4A1"/>
      </a:accent1>
      <a:accent2>
        <a:srgbClr val="14B75F"/>
      </a:accent2>
      <a:accent3>
        <a:srgbClr val="21B927"/>
      </a:accent3>
      <a:accent4>
        <a:srgbClr val="52B714"/>
      </a:accent4>
      <a:accent5>
        <a:srgbClr val="8EAB1E"/>
      </a:accent5>
      <a:accent6>
        <a:srgbClr val="C19D15"/>
      </a:accent6>
      <a:hlink>
        <a:srgbClr val="688A2E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146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arial</vt:lpstr>
      <vt:lpstr>Calibri</vt:lpstr>
      <vt:lpstr>Calibri Light</vt:lpstr>
      <vt:lpstr>Century Gothic</vt:lpstr>
      <vt:lpstr>open-sans</vt:lpstr>
      <vt:lpstr>BrushVTI</vt:lpstr>
      <vt:lpstr>Office Theme</vt:lpstr>
      <vt:lpstr>Academic and Employability skills</vt:lpstr>
      <vt:lpstr>OVERVIEW</vt:lpstr>
      <vt:lpstr>Healthy food cafeteria</vt:lpstr>
      <vt:lpstr>Skills to open business</vt:lpstr>
      <vt:lpstr>Strengths</vt:lpstr>
      <vt:lpstr>Weaknesses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Evelina Gajauskyte (2125731)</dc:creator>
  <cp:lastModifiedBy>Evelina Gajauskyte (2125731)</cp:lastModifiedBy>
  <cp:revision>5</cp:revision>
  <dcterms:created xsi:type="dcterms:W3CDTF">2022-07-21T19:06:16Z</dcterms:created>
  <dcterms:modified xsi:type="dcterms:W3CDTF">2022-08-08T15:28:39Z</dcterms:modified>
</cp:coreProperties>
</file>