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7" r:id="rId6"/>
    <p:sldId id="261" r:id="rId7"/>
    <p:sldId id="262" r:id="rId8"/>
    <p:sldId id="263" r:id="rId9"/>
    <p:sldId id="264" r:id="rId10"/>
    <p:sldId id="260" r:id="rId11"/>
    <p:sldId id="268" r:id="rId12"/>
    <p:sldId id="265" r:id="rId13"/>
    <p:sldId id="266" r:id="rId14"/>
    <p:sldId id="269" r:id="rId15"/>
    <p:sldId id="271" r:id="rId16"/>
    <p:sldId id="272" r:id="rId17"/>
    <p:sldId id="273" r:id="rId18"/>
    <p:sldId id="274" r:id="rId19"/>
    <p:sldId id="275" r:id="rId20"/>
    <p:sldId id="270" r:id="rId21"/>
    <p:sldId id="276" r:id="rId2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D7DCE-640D-449D-AD9E-C67A8B37B152}" v="154" dt="2025-03-25T19:40:11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 snapToGrid="0">
      <p:cViewPr>
        <p:scale>
          <a:sx n="60" d="100"/>
          <a:sy n="60" d="100"/>
        </p:scale>
        <p:origin x="1531" y="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Palm" userId="2c04d35611f3b6f7" providerId="LiveId" clId="{382D7DCE-640D-449D-AD9E-C67A8B37B152}"/>
    <pc:docChg chg="undo custSel addSld delSld modSld sldOrd">
      <pc:chgData name="Albert Palm" userId="2c04d35611f3b6f7" providerId="LiveId" clId="{382D7DCE-640D-449D-AD9E-C67A8B37B152}" dt="2025-03-25T19:55:50.427" v="4705" actId="113"/>
      <pc:docMkLst>
        <pc:docMk/>
      </pc:docMkLst>
      <pc:sldChg chg="modSp add mod ord">
        <pc:chgData name="Albert Palm" userId="2c04d35611f3b6f7" providerId="LiveId" clId="{382D7DCE-640D-449D-AD9E-C67A8B37B152}" dt="2025-03-25T19:55:50.427" v="4705" actId="113"/>
        <pc:sldMkLst>
          <pc:docMk/>
          <pc:sldMk cId="576440527" sldId="256"/>
        </pc:sldMkLst>
        <pc:spChg chg="mod">
          <ac:chgData name="Albert Palm" userId="2c04d35611f3b6f7" providerId="LiveId" clId="{382D7DCE-640D-449D-AD9E-C67A8B37B152}" dt="2025-03-25T19:43:29.205" v="4399" actId="14100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lbert Palm" userId="2c04d35611f3b6f7" providerId="LiveId" clId="{382D7DCE-640D-449D-AD9E-C67A8B37B152}" dt="2025-03-25T19:43:40.287" v="4400" actId="14100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lbert Palm" userId="2c04d35611f3b6f7" providerId="LiveId" clId="{382D7DCE-640D-449D-AD9E-C67A8B37B152}" dt="2025-03-25T19:55:50.427" v="4705" actId="113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Graphic">
          <ac:chgData name="Albert Palm" userId="2c04d35611f3b6f7" providerId="LiveId" clId="{382D7DCE-640D-449D-AD9E-C67A8B37B152}" dt="2025-03-23T13:22:27.305" v="844" actId="20577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Sp modSp mod ord">
        <pc:chgData name="Albert Palm" userId="2c04d35611f3b6f7" providerId="LiveId" clId="{382D7DCE-640D-449D-AD9E-C67A8B37B152}" dt="2025-03-23T14:17:31.774" v="1422" actId="20577"/>
        <pc:sldMkLst>
          <pc:docMk/>
          <pc:sldMk cId="1358373523" sldId="257"/>
        </pc:sldMkLst>
        <pc:spChg chg="add mod">
          <ac:chgData name="Albert Palm" userId="2c04d35611f3b6f7" providerId="LiveId" clId="{382D7DCE-640D-449D-AD9E-C67A8B37B152}" dt="2025-03-23T14:17:31.774" v="1422" actId="20577"/>
          <ac:spMkLst>
            <pc:docMk/>
            <pc:sldMk cId="1358373523" sldId="257"/>
            <ac:spMk id="2" creationId="{28801CFC-7D23-7F94-FBFA-E8943918C35D}"/>
          </ac:spMkLst>
        </pc:spChg>
      </pc:sldChg>
      <pc:sldChg chg="addSp delSp modSp mod ord setBg">
        <pc:chgData name="Albert Palm" userId="2c04d35611f3b6f7" providerId="LiveId" clId="{382D7DCE-640D-449D-AD9E-C67A8B37B152}" dt="2025-03-23T14:36:08.271" v="1591" actId="20577"/>
        <pc:sldMkLst>
          <pc:docMk/>
          <pc:sldMk cId="880155024" sldId="259"/>
        </pc:sldMkLst>
        <pc:spChg chg="add mod">
          <ac:chgData name="Albert Palm" userId="2c04d35611f3b6f7" providerId="LiveId" clId="{382D7DCE-640D-449D-AD9E-C67A8B37B152}" dt="2025-03-23T13:45:18.903" v="1232" actId="115"/>
          <ac:spMkLst>
            <pc:docMk/>
            <pc:sldMk cId="880155024" sldId="259"/>
            <ac:spMk id="7" creationId="{5236C4BA-2CBB-76A9-813A-047F15F2B435}"/>
          </ac:spMkLst>
        </pc:spChg>
        <pc:spChg chg="add mod">
          <ac:chgData name="Albert Palm" userId="2c04d35611f3b6f7" providerId="LiveId" clId="{382D7DCE-640D-449D-AD9E-C67A8B37B152}" dt="2025-03-23T13:47:33.240" v="1295" actId="1076"/>
          <ac:spMkLst>
            <pc:docMk/>
            <pc:sldMk cId="880155024" sldId="259"/>
            <ac:spMk id="9" creationId="{7D4077ED-E580-536A-256D-18565AFDC67C}"/>
          </ac:spMkLst>
        </pc:spChg>
        <pc:spChg chg="add">
          <ac:chgData name="Albert Palm" userId="2c04d35611f3b6f7" providerId="LiveId" clId="{382D7DCE-640D-449D-AD9E-C67A8B37B152}" dt="2025-03-23T13:43:22.147" v="1158" actId="26606"/>
          <ac:spMkLst>
            <pc:docMk/>
            <pc:sldMk cId="880155024" sldId="259"/>
            <ac:spMk id="10" creationId="{42A4FC2C-047E-45A5-965D-8E1E3BF09BC6}"/>
          </ac:spMkLst>
        </pc:spChg>
        <pc:spChg chg="add mod">
          <ac:chgData name="Albert Palm" userId="2c04d35611f3b6f7" providerId="LiveId" clId="{382D7DCE-640D-449D-AD9E-C67A8B37B152}" dt="2025-03-23T13:46:42.611" v="1260" actId="1076"/>
          <ac:spMkLst>
            <pc:docMk/>
            <pc:sldMk cId="880155024" sldId="259"/>
            <ac:spMk id="11" creationId="{D45B9325-F377-98CC-18A3-55A1C45C28FA}"/>
          </ac:spMkLst>
        </pc:spChg>
        <pc:spChg chg="add mod">
          <ac:chgData name="Albert Palm" userId="2c04d35611f3b6f7" providerId="LiveId" clId="{382D7DCE-640D-449D-AD9E-C67A8B37B152}" dt="2025-03-23T14:36:08.271" v="1591" actId="20577"/>
          <ac:spMkLst>
            <pc:docMk/>
            <pc:sldMk cId="880155024" sldId="259"/>
            <ac:spMk id="14" creationId="{538CBBBD-8B8E-BBAF-B13E-0C2313818915}"/>
          </ac:spMkLst>
        </pc:spChg>
        <pc:spChg chg="add mod ord">
          <ac:chgData name="Albert Palm" userId="2c04d35611f3b6f7" providerId="LiveId" clId="{382D7DCE-640D-449D-AD9E-C67A8B37B152}" dt="2025-03-23T13:59:50.723" v="1358" actId="1076"/>
          <ac:spMkLst>
            <pc:docMk/>
            <pc:sldMk cId="880155024" sldId="259"/>
            <ac:spMk id="15" creationId="{92F25E08-4E4B-3C74-5C0A-9A3DA5E97A77}"/>
          </ac:spMkLst>
        </pc:spChg>
        <pc:picChg chg="add mod">
          <ac:chgData name="Albert Palm" userId="2c04d35611f3b6f7" providerId="LiveId" clId="{382D7DCE-640D-449D-AD9E-C67A8B37B152}" dt="2025-03-23T13:48:11.947" v="1298" actId="1076"/>
          <ac:picMkLst>
            <pc:docMk/>
            <pc:sldMk cId="880155024" sldId="259"/>
            <ac:picMk id="5" creationId="{443EC043-49E2-7173-2D23-C533EE4C6B80}"/>
          </ac:picMkLst>
        </pc:picChg>
      </pc:sldChg>
      <pc:sldChg chg="addSp delSp modSp mod modAnim">
        <pc:chgData name="Albert Palm" userId="2c04d35611f3b6f7" providerId="LiveId" clId="{382D7DCE-640D-449D-AD9E-C67A8B37B152}" dt="2025-03-23T14:56:56.853" v="1950"/>
        <pc:sldMkLst>
          <pc:docMk/>
          <pc:sldMk cId="304917752" sldId="260"/>
        </pc:sldMkLst>
        <pc:spChg chg="add mod">
          <ac:chgData name="Albert Palm" userId="2c04d35611f3b6f7" providerId="LiveId" clId="{382D7DCE-640D-449D-AD9E-C67A8B37B152}" dt="2025-03-23T14:42:23.984" v="1785" actId="1076"/>
          <ac:spMkLst>
            <pc:docMk/>
            <pc:sldMk cId="304917752" sldId="260"/>
            <ac:spMk id="4" creationId="{D95BAFAE-AB6F-5E6F-73DB-A4A20290E82F}"/>
          </ac:spMkLst>
        </pc:spChg>
        <pc:spChg chg="add mod">
          <ac:chgData name="Albert Palm" userId="2c04d35611f3b6f7" providerId="LiveId" clId="{382D7DCE-640D-449D-AD9E-C67A8B37B152}" dt="2025-03-23T14:44:28.888" v="1792" actId="1076"/>
          <ac:spMkLst>
            <pc:docMk/>
            <pc:sldMk cId="304917752" sldId="260"/>
            <ac:spMk id="5" creationId="{4E7D197C-555A-D647-20E8-5AB3BFFA9B38}"/>
          </ac:spMkLst>
        </pc:spChg>
        <pc:spChg chg="add mod">
          <ac:chgData name="Albert Palm" userId="2c04d35611f3b6f7" providerId="LiveId" clId="{382D7DCE-640D-449D-AD9E-C67A8B37B152}" dt="2025-03-23T14:47:05.145" v="1833" actId="1076"/>
          <ac:spMkLst>
            <pc:docMk/>
            <pc:sldMk cId="304917752" sldId="260"/>
            <ac:spMk id="6" creationId="{8EB3495C-2BC9-F5B0-2A86-7D3D76DC64A7}"/>
          </ac:spMkLst>
        </pc:spChg>
        <pc:spChg chg="add mod">
          <ac:chgData name="Albert Palm" userId="2c04d35611f3b6f7" providerId="LiveId" clId="{382D7DCE-640D-449D-AD9E-C67A8B37B152}" dt="2025-03-23T14:49:55.112" v="1874" actId="1076"/>
          <ac:spMkLst>
            <pc:docMk/>
            <pc:sldMk cId="304917752" sldId="260"/>
            <ac:spMk id="7" creationId="{4B84AB6E-4625-A978-30A6-32C8FB93E3C5}"/>
          </ac:spMkLst>
        </pc:spChg>
        <pc:spChg chg="add mod">
          <ac:chgData name="Albert Palm" userId="2c04d35611f3b6f7" providerId="LiveId" clId="{382D7DCE-640D-449D-AD9E-C67A8B37B152}" dt="2025-03-23T14:52:59.108" v="1936" actId="1076"/>
          <ac:spMkLst>
            <pc:docMk/>
            <pc:sldMk cId="304917752" sldId="260"/>
            <ac:spMk id="8" creationId="{524230B2-B6B7-409E-D180-741CF5DE00CD}"/>
          </ac:spMkLst>
        </pc:spChg>
        <pc:spChg chg="add mod">
          <ac:chgData name="Albert Palm" userId="2c04d35611f3b6f7" providerId="LiveId" clId="{382D7DCE-640D-449D-AD9E-C67A8B37B152}" dt="2025-03-23T14:50:26.896" v="1878" actId="1076"/>
          <ac:spMkLst>
            <pc:docMk/>
            <pc:sldMk cId="304917752" sldId="260"/>
            <ac:spMk id="9" creationId="{8D4C841C-A041-94AB-BB5A-48FDC1B1B8F5}"/>
          </ac:spMkLst>
        </pc:spChg>
        <pc:spChg chg="add mod">
          <ac:chgData name="Albert Palm" userId="2c04d35611f3b6f7" providerId="LiveId" clId="{382D7DCE-640D-449D-AD9E-C67A8B37B152}" dt="2025-03-23T14:46:30.249" v="1829" actId="1076"/>
          <ac:spMkLst>
            <pc:docMk/>
            <pc:sldMk cId="304917752" sldId="260"/>
            <ac:spMk id="10" creationId="{43CA3135-0AD1-88E6-84D5-5973C887E3E9}"/>
          </ac:spMkLst>
        </pc:spChg>
        <pc:spChg chg="add mod">
          <ac:chgData name="Albert Palm" userId="2c04d35611f3b6f7" providerId="LiveId" clId="{382D7DCE-640D-449D-AD9E-C67A8B37B152}" dt="2025-03-23T14:46:37.515" v="1830" actId="1076"/>
          <ac:spMkLst>
            <pc:docMk/>
            <pc:sldMk cId="304917752" sldId="260"/>
            <ac:spMk id="11" creationId="{9CEAA55C-4B1B-00B8-B838-573AAC459496}"/>
          </ac:spMkLst>
        </pc:spChg>
        <pc:spChg chg="add mod">
          <ac:chgData name="Albert Palm" userId="2c04d35611f3b6f7" providerId="LiveId" clId="{382D7DCE-640D-449D-AD9E-C67A8B37B152}" dt="2025-03-23T14:46:50.790" v="1832" actId="115"/>
          <ac:spMkLst>
            <pc:docMk/>
            <pc:sldMk cId="304917752" sldId="260"/>
            <ac:spMk id="12" creationId="{91340090-13BD-4015-BFA3-2291EFCB32AF}"/>
          </ac:spMkLst>
        </pc:spChg>
        <pc:spChg chg="add mod">
          <ac:chgData name="Albert Palm" userId="2c04d35611f3b6f7" providerId="LiveId" clId="{382D7DCE-640D-449D-AD9E-C67A8B37B152}" dt="2025-03-23T14:47:32.498" v="1846" actId="20577"/>
          <ac:spMkLst>
            <pc:docMk/>
            <pc:sldMk cId="304917752" sldId="260"/>
            <ac:spMk id="13" creationId="{4987F949-3843-C25C-E0A2-BB05AC7190C6}"/>
          </ac:spMkLst>
        </pc:spChg>
        <pc:spChg chg="add mod">
          <ac:chgData name="Albert Palm" userId="2c04d35611f3b6f7" providerId="LiveId" clId="{382D7DCE-640D-449D-AD9E-C67A8B37B152}" dt="2025-03-23T14:48:46.404" v="1870" actId="207"/>
          <ac:spMkLst>
            <pc:docMk/>
            <pc:sldMk cId="304917752" sldId="260"/>
            <ac:spMk id="14" creationId="{33161F5C-6733-33E7-02A7-9ACF66629D6C}"/>
          </ac:spMkLst>
        </pc:spChg>
        <pc:spChg chg="add mod">
          <ac:chgData name="Albert Palm" userId="2c04d35611f3b6f7" providerId="LiveId" clId="{382D7DCE-640D-449D-AD9E-C67A8B37B152}" dt="2025-03-23T14:49:02.179" v="1872" actId="115"/>
          <ac:spMkLst>
            <pc:docMk/>
            <pc:sldMk cId="304917752" sldId="260"/>
            <ac:spMk id="15" creationId="{800055F8-A751-BC13-2DB4-876CA14359BB}"/>
          </ac:spMkLst>
        </pc:spChg>
        <pc:spChg chg="add mod">
          <ac:chgData name="Albert Palm" userId="2c04d35611f3b6f7" providerId="LiveId" clId="{382D7DCE-640D-449D-AD9E-C67A8B37B152}" dt="2025-03-23T14:50:46.846" v="1891" actId="20577"/>
          <ac:spMkLst>
            <pc:docMk/>
            <pc:sldMk cId="304917752" sldId="260"/>
            <ac:spMk id="16" creationId="{BE92E104-8411-C9AB-D5AF-B30BEF837DDE}"/>
          </ac:spMkLst>
        </pc:spChg>
        <pc:spChg chg="add mod">
          <ac:chgData name="Albert Palm" userId="2c04d35611f3b6f7" providerId="LiveId" clId="{382D7DCE-640D-449D-AD9E-C67A8B37B152}" dt="2025-03-23T14:51:14.599" v="1901" actId="207"/>
          <ac:spMkLst>
            <pc:docMk/>
            <pc:sldMk cId="304917752" sldId="260"/>
            <ac:spMk id="17" creationId="{BCA0E7C9-5BC0-9F93-1AAC-7EEFAC230DB1}"/>
          </ac:spMkLst>
        </pc:spChg>
        <pc:spChg chg="add mod">
          <ac:chgData name="Albert Palm" userId="2c04d35611f3b6f7" providerId="LiveId" clId="{382D7DCE-640D-449D-AD9E-C67A8B37B152}" dt="2025-03-23T14:51:43.304" v="1913" actId="115"/>
          <ac:spMkLst>
            <pc:docMk/>
            <pc:sldMk cId="304917752" sldId="260"/>
            <ac:spMk id="18" creationId="{F039B0C9-0223-A16B-CD71-079DD0304779}"/>
          </ac:spMkLst>
        </pc:spChg>
        <pc:spChg chg="add mod">
          <ac:chgData name="Albert Palm" userId="2c04d35611f3b6f7" providerId="LiveId" clId="{382D7DCE-640D-449D-AD9E-C67A8B37B152}" dt="2025-03-23T14:52:11.995" v="1921" actId="20577"/>
          <ac:spMkLst>
            <pc:docMk/>
            <pc:sldMk cId="304917752" sldId="260"/>
            <ac:spMk id="19" creationId="{1F33B766-32CC-E9D8-D8BA-6A6782CECAF9}"/>
          </ac:spMkLst>
        </pc:spChg>
        <pc:spChg chg="add mod">
          <ac:chgData name="Albert Palm" userId="2c04d35611f3b6f7" providerId="LiveId" clId="{382D7DCE-640D-449D-AD9E-C67A8B37B152}" dt="2025-03-23T14:52:26.245" v="1928" actId="5793"/>
          <ac:spMkLst>
            <pc:docMk/>
            <pc:sldMk cId="304917752" sldId="260"/>
            <ac:spMk id="20" creationId="{B2181141-DBA6-43FE-8784-643901314070}"/>
          </ac:spMkLst>
        </pc:spChg>
        <pc:spChg chg="add mod">
          <ac:chgData name="Albert Palm" userId="2c04d35611f3b6f7" providerId="LiveId" clId="{382D7DCE-640D-449D-AD9E-C67A8B37B152}" dt="2025-03-23T14:52:50.808" v="1934" actId="115"/>
          <ac:spMkLst>
            <pc:docMk/>
            <pc:sldMk cId="304917752" sldId="260"/>
            <ac:spMk id="21" creationId="{73D86371-1CA2-59C3-8C12-7773DC68DA20}"/>
          </ac:spMkLst>
        </pc:spChg>
      </pc:sldChg>
      <pc:sldChg chg="addSp modSp add mod ord">
        <pc:chgData name="Albert Palm" userId="2c04d35611f3b6f7" providerId="LiveId" clId="{382D7DCE-640D-449D-AD9E-C67A8B37B152}" dt="2025-03-23T14:23:14.691" v="1471" actId="1076"/>
        <pc:sldMkLst>
          <pc:docMk/>
          <pc:sldMk cId="1684253434" sldId="261"/>
        </pc:sldMkLst>
        <pc:spChg chg="mod">
          <ac:chgData name="Albert Palm" userId="2c04d35611f3b6f7" providerId="LiveId" clId="{382D7DCE-640D-449D-AD9E-C67A8B37B152}" dt="2025-03-23T14:23:14.691" v="1471" actId="1076"/>
          <ac:spMkLst>
            <pc:docMk/>
            <pc:sldMk cId="1684253434" sldId="261"/>
            <ac:spMk id="2" creationId="{062703AF-5E12-0042-B175-D1A4FFC1B76F}"/>
          </ac:spMkLst>
        </pc:spChg>
        <pc:picChg chg="add mod">
          <ac:chgData name="Albert Palm" userId="2c04d35611f3b6f7" providerId="LiveId" clId="{382D7DCE-640D-449D-AD9E-C67A8B37B152}" dt="2025-03-23T14:23:08.976" v="1470" actId="1076"/>
          <ac:picMkLst>
            <pc:docMk/>
            <pc:sldMk cId="1684253434" sldId="261"/>
            <ac:picMk id="4" creationId="{E803C436-155D-9429-C0CB-6A34B4F36759}"/>
          </ac:picMkLst>
        </pc:picChg>
      </pc:sldChg>
      <pc:sldChg chg="modSp add mod">
        <pc:chgData name="Albert Palm" userId="2c04d35611f3b6f7" providerId="LiveId" clId="{382D7DCE-640D-449D-AD9E-C67A8B37B152}" dt="2025-03-23T14:23:51.557" v="1479" actId="207"/>
        <pc:sldMkLst>
          <pc:docMk/>
          <pc:sldMk cId="1396034887" sldId="262"/>
        </pc:sldMkLst>
        <pc:spChg chg="mod">
          <ac:chgData name="Albert Palm" userId="2c04d35611f3b6f7" providerId="LiveId" clId="{382D7DCE-640D-449D-AD9E-C67A8B37B152}" dt="2025-03-23T14:23:51.557" v="1479" actId="207"/>
          <ac:spMkLst>
            <pc:docMk/>
            <pc:sldMk cId="1396034887" sldId="262"/>
            <ac:spMk id="2" creationId="{A4AA884E-6112-9188-9D0D-2AE528200C5A}"/>
          </ac:spMkLst>
        </pc:spChg>
      </pc:sldChg>
      <pc:sldChg chg="modSp add del mod">
        <pc:chgData name="Albert Palm" userId="2c04d35611f3b6f7" providerId="LiveId" clId="{382D7DCE-640D-449D-AD9E-C67A8B37B152}" dt="2025-03-23T14:21:45.256" v="1460" actId="2890"/>
        <pc:sldMkLst>
          <pc:docMk/>
          <pc:sldMk cId="3072638680" sldId="262"/>
        </pc:sldMkLst>
      </pc:sldChg>
      <pc:sldChg chg="modSp add mod">
        <pc:chgData name="Albert Palm" userId="2c04d35611f3b6f7" providerId="LiveId" clId="{382D7DCE-640D-449D-AD9E-C67A8B37B152}" dt="2025-03-23T14:24:51.231" v="1516" actId="207"/>
        <pc:sldMkLst>
          <pc:docMk/>
          <pc:sldMk cId="2326838330" sldId="263"/>
        </pc:sldMkLst>
        <pc:spChg chg="mod">
          <ac:chgData name="Albert Palm" userId="2c04d35611f3b6f7" providerId="LiveId" clId="{382D7DCE-640D-449D-AD9E-C67A8B37B152}" dt="2025-03-23T14:24:51.231" v="1516" actId="207"/>
          <ac:spMkLst>
            <pc:docMk/>
            <pc:sldMk cId="2326838330" sldId="263"/>
            <ac:spMk id="2" creationId="{1F3A5D43-6852-2DA9-A166-308573819447}"/>
          </ac:spMkLst>
        </pc:spChg>
      </pc:sldChg>
      <pc:sldChg chg="modSp add mod">
        <pc:chgData name="Albert Palm" userId="2c04d35611f3b6f7" providerId="LiveId" clId="{382D7DCE-640D-449D-AD9E-C67A8B37B152}" dt="2025-03-23T14:29:01.876" v="1534" actId="207"/>
        <pc:sldMkLst>
          <pc:docMk/>
          <pc:sldMk cId="438206280" sldId="264"/>
        </pc:sldMkLst>
        <pc:spChg chg="mod">
          <ac:chgData name="Albert Palm" userId="2c04d35611f3b6f7" providerId="LiveId" clId="{382D7DCE-640D-449D-AD9E-C67A8B37B152}" dt="2025-03-23T14:29:01.876" v="1534" actId="207"/>
          <ac:spMkLst>
            <pc:docMk/>
            <pc:sldMk cId="438206280" sldId="264"/>
            <ac:spMk id="2" creationId="{49B183A7-C412-9869-91A0-4A72EA954FF0}"/>
          </ac:spMkLst>
        </pc:spChg>
      </pc:sldChg>
      <pc:sldChg chg="addSp modSp add mod">
        <pc:chgData name="Albert Palm" userId="2c04d35611f3b6f7" providerId="LiveId" clId="{382D7DCE-640D-449D-AD9E-C67A8B37B152}" dt="2025-03-23T15:34:01.863" v="2030" actId="1076"/>
        <pc:sldMkLst>
          <pc:docMk/>
          <pc:sldMk cId="2407295575" sldId="265"/>
        </pc:sldMkLst>
        <pc:spChg chg="add mod">
          <ac:chgData name="Albert Palm" userId="2c04d35611f3b6f7" providerId="LiveId" clId="{382D7DCE-640D-449D-AD9E-C67A8B37B152}" dt="2025-03-23T15:34:01.863" v="2030" actId="1076"/>
          <ac:spMkLst>
            <pc:docMk/>
            <pc:sldMk cId="2407295575" sldId="265"/>
            <ac:spMk id="4" creationId="{E1F3C48B-5272-FCA4-2F19-0F135684D77C}"/>
          </ac:spMkLst>
        </pc:spChg>
        <pc:picChg chg="add mod">
          <ac:chgData name="Albert Palm" userId="2c04d35611f3b6f7" providerId="LiveId" clId="{382D7DCE-640D-449D-AD9E-C67A8B37B152}" dt="2025-03-23T15:33:58.603" v="2029" actId="1076"/>
          <ac:picMkLst>
            <pc:docMk/>
            <pc:sldMk cId="2407295575" sldId="265"/>
            <ac:picMk id="3" creationId="{240F8367-D15C-1A6D-FADE-0A9529F729D8}"/>
          </ac:picMkLst>
        </pc:picChg>
      </pc:sldChg>
      <pc:sldChg chg="addSp modSp add mod modAnim">
        <pc:chgData name="Albert Palm" userId="2c04d35611f3b6f7" providerId="LiveId" clId="{382D7DCE-640D-449D-AD9E-C67A8B37B152}" dt="2025-03-23T17:35:51.494" v="2322" actId="1076"/>
        <pc:sldMkLst>
          <pc:docMk/>
          <pc:sldMk cId="2780197817" sldId="266"/>
        </pc:sldMkLst>
        <pc:spChg chg="add mod">
          <ac:chgData name="Albert Palm" userId="2c04d35611f3b6f7" providerId="LiveId" clId="{382D7DCE-640D-449D-AD9E-C67A8B37B152}" dt="2025-03-23T17:35:51.494" v="2322" actId="1076"/>
          <ac:spMkLst>
            <pc:docMk/>
            <pc:sldMk cId="2780197817" sldId="266"/>
            <ac:spMk id="2" creationId="{848BB0FC-4397-C2A4-2025-612C8F53276E}"/>
          </ac:spMkLst>
        </pc:spChg>
        <pc:spChg chg="add mod ord">
          <ac:chgData name="Albert Palm" userId="2c04d35611f3b6f7" providerId="LiveId" clId="{382D7DCE-640D-449D-AD9E-C67A8B37B152}" dt="2025-03-23T17:34:55.475" v="2307" actId="1076"/>
          <ac:spMkLst>
            <pc:docMk/>
            <pc:sldMk cId="2780197817" sldId="266"/>
            <ac:spMk id="4" creationId="{330A430E-60CD-5E6E-345A-6FCAFC4DAB01}"/>
          </ac:spMkLst>
        </pc:spChg>
        <pc:picChg chg="add mod">
          <ac:chgData name="Albert Palm" userId="2c04d35611f3b6f7" providerId="LiveId" clId="{382D7DCE-640D-449D-AD9E-C67A8B37B152}" dt="2025-03-23T17:32:19.336" v="2291" actId="1076"/>
          <ac:picMkLst>
            <pc:docMk/>
            <pc:sldMk cId="2780197817" sldId="266"/>
            <ac:picMk id="3" creationId="{73730E5B-A16F-E3EA-C8D7-381E80B21E42}"/>
          </ac:picMkLst>
        </pc:picChg>
        <pc:picChg chg="add mod">
          <ac:chgData name="Albert Palm" userId="2c04d35611f3b6f7" providerId="LiveId" clId="{382D7DCE-640D-449D-AD9E-C67A8B37B152}" dt="2025-03-23T17:35:45.182" v="2321" actId="1076"/>
          <ac:picMkLst>
            <pc:docMk/>
            <pc:sldMk cId="2780197817" sldId="266"/>
            <ac:picMk id="5" creationId="{8B2C269A-B36D-33A0-FE9C-97904EADFC5E}"/>
          </ac:picMkLst>
        </pc:picChg>
        <pc:picChg chg="add mod">
          <ac:chgData name="Albert Palm" userId="2c04d35611f3b6f7" providerId="LiveId" clId="{382D7DCE-640D-449D-AD9E-C67A8B37B152}" dt="2025-03-23T17:35:41.789" v="2320" actId="1076"/>
          <ac:picMkLst>
            <pc:docMk/>
            <pc:sldMk cId="2780197817" sldId="266"/>
            <ac:picMk id="6" creationId="{FDBFB234-AB41-2722-A965-627FFE9C4AE2}"/>
          </ac:picMkLst>
        </pc:picChg>
        <pc:picChg chg="add mod">
          <ac:chgData name="Albert Palm" userId="2c04d35611f3b6f7" providerId="LiveId" clId="{382D7DCE-640D-449D-AD9E-C67A8B37B152}" dt="2025-03-23T17:35:36.555" v="2319" actId="1076"/>
          <ac:picMkLst>
            <pc:docMk/>
            <pc:sldMk cId="2780197817" sldId="266"/>
            <ac:picMk id="7" creationId="{17568024-A1D4-1508-A7E1-1EF4C619181B}"/>
          </ac:picMkLst>
        </pc:picChg>
        <pc:picChg chg="add mod">
          <ac:chgData name="Albert Palm" userId="2c04d35611f3b6f7" providerId="LiveId" clId="{382D7DCE-640D-449D-AD9E-C67A8B37B152}" dt="2025-03-23T17:35:34.485" v="2318" actId="1076"/>
          <ac:picMkLst>
            <pc:docMk/>
            <pc:sldMk cId="2780197817" sldId="266"/>
            <ac:picMk id="8" creationId="{2116D55A-EED8-7D31-1525-3C73CFF09060}"/>
          </ac:picMkLst>
        </pc:picChg>
        <pc:picChg chg="add mod">
          <ac:chgData name="Albert Palm" userId="2c04d35611f3b6f7" providerId="LiveId" clId="{382D7DCE-640D-449D-AD9E-C67A8B37B152}" dt="2025-03-23T17:35:31.741" v="2317" actId="1076"/>
          <ac:picMkLst>
            <pc:docMk/>
            <pc:sldMk cId="2780197817" sldId="266"/>
            <ac:picMk id="9" creationId="{17162DBD-A328-62CC-9FAC-1E382D13E35B}"/>
          </ac:picMkLst>
        </pc:picChg>
        <pc:picChg chg="add mod">
          <ac:chgData name="Albert Palm" userId="2c04d35611f3b6f7" providerId="LiveId" clId="{382D7DCE-640D-449D-AD9E-C67A8B37B152}" dt="2025-03-23T17:35:04.094" v="2310" actId="1076"/>
          <ac:picMkLst>
            <pc:docMk/>
            <pc:sldMk cId="2780197817" sldId="266"/>
            <ac:picMk id="10" creationId="{311D514C-C9A6-2CE6-3608-BD634D681B6B}"/>
          </ac:picMkLst>
        </pc:picChg>
        <pc:picChg chg="add mod">
          <ac:chgData name="Albert Palm" userId="2c04d35611f3b6f7" providerId="LiveId" clId="{382D7DCE-640D-449D-AD9E-C67A8B37B152}" dt="2025-03-23T17:34:52.783" v="2306" actId="1076"/>
          <ac:picMkLst>
            <pc:docMk/>
            <pc:sldMk cId="2780197817" sldId="266"/>
            <ac:picMk id="11" creationId="{F4942A74-6E8D-C92A-1F02-3005F10EDD18}"/>
          </ac:picMkLst>
        </pc:picChg>
      </pc:sldChg>
      <pc:sldChg chg="addSp modSp add mod ord">
        <pc:chgData name="Albert Palm" userId="2c04d35611f3b6f7" providerId="LiveId" clId="{382D7DCE-640D-449D-AD9E-C67A8B37B152}" dt="2025-03-25T19:15:04.423" v="3417" actId="1076"/>
        <pc:sldMkLst>
          <pc:docMk/>
          <pc:sldMk cId="110810212" sldId="267"/>
        </pc:sldMkLst>
        <pc:spChg chg="add mod">
          <ac:chgData name="Albert Palm" userId="2c04d35611f3b6f7" providerId="LiveId" clId="{382D7DCE-640D-449D-AD9E-C67A8B37B152}" dt="2025-03-23T17:56:27.660" v="2438" actId="1076"/>
          <ac:spMkLst>
            <pc:docMk/>
            <pc:sldMk cId="110810212" sldId="267"/>
            <ac:spMk id="6" creationId="{1F9AEB69-1DF7-3CC6-E46A-9AA8E61121BC}"/>
          </ac:spMkLst>
        </pc:spChg>
        <pc:picChg chg="add mod">
          <ac:chgData name="Albert Palm" userId="2c04d35611f3b6f7" providerId="LiveId" clId="{382D7DCE-640D-449D-AD9E-C67A8B37B152}" dt="2025-03-23T17:47:50.928" v="2345" actId="1076"/>
          <ac:picMkLst>
            <pc:docMk/>
            <pc:sldMk cId="110810212" sldId="267"/>
            <ac:picMk id="3" creationId="{2351B74F-9D33-5BBE-E1A1-EE6D289F251E}"/>
          </ac:picMkLst>
        </pc:picChg>
        <pc:picChg chg="add mod">
          <ac:chgData name="Albert Palm" userId="2c04d35611f3b6f7" providerId="LiveId" clId="{382D7DCE-640D-449D-AD9E-C67A8B37B152}" dt="2025-03-25T19:15:04.423" v="3417" actId="1076"/>
          <ac:picMkLst>
            <pc:docMk/>
            <pc:sldMk cId="110810212" sldId="267"/>
            <ac:picMk id="5" creationId="{ABD8CA5B-16E7-7B11-51FC-546667E4148F}"/>
          </ac:picMkLst>
        </pc:picChg>
      </pc:sldChg>
      <pc:sldChg chg="addSp modSp add mod ord">
        <pc:chgData name="Albert Palm" userId="2c04d35611f3b6f7" providerId="LiveId" clId="{382D7DCE-640D-449D-AD9E-C67A8B37B152}" dt="2025-03-23T18:03:23.701" v="2462" actId="20577"/>
        <pc:sldMkLst>
          <pc:docMk/>
          <pc:sldMk cId="1384466086" sldId="268"/>
        </pc:sldMkLst>
        <pc:spChg chg="add mod">
          <ac:chgData name="Albert Palm" userId="2c04d35611f3b6f7" providerId="LiveId" clId="{382D7DCE-640D-449D-AD9E-C67A8B37B152}" dt="2025-03-23T18:03:23.701" v="2462" actId="20577"/>
          <ac:spMkLst>
            <pc:docMk/>
            <pc:sldMk cId="1384466086" sldId="268"/>
            <ac:spMk id="6" creationId="{69444793-91EE-089E-450A-FE38C587C6A9}"/>
          </ac:spMkLst>
        </pc:spChg>
        <pc:picChg chg="add mod">
          <ac:chgData name="Albert Palm" userId="2c04d35611f3b6f7" providerId="LiveId" clId="{382D7DCE-640D-449D-AD9E-C67A8B37B152}" dt="2025-03-23T18:02:37.831" v="2456" actId="1076"/>
          <ac:picMkLst>
            <pc:docMk/>
            <pc:sldMk cId="1384466086" sldId="268"/>
            <ac:picMk id="3" creationId="{B45308B1-7CFF-FF64-46A5-82475086DAE7}"/>
          </ac:picMkLst>
        </pc:picChg>
        <pc:picChg chg="add mod">
          <ac:chgData name="Albert Palm" userId="2c04d35611f3b6f7" providerId="LiveId" clId="{382D7DCE-640D-449D-AD9E-C67A8B37B152}" dt="2025-03-23T18:02:26.292" v="2453" actId="1076"/>
          <ac:picMkLst>
            <pc:docMk/>
            <pc:sldMk cId="1384466086" sldId="268"/>
            <ac:picMk id="5" creationId="{893EB012-D26E-7FDF-DFD4-2FC0C76B2903}"/>
          </ac:picMkLst>
        </pc:picChg>
      </pc:sldChg>
      <pc:sldChg chg="add del">
        <pc:chgData name="Albert Palm" userId="2c04d35611f3b6f7" providerId="LiveId" clId="{382D7DCE-640D-449D-AD9E-C67A8B37B152}" dt="2025-03-23T15:04:10.301" v="1952" actId="47"/>
        <pc:sldMkLst>
          <pc:docMk/>
          <pc:sldMk cId="2325552155" sldId="268"/>
        </pc:sldMkLst>
      </pc:sldChg>
      <pc:sldChg chg="addSp modSp add mod">
        <pc:chgData name="Albert Palm" userId="2c04d35611f3b6f7" providerId="LiveId" clId="{382D7DCE-640D-449D-AD9E-C67A8B37B152}" dt="2025-03-23T18:27:55.705" v="2558" actId="2085"/>
        <pc:sldMkLst>
          <pc:docMk/>
          <pc:sldMk cId="3803096518" sldId="269"/>
        </pc:sldMkLst>
        <pc:spChg chg="add mod">
          <ac:chgData name="Albert Palm" userId="2c04d35611f3b6f7" providerId="LiveId" clId="{382D7DCE-640D-449D-AD9E-C67A8B37B152}" dt="2025-03-23T18:23:03.485" v="2493" actId="1076"/>
          <ac:spMkLst>
            <pc:docMk/>
            <pc:sldMk cId="3803096518" sldId="269"/>
            <ac:spMk id="2" creationId="{64935096-670D-06BE-7F0C-E00D9B25EF19}"/>
          </ac:spMkLst>
        </pc:spChg>
        <pc:spChg chg="add mod">
          <ac:chgData name="Albert Palm" userId="2c04d35611f3b6f7" providerId="LiveId" clId="{382D7DCE-640D-449D-AD9E-C67A8B37B152}" dt="2025-03-23T18:27:18.121" v="2555" actId="1076"/>
          <ac:spMkLst>
            <pc:docMk/>
            <pc:sldMk cId="3803096518" sldId="269"/>
            <ac:spMk id="5" creationId="{A37E51ED-9CDA-65DC-27F3-068D05FB4984}"/>
          </ac:spMkLst>
        </pc:spChg>
        <pc:spChg chg="add mod">
          <ac:chgData name="Albert Palm" userId="2c04d35611f3b6f7" providerId="LiveId" clId="{382D7DCE-640D-449D-AD9E-C67A8B37B152}" dt="2025-03-23T18:27:55.705" v="2558" actId="2085"/>
          <ac:spMkLst>
            <pc:docMk/>
            <pc:sldMk cId="3803096518" sldId="269"/>
            <ac:spMk id="6" creationId="{96585593-7F93-5CEE-B665-9DC24F4040A0}"/>
          </ac:spMkLst>
        </pc:spChg>
        <pc:picChg chg="add mod">
          <ac:chgData name="Albert Palm" userId="2c04d35611f3b6f7" providerId="LiveId" clId="{382D7DCE-640D-449D-AD9E-C67A8B37B152}" dt="2025-03-23T18:27:00.066" v="2550" actId="1076"/>
          <ac:picMkLst>
            <pc:docMk/>
            <pc:sldMk cId="3803096518" sldId="269"/>
            <ac:picMk id="4" creationId="{A97FF216-EB44-D152-B957-3012EE5CA5E4}"/>
          </ac:picMkLst>
        </pc:picChg>
      </pc:sldChg>
      <pc:sldChg chg="addSp modSp add mod">
        <pc:chgData name="Albert Palm" userId="2c04d35611f3b6f7" providerId="LiveId" clId="{382D7DCE-640D-449D-AD9E-C67A8B37B152}" dt="2025-03-25T19:13:29.974" v="3415" actId="1076"/>
        <pc:sldMkLst>
          <pc:docMk/>
          <pc:sldMk cId="1832540379" sldId="270"/>
        </pc:sldMkLst>
        <pc:spChg chg="add mod">
          <ac:chgData name="Albert Palm" userId="2c04d35611f3b6f7" providerId="LiveId" clId="{382D7DCE-640D-449D-AD9E-C67A8B37B152}" dt="2025-03-25T19:13:19.578" v="3412" actId="1076"/>
          <ac:spMkLst>
            <pc:docMk/>
            <pc:sldMk cId="1832540379" sldId="270"/>
            <ac:spMk id="4" creationId="{1F7D767C-FC28-E6F3-50D7-1582C39705AE}"/>
          </ac:spMkLst>
        </pc:spChg>
        <pc:picChg chg="add mod">
          <ac:chgData name="Albert Palm" userId="2c04d35611f3b6f7" providerId="LiveId" clId="{382D7DCE-640D-449D-AD9E-C67A8B37B152}" dt="2025-03-25T19:13:29.974" v="3415" actId="1076"/>
          <ac:picMkLst>
            <pc:docMk/>
            <pc:sldMk cId="1832540379" sldId="270"/>
            <ac:picMk id="3" creationId="{B3326B32-C310-43A1-9AD9-4F3A296B58F7}"/>
          </ac:picMkLst>
        </pc:picChg>
      </pc:sldChg>
      <pc:sldChg chg="addSp delSp modSp add mod">
        <pc:chgData name="Albert Palm" userId="2c04d35611f3b6f7" providerId="LiveId" clId="{382D7DCE-640D-449D-AD9E-C67A8B37B152}" dt="2025-03-23T18:28:45.154" v="2613" actId="1076"/>
        <pc:sldMkLst>
          <pc:docMk/>
          <pc:sldMk cId="3787342739" sldId="271"/>
        </pc:sldMkLst>
        <pc:spChg chg="add mod">
          <ac:chgData name="Albert Palm" userId="2c04d35611f3b6f7" providerId="LiveId" clId="{382D7DCE-640D-449D-AD9E-C67A8B37B152}" dt="2025-03-23T18:28:45.154" v="2613" actId="1076"/>
          <ac:spMkLst>
            <pc:docMk/>
            <pc:sldMk cId="3787342739" sldId="271"/>
            <ac:spMk id="6" creationId="{D7405C4C-FEA6-6E7D-54C6-D84A538A08FC}"/>
          </ac:spMkLst>
        </pc:spChg>
        <pc:picChg chg="add mod">
          <ac:chgData name="Albert Palm" userId="2c04d35611f3b6f7" providerId="LiveId" clId="{382D7DCE-640D-449D-AD9E-C67A8B37B152}" dt="2025-03-23T18:28:04.557" v="2559" actId="1076"/>
          <ac:picMkLst>
            <pc:docMk/>
            <pc:sldMk cId="3787342739" sldId="271"/>
            <ac:picMk id="4" creationId="{6921BC27-8A9C-C620-4022-4E6F53668187}"/>
          </ac:picMkLst>
        </pc:picChg>
      </pc:sldChg>
      <pc:sldChg chg="addSp delSp modSp add mod">
        <pc:chgData name="Albert Palm" userId="2c04d35611f3b6f7" providerId="LiveId" clId="{382D7DCE-640D-449D-AD9E-C67A8B37B152}" dt="2025-03-23T19:23:16.484" v="2673" actId="1076"/>
        <pc:sldMkLst>
          <pc:docMk/>
          <pc:sldMk cId="1250991131" sldId="272"/>
        </pc:sldMkLst>
        <pc:spChg chg="mod">
          <ac:chgData name="Albert Palm" userId="2c04d35611f3b6f7" providerId="LiveId" clId="{382D7DCE-640D-449D-AD9E-C67A8B37B152}" dt="2025-03-23T19:23:16.484" v="2673" actId="1076"/>
          <ac:spMkLst>
            <pc:docMk/>
            <pc:sldMk cId="1250991131" sldId="272"/>
            <ac:spMk id="2" creationId="{95BFD2EC-F0A9-C750-88D9-B3EF7C5B771C}"/>
          </ac:spMkLst>
        </pc:spChg>
        <pc:picChg chg="add mod">
          <ac:chgData name="Albert Palm" userId="2c04d35611f3b6f7" providerId="LiveId" clId="{382D7DCE-640D-449D-AD9E-C67A8B37B152}" dt="2025-03-23T19:23:10.748" v="2672" actId="1076"/>
          <ac:picMkLst>
            <pc:docMk/>
            <pc:sldMk cId="1250991131" sldId="272"/>
            <ac:picMk id="5" creationId="{AF128616-7F2D-B6C5-EBFA-9EC2CF80B938}"/>
          </ac:picMkLst>
        </pc:picChg>
      </pc:sldChg>
      <pc:sldChg chg="addSp delSp modSp add mod ord delAnim modAnim">
        <pc:chgData name="Albert Palm" userId="2c04d35611f3b6f7" providerId="LiveId" clId="{382D7DCE-640D-449D-AD9E-C67A8B37B152}" dt="2025-03-25T15:14:46.785" v="2823" actId="1076"/>
        <pc:sldMkLst>
          <pc:docMk/>
          <pc:sldMk cId="3472240063" sldId="273"/>
        </pc:sldMkLst>
        <pc:spChg chg="mod">
          <ac:chgData name="Albert Palm" userId="2c04d35611f3b6f7" providerId="LiveId" clId="{382D7DCE-640D-449D-AD9E-C67A8B37B152}" dt="2025-03-25T14:31:16.799" v="2750" actId="14100"/>
          <ac:spMkLst>
            <pc:docMk/>
            <pc:sldMk cId="3472240063" sldId="273"/>
            <ac:spMk id="4" creationId="{ACA74C09-F410-3632-97D2-047569D7868F}"/>
          </ac:spMkLst>
        </pc:spChg>
        <pc:spChg chg="mod">
          <ac:chgData name="Albert Palm" userId="2c04d35611f3b6f7" providerId="LiveId" clId="{382D7DCE-640D-449D-AD9E-C67A8B37B152}" dt="2025-03-25T15:09:33.239" v="2815" actId="1076"/>
          <ac:spMkLst>
            <pc:docMk/>
            <pc:sldMk cId="3472240063" sldId="273"/>
            <ac:spMk id="5" creationId="{5DD22E00-18ED-1C57-3E57-80E791BC1D8B}"/>
          </ac:spMkLst>
        </pc:spChg>
        <pc:spChg chg="mod">
          <ac:chgData name="Albert Palm" userId="2c04d35611f3b6f7" providerId="LiveId" clId="{382D7DCE-640D-449D-AD9E-C67A8B37B152}" dt="2025-03-25T15:09:04.396" v="2809" actId="1076"/>
          <ac:spMkLst>
            <pc:docMk/>
            <pc:sldMk cId="3472240063" sldId="273"/>
            <ac:spMk id="6" creationId="{855E3C5C-E844-4661-DE44-3C8493826484}"/>
          </ac:spMkLst>
        </pc:spChg>
        <pc:spChg chg="del">
          <ac:chgData name="Albert Palm" userId="2c04d35611f3b6f7" providerId="LiveId" clId="{382D7DCE-640D-449D-AD9E-C67A8B37B152}" dt="2025-03-25T14:33:28.787" v="2786" actId="478"/>
          <ac:spMkLst>
            <pc:docMk/>
            <pc:sldMk cId="3472240063" sldId="273"/>
            <ac:spMk id="7" creationId="{5B7F01A7-2060-4C3A-3A51-C2762633B75D}"/>
          </ac:spMkLst>
        </pc:spChg>
        <pc:spChg chg="del">
          <ac:chgData name="Albert Palm" userId="2c04d35611f3b6f7" providerId="LiveId" clId="{382D7DCE-640D-449D-AD9E-C67A8B37B152}" dt="2025-03-25T14:31:45.769" v="2755" actId="478"/>
          <ac:spMkLst>
            <pc:docMk/>
            <pc:sldMk cId="3472240063" sldId="273"/>
            <ac:spMk id="8" creationId="{D7EAD80C-3FE8-5F08-86A5-BFEB267A54B9}"/>
          </ac:spMkLst>
        </pc:spChg>
        <pc:spChg chg="del">
          <ac:chgData name="Albert Palm" userId="2c04d35611f3b6f7" providerId="LiveId" clId="{382D7DCE-640D-449D-AD9E-C67A8B37B152}" dt="2025-03-25T14:31:47.489" v="2756" actId="478"/>
          <ac:spMkLst>
            <pc:docMk/>
            <pc:sldMk cId="3472240063" sldId="273"/>
            <ac:spMk id="9" creationId="{E2673F24-76E8-29A5-3D4A-CAD1154DEA3D}"/>
          </ac:spMkLst>
        </pc:spChg>
        <pc:spChg chg="mod">
          <ac:chgData name="Albert Palm" userId="2c04d35611f3b6f7" providerId="LiveId" clId="{382D7DCE-640D-449D-AD9E-C67A8B37B152}" dt="2025-03-25T15:09:29.848" v="2814" actId="1076"/>
          <ac:spMkLst>
            <pc:docMk/>
            <pc:sldMk cId="3472240063" sldId="273"/>
            <ac:spMk id="10" creationId="{407A1E20-17DC-DE1D-5A83-9E4D52B63BA9}"/>
          </ac:spMkLst>
        </pc:spChg>
        <pc:spChg chg="mod">
          <ac:chgData name="Albert Palm" userId="2c04d35611f3b6f7" providerId="LiveId" clId="{382D7DCE-640D-449D-AD9E-C67A8B37B152}" dt="2025-03-25T15:09:15.853" v="2812" actId="1076"/>
          <ac:spMkLst>
            <pc:docMk/>
            <pc:sldMk cId="3472240063" sldId="273"/>
            <ac:spMk id="11" creationId="{AE6D7541-FEC2-5E02-0CB7-38DD2E730E7C}"/>
          </ac:spMkLst>
        </pc:spChg>
        <pc:spChg chg="mod">
          <ac:chgData name="Albert Palm" userId="2c04d35611f3b6f7" providerId="LiveId" clId="{382D7DCE-640D-449D-AD9E-C67A8B37B152}" dt="2025-03-25T15:09:23.661" v="2813" actId="1076"/>
          <ac:spMkLst>
            <pc:docMk/>
            <pc:sldMk cId="3472240063" sldId="273"/>
            <ac:spMk id="12" creationId="{028B5578-371E-0684-A776-87E055BB81DF}"/>
          </ac:spMkLst>
        </pc:spChg>
        <pc:spChg chg="del">
          <ac:chgData name="Albert Palm" userId="2c04d35611f3b6f7" providerId="LiveId" clId="{382D7DCE-640D-449D-AD9E-C67A8B37B152}" dt="2025-03-25T14:32:06.793" v="2762" actId="478"/>
          <ac:spMkLst>
            <pc:docMk/>
            <pc:sldMk cId="3472240063" sldId="273"/>
            <ac:spMk id="13" creationId="{DA343C68-9304-6948-5945-EF2D9962B745}"/>
          </ac:spMkLst>
        </pc:spChg>
        <pc:spChg chg="del">
          <ac:chgData name="Albert Palm" userId="2c04d35611f3b6f7" providerId="LiveId" clId="{382D7DCE-640D-449D-AD9E-C67A8B37B152}" dt="2025-03-25T14:32:03.243" v="2761" actId="478"/>
          <ac:spMkLst>
            <pc:docMk/>
            <pc:sldMk cId="3472240063" sldId="273"/>
            <ac:spMk id="14" creationId="{2773CD45-2EFC-BB83-0FDC-E4B771E564E7}"/>
          </ac:spMkLst>
        </pc:spChg>
        <pc:spChg chg="del">
          <ac:chgData name="Albert Palm" userId="2c04d35611f3b6f7" providerId="LiveId" clId="{382D7DCE-640D-449D-AD9E-C67A8B37B152}" dt="2025-03-25T14:32:00.878" v="2760" actId="478"/>
          <ac:spMkLst>
            <pc:docMk/>
            <pc:sldMk cId="3472240063" sldId="273"/>
            <ac:spMk id="15" creationId="{F64F8E0C-4CA3-6736-79B9-A411BA6EAE47}"/>
          </ac:spMkLst>
        </pc:spChg>
        <pc:spChg chg="del">
          <ac:chgData name="Albert Palm" userId="2c04d35611f3b6f7" providerId="LiveId" clId="{382D7DCE-640D-449D-AD9E-C67A8B37B152}" dt="2025-03-25T14:31:50.242" v="2757" actId="478"/>
          <ac:spMkLst>
            <pc:docMk/>
            <pc:sldMk cId="3472240063" sldId="273"/>
            <ac:spMk id="16" creationId="{FE178899-6579-C055-9B68-B7C64A50ED13}"/>
          </ac:spMkLst>
        </pc:spChg>
        <pc:spChg chg="del">
          <ac:chgData name="Albert Palm" userId="2c04d35611f3b6f7" providerId="LiveId" clId="{382D7DCE-640D-449D-AD9E-C67A8B37B152}" dt="2025-03-25T14:31:52.437" v="2758" actId="478"/>
          <ac:spMkLst>
            <pc:docMk/>
            <pc:sldMk cId="3472240063" sldId="273"/>
            <ac:spMk id="17" creationId="{31EB8683-790C-91DF-25E5-BA443483A139}"/>
          </ac:spMkLst>
        </pc:spChg>
        <pc:spChg chg="del">
          <ac:chgData name="Albert Palm" userId="2c04d35611f3b6f7" providerId="LiveId" clId="{382D7DCE-640D-449D-AD9E-C67A8B37B152}" dt="2025-03-25T14:31:56.320" v="2759" actId="478"/>
          <ac:spMkLst>
            <pc:docMk/>
            <pc:sldMk cId="3472240063" sldId="273"/>
            <ac:spMk id="18" creationId="{D57C8AA6-9044-E8C1-CA86-4C71F5CAE626}"/>
          </ac:spMkLst>
        </pc:spChg>
        <pc:spChg chg="del mod">
          <ac:chgData name="Albert Palm" userId="2c04d35611f3b6f7" providerId="LiveId" clId="{382D7DCE-640D-449D-AD9E-C67A8B37B152}" dt="2025-03-25T14:31:43.144" v="2754" actId="478"/>
          <ac:spMkLst>
            <pc:docMk/>
            <pc:sldMk cId="3472240063" sldId="273"/>
            <ac:spMk id="19" creationId="{47D99644-A211-AE68-441D-E94EAC01A0C8}"/>
          </ac:spMkLst>
        </pc:spChg>
        <pc:spChg chg="del">
          <ac:chgData name="Albert Palm" userId="2c04d35611f3b6f7" providerId="LiveId" clId="{382D7DCE-640D-449D-AD9E-C67A8B37B152}" dt="2025-03-25T14:31:39.499" v="2752" actId="478"/>
          <ac:spMkLst>
            <pc:docMk/>
            <pc:sldMk cId="3472240063" sldId="273"/>
            <ac:spMk id="20" creationId="{C65B6183-199C-4353-ACCA-1C7534D7ED16}"/>
          </ac:spMkLst>
        </pc:spChg>
        <pc:spChg chg="del">
          <ac:chgData name="Albert Palm" userId="2c04d35611f3b6f7" providerId="LiveId" clId="{382D7DCE-640D-449D-AD9E-C67A8B37B152}" dt="2025-03-25T14:31:37.434" v="2751" actId="478"/>
          <ac:spMkLst>
            <pc:docMk/>
            <pc:sldMk cId="3472240063" sldId="273"/>
            <ac:spMk id="21" creationId="{F79877C9-360F-C4CA-D709-D53776972E35}"/>
          </ac:spMkLst>
        </pc:spChg>
        <pc:picChg chg="add mod">
          <ac:chgData name="Albert Palm" userId="2c04d35611f3b6f7" providerId="LiveId" clId="{382D7DCE-640D-449D-AD9E-C67A8B37B152}" dt="2025-03-25T15:09:07.737" v="2810" actId="1076"/>
          <ac:picMkLst>
            <pc:docMk/>
            <pc:sldMk cId="3472240063" sldId="273"/>
            <ac:picMk id="3" creationId="{B830D99B-A227-197E-647B-C03381F1900F}"/>
          </ac:picMkLst>
        </pc:picChg>
        <pc:picChg chg="add mod">
          <ac:chgData name="Albert Palm" userId="2c04d35611f3b6f7" providerId="LiveId" clId="{382D7DCE-640D-449D-AD9E-C67A8B37B152}" dt="2025-03-25T15:09:40.957" v="2817" actId="14100"/>
          <ac:picMkLst>
            <pc:docMk/>
            <pc:sldMk cId="3472240063" sldId="273"/>
            <ac:picMk id="23" creationId="{9145FF1B-4DD8-B2D9-6CD7-A7601F7EF3BD}"/>
          </ac:picMkLst>
        </pc:picChg>
        <pc:picChg chg="add mod">
          <ac:chgData name="Albert Palm" userId="2c04d35611f3b6f7" providerId="LiveId" clId="{382D7DCE-640D-449D-AD9E-C67A8B37B152}" dt="2025-03-25T15:14:46.785" v="2823" actId="1076"/>
          <ac:picMkLst>
            <pc:docMk/>
            <pc:sldMk cId="3472240063" sldId="273"/>
            <ac:picMk id="25" creationId="{27D7D7B7-24A4-480E-66ED-4830C939F9E6}"/>
          </ac:picMkLst>
        </pc:picChg>
      </pc:sldChg>
      <pc:sldChg chg="addSp delSp modSp add mod delAnim modAnim">
        <pc:chgData name="Albert Palm" userId="2c04d35611f3b6f7" providerId="LiveId" clId="{382D7DCE-640D-449D-AD9E-C67A8B37B152}" dt="2025-03-25T19:02:19.325" v="3397" actId="1076"/>
        <pc:sldMkLst>
          <pc:docMk/>
          <pc:sldMk cId="63766230" sldId="274"/>
        </pc:sldMkLst>
        <pc:spChg chg="mod">
          <ac:chgData name="Albert Palm" userId="2c04d35611f3b6f7" providerId="LiveId" clId="{382D7DCE-640D-449D-AD9E-C67A8B37B152}" dt="2025-03-25T15:16:50.679" v="2861" actId="20577"/>
          <ac:spMkLst>
            <pc:docMk/>
            <pc:sldMk cId="63766230" sldId="274"/>
            <ac:spMk id="4" creationId="{A2936E12-337B-B1D6-0DAE-0728038832A0}"/>
          </ac:spMkLst>
        </pc:spChg>
        <pc:spChg chg="mod">
          <ac:chgData name="Albert Palm" userId="2c04d35611f3b6f7" providerId="LiveId" clId="{382D7DCE-640D-449D-AD9E-C67A8B37B152}" dt="2025-03-25T15:35:22.446" v="2926" actId="1076"/>
          <ac:spMkLst>
            <pc:docMk/>
            <pc:sldMk cId="63766230" sldId="274"/>
            <ac:spMk id="6" creationId="{47AB63EB-BADE-44FE-682E-EA9F8F710695}"/>
          </ac:spMkLst>
        </pc:spChg>
        <pc:spChg chg="mod">
          <ac:chgData name="Albert Palm" userId="2c04d35611f3b6f7" providerId="LiveId" clId="{382D7DCE-640D-449D-AD9E-C67A8B37B152}" dt="2025-03-25T15:18:14.232" v="2879" actId="20577"/>
          <ac:spMkLst>
            <pc:docMk/>
            <pc:sldMk cId="63766230" sldId="274"/>
            <ac:spMk id="10" creationId="{D799AF05-074A-0D6C-BE18-BF3C32C47DF4}"/>
          </ac:spMkLst>
        </pc:spChg>
        <pc:spChg chg="mod">
          <ac:chgData name="Albert Palm" userId="2c04d35611f3b6f7" providerId="LiveId" clId="{382D7DCE-640D-449D-AD9E-C67A8B37B152}" dt="2025-03-25T15:18:39.047" v="2888" actId="20577"/>
          <ac:spMkLst>
            <pc:docMk/>
            <pc:sldMk cId="63766230" sldId="274"/>
            <ac:spMk id="11" creationId="{1BC65CEB-D88D-4C0C-331A-DE7033039F60}"/>
          </ac:spMkLst>
        </pc:spChg>
        <pc:spChg chg="mod">
          <ac:chgData name="Albert Palm" userId="2c04d35611f3b6f7" providerId="LiveId" clId="{382D7DCE-640D-449D-AD9E-C67A8B37B152}" dt="2025-03-25T15:18:49.481" v="2898" actId="14100"/>
          <ac:spMkLst>
            <pc:docMk/>
            <pc:sldMk cId="63766230" sldId="274"/>
            <ac:spMk id="12" creationId="{640398E1-808D-03F3-C99A-F5012025B320}"/>
          </ac:spMkLst>
        </pc:spChg>
        <pc:spChg chg="add mod">
          <ac:chgData name="Albert Palm" userId="2c04d35611f3b6f7" providerId="LiveId" clId="{382D7DCE-640D-449D-AD9E-C67A8B37B152}" dt="2025-03-25T15:37:58.379" v="3002" actId="1076"/>
          <ac:spMkLst>
            <pc:docMk/>
            <pc:sldMk cId="63766230" sldId="274"/>
            <ac:spMk id="19" creationId="{D36B18C0-012C-5616-2C97-B9CBCEC8946D}"/>
          </ac:spMkLst>
        </pc:spChg>
        <pc:picChg chg="del">
          <ac:chgData name="Albert Palm" userId="2c04d35611f3b6f7" providerId="LiveId" clId="{382D7DCE-640D-449D-AD9E-C67A8B37B152}" dt="2025-03-25T15:16:53.790" v="2862" actId="478"/>
          <ac:picMkLst>
            <pc:docMk/>
            <pc:sldMk cId="63766230" sldId="274"/>
            <ac:picMk id="3" creationId="{BD14D3B9-A1C4-A5A4-E6D3-C6D977F6E356}"/>
          </ac:picMkLst>
        </pc:picChg>
        <pc:picChg chg="add mod">
          <ac:chgData name="Albert Palm" userId="2c04d35611f3b6f7" providerId="LiveId" clId="{382D7DCE-640D-449D-AD9E-C67A8B37B152}" dt="2025-03-25T15:17:55.729" v="2866" actId="1076"/>
          <ac:picMkLst>
            <pc:docMk/>
            <pc:sldMk cId="63766230" sldId="274"/>
            <ac:picMk id="7" creationId="{C1461C8B-CC2A-3C79-484B-7E1C357831DE}"/>
          </ac:picMkLst>
        </pc:picChg>
        <pc:picChg chg="add mod">
          <ac:chgData name="Albert Palm" userId="2c04d35611f3b6f7" providerId="LiveId" clId="{382D7DCE-640D-449D-AD9E-C67A8B37B152}" dt="2025-03-25T15:28:59.419" v="2907" actId="1076"/>
          <ac:picMkLst>
            <pc:docMk/>
            <pc:sldMk cId="63766230" sldId="274"/>
            <ac:picMk id="9" creationId="{0CDBC2CC-D676-7AF6-E2E9-895EEABCA255}"/>
          </ac:picMkLst>
        </pc:picChg>
        <pc:picChg chg="add del mod">
          <ac:chgData name="Albert Palm" userId="2c04d35611f3b6f7" providerId="LiveId" clId="{382D7DCE-640D-449D-AD9E-C67A8B37B152}" dt="2025-03-25T15:32:40.284" v="2913" actId="478"/>
          <ac:picMkLst>
            <pc:docMk/>
            <pc:sldMk cId="63766230" sldId="274"/>
            <ac:picMk id="14" creationId="{7E00EEF5-C564-08C0-7E7A-717829A6EBB3}"/>
          </ac:picMkLst>
        </pc:picChg>
        <pc:picChg chg="add mod">
          <ac:chgData name="Albert Palm" userId="2c04d35611f3b6f7" providerId="LiveId" clId="{382D7DCE-640D-449D-AD9E-C67A8B37B152}" dt="2025-03-25T15:32:51.774" v="2915" actId="14100"/>
          <ac:picMkLst>
            <pc:docMk/>
            <pc:sldMk cId="63766230" sldId="274"/>
            <ac:picMk id="16" creationId="{719C378E-2E13-2B8B-AB66-7466620C12AD}"/>
          </ac:picMkLst>
        </pc:picChg>
        <pc:picChg chg="add mod">
          <ac:chgData name="Albert Palm" userId="2c04d35611f3b6f7" providerId="LiveId" clId="{382D7DCE-640D-449D-AD9E-C67A8B37B152}" dt="2025-03-25T19:02:19.325" v="3397" actId="1076"/>
          <ac:picMkLst>
            <pc:docMk/>
            <pc:sldMk cId="63766230" sldId="274"/>
            <ac:picMk id="18" creationId="{E1E151E0-FA4B-8DD9-3587-95CDAA637CCE}"/>
          </ac:picMkLst>
        </pc:picChg>
        <pc:picChg chg="del">
          <ac:chgData name="Albert Palm" userId="2c04d35611f3b6f7" providerId="LiveId" clId="{382D7DCE-640D-449D-AD9E-C67A8B37B152}" dt="2025-03-25T15:20:15.894" v="2900" actId="478"/>
          <ac:picMkLst>
            <pc:docMk/>
            <pc:sldMk cId="63766230" sldId="274"/>
            <ac:picMk id="23" creationId="{A82CC650-1A57-492E-C4AC-C53673E1315B}"/>
          </ac:picMkLst>
        </pc:picChg>
        <pc:picChg chg="del">
          <ac:chgData name="Albert Palm" userId="2c04d35611f3b6f7" providerId="LiveId" clId="{382D7DCE-640D-449D-AD9E-C67A8B37B152}" dt="2025-03-25T15:20:11.729" v="2899" actId="478"/>
          <ac:picMkLst>
            <pc:docMk/>
            <pc:sldMk cId="63766230" sldId="274"/>
            <ac:picMk id="25" creationId="{928F293F-C7E7-8E72-27DF-4733A95DE40A}"/>
          </ac:picMkLst>
        </pc:picChg>
      </pc:sldChg>
      <pc:sldChg chg="addSp delSp modSp add mod delAnim">
        <pc:chgData name="Albert Palm" userId="2c04d35611f3b6f7" providerId="LiveId" clId="{382D7DCE-640D-449D-AD9E-C67A8B37B152}" dt="2025-03-25T19:02:55.464" v="3398" actId="790"/>
        <pc:sldMkLst>
          <pc:docMk/>
          <pc:sldMk cId="390519195" sldId="275"/>
        </pc:sldMkLst>
        <pc:spChg chg="mo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4" creationId="{2D9516F8-4342-877E-952B-5503B960374D}"/>
          </ac:spMkLst>
        </pc:spChg>
        <pc:spChg chg="del">
          <ac:chgData name="Albert Palm" userId="2c04d35611f3b6f7" providerId="LiveId" clId="{382D7DCE-640D-449D-AD9E-C67A8B37B152}" dt="2025-03-25T15:46:12.547" v="3091" actId="478"/>
          <ac:spMkLst>
            <pc:docMk/>
            <pc:sldMk cId="390519195" sldId="275"/>
            <ac:spMk id="5" creationId="{FD35B71D-5159-C80D-2A27-9665533893AE}"/>
          </ac:spMkLst>
        </pc:spChg>
        <pc:spChg chg="del">
          <ac:chgData name="Albert Palm" userId="2c04d35611f3b6f7" providerId="LiveId" clId="{382D7DCE-640D-449D-AD9E-C67A8B37B152}" dt="2025-03-25T15:46:24.367" v="3097" actId="478"/>
          <ac:spMkLst>
            <pc:docMk/>
            <pc:sldMk cId="390519195" sldId="275"/>
            <ac:spMk id="6" creationId="{98414CC0-8265-C63A-4D05-098474004CBF}"/>
          </ac:spMkLst>
        </pc:spChg>
        <pc:spChg chg="add mo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8" creationId="{97A5E05D-81CE-A072-2FDF-7C54579C7E73}"/>
          </ac:spMkLst>
        </pc:spChg>
        <pc:spChg chg="del mod">
          <ac:chgData name="Albert Palm" userId="2c04d35611f3b6f7" providerId="LiveId" clId="{382D7DCE-640D-449D-AD9E-C67A8B37B152}" dt="2025-03-25T15:46:17.639" v="3094" actId="478"/>
          <ac:spMkLst>
            <pc:docMk/>
            <pc:sldMk cId="390519195" sldId="275"/>
            <ac:spMk id="10" creationId="{E546C330-E800-98D7-0760-A3B7DBED984C}"/>
          </ac:spMkLst>
        </pc:spChg>
        <pc:spChg chg="del">
          <ac:chgData name="Albert Palm" userId="2c04d35611f3b6f7" providerId="LiveId" clId="{382D7DCE-640D-449D-AD9E-C67A8B37B152}" dt="2025-03-25T15:46:20.112" v="3095" actId="478"/>
          <ac:spMkLst>
            <pc:docMk/>
            <pc:sldMk cId="390519195" sldId="275"/>
            <ac:spMk id="11" creationId="{DA021BAE-47B3-171E-F1F3-BC027E33D50D}"/>
          </ac:spMkLst>
        </pc:spChg>
        <pc:spChg chg="del">
          <ac:chgData name="Albert Palm" userId="2c04d35611f3b6f7" providerId="LiveId" clId="{382D7DCE-640D-449D-AD9E-C67A8B37B152}" dt="2025-03-25T15:46:22.372" v="3096" actId="478"/>
          <ac:spMkLst>
            <pc:docMk/>
            <pc:sldMk cId="390519195" sldId="275"/>
            <ac:spMk id="12" creationId="{F29D854C-8E71-4BD7-8F78-573E306D1511}"/>
          </ac:spMkLst>
        </pc:spChg>
        <pc:spChg chg="add mod or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13" creationId="{FFE78691-277A-E3E9-38B7-93CDC13BC9EF}"/>
          </ac:spMkLst>
        </pc:spChg>
        <pc:spChg chg="add mod or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14" creationId="{CE1AAE3C-CE81-AAEC-57F2-F53835227146}"/>
          </ac:spMkLst>
        </pc:spChg>
        <pc:spChg chg="add mod or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15" creationId="{78B324C1-D0C0-505D-86F7-32808FDC67F8}"/>
          </ac:spMkLst>
        </pc:spChg>
        <pc:spChg chg="add mod">
          <ac:chgData name="Albert Palm" userId="2c04d35611f3b6f7" providerId="LiveId" clId="{382D7DCE-640D-449D-AD9E-C67A8B37B152}" dt="2025-03-25T19:02:55.464" v="3398" actId="790"/>
          <ac:spMkLst>
            <pc:docMk/>
            <pc:sldMk cId="390519195" sldId="275"/>
            <ac:spMk id="17" creationId="{B5045277-7FFE-4893-7726-1D1F3F73768A}"/>
          </ac:spMkLst>
        </pc:spChg>
        <pc:spChg chg="del">
          <ac:chgData name="Albert Palm" userId="2c04d35611f3b6f7" providerId="LiveId" clId="{382D7DCE-640D-449D-AD9E-C67A8B37B152}" dt="2025-03-25T15:46:32.495" v="3101" actId="478"/>
          <ac:spMkLst>
            <pc:docMk/>
            <pc:sldMk cId="390519195" sldId="275"/>
            <ac:spMk id="19" creationId="{BD422CB7-FC2F-4298-51A6-B4D8FE3B6113}"/>
          </ac:spMkLst>
        </pc:spChg>
        <pc:picChg chg="add mod">
          <ac:chgData name="Albert Palm" userId="2c04d35611f3b6f7" providerId="LiveId" clId="{382D7DCE-640D-449D-AD9E-C67A8B37B152}" dt="2025-03-25T18:57:39.021" v="3395" actId="1076"/>
          <ac:picMkLst>
            <pc:docMk/>
            <pc:sldMk cId="390519195" sldId="275"/>
            <ac:picMk id="3" creationId="{6BCE6532-3253-D543-A90E-D130F64A7E40}"/>
          </ac:picMkLst>
        </pc:picChg>
        <pc:picChg chg="del">
          <ac:chgData name="Albert Palm" userId="2c04d35611f3b6f7" providerId="LiveId" clId="{382D7DCE-640D-449D-AD9E-C67A8B37B152}" dt="2025-03-25T15:46:14.033" v="3092" actId="478"/>
          <ac:picMkLst>
            <pc:docMk/>
            <pc:sldMk cId="390519195" sldId="275"/>
            <ac:picMk id="7" creationId="{FDC53364-C0D2-2415-4042-0681DA499A75}"/>
          </ac:picMkLst>
        </pc:picChg>
        <pc:picChg chg="del">
          <ac:chgData name="Albert Palm" userId="2c04d35611f3b6f7" providerId="LiveId" clId="{382D7DCE-640D-449D-AD9E-C67A8B37B152}" dt="2025-03-25T15:46:28.127" v="3099" actId="478"/>
          <ac:picMkLst>
            <pc:docMk/>
            <pc:sldMk cId="390519195" sldId="275"/>
            <ac:picMk id="9" creationId="{52284813-A64B-9DD6-E733-1CE813E244EB}"/>
          </ac:picMkLst>
        </pc:picChg>
        <pc:picChg chg="del">
          <ac:chgData name="Albert Palm" userId="2c04d35611f3b6f7" providerId="LiveId" clId="{382D7DCE-640D-449D-AD9E-C67A8B37B152}" dt="2025-03-25T15:46:29.821" v="3100" actId="478"/>
          <ac:picMkLst>
            <pc:docMk/>
            <pc:sldMk cId="390519195" sldId="275"/>
            <ac:picMk id="16" creationId="{4EF12691-3699-F936-6834-EF4BC88A99CF}"/>
          </ac:picMkLst>
        </pc:picChg>
        <pc:picChg chg="del">
          <ac:chgData name="Albert Palm" userId="2c04d35611f3b6f7" providerId="LiveId" clId="{382D7DCE-640D-449D-AD9E-C67A8B37B152}" dt="2025-03-25T15:46:26.440" v="3098" actId="478"/>
          <ac:picMkLst>
            <pc:docMk/>
            <pc:sldMk cId="390519195" sldId="275"/>
            <ac:picMk id="18" creationId="{558D77B6-0A06-45BC-6117-18C5DAF06217}"/>
          </ac:picMkLst>
        </pc:picChg>
      </pc:sldChg>
      <pc:sldChg chg="addSp delSp modSp add mod">
        <pc:chgData name="Albert Palm" userId="2c04d35611f3b6f7" providerId="LiveId" clId="{382D7DCE-640D-449D-AD9E-C67A8B37B152}" dt="2025-03-25T19:31:37.606" v="3742" actId="113"/>
        <pc:sldMkLst>
          <pc:docMk/>
          <pc:sldMk cId="951414259" sldId="276"/>
        </pc:sldMkLst>
        <pc:spChg chg="add mod">
          <ac:chgData name="Albert Palm" userId="2c04d35611f3b6f7" providerId="LiveId" clId="{382D7DCE-640D-449D-AD9E-C67A8B37B152}" dt="2025-03-25T19:29:03.849" v="3718" actId="115"/>
          <ac:spMkLst>
            <pc:docMk/>
            <pc:sldMk cId="951414259" sldId="276"/>
            <ac:spMk id="2" creationId="{C22D673B-AFD0-8A5C-8AF1-C52B1D764BA1}"/>
          </ac:spMkLst>
        </pc:spChg>
        <pc:spChg chg="mod">
          <ac:chgData name="Albert Palm" userId="2c04d35611f3b6f7" providerId="LiveId" clId="{382D7DCE-640D-449D-AD9E-C67A8B37B152}" dt="2025-03-25T19:31:37.606" v="3742" actId="113"/>
          <ac:spMkLst>
            <pc:docMk/>
            <pc:sldMk cId="951414259" sldId="276"/>
            <ac:spMk id="4" creationId="{B1342D4B-E748-7CCA-184D-9FC17EBED922}"/>
          </ac:spMkLst>
        </pc:spChg>
        <pc:spChg chg="add mod">
          <ac:chgData name="Albert Palm" userId="2c04d35611f3b6f7" providerId="LiveId" clId="{382D7DCE-640D-449D-AD9E-C67A8B37B152}" dt="2025-03-25T19:29:36.546" v="3724" actId="207"/>
          <ac:spMkLst>
            <pc:docMk/>
            <pc:sldMk cId="951414259" sldId="276"/>
            <ac:spMk id="5" creationId="{E33A33B2-2EFD-6235-1274-E15D529580EB}"/>
          </ac:spMkLst>
        </pc:spChg>
        <pc:spChg chg="add mod ord">
          <ac:chgData name="Albert Palm" userId="2c04d35611f3b6f7" providerId="LiveId" clId="{382D7DCE-640D-449D-AD9E-C67A8B37B152}" dt="2025-03-25T19:30:02.594" v="3729" actId="14100"/>
          <ac:spMkLst>
            <pc:docMk/>
            <pc:sldMk cId="951414259" sldId="276"/>
            <ac:spMk id="6" creationId="{D7AF81E3-F175-7E68-A85A-557733430644}"/>
          </ac:spMkLst>
        </pc:spChg>
        <pc:spChg chg="add del mod">
          <ac:chgData name="Albert Palm" userId="2c04d35611f3b6f7" providerId="LiveId" clId="{382D7DCE-640D-449D-AD9E-C67A8B37B152}" dt="2025-03-25T19:30:51.650" v="3732" actId="478"/>
          <ac:spMkLst>
            <pc:docMk/>
            <pc:sldMk cId="951414259" sldId="276"/>
            <ac:spMk id="7" creationId="{94DBB0CE-5796-98D9-B0E1-7B70415016C5}"/>
          </ac:spMkLst>
        </pc:spChg>
        <pc:spChg chg="add mod ord">
          <ac:chgData name="Albert Palm" userId="2c04d35611f3b6f7" providerId="LiveId" clId="{382D7DCE-640D-449D-AD9E-C67A8B37B152}" dt="2025-03-25T19:31:22.827" v="3739" actId="14100"/>
          <ac:spMkLst>
            <pc:docMk/>
            <pc:sldMk cId="951414259" sldId="276"/>
            <ac:spMk id="8" creationId="{6141E465-824D-2A48-6B66-07226A45DD56}"/>
          </ac:spMkLst>
        </pc:spChg>
        <pc:picChg chg="del">
          <ac:chgData name="Albert Palm" userId="2c04d35611f3b6f7" providerId="LiveId" clId="{382D7DCE-640D-449D-AD9E-C67A8B37B152}" dt="2025-03-25T19:20:24.436" v="3419" actId="478"/>
          <ac:picMkLst>
            <pc:docMk/>
            <pc:sldMk cId="951414259" sldId="276"/>
            <ac:picMk id="3" creationId="{D9B88E1E-60E6-156A-6CF3-B6A8CB8CE80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8B2FE-56B8-9E91-C1AF-04C09AA0F0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237879-C47E-0B40-B84B-B6CC84F965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2E846-44DF-7E94-6004-5A847E6C8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D583F-4CE3-9FDD-0947-CA6A6EB1B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C5963-9BEF-B768-8372-4BF8D2D6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132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A95A5-12BF-8FBC-C82A-CAC3FE24A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F0AFF-A35D-E93D-E184-262CC449B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C94AF-CCC6-24C7-9135-5BF3F41B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77B75-DE72-7C6A-1FFF-3B6123F5D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B77E3-7435-4F95-FF88-C7DE4CB70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313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DDEF5-A2AE-B039-1A42-BCEE58193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FD76C-CC79-1F4C-4002-A05FB737C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25C14-0802-F427-CE76-53DC89EFD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151A5-917A-1E2E-3E13-EE95F50DE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5C59B4-ED22-0E07-8BCC-BB71C6FC4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43764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C268F-A236-12FA-D145-5CD89C183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E9FEA-7188-9731-42FF-92B74AC6D8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CDAD7-2C03-E9D0-D067-B434BA97DC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DB809-1936-F6D9-85F7-6BD3EEE33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FB2C24-8A27-C7B2-2D2D-270071127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A15692-14D9-2C13-B1F1-6B0CBC610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15431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06D72-DCE0-E3CD-1519-600C530FD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0407B-292E-7000-4858-1BC86C84D0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8709E-A481-B8A3-AFD3-2BBE870050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64943F-4027-E480-3DF0-A133D27589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C6BE7C-5170-686F-5892-6E3B239CF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C28676-A627-041C-371C-D928915BE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B39204-3332-7E6C-6425-E13EC6ACA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D7DE3D-B838-7673-7376-63FDC60CE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84512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ADFD-403E-9313-9F84-2AD5EBEF9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6FF98D-0C09-B4A3-0804-8A1AF6AFE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AC709-2671-A943-5614-6F27C2E7D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75CE9F-D4BF-A906-FC5B-9D0793672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9328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CE8701-E6FF-90EF-D4B4-CD86744A4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34A17C-F07E-D99F-DB50-A00B9B88A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578DA4-4CFC-7D36-0FB1-54A3A0522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1021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F1480-2E40-C9B5-27C0-C0E871125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EA658-321B-D4C6-5DEA-7D11525F6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73548-A5A6-CF2E-71F6-52EE8A7713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F9897C-4D20-40C0-258D-A01ADB960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322502-DD63-24FB-E95B-55F25CCB6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290BC7-AB14-503D-1BED-0F5FFFCCB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7158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60A4E-B5D0-BCA3-7B4D-DE38F4CCC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CC1C34-56E0-FECD-4715-69D10B6D98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55B83C-07B5-22BC-B16A-5A09679C6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A90FA-F12B-CCD0-E047-C74BACC00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85764-5882-E113-2BFB-30C4CFD0F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98D9B-9C87-6E20-DA13-84DF232DD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6878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C81ED-2BEA-7284-04C3-ED9D9ACA6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E7AC19-2917-37C7-74F0-008E112A6B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FA73E-E777-0A27-2C20-5518027D6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EBC0B-2BAC-B1E3-4187-C385F84F9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A7127-E9C9-1EDE-0CED-432585E16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0998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DBD609-E610-CAD6-218D-46E4015082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3E9E49-E48D-6C56-17AD-72E0F7B1CB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EFC8B-2FE6-8C5B-FE58-1C518389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E331AB-622A-21C4-3AE1-602224438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E4629-731F-6D9A-35CB-FF4D953F6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74202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665E45-5E28-7391-965A-B23C1FBA3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AEE24C-0F2B-2328-1088-AC999B11A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89D912-9CE8-873C-D1A0-0333E31306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1DFA08-E043-4A19-BCBF-CD1ACD765DE7}" type="datetimeFigureOut">
              <a:rPr lang="cy-GB" smtClean="0"/>
              <a:t>23/03/2025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A6584-9F3F-8397-D745-BF1CB05155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AA5FA-DB27-EA6E-BA19-04C250AA1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A750DB-5A4D-459E-95C3-BF8B73BBBE4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67606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1068570223?share=copy#t=0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player.vimeo.com/video/1068570223?app_id=122963" TargetMode="Externa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image" Target="../media/image9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901368"/>
              </p:ext>
            </p:extLst>
          </p:nvPr>
        </p:nvGraphicFramePr>
        <p:xfrm>
          <a:off x="4873925" y="237111"/>
          <a:ext cx="7108526" cy="10544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8526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0544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/>
                        <a:t>- Ynganu ‘cwestiwn’, ‘her’ yn gywir.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/>
                        <a:t>- Defnyddio amrywiaeth ehangach o orchmynion.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/>
                        <a:t>- Defnyddio ‘cyn i chi’, ‘ar ôl i ni’ yn gywir.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19324" y="212876"/>
            <a:ext cx="4473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Alex Smith</a:t>
            </a:r>
          </a:p>
          <a:p>
            <a:r>
              <a:rPr lang="cy-GB" dirty="0"/>
              <a:t>Teitl y wers: 	Ymweld â J.J. a’i fam-gu</a:t>
            </a:r>
          </a:p>
          <a:p>
            <a:r>
              <a:rPr lang="cy-GB" dirty="0"/>
              <a:t>Nod y wers:	Cymharu Caerfyrddin ac 		</a:t>
            </a:r>
            <a:r>
              <a:rPr lang="cy-GB" dirty="0" err="1"/>
              <a:t>Iqaluit</a:t>
            </a:r>
            <a:r>
              <a:rPr lang="cy-GB" dirty="0"/>
              <a:t> (gyda’r terfyniad 		‘ach’)</a:t>
            </a:r>
          </a:p>
          <a:p>
            <a:r>
              <a:rPr lang="cy-GB" dirty="0"/>
              <a:t>Blwyddyn:	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819876"/>
              </p:ext>
            </p:extLst>
          </p:nvPr>
        </p:nvGraphicFramePr>
        <p:xfrm>
          <a:off x="4873924" y="1505125"/>
          <a:ext cx="7098753" cy="52107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9875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547269">
                <a:tc>
                  <a:txBody>
                    <a:bodyPr/>
                    <a:lstStyle/>
                    <a:p>
                      <a:r>
                        <a:rPr lang="cy-GB" sz="1500" b="1" dirty="0"/>
                        <a:t>Gweithgareddau:</a:t>
                      </a:r>
                    </a:p>
                    <a:p>
                      <a:endParaRPr lang="cy-GB" sz="1500" b="1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Adolygu</a:t>
                      </a:r>
                      <a:r>
                        <a:rPr lang="cy-GB" sz="1500" b="0" dirty="0"/>
                        <a:t> – Ble mae Cymru ar y glôb? Fydd y plant yn gallu enwi gwledydd eraill yn gywir? Fyddan nhw’n gallu pwyntio at y Cyhydedd/y Cylch Arctig/ gwlad oer/ gwlad gynnes/ gwlad sych / gwlad wlyb?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Ffilm </a:t>
                      </a:r>
                      <a:r>
                        <a:rPr lang="cy-GB" sz="1500" b="0" dirty="0"/>
                        <a:t>– Dysgu am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 – sut mae’r tywydd yno ym mis Mawrth?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Drilio</a:t>
                      </a:r>
                      <a:r>
                        <a:rPr lang="cy-GB" sz="1500" b="0" dirty="0"/>
                        <a:t> – Ansoddeiriau + ach (oerach, cynhesach, </a:t>
                      </a:r>
                      <a:r>
                        <a:rPr lang="cy-GB" sz="1500" b="0" dirty="0" err="1"/>
                        <a:t>sychach</a:t>
                      </a:r>
                      <a:r>
                        <a:rPr lang="cy-GB" sz="1500" b="0" dirty="0"/>
                        <a:t>, gwlypach).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Canu</a:t>
                      </a:r>
                      <a:r>
                        <a:rPr lang="cy-GB" sz="1500" b="0" dirty="0"/>
                        <a:t> – Yr un ansoddeiriau mewn brawddegau sy’n cymharu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 a </a:t>
                      </a:r>
                      <a:r>
                        <a:rPr lang="cy-GB" sz="1500" b="0" dirty="0" err="1"/>
                        <a:t>Chaerfyrddin</a:t>
                      </a:r>
                      <a:r>
                        <a:rPr lang="cy-GB" sz="1500" b="0" dirty="0"/>
                        <a:t>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Mat iaith mawr (ar y llawr!) </a:t>
                      </a:r>
                      <a:r>
                        <a:rPr lang="cy-GB" sz="1500" b="0" dirty="0"/>
                        <a:t>– ymarfer adeiladu brawddegau.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Llafar</a:t>
                      </a:r>
                      <a:r>
                        <a:rPr lang="cy-GB" sz="1500" b="0" dirty="0"/>
                        <a:t> – bydd un grŵp  yn chwarae gêm fwrdd; bydd y llall yn ychwanegu brawddegau gydag ‘achos’.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500" b="1" dirty="0"/>
                        <a:t>Ysgrifennu</a:t>
                      </a:r>
                      <a:r>
                        <a:rPr lang="cy-GB" sz="1500" b="0" dirty="0"/>
                        <a:t> – anfon cerdyn post at J.J. yn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. </a:t>
                      </a:r>
                    </a:p>
                    <a:p>
                      <a:pPr marL="0" indent="0">
                        <a:buNone/>
                      </a:pPr>
                      <a:endParaRPr lang="cy-GB" sz="15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663526">
                <a:tc>
                  <a:txBody>
                    <a:bodyPr/>
                    <a:lstStyle/>
                    <a:p>
                      <a:r>
                        <a:rPr lang="cy-GB" sz="1500" b="1" dirty="0"/>
                        <a:t>Geirfa:</a:t>
                      </a:r>
                    </a:p>
                    <a:p>
                      <a:endParaRPr lang="cy-GB" sz="600" b="1" i="1" dirty="0"/>
                    </a:p>
                    <a:p>
                      <a:r>
                        <a:rPr lang="cy-GB" sz="1400" b="0" i="1" dirty="0"/>
                        <a:t>oer, yn oerach, cynnes, yn gynhesach, gwlyb, yn wlypach, sych, yn </a:t>
                      </a:r>
                      <a:r>
                        <a:rPr lang="cy-GB" sz="1400" b="0" i="1" dirty="0" err="1"/>
                        <a:t>sychach</a:t>
                      </a:r>
                      <a:r>
                        <a:rPr lang="cy-GB" sz="1400" b="0" i="1" dirty="0"/>
                        <a:t>.</a:t>
                      </a:r>
                    </a:p>
                    <a:p>
                      <a:endParaRPr lang="cy-GB" sz="500" b="0" i="1" dirty="0"/>
                    </a:p>
                    <a:p>
                      <a:r>
                        <a:rPr lang="cy-GB" sz="1400" b="0" i="1" dirty="0"/>
                        <a:t>Lleoedd: Caerfyrddin, </a:t>
                      </a:r>
                      <a:r>
                        <a:rPr lang="cy-GB" sz="1400" b="0" i="1" dirty="0" err="1"/>
                        <a:t>Iqaluit</a:t>
                      </a:r>
                      <a:r>
                        <a:rPr lang="cy-GB" sz="1400" b="0" i="1" dirty="0"/>
                        <a:t>, Cymru, Canada, y </a:t>
                      </a:r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Cylch</a:t>
                      </a:r>
                      <a:r>
                        <a:rPr lang="cy-GB" sz="1400" b="0" i="1" dirty="0"/>
                        <a:t> Arctig, y </a:t>
                      </a:r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Cyhydedd</a:t>
                      </a:r>
                      <a:r>
                        <a:rPr lang="cy-GB" sz="1400" b="0" i="1" dirty="0"/>
                        <a:t>, y </a:t>
                      </a:r>
                      <a:r>
                        <a:rPr lang="cy-GB" sz="1400" b="0" i="1" dirty="0">
                          <a:solidFill>
                            <a:srgbClr val="FF0066"/>
                          </a:solidFill>
                        </a:rPr>
                        <a:t>Ddaear</a:t>
                      </a:r>
                      <a:r>
                        <a:rPr lang="cy-GB" sz="1400" b="0" i="1" dirty="0"/>
                        <a:t>, Y </a:t>
                      </a:r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Byd</a:t>
                      </a:r>
                      <a:r>
                        <a:rPr lang="cy-GB" sz="1400" b="0" i="1" dirty="0"/>
                        <a:t>.</a:t>
                      </a:r>
                    </a:p>
                    <a:p>
                      <a:endParaRPr lang="cy-GB" sz="500" b="0" i="1" dirty="0"/>
                    </a:p>
                    <a:p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Tywydd</a:t>
                      </a:r>
                      <a:r>
                        <a:rPr lang="cy-GB" sz="1400" b="0" i="1" dirty="0"/>
                        <a:t>: </a:t>
                      </a:r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tymheredd</a:t>
                      </a:r>
                      <a:r>
                        <a:rPr lang="cy-GB" sz="1400" b="0" i="1" dirty="0"/>
                        <a:t>, </a:t>
                      </a:r>
                      <a:r>
                        <a:rPr lang="cy-GB" sz="1400" b="0" i="1" dirty="0">
                          <a:solidFill>
                            <a:srgbClr val="FF0066"/>
                          </a:solidFill>
                        </a:rPr>
                        <a:t>gradd</a:t>
                      </a:r>
                      <a:r>
                        <a:rPr lang="cy-GB" sz="1400" b="0" i="1" dirty="0"/>
                        <a:t> Celsius,</a:t>
                      </a:r>
                      <a:r>
                        <a:rPr lang="cy-GB" sz="1400" b="0" i="1" dirty="0">
                          <a:solidFill>
                            <a:srgbClr val="0070C0"/>
                          </a:solidFill>
                        </a:rPr>
                        <a:t> glawiad </a:t>
                      </a:r>
                      <a:r>
                        <a:rPr lang="cy-GB" sz="1400" b="0" i="1" dirty="0"/>
                        <a:t>blynyddol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983093"/>
              </p:ext>
            </p:extLst>
          </p:nvPr>
        </p:nvGraphicFramePr>
        <p:xfrm>
          <a:off x="219323" y="2001685"/>
          <a:ext cx="4473448" cy="47142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7344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983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500" b="0" i="1" dirty="0"/>
                    </a:p>
                    <a:p>
                      <a:r>
                        <a:rPr lang="cy-GB" sz="1500" b="0" dirty="0"/>
                        <a:t>Mae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 yn oerach na </a:t>
                      </a:r>
                      <a:r>
                        <a:rPr lang="cy-GB" sz="1500" b="0" dirty="0" err="1"/>
                        <a:t>Chaerfyrddin</a:t>
                      </a:r>
                      <a:r>
                        <a:rPr lang="cy-GB" sz="1500" b="0" dirty="0"/>
                        <a:t> ym mis Mawrth. Mae Caerfyrddin yn gynhesach nag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 ym mis Mawrth.</a:t>
                      </a:r>
                    </a:p>
                    <a:p>
                      <a:r>
                        <a:rPr lang="cy-GB" sz="1500" b="0" dirty="0"/>
                        <a:t>Mae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 yn </a:t>
                      </a:r>
                      <a:r>
                        <a:rPr lang="cy-GB" sz="1500" b="0" dirty="0" err="1"/>
                        <a:t>sychach</a:t>
                      </a:r>
                      <a:r>
                        <a:rPr lang="cy-GB" sz="1500" b="0" dirty="0"/>
                        <a:t> na </a:t>
                      </a:r>
                      <a:r>
                        <a:rPr lang="cy-GB" sz="1500" b="0" dirty="0" err="1"/>
                        <a:t>Chaerfyrddin</a:t>
                      </a:r>
                      <a:r>
                        <a:rPr lang="cy-GB" sz="1500" b="0" dirty="0"/>
                        <a:t>. Mae Caerfyrddin yn wlypach nag </a:t>
                      </a:r>
                      <a:r>
                        <a:rPr lang="cy-GB" sz="1500" b="0" dirty="0" err="1"/>
                        <a:t>Iqaluit</a:t>
                      </a:r>
                      <a:r>
                        <a:rPr lang="cy-GB" sz="1500" b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81591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500" b="1" dirty="0"/>
                    </a:p>
                    <a:p>
                      <a:r>
                        <a:rPr lang="cy-GB" sz="1500" b="0" i="0" dirty="0"/>
                        <a:t>Mae’r plant wedi astudio’r tywydd, felly maen nhw’n gwybod geiriau fel ‘eira’ ac ‘oer’, ac maen nhw wedi defnyddio ‘cynnes’, ‘sych’ a ‘gwlyb’ o’r blaen. Maen nhw wedi dysgu rhai enwau gwledydd Cymraeg. Maen nhw’n deall beth ydy’r Cyhydedd, a ble mae’r Cylch Arctig.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362A48-B24C-7946-CC33-5B0D901CB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globe with a map on it&#10;&#10;AI-generated content may be incorrect.">
            <a:extLst>
              <a:ext uri="{FF2B5EF4-FFF2-40B4-BE49-F238E27FC236}">
                <a16:creationId xmlns:a16="http://schemas.microsoft.com/office/drawing/2014/main" id="{443EC043-49E2-7173-2D23-C533EE4C6B8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98"/>
          <a:stretch/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236C4BA-2CBB-76A9-813A-047F15F2B435}"/>
              </a:ext>
            </a:extLst>
          </p:cNvPr>
          <p:cNvSpPr txBox="1"/>
          <p:nvPr/>
        </p:nvSpPr>
        <p:spPr>
          <a:xfrm>
            <a:off x="9190100" y="137160"/>
            <a:ext cx="3103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 err="1">
                <a:latin typeface="Comic Sans MS" panose="030F0702030302020204" pitchFamily="66" charset="0"/>
              </a:rPr>
              <a:t>Adolygu</a:t>
            </a:r>
            <a:endParaRPr lang="cy-GB" sz="5400" b="1" u="sng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4077ED-E580-536A-256D-18565AFDC67C}"/>
              </a:ext>
            </a:extLst>
          </p:cNvPr>
          <p:cNvSpPr txBox="1"/>
          <p:nvPr/>
        </p:nvSpPr>
        <p:spPr>
          <a:xfrm rot="2159634">
            <a:off x="8089318" y="3604663"/>
            <a:ext cx="4171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Dewch</a:t>
            </a:r>
            <a:r>
              <a:rPr lang="en-GB" sz="4000" dirty="0">
                <a:latin typeface="Comic Sans MS" panose="030F0702030302020204" pitchFamily="66" charset="0"/>
              </a:rPr>
              <a:t> o </a:t>
            </a:r>
            <a:r>
              <a:rPr lang="en-GB" sz="4000" dirty="0" err="1">
                <a:latin typeface="Comic Sans MS" panose="030F0702030302020204" pitchFamily="66" charset="0"/>
              </a:rPr>
              <a:t>hyd</a:t>
            </a:r>
            <a:r>
              <a:rPr lang="en-GB" sz="4000" dirty="0">
                <a:latin typeface="Comic Sans MS" panose="030F0702030302020204" pitchFamily="66" charset="0"/>
              </a:rPr>
              <a:t> i…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5B9325-F377-98CC-18A3-55A1C45C28FA}"/>
              </a:ext>
            </a:extLst>
          </p:cNvPr>
          <p:cNvSpPr txBox="1"/>
          <p:nvPr/>
        </p:nvSpPr>
        <p:spPr>
          <a:xfrm rot="19603167">
            <a:off x="788670" y="1601605"/>
            <a:ext cx="3086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Comic Sans MS" panose="030F0702030302020204" pitchFamily="66" charset="0"/>
              </a:rPr>
              <a:t>Ble </a:t>
            </a:r>
            <a:r>
              <a:rPr lang="en-GB" sz="4400" dirty="0" err="1">
                <a:latin typeface="Comic Sans MS" panose="030F0702030302020204" pitchFamily="66" charset="0"/>
              </a:rPr>
              <a:t>mae</a:t>
            </a:r>
            <a:r>
              <a:rPr lang="en-GB" sz="4400" dirty="0">
                <a:latin typeface="Comic Sans MS" panose="030F0702030302020204" pitchFamily="66" charset="0"/>
              </a:rPr>
              <a:t>…?</a:t>
            </a:r>
            <a:endParaRPr lang="cy-GB" sz="4400" dirty="0">
              <a:latin typeface="Comic Sans MS" panose="030F0702030302020204" pitchFamily="66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2F25E08-4E4B-3C74-5C0A-9A3DA5E97A77}"/>
              </a:ext>
            </a:extLst>
          </p:cNvPr>
          <p:cNvSpPr/>
          <p:nvPr/>
        </p:nvSpPr>
        <p:spPr>
          <a:xfrm>
            <a:off x="4812030" y="3154682"/>
            <a:ext cx="2571750" cy="3416320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8CBBBD-8B8E-BBAF-B13E-0C2313818915}"/>
              </a:ext>
            </a:extLst>
          </p:cNvPr>
          <p:cNvSpPr txBox="1"/>
          <p:nvPr/>
        </p:nvSpPr>
        <p:spPr>
          <a:xfrm>
            <a:off x="4551436" y="3055709"/>
            <a:ext cx="30861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latin typeface="Comic Sans MS" panose="030F0702030302020204" pitchFamily="66" charset="0"/>
              </a:rPr>
              <a:t>oer</a:t>
            </a:r>
            <a:endParaRPr lang="en-GB" sz="5400" b="1" dirty="0">
              <a:latin typeface="Comic Sans MS" panose="030F0702030302020204" pitchFamily="66" charset="0"/>
            </a:endParaRPr>
          </a:p>
          <a:p>
            <a:pPr algn="ctr"/>
            <a:r>
              <a:rPr lang="en-GB" sz="5400" b="1" dirty="0" err="1">
                <a:latin typeface="Comic Sans MS" panose="030F0702030302020204" pitchFamily="66" charset="0"/>
              </a:rPr>
              <a:t>cynnes</a:t>
            </a:r>
            <a:endParaRPr lang="en-GB" sz="5400" b="1" dirty="0">
              <a:latin typeface="Comic Sans MS" panose="030F0702030302020204" pitchFamily="66" charset="0"/>
            </a:endParaRPr>
          </a:p>
          <a:p>
            <a:pPr algn="ctr"/>
            <a:r>
              <a:rPr lang="en-GB" sz="5400" b="1" dirty="0" err="1">
                <a:latin typeface="Comic Sans MS" panose="030F0702030302020204" pitchFamily="66" charset="0"/>
              </a:rPr>
              <a:t>gwlyb</a:t>
            </a:r>
            <a:endParaRPr lang="en-GB" sz="5400" b="1" dirty="0">
              <a:latin typeface="Comic Sans MS" panose="030F0702030302020204" pitchFamily="66" charset="0"/>
            </a:endParaRPr>
          </a:p>
          <a:p>
            <a:pPr algn="ctr"/>
            <a:r>
              <a:rPr lang="en-GB" sz="5400" b="1" dirty="0" err="1">
                <a:latin typeface="Comic Sans MS" panose="030F0702030302020204" pitchFamily="66" charset="0"/>
              </a:rPr>
              <a:t>sych</a:t>
            </a:r>
            <a:endParaRPr lang="en-GB" sz="5400" b="1" dirty="0">
              <a:latin typeface="Comic Sans MS" panose="030F0702030302020204" pitchFamily="66" charset="0"/>
            </a:endParaRPr>
          </a:p>
          <a:p>
            <a:pPr algn="ctr"/>
            <a:endParaRPr lang="en-GB" sz="5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0155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801CFC-7D23-7F94-FBFA-E8943918C35D}"/>
              </a:ext>
            </a:extLst>
          </p:cNvPr>
          <p:cNvSpPr txBox="1"/>
          <p:nvPr/>
        </p:nvSpPr>
        <p:spPr>
          <a:xfrm>
            <a:off x="2446020" y="1885950"/>
            <a:ext cx="7680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latin typeface="Comic Sans MS" panose="030F0702030302020204" pitchFamily="66" charset="0"/>
              </a:rPr>
              <a:t>Beth </a:t>
            </a:r>
            <a:r>
              <a:rPr lang="en-GB" sz="6600" b="1" dirty="0" err="1">
                <a:latin typeface="Comic Sans MS" panose="030F0702030302020204" pitchFamily="66" charset="0"/>
              </a:rPr>
              <a:t>ydy</a:t>
            </a:r>
            <a:r>
              <a:rPr lang="en-GB" sz="6600" b="1" dirty="0">
                <a:latin typeface="Comic Sans MS" panose="030F0702030302020204" pitchFamily="66" charset="0"/>
              </a:rPr>
              <a:t> nod </a:t>
            </a:r>
          </a:p>
          <a:p>
            <a:pPr algn="ctr"/>
            <a:r>
              <a:rPr lang="en-GB" sz="6600" b="1" dirty="0">
                <a:latin typeface="Comic Sans MS" panose="030F0702030302020204" pitchFamily="66" charset="0"/>
              </a:rPr>
              <a:t>y </a:t>
            </a:r>
            <a:r>
              <a:rPr lang="en-GB" sz="6600" b="1" dirty="0" err="1">
                <a:latin typeface="Comic Sans MS" panose="030F0702030302020204" pitchFamily="66" charset="0"/>
              </a:rPr>
              <a:t>wers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heddiw</a:t>
            </a:r>
            <a:r>
              <a:rPr lang="en-GB" sz="6600" b="1" dirty="0">
                <a:latin typeface="Comic Sans MS" panose="030F0702030302020204" pitchFamily="66" charset="0"/>
              </a:rPr>
              <a:t>?</a:t>
            </a:r>
            <a:endParaRPr lang="cy-GB" sz="66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373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E0D26E-9A64-B9E7-32DF-EFD44F184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730B8-D878-898F-72C4-C13A989DFA9B}"/>
              </a:ext>
            </a:extLst>
          </p:cNvPr>
          <p:cNvSpPr txBox="1"/>
          <p:nvPr/>
        </p:nvSpPr>
        <p:spPr>
          <a:xfrm>
            <a:off x="5221764" y="6396335"/>
            <a:ext cx="2114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omic Sans MS" panose="030F0702030302020204" pitchFamily="66" charset="0"/>
                <a:hlinkClick r:id="rId3"/>
              </a:rPr>
              <a:t>Dolen y fideo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pic>
        <p:nvPicPr>
          <p:cNvPr id="3" name="Online Media 2" title="Ymweld â J.J. a'i fam-gu!">
            <a:hlinkClick r:id="" action="ppaction://media"/>
            <a:extLst>
              <a:ext uri="{FF2B5EF4-FFF2-40B4-BE49-F238E27FC236}">
                <a16:creationId xmlns:a16="http://schemas.microsoft.com/office/drawing/2014/main" id="{C425D768-0826-A64C-42D3-E995BC93D7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9640" y="91400"/>
            <a:ext cx="11192719" cy="6304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07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315511-D9CB-9FA8-AAFF-EBC91126C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the north america&#10;&#10;AI-generated content may be incorrect.">
            <a:extLst>
              <a:ext uri="{FF2B5EF4-FFF2-40B4-BE49-F238E27FC236}">
                <a16:creationId xmlns:a16="http://schemas.microsoft.com/office/drawing/2014/main" id="{2351B74F-9D33-5BBE-E1A1-EE6D289F25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48" y="266305"/>
            <a:ext cx="6326732" cy="5971372"/>
          </a:xfrm>
          <a:prstGeom prst="rect">
            <a:avLst/>
          </a:prstGeom>
        </p:spPr>
      </p:pic>
      <p:pic>
        <p:nvPicPr>
          <p:cNvPr id="5" name="Picture 4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ABD8CA5B-16E7-7B11-51FC-546667E414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958" y="281151"/>
            <a:ext cx="3276601" cy="59565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9AEB69-1DF7-3CC6-E46A-9AA8E61121BC}"/>
              </a:ext>
            </a:extLst>
          </p:cNvPr>
          <p:cNvSpPr txBox="1"/>
          <p:nvPr/>
        </p:nvSpPr>
        <p:spPr>
          <a:xfrm>
            <a:off x="783794" y="6376794"/>
            <a:ext cx="106244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omic Sans MS" panose="030F0702030302020204" pitchFamily="66" charset="0"/>
              </a:rPr>
              <a:t>CBAC, </a:t>
            </a:r>
            <a:r>
              <a:rPr lang="en-GB" sz="2000" i="1" dirty="0">
                <a:latin typeface="Comic Sans MS" panose="030F0702030302020204" pitchFamily="66" charset="0"/>
              </a:rPr>
              <a:t>Atlas Y </a:t>
            </a:r>
            <a:r>
              <a:rPr lang="en-GB" sz="2000" i="1" dirty="0" err="1">
                <a:latin typeface="Comic Sans MS" panose="030F0702030302020204" pitchFamily="66" charset="0"/>
              </a:rPr>
              <a:t>Byd</a:t>
            </a:r>
            <a:r>
              <a:rPr lang="en-GB" sz="2000" i="1" dirty="0">
                <a:latin typeface="Comic Sans MS" panose="030F0702030302020204" pitchFamily="66" charset="0"/>
              </a:rPr>
              <a:t> </a:t>
            </a:r>
            <a:r>
              <a:rPr lang="en-GB" sz="2000" dirty="0">
                <a:latin typeface="Comic Sans MS" panose="030F0702030302020204" pitchFamily="66" charset="0"/>
              </a:rPr>
              <a:t>(2018). 6ed </a:t>
            </a:r>
            <a:r>
              <a:rPr lang="en-GB" sz="2000" dirty="0" err="1">
                <a:latin typeface="Comic Sans MS" panose="030F0702030302020204" pitchFamily="66" charset="0"/>
              </a:rPr>
              <a:t>argraffiad</a:t>
            </a:r>
            <a:r>
              <a:rPr lang="en-GB" sz="2000" dirty="0">
                <a:latin typeface="Comic Sans MS" panose="030F0702030302020204" pitchFamily="66" charset="0"/>
              </a:rPr>
              <a:t>. Glasgow: Harper Collins (t.25, t.58)</a:t>
            </a:r>
            <a:endParaRPr lang="cy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10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A825A5-130B-E84B-8DC5-D4C9C4B56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703AF-5E12-0042-B175-D1A4FFC1B76F}"/>
              </a:ext>
            </a:extLst>
          </p:cNvPr>
          <p:cNvSpPr txBox="1"/>
          <p:nvPr/>
        </p:nvSpPr>
        <p:spPr>
          <a:xfrm>
            <a:off x="800100" y="2766774"/>
            <a:ext cx="111785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>
                <a:latin typeface="Comic Sans MS" panose="030F0702030302020204" pitchFamily="66" charset="0"/>
              </a:rPr>
              <a:t>Mae Iqaluit </a:t>
            </a:r>
            <a:r>
              <a:rPr lang="en-GB" sz="6600" b="1" dirty="0" err="1">
                <a:latin typeface="Comic Sans MS" panose="030F0702030302020204" pitchFamily="66" charset="0"/>
              </a:rPr>
              <a:t>yn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oer</a:t>
            </a:r>
            <a:r>
              <a:rPr lang="en-GB" sz="6600" b="1" dirty="0">
                <a:latin typeface="Comic Sans MS" panose="030F0702030302020204" pitchFamily="66" charset="0"/>
              </a:rPr>
              <a:t>.</a:t>
            </a:r>
            <a:endParaRPr lang="cy-GB" sz="66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lose-up of snowflake">
            <a:extLst>
              <a:ext uri="{FF2B5EF4-FFF2-40B4-BE49-F238E27FC236}">
                <a16:creationId xmlns:a16="http://schemas.microsoft.com/office/drawing/2014/main" id="{E803C436-155D-9429-C0CB-6A34B4F36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89" y="181353"/>
            <a:ext cx="2265022" cy="219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53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4BA382-CD89-C0E5-9AF1-DC46545D1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AA884E-6112-9188-9D0D-2AE528200C5A}"/>
              </a:ext>
            </a:extLst>
          </p:cNvPr>
          <p:cNvSpPr txBox="1"/>
          <p:nvPr/>
        </p:nvSpPr>
        <p:spPr>
          <a:xfrm>
            <a:off x="800100" y="2766774"/>
            <a:ext cx="111785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>
                <a:latin typeface="Comic Sans MS" panose="030F0702030302020204" pitchFamily="66" charset="0"/>
              </a:rPr>
              <a:t>Mae Iqaluit </a:t>
            </a:r>
            <a:r>
              <a:rPr lang="en-GB" sz="6600" b="1" dirty="0" err="1">
                <a:latin typeface="Comic Sans MS" panose="030F0702030302020204" pitchFamily="66" charset="0"/>
              </a:rPr>
              <a:t>yn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oer</a:t>
            </a:r>
            <a:r>
              <a:rPr lang="en-GB" sz="66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ach</a:t>
            </a:r>
            <a:r>
              <a:rPr lang="en-GB" sz="6600" b="1" dirty="0">
                <a:latin typeface="Comic Sans MS" panose="030F0702030302020204" pitchFamily="66" charset="0"/>
              </a:rPr>
              <a:t> ...</a:t>
            </a:r>
            <a:endParaRPr lang="cy-GB" sz="66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lose-up of snowflake">
            <a:extLst>
              <a:ext uri="{FF2B5EF4-FFF2-40B4-BE49-F238E27FC236}">
                <a16:creationId xmlns:a16="http://schemas.microsoft.com/office/drawing/2014/main" id="{D2FD6BAB-D930-E2B7-C786-65AFC75DB5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89" y="181353"/>
            <a:ext cx="2265022" cy="219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34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3957A7-538B-5020-81D2-44098C721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3A5D43-6852-2DA9-A166-308573819447}"/>
              </a:ext>
            </a:extLst>
          </p:cNvPr>
          <p:cNvSpPr txBox="1"/>
          <p:nvPr/>
        </p:nvSpPr>
        <p:spPr>
          <a:xfrm>
            <a:off x="800100" y="2766774"/>
            <a:ext cx="111785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>
                <a:latin typeface="Comic Sans MS" panose="030F0702030302020204" pitchFamily="66" charset="0"/>
              </a:rPr>
              <a:t>Mae Iqaluit </a:t>
            </a:r>
            <a:r>
              <a:rPr lang="en-GB" sz="6600" b="1" dirty="0" err="1">
                <a:latin typeface="Comic Sans MS" panose="030F0702030302020204" pitchFamily="66" charset="0"/>
              </a:rPr>
              <a:t>yn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oerach</a:t>
            </a:r>
            <a:endParaRPr lang="en-GB" sz="6600" b="1" dirty="0">
              <a:latin typeface="Comic Sans MS" panose="030F0702030302020204" pitchFamily="66" charset="0"/>
            </a:endParaRPr>
          </a:p>
          <a:p>
            <a:r>
              <a:rPr lang="en-GB" sz="66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na</a:t>
            </a:r>
            <a:r>
              <a:rPr lang="en-GB" sz="6600" b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Chaerfyrddin</a:t>
            </a:r>
            <a:r>
              <a:rPr lang="en-GB" sz="6600" b="1" dirty="0">
                <a:latin typeface="Comic Sans MS" panose="030F0702030302020204" pitchFamily="66" charset="0"/>
              </a:rPr>
              <a:t>.</a:t>
            </a:r>
            <a:endParaRPr lang="cy-GB" sz="66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lose-up of snowflake">
            <a:extLst>
              <a:ext uri="{FF2B5EF4-FFF2-40B4-BE49-F238E27FC236}">
                <a16:creationId xmlns:a16="http://schemas.microsoft.com/office/drawing/2014/main" id="{46D87111-1364-23AA-2FE6-A0F3A61B96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89" y="181353"/>
            <a:ext cx="2265022" cy="219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838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729533-3FCF-3C74-F38E-9E2A14A89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B183A7-C412-9869-91A0-4A72EA954FF0}"/>
              </a:ext>
            </a:extLst>
          </p:cNvPr>
          <p:cNvSpPr txBox="1"/>
          <p:nvPr/>
        </p:nvSpPr>
        <p:spPr>
          <a:xfrm>
            <a:off x="800100" y="2766774"/>
            <a:ext cx="111785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>
                <a:latin typeface="Comic Sans MS" panose="030F0702030302020204" pitchFamily="66" charset="0"/>
              </a:rPr>
              <a:t>Mae Iqaluit </a:t>
            </a:r>
            <a:r>
              <a:rPr lang="en-GB" sz="6600" b="1" dirty="0" err="1">
                <a:latin typeface="Comic Sans MS" panose="030F0702030302020204" pitchFamily="66" charset="0"/>
              </a:rPr>
              <a:t>yn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oerach</a:t>
            </a:r>
            <a:endParaRPr lang="en-GB" sz="6600" b="1" dirty="0">
              <a:latin typeface="Comic Sans MS" panose="030F0702030302020204" pitchFamily="66" charset="0"/>
            </a:endParaRPr>
          </a:p>
          <a:p>
            <a:r>
              <a:rPr lang="en-GB" sz="6600" b="1" dirty="0" err="1">
                <a:latin typeface="Comic Sans MS" panose="030F0702030302020204" pitchFamily="66" charset="0"/>
              </a:rPr>
              <a:t>na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</a:rPr>
              <a:t>Chaerfyrddin</a:t>
            </a:r>
            <a:r>
              <a:rPr lang="en-GB" sz="6600" b="1" dirty="0">
                <a:latin typeface="Comic Sans MS" panose="030F0702030302020204" pitchFamily="66" charset="0"/>
              </a:rPr>
              <a:t> </a:t>
            </a:r>
            <a:r>
              <a:rPr lang="en-GB" sz="66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ym</a:t>
            </a:r>
            <a:r>
              <a:rPr lang="en-GB" sz="6600" b="1" dirty="0">
                <a:solidFill>
                  <a:srgbClr val="FF0066"/>
                </a:solidFill>
                <a:latin typeface="Comic Sans MS" panose="030F0702030302020204" pitchFamily="66" charset="0"/>
              </a:rPr>
              <a:t> mis Mawrth</a:t>
            </a:r>
            <a:r>
              <a:rPr lang="en-GB" sz="6600" b="1" dirty="0">
                <a:latin typeface="Comic Sans MS" panose="030F0702030302020204" pitchFamily="66" charset="0"/>
              </a:rPr>
              <a:t>.</a:t>
            </a:r>
            <a:endParaRPr lang="cy-GB" sz="66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lose-up of snowflake">
            <a:extLst>
              <a:ext uri="{FF2B5EF4-FFF2-40B4-BE49-F238E27FC236}">
                <a16:creationId xmlns:a16="http://schemas.microsoft.com/office/drawing/2014/main" id="{A220B12B-9E39-7BAC-04B8-043FF18DD1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89" y="181353"/>
            <a:ext cx="2265022" cy="219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206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3AB9EF-558B-092D-B387-B1614E68DF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5BAFAE-AB6F-5E6F-73DB-A4A20290E82F}"/>
              </a:ext>
            </a:extLst>
          </p:cNvPr>
          <p:cNvSpPr txBox="1"/>
          <p:nvPr/>
        </p:nvSpPr>
        <p:spPr>
          <a:xfrm>
            <a:off x="4371975" y="320040"/>
            <a:ext cx="3680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Amser Drilio!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7D197C-555A-D647-20E8-5AB3BFFA9B38}"/>
              </a:ext>
            </a:extLst>
          </p:cNvPr>
          <p:cNvSpPr/>
          <p:nvPr/>
        </p:nvSpPr>
        <p:spPr>
          <a:xfrm>
            <a:off x="236220" y="1165860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B3495C-2BC9-F5B0-2A86-7D3D76DC64A7}"/>
              </a:ext>
            </a:extLst>
          </p:cNvPr>
          <p:cNvSpPr/>
          <p:nvPr/>
        </p:nvSpPr>
        <p:spPr>
          <a:xfrm>
            <a:off x="236220" y="2426970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84AB6E-4625-A978-30A6-32C8FB93E3C5}"/>
              </a:ext>
            </a:extLst>
          </p:cNvPr>
          <p:cNvSpPr/>
          <p:nvPr/>
        </p:nvSpPr>
        <p:spPr>
          <a:xfrm>
            <a:off x="236220" y="3688080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24230B2-B6B7-409E-D180-741CF5DE00CD}"/>
              </a:ext>
            </a:extLst>
          </p:cNvPr>
          <p:cNvSpPr/>
          <p:nvPr/>
        </p:nvSpPr>
        <p:spPr>
          <a:xfrm>
            <a:off x="236220" y="6315288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4C841C-A041-94AB-BB5A-48FDC1B1B8F5}"/>
              </a:ext>
            </a:extLst>
          </p:cNvPr>
          <p:cNvSpPr/>
          <p:nvPr/>
        </p:nvSpPr>
        <p:spPr>
          <a:xfrm>
            <a:off x="236220" y="4968240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A3135-0AD1-88E6-84D5-5973C887E3E9}"/>
              </a:ext>
            </a:extLst>
          </p:cNvPr>
          <p:cNvSpPr txBox="1"/>
          <p:nvPr/>
        </p:nvSpPr>
        <p:spPr>
          <a:xfrm>
            <a:off x="422910" y="1428203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oer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EAA55C-4B1B-00B8-B838-573AAC459496}"/>
              </a:ext>
            </a:extLst>
          </p:cNvPr>
          <p:cNvSpPr txBox="1"/>
          <p:nvPr/>
        </p:nvSpPr>
        <p:spPr>
          <a:xfrm>
            <a:off x="4183380" y="1427656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oer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340090-13BD-4015-BFA3-2291EFCB32AF}"/>
              </a:ext>
            </a:extLst>
          </p:cNvPr>
          <p:cNvSpPr txBox="1"/>
          <p:nvPr/>
        </p:nvSpPr>
        <p:spPr>
          <a:xfrm>
            <a:off x="8273415" y="1427656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oer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987F949-3843-C25C-E0A2-BB05AC7190C6}"/>
              </a:ext>
            </a:extLst>
          </p:cNvPr>
          <p:cNvSpPr txBox="1"/>
          <p:nvPr/>
        </p:nvSpPr>
        <p:spPr>
          <a:xfrm>
            <a:off x="331470" y="2775001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cynnes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161F5C-6733-33E7-02A7-9ACF66629D6C}"/>
              </a:ext>
            </a:extLst>
          </p:cNvPr>
          <p:cNvSpPr txBox="1"/>
          <p:nvPr/>
        </p:nvSpPr>
        <p:spPr>
          <a:xfrm>
            <a:off x="4183380" y="2778213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g</a:t>
            </a:r>
            <a:r>
              <a:rPr lang="en-GB" sz="4000" b="1" dirty="0" err="1">
                <a:latin typeface="Comic Sans MS" panose="030F0702030302020204" pitchFamily="66" charset="0"/>
              </a:rPr>
              <a:t>ynnes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0055F8-A751-BC13-2DB4-876CA14359BB}"/>
              </a:ext>
            </a:extLst>
          </p:cNvPr>
          <p:cNvSpPr txBox="1"/>
          <p:nvPr/>
        </p:nvSpPr>
        <p:spPr>
          <a:xfrm>
            <a:off x="8097202" y="2775001"/>
            <a:ext cx="34499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gyn</a:t>
            </a:r>
            <a:r>
              <a:rPr lang="en-GB" sz="40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h</a:t>
            </a:r>
            <a:r>
              <a:rPr lang="en-GB" sz="4000" b="1" dirty="0" err="1">
                <a:latin typeface="Comic Sans MS" panose="030F0702030302020204" pitchFamily="66" charset="0"/>
              </a:rPr>
              <a:t>es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92E104-8411-C9AB-D5AF-B30BEF837DDE}"/>
              </a:ext>
            </a:extLst>
          </p:cNvPr>
          <p:cNvSpPr txBox="1"/>
          <p:nvPr/>
        </p:nvSpPr>
        <p:spPr>
          <a:xfrm>
            <a:off x="331470" y="3947211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gwlyb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A0E7C9-5BC0-9F93-1AAC-7EEFAC230DB1}"/>
              </a:ext>
            </a:extLst>
          </p:cNvPr>
          <p:cNvSpPr txBox="1"/>
          <p:nvPr/>
        </p:nvSpPr>
        <p:spPr>
          <a:xfrm>
            <a:off x="4183380" y="3962736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>
                <a:solidFill>
                  <a:srgbClr val="FF0066"/>
                </a:solidFill>
                <a:latin typeface="Comic Sans MS" panose="030F0702030302020204" pitchFamily="66" charset="0"/>
              </a:rPr>
              <a:t>_</a:t>
            </a:r>
            <a:r>
              <a:rPr lang="en-GB" sz="4000" b="1" dirty="0" err="1">
                <a:latin typeface="Comic Sans MS" panose="030F0702030302020204" pitchFamily="66" charset="0"/>
              </a:rPr>
              <a:t>wlyb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039B0C9-0223-A16B-CD71-079DD0304779}"/>
              </a:ext>
            </a:extLst>
          </p:cNvPr>
          <p:cNvSpPr txBox="1"/>
          <p:nvPr/>
        </p:nvSpPr>
        <p:spPr>
          <a:xfrm>
            <a:off x="8273415" y="3947211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wly</a:t>
            </a:r>
            <a:r>
              <a:rPr lang="en-GB" sz="4000" b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p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F33B766-32CC-E9D8-D8BA-6A6782CECAF9}"/>
              </a:ext>
            </a:extLst>
          </p:cNvPr>
          <p:cNvSpPr txBox="1"/>
          <p:nvPr/>
        </p:nvSpPr>
        <p:spPr>
          <a:xfrm>
            <a:off x="331470" y="5316396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sych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2181141-DBA6-43FE-8784-643901314070}"/>
              </a:ext>
            </a:extLst>
          </p:cNvPr>
          <p:cNvSpPr txBox="1"/>
          <p:nvPr/>
        </p:nvSpPr>
        <p:spPr>
          <a:xfrm>
            <a:off x="4183380" y="5282653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sych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3D86371-1CA2-59C3-8C12-7773DC68DA20}"/>
              </a:ext>
            </a:extLst>
          </p:cNvPr>
          <p:cNvSpPr txBox="1"/>
          <p:nvPr/>
        </p:nvSpPr>
        <p:spPr>
          <a:xfrm>
            <a:off x="8273415" y="5282653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sych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1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39D9DE-3EDC-53F1-E6BA-97DA299C3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map with blue and white colors&#10;&#10;AI-generated content may be incorrect.">
            <a:extLst>
              <a:ext uri="{FF2B5EF4-FFF2-40B4-BE49-F238E27FC236}">
                <a16:creationId xmlns:a16="http://schemas.microsoft.com/office/drawing/2014/main" id="{B45308B1-7CFF-FF64-46A5-82475086D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8060" y="200025"/>
            <a:ext cx="4397829" cy="5308358"/>
          </a:xfrm>
          <a:prstGeom prst="rect">
            <a:avLst/>
          </a:prstGeom>
        </p:spPr>
      </p:pic>
      <p:pic>
        <p:nvPicPr>
          <p:cNvPr id="5" name="Picture 4" descr="A map of the north america&#10;&#10;AI-generated content may be incorrect.">
            <a:extLst>
              <a:ext uri="{FF2B5EF4-FFF2-40B4-BE49-F238E27FC236}">
                <a16:creationId xmlns:a16="http://schemas.microsoft.com/office/drawing/2014/main" id="{893EB012-D26E-7FDF-DFD4-2FC0C76B29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11" y="200025"/>
            <a:ext cx="6273437" cy="6457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444793-91EE-089E-450A-FE38C587C6A9}"/>
              </a:ext>
            </a:extLst>
          </p:cNvPr>
          <p:cNvSpPr txBox="1"/>
          <p:nvPr/>
        </p:nvSpPr>
        <p:spPr>
          <a:xfrm>
            <a:off x="7421891" y="5642312"/>
            <a:ext cx="40701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omic Sans MS" panose="030F0702030302020204" pitchFamily="66" charset="0"/>
              </a:rPr>
              <a:t>CBAC, </a:t>
            </a:r>
            <a:r>
              <a:rPr lang="en-GB" sz="2000" i="1" dirty="0">
                <a:latin typeface="Comic Sans MS" panose="030F0702030302020204" pitchFamily="66" charset="0"/>
              </a:rPr>
              <a:t>Atlas Y </a:t>
            </a:r>
            <a:r>
              <a:rPr lang="en-GB" sz="2000" i="1" dirty="0" err="1">
                <a:latin typeface="Comic Sans MS" panose="030F0702030302020204" pitchFamily="66" charset="0"/>
              </a:rPr>
              <a:t>Byd</a:t>
            </a:r>
            <a:r>
              <a:rPr lang="en-GB" sz="2000" i="1" dirty="0">
                <a:latin typeface="Comic Sans MS" panose="030F0702030302020204" pitchFamily="66" charset="0"/>
              </a:rPr>
              <a:t> </a:t>
            </a:r>
            <a:r>
              <a:rPr lang="en-GB" sz="2000" dirty="0">
                <a:latin typeface="Comic Sans MS" panose="030F0702030302020204" pitchFamily="66" charset="0"/>
              </a:rPr>
              <a:t>(2018). 6ed </a:t>
            </a:r>
            <a:r>
              <a:rPr lang="en-GB" sz="2000" dirty="0" err="1">
                <a:latin typeface="Comic Sans MS" panose="030F0702030302020204" pitchFamily="66" charset="0"/>
              </a:rPr>
              <a:t>argraffiad</a:t>
            </a:r>
            <a:r>
              <a:rPr lang="en-GB" sz="2000" dirty="0">
                <a:latin typeface="Comic Sans MS" panose="030F0702030302020204" pitchFamily="66" charset="0"/>
              </a:rPr>
              <a:t>. Glasgow: Harper Collins (t.24, t.58)</a:t>
            </a:r>
            <a:endParaRPr lang="cy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466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886907-0146-C918-10D0-73F4B29A4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0F8367-D15C-1A6D-FADE-0A9529F729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110" y="1221187"/>
            <a:ext cx="4100320" cy="42187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F3C48B-5272-FCA4-2F19-0F135684D77C}"/>
              </a:ext>
            </a:extLst>
          </p:cNvPr>
          <p:cNvSpPr txBox="1"/>
          <p:nvPr/>
        </p:nvSpPr>
        <p:spPr>
          <a:xfrm>
            <a:off x="6240780" y="2037895"/>
            <a:ext cx="43091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 err="1">
                <a:latin typeface="Comic Sans MS" panose="030F0702030302020204" pitchFamily="66" charset="0"/>
              </a:rPr>
              <a:t>Ydych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chi’n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gallu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cofio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cân</a:t>
            </a:r>
            <a:r>
              <a:rPr lang="en-GB" sz="5400" b="1" dirty="0">
                <a:latin typeface="Comic Sans MS" panose="030F0702030302020204" pitchFamily="66" charset="0"/>
              </a:rPr>
              <a:t> Rhoda?</a:t>
            </a:r>
            <a:endParaRPr lang="cy-GB" sz="5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7295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8CCB8-13FC-BD79-56D7-0AC8572AB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30A430E-60CD-5E6E-345A-6FCAFC4DAB01}"/>
              </a:ext>
            </a:extLst>
          </p:cNvPr>
          <p:cNvSpPr/>
          <p:nvPr/>
        </p:nvSpPr>
        <p:spPr>
          <a:xfrm>
            <a:off x="737235" y="4720590"/>
            <a:ext cx="10584180" cy="1451610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8BB0FC-4397-C2A4-2025-612C8F53276E}"/>
              </a:ext>
            </a:extLst>
          </p:cNvPr>
          <p:cNvSpPr txBox="1"/>
          <p:nvPr/>
        </p:nvSpPr>
        <p:spPr>
          <a:xfrm>
            <a:off x="711755" y="685800"/>
            <a:ext cx="107327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omic Sans MS" panose="030F0702030302020204" pitchFamily="66" charset="0"/>
              </a:rPr>
              <a:t>Mae Iqaluit </a:t>
            </a:r>
            <a:r>
              <a:rPr lang="en-GB" sz="2800" b="1" dirty="0" err="1">
                <a:latin typeface="Comic Sans MS" panose="030F0702030302020204" pitchFamily="66" charset="0"/>
              </a:rPr>
              <a:t>yn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oerach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na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Chaerfyrddin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ym</a:t>
            </a:r>
            <a:r>
              <a:rPr lang="en-GB" sz="2800" b="1" dirty="0">
                <a:latin typeface="Comic Sans MS" panose="030F0702030302020204" pitchFamily="66" charset="0"/>
              </a:rPr>
              <a:t> mis Mawrth.</a:t>
            </a: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b="1" dirty="0">
                <a:latin typeface="Comic Sans MS" panose="030F0702030302020204" pitchFamily="66" charset="0"/>
              </a:rPr>
              <a:t>Mae </a:t>
            </a:r>
            <a:r>
              <a:rPr lang="en-GB" sz="2800" b="1" dirty="0" err="1">
                <a:latin typeface="Comic Sans MS" panose="030F0702030302020204" pitchFamily="66" charset="0"/>
              </a:rPr>
              <a:t>Caerfyrddin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yn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gynhesach</a:t>
            </a:r>
            <a:r>
              <a:rPr lang="en-GB" sz="2800" b="1" dirty="0">
                <a:latin typeface="Comic Sans MS" panose="030F0702030302020204" pitchFamily="66" charset="0"/>
              </a:rPr>
              <a:t> nag Iqaluit </a:t>
            </a:r>
            <a:r>
              <a:rPr lang="en-GB" sz="2800" b="1" dirty="0" err="1">
                <a:latin typeface="Comic Sans MS" panose="030F0702030302020204" pitchFamily="66" charset="0"/>
              </a:rPr>
              <a:t>ym</a:t>
            </a:r>
            <a:r>
              <a:rPr lang="en-GB" sz="2800" b="1" dirty="0">
                <a:latin typeface="Comic Sans MS" panose="030F0702030302020204" pitchFamily="66" charset="0"/>
              </a:rPr>
              <a:t> mis Mawrth.</a:t>
            </a: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b="1" dirty="0">
                <a:latin typeface="Comic Sans MS" panose="030F0702030302020204" pitchFamily="66" charset="0"/>
              </a:rPr>
              <a:t>Mae Iqaluit </a:t>
            </a:r>
            <a:r>
              <a:rPr lang="en-GB" sz="2800" b="1" dirty="0" err="1">
                <a:latin typeface="Comic Sans MS" panose="030F0702030302020204" pitchFamily="66" charset="0"/>
              </a:rPr>
              <a:t>yn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wlypach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na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Chaerfyrddin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ym</a:t>
            </a:r>
            <a:r>
              <a:rPr lang="en-GB" sz="2800" b="1" dirty="0">
                <a:latin typeface="Comic Sans MS" panose="030F0702030302020204" pitchFamily="66" charset="0"/>
              </a:rPr>
              <a:t> mis Mawrth.</a:t>
            </a: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b="1" dirty="0">
                <a:latin typeface="Comic Sans MS" panose="030F0702030302020204" pitchFamily="66" charset="0"/>
              </a:rPr>
              <a:t>Mae </a:t>
            </a:r>
            <a:r>
              <a:rPr lang="en-GB" sz="2800" b="1" dirty="0" err="1">
                <a:latin typeface="Comic Sans MS" panose="030F0702030302020204" pitchFamily="66" charset="0"/>
              </a:rPr>
              <a:t>Caerfyrddin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yn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sychach</a:t>
            </a:r>
            <a:r>
              <a:rPr lang="en-GB" sz="2800" b="1" dirty="0">
                <a:latin typeface="Comic Sans MS" panose="030F0702030302020204" pitchFamily="66" charset="0"/>
              </a:rPr>
              <a:t> nag Iqaluit </a:t>
            </a:r>
            <a:r>
              <a:rPr lang="en-GB" sz="2800" b="1" dirty="0" err="1">
                <a:latin typeface="Comic Sans MS" panose="030F0702030302020204" pitchFamily="66" charset="0"/>
              </a:rPr>
              <a:t>ym</a:t>
            </a:r>
            <a:r>
              <a:rPr lang="en-GB" sz="2800" b="1" dirty="0">
                <a:latin typeface="Comic Sans MS" panose="030F0702030302020204" pitchFamily="66" charset="0"/>
              </a:rPr>
              <a:t> mis Mawrth.</a:t>
            </a:r>
            <a:endParaRPr lang="cy-GB" sz="2800" b="1" dirty="0">
              <a:latin typeface="Comic Sans MS" panose="030F0702030302020204" pitchFamily="66" charset="0"/>
            </a:endParaRPr>
          </a:p>
        </p:txBody>
      </p:sp>
      <p:pic>
        <p:nvPicPr>
          <p:cNvPr id="3" name="Iqaluit 001">
            <a:hlinkClick r:id="" action="ppaction://media"/>
            <a:extLst>
              <a:ext uri="{FF2B5EF4-FFF2-40B4-BE49-F238E27FC236}">
                <a16:creationId xmlns:a16="http://schemas.microsoft.com/office/drawing/2014/main" id="{73730E5B-A16F-E3EA-C8D7-381E80B21E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88085" y="5202713"/>
            <a:ext cx="487363" cy="487363"/>
          </a:xfrm>
          <a:prstGeom prst="rect">
            <a:avLst/>
          </a:prstGeom>
        </p:spPr>
      </p:pic>
      <p:pic>
        <p:nvPicPr>
          <p:cNvPr id="5" name="Iqaluit 002">
            <a:hlinkClick r:id="" action="ppaction://media"/>
            <a:extLst>
              <a:ext uri="{FF2B5EF4-FFF2-40B4-BE49-F238E27FC236}">
                <a16:creationId xmlns:a16="http://schemas.microsoft.com/office/drawing/2014/main" id="{8B2C269A-B36D-33A0-FE9C-97904EADFC5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491106" y="5202709"/>
            <a:ext cx="487363" cy="487363"/>
          </a:xfrm>
          <a:prstGeom prst="rect">
            <a:avLst/>
          </a:prstGeom>
        </p:spPr>
      </p:pic>
      <p:pic>
        <p:nvPicPr>
          <p:cNvPr id="6" name="Iqaluit 003">
            <a:hlinkClick r:id="" action="ppaction://media"/>
            <a:extLst>
              <a:ext uri="{FF2B5EF4-FFF2-40B4-BE49-F238E27FC236}">
                <a16:creationId xmlns:a16="http://schemas.microsoft.com/office/drawing/2014/main" id="{FDBFB234-AB41-2722-A965-627FFE9C4AE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789919" y="5202709"/>
            <a:ext cx="487363" cy="487363"/>
          </a:xfrm>
          <a:prstGeom prst="rect">
            <a:avLst/>
          </a:prstGeom>
        </p:spPr>
      </p:pic>
      <p:pic>
        <p:nvPicPr>
          <p:cNvPr id="7" name="Iqaluit 004">
            <a:hlinkClick r:id="" action="ppaction://media"/>
            <a:extLst>
              <a:ext uri="{FF2B5EF4-FFF2-40B4-BE49-F238E27FC236}">
                <a16:creationId xmlns:a16="http://schemas.microsoft.com/office/drawing/2014/main" id="{17568024-A1D4-1508-A7E1-1EF4C619181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176921" y="5202709"/>
            <a:ext cx="487363" cy="487363"/>
          </a:xfrm>
          <a:prstGeom prst="rect">
            <a:avLst/>
          </a:prstGeom>
        </p:spPr>
      </p:pic>
      <p:pic>
        <p:nvPicPr>
          <p:cNvPr id="8" name="Iqaluit 005">
            <a:hlinkClick r:id="" action="ppaction://media"/>
            <a:extLst>
              <a:ext uri="{FF2B5EF4-FFF2-40B4-BE49-F238E27FC236}">
                <a16:creationId xmlns:a16="http://schemas.microsoft.com/office/drawing/2014/main" id="{2116D55A-EED8-7D31-1525-3C73CFF0906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527717" y="5202709"/>
            <a:ext cx="487363" cy="487363"/>
          </a:xfrm>
          <a:prstGeom prst="rect">
            <a:avLst/>
          </a:prstGeom>
        </p:spPr>
      </p:pic>
      <p:pic>
        <p:nvPicPr>
          <p:cNvPr id="9" name="Iqaluit 006">
            <a:hlinkClick r:id="" action="ppaction://media"/>
            <a:extLst>
              <a:ext uri="{FF2B5EF4-FFF2-40B4-BE49-F238E27FC236}">
                <a16:creationId xmlns:a16="http://schemas.microsoft.com/office/drawing/2014/main" id="{17162DBD-A328-62CC-9FAC-1E382D13E35B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14719" y="5202710"/>
            <a:ext cx="487363" cy="487363"/>
          </a:xfrm>
          <a:prstGeom prst="rect">
            <a:avLst/>
          </a:prstGeom>
        </p:spPr>
      </p:pic>
      <p:pic>
        <p:nvPicPr>
          <p:cNvPr id="10" name="Iqaluit 007">
            <a:hlinkClick r:id="" action="ppaction://media"/>
            <a:extLst>
              <a:ext uri="{FF2B5EF4-FFF2-40B4-BE49-F238E27FC236}">
                <a16:creationId xmlns:a16="http://schemas.microsoft.com/office/drawing/2014/main" id="{311D514C-C9A6-2CE6-3608-BD634D681B6B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213532" y="5202710"/>
            <a:ext cx="487363" cy="487363"/>
          </a:xfrm>
          <a:prstGeom prst="rect">
            <a:avLst/>
          </a:prstGeom>
        </p:spPr>
      </p:pic>
      <p:pic>
        <p:nvPicPr>
          <p:cNvPr id="11" name="Iqaluit 008">
            <a:hlinkClick r:id="" action="ppaction://media"/>
            <a:extLst>
              <a:ext uri="{FF2B5EF4-FFF2-40B4-BE49-F238E27FC236}">
                <a16:creationId xmlns:a16="http://schemas.microsoft.com/office/drawing/2014/main" id="{F4942A74-6E8D-C92A-1F02-3005F10EDD1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0385345" y="52027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19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8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82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11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767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04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740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160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14690F-9C3F-C9BB-3006-DB299E39D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935096-670D-06BE-7F0C-E00D9B25EF19}"/>
              </a:ext>
            </a:extLst>
          </p:cNvPr>
          <p:cNvSpPr txBox="1"/>
          <p:nvPr/>
        </p:nvSpPr>
        <p:spPr>
          <a:xfrm rot="20042663">
            <a:off x="-222884" y="775931"/>
            <a:ext cx="3680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Mat Iaith Mawr!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blue and pink tarp with writing on it&#10;&#10;AI-generated content may be incorrect.">
            <a:extLst>
              <a:ext uri="{FF2B5EF4-FFF2-40B4-BE49-F238E27FC236}">
                <a16:creationId xmlns:a16="http://schemas.microsoft.com/office/drawing/2014/main" id="{A97FF216-EB44-D152-B957-3012EE5CA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929" y="382905"/>
            <a:ext cx="6679232" cy="6092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7E51ED-9CDA-65DC-27F3-068D05FB4984}"/>
              </a:ext>
            </a:extLst>
          </p:cNvPr>
          <p:cNvSpPr txBox="1"/>
          <p:nvPr/>
        </p:nvSpPr>
        <p:spPr>
          <a:xfrm>
            <a:off x="9934483" y="5274766"/>
            <a:ext cx="24784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Mae’r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ochr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 draw </a:t>
            </a:r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yn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fwy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heriol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!</a:t>
            </a:r>
            <a:endParaRPr lang="cy-GB" sz="2400" i="1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96585593-7F93-5CEE-B665-9DC24F4040A0}"/>
              </a:ext>
            </a:extLst>
          </p:cNvPr>
          <p:cNvSpPr/>
          <p:nvPr/>
        </p:nvSpPr>
        <p:spPr>
          <a:xfrm>
            <a:off x="10789920" y="6475095"/>
            <a:ext cx="777240" cy="234315"/>
          </a:xfrm>
          <a:prstGeom prst="rightArrow">
            <a:avLst/>
          </a:prstGeom>
          <a:solidFill>
            <a:srgbClr val="FF006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03096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D6EF8B-05E8-7BD1-BB7A-5727028BF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542672-99B1-852C-E1D0-39D2642F784C}"/>
              </a:ext>
            </a:extLst>
          </p:cNvPr>
          <p:cNvSpPr txBox="1"/>
          <p:nvPr/>
        </p:nvSpPr>
        <p:spPr>
          <a:xfrm rot="20042663">
            <a:off x="-222884" y="775931"/>
            <a:ext cx="3680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Mat Iaith Mawr!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blue tarp with writing on it&#10;&#10;AI-generated content may be incorrect.">
            <a:extLst>
              <a:ext uri="{FF2B5EF4-FFF2-40B4-BE49-F238E27FC236}">
                <a16:creationId xmlns:a16="http://schemas.microsoft.com/office/drawing/2014/main" id="{6921BC27-8A9C-C620-4022-4E6F53668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929" y="217170"/>
            <a:ext cx="6673122" cy="64236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405C4C-FEA6-6E7D-54C6-D84A538A08FC}"/>
              </a:ext>
            </a:extLst>
          </p:cNvPr>
          <p:cNvSpPr txBox="1"/>
          <p:nvPr/>
        </p:nvSpPr>
        <p:spPr>
          <a:xfrm>
            <a:off x="9831613" y="5891986"/>
            <a:ext cx="2478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Byddwch</a:t>
            </a:r>
            <a:endParaRPr lang="en-GB" sz="2400" i="1" dirty="0">
              <a:solidFill>
                <a:srgbClr val="FF0066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yn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2400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ofalus</a:t>
            </a:r>
            <a:r>
              <a:rPr lang="en-GB" sz="2400" i="1" dirty="0">
                <a:solidFill>
                  <a:srgbClr val="FF0066"/>
                </a:solidFill>
                <a:latin typeface="Comic Sans MS" panose="030F0702030302020204" pitchFamily="66" charset="0"/>
              </a:rPr>
              <a:t>!</a:t>
            </a:r>
            <a:endParaRPr lang="cy-GB" sz="2400" i="1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342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1337CD-67E3-3489-D659-60F4886F2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FD2EC-F0A9-C750-88D9-B3EF7C5B771C}"/>
              </a:ext>
            </a:extLst>
          </p:cNvPr>
          <p:cNvSpPr txBox="1"/>
          <p:nvPr/>
        </p:nvSpPr>
        <p:spPr>
          <a:xfrm>
            <a:off x="2115503" y="244602"/>
            <a:ext cx="7960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Bydd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un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grŵp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yn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chwarae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gêm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fwrdd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: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128616-7F2D-B6C5-EBFA-9EC2CF80B9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463" y="1002903"/>
            <a:ext cx="8601074" cy="5610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991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287D54-EB19-EE82-179A-CCF22A3F3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CA74C09-F410-3632-97D2-047569D7868F}"/>
              </a:ext>
            </a:extLst>
          </p:cNvPr>
          <p:cNvSpPr txBox="1"/>
          <p:nvPr/>
        </p:nvSpPr>
        <p:spPr>
          <a:xfrm>
            <a:off x="1320164" y="277542"/>
            <a:ext cx="9721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Bydd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y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grŵp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arall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yn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siarad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 am </a:t>
            </a:r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resymau</a:t>
            </a:r>
            <a:r>
              <a:rPr lang="en-GB" sz="3200" b="1" i="1" u="sng" dirty="0">
                <a:solidFill>
                  <a:srgbClr val="FF0066"/>
                </a:solidFill>
                <a:latin typeface="Comic Sans MS" panose="030F0702030302020204" pitchFamily="66" charset="0"/>
              </a:rPr>
              <a:t>…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22E00-18ED-1C57-3E57-80E791BC1D8B}"/>
              </a:ext>
            </a:extLst>
          </p:cNvPr>
          <p:cNvSpPr/>
          <p:nvPr/>
        </p:nvSpPr>
        <p:spPr>
          <a:xfrm>
            <a:off x="236220" y="1349904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5E3C5C-E844-4661-DE44-3C8493826484}"/>
              </a:ext>
            </a:extLst>
          </p:cNvPr>
          <p:cNvSpPr/>
          <p:nvPr/>
        </p:nvSpPr>
        <p:spPr>
          <a:xfrm>
            <a:off x="236220" y="2968473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7A1E20-17DC-DE1D-5A83-9E4D52B63BA9}"/>
              </a:ext>
            </a:extLst>
          </p:cNvPr>
          <p:cNvSpPr txBox="1"/>
          <p:nvPr/>
        </p:nvSpPr>
        <p:spPr>
          <a:xfrm>
            <a:off x="1704975" y="1787149"/>
            <a:ext cx="1485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pell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6D7541-FEC2-5E02-0CB7-38DD2E730E7C}"/>
              </a:ext>
            </a:extLst>
          </p:cNvPr>
          <p:cNvSpPr txBox="1"/>
          <p:nvPr/>
        </p:nvSpPr>
        <p:spPr>
          <a:xfrm>
            <a:off x="4183380" y="1781599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bell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8B5578-371E-0684-A776-87E055BB81DF}"/>
              </a:ext>
            </a:extLst>
          </p:cNvPr>
          <p:cNvSpPr txBox="1"/>
          <p:nvPr/>
        </p:nvSpPr>
        <p:spPr>
          <a:xfrm>
            <a:off x="8273415" y="1781599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bell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30D99B-A227-197E-647B-C03381F19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" y="1715841"/>
            <a:ext cx="941070" cy="92900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145FF1B-4DD8-B2D9-6CD7-A7601F7EF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03" y="3490538"/>
            <a:ext cx="12001193" cy="72261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7D7D7B7-24A4-480E-66ED-4830C939F9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3427" y="4420935"/>
            <a:ext cx="2245146" cy="2174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24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DD5B50-628C-7A8C-84C7-05FE1F53E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936E12-337B-B1D6-0DAE-0728038832A0}"/>
              </a:ext>
            </a:extLst>
          </p:cNvPr>
          <p:cNvSpPr txBox="1"/>
          <p:nvPr/>
        </p:nvSpPr>
        <p:spPr>
          <a:xfrm>
            <a:off x="1320164" y="277542"/>
            <a:ext cx="9721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 err="1">
                <a:solidFill>
                  <a:srgbClr val="FF0066"/>
                </a:solidFill>
                <a:latin typeface="Comic Sans MS" panose="030F0702030302020204" pitchFamily="66" charset="0"/>
              </a:rPr>
              <a:t>Rhesymau</a:t>
            </a:r>
            <a:endParaRPr lang="cy-GB" sz="3200" b="1" i="1" u="sng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E90C05-E56E-6C88-B674-4E60219C29CB}"/>
              </a:ext>
            </a:extLst>
          </p:cNvPr>
          <p:cNvSpPr/>
          <p:nvPr/>
        </p:nvSpPr>
        <p:spPr>
          <a:xfrm>
            <a:off x="236220" y="1349904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AB63EB-BADE-44FE-682E-EA9F8F710695}"/>
              </a:ext>
            </a:extLst>
          </p:cNvPr>
          <p:cNvSpPr/>
          <p:nvPr/>
        </p:nvSpPr>
        <p:spPr>
          <a:xfrm>
            <a:off x="236220" y="2968473"/>
            <a:ext cx="11761470" cy="57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99AF05-074A-0D6C-BE18-BF3C32C47DF4}"/>
              </a:ext>
            </a:extLst>
          </p:cNvPr>
          <p:cNvSpPr txBox="1"/>
          <p:nvPr/>
        </p:nvSpPr>
        <p:spPr>
          <a:xfrm>
            <a:off x="1704975" y="1787149"/>
            <a:ext cx="1485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drud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C65CEB-D88D-4C0C-331A-DE7033039F60}"/>
              </a:ext>
            </a:extLst>
          </p:cNvPr>
          <p:cNvSpPr txBox="1"/>
          <p:nvPr/>
        </p:nvSpPr>
        <p:spPr>
          <a:xfrm>
            <a:off x="4183380" y="1781599"/>
            <a:ext cx="3097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ddrud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0398E1-808D-03F3-C99A-F5012025B320}"/>
              </a:ext>
            </a:extLst>
          </p:cNvPr>
          <p:cNvSpPr txBox="1"/>
          <p:nvPr/>
        </p:nvSpPr>
        <p:spPr>
          <a:xfrm>
            <a:off x="8273414" y="1781599"/>
            <a:ext cx="32937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Comic Sans MS" panose="030F0702030302020204" pitchFamily="66" charset="0"/>
              </a:rPr>
              <a:t>yn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ddrut</a:t>
            </a:r>
            <a:r>
              <a:rPr lang="en-GB" sz="4000" b="1" u="sng" dirty="0" err="1">
                <a:latin typeface="Comic Sans MS" panose="030F0702030302020204" pitchFamily="66" charset="0"/>
              </a:rPr>
              <a:t>ach</a:t>
            </a:r>
            <a:endParaRPr lang="en-GB" sz="4000" b="1" u="sng" dirty="0"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461C8B-CC2A-3C79-484B-7E1C35783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75" y="1705699"/>
            <a:ext cx="970647" cy="9195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DBC2CC-D676-7AF6-E2E9-895EEABCA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191" y="3762641"/>
            <a:ext cx="11947618" cy="8480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9C378E-2E13-2B8B-AB66-7466620C12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2885" y="3832378"/>
            <a:ext cx="3716241" cy="6888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1E151E0-FA4B-8DD9-3587-95CDAA637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04577">
            <a:off x="10235460" y="3359245"/>
            <a:ext cx="1835487" cy="221921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36B18C0-012C-5616-2C97-B9CBCEC8946D}"/>
              </a:ext>
            </a:extLst>
          </p:cNvPr>
          <p:cNvSpPr txBox="1"/>
          <p:nvPr/>
        </p:nvSpPr>
        <p:spPr>
          <a:xfrm>
            <a:off x="122191" y="5381210"/>
            <a:ext cx="7514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Pam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mae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Iqaluit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yn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sychach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na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Chaerfyrddin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i="1" dirty="0" err="1">
                <a:solidFill>
                  <a:srgbClr val="FF0066"/>
                </a:solidFill>
                <a:latin typeface="Comic Sans MS" panose="030F0702030302020204" pitchFamily="66" charset="0"/>
              </a:rPr>
              <a:t>ym</a:t>
            </a:r>
            <a:r>
              <a:rPr lang="en-GB" sz="3600" b="1" i="1" dirty="0">
                <a:solidFill>
                  <a:srgbClr val="FF0066"/>
                </a:solidFill>
                <a:latin typeface="Comic Sans MS" panose="030F0702030302020204" pitchFamily="66" charset="0"/>
              </a:rPr>
              <a:t> mis Mawrth?</a:t>
            </a:r>
            <a:endParaRPr lang="cy-GB" sz="3600" b="1" i="1" dirty="0">
              <a:solidFill>
                <a:srgbClr val="FF0066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6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0320A5-8E8F-7B45-0574-73D7D5FAB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9516F8-4342-877E-952B-5503B960374D}"/>
              </a:ext>
            </a:extLst>
          </p:cNvPr>
          <p:cNvSpPr txBox="1"/>
          <p:nvPr/>
        </p:nvSpPr>
        <p:spPr>
          <a:xfrm>
            <a:off x="926782" y="87147"/>
            <a:ext cx="10338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i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I gloi’r wers, hoffwn i i chi anfon cerdyn post at JJ…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CE6532-3253-D543-A90E-D130F64A7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61535">
            <a:off x="6016652" y="1154639"/>
            <a:ext cx="5389654" cy="320986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FE78691-277A-E3E9-38B7-93CDC13BC9EF}"/>
              </a:ext>
            </a:extLst>
          </p:cNvPr>
          <p:cNvSpPr/>
          <p:nvPr/>
        </p:nvSpPr>
        <p:spPr>
          <a:xfrm>
            <a:off x="926782" y="737772"/>
            <a:ext cx="4124189" cy="9930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noProof="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1AAE3C-CE81-AAEC-57F2-F53835227146}"/>
              </a:ext>
            </a:extLst>
          </p:cNvPr>
          <p:cNvSpPr/>
          <p:nvPr/>
        </p:nvSpPr>
        <p:spPr>
          <a:xfrm>
            <a:off x="926782" y="5856514"/>
            <a:ext cx="4124189" cy="59871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noProof="1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8B324C1-D0C0-505D-86F7-32808FDC67F8}"/>
              </a:ext>
            </a:extLst>
          </p:cNvPr>
          <p:cNvSpPr/>
          <p:nvPr/>
        </p:nvSpPr>
        <p:spPr>
          <a:xfrm>
            <a:off x="926782" y="1959429"/>
            <a:ext cx="4124189" cy="36902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noProof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A5E05D-81CE-A072-2FDF-7C54579C7E73}"/>
              </a:ext>
            </a:extLst>
          </p:cNvPr>
          <p:cNvSpPr txBox="1"/>
          <p:nvPr/>
        </p:nvSpPr>
        <p:spPr>
          <a:xfrm>
            <a:off x="926782" y="737772"/>
            <a:ext cx="433752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i="1" noProof="1">
                <a:latin typeface="Comic Sans MS" panose="030F0702030302020204" pitchFamily="66" charset="0"/>
              </a:rPr>
              <a:t>Annwyl J.J.,</a:t>
            </a:r>
          </a:p>
          <a:p>
            <a:r>
              <a:rPr lang="cy-GB" sz="2800" b="1" i="1" noProof="1">
                <a:latin typeface="Comic Sans MS" panose="030F0702030302020204" pitchFamily="66" charset="0"/>
              </a:rPr>
              <a:t>Diolch am dy neges di.</a:t>
            </a:r>
          </a:p>
          <a:p>
            <a:endParaRPr lang="cy-GB" sz="2800" b="1" i="1" noProof="1">
              <a:latin typeface="Comic Sans MS" panose="030F0702030302020204" pitchFamily="66" charset="0"/>
            </a:endParaRPr>
          </a:p>
          <a:p>
            <a:r>
              <a:rPr lang="cy-GB" sz="32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Geirfa Allweddol: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oerach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gynhesach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wlypach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sychach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bellach</a:t>
            </a:r>
          </a:p>
          <a:p>
            <a:r>
              <a:rPr lang="cy-GB" sz="3200" b="1" noProof="1">
                <a:latin typeface="Comic Sans MS" panose="030F0702030302020204" pitchFamily="66" charset="0"/>
              </a:rPr>
              <a:t>yn ddrutach </a:t>
            </a:r>
          </a:p>
          <a:p>
            <a:endParaRPr lang="cy-GB" sz="2800" b="1" i="1" noProof="1">
              <a:latin typeface="Comic Sans MS" panose="030F0702030302020204" pitchFamily="66" charset="0"/>
            </a:endParaRPr>
          </a:p>
          <a:p>
            <a:r>
              <a:rPr lang="cy-GB" sz="2800" b="1" i="1" noProof="1">
                <a:latin typeface="Comic Sans MS" panose="030F0702030302020204" pitchFamily="66" charset="0"/>
              </a:rPr>
              <a:t>Oddi wrth,</a:t>
            </a:r>
          </a:p>
          <a:p>
            <a:endParaRPr lang="cy-GB" sz="2800" b="1" i="1" noProof="1"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045277-7FFE-4893-7726-1D1F3F73768A}"/>
              </a:ext>
            </a:extLst>
          </p:cNvPr>
          <p:cNvSpPr txBox="1"/>
          <p:nvPr/>
        </p:nvSpPr>
        <p:spPr>
          <a:xfrm>
            <a:off x="5453744" y="4902407"/>
            <a:ext cx="6738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u="sng" noProof="1">
                <a:solidFill>
                  <a:schemeClr val="bg1"/>
                </a:solidFill>
                <a:latin typeface="Comic Sans MS" panose="030F0702030302020204" pitchFamily="66" charset="0"/>
              </a:rPr>
              <a:t>Meddyliwch:</a:t>
            </a:r>
          </a:p>
          <a:p>
            <a:pPr algn="ctr"/>
            <a:r>
              <a:rPr lang="cy-GB" sz="2800" b="1" noProof="1">
                <a:solidFill>
                  <a:schemeClr val="bg1"/>
                </a:solidFill>
                <a:latin typeface="Comic Sans MS" panose="030F0702030302020204" pitchFamily="66" charset="0"/>
              </a:rPr>
              <a:t>Beth ydych chi wedi ddysgu heddiw?</a:t>
            </a:r>
          </a:p>
        </p:txBody>
      </p:sp>
    </p:spTree>
    <p:extLst>
      <p:ext uri="{BB962C8B-B14F-4D97-AF65-F5344CB8AC3E}">
        <p14:creationId xmlns:p14="http://schemas.microsoft.com/office/powerpoint/2010/main" val="390519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061D6C-D59F-0196-C7DD-7A282188B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326B32-C310-43A1-9AD9-4F3A296B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220" y="711372"/>
            <a:ext cx="9710820" cy="55215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7D767C-FC28-E6F3-50D7-1582C39705AE}"/>
              </a:ext>
            </a:extLst>
          </p:cNvPr>
          <p:cNvSpPr txBox="1"/>
          <p:nvPr/>
        </p:nvSpPr>
        <p:spPr>
          <a:xfrm>
            <a:off x="5111591" y="249707"/>
            <a:ext cx="1968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i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Help Llaw</a:t>
            </a:r>
          </a:p>
        </p:txBody>
      </p:sp>
    </p:spTree>
    <p:extLst>
      <p:ext uri="{BB962C8B-B14F-4D97-AF65-F5344CB8AC3E}">
        <p14:creationId xmlns:p14="http://schemas.microsoft.com/office/powerpoint/2010/main" val="1832540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D7675D-C169-EF55-A287-DA3044F8C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342D4B-E748-7CCA-184D-9FC17EBED922}"/>
              </a:ext>
            </a:extLst>
          </p:cNvPr>
          <p:cNvSpPr txBox="1"/>
          <p:nvPr/>
        </p:nvSpPr>
        <p:spPr>
          <a:xfrm>
            <a:off x="285590" y="503707"/>
            <a:ext cx="114619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Symud Ymlaen...</a:t>
            </a:r>
          </a:p>
          <a:p>
            <a:pPr algn="ctr"/>
            <a:endParaRPr lang="cy-GB" sz="2400" b="1" u="sng" noProof="1">
              <a:solidFill>
                <a:srgbClr val="FF0066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Byddwn ni’n cymharu yn ein gwers </a:t>
            </a:r>
            <a:r>
              <a:rPr lang="cy-GB" sz="2400" b="1" i="1" noProof="1">
                <a:latin typeface="Comic Sans MS" panose="030F0702030302020204" pitchFamily="66" charset="0"/>
              </a:rPr>
              <a:t>Iechyd a Lles </a:t>
            </a:r>
            <a:r>
              <a:rPr lang="cy-GB" sz="2400" b="1" noProof="1">
                <a:latin typeface="Comic Sans MS" panose="030F0702030302020204" pitchFamily="66" charset="0"/>
              </a:rPr>
              <a:t>nesaf...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AF81E3-F175-7E68-A85A-557733430644}"/>
              </a:ext>
            </a:extLst>
          </p:cNvPr>
          <p:cNvSpPr/>
          <p:nvPr/>
        </p:nvSpPr>
        <p:spPr>
          <a:xfrm>
            <a:off x="1917700" y="2387600"/>
            <a:ext cx="3086100" cy="29337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2D673B-AFD0-8A5C-8AF1-C52B1D764BA1}"/>
              </a:ext>
            </a:extLst>
          </p:cNvPr>
          <p:cNvSpPr txBox="1"/>
          <p:nvPr/>
        </p:nvSpPr>
        <p:spPr>
          <a:xfrm>
            <a:off x="1174590" y="2509272"/>
            <a:ext cx="45658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hapus</a:t>
            </a:r>
            <a:r>
              <a:rPr lang="cy-GB" sz="24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ach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gryf</a:t>
            </a:r>
            <a:r>
              <a:rPr lang="cy-GB" sz="24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ach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gyflym</a:t>
            </a:r>
            <a:r>
              <a:rPr lang="cy-GB" sz="24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ach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dlot</a:t>
            </a:r>
            <a:r>
              <a:rPr lang="cy-GB" sz="2400" b="1" u="sng" noProof="1">
                <a:solidFill>
                  <a:srgbClr val="FF0066"/>
                </a:solidFill>
                <a:latin typeface="Comic Sans MS" panose="030F0702030302020204" pitchFamily="66" charset="0"/>
              </a:rPr>
              <a:t>ach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41E465-824D-2A48-6B66-07226A45DD56}"/>
              </a:ext>
            </a:extLst>
          </p:cNvPr>
          <p:cNvSpPr/>
          <p:nvPr/>
        </p:nvSpPr>
        <p:spPr>
          <a:xfrm>
            <a:off x="6807200" y="2387600"/>
            <a:ext cx="3086100" cy="29337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3A33B2-2EFD-6235-1274-E15D529580EB}"/>
              </a:ext>
            </a:extLst>
          </p:cNvPr>
          <p:cNvSpPr txBox="1"/>
          <p:nvPr/>
        </p:nvSpPr>
        <p:spPr>
          <a:xfrm>
            <a:off x="6096000" y="2509272"/>
            <a:ext cx="45658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</a:t>
            </a:r>
            <a:r>
              <a:rPr lang="cy-GB" sz="2400" b="1" noProof="1">
                <a:solidFill>
                  <a:srgbClr val="FF0066"/>
                </a:solidFill>
                <a:latin typeface="Comic Sans MS" panose="030F0702030302020204" pitchFamily="66" charset="0"/>
              </a:rPr>
              <a:t>fwy</a:t>
            </a:r>
            <a:r>
              <a:rPr lang="cy-GB" sz="2400" b="1" noProof="1">
                <a:latin typeface="Comic Sans MS" panose="030F0702030302020204" pitchFamily="66" charset="0"/>
              </a:rPr>
              <a:t> talentog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</a:t>
            </a:r>
            <a:r>
              <a:rPr lang="cy-GB" sz="2400" b="1" noProof="1">
                <a:solidFill>
                  <a:srgbClr val="FF0066"/>
                </a:solidFill>
                <a:latin typeface="Comic Sans MS" panose="030F0702030302020204" pitchFamily="66" charset="0"/>
              </a:rPr>
              <a:t>fwy</a:t>
            </a:r>
            <a:r>
              <a:rPr lang="cy-GB" sz="2400" b="1" noProof="1">
                <a:latin typeface="Comic Sans MS" panose="030F0702030302020204" pitchFamily="66" charset="0"/>
              </a:rPr>
              <a:t> hyderus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</a:t>
            </a:r>
            <a:r>
              <a:rPr lang="cy-GB" sz="2400" b="1" noProof="1">
                <a:solidFill>
                  <a:srgbClr val="FF0066"/>
                </a:solidFill>
                <a:latin typeface="Comic Sans MS" panose="030F0702030302020204" pitchFamily="66" charset="0"/>
              </a:rPr>
              <a:t>fwy</a:t>
            </a:r>
            <a:r>
              <a:rPr lang="cy-GB" sz="2400" b="1" noProof="1">
                <a:latin typeface="Comic Sans MS" panose="030F0702030302020204" pitchFamily="66" charset="0"/>
              </a:rPr>
              <a:t> diolchgar</a:t>
            </a:r>
          </a:p>
          <a:p>
            <a:pPr algn="ctr"/>
            <a:endParaRPr lang="cy-GB" sz="2400" b="1" noProof="1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1">
                <a:latin typeface="Comic Sans MS" panose="030F0702030302020204" pitchFamily="66" charset="0"/>
              </a:rPr>
              <a:t>yn </a:t>
            </a:r>
            <a:r>
              <a:rPr lang="cy-GB" sz="2400" b="1" noProof="1">
                <a:solidFill>
                  <a:srgbClr val="FF0066"/>
                </a:solidFill>
                <a:latin typeface="Comic Sans MS" panose="030F0702030302020204" pitchFamily="66" charset="0"/>
              </a:rPr>
              <a:t>llai</a:t>
            </a:r>
            <a:r>
              <a:rPr lang="cy-GB" sz="2400" b="1" noProof="1">
                <a:latin typeface="Comic Sans MS" panose="030F0702030302020204" pitchFamily="66" charset="0"/>
              </a:rPr>
              <a:t> lwcus</a:t>
            </a:r>
          </a:p>
        </p:txBody>
      </p:sp>
    </p:spTree>
    <p:extLst>
      <p:ext uri="{BB962C8B-B14F-4D97-AF65-F5344CB8AC3E}">
        <p14:creationId xmlns:p14="http://schemas.microsoft.com/office/powerpoint/2010/main" val="951414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3307</TotalTime>
  <Words>683</Words>
  <Application>Microsoft Office PowerPoint</Application>
  <PresentationFormat>Widescreen</PresentationFormat>
  <Paragraphs>119</Paragraphs>
  <Slides>21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Albert Palm</dc:creator>
  <cp:lastModifiedBy>Albert Palm</cp:lastModifiedBy>
  <cp:revision>1</cp:revision>
  <dcterms:created xsi:type="dcterms:W3CDTF">2025-03-23T12:42:42Z</dcterms:created>
  <dcterms:modified xsi:type="dcterms:W3CDTF">2025-03-25T19:55:59Z</dcterms:modified>
</cp:coreProperties>
</file>