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Override1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sldIdLst>
    <p:sldId id="305" r:id="rId5"/>
    <p:sldId id="306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8D7A964-0C97-C7E0-BB23-28E713AF371E}" v="19" dt="2022-06-10T14:24:48.1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19" autoAdjust="0"/>
  </p:normalViewPr>
  <p:slideViewPr>
    <p:cSldViewPr snapToGrid="0">
      <p:cViewPr>
        <p:scale>
          <a:sx n="77" d="100"/>
          <a:sy n="77" d="100"/>
        </p:scale>
        <p:origin x="498" y="-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ena-Aurica Coanca (2026753)" userId="S::2026753@student.uwtsd.ac.uk::bbbad67b-8ab7-4474-877f-fecb36a066de" providerId="AD" clId="Web-{E24E3584-B87F-6925-5D86-61C14A14A752}"/>
    <pc:docChg chg="modSld">
      <pc:chgData name="Elena-Aurica Coanca (2026753)" userId="S::2026753@student.uwtsd.ac.uk::bbbad67b-8ab7-4474-877f-fecb36a066de" providerId="AD" clId="Web-{E24E3584-B87F-6925-5D86-61C14A14A752}" dt="2022-05-26T23:11:02.193" v="4" actId="20577"/>
      <pc:docMkLst>
        <pc:docMk/>
      </pc:docMkLst>
      <pc:sldChg chg="modSp">
        <pc:chgData name="Elena-Aurica Coanca (2026753)" userId="S::2026753@student.uwtsd.ac.uk::bbbad67b-8ab7-4474-877f-fecb36a066de" providerId="AD" clId="Web-{E24E3584-B87F-6925-5D86-61C14A14A752}" dt="2022-05-26T23:11:02.193" v="4" actId="20577"/>
        <pc:sldMkLst>
          <pc:docMk/>
          <pc:sldMk cId="3495107134" sldId="306"/>
        </pc:sldMkLst>
        <pc:graphicFrameChg chg="modGraphic">
          <ac:chgData name="Elena-Aurica Coanca (2026753)" userId="S::2026753@student.uwtsd.ac.uk::bbbad67b-8ab7-4474-877f-fecb36a066de" providerId="AD" clId="Web-{E24E3584-B87F-6925-5D86-61C14A14A752}" dt="2022-05-26T23:11:02.193" v="4" actId="20577"/>
          <ac:graphicFrameMkLst>
            <pc:docMk/>
            <pc:sldMk cId="3495107134" sldId="306"/>
            <ac:graphicFrameMk id="7" creationId="{A1CABC46-9DA4-57AF-7BA8-6089163F50DD}"/>
          </ac:graphicFrameMkLst>
        </pc:graphicFrameChg>
      </pc:sldChg>
    </pc:docChg>
  </pc:docChgLst>
  <pc:docChgLst>
    <pc:chgData name="Elena-Aurica Coanca (2026753)" userId="S::2026753@student.uwtsd.ac.uk::bbbad67b-8ab7-4474-877f-fecb36a066de" providerId="AD" clId="Web-{D8D7A964-0C97-C7E0-BB23-28E713AF371E}"/>
    <pc:docChg chg="addSld delSld modSld">
      <pc:chgData name="Elena-Aurica Coanca (2026753)" userId="S::2026753@student.uwtsd.ac.uk::bbbad67b-8ab7-4474-877f-fecb36a066de" providerId="AD" clId="Web-{D8D7A964-0C97-C7E0-BB23-28E713AF371E}" dt="2022-06-10T14:24:48.108" v="22"/>
      <pc:docMkLst>
        <pc:docMk/>
      </pc:docMkLst>
      <pc:sldChg chg="modSp">
        <pc:chgData name="Elena-Aurica Coanca (2026753)" userId="S::2026753@student.uwtsd.ac.uk::bbbad67b-8ab7-4474-877f-fecb36a066de" providerId="AD" clId="Web-{D8D7A964-0C97-C7E0-BB23-28E713AF371E}" dt="2022-06-10T14:15:55.327" v="20" actId="1076"/>
        <pc:sldMkLst>
          <pc:docMk/>
          <pc:sldMk cId="3495107134" sldId="306"/>
        </pc:sldMkLst>
        <pc:spChg chg="mod">
          <ac:chgData name="Elena-Aurica Coanca (2026753)" userId="S::2026753@student.uwtsd.ac.uk::bbbad67b-8ab7-4474-877f-fecb36a066de" providerId="AD" clId="Web-{D8D7A964-0C97-C7E0-BB23-28E713AF371E}" dt="2022-06-10T14:15:55.327" v="20" actId="1076"/>
          <ac:spMkLst>
            <pc:docMk/>
            <pc:sldMk cId="3495107134" sldId="306"/>
            <ac:spMk id="2" creationId="{F33B3397-1F8E-C57F-51D9-18FC890FEC80}"/>
          </ac:spMkLst>
        </pc:spChg>
        <pc:graphicFrameChg chg="mod">
          <ac:chgData name="Elena-Aurica Coanca (2026753)" userId="S::2026753@student.uwtsd.ac.uk::bbbad67b-8ab7-4474-877f-fecb36a066de" providerId="AD" clId="Web-{D8D7A964-0C97-C7E0-BB23-28E713AF371E}" dt="2022-06-10T13:57:24.478" v="3" actId="14100"/>
          <ac:graphicFrameMkLst>
            <pc:docMk/>
            <pc:sldMk cId="3495107134" sldId="306"/>
            <ac:graphicFrameMk id="7" creationId="{A1CABC46-9DA4-57AF-7BA8-6089163F50DD}"/>
          </ac:graphicFrameMkLst>
        </pc:graphicFrameChg>
      </pc:sldChg>
      <pc:sldChg chg="modSp new del">
        <pc:chgData name="Elena-Aurica Coanca (2026753)" userId="S::2026753@student.uwtsd.ac.uk::bbbad67b-8ab7-4474-877f-fecb36a066de" providerId="AD" clId="Web-{D8D7A964-0C97-C7E0-BB23-28E713AF371E}" dt="2022-06-10T14:11:39.425" v="19"/>
        <pc:sldMkLst>
          <pc:docMk/>
          <pc:sldMk cId="246563438" sldId="307"/>
        </pc:sldMkLst>
        <pc:spChg chg="mod">
          <ac:chgData name="Elena-Aurica Coanca (2026753)" userId="S::2026753@student.uwtsd.ac.uk::bbbad67b-8ab7-4474-877f-fecb36a066de" providerId="AD" clId="Web-{D8D7A964-0C97-C7E0-BB23-28E713AF371E}" dt="2022-06-10T14:09:59.266" v="18" actId="20577"/>
          <ac:spMkLst>
            <pc:docMk/>
            <pc:sldMk cId="246563438" sldId="307"/>
            <ac:spMk id="3" creationId="{42E515CB-EC82-78C1-8297-923565905725}"/>
          </ac:spMkLst>
        </pc:spChg>
      </pc:sldChg>
      <pc:sldChg chg="new del">
        <pc:chgData name="Elena-Aurica Coanca (2026753)" userId="S::2026753@student.uwtsd.ac.uk::bbbad67b-8ab7-4474-877f-fecb36a066de" providerId="AD" clId="Web-{D8D7A964-0C97-C7E0-BB23-28E713AF371E}" dt="2022-06-10T14:24:48.108" v="22"/>
        <pc:sldMkLst>
          <pc:docMk/>
          <pc:sldMk cId="2270233090" sldId="307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D4AC40B-8A2F-48E9-9A2C-0549220D1320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1A755B1-1648-45EE-BA65-9FFBA3254441}">
      <dgm:prSet/>
      <dgm:spPr/>
      <dgm:t>
        <a:bodyPr/>
        <a:lstStyle/>
        <a:p>
          <a:pPr rtl="0"/>
          <a:r>
            <a:rPr lang="en-US" dirty="0">
              <a:latin typeface="Goudy Old Style"/>
            </a:rPr>
            <a:t> </a:t>
          </a:r>
          <a:r>
            <a:rPr lang="en-US" dirty="0" err="1"/>
            <a:t>Receptionista</a:t>
          </a:r>
          <a:r>
            <a:rPr lang="en-US" dirty="0"/>
            <a:t> :Buenos </a:t>
          </a:r>
          <a:r>
            <a:rPr lang="en-US" dirty="0" err="1"/>
            <a:t>dias</a:t>
          </a:r>
          <a:r>
            <a:rPr lang="en-US" dirty="0"/>
            <a:t> !Hotel Esperanza. Como le </a:t>
          </a:r>
          <a:r>
            <a:rPr lang="en-US" dirty="0" err="1"/>
            <a:t>puedo</a:t>
          </a:r>
          <a:r>
            <a:rPr lang="en-US" dirty="0"/>
            <a:t> </a:t>
          </a:r>
          <a:r>
            <a:rPr lang="en-US" dirty="0" err="1"/>
            <a:t>ayudar</a:t>
          </a:r>
          <a:r>
            <a:rPr lang="en-US" dirty="0"/>
            <a:t>?</a:t>
          </a:r>
        </a:p>
      </dgm:t>
    </dgm:pt>
    <dgm:pt modelId="{A0D819C0-5932-4E95-B4E0-1E00791273FD}" type="parTrans" cxnId="{CB9CF6AB-5A30-4990-B4C4-2E190C89DB29}">
      <dgm:prSet/>
      <dgm:spPr/>
      <dgm:t>
        <a:bodyPr/>
        <a:lstStyle/>
        <a:p>
          <a:endParaRPr lang="en-US"/>
        </a:p>
      </dgm:t>
    </dgm:pt>
    <dgm:pt modelId="{ACD3A415-B6B8-442F-93F8-C04BA61337F3}" type="sibTrans" cxnId="{CB9CF6AB-5A30-4990-B4C4-2E190C89DB29}">
      <dgm:prSet/>
      <dgm:spPr/>
      <dgm:t>
        <a:bodyPr/>
        <a:lstStyle/>
        <a:p>
          <a:endParaRPr lang="en-US"/>
        </a:p>
      </dgm:t>
    </dgm:pt>
    <dgm:pt modelId="{A00D306D-4FC2-4F2B-B686-C665C3714A3A}">
      <dgm:prSet/>
      <dgm:spPr/>
      <dgm:t>
        <a:bodyPr/>
        <a:lstStyle/>
        <a:p>
          <a:pPr rtl="0"/>
          <a:r>
            <a:rPr lang="en-US" dirty="0"/>
            <a:t>MR. Alvaro: Buenos </a:t>
          </a:r>
          <a:r>
            <a:rPr lang="en-US" dirty="0" err="1"/>
            <a:t>dias</a:t>
          </a:r>
          <a:r>
            <a:rPr lang="en-US" dirty="0"/>
            <a:t> ! Me</a:t>
          </a:r>
          <a:r>
            <a:rPr lang="en-US" dirty="0">
              <a:latin typeface="Goudy Old Style"/>
            </a:rPr>
            <a:t>  </a:t>
          </a:r>
          <a:r>
            <a:rPr lang="en-US" dirty="0" err="1"/>
            <a:t>gustaria</a:t>
          </a:r>
          <a:r>
            <a:rPr lang="en-US" dirty="0"/>
            <a:t> </a:t>
          </a:r>
          <a:r>
            <a:rPr lang="en-US" dirty="0" err="1"/>
            <a:t>reservar</a:t>
          </a:r>
          <a:r>
            <a:rPr lang="en-US" dirty="0"/>
            <a:t> </a:t>
          </a:r>
          <a:r>
            <a:rPr lang="en-US" dirty="0" err="1"/>
            <a:t>tres</a:t>
          </a:r>
          <a:r>
            <a:rPr lang="en-US" dirty="0"/>
            <a:t> </a:t>
          </a:r>
          <a:r>
            <a:rPr lang="en-US" dirty="0" err="1"/>
            <a:t>habitaciones</a:t>
          </a:r>
          <a:r>
            <a:rPr lang="en-US" dirty="0"/>
            <a:t> </a:t>
          </a:r>
          <a:r>
            <a:rPr lang="en-US" dirty="0" err="1"/>
            <a:t>en</a:t>
          </a:r>
          <a:r>
            <a:rPr lang="en-US" dirty="0"/>
            <a:t> </a:t>
          </a:r>
          <a:r>
            <a:rPr lang="en-US" dirty="0" err="1"/>
            <a:t>el</a:t>
          </a:r>
          <a:r>
            <a:rPr lang="en-US" dirty="0"/>
            <a:t> hotel.</a:t>
          </a:r>
        </a:p>
      </dgm:t>
    </dgm:pt>
    <dgm:pt modelId="{985479E0-B3AF-4DD3-81CD-C22012879EB2}" type="parTrans" cxnId="{B47BF1FF-3DBB-48DE-AEF0-D09CBAFE97B6}">
      <dgm:prSet/>
      <dgm:spPr/>
      <dgm:t>
        <a:bodyPr/>
        <a:lstStyle/>
        <a:p>
          <a:endParaRPr lang="en-US"/>
        </a:p>
      </dgm:t>
    </dgm:pt>
    <dgm:pt modelId="{B53D18BE-C2F4-4AF2-80F2-8503758F34D9}" type="sibTrans" cxnId="{B47BF1FF-3DBB-48DE-AEF0-D09CBAFE97B6}">
      <dgm:prSet/>
      <dgm:spPr/>
      <dgm:t>
        <a:bodyPr/>
        <a:lstStyle/>
        <a:p>
          <a:endParaRPr lang="en-US"/>
        </a:p>
      </dgm:t>
    </dgm:pt>
    <dgm:pt modelId="{E52C39D0-C071-46BB-8B91-97DE4B5BCF51}">
      <dgm:prSet/>
      <dgm:spPr/>
      <dgm:t>
        <a:bodyPr/>
        <a:lstStyle/>
        <a:p>
          <a:r>
            <a:rPr lang="en-US" dirty="0" err="1"/>
            <a:t>Receptionista</a:t>
          </a:r>
          <a:r>
            <a:rPr lang="en-US" dirty="0"/>
            <a:t> : Muy bien . Como se llama </a:t>
          </a:r>
          <a:r>
            <a:rPr lang="en-US" dirty="0" err="1"/>
            <a:t>usted</a:t>
          </a:r>
          <a:r>
            <a:rPr lang="en-US" dirty="0"/>
            <a:t>?</a:t>
          </a:r>
        </a:p>
      </dgm:t>
    </dgm:pt>
    <dgm:pt modelId="{13ADE3F6-0BC1-463F-80FD-A741DA98CE87}" type="parTrans" cxnId="{9C817B91-8D6B-4B21-AC46-D49B70A89859}">
      <dgm:prSet/>
      <dgm:spPr/>
      <dgm:t>
        <a:bodyPr/>
        <a:lstStyle/>
        <a:p>
          <a:endParaRPr lang="en-US"/>
        </a:p>
      </dgm:t>
    </dgm:pt>
    <dgm:pt modelId="{2C471D71-3983-497D-A373-1163DC91B529}" type="sibTrans" cxnId="{9C817B91-8D6B-4B21-AC46-D49B70A89859}">
      <dgm:prSet/>
      <dgm:spPr/>
      <dgm:t>
        <a:bodyPr/>
        <a:lstStyle/>
        <a:p>
          <a:endParaRPr lang="en-US"/>
        </a:p>
      </dgm:t>
    </dgm:pt>
    <dgm:pt modelId="{77687E01-42A4-4E81-810A-8EB244F093A9}">
      <dgm:prSet/>
      <dgm:spPr/>
      <dgm:t>
        <a:bodyPr/>
        <a:lstStyle/>
        <a:p>
          <a:r>
            <a:rPr lang="en-US" dirty="0" err="1"/>
            <a:t>MR.Alvaro</a:t>
          </a:r>
          <a:r>
            <a:rPr lang="en-US" dirty="0"/>
            <a:t>: Me </a:t>
          </a:r>
          <a:r>
            <a:rPr lang="en-US" dirty="0" err="1"/>
            <a:t>llamo</a:t>
          </a:r>
          <a:r>
            <a:rPr lang="en-US" dirty="0"/>
            <a:t> Alvaro Esteban Rodriguez.</a:t>
          </a:r>
        </a:p>
      </dgm:t>
    </dgm:pt>
    <dgm:pt modelId="{E5A721C2-29F3-4EEE-84B6-6DF65D796EE9}" type="parTrans" cxnId="{A6B86D4D-2D04-4433-BA57-DC363C759ADA}">
      <dgm:prSet/>
      <dgm:spPr/>
      <dgm:t>
        <a:bodyPr/>
        <a:lstStyle/>
        <a:p>
          <a:endParaRPr lang="en-US"/>
        </a:p>
      </dgm:t>
    </dgm:pt>
    <dgm:pt modelId="{8A5CB9B1-09FB-4C04-9F15-653DAF94C951}" type="sibTrans" cxnId="{A6B86D4D-2D04-4433-BA57-DC363C759ADA}">
      <dgm:prSet/>
      <dgm:spPr/>
      <dgm:t>
        <a:bodyPr/>
        <a:lstStyle/>
        <a:p>
          <a:endParaRPr lang="en-US"/>
        </a:p>
      </dgm:t>
    </dgm:pt>
    <dgm:pt modelId="{FE28010E-6328-4353-8101-E0E59CB194D5}">
      <dgm:prSet/>
      <dgm:spPr/>
      <dgm:t>
        <a:bodyPr/>
        <a:lstStyle/>
        <a:p>
          <a:pPr rtl="0"/>
          <a:r>
            <a:rPr lang="en-US" dirty="0">
              <a:latin typeface="Goudy Old Style"/>
            </a:rPr>
            <a:t> </a:t>
          </a:r>
          <a:r>
            <a:rPr lang="en-US" dirty="0"/>
            <a:t>Receptionista : Muy bien </a:t>
          </a:r>
          <a:r>
            <a:rPr lang="en-US" dirty="0" err="1"/>
            <a:t>Señor</a:t>
          </a:r>
          <a:r>
            <a:rPr lang="en-US" dirty="0"/>
            <a:t> Rodriguez. Para </a:t>
          </a:r>
          <a:r>
            <a:rPr lang="en-US" dirty="0" err="1"/>
            <a:t>cuantas</a:t>
          </a:r>
          <a:r>
            <a:rPr lang="en-US" dirty="0"/>
            <a:t> personas?</a:t>
          </a:r>
        </a:p>
      </dgm:t>
    </dgm:pt>
    <dgm:pt modelId="{EA994E51-BCF8-4C8A-B5C9-F3AD4E067291}" type="parTrans" cxnId="{EF2DE55B-7708-4560-8C70-2D8AAD98B9EC}">
      <dgm:prSet/>
      <dgm:spPr/>
      <dgm:t>
        <a:bodyPr/>
        <a:lstStyle/>
        <a:p>
          <a:endParaRPr lang="en-US"/>
        </a:p>
      </dgm:t>
    </dgm:pt>
    <dgm:pt modelId="{DB30BC5F-C7BF-45ED-BAD5-297B8EE334CD}" type="sibTrans" cxnId="{EF2DE55B-7708-4560-8C70-2D8AAD98B9EC}">
      <dgm:prSet/>
      <dgm:spPr/>
      <dgm:t>
        <a:bodyPr/>
        <a:lstStyle/>
        <a:p>
          <a:endParaRPr lang="en-US"/>
        </a:p>
      </dgm:t>
    </dgm:pt>
    <dgm:pt modelId="{564B27B0-8B29-474A-B3EE-32393676E04D}">
      <dgm:prSet/>
      <dgm:spPr/>
      <dgm:t>
        <a:bodyPr/>
        <a:lstStyle/>
        <a:p>
          <a:r>
            <a:rPr lang="en-US" dirty="0"/>
            <a:t>MR. Alvaro: Para seis personas.</a:t>
          </a:r>
        </a:p>
      </dgm:t>
    </dgm:pt>
    <dgm:pt modelId="{3E620534-940C-499C-A486-C8FA9A4D4AED}" type="parTrans" cxnId="{5D53B2D6-55AF-46A5-B7F3-6FD65C1D4737}">
      <dgm:prSet/>
      <dgm:spPr/>
      <dgm:t>
        <a:bodyPr/>
        <a:lstStyle/>
        <a:p>
          <a:endParaRPr lang="en-US"/>
        </a:p>
      </dgm:t>
    </dgm:pt>
    <dgm:pt modelId="{D82B7E2D-8C83-4DA3-82A4-75D2586D212B}" type="sibTrans" cxnId="{5D53B2D6-55AF-46A5-B7F3-6FD65C1D4737}">
      <dgm:prSet/>
      <dgm:spPr/>
      <dgm:t>
        <a:bodyPr/>
        <a:lstStyle/>
        <a:p>
          <a:endParaRPr lang="en-US"/>
        </a:p>
      </dgm:t>
    </dgm:pt>
    <dgm:pt modelId="{1B9B56FB-74BB-4CD9-928B-9AA59D14E35C}">
      <dgm:prSet/>
      <dgm:spPr/>
      <dgm:t>
        <a:bodyPr/>
        <a:lstStyle/>
        <a:p>
          <a:r>
            <a:rPr lang="en-US" dirty="0" err="1"/>
            <a:t>Receptionista</a:t>
          </a:r>
          <a:r>
            <a:rPr lang="en-US" dirty="0"/>
            <a:t> : Tres o seis </a:t>
          </a:r>
          <a:r>
            <a:rPr lang="en-US" dirty="0" err="1"/>
            <a:t>habitaciones</a:t>
          </a:r>
          <a:r>
            <a:rPr lang="en-US" dirty="0"/>
            <a:t> ?</a:t>
          </a:r>
        </a:p>
      </dgm:t>
    </dgm:pt>
    <dgm:pt modelId="{AE34F535-DBD0-427B-9C27-641DF0DE5CCB}" type="parTrans" cxnId="{07AF58FB-EA09-4FED-A2CB-802BD8FF21D2}">
      <dgm:prSet/>
      <dgm:spPr/>
      <dgm:t>
        <a:bodyPr/>
        <a:lstStyle/>
        <a:p>
          <a:endParaRPr lang="en-US"/>
        </a:p>
      </dgm:t>
    </dgm:pt>
    <dgm:pt modelId="{2560B048-6A70-4299-A088-9AE2BD0CE075}" type="sibTrans" cxnId="{07AF58FB-EA09-4FED-A2CB-802BD8FF21D2}">
      <dgm:prSet/>
      <dgm:spPr/>
      <dgm:t>
        <a:bodyPr/>
        <a:lstStyle/>
        <a:p>
          <a:endParaRPr lang="en-US"/>
        </a:p>
      </dgm:t>
    </dgm:pt>
    <dgm:pt modelId="{8036CED1-2E0D-450C-8FE4-7C83D8169BE1}">
      <dgm:prSet/>
      <dgm:spPr/>
      <dgm:t>
        <a:bodyPr/>
        <a:lstStyle/>
        <a:p>
          <a:r>
            <a:rPr lang="en-US" dirty="0"/>
            <a:t>MR. Alvaro : Para </a:t>
          </a:r>
          <a:r>
            <a:rPr lang="en-US" dirty="0" err="1"/>
            <a:t>tres</a:t>
          </a:r>
          <a:r>
            <a:rPr lang="en-US" dirty="0"/>
            <a:t> </a:t>
          </a:r>
          <a:r>
            <a:rPr lang="en-US" dirty="0" err="1"/>
            <a:t>habitaciones</a:t>
          </a:r>
          <a:r>
            <a:rPr lang="en-US" dirty="0"/>
            <a:t>.</a:t>
          </a:r>
        </a:p>
      </dgm:t>
    </dgm:pt>
    <dgm:pt modelId="{7A795961-4949-478C-A605-1EA4CF57FFEA}" type="parTrans" cxnId="{D961F56F-C809-4314-8EDE-A07F12EA6422}">
      <dgm:prSet/>
      <dgm:spPr/>
      <dgm:t>
        <a:bodyPr/>
        <a:lstStyle/>
        <a:p>
          <a:endParaRPr lang="en-US"/>
        </a:p>
      </dgm:t>
    </dgm:pt>
    <dgm:pt modelId="{9E0568C6-D70B-447B-95F6-46346B81817A}" type="sibTrans" cxnId="{D961F56F-C809-4314-8EDE-A07F12EA6422}">
      <dgm:prSet/>
      <dgm:spPr/>
      <dgm:t>
        <a:bodyPr/>
        <a:lstStyle/>
        <a:p>
          <a:endParaRPr lang="en-US"/>
        </a:p>
      </dgm:t>
    </dgm:pt>
    <dgm:pt modelId="{575F6A41-BC9B-46DA-8C8E-0E554ED78E3B}">
      <dgm:prSet/>
      <dgm:spPr/>
      <dgm:t>
        <a:bodyPr/>
        <a:lstStyle/>
        <a:p>
          <a:r>
            <a:rPr lang="en-US" dirty="0" err="1"/>
            <a:t>Receptionista</a:t>
          </a:r>
          <a:r>
            <a:rPr lang="en-US" dirty="0"/>
            <a:t> : Cama doble o </a:t>
          </a:r>
          <a:r>
            <a:rPr lang="en-US" dirty="0" err="1"/>
            <a:t>los</a:t>
          </a:r>
          <a:r>
            <a:rPr lang="en-US" dirty="0"/>
            <a:t> seis </a:t>
          </a:r>
          <a:r>
            <a:rPr lang="en-US" dirty="0" err="1"/>
            <a:t>individuales</a:t>
          </a:r>
          <a:r>
            <a:rPr lang="en-US" dirty="0"/>
            <a:t>?</a:t>
          </a:r>
        </a:p>
      </dgm:t>
    </dgm:pt>
    <dgm:pt modelId="{A9B2344A-6243-40B4-8866-66B1D3068E53}" type="parTrans" cxnId="{574A8C0A-EF7E-4ECA-B4B3-549989D0B193}">
      <dgm:prSet/>
      <dgm:spPr/>
      <dgm:t>
        <a:bodyPr/>
        <a:lstStyle/>
        <a:p>
          <a:endParaRPr lang="en-US"/>
        </a:p>
      </dgm:t>
    </dgm:pt>
    <dgm:pt modelId="{EB8C1521-329B-408D-8A29-D419DD134FC9}" type="sibTrans" cxnId="{574A8C0A-EF7E-4ECA-B4B3-549989D0B193}">
      <dgm:prSet/>
      <dgm:spPr/>
      <dgm:t>
        <a:bodyPr/>
        <a:lstStyle/>
        <a:p>
          <a:endParaRPr lang="en-US"/>
        </a:p>
      </dgm:t>
    </dgm:pt>
    <dgm:pt modelId="{8E80BEFF-4F83-479B-9FE8-FCEFCF8C5096}">
      <dgm:prSet/>
      <dgm:spPr/>
      <dgm:t>
        <a:bodyPr/>
        <a:lstStyle/>
        <a:p>
          <a:r>
            <a:rPr lang="en-US" dirty="0"/>
            <a:t>MR .Alvaro: De </a:t>
          </a:r>
          <a:r>
            <a:rPr lang="en-US" dirty="0" err="1"/>
            <a:t>cama</a:t>
          </a:r>
          <a:r>
            <a:rPr lang="en-US" dirty="0"/>
            <a:t> doble </a:t>
          </a:r>
          <a:r>
            <a:rPr lang="en-US" dirty="0" err="1"/>
            <a:t>por</a:t>
          </a:r>
          <a:r>
            <a:rPr lang="en-US" dirty="0"/>
            <a:t> favor.</a:t>
          </a:r>
        </a:p>
      </dgm:t>
    </dgm:pt>
    <dgm:pt modelId="{B07A1896-BC02-40F6-B2DD-0A165348AB49}" type="parTrans" cxnId="{76EAE330-0494-49DE-9EDD-E2A38E406DD1}">
      <dgm:prSet/>
      <dgm:spPr/>
      <dgm:t>
        <a:bodyPr/>
        <a:lstStyle/>
        <a:p>
          <a:endParaRPr lang="en-US"/>
        </a:p>
      </dgm:t>
    </dgm:pt>
    <dgm:pt modelId="{B6531FD8-40DC-4A1A-88DD-3B0E84AF709A}" type="sibTrans" cxnId="{76EAE330-0494-49DE-9EDD-E2A38E406DD1}">
      <dgm:prSet/>
      <dgm:spPr/>
      <dgm:t>
        <a:bodyPr/>
        <a:lstStyle/>
        <a:p>
          <a:endParaRPr lang="en-US"/>
        </a:p>
      </dgm:t>
    </dgm:pt>
    <dgm:pt modelId="{E48389F1-A3DA-4A7D-81F5-4845B3C8A050}">
      <dgm:prSet/>
      <dgm:spPr/>
      <dgm:t>
        <a:bodyPr/>
        <a:lstStyle/>
        <a:p>
          <a:r>
            <a:rPr lang="en-US" dirty="0" err="1"/>
            <a:t>Receptionista</a:t>
          </a:r>
          <a:r>
            <a:rPr lang="en-US" dirty="0"/>
            <a:t> :Para que </a:t>
          </a:r>
          <a:r>
            <a:rPr lang="en-US" dirty="0" err="1"/>
            <a:t>fecha</a:t>
          </a:r>
          <a:r>
            <a:rPr lang="en-US" dirty="0"/>
            <a:t>?</a:t>
          </a:r>
        </a:p>
      </dgm:t>
    </dgm:pt>
    <dgm:pt modelId="{6C457735-0CC5-498A-A4B4-DBC0FA9C6B81}" type="parTrans" cxnId="{DF93053E-F96F-486F-843D-BE1D13F6EFF5}">
      <dgm:prSet/>
      <dgm:spPr/>
      <dgm:t>
        <a:bodyPr/>
        <a:lstStyle/>
        <a:p>
          <a:endParaRPr lang="en-US"/>
        </a:p>
      </dgm:t>
    </dgm:pt>
    <dgm:pt modelId="{53F1E204-77D4-4E87-9A49-1A62F83A1FB2}" type="sibTrans" cxnId="{DF93053E-F96F-486F-843D-BE1D13F6EFF5}">
      <dgm:prSet/>
      <dgm:spPr/>
      <dgm:t>
        <a:bodyPr/>
        <a:lstStyle/>
        <a:p>
          <a:endParaRPr lang="en-US"/>
        </a:p>
      </dgm:t>
    </dgm:pt>
    <dgm:pt modelId="{5CB9CD4A-8CDC-44C1-9AE8-52EE6A4BF12C}">
      <dgm:prSet/>
      <dgm:spPr/>
      <dgm:t>
        <a:bodyPr/>
        <a:lstStyle/>
        <a:p>
          <a:r>
            <a:rPr lang="en-US" dirty="0"/>
            <a:t>MR .Alvaro: Para </a:t>
          </a:r>
          <a:r>
            <a:rPr lang="en-US" dirty="0" err="1"/>
            <a:t>veintidos</a:t>
          </a:r>
          <a:r>
            <a:rPr lang="en-US" dirty="0"/>
            <a:t> de </a:t>
          </a:r>
          <a:r>
            <a:rPr lang="en-US" dirty="0" err="1"/>
            <a:t>julio</a:t>
          </a:r>
          <a:r>
            <a:rPr lang="en-US" dirty="0"/>
            <a:t> de 2022.</a:t>
          </a:r>
        </a:p>
      </dgm:t>
    </dgm:pt>
    <dgm:pt modelId="{4C2C5BA1-033C-4BF6-92AC-B0BB5644D105}" type="parTrans" cxnId="{F1A1D316-C52E-4EE4-8883-61904010C49F}">
      <dgm:prSet/>
      <dgm:spPr/>
      <dgm:t>
        <a:bodyPr/>
        <a:lstStyle/>
        <a:p>
          <a:endParaRPr lang="en-US"/>
        </a:p>
      </dgm:t>
    </dgm:pt>
    <dgm:pt modelId="{04C6A296-A71D-4FDA-A7DB-D8C94BAC341C}" type="sibTrans" cxnId="{F1A1D316-C52E-4EE4-8883-61904010C49F}">
      <dgm:prSet/>
      <dgm:spPr/>
      <dgm:t>
        <a:bodyPr/>
        <a:lstStyle/>
        <a:p>
          <a:endParaRPr lang="en-US"/>
        </a:p>
      </dgm:t>
    </dgm:pt>
    <dgm:pt modelId="{26FC917B-0B59-4246-8BB4-6982CA57242A}">
      <dgm:prSet/>
      <dgm:spPr/>
      <dgm:t>
        <a:bodyPr/>
        <a:lstStyle/>
        <a:p>
          <a:r>
            <a:rPr lang="en-US" dirty="0" err="1"/>
            <a:t>Receptionista</a:t>
          </a:r>
          <a:r>
            <a:rPr lang="en-US" dirty="0"/>
            <a:t> :Por </a:t>
          </a:r>
          <a:r>
            <a:rPr lang="en-US" dirty="0" err="1"/>
            <a:t>cuantos</a:t>
          </a:r>
          <a:r>
            <a:rPr lang="en-US" dirty="0"/>
            <a:t> </a:t>
          </a:r>
          <a:r>
            <a:rPr lang="en-US" dirty="0" err="1"/>
            <a:t>noches</a:t>
          </a:r>
          <a:r>
            <a:rPr lang="en-US" dirty="0"/>
            <a:t>?</a:t>
          </a:r>
        </a:p>
      </dgm:t>
    </dgm:pt>
    <dgm:pt modelId="{5FB8D584-A20E-445C-8B99-E5161B7CFA05}" type="parTrans" cxnId="{9C35D1C5-06A3-40F1-AABB-A5FC70173127}">
      <dgm:prSet/>
      <dgm:spPr/>
      <dgm:t>
        <a:bodyPr/>
        <a:lstStyle/>
        <a:p>
          <a:endParaRPr lang="en-US"/>
        </a:p>
      </dgm:t>
    </dgm:pt>
    <dgm:pt modelId="{BEA924A1-F0BF-40DA-BB55-EBB253F0D2D5}" type="sibTrans" cxnId="{9C35D1C5-06A3-40F1-AABB-A5FC70173127}">
      <dgm:prSet/>
      <dgm:spPr/>
      <dgm:t>
        <a:bodyPr/>
        <a:lstStyle/>
        <a:p>
          <a:endParaRPr lang="en-US"/>
        </a:p>
      </dgm:t>
    </dgm:pt>
    <dgm:pt modelId="{29073AF5-27EF-4366-83BB-40FEF0FB92FD}">
      <dgm:prSet/>
      <dgm:spPr/>
      <dgm:t>
        <a:bodyPr/>
        <a:lstStyle/>
        <a:p>
          <a:r>
            <a:rPr lang="en-US" dirty="0" err="1"/>
            <a:t>MR.Alvaro</a:t>
          </a:r>
          <a:r>
            <a:rPr lang="en-US" dirty="0"/>
            <a:t>: Por cuatros </a:t>
          </a:r>
          <a:r>
            <a:rPr lang="en-US" dirty="0" err="1"/>
            <a:t>noches</a:t>
          </a:r>
          <a:r>
            <a:rPr lang="en-US" dirty="0"/>
            <a:t>?</a:t>
          </a:r>
        </a:p>
      </dgm:t>
    </dgm:pt>
    <dgm:pt modelId="{AACAFA64-6504-450B-974F-91E4E0145265}" type="parTrans" cxnId="{6B6DBCA9-1AFB-4046-B9EC-C2D872984211}">
      <dgm:prSet/>
      <dgm:spPr/>
      <dgm:t>
        <a:bodyPr/>
        <a:lstStyle/>
        <a:p>
          <a:endParaRPr lang="en-US"/>
        </a:p>
      </dgm:t>
    </dgm:pt>
    <dgm:pt modelId="{AEE5042B-1862-48D2-88B3-748F71308148}" type="sibTrans" cxnId="{6B6DBCA9-1AFB-4046-B9EC-C2D872984211}">
      <dgm:prSet/>
      <dgm:spPr/>
      <dgm:t>
        <a:bodyPr/>
        <a:lstStyle/>
        <a:p>
          <a:endParaRPr lang="en-US"/>
        </a:p>
      </dgm:t>
    </dgm:pt>
    <dgm:pt modelId="{5D61D86A-CD41-47FA-80FC-E2B0BA946D27}">
      <dgm:prSet/>
      <dgm:spPr/>
      <dgm:t>
        <a:bodyPr/>
        <a:lstStyle/>
        <a:p>
          <a:r>
            <a:rPr lang="en-US" dirty="0" err="1"/>
            <a:t>Receptionista:Buenos</a:t>
          </a:r>
          <a:r>
            <a:rPr lang="en-US" dirty="0"/>
            <a:t> . Todo </a:t>
          </a:r>
          <a:r>
            <a:rPr lang="en-US" dirty="0" err="1"/>
            <a:t>esta</a:t>
          </a:r>
          <a:r>
            <a:rPr lang="en-US" dirty="0"/>
            <a:t> </a:t>
          </a:r>
          <a:r>
            <a:rPr lang="en-US" dirty="0" err="1"/>
            <a:t>reservado</a:t>
          </a:r>
          <a:r>
            <a:rPr lang="en-US" dirty="0"/>
            <a:t>.</a:t>
          </a:r>
        </a:p>
      </dgm:t>
    </dgm:pt>
    <dgm:pt modelId="{B7F41538-661C-4015-A4C2-3773D87EFCAD}" type="parTrans" cxnId="{112E9DFD-7F76-4BB9-93B1-4C174CB15795}">
      <dgm:prSet/>
      <dgm:spPr/>
      <dgm:t>
        <a:bodyPr/>
        <a:lstStyle/>
        <a:p>
          <a:endParaRPr lang="en-US"/>
        </a:p>
      </dgm:t>
    </dgm:pt>
    <dgm:pt modelId="{583C1263-2DA7-4BF2-8744-EE6457B609F5}" type="sibTrans" cxnId="{112E9DFD-7F76-4BB9-93B1-4C174CB15795}">
      <dgm:prSet/>
      <dgm:spPr/>
      <dgm:t>
        <a:bodyPr/>
        <a:lstStyle/>
        <a:p>
          <a:endParaRPr lang="en-US"/>
        </a:p>
      </dgm:t>
    </dgm:pt>
    <dgm:pt modelId="{BDE787A0-6F84-4F55-8C4B-DA93A92546B0}">
      <dgm:prSet/>
      <dgm:spPr/>
      <dgm:t>
        <a:bodyPr/>
        <a:lstStyle/>
        <a:p>
          <a:pPr rtl="0"/>
          <a:r>
            <a:rPr lang="en-US" dirty="0" err="1"/>
            <a:t>MR.Alvaro</a:t>
          </a:r>
          <a:r>
            <a:rPr lang="en-US" dirty="0"/>
            <a:t> :Genial ! </a:t>
          </a:r>
          <a:r>
            <a:rPr lang="en-US" dirty="0" err="1"/>
            <a:t>Muchas</a:t>
          </a:r>
          <a:r>
            <a:rPr lang="en-US" dirty="0">
              <a:latin typeface="Goudy Old Style"/>
            </a:rPr>
            <a:t> </a:t>
          </a:r>
          <a:r>
            <a:rPr lang="en-US" dirty="0"/>
            <a:t> Gracias . Adios .</a:t>
          </a:r>
        </a:p>
      </dgm:t>
    </dgm:pt>
    <dgm:pt modelId="{2250FE1D-AC4D-48BD-8EE0-A661FE0BE8D3}" type="parTrans" cxnId="{D3F27A2A-8876-4F2D-91D5-4B158BE1DF18}">
      <dgm:prSet/>
      <dgm:spPr/>
      <dgm:t>
        <a:bodyPr/>
        <a:lstStyle/>
        <a:p>
          <a:endParaRPr lang="en-US"/>
        </a:p>
      </dgm:t>
    </dgm:pt>
    <dgm:pt modelId="{2828BC16-35B3-44EC-ABEC-DA1101BBD74B}" type="sibTrans" cxnId="{D3F27A2A-8876-4F2D-91D5-4B158BE1DF18}">
      <dgm:prSet/>
      <dgm:spPr/>
      <dgm:t>
        <a:bodyPr/>
        <a:lstStyle/>
        <a:p>
          <a:endParaRPr lang="en-US"/>
        </a:p>
      </dgm:t>
    </dgm:pt>
    <dgm:pt modelId="{88CCB368-A43F-4B55-8C8B-F35DE6516118}">
      <dgm:prSet/>
      <dgm:spPr/>
      <dgm:t>
        <a:bodyPr/>
        <a:lstStyle/>
        <a:p>
          <a:r>
            <a:rPr lang="en-US" dirty="0" err="1"/>
            <a:t>Receptionista</a:t>
          </a:r>
          <a:r>
            <a:rPr lang="en-US" dirty="0"/>
            <a:t> :</a:t>
          </a:r>
          <a:r>
            <a:rPr lang="en-US" dirty="0" err="1"/>
            <a:t>Muchas</a:t>
          </a:r>
          <a:r>
            <a:rPr lang="en-US" dirty="0"/>
            <a:t> Gracias. Adios.</a:t>
          </a:r>
        </a:p>
      </dgm:t>
    </dgm:pt>
    <dgm:pt modelId="{C28D2E1D-758E-4623-8F10-16965764EC52}" type="parTrans" cxnId="{063F137D-DC14-4747-A317-C038B5A8F587}">
      <dgm:prSet/>
      <dgm:spPr/>
      <dgm:t>
        <a:bodyPr/>
        <a:lstStyle/>
        <a:p>
          <a:endParaRPr lang="en-US"/>
        </a:p>
      </dgm:t>
    </dgm:pt>
    <dgm:pt modelId="{3A186172-55AB-433F-80F7-4046FE3ACC25}" type="sibTrans" cxnId="{063F137D-DC14-4747-A317-C038B5A8F587}">
      <dgm:prSet/>
      <dgm:spPr/>
      <dgm:t>
        <a:bodyPr/>
        <a:lstStyle/>
        <a:p>
          <a:endParaRPr lang="en-US"/>
        </a:p>
      </dgm:t>
    </dgm:pt>
    <dgm:pt modelId="{5B7CC739-092B-4D9C-AF08-B0684F66D47B}" type="pres">
      <dgm:prSet presAssocID="{AD4AC40B-8A2F-48E9-9A2C-0549220D1320}" presName="vert0" presStyleCnt="0">
        <dgm:presLayoutVars>
          <dgm:dir/>
          <dgm:animOne val="branch"/>
          <dgm:animLvl val="lvl"/>
        </dgm:presLayoutVars>
      </dgm:prSet>
      <dgm:spPr/>
    </dgm:pt>
    <dgm:pt modelId="{E9091D83-44E4-4771-AAF7-4F3D46A00C47}" type="pres">
      <dgm:prSet presAssocID="{21A755B1-1648-45EE-BA65-9FFBA3254441}" presName="thickLine" presStyleLbl="alignNode1" presStyleIdx="0" presStyleCnt="17"/>
      <dgm:spPr/>
    </dgm:pt>
    <dgm:pt modelId="{5BB6D827-6419-4AED-9775-F86A6B9FF640}" type="pres">
      <dgm:prSet presAssocID="{21A755B1-1648-45EE-BA65-9FFBA3254441}" presName="horz1" presStyleCnt="0"/>
      <dgm:spPr/>
    </dgm:pt>
    <dgm:pt modelId="{96239F60-1CB0-4193-9FC7-DEEAF7642827}" type="pres">
      <dgm:prSet presAssocID="{21A755B1-1648-45EE-BA65-9FFBA3254441}" presName="tx1" presStyleLbl="revTx" presStyleIdx="0" presStyleCnt="17"/>
      <dgm:spPr/>
    </dgm:pt>
    <dgm:pt modelId="{CEDD8B3F-C467-42F7-A53A-B853BEA7729A}" type="pres">
      <dgm:prSet presAssocID="{21A755B1-1648-45EE-BA65-9FFBA3254441}" presName="vert1" presStyleCnt="0"/>
      <dgm:spPr/>
    </dgm:pt>
    <dgm:pt modelId="{6FE88805-439E-4EF2-B99E-B08FB29C88B6}" type="pres">
      <dgm:prSet presAssocID="{A00D306D-4FC2-4F2B-B686-C665C3714A3A}" presName="thickLine" presStyleLbl="alignNode1" presStyleIdx="1" presStyleCnt="17"/>
      <dgm:spPr/>
    </dgm:pt>
    <dgm:pt modelId="{FB4FE89B-4FF4-432B-A0EA-13FCEAEFDFC0}" type="pres">
      <dgm:prSet presAssocID="{A00D306D-4FC2-4F2B-B686-C665C3714A3A}" presName="horz1" presStyleCnt="0"/>
      <dgm:spPr/>
    </dgm:pt>
    <dgm:pt modelId="{D6FD2605-91DD-4D14-914D-7AD12D1C2326}" type="pres">
      <dgm:prSet presAssocID="{A00D306D-4FC2-4F2B-B686-C665C3714A3A}" presName="tx1" presStyleLbl="revTx" presStyleIdx="1" presStyleCnt="17"/>
      <dgm:spPr/>
    </dgm:pt>
    <dgm:pt modelId="{E1A4DFB4-A77C-41BA-B01E-6E580FE6BF9B}" type="pres">
      <dgm:prSet presAssocID="{A00D306D-4FC2-4F2B-B686-C665C3714A3A}" presName="vert1" presStyleCnt="0"/>
      <dgm:spPr/>
    </dgm:pt>
    <dgm:pt modelId="{BA46A210-43DF-4BE7-9903-068F02CC4D0D}" type="pres">
      <dgm:prSet presAssocID="{E52C39D0-C071-46BB-8B91-97DE4B5BCF51}" presName="thickLine" presStyleLbl="alignNode1" presStyleIdx="2" presStyleCnt="17"/>
      <dgm:spPr/>
    </dgm:pt>
    <dgm:pt modelId="{993C685F-B3CB-48A1-9EE9-F4BA932252F5}" type="pres">
      <dgm:prSet presAssocID="{E52C39D0-C071-46BB-8B91-97DE4B5BCF51}" presName="horz1" presStyleCnt="0"/>
      <dgm:spPr/>
    </dgm:pt>
    <dgm:pt modelId="{F837FB96-6E39-4843-AAE7-8D522FC556AC}" type="pres">
      <dgm:prSet presAssocID="{E52C39D0-C071-46BB-8B91-97DE4B5BCF51}" presName="tx1" presStyleLbl="revTx" presStyleIdx="2" presStyleCnt="17"/>
      <dgm:spPr/>
    </dgm:pt>
    <dgm:pt modelId="{98DB947E-4A48-463E-94D5-E47B6A1795F5}" type="pres">
      <dgm:prSet presAssocID="{E52C39D0-C071-46BB-8B91-97DE4B5BCF51}" presName="vert1" presStyleCnt="0"/>
      <dgm:spPr/>
    </dgm:pt>
    <dgm:pt modelId="{1F8B9585-9FDD-4EC7-A7B2-258421FF725F}" type="pres">
      <dgm:prSet presAssocID="{77687E01-42A4-4E81-810A-8EB244F093A9}" presName="thickLine" presStyleLbl="alignNode1" presStyleIdx="3" presStyleCnt="17"/>
      <dgm:spPr/>
    </dgm:pt>
    <dgm:pt modelId="{BE9207CB-5050-4293-8420-D89E07950807}" type="pres">
      <dgm:prSet presAssocID="{77687E01-42A4-4E81-810A-8EB244F093A9}" presName="horz1" presStyleCnt="0"/>
      <dgm:spPr/>
    </dgm:pt>
    <dgm:pt modelId="{BC468F6F-7A28-4552-A33C-F6C8F3E0EDB4}" type="pres">
      <dgm:prSet presAssocID="{77687E01-42A4-4E81-810A-8EB244F093A9}" presName="tx1" presStyleLbl="revTx" presStyleIdx="3" presStyleCnt="17"/>
      <dgm:spPr/>
    </dgm:pt>
    <dgm:pt modelId="{CDD53848-FFE5-483A-BCC3-0C66185AD7B9}" type="pres">
      <dgm:prSet presAssocID="{77687E01-42A4-4E81-810A-8EB244F093A9}" presName="vert1" presStyleCnt="0"/>
      <dgm:spPr/>
    </dgm:pt>
    <dgm:pt modelId="{1B65630E-A90F-4F90-A63D-7F1C09CE1A51}" type="pres">
      <dgm:prSet presAssocID="{FE28010E-6328-4353-8101-E0E59CB194D5}" presName="thickLine" presStyleLbl="alignNode1" presStyleIdx="4" presStyleCnt="17"/>
      <dgm:spPr/>
    </dgm:pt>
    <dgm:pt modelId="{6D01BA29-F827-41CC-B420-28D60DF084A0}" type="pres">
      <dgm:prSet presAssocID="{FE28010E-6328-4353-8101-E0E59CB194D5}" presName="horz1" presStyleCnt="0"/>
      <dgm:spPr/>
    </dgm:pt>
    <dgm:pt modelId="{3CFBC1B1-97DF-41EA-8588-E83FC94CCE3A}" type="pres">
      <dgm:prSet presAssocID="{FE28010E-6328-4353-8101-E0E59CB194D5}" presName="tx1" presStyleLbl="revTx" presStyleIdx="4" presStyleCnt="17"/>
      <dgm:spPr/>
    </dgm:pt>
    <dgm:pt modelId="{6C2116D2-346E-49C4-901D-22874754B08D}" type="pres">
      <dgm:prSet presAssocID="{FE28010E-6328-4353-8101-E0E59CB194D5}" presName="vert1" presStyleCnt="0"/>
      <dgm:spPr/>
    </dgm:pt>
    <dgm:pt modelId="{5BDC48C4-5A7F-4BE4-B404-9361BE5AEE43}" type="pres">
      <dgm:prSet presAssocID="{564B27B0-8B29-474A-B3EE-32393676E04D}" presName="thickLine" presStyleLbl="alignNode1" presStyleIdx="5" presStyleCnt="17"/>
      <dgm:spPr/>
    </dgm:pt>
    <dgm:pt modelId="{DC5ED572-ED91-4C87-A353-29F1F1B93FF6}" type="pres">
      <dgm:prSet presAssocID="{564B27B0-8B29-474A-B3EE-32393676E04D}" presName="horz1" presStyleCnt="0"/>
      <dgm:spPr/>
    </dgm:pt>
    <dgm:pt modelId="{05E20F39-ABC6-45BD-BBB7-8DDF404368C6}" type="pres">
      <dgm:prSet presAssocID="{564B27B0-8B29-474A-B3EE-32393676E04D}" presName="tx1" presStyleLbl="revTx" presStyleIdx="5" presStyleCnt="17"/>
      <dgm:spPr/>
    </dgm:pt>
    <dgm:pt modelId="{AF0DCBE7-289B-46C0-8FDF-9CD378A88849}" type="pres">
      <dgm:prSet presAssocID="{564B27B0-8B29-474A-B3EE-32393676E04D}" presName="vert1" presStyleCnt="0"/>
      <dgm:spPr/>
    </dgm:pt>
    <dgm:pt modelId="{14D1EF8A-B11E-4B96-B694-B78C2C3E5B42}" type="pres">
      <dgm:prSet presAssocID="{1B9B56FB-74BB-4CD9-928B-9AA59D14E35C}" presName="thickLine" presStyleLbl="alignNode1" presStyleIdx="6" presStyleCnt="17"/>
      <dgm:spPr/>
    </dgm:pt>
    <dgm:pt modelId="{B0A83A8D-C5A7-4289-8EAB-67B848342F88}" type="pres">
      <dgm:prSet presAssocID="{1B9B56FB-74BB-4CD9-928B-9AA59D14E35C}" presName="horz1" presStyleCnt="0"/>
      <dgm:spPr/>
    </dgm:pt>
    <dgm:pt modelId="{B9CEAB4D-4859-4217-A13D-847188510FE4}" type="pres">
      <dgm:prSet presAssocID="{1B9B56FB-74BB-4CD9-928B-9AA59D14E35C}" presName="tx1" presStyleLbl="revTx" presStyleIdx="6" presStyleCnt="17"/>
      <dgm:spPr/>
    </dgm:pt>
    <dgm:pt modelId="{26EF577D-B01E-42B6-8752-5ACBB3DA447B}" type="pres">
      <dgm:prSet presAssocID="{1B9B56FB-74BB-4CD9-928B-9AA59D14E35C}" presName="vert1" presStyleCnt="0"/>
      <dgm:spPr/>
    </dgm:pt>
    <dgm:pt modelId="{CC2D2A8C-6A7E-4E31-8D7D-380F91ED97A4}" type="pres">
      <dgm:prSet presAssocID="{8036CED1-2E0D-450C-8FE4-7C83D8169BE1}" presName="thickLine" presStyleLbl="alignNode1" presStyleIdx="7" presStyleCnt="17"/>
      <dgm:spPr/>
    </dgm:pt>
    <dgm:pt modelId="{79C9C274-FD97-4BD5-8FC5-78BD8D56F9A1}" type="pres">
      <dgm:prSet presAssocID="{8036CED1-2E0D-450C-8FE4-7C83D8169BE1}" presName="horz1" presStyleCnt="0"/>
      <dgm:spPr/>
    </dgm:pt>
    <dgm:pt modelId="{60A9C7AA-29EE-4B73-82FA-40D9495949ED}" type="pres">
      <dgm:prSet presAssocID="{8036CED1-2E0D-450C-8FE4-7C83D8169BE1}" presName="tx1" presStyleLbl="revTx" presStyleIdx="7" presStyleCnt="17"/>
      <dgm:spPr/>
    </dgm:pt>
    <dgm:pt modelId="{AA503604-6271-46EC-9457-F3119C076BE9}" type="pres">
      <dgm:prSet presAssocID="{8036CED1-2E0D-450C-8FE4-7C83D8169BE1}" presName="vert1" presStyleCnt="0"/>
      <dgm:spPr/>
    </dgm:pt>
    <dgm:pt modelId="{D42C1321-750B-4738-9503-F832D9CA7308}" type="pres">
      <dgm:prSet presAssocID="{575F6A41-BC9B-46DA-8C8E-0E554ED78E3B}" presName="thickLine" presStyleLbl="alignNode1" presStyleIdx="8" presStyleCnt="17"/>
      <dgm:spPr/>
    </dgm:pt>
    <dgm:pt modelId="{EB3CB2A1-89BF-4824-9210-CF26DC8142D8}" type="pres">
      <dgm:prSet presAssocID="{575F6A41-BC9B-46DA-8C8E-0E554ED78E3B}" presName="horz1" presStyleCnt="0"/>
      <dgm:spPr/>
    </dgm:pt>
    <dgm:pt modelId="{C4B4BFDB-AA1A-41AB-9C7B-89AB40E10D6D}" type="pres">
      <dgm:prSet presAssocID="{575F6A41-BC9B-46DA-8C8E-0E554ED78E3B}" presName="tx1" presStyleLbl="revTx" presStyleIdx="8" presStyleCnt="17"/>
      <dgm:spPr/>
    </dgm:pt>
    <dgm:pt modelId="{F292ACF0-BD46-4417-99F0-37BA100BC034}" type="pres">
      <dgm:prSet presAssocID="{575F6A41-BC9B-46DA-8C8E-0E554ED78E3B}" presName="vert1" presStyleCnt="0"/>
      <dgm:spPr/>
    </dgm:pt>
    <dgm:pt modelId="{077A6D77-2A96-47FC-A006-D30F69B11B27}" type="pres">
      <dgm:prSet presAssocID="{8E80BEFF-4F83-479B-9FE8-FCEFCF8C5096}" presName="thickLine" presStyleLbl="alignNode1" presStyleIdx="9" presStyleCnt="17"/>
      <dgm:spPr/>
    </dgm:pt>
    <dgm:pt modelId="{F2AD78FB-67DD-4105-82EE-FCB683FB15F2}" type="pres">
      <dgm:prSet presAssocID="{8E80BEFF-4F83-479B-9FE8-FCEFCF8C5096}" presName="horz1" presStyleCnt="0"/>
      <dgm:spPr/>
    </dgm:pt>
    <dgm:pt modelId="{E6BEE14C-91C6-4891-ACAB-32A0032C88F6}" type="pres">
      <dgm:prSet presAssocID="{8E80BEFF-4F83-479B-9FE8-FCEFCF8C5096}" presName="tx1" presStyleLbl="revTx" presStyleIdx="9" presStyleCnt="17"/>
      <dgm:spPr/>
    </dgm:pt>
    <dgm:pt modelId="{766226EA-BDFB-47F9-9684-C3FB28B1C1DE}" type="pres">
      <dgm:prSet presAssocID="{8E80BEFF-4F83-479B-9FE8-FCEFCF8C5096}" presName="vert1" presStyleCnt="0"/>
      <dgm:spPr/>
    </dgm:pt>
    <dgm:pt modelId="{6A9C42CB-AD9D-42AC-BFF3-5F0A6D227170}" type="pres">
      <dgm:prSet presAssocID="{E48389F1-A3DA-4A7D-81F5-4845B3C8A050}" presName="thickLine" presStyleLbl="alignNode1" presStyleIdx="10" presStyleCnt="17"/>
      <dgm:spPr/>
    </dgm:pt>
    <dgm:pt modelId="{E4834931-E480-4E76-837E-1BE36A0A10A7}" type="pres">
      <dgm:prSet presAssocID="{E48389F1-A3DA-4A7D-81F5-4845B3C8A050}" presName="horz1" presStyleCnt="0"/>
      <dgm:spPr/>
    </dgm:pt>
    <dgm:pt modelId="{34825FB1-CCC8-46E6-8D01-5CD8DC89CA70}" type="pres">
      <dgm:prSet presAssocID="{E48389F1-A3DA-4A7D-81F5-4845B3C8A050}" presName="tx1" presStyleLbl="revTx" presStyleIdx="10" presStyleCnt="17"/>
      <dgm:spPr/>
    </dgm:pt>
    <dgm:pt modelId="{F32794E1-86BF-4AC1-A6F4-CA68EC255D61}" type="pres">
      <dgm:prSet presAssocID="{E48389F1-A3DA-4A7D-81F5-4845B3C8A050}" presName="vert1" presStyleCnt="0"/>
      <dgm:spPr/>
    </dgm:pt>
    <dgm:pt modelId="{0B3DD4B9-9069-4D0F-B4A5-CFFB16B46CAC}" type="pres">
      <dgm:prSet presAssocID="{5CB9CD4A-8CDC-44C1-9AE8-52EE6A4BF12C}" presName="thickLine" presStyleLbl="alignNode1" presStyleIdx="11" presStyleCnt="17"/>
      <dgm:spPr/>
    </dgm:pt>
    <dgm:pt modelId="{7E7588D2-8577-49D1-8C08-A67529C00EDA}" type="pres">
      <dgm:prSet presAssocID="{5CB9CD4A-8CDC-44C1-9AE8-52EE6A4BF12C}" presName="horz1" presStyleCnt="0"/>
      <dgm:spPr/>
    </dgm:pt>
    <dgm:pt modelId="{5606E6B0-76A3-47D0-A412-15E1F5A4E087}" type="pres">
      <dgm:prSet presAssocID="{5CB9CD4A-8CDC-44C1-9AE8-52EE6A4BF12C}" presName="tx1" presStyleLbl="revTx" presStyleIdx="11" presStyleCnt="17"/>
      <dgm:spPr/>
    </dgm:pt>
    <dgm:pt modelId="{0060DDA9-9EAB-40E5-8315-BF1B6ABB4E00}" type="pres">
      <dgm:prSet presAssocID="{5CB9CD4A-8CDC-44C1-9AE8-52EE6A4BF12C}" presName="vert1" presStyleCnt="0"/>
      <dgm:spPr/>
    </dgm:pt>
    <dgm:pt modelId="{DCC2DC0C-4FBF-4EB7-965B-BABF6CD7F955}" type="pres">
      <dgm:prSet presAssocID="{26FC917B-0B59-4246-8BB4-6982CA57242A}" presName="thickLine" presStyleLbl="alignNode1" presStyleIdx="12" presStyleCnt="17"/>
      <dgm:spPr/>
    </dgm:pt>
    <dgm:pt modelId="{EE5800C1-91D8-4AF6-9C9F-7C34A0C632C1}" type="pres">
      <dgm:prSet presAssocID="{26FC917B-0B59-4246-8BB4-6982CA57242A}" presName="horz1" presStyleCnt="0"/>
      <dgm:spPr/>
    </dgm:pt>
    <dgm:pt modelId="{76D858AA-D05E-4216-BF8B-252760B82D1C}" type="pres">
      <dgm:prSet presAssocID="{26FC917B-0B59-4246-8BB4-6982CA57242A}" presName="tx1" presStyleLbl="revTx" presStyleIdx="12" presStyleCnt="17"/>
      <dgm:spPr/>
    </dgm:pt>
    <dgm:pt modelId="{F19C251F-F293-4B4A-9B9F-F0F294C25E1E}" type="pres">
      <dgm:prSet presAssocID="{26FC917B-0B59-4246-8BB4-6982CA57242A}" presName="vert1" presStyleCnt="0"/>
      <dgm:spPr/>
    </dgm:pt>
    <dgm:pt modelId="{FDFECB76-605F-4838-90AA-E8C471D14A4C}" type="pres">
      <dgm:prSet presAssocID="{29073AF5-27EF-4366-83BB-40FEF0FB92FD}" presName="thickLine" presStyleLbl="alignNode1" presStyleIdx="13" presStyleCnt="17"/>
      <dgm:spPr/>
    </dgm:pt>
    <dgm:pt modelId="{128E415E-547F-4F2E-B05E-250C5965DE7D}" type="pres">
      <dgm:prSet presAssocID="{29073AF5-27EF-4366-83BB-40FEF0FB92FD}" presName="horz1" presStyleCnt="0"/>
      <dgm:spPr/>
    </dgm:pt>
    <dgm:pt modelId="{FD0CC174-0B2F-41D9-BE37-6AF9328D8E0E}" type="pres">
      <dgm:prSet presAssocID="{29073AF5-27EF-4366-83BB-40FEF0FB92FD}" presName="tx1" presStyleLbl="revTx" presStyleIdx="13" presStyleCnt="17"/>
      <dgm:spPr/>
    </dgm:pt>
    <dgm:pt modelId="{440B72CA-C1BA-475D-A1EE-BB677DB0B1B9}" type="pres">
      <dgm:prSet presAssocID="{29073AF5-27EF-4366-83BB-40FEF0FB92FD}" presName="vert1" presStyleCnt="0"/>
      <dgm:spPr/>
    </dgm:pt>
    <dgm:pt modelId="{2C699E16-EA77-47B1-BAE7-AB14177DCF56}" type="pres">
      <dgm:prSet presAssocID="{5D61D86A-CD41-47FA-80FC-E2B0BA946D27}" presName="thickLine" presStyleLbl="alignNode1" presStyleIdx="14" presStyleCnt="17"/>
      <dgm:spPr/>
    </dgm:pt>
    <dgm:pt modelId="{C9D69BC8-9A63-47B4-BA24-8AC17A986BCB}" type="pres">
      <dgm:prSet presAssocID="{5D61D86A-CD41-47FA-80FC-E2B0BA946D27}" presName="horz1" presStyleCnt="0"/>
      <dgm:spPr/>
    </dgm:pt>
    <dgm:pt modelId="{4A696FA5-33C9-476C-9DBB-36CC556DA650}" type="pres">
      <dgm:prSet presAssocID="{5D61D86A-CD41-47FA-80FC-E2B0BA946D27}" presName="tx1" presStyleLbl="revTx" presStyleIdx="14" presStyleCnt="17"/>
      <dgm:spPr/>
    </dgm:pt>
    <dgm:pt modelId="{3723CA07-1FE1-4F2F-8001-243F1574C205}" type="pres">
      <dgm:prSet presAssocID="{5D61D86A-CD41-47FA-80FC-E2B0BA946D27}" presName="vert1" presStyleCnt="0"/>
      <dgm:spPr/>
    </dgm:pt>
    <dgm:pt modelId="{0AF4AEE0-A797-4CA3-A91F-FC418190BD29}" type="pres">
      <dgm:prSet presAssocID="{BDE787A0-6F84-4F55-8C4B-DA93A92546B0}" presName="thickLine" presStyleLbl="alignNode1" presStyleIdx="15" presStyleCnt="17"/>
      <dgm:spPr/>
    </dgm:pt>
    <dgm:pt modelId="{6D2DFA26-9E99-4036-8CCA-14500E531762}" type="pres">
      <dgm:prSet presAssocID="{BDE787A0-6F84-4F55-8C4B-DA93A92546B0}" presName="horz1" presStyleCnt="0"/>
      <dgm:spPr/>
    </dgm:pt>
    <dgm:pt modelId="{F58DFB77-9840-461F-A393-0942058731B1}" type="pres">
      <dgm:prSet presAssocID="{BDE787A0-6F84-4F55-8C4B-DA93A92546B0}" presName="tx1" presStyleLbl="revTx" presStyleIdx="15" presStyleCnt="17"/>
      <dgm:spPr/>
    </dgm:pt>
    <dgm:pt modelId="{7EA588A0-AF94-47D7-A986-E52041942168}" type="pres">
      <dgm:prSet presAssocID="{BDE787A0-6F84-4F55-8C4B-DA93A92546B0}" presName="vert1" presStyleCnt="0"/>
      <dgm:spPr/>
    </dgm:pt>
    <dgm:pt modelId="{5679C3B3-15AB-41C5-8F10-87552160D48B}" type="pres">
      <dgm:prSet presAssocID="{88CCB368-A43F-4B55-8C8B-F35DE6516118}" presName="thickLine" presStyleLbl="alignNode1" presStyleIdx="16" presStyleCnt="17"/>
      <dgm:spPr/>
    </dgm:pt>
    <dgm:pt modelId="{10390A4F-9C6B-4338-970E-691E1DA6CACB}" type="pres">
      <dgm:prSet presAssocID="{88CCB368-A43F-4B55-8C8B-F35DE6516118}" presName="horz1" presStyleCnt="0"/>
      <dgm:spPr/>
    </dgm:pt>
    <dgm:pt modelId="{14176C70-4C72-4B02-BBCE-820F78BADE6A}" type="pres">
      <dgm:prSet presAssocID="{88CCB368-A43F-4B55-8C8B-F35DE6516118}" presName="tx1" presStyleLbl="revTx" presStyleIdx="16" presStyleCnt="17"/>
      <dgm:spPr/>
    </dgm:pt>
    <dgm:pt modelId="{EA0C1F9C-F3B5-4F90-9C4A-3BF9E041B1C3}" type="pres">
      <dgm:prSet presAssocID="{88CCB368-A43F-4B55-8C8B-F35DE6516118}" presName="vert1" presStyleCnt="0"/>
      <dgm:spPr/>
    </dgm:pt>
  </dgm:ptLst>
  <dgm:cxnLst>
    <dgm:cxn modelId="{E035C405-8B22-41AD-BDAB-25681DA34948}" type="presOf" srcId="{1B9B56FB-74BB-4CD9-928B-9AA59D14E35C}" destId="{B9CEAB4D-4859-4217-A13D-847188510FE4}" srcOrd="0" destOrd="0" presId="urn:microsoft.com/office/officeart/2008/layout/LinedList"/>
    <dgm:cxn modelId="{574A8C0A-EF7E-4ECA-B4B3-549989D0B193}" srcId="{AD4AC40B-8A2F-48E9-9A2C-0549220D1320}" destId="{575F6A41-BC9B-46DA-8C8E-0E554ED78E3B}" srcOrd="8" destOrd="0" parTransId="{A9B2344A-6243-40B4-8866-66B1D3068E53}" sibTransId="{EB8C1521-329B-408D-8A29-D419DD134FC9}"/>
    <dgm:cxn modelId="{F1A1D316-C52E-4EE4-8883-61904010C49F}" srcId="{AD4AC40B-8A2F-48E9-9A2C-0549220D1320}" destId="{5CB9CD4A-8CDC-44C1-9AE8-52EE6A4BF12C}" srcOrd="11" destOrd="0" parTransId="{4C2C5BA1-033C-4BF6-92AC-B0BB5644D105}" sibTransId="{04C6A296-A71D-4FDA-A7DB-D8C94BAC341C}"/>
    <dgm:cxn modelId="{E8574022-A1B3-4C0F-B347-8C15B0672E62}" type="presOf" srcId="{21A755B1-1648-45EE-BA65-9FFBA3254441}" destId="{96239F60-1CB0-4193-9FC7-DEEAF7642827}" srcOrd="0" destOrd="0" presId="urn:microsoft.com/office/officeart/2008/layout/LinedList"/>
    <dgm:cxn modelId="{D3F27A2A-8876-4F2D-91D5-4B158BE1DF18}" srcId="{AD4AC40B-8A2F-48E9-9A2C-0549220D1320}" destId="{BDE787A0-6F84-4F55-8C4B-DA93A92546B0}" srcOrd="15" destOrd="0" parTransId="{2250FE1D-AC4D-48BD-8EE0-A661FE0BE8D3}" sibTransId="{2828BC16-35B3-44EC-ABEC-DA1101BBD74B}"/>
    <dgm:cxn modelId="{76EAE330-0494-49DE-9EDD-E2A38E406DD1}" srcId="{AD4AC40B-8A2F-48E9-9A2C-0549220D1320}" destId="{8E80BEFF-4F83-479B-9FE8-FCEFCF8C5096}" srcOrd="9" destOrd="0" parTransId="{B07A1896-BC02-40F6-B2DD-0A165348AB49}" sibTransId="{B6531FD8-40DC-4A1A-88DD-3B0E84AF709A}"/>
    <dgm:cxn modelId="{AC2A213A-E910-492D-B689-B213F47D97B9}" type="presOf" srcId="{FE28010E-6328-4353-8101-E0E59CB194D5}" destId="{3CFBC1B1-97DF-41EA-8588-E83FC94CCE3A}" srcOrd="0" destOrd="0" presId="urn:microsoft.com/office/officeart/2008/layout/LinedList"/>
    <dgm:cxn modelId="{DF93053E-F96F-486F-843D-BE1D13F6EFF5}" srcId="{AD4AC40B-8A2F-48E9-9A2C-0549220D1320}" destId="{E48389F1-A3DA-4A7D-81F5-4845B3C8A050}" srcOrd="10" destOrd="0" parTransId="{6C457735-0CC5-498A-A4B4-DBC0FA9C6B81}" sibTransId="{53F1E204-77D4-4E87-9A49-1A62F83A1FB2}"/>
    <dgm:cxn modelId="{EF2DE55B-7708-4560-8C70-2D8AAD98B9EC}" srcId="{AD4AC40B-8A2F-48E9-9A2C-0549220D1320}" destId="{FE28010E-6328-4353-8101-E0E59CB194D5}" srcOrd="4" destOrd="0" parTransId="{EA994E51-BCF8-4C8A-B5C9-F3AD4E067291}" sibTransId="{DB30BC5F-C7BF-45ED-BAD5-297B8EE334CD}"/>
    <dgm:cxn modelId="{A6B86D4D-2D04-4433-BA57-DC363C759ADA}" srcId="{AD4AC40B-8A2F-48E9-9A2C-0549220D1320}" destId="{77687E01-42A4-4E81-810A-8EB244F093A9}" srcOrd="3" destOrd="0" parTransId="{E5A721C2-29F3-4EEE-84B6-6DF65D796EE9}" sibTransId="{8A5CB9B1-09FB-4C04-9F15-653DAF94C951}"/>
    <dgm:cxn modelId="{F13B3B6E-B4EC-46EA-AF95-D085778E83A6}" type="presOf" srcId="{E52C39D0-C071-46BB-8B91-97DE4B5BCF51}" destId="{F837FB96-6E39-4843-AAE7-8D522FC556AC}" srcOrd="0" destOrd="0" presId="urn:microsoft.com/office/officeart/2008/layout/LinedList"/>
    <dgm:cxn modelId="{D961F56F-C809-4314-8EDE-A07F12EA6422}" srcId="{AD4AC40B-8A2F-48E9-9A2C-0549220D1320}" destId="{8036CED1-2E0D-450C-8FE4-7C83D8169BE1}" srcOrd="7" destOrd="0" parTransId="{7A795961-4949-478C-A605-1EA4CF57FFEA}" sibTransId="{9E0568C6-D70B-447B-95F6-46346B81817A}"/>
    <dgm:cxn modelId="{6C892C71-CEC9-476F-AFA3-E3B3E86922B0}" type="presOf" srcId="{8E80BEFF-4F83-479B-9FE8-FCEFCF8C5096}" destId="{E6BEE14C-91C6-4891-ACAB-32A0032C88F6}" srcOrd="0" destOrd="0" presId="urn:microsoft.com/office/officeart/2008/layout/LinedList"/>
    <dgm:cxn modelId="{3BD73D54-B799-4335-8FCB-535480277746}" type="presOf" srcId="{A00D306D-4FC2-4F2B-B686-C665C3714A3A}" destId="{D6FD2605-91DD-4D14-914D-7AD12D1C2326}" srcOrd="0" destOrd="0" presId="urn:microsoft.com/office/officeart/2008/layout/LinedList"/>
    <dgm:cxn modelId="{063F137D-DC14-4747-A317-C038B5A8F587}" srcId="{AD4AC40B-8A2F-48E9-9A2C-0549220D1320}" destId="{88CCB368-A43F-4B55-8C8B-F35DE6516118}" srcOrd="16" destOrd="0" parTransId="{C28D2E1D-758E-4623-8F10-16965764EC52}" sibTransId="{3A186172-55AB-433F-80F7-4046FE3ACC25}"/>
    <dgm:cxn modelId="{6DA9B482-8FC0-4B63-983A-0EB7884DD545}" type="presOf" srcId="{5D61D86A-CD41-47FA-80FC-E2B0BA946D27}" destId="{4A696FA5-33C9-476C-9DBB-36CC556DA650}" srcOrd="0" destOrd="0" presId="urn:microsoft.com/office/officeart/2008/layout/LinedList"/>
    <dgm:cxn modelId="{3F58FA87-A642-46EB-A334-C47EDDEA8FEC}" type="presOf" srcId="{575F6A41-BC9B-46DA-8C8E-0E554ED78E3B}" destId="{C4B4BFDB-AA1A-41AB-9C7B-89AB40E10D6D}" srcOrd="0" destOrd="0" presId="urn:microsoft.com/office/officeart/2008/layout/LinedList"/>
    <dgm:cxn modelId="{B425E589-0BC5-474E-9917-0B11D604749B}" type="presOf" srcId="{29073AF5-27EF-4366-83BB-40FEF0FB92FD}" destId="{FD0CC174-0B2F-41D9-BE37-6AF9328D8E0E}" srcOrd="0" destOrd="0" presId="urn:microsoft.com/office/officeart/2008/layout/LinedList"/>
    <dgm:cxn modelId="{708C6490-0F95-4AA5-B073-D930C4C47D53}" type="presOf" srcId="{AD4AC40B-8A2F-48E9-9A2C-0549220D1320}" destId="{5B7CC739-092B-4D9C-AF08-B0684F66D47B}" srcOrd="0" destOrd="0" presId="urn:microsoft.com/office/officeart/2008/layout/LinedList"/>
    <dgm:cxn modelId="{9C817B91-8D6B-4B21-AC46-D49B70A89859}" srcId="{AD4AC40B-8A2F-48E9-9A2C-0549220D1320}" destId="{E52C39D0-C071-46BB-8B91-97DE4B5BCF51}" srcOrd="2" destOrd="0" parTransId="{13ADE3F6-0BC1-463F-80FD-A741DA98CE87}" sibTransId="{2C471D71-3983-497D-A373-1163DC91B529}"/>
    <dgm:cxn modelId="{D42C6595-D0C0-4C7A-9556-F4DF39DBD9FB}" type="presOf" srcId="{BDE787A0-6F84-4F55-8C4B-DA93A92546B0}" destId="{F58DFB77-9840-461F-A393-0942058731B1}" srcOrd="0" destOrd="0" presId="urn:microsoft.com/office/officeart/2008/layout/LinedList"/>
    <dgm:cxn modelId="{07961EA3-BCE1-429A-8123-1E46D9BA5AE1}" type="presOf" srcId="{88CCB368-A43F-4B55-8C8B-F35DE6516118}" destId="{14176C70-4C72-4B02-BBCE-820F78BADE6A}" srcOrd="0" destOrd="0" presId="urn:microsoft.com/office/officeart/2008/layout/LinedList"/>
    <dgm:cxn modelId="{6B6DBCA9-1AFB-4046-B9EC-C2D872984211}" srcId="{AD4AC40B-8A2F-48E9-9A2C-0549220D1320}" destId="{29073AF5-27EF-4366-83BB-40FEF0FB92FD}" srcOrd="13" destOrd="0" parTransId="{AACAFA64-6504-450B-974F-91E4E0145265}" sibTransId="{AEE5042B-1862-48D2-88B3-748F71308148}"/>
    <dgm:cxn modelId="{CB9CF6AB-5A30-4990-B4C4-2E190C89DB29}" srcId="{AD4AC40B-8A2F-48E9-9A2C-0549220D1320}" destId="{21A755B1-1648-45EE-BA65-9FFBA3254441}" srcOrd="0" destOrd="0" parTransId="{A0D819C0-5932-4E95-B4E0-1E00791273FD}" sibTransId="{ACD3A415-B6B8-442F-93F8-C04BA61337F3}"/>
    <dgm:cxn modelId="{36B911AD-DA7A-46AD-8BC5-9C52B65BF7BB}" type="presOf" srcId="{E48389F1-A3DA-4A7D-81F5-4845B3C8A050}" destId="{34825FB1-CCC8-46E6-8D01-5CD8DC89CA70}" srcOrd="0" destOrd="0" presId="urn:microsoft.com/office/officeart/2008/layout/LinedList"/>
    <dgm:cxn modelId="{84574CAD-4115-4609-A08F-4C8BA1E0F96E}" type="presOf" srcId="{5CB9CD4A-8CDC-44C1-9AE8-52EE6A4BF12C}" destId="{5606E6B0-76A3-47D0-A412-15E1F5A4E087}" srcOrd="0" destOrd="0" presId="urn:microsoft.com/office/officeart/2008/layout/LinedList"/>
    <dgm:cxn modelId="{9C35D1C5-06A3-40F1-AABB-A5FC70173127}" srcId="{AD4AC40B-8A2F-48E9-9A2C-0549220D1320}" destId="{26FC917B-0B59-4246-8BB4-6982CA57242A}" srcOrd="12" destOrd="0" parTransId="{5FB8D584-A20E-445C-8B99-E5161B7CFA05}" sibTransId="{BEA924A1-F0BF-40DA-BB55-EBB253F0D2D5}"/>
    <dgm:cxn modelId="{2A8BB0D3-A7D2-4D6E-8F54-9BC35194876A}" type="presOf" srcId="{26FC917B-0B59-4246-8BB4-6982CA57242A}" destId="{76D858AA-D05E-4216-BF8B-252760B82D1C}" srcOrd="0" destOrd="0" presId="urn:microsoft.com/office/officeart/2008/layout/LinedList"/>
    <dgm:cxn modelId="{519AE6D3-4BE4-4B3E-85D4-4D479CFEC7AE}" type="presOf" srcId="{77687E01-42A4-4E81-810A-8EB244F093A9}" destId="{BC468F6F-7A28-4552-A33C-F6C8F3E0EDB4}" srcOrd="0" destOrd="0" presId="urn:microsoft.com/office/officeart/2008/layout/LinedList"/>
    <dgm:cxn modelId="{5D53B2D6-55AF-46A5-B7F3-6FD65C1D4737}" srcId="{AD4AC40B-8A2F-48E9-9A2C-0549220D1320}" destId="{564B27B0-8B29-474A-B3EE-32393676E04D}" srcOrd="5" destOrd="0" parTransId="{3E620534-940C-499C-A486-C8FA9A4D4AED}" sibTransId="{D82B7E2D-8C83-4DA3-82A4-75D2586D212B}"/>
    <dgm:cxn modelId="{64DD7BE7-DA3D-4003-9391-8E82139780C0}" type="presOf" srcId="{8036CED1-2E0D-450C-8FE4-7C83D8169BE1}" destId="{60A9C7AA-29EE-4B73-82FA-40D9495949ED}" srcOrd="0" destOrd="0" presId="urn:microsoft.com/office/officeart/2008/layout/LinedList"/>
    <dgm:cxn modelId="{9BEB20F5-1D44-4C70-8B64-F6C457299D13}" type="presOf" srcId="{564B27B0-8B29-474A-B3EE-32393676E04D}" destId="{05E20F39-ABC6-45BD-BBB7-8DDF404368C6}" srcOrd="0" destOrd="0" presId="urn:microsoft.com/office/officeart/2008/layout/LinedList"/>
    <dgm:cxn modelId="{07AF58FB-EA09-4FED-A2CB-802BD8FF21D2}" srcId="{AD4AC40B-8A2F-48E9-9A2C-0549220D1320}" destId="{1B9B56FB-74BB-4CD9-928B-9AA59D14E35C}" srcOrd="6" destOrd="0" parTransId="{AE34F535-DBD0-427B-9C27-641DF0DE5CCB}" sibTransId="{2560B048-6A70-4299-A088-9AE2BD0CE075}"/>
    <dgm:cxn modelId="{112E9DFD-7F76-4BB9-93B1-4C174CB15795}" srcId="{AD4AC40B-8A2F-48E9-9A2C-0549220D1320}" destId="{5D61D86A-CD41-47FA-80FC-E2B0BA946D27}" srcOrd="14" destOrd="0" parTransId="{B7F41538-661C-4015-A4C2-3773D87EFCAD}" sibTransId="{583C1263-2DA7-4BF2-8744-EE6457B609F5}"/>
    <dgm:cxn modelId="{B47BF1FF-3DBB-48DE-AEF0-D09CBAFE97B6}" srcId="{AD4AC40B-8A2F-48E9-9A2C-0549220D1320}" destId="{A00D306D-4FC2-4F2B-B686-C665C3714A3A}" srcOrd="1" destOrd="0" parTransId="{985479E0-B3AF-4DD3-81CD-C22012879EB2}" sibTransId="{B53D18BE-C2F4-4AF2-80F2-8503758F34D9}"/>
    <dgm:cxn modelId="{16A070EE-506C-4167-8841-0114B2085BD2}" type="presParOf" srcId="{5B7CC739-092B-4D9C-AF08-B0684F66D47B}" destId="{E9091D83-44E4-4771-AAF7-4F3D46A00C47}" srcOrd="0" destOrd="0" presId="urn:microsoft.com/office/officeart/2008/layout/LinedList"/>
    <dgm:cxn modelId="{03ECE445-2065-4B13-8117-6D22E7BD67CC}" type="presParOf" srcId="{5B7CC739-092B-4D9C-AF08-B0684F66D47B}" destId="{5BB6D827-6419-4AED-9775-F86A6B9FF640}" srcOrd="1" destOrd="0" presId="urn:microsoft.com/office/officeart/2008/layout/LinedList"/>
    <dgm:cxn modelId="{4778830A-985A-4D09-940F-2297A9A5ABE1}" type="presParOf" srcId="{5BB6D827-6419-4AED-9775-F86A6B9FF640}" destId="{96239F60-1CB0-4193-9FC7-DEEAF7642827}" srcOrd="0" destOrd="0" presId="urn:microsoft.com/office/officeart/2008/layout/LinedList"/>
    <dgm:cxn modelId="{34AB50B3-AC75-4107-9351-E8D5DB445324}" type="presParOf" srcId="{5BB6D827-6419-4AED-9775-F86A6B9FF640}" destId="{CEDD8B3F-C467-42F7-A53A-B853BEA7729A}" srcOrd="1" destOrd="0" presId="urn:microsoft.com/office/officeart/2008/layout/LinedList"/>
    <dgm:cxn modelId="{2091D578-121B-4582-9982-E34F36D68911}" type="presParOf" srcId="{5B7CC739-092B-4D9C-AF08-B0684F66D47B}" destId="{6FE88805-439E-4EF2-B99E-B08FB29C88B6}" srcOrd="2" destOrd="0" presId="urn:microsoft.com/office/officeart/2008/layout/LinedList"/>
    <dgm:cxn modelId="{260EBD67-6BE4-4D28-9AE4-3FEAB9D8C979}" type="presParOf" srcId="{5B7CC739-092B-4D9C-AF08-B0684F66D47B}" destId="{FB4FE89B-4FF4-432B-A0EA-13FCEAEFDFC0}" srcOrd="3" destOrd="0" presId="urn:microsoft.com/office/officeart/2008/layout/LinedList"/>
    <dgm:cxn modelId="{BE6EE280-3CBE-4CF0-9565-B4AA317A7217}" type="presParOf" srcId="{FB4FE89B-4FF4-432B-A0EA-13FCEAEFDFC0}" destId="{D6FD2605-91DD-4D14-914D-7AD12D1C2326}" srcOrd="0" destOrd="0" presId="urn:microsoft.com/office/officeart/2008/layout/LinedList"/>
    <dgm:cxn modelId="{BF5D3C4B-5D9F-49B6-929B-FB5360E468AB}" type="presParOf" srcId="{FB4FE89B-4FF4-432B-A0EA-13FCEAEFDFC0}" destId="{E1A4DFB4-A77C-41BA-B01E-6E580FE6BF9B}" srcOrd="1" destOrd="0" presId="urn:microsoft.com/office/officeart/2008/layout/LinedList"/>
    <dgm:cxn modelId="{92916FD1-60D0-4B5D-ACC1-4E49FCE70028}" type="presParOf" srcId="{5B7CC739-092B-4D9C-AF08-B0684F66D47B}" destId="{BA46A210-43DF-4BE7-9903-068F02CC4D0D}" srcOrd="4" destOrd="0" presId="urn:microsoft.com/office/officeart/2008/layout/LinedList"/>
    <dgm:cxn modelId="{EBCC1AEE-F958-4F63-B0DC-AD3C943F3A46}" type="presParOf" srcId="{5B7CC739-092B-4D9C-AF08-B0684F66D47B}" destId="{993C685F-B3CB-48A1-9EE9-F4BA932252F5}" srcOrd="5" destOrd="0" presId="urn:microsoft.com/office/officeart/2008/layout/LinedList"/>
    <dgm:cxn modelId="{B8AAB6AE-29AE-409C-BD36-A279AC7A3BC1}" type="presParOf" srcId="{993C685F-B3CB-48A1-9EE9-F4BA932252F5}" destId="{F837FB96-6E39-4843-AAE7-8D522FC556AC}" srcOrd="0" destOrd="0" presId="urn:microsoft.com/office/officeart/2008/layout/LinedList"/>
    <dgm:cxn modelId="{068D7979-8C27-4ED7-9284-AD894BE59C88}" type="presParOf" srcId="{993C685F-B3CB-48A1-9EE9-F4BA932252F5}" destId="{98DB947E-4A48-463E-94D5-E47B6A1795F5}" srcOrd="1" destOrd="0" presId="urn:microsoft.com/office/officeart/2008/layout/LinedList"/>
    <dgm:cxn modelId="{FF9549B5-F64D-4AFE-B333-DF35D81D047B}" type="presParOf" srcId="{5B7CC739-092B-4D9C-AF08-B0684F66D47B}" destId="{1F8B9585-9FDD-4EC7-A7B2-258421FF725F}" srcOrd="6" destOrd="0" presId="urn:microsoft.com/office/officeart/2008/layout/LinedList"/>
    <dgm:cxn modelId="{854D255E-E6C1-44B7-BDDF-4983AE721019}" type="presParOf" srcId="{5B7CC739-092B-4D9C-AF08-B0684F66D47B}" destId="{BE9207CB-5050-4293-8420-D89E07950807}" srcOrd="7" destOrd="0" presId="urn:microsoft.com/office/officeart/2008/layout/LinedList"/>
    <dgm:cxn modelId="{19223445-5C0B-42CA-AAFC-3A2F9E41ACE4}" type="presParOf" srcId="{BE9207CB-5050-4293-8420-D89E07950807}" destId="{BC468F6F-7A28-4552-A33C-F6C8F3E0EDB4}" srcOrd="0" destOrd="0" presId="urn:microsoft.com/office/officeart/2008/layout/LinedList"/>
    <dgm:cxn modelId="{47E15CB8-BC0D-4758-883F-4AE80BADDE01}" type="presParOf" srcId="{BE9207CB-5050-4293-8420-D89E07950807}" destId="{CDD53848-FFE5-483A-BCC3-0C66185AD7B9}" srcOrd="1" destOrd="0" presId="urn:microsoft.com/office/officeart/2008/layout/LinedList"/>
    <dgm:cxn modelId="{86E67AF7-D5E2-4F03-8BA8-7C5D4F8AF1BA}" type="presParOf" srcId="{5B7CC739-092B-4D9C-AF08-B0684F66D47B}" destId="{1B65630E-A90F-4F90-A63D-7F1C09CE1A51}" srcOrd="8" destOrd="0" presId="urn:microsoft.com/office/officeart/2008/layout/LinedList"/>
    <dgm:cxn modelId="{E1FC4E55-5480-4468-A14E-173E3EA5FFA8}" type="presParOf" srcId="{5B7CC739-092B-4D9C-AF08-B0684F66D47B}" destId="{6D01BA29-F827-41CC-B420-28D60DF084A0}" srcOrd="9" destOrd="0" presId="urn:microsoft.com/office/officeart/2008/layout/LinedList"/>
    <dgm:cxn modelId="{DAA64D59-9F2F-4DD6-BF37-822D6FC7122E}" type="presParOf" srcId="{6D01BA29-F827-41CC-B420-28D60DF084A0}" destId="{3CFBC1B1-97DF-41EA-8588-E83FC94CCE3A}" srcOrd="0" destOrd="0" presId="urn:microsoft.com/office/officeart/2008/layout/LinedList"/>
    <dgm:cxn modelId="{607986BD-59C3-4FCD-8C89-BBD1A0F4E958}" type="presParOf" srcId="{6D01BA29-F827-41CC-B420-28D60DF084A0}" destId="{6C2116D2-346E-49C4-901D-22874754B08D}" srcOrd="1" destOrd="0" presId="urn:microsoft.com/office/officeart/2008/layout/LinedList"/>
    <dgm:cxn modelId="{38B4C42A-21FA-413E-94F6-B1C8146F495D}" type="presParOf" srcId="{5B7CC739-092B-4D9C-AF08-B0684F66D47B}" destId="{5BDC48C4-5A7F-4BE4-B404-9361BE5AEE43}" srcOrd="10" destOrd="0" presId="urn:microsoft.com/office/officeart/2008/layout/LinedList"/>
    <dgm:cxn modelId="{B271D0AC-CC4C-421C-A3CB-0D9EB341EF10}" type="presParOf" srcId="{5B7CC739-092B-4D9C-AF08-B0684F66D47B}" destId="{DC5ED572-ED91-4C87-A353-29F1F1B93FF6}" srcOrd="11" destOrd="0" presId="urn:microsoft.com/office/officeart/2008/layout/LinedList"/>
    <dgm:cxn modelId="{1EDFB7C3-C29C-49E3-AF08-67B5F7389E66}" type="presParOf" srcId="{DC5ED572-ED91-4C87-A353-29F1F1B93FF6}" destId="{05E20F39-ABC6-45BD-BBB7-8DDF404368C6}" srcOrd="0" destOrd="0" presId="urn:microsoft.com/office/officeart/2008/layout/LinedList"/>
    <dgm:cxn modelId="{9188EF54-6B0E-483B-A6E2-17FCB1575005}" type="presParOf" srcId="{DC5ED572-ED91-4C87-A353-29F1F1B93FF6}" destId="{AF0DCBE7-289B-46C0-8FDF-9CD378A88849}" srcOrd="1" destOrd="0" presId="urn:microsoft.com/office/officeart/2008/layout/LinedList"/>
    <dgm:cxn modelId="{C171DEDD-C671-4061-A7C4-D8178909C62F}" type="presParOf" srcId="{5B7CC739-092B-4D9C-AF08-B0684F66D47B}" destId="{14D1EF8A-B11E-4B96-B694-B78C2C3E5B42}" srcOrd="12" destOrd="0" presId="urn:microsoft.com/office/officeart/2008/layout/LinedList"/>
    <dgm:cxn modelId="{89515791-FD60-4D21-B191-30A0C2E98B8E}" type="presParOf" srcId="{5B7CC739-092B-4D9C-AF08-B0684F66D47B}" destId="{B0A83A8D-C5A7-4289-8EAB-67B848342F88}" srcOrd="13" destOrd="0" presId="urn:microsoft.com/office/officeart/2008/layout/LinedList"/>
    <dgm:cxn modelId="{444DC4AF-0EF9-4026-8827-1D1E3D28C8BC}" type="presParOf" srcId="{B0A83A8D-C5A7-4289-8EAB-67B848342F88}" destId="{B9CEAB4D-4859-4217-A13D-847188510FE4}" srcOrd="0" destOrd="0" presId="urn:microsoft.com/office/officeart/2008/layout/LinedList"/>
    <dgm:cxn modelId="{0F374512-572E-4784-B5AA-7DF720DA194E}" type="presParOf" srcId="{B0A83A8D-C5A7-4289-8EAB-67B848342F88}" destId="{26EF577D-B01E-42B6-8752-5ACBB3DA447B}" srcOrd="1" destOrd="0" presId="urn:microsoft.com/office/officeart/2008/layout/LinedList"/>
    <dgm:cxn modelId="{D3F91FF7-5F87-4587-B5DE-AF5A8D2956B6}" type="presParOf" srcId="{5B7CC739-092B-4D9C-AF08-B0684F66D47B}" destId="{CC2D2A8C-6A7E-4E31-8D7D-380F91ED97A4}" srcOrd="14" destOrd="0" presId="urn:microsoft.com/office/officeart/2008/layout/LinedList"/>
    <dgm:cxn modelId="{2EB3A843-7F1F-45F1-8A84-E6B7941C5B1C}" type="presParOf" srcId="{5B7CC739-092B-4D9C-AF08-B0684F66D47B}" destId="{79C9C274-FD97-4BD5-8FC5-78BD8D56F9A1}" srcOrd="15" destOrd="0" presId="urn:microsoft.com/office/officeart/2008/layout/LinedList"/>
    <dgm:cxn modelId="{F2D81F81-B373-4EAD-8095-B02CE35A1241}" type="presParOf" srcId="{79C9C274-FD97-4BD5-8FC5-78BD8D56F9A1}" destId="{60A9C7AA-29EE-4B73-82FA-40D9495949ED}" srcOrd="0" destOrd="0" presId="urn:microsoft.com/office/officeart/2008/layout/LinedList"/>
    <dgm:cxn modelId="{4B579A11-7A4F-40AE-8FF7-982CF4DB81B8}" type="presParOf" srcId="{79C9C274-FD97-4BD5-8FC5-78BD8D56F9A1}" destId="{AA503604-6271-46EC-9457-F3119C076BE9}" srcOrd="1" destOrd="0" presId="urn:microsoft.com/office/officeart/2008/layout/LinedList"/>
    <dgm:cxn modelId="{D9725B06-5C5E-4717-A3FA-85BF8F0DF98A}" type="presParOf" srcId="{5B7CC739-092B-4D9C-AF08-B0684F66D47B}" destId="{D42C1321-750B-4738-9503-F832D9CA7308}" srcOrd="16" destOrd="0" presId="urn:microsoft.com/office/officeart/2008/layout/LinedList"/>
    <dgm:cxn modelId="{1EEDA97A-6B9E-4575-96A6-BED796721A1C}" type="presParOf" srcId="{5B7CC739-092B-4D9C-AF08-B0684F66D47B}" destId="{EB3CB2A1-89BF-4824-9210-CF26DC8142D8}" srcOrd="17" destOrd="0" presId="urn:microsoft.com/office/officeart/2008/layout/LinedList"/>
    <dgm:cxn modelId="{3BFF0CE5-F36E-45B3-AEC7-34CEA5DC9CE9}" type="presParOf" srcId="{EB3CB2A1-89BF-4824-9210-CF26DC8142D8}" destId="{C4B4BFDB-AA1A-41AB-9C7B-89AB40E10D6D}" srcOrd="0" destOrd="0" presId="urn:microsoft.com/office/officeart/2008/layout/LinedList"/>
    <dgm:cxn modelId="{5154649F-4117-4F0C-82F3-1BDC7477634F}" type="presParOf" srcId="{EB3CB2A1-89BF-4824-9210-CF26DC8142D8}" destId="{F292ACF0-BD46-4417-99F0-37BA100BC034}" srcOrd="1" destOrd="0" presId="urn:microsoft.com/office/officeart/2008/layout/LinedList"/>
    <dgm:cxn modelId="{4630D3E5-2723-47A0-A445-AB6260631BF9}" type="presParOf" srcId="{5B7CC739-092B-4D9C-AF08-B0684F66D47B}" destId="{077A6D77-2A96-47FC-A006-D30F69B11B27}" srcOrd="18" destOrd="0" presId="urn:microsoft.com/office/officeart/2008/layout/LinedList"/>
    <dgm:cxn modelId="{27B65984-567E-4FC6-A201-753C4A639BF0}" type="presParOf" srcId="{5B7CC739-092B-4D9C-AF08-B0684F66D47B}" destId="{F2AD78FB-67DD-4105-82EE-FCB683FB15F2}" srcOrd="19" destOrd="0" presId="urn:microsoft.com/office/officeart/2008/layout/LinedList"/>
    <dgm:cxn modelId="{E7D14AB5-43DA-4E5F-B4CA-DD2858FE7AFB}" type="presParOf" srcId="{F2AD78FB-67DD-4105-82EE-FCB683FB15F2}" destId="{E6BEE14C-91C6-4891-ACAB-32A0032C88F6}" srcOrd="0" destOrd="0" presId="urn:microsoft.com/office/officeart/2008/layout/LinedList"/>
    <dgm:cxn modelId="{CF93C6C7-9C3F-495E-8193-B7F03CB233CC}" type="presParOf" srcId="{F2AD78FB-67DD-4105-82EE-FCB683FB15F2}" destId="{766226EA-BDFB-47F9-9684-C3FB28B1C1DE}" srcOrd="1" destOrd="0" presId="urn:microsoft.com/office/officeart/2008/layout/LinedList"/>
    <dgm:cxn modelId="{135E3B3D-35F4-44CD-ADCE-55C3396CE4FF}" type="presParOf" srcId="{5B7CC739-092B-4D9C-AF08-B0684F66D47B}" destId="{6A9C42CB-AD9D-42AC-BFF3-5F0A6D227170}" srcOrd="20" destOrd="0" presId="urn:microsoft.com/office/officeart/2008/layout/LinedList"/>
    <dgm:cxn modelId="{C799F17F-2B1C-4505-9ECF-4105E497EBD5}" type="presParOf" srcId="{5B7CC739-092B-4D9C-AF08-B0684F66D47B}" destId="{E4834931-E480-4E76-837E-1BE36A0A10A7}" srcOrd="21" destOrd="0" presId="urn:microsoft.com/office/officeart/2008/layout/LinedList"/>
    <dgm:cxn modelId="{75DCA1BB-628F-44EB-B756-E4ABBD85A0F6}" type="presParOf" srcId="{E4834931-E480-4E76-837E-1BE36A0A10A7}" destId="{34825FB1-CCC8-46E6-8D01-5CD8DC89CA70}" srcOrd="0" destOrd="0" presId="urn:microsoft.com/office/officeart/2008/layout/LinedList"/>
    <dgm:cxn modelId="{C72BEB36-B1EF-4D8E-B5F9-4C022176CA38}" type="presParOf" srcId="{E4834931-E480-4E76-837E-1BE36A0A10A7}" destId="{F32794E1-86BF-4AC1-A6F4-CA68EC255D61}" srcOrd="1" destOrd="0" presId="urn:microsoft.com/office/officeart/2008/layout/LinedList"/>
    <dgm:cxn modelId="{3AB21AFF-307F-4560-8A37-F8E70B68385F}" type="presParOf" srcId="{5B7CC739-092B-4D9C-AF08-B0684F66D47B}" destId="{0B3DD4B9-9069-4D0F-B4A5-CFFB16B46CAC}" srcOrd="22" destOrd="0" presId="urn:microsoft.com/office/officeart/2008/layout/LinedList"/>
    <dgm:cxn modelId="{1994D22A-EC82-43B6-BBC4-F2CFDE649A8B}" type="presParOf" srcId="{5B7CC739-092B-4D9C-AF08-B0684F66D47B}" destId="{7E7588D2-8577-49D1-8C08-A67529C00EDA}" srcOrd="23" destOrd="0" presId="urn:microsoft.com/office/officeart/2008/layout/LinedList"/>
    <dgm:cxn modelId="{B1D28D58-D3D0-4FE0-A0DC-40B36A736992}" type="presParOf" srcId="{7E7588D2-8577-49D1-8C08-A67529C00EDA}" destId="{5606E6B0-76A3-47D0-A412-15E1F5A4E087}" srcOrd="0" destOrd="0" presId="urn:microsoft.com/office/officeart/2008/layout/LinedList"/>
    <dgm:cxn modelId="{7FDE0306-E299-420B-B7D6-45A894CC3802}" type="presParOf" srcId="{7E7588D2-8577-49D1-8C08-A67529C00EDA}" destId="{0060DDA9-9EAB-40E5-8315-BF1B6ABB4E00}" srcOrd="1" destOrd="0" presId="urn:microsoft.com/office/officeart/2008/layout/LinedList"/>
    <dgm:cxn modelId="{59ADF744-4AC4-48B6-8B3D-CD5710D8E756}" type="presParOf" srcId="{5B7CC739-092B-4D9C-AF08-B0684F66D47B}" destId="{DCC2DC0C-4FBF-4EB7-965B-BABF6CD7F955}" srcOrd="24" destOrd="0" presId="urn:microsoft.com/office/officeart/2008/layout/LinedList"/>
    <dgm:cxn modelId="{98A74B93-D3EE-4DAD-8F74-6C0540CDEE6E}" type="presParOf" srcId="{5B7CC739-092B-4D9C-AF08-B0684F66D47B}" destId="{EE5800C1-91D8-4AF6-9C9F-7C34A0C632C1}" srcOrd="25" destOrd="0" presId="urn:microsoft.com/office/officeart/2008/layout/LinedList"/>
    <dgm:cxn modelId="{539ED2E5-4B86-4049-AD10-E32C96C2306C}" type="presParOf" srcId="{EE5800C1-91D8-4AF6-9C9F-7C34A0C632C1}" destId="{76D858AA-D05E-4216-BF8B-252760B82D1C}" srcOrd="0" destOrd="0" presId="urn:microsoft.com/office/officeart/2008/layout/LinedList"/>
    <dgm:cxn modelId="{766980A2-F9C6-4FAD-B01A-DD01819FF8D9}" type="presParOf" srcId="{EE5800C1-91D8-4AF6-9C9F-7C34A0C632C1}" destId="{F19C251F-F293-4B4A-9B9F-F0F294C25E1E}" srcOrd="1" destOrd="0" presId="urn:microsoft.com/office/officeart/2008/layout/LinedList"/>
    <dgm:cxn modelId="{BA3DB56B-D4C2-461A-81DF-A33D1E68CFEE}" type="presParOf" srcId="{5B7CC739-092B-4D9C-AF08-B0684F66D47B}" destId="{FDFECB76-605F-4838-90AA-E8C471D14A4C}" srcOrd="26" destOrd="0" presId="urn:microsoft.com/office/officeart/2008/layout/LinedList"/>
    <dgm:cxn modelId="{F4D2F492-2CAE-4710-A8A7-E9CE72440140}" type="presParOf" srcId="{5B7CC739-092B-4D9C-AF08-B0684F66D47B}" destId="{128E415E-547F-4F2E-B05E-250C5965DE7D}" srcOrd="27" destOrd="0" presId="urn:microsoft.com/office/officeart/2008/layout/LinedList"/>
    <dgm:cxn modelId="{16EB5B33-7010-423F-8666-51E6B3860476}" type="presParOf" srcId="{128E415E-547F-4F2E-B05E-250C5965DE7D}" destId="{FD0CC174-0B2F-41D9-BE37-6AF9328D8E0E}" srcOrd="0" destOrd="0" presId="urn:microsoft.com/office/officeart/2008/layout/LinedList"/>
    <dgm:cxn modelId="{C641E9F8-D318-4EC6-A5E6-77D7802905DF}" type="presParOf" srcId="{128E415E-547F-4F2E-B05E-250C5965DE7D}" destId="{440B72CA-C1BA-475D-A1EE-BB677DB0B1B9}" srcOrd="1" destOrd="0" presId="urn:microsoft.com/office/officeart/2008/layout/LinedList"/>
    <dgm:cxn modelId="{16A15FA3-FB03-4916-B53A-A7E8FA313818}" type="presParOf" srcId="{5B7CC739-092B-4D9C-AF08-B0684F66D47B}" destId="{2C699E16-EA77-47B1-BAE7-AB14177DCF56}" srcOrd="28" destOrd="0" presId="urn:microsoft.com/office/officeart/2008/layout/LinedList"/>
    <dgm:cxn modelId="{FCB4F142-5BA6-4BC5-A2ED-D7C8CECABF4F}" type="presParOf" srcId="{5B7CC739-092B-4D9C-AF08-B0684F66D47B}" destId="{C9D69BC8-9A63-47B4-BA24-8AC17A986BCB}" srcOrd="29" destOrd="0" presId="urn:microsoft.com/office/officeart/2008/layout/LinedList"/>
    <dgm:cxn modelId="{FB2AD8DA-366D-4609-9ADF-2FAA658546BA}" type="presParOf" srcId="{C9D69BC8-9A63-47B4-BA24-8AC17A986BCB}" destId="{4A696FA5-33C9-476C-9DBB-36CC556DA650}" srcOrd="0" destOrd="0" presId="urn:microsoft.com/office/officeart/2008/layout/LinedList"/>
    <dgm:cxn modelId="{B7741F2D-65F2-4EEF-85D8-68F4A405E3F2}" type="presParOf" srcId="{C9D69BC8-9A63-47B4-BA24-8AC17A986BCB}" destId="{3723CA07-1FE1-4F2F-8001-243F1574C205}" srcOrd="1" destOrd="0" presId="urn:microsoft.com/office/officeart/2008/layout/LinedList"/>
    <dgm:cxn modelId="{2FE78D89-D58B-4477-8275-7662C4D564C9}" type="presParOf" srcId="{5B7CC739-092B-4D9C-AF08-B0684F66D47B}" destId="{0AF4AEE0-A797-4CA3-A91F-FC418190BD29}" srcOrd="30" destOrd="0" presId="urn:microsoft.com/office/officeart/2008/layout/LinedList"/>
    <dgm:cxn modelId="{6ADDC04B-EC34-4ABA-A88B-FA9A28511616}" type="presParOf" srcId="{5B7CC739-092B-4D9C-AF08-B0684F66D47B}" destId="{6D2DFA26-9E99-4036-8CCA-14500E531762}" srcOrd="31" destOrd="0" presId="urn:microsoft.com/office/officeart/2008/layout/LinedList"/>
    <dgm:cxn modelId="{38D30C86-8238-4258-B707-BC5365C769F8}" type="presParOf" srcId="{6D2DFA26-9E99-4036-8CCA-14500E531762}" destId="{F58DFB77-9840-461F-A393-0942058731B1}" srcOrd="0" destOrd="0" presId="urn:microsoft.com/office/officeart/2008/layout/LinedList"/>
    <dgm:cxn modelId="{61F6B6EC-67D2-43BC-B4EA-4F848AE4AD57}" type="presParOf" srcId="{6D2DFA26-9E99-4036-8CCA-14500E531762}" destId="{7EA588A0-AF94-47D7-A986-E52041942168}" srcOrd="1" destOrd="0" presId="urn:microsoft.com/office/officeart/2008/layout/LinedList"/>
    <dgm:cxn modelId="{4BD1E752-5CF4-47C2-BDEF-BB105183106E}" type="presParOf" srcId="{5B7CC739-092B-4D9C-AF08-B0684F66D47B}" destId="{5679C3B3-15AB-41C5-8F10-87552160D48B}" srcOrd="32" destOrd="0" presId="urn:microsoft.com/office/officeart/2008/layout/LinedList"/>
    <dgm:cxn modelId="{E62A2E91-AFB8-40C2-AB6D-29FDBBB48CF4}" type="presParOf" srcId="{5B7CC739-092B-4D9C-AF08-B0684F66D47B}" destId="{10390A4F-9C6B-4338-970E-691E1DA6CACB}" srcOrd="33" destOrd="0" presId="urn:microsoft.com/office/officeart/2008/layout/LinedList"/>
    <dgm:cxn modelId="{93D4AC6B-5F0C-4E23-BC20-E3B7E0BC0836}" type="presParOf" srcId="{10390A4F-9C6B-4338-970E-691E1DA6CACB}" destId="{14176C70-4C72-4B02-BBCE-820F78BADE6A}" srcOrd="0" destOrd="0" presId="urn:microsoft.com/office/officeart/2008/layout/LinedList"/>
    <dgm:cxn modelId="{EBF54394-77A3-46A3-8604-7647AF4DA5DF}" type="presParOf" srcId="{10390A4F-9C6B-4338-970E-691E1DA6CACB}" destId="{EA0C1F9C-F3B5-4F90-9C4A-3BF9E041B1C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091D83-44E4-4771-AAF7-4F3D46A00C47}">
      <dsp:nvSpPr>
        <dsp:cNvPr id="0" name=""/>
        <dsp:cNvSpPr/>
      </dsp:nvSpPr>
      <dsp:spPr>
        <a:xfrm>
          <a:off x="0" y="2457"/>
          <a:ext cx="728680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6239F60-1CB0-4193-9FC7-DEEAF7642827}">
      <dsp:nvSpPr>
        <dsp:cNvPr id="0" name=""/>
        <dsp:cNvSpPr/>
      </dsp:nvSpPr>
      <dsp:spPr>
        <a:xfrm>
          <a:off x="0" y="2457"/>
          <a:ext cx="7286803" cy="364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Goudy Old Style"/>
            </a:rPr>
            <a:t> </a:t>
          </a:r>
          <a:r>
            <a:rPr lang="en-US" sz="1700" kern="1200" dirty="0" err="1"/>
            <a:t>Receptionista</a:t>
          </a:r>
          <a:r>
            <a:rPr lang="en-US" sz="1700" kern="1200" dirty="0"/>
            <a:t> :Buenos </a:t>
          </a:r>
          <a:r>
            <a:rPr lang="en-US" sz="1700" kern="1200" dirty="0" err="1"/>
            <a:t>dias</a:t>
          </a:r>
          <a:r>
            <a:rPr lang="en-US" sz="1700" kern="1200" dirty="0"/>
            <a:t> !Hotel Esperanza. Como le </a:t>
          </a:r>
          <a:r>
            <a:rPr lang="en-US" sz="1700" kern="1200" dirty="0" err="1"/>
            <a:t>puedo</a:t>
          </a:r>
          <a:r>
            <a:rPr lang="en-US" sz="1700" kern="1200" dirty="0"/>
            <a:t> </a:t>
          </a:r>
          <a:r>
            <a:rPr lang="en-US" sz="1700" kern="1200" dirty="0" err="1"/>
            <a:t>ayudar</a:t>
          </a:r>
          <a:r>
            <a:rPr lang="en-US" sz="1700" kern="1200" dirty="0"/>
            <a:t>?</a:t>
          </a:r>
        </a:p>
      </dsp:txBody>
      <dsp:txXfrm>
        <a:off x="0" y="2457"/>
        <a:ext cx="7286803" cy="364034"/>
      </dsp:txXfrm>
    </dsp:sp>
    <dsp:sp modelId="{6FE88805-439E-4EF2-B99E-B08FB29C88B6}">
      <dsp:nvSpPr>
        <dsp:cNvPr id="0" name=""/>
        <dsp:cNvSpPr/>
      </dsp:nvSpPr>
      <dsp:spPr>
        <a:xfrm>
          <a:off x="0" y="366492"/>
          <a:ext cx="7286803" cy="0"/>
        </a:xfrm>
        <a:prstGeom prst="line">
          <a:avLst/>
        </a:prstGeom>
        <a:gradFill rotWithShape="0">
          <a:gsLst>
            <a:gs pos="0">
              <a:schemeClr val="accent2">
                <a:hueOff val="-10199"/>
                <a:satOff val="-589"/>
                <a:lumOff val="809"/>
                <a:alphaOff val="0"/>
                <a:tint val="96000"/>
                <a:lumMod val="104000"/>
              </a:schemeClr>
            </a:gs>
            <a:gs pos="100000">
              <a:schemeClr val="accent2">
                <a:hueOff val="-10199"/>
                <a:satOff val="-589"/>
                <a:lumOff val="809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-10199"/>
              <a:satOff val="-589"/>
              <a:lumOff val="809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6FD2605-91DD-4D14-914D-7AD12D1C2326}">
      <dsp:nvSpPr>
        <dsp:cNvPr id="0" name=""/>
        <dsp:cNvSpPr/>
      </dsp:nvSpPr>
      <dsp:spPr>
        <a:xfrm>
          <a:off x="0" y="366492"/>
          <a:ext cx="7286803" cy="364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MR. Alvaro: Buenos </a:t>
          </a:r>
          <a:r>
            <a:rPr lang="en-US" sz="1700" kern="1200" dirty="0" err="1"/>
            <a:t>dias</a:t>
          </a:r>
          <a:r>
            <a:rPr lang="en-US" sz="1700" kern="1200" dirty="0"/>
            <a:t> ! Me</a:t>
          </a:r>
          <a:r>
            <a:rPr lang="en-US" sz="1700" kern="1200" dirty="0">
              <a:latin typeface="Goudy Old Style"/>
            </a:rPr>
            <a:t>  </a:t>
          </a:r>
          <a:r>
            <a:rPr lang="en-US" sz="1700" kern="1200" dirty="0" err="1"/>
            <a:t>gustaria</a:t>
          </a:r>
          <a:r>
            <a:rPr lang="en-US" sz="1700" kern="1200" dirty="0"/>
            <a:t> </a:t>
          </a:r>
          <a:r>
            <a:rPr lang="en-US" sz="1700" kern="1200" dirty="0" err="1"/>
            <a:t>reservar</a:t>
          </a:r>
          <a:r>
            <a:rPr lang="en-US" sz="1700" kern="1200" dirty="0"/>
            <a:t> </a:t>
          </a:r>
          <a:r>
            <a:rPr lang="en-US" sz="1700" kern="1200" dirty="0" err="1"/>
            <a:t>tres</a:t>
          </a:r>
          <a:r>
            <a:rPr lang="en-US" sz="1700" kern="1200" dirty="0"/>
            <a:t> </a:t>
          </a:r>
          <a:r>
            <a:rPr lang="en-US" sz="1700" kern="1200" dirty="0" err="1"/>
            <a:t>habitaciones</a:t>
          </a:r>
          <a:r>
            <a:rPr lang="en-US" sz="1700" kern="1200" dirty="0"/>
            <a:t> </a:t>
          </a:r>
          <a:r>
            <a:rPr lang="en-US" sz="1700" kern="1200" dirty="0" err="1"/>
            <a:t>en</a:t>
          </a:r>
          <a:r>
            <a:rPr lang="en-US" sz="1700" kern="1200" dirty="0"/>
            <a:t> </a:t>
          </a:r>
          <a:r>
            <a:rPr lang="en-US" sz="1700" kern="1200" dirty="0" err="1"/>
            <a:t>el</a:t>
          </a:r>
          <a:r>
            <a:rPr lang="en-US" sz="1700" kern="1200" dirty="0"/>
            <a:t> hotel.</a:t>
          </a:r>
        </a:p>
      </dsp:txBody>
      <dsp:txXfrm>
        <a:off x="0" y="366492"/>
        <a:ext cx="7286803" cy="364034"/>
      </dsp:txXfrm>
    </dsp:sp>
    <dsp:sp modelId="{BA46A210-43DF-4BE7-9903-068F02CC4D0D}">
      <dsp:nvSpPr>
        <dsp:cNvPr id="0" name=""/>
        <dsp:cNvSpPr/>
      </dsp:nvSpPr>
      <dsp:spPr>
        <a:xfrm>
          <a:off x="0" y="730527"/>
          <a:ext cx="7286803" cy="0"/>
        </a:xfrm>
        <a:prstGeom prst="line">
          <a:avLst/>
        </a:prstGeom>
        <a:gradFill rotWithShape="0">
          <a:gsLst>
            <a:gs pos="0">
              <a:schemeClr val="accent2">
                <a:hueOff val="-20399"/>
                <a:satOff val="-1179"/>
                <a:lumOff val="1618"/>
                <a:alphaOff val="0"/>
                <a:tint val="96000"/>
                <a:lumMod val="104000"/>
              </a:schemeClr>
            </a:gs>
            <a:gs pos="100000">
              <a:schemeClr val="accent2">
                <a:hueOff val="-20399"/>
                <a:satOff val="-1179"/>
                <a:lumOff val="1618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-20399"/>
              <a:satOff val="-1179"/>
              <a:lumOff val="1618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837FB96-6E39-4843-AAE7-8D522FC556AC}">
      <dsp:nvSpPr>
        <dsp:cNvPr id="0" name=""/>
        <dsp:cNvSpPr/>
      </dsp:nvSpPr>
      <dsp:spPr>
        <a:xfrm>
          <a:off x="0" y="730527"/>
          <a:ext cx="7286803" cy="364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 err="1"/>
            <a:t>Receptionista</a:t>
          </a:r>
          <a:r>
            <a:rPr lang="en-US" sz="1700" kern="1200" dirty="0"/>
            <a:t> : Muy bien . Como se llama </a:t>
          </a:r>
          <a:r>
            <a:rPr lang="en-US" sz="1700" kern="1200" dirty="0" err="1"/>
            <a:t>usted</a:t>
          </a:r>
          <a:r>
            <a:rPr lang="en-US" sz="1700" kern="1200" dirty="0"/>
            <a:t>?</a:t>
          </a:r>
        </a:p>
      </dsp:txBody>
      <dsp:txXfrm>
        <a:off x="0" y="730527"/>
        <a:ext cx="7286803" cy="364034"/>
      </dsp:txXfrm>
    </dsp:sp>
    <dsp:sp modelId="{1F8B9585-9FDD-4EC7-A7B2-258421FF725F}">
      <dsp:nvSpPr>
        <dsp:cNvPr id="0" name=""/>
        <dsp:cNvSpPr/>
      </dsp:nvSpPr>
      <dsp:spPr>
        <a:xfrm>
          <a:off x="0" y="1094562"/>
          <a:ext cx="7286803" cy="0"/>
        </a:xfrm>
        <a:prstGeom prst="line">
          <a:avLst/>
        </a:prstGeom>
        <a:gradFill rotWithShape="0">
          <a:gsLst>
            <a:gs pos="0">
              <a:schemeClr val="accent2">
                <a:hueOff val="-30598"/>
                <a:satOff val="-1768"/>
                <a:lumOff val="2426"/>
                <a:alphaOff val="0"/>
                <a:tint val="96000"/>
                <a:lumMod val="104000"/>
              </a:schemeClr>
            </a:gs>
            <a:gs pos="100000">
              <a:schemeClr val="accent2">
                <a:hueOff val="-30598"/>
                <a:satOff val="-1768"/>
                <a:lumOff val="2426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-30598"/>
              <a:satOff val="-1768"/>
              <a:lumOff val="2426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468F6F-7A28-4552-A33C-F6C8F3E0EDB4}">
      <dsp:nvSpPr>
        <dsp:cNvPr id="0" name=""/>
        <dsp:cNvSpPr/>
      </dsp:nvSpPr>
      <dsp:spPr>
        <a:xfrm>
          <a:off x="0" y="1094562"/>
          <a:ext cx="7286803" cy="364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 err="1"/>
            <a:t>MR.Alvaro</a:t>
          </a:r>
          <a:r>
            <a:rPr lang="en-US" sz="1700" kern="1200" dirty="0"/>
            <a:t>: Me </a:t>
          </a:r>
          <a:r>
            <a:rPr lang="en-US" sz="1700" kern="1200" dirty="0" err="1"/>
            <a:t>llamo</a:t>
          </a:r>
          <a:r>
            <a:rPr lang="en-US" sz="1700" kern="1200" dirty="0"/>
            <a:t> Alvaro Esteban Rodriguez.</a:t>
          </a:r>
        </a:p>
      </dsp:txBody>
      <dsp:txXfrm>
        <a:off x="0" y="1094562"/>
        <a:ext cx="7286803" cy="364034"/>
      </dsp:txXfrm>
    </dsp:sp>
    <dsp:sp modelId="{1B65630E-A90F-4F90-A63D-7F1C09CE1A51}">
      <dsp:nvSpPr>
        <dsp:cNvPr id="0" name=""/>
        <dsp:cNvSpPr/>
      </dsp:nvSpPr>
      <dsp:spPr>
        <a:xfrm>
          <a:off x="0" y="1458597"/>
          <a:ext cx="7286803" cy="0"/>
        </a:xfrm>
        <a:prstGeom prst="line">
          <a:avLst/>
        </a:prstGeom>
        <a:gradFill rotWithShape="0">
          <a:gsLst>
            <a:gs pos="0">
              <a:schemeClr val="accent2">
                <a:hueOff val="-40798"/>
                <a:satOff val="-2358"/>
                <a:lumOff val="3235"/>
                <a:alphaOff val="0"/>
                <a:tint val="96000"/>
                <a:lumMod val="104000"/>
              </a:schemeClr>
            </a:gs>
            <a:gs pos="100000">
              <a:schemeClr val="accent2">
                <a:hueOff val="-40798"/>
                <a:satOff val="-2358"/>
                <a:lumOff val="3235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-40798"/>
              <a:satOff val="-2358"/>
              <a:lumOff val="3235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CFBC1B1-97DF-41EA-8588-E83FC94CCE3A}">
      <dsp:nvSpPr>
        <dsp:cNvPr id="0" name=""/>
        <dsp:cNvSpPr/>
      </dsp:nvSpPr>
      <dsp:spPr>
        <a:xfrm>
          <a:off x="0" y="1458597"/>
          <a:ext cx="7286803" cy="364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latin typeface="Goudy Old Style"/>
            </a:rPr>
            <a:t> </a:t>
          </a:r>
          <a:r>
            <a:rPr lang="en-US" sz="1700" kern="1200" dirty="0"/>
            <a:t>Receptionista : Muy bien </a:t>
          </a:r>
          <a:r>
            <a:rPr lang="en-US" sz="1700" kern="1200" dirty="0" err="1"/>
            <a:t>Señor</a:t>
          </a:r>
          <a:r>
            <a:rPr lang="en-US" sz="1700" kern="1200" dirty="0"/>
            <a:t> Rodriguez. Para </a:t>
          </a:r>
          <a:r>
            <a:rPr lang="en-US" sz="1700" kern="1200" dirty="0" err="1"/>
            <a:t>cuantas</a:t>
          </a:r>
          <a:r>
            <a:rPr lang="en-US" sz="1700" kern="1200" dirty="0"/>
            <a:t> personas?</a:t>
          </a:r>
        </a:p>
      </dsp:txBody>
      <dsp:txXfrm>
        <a:off x="0" y="1458597"/>
        <a:ext cx="7286803" cy="364034"/>
      </dsp:txXfrm>
    </dsp:sp>
    <dsp:sp modelId="{5BDC48C4-5A7F-4BE4-B404-9361BE5AEE43}">
      <dsp:nvSpPr>
        <dsp:cNvPr id="0" name=""/>
        <dsp:cNvSpPr/>
      </dsp:nvSpPr>
      <dsp:spPr>
        <a:xfrm>
          <a:off x="0" y="1822632"/>
          <a:ext cx="7286803" cy="0"/>
        </a:xfrm>
        <a:prstGeom prst="line">
          <a:avLst/>
        </a:prstGeom>
        <a:gradFill rotWithShape="0">
          <a:gsLst>
            <a:gs pos="0">
              <a:schemeClr val="accent2">
                <a:hueOff val="-50997"/>
                <a:satOff val="-2947"/>
                <a:lumOff val="4044"/>
                <a:alphaOff val="0"/>
                <a:tint val="96000"/>
                <a:lumMod val="104000"/>
              </a:schemeClr>
            </a:gs>
            <a:gs pos="100000">
              <a:schemeClr val="accent2">
                <a:hueOff val="-50997"/>
                <a:satOff val="-2947"/>
                <a:lumOff val="4044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-50997"/>
              <a:satOff val="-2947"/>
              <a:lumOff val="4044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5E20F39-ABC6-45BD-BBB7-8DDF404368C6}">
      <dsp:nvSpPr>
        <dsp:cNvPr id="0" name=""/>
        <dsp:cNvSpPr/>
      </dsp:nvSpPr>
      <dsp:spPr>
        <a:xfrm>
          <a:off x="0" y="1822632"/>
          <a:ext cx="7286803" cy="364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MR. Alvaro: Para seis personas.</a:t>
          </a:r>
        </a:p>
      </dsp:txBody>
      <dsp:txXfrm>
        <a:off x="0" y="1822632"/>
        <a:ext cx="7286803" cy="364034"/>
      </dsp:txXfrm>
    </dsp:sp>
    <dsp:sp modelId="{14D1EF8A-B11E-4B96-B694-B78C2C3E5B42}">
      <dsp:nvSpPr>
        <dsp:cNvPr id="0" name=""/>
        <dsp:cNvSpPr/>
      </dsp:nvSpPr>
      <dsp:spPr>
        <a:xfrm>
          <a:off x="0" y="2186667"/>
          <a:ext cx="7286803" cy="0"/>
        </a:xfrm>
        <a:prstGeom prst="line">
          <a:avLst/>
        </a:prstGeom>
        <a:gradFill rotWithShape="0">
          <a:gsLst>
            <a:gs pos="0">
              <a:schemeClr val="accent2">
                <a:hueOff val="-61196"/>
                <a:satOff val="-3537"/>
                <a:lumOff val="4853"/>
                <a:alphaOff val="0"/>
                <a:tint val="96000"/>
                <a:lumMod val="104000"/>
              </a:schemeClr>
            </a:gs>
            <a:gs pos="100000">
              <a:schemeClr val="accent2">
                <a:hueOff val="-61196"/>
                <a:satOff val="-3537"/>
                <a:lumOff val="4853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-61196"/>
              <a:satOff val="-3537"/>
              <a:lumOff val="4853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9CEAB4D-4859-4217-A13D-847188510FE4}">
      <dsp:nvSpPr>
        <dsp:cNvPr id="0" name=""/>
        <dsp:cNvSpPr/>
      </dsp:nvSpPr>
      <dsp:spPr>
        <a:xfrm>
          <a:off x="0" y="2186667"/>
          <a:ext cx="7286803" cy="364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 err="1"/>
            <a:t>Receptionista</a:t>
          </a:r>
          <a:r>
            <a:rPr lang="en-US" sz="1700" kern="1200" dirty="0"/>
            <a:t> : Tres o seis </a:t>
          </a:r>
          <a:r>
            <a:rPr lang="en-US" sz="1700" kern="1200" dirty="0" err="1"/>
            <a:t>habitaciones</a:t>
          </a:r>
          <a:r>
            <a:rPr lang="en-US" sz="1700" kern="1200" dirty="0"/>
            <a:t> ?</a:t>
          </a:r>
        </a:p>
      </dsp:txBody>
      <dsp:txXfrm>
        <a:off x="0" y="2186667"/>
        <a:ext cx="7286803" cy="364034"/>
      </dsp:txXfrm>
    </dsp:sp>
    <dsp:sp modelId="{CC2D2A8C-6A7E-4E31-8D7D-380F91ED97A4}">
      <dsp:nvSpPr>
        <dsp:cNvPr id="0" name=""/>
        <dsp:cNvSpPr/>
      </dsp:nvSpPr>
      <dsp:spPr>
        <a:xfrm>
          <a:off x="0" y="2550702"/>
          <a:ext cx="7286803" cy="0"/>
        </a:xfrm>
        <a:prstGeom prst="line">
          <a:avLst/>
        </a:prstGeom>
        <a:gradFill rotWithShape="0">
          <a:gsLst>
            <a:gs pos="0">
              <a:schemeClr val="accent2">
                <a:hueOff val="-71396"/>
                <a:satOff val="-4126"/>
                <a:lumOff val="5662"/>
                <a:alphaOff val="0"/>
                <a:tint val="96000"/>
                <a:lumMod val="104000"/>
              </a:schemeClr>
            </a:gs>
            <a:gs pos="100000">
              <a:schemeClr val="accent2">
                <a:hueOff val="-71396"/>
                <a:satOff val="-4126"/>
                <a:lumOff val="5662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-71396"/>
              <a:satOff val="-4126"/>
              <a:lumOff val="5662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A9C7AA-29EE-4B73-82FA-40D9495949ED}">
      <dsp:nvSpPr>
        <dsp:cNvPr id="0" name=""/>
        <dsp:cNvSpPr/>
      </dsp:nvSpPr>
      <dsp:spPr>
        <a:xfrm>
          <a:off x="0" y="2550702"/>
          <a:ext cx="7286803" cy="364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MR. Alvaro : Para </a:t>
          </a:r>
          <a:r>
            <a:rPr lang="en-US" sz="1700" kern="1200" dirty="0" err="1"/>
            <a:t>tres</a:t>
          </a:r>
          <a:r>
            <a:rPr lang="en-US" sz="1700" kern="1200" dirty="0"/>
            <a:t> </a:t>
          </a:r>
          <a:r>
            <a:rPr lang="en-US" sz="1700" kern="1200" dirty="0" err="1"/>
            <a:t>habitaciones</a:t>
          </a:r>
          <a:r>
            <a:rPr lang="en-US" sz="1700" kern="1200" dirty="0"/>
            <a:t>.</a:t>
          </a:r>
        </a:p>
      </dsp:txBody>
      <dsp:txXfrm>
        <a:off x="0" y="2550702"/>
        <a:ext cx="7286803" cy="364034"/>
      </dsp:txXfrm>
    </dsp:sp>
    <dsp:sp modelId="{D42C1321-750B-4738-9503-F832D9CA7308}">
      <dsp:nvSpPr>
        <dsp:cNvPr id="0" name=""/>
        <dsp:cNvSpPr/>
      </dsp:nvSpPr>
      <dsp:spPr>
        <a:xfrm>
          <a:off x="0" y="2914737"/>
          <a:ext cx="7286803" cy="0"/>
        </a:xfrm>
        <a:prstGeom prst="line">
          <a:avLst/>
        </a:prstGeom>
        <a:gradFill rotWithShape="0">
          <a:gsLst>
            <a:gs pos="0">
              <a:schemeClr val="accent2">
                <a:hueOff val="-81595"/>
                <a:satOff val="-4716"/>
                <a:lumOff val="6471"/>
                <a:alphaOff val="0"/>
                <a:tint val="96000"/>
                <a:lumMod val="104000"/>
              </a:schemeClr>
            </a:gs>
            <a:gs pos="100000">
              <a:schemeClr val="accent2">
                <a:hueOff val="-81595"/>
                <a:satOff val="-4716"/>
                <a:lumOff val="6471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-81595"/>
              <a:satOff val="-4716"/>
              <a:lumOff val="6471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4B4BFDB-AA1A-41AB-9C7B-89AB40E10D6D}">
      <dsp:nvSpPr>
        <dsp:cNvPr id="0" name=""/>
        <dsp:cNvSpPr/>
      </dsp:nvSpPr>
      <dsp:spPr>
        <a:xfrm>
          <a:off x="0" y="2914737"/>
          <a:ext cx="7286803" cy="364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 err="1"/>
            <a:t>Receptionista</a:t>
          </a:r>
          <a:r>
            <a:rPr lang="en-US" sz="1700" kern="1200" dirty="0"/>
            <a:t> : Cama doble o </a:t>
          </a:r>
          <a:r>
            <a:rPr lang="en-US" sz="1700" kern="1200" dirty="0" err="1"/>
            <a:t>los</a:t>
          </a:r>
          <a:r>
            <a:rPr lang="en-US" sz="1700" kern="1200" dirty="0"/>
            <a:t> seis </a:t>
          </a:r>
          <a:r>
            <a:rPr lang="en-US" sz="1700" kern="1200" dirty="0" err="1"/>
            <a:t>individuales</a:t>
          </a:r>
          <a:r>
            <a:rPr lang="en-US" sz="1700" kern="1200" dirty="0"/>
            <a:t>?</a:t>
          </a:r>
        </a:p>
      </dsp:txBody>
      <dsp:txXfrm>
        <a:off x="0" y="2914737"/>
        <a:ext cx="7286803" cy="364034"/>
      </dsp:txXfrm>
    </dsp:sp>
    <dsp:sp modelId="{077A6D77-2A96-47FC-A006-D30F69B11B27}">
      <dsp:nvSpPr>
        <dsp:cNvPr id="0" name=""/>
        <dsp:cNvSpPr/>
      </dsp:nvSpPr>
      <dsp:spPr>
        <a:xfrm>
          <a:off x="0" y="3278771"/>
          <a:ext cx="7286803" cy="0"/>
        </a:xfrm>
        <a:prstGeom prst="line">
          <a:avLst/>
        </a:prstGeom>
        <a:gradFill rotWithShape="0">
          <a:gsLst>
            <a:gs pos="0">
              <a:schemeClr val="accent2">
                <a:hueOff val="-91794"/>
                <a:satOff val="-5305"/>
                <a:lumOff val="7279"/>
                <a:alphaOff val="0"/>
                <a:tint val="96000"/>
                <a:lumMod val="104000"/>
              </a:schemeClr>
            </a:gs>
            <a:gs pos="100000">
              <a:schemeClr val="accent2">
                <a:hueOff val="-91794"/>
                <a:satOff val="-5305"/>
                <a:lumOff val="7279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-91794"/>
              <a:satOff val="-5305"/>
              <a:lumOff val="7279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6BEE14C-91C6-4891-ACAB-32A0032C88F6}">
      <dsp:nvSpPr>
        <dsp:cNvPr id="0" name=""/>
        <dsp:cNvSpPr/>
      </dsp:nvSpPr>
      <dsp:spPr>
        <a:xfrm>
          <a:off x="0" y="3278771"/>
          <a:ext cx="7286803" cy="364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MR .Alvaro: De </a:t>
          </a:r>
          <a:r>
            <a:rPr lang="en-US" sz="1700" kern="1200" dirty="0" err="1"/>
            <a:t>cama</a:t>
          </a:r>
          <a:r>
            <a:rPr lang="en-US" sz="1700" kern="1200" dirty="0"/>
            <a:t> doble </a:t>
          </a:r>
          <a:r>
            <a:rPr lang="en-US" sz="1700" kern="1200" dirty="0" err="1"/>
            <a:t>por</a:t>
          </a:r>
          <a:r>
            <a:rPr lang="en-US" sz="1700" kern="1200" dirty="0"/>
            <a:t> favor.</a:t>
          </a:r>
        </a:p>
      </dsp:txBody>
      <dsp:txXfrm>
        <a:off x="0" y="3278771"/>
        <a:ext cx="7286803" cy="364034"/>
      </dsp:txXfrm>
    </dsp:sp>
    <dsp:sp modelId="{6A9C42CB-AD9D-42AC-BFF3-5F0A6D227170}">
      <dsp:nvSpPr>
        <dsp:cNvPr id="0" name=""/>
        <dsp:cNvSpPr/>
      </dsp:nvSpPr>
      <dsp:spPr>
        <a:xfrm>
          <a:off x="0" y="3642806"/>
          <a:ext cx="7286803" cy="0"/>
        </a:xfrm>
        <a:prstGeom prst="line">
          <a:avLst/>
        </a:prstGeom>
        <a:gradFill rotWithShape="0">
          <a:gsLst>
            <a:gs pos="0">
              <a:schemeClr val="accent2">
                <a:hueOff val="-101994"/>
                <a:satOff val="-5895"/>
                <a:lumOff val="8088"/>
                <a:alphaOff val="0"/>
                <a:tint val="96000"/>
                <a:lumMod val="104000"/>
              </a:schemeClr>
            </a:gs>
            <a:gs pos="100000">
              <a:schemeClr val="accent2">
                <a:hueOff val="-101994"/>
                <a:satOff val="-5895"/>
                <a:lumOff val="8088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-101994"/>
              <a:satOff val="-5895"/>
              <a:lumOff val="8088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4825FB1-CCC8-46E6-8D01-5CD8DC89CA70}">
      <dsp:nvSpPr>
        <dsp:cNvPr id="0" name=""/>
        <dsp:cNvSpPr/>
      </dsp:nvSpPr>
      <dsp:spPr>
        <a:xfrm>
          <a:off x="0" y="3642806"/>
          <a:ext cx="7286803" cy="364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 err="1"/>
            <a:t>Receptionista</a:t>
          </a:r>
          <a:r>
            <a:rPr lang="en-US" sz="1700" kern="1200" dirty="0"/>
            <a:t> :Para que </a:t>
          </a:r>
          <a:r>
            <a:rPr lang="en-US" sz="1700" kern="1200" dirty="0" err="1"/>
            <a:t>fecha</a:t>
          </a:r>
          <a:r>
            <a:rPr lang="en-US" sz="1700" kern="1200" dirty="0"/>
            <a:t>?</a:t>
          </a:r>
        </a:p>
      </dsp:txBody>
      <dsp:txXfrm>
        <a:off x="0" y="3642806"/>
        <a:ext cx="7286803" cy="364034"/>
      </dsp:txXfrm>
    </dsp:sp>
    <dsp:sp modelId="{0B3DD4B9-9069-4D0F-B4A5-CFFB16B46CAC}">
      <dsp:nvSpPr>
        <dsp:cNvPr id="0" name=""/>
        <dsp:cNvSpPr/>
      </dsp:nvSpPr>
      <dsp:spPr>
        <a:xfrm>
          <a:off x="0" y="4006841"/>
          <a:ext cx="7286803" cy="0"/>
        </a:xfrm>
        <a:prstGeom prst="line">
          <a:avLst/>
        </a:prstGeom>
        <a:gradFill rotWithShape="0">
          <a:gsLst>
            <a:gs pos="0">
              <a:schemeClr val="accent2">
                <a:hueOff val="-112193"/>
                <a:satOff val="-6484"/>
                <a:lumOff val="8897"/>
                <a:alphaOff val="0"/>
                <a:tint val="96000"/>
                <a:lumMod val="104000"/>
              </a:schemeClr>
            </a:gs>
            <a:gs pos="100000">
              <a:schemeClr val="accent2">
                <a:hueOff val="-112193"/>
                <a:satOff val="-6484"/>
                <a:lumOff val="8897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-112193"/>
              <a:satOff val="-6484"/>
              <a:lumOff val="8897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606E6B0-76A3-47D0-A412-15E1F5A4E087}">
      <dsp:nvSpPr>
        <dsp:cNvPr id="0" name=""/>
        <dsp:cNvSpPr/>
      </dsp:nvSpPr>
      <dsp:spPr>
        <a:xfrm>
          <a:off x="0" y="4006841"/>
          <a:ext cx="7286803" cy="364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MR .Alvaro: Para </a:t>
          </a:r>
          <a:r>
            <a:rPr lang="en-US" sz="1700" kern="1200" dirty="0" err="1"/>
            <a:t>veintidos</a:t>
          </a:r>
          <a:r>
            <a:rPr lang="en-US" sz="1700" kern="1200" dirty="0"/>
            <a:t> de </a:t>
          </a:r>
          <a:r>
            <a:rPr lang="en-US" sz="1700" kern="1200" dirty="0" err="1"/>
            <a:t>julio</a:t>
          </a:r>
          <a:r>
            <a:rPr lang="en-US" sz="1700" kern="1200" dirty="0"/>
            <a:t> de 2022.</a:t>
          </a:r>
        </a:p>
      </dsp:txBody>
      <dsp:txXfrm>
        <a:off x="0" y="4006841"/>
        <a:ext cx="7286803" cy="364034"/>
      </dsp:txXfrm>
    </dsp:sp>
    <dsp:sp modelId="{DCC2DC0C-4FBF-4EB7-965B-BABF6CD7F955}">
      <dsp:nvSpPr>
        <dsp:cNvPr id="0" name=""/>
        <dsp:cNvSpPr/>
      </dsp:nvSpPr>
      <dsp:spPr>
        <a:xfrm>
          <a:off x="0" y="4370876"/>
          <a:ext cx="7286803" cy="0"/>
        </a:xfrm>
        <a:prstGeom prst="line">
          <a:avLst/>
        </a:prstGeom>
        <a:gradFill rotWithShape="0">
          <a:gsLst>
            <a:gs pos="0">
              <a:schemeClr val="accent2">
                <a:hueOff val="-122393"/>
                <a:satOff val="-7074"/>
                <a:lumOff val="9706"/>
                <a:alphaOff val="0"/>
                <a:tint val="96000"/>
                <a:lumMod val="104000"/>
              </a:schemeClr>
            </a:gs>
            <a:gs pos="100000">
              <a:schemeClr val="accent2">
                <a:hueOff val="-122393"/>
                <a:satOff val="-7074"/>
                <a:lumOff val="9706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-122393"/>
              <a:satOff val="-7074"/>
              <a:lumOff val="9706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6D858AA-D05E-4216-BF8B-252760B82D1C}">
      <dsp:nvSpPr>
        <dsp:cNvPr id="0" name=""/>
        <dsp:cNvSpPr/>
      </dsp:nvSpPr>
      <dsp:spPr>
        <a:xfrm>
          <a:off x="0" y="4370876"/>
          <a:ext cx="7286803" cy="364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 err="1"/>
            <a:t>Receptionista</a:t>
          </a:r>
          <a:r>
            <a:rPr lang="en-US" sz="1700" kern="1200" dirty="0"/>
            <a:t> :Por </a:t>
          </a:r>
          <a:r>
            <a:rPr lang="en-US" sz="1700" kern="1200" dirty="0" err="1"/>
            <a:t>cuantos</a:t>
          </a:r>
          <a:r>
            <a:rPr lang="en-US" sz="1700" kern="1200" dirty="0"/>
            <a:t> </a:t>
          </a:r>
          <a:r>
            <a:rPr lang="en-US" sz="1700" kern="1200" dirty="0" err="1"/>
            <a:t>noches</a:t>
          </a:r>
          <a:r>
            <a:rPr lang="en-US" sz="1700" kern="1200" dirty="0"/>
            <a:t>?</a:t>
          </a:r>
        </a:p>
      </dsp:txBody>
      <dsp:txXfrm>
        <a:off x="0" y="4370876"/>
        <a:ext cx="7286803" cy="364034"/>
      </dsp:txXfrm>
    </dsp:sp>
    <dsp:sp modelId="{FDFECB76-605F-4838-90AA-E8C471D14A4C}">
      <dsp:nvSpPr>
        <dsp:cNvPr id="0" name=""/>
        <dsp:cNvSpPr/>
      </dsp:nvSpPr>
      <dsp:spPr>
        <a:xfrm>
          <a:off x="0" y="4734911"/>
          <a:ext cx="7286803" cy="0"/>
        </a:xfrm>
        <a:prstGeom prst="line">
          <a:avLst/>
        </a:prstGeom>
        <a:gradFill rotWithShape="0">
          <a:gsLst>
            <a:gs pos="0">
              <a:schemeClr val="accent2">
                <a:hueOff val="-132592"/>
                <a:satOff val="-7664"/>
                <a:lumOff val="10515"/>
                <a:alphaOff val="0"/>
                <a:tint val="96000"/>
                <a:lumMod val="104000"/>
              </a:schemeClr>
            </a:gs>
            <a:gs pos="100000">
              <a:schemeClr val="accent2">
                <a:hueOff val="-132592"/>
                <a:satOff val="-7664"/>
                <a:lumOff val="10515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-132592"/>
              <a:satOff val="-7664"/>
              <a:lumOff val="10515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D0CC174-0B2F-41D9-BE37-6AF9328D8E0E}">
      <dsp:nvSpPr>
        <dsp:cNvPr id="0" name=""/>
        <dsp:cNvSpPr/>
      </dsp:nvSpPr>
      <dsp:spPr>
        <a:xfrm>
          <a:off x="0" y="4734911"/>
          <a:ext cx="7286803" cy="364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 err="1"/>
            <a:t>MR.Alvaro</a:t>
          </a:r>
          <a:r>
            <a:rPr lang="en-US" sz="1700" kern="1200" dirty="0"/>
            <a:t>: Por cuatros </a:t>
          </a:r>
          <a:r>
            <a:rPr lang="en-US" sz="1700" kern="1200" dirty="0" err="1"/>
            <a:t>noches</a:t>
          </a:r>
          <a:r>
            <a:rPr lang="en-US" sz="1700" kern="1200" dirty="0"/>
            <a:t>?</a:t>
          </a:r>
        </a:p>
      </dsp:txBody>
      <dsp:txXfrm>
        <a:off x="0" y="4734911"/>
        <a:ext cx="7286803" cy="364034"/>
      </dsp:txXfrm>
    </dsp:sp>
    <dsp:sp modelId="{2C699E16-EA77-47B1-BAE7-AB14177DCF56}">
      <dsp:nvSpPr>
        <dsp:cNvPr id="0" name=""/>
        <dsp:cNvSpPr/>
      </dsp:nvSpPr>
      <dsp:spPr>
        <a:xfrm>
          <a:off x="0" y="5098946"/>
          <a:ext cx="7286803" cy="0"/>
        </a:xfrm>
        <a:prstGeom prst="line">
          <a:avLst/>
        </a:prstGeom>
        <a:gradFill rotWithShape="0">
          <a:gsLst>
            <a:gs pos="0">
              <a:schemeClr val="accent2">
                <a:hueOff val="-142791"/>
                <a:satOff val="-8253"/>
                <a:lumOff val="11323"/>
                <a:alphaOff val="0"/>
                <a:tint val="96000"/>
                <a:lumMod val="104000"/>
              </a:schemeClr>
            </a:gs>
            <a:gs pos="100000">
              <a:schemeClr val="accent2">
                <a:hueOff val="-142791"/>
                <a:satOff val="-8253"/>
                <a:lumOff val="11323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-142791"/>
              <a:satOff val="-8253"/>
              <a:lumOff val="11323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A696FA5-33C9-476C-9DBB-36CC556DA650}">
      <dsp:nvSpPr>
        <dsp:cNvPr id="0" name=""/>
        <dsp:cNvSpPr/>
      </dsp:nvSpPr>
      <dsp:spPr>
        <a:xfrm>
          <a:off x="0" y="5098946"/>
          <a:ext cx="7286803" cy="364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 err="1"/>
            <a:t>Receptionista:Buenos</a:t>
          </a:r>
          <a:r>
            <a:rPr lang="en-US" sz="1700" kern="1200" dirty="0"/>
            <a:t> . Todo </a:t>
          </a:r>
          <a:r>
            <a:rPr lang="en-US" sz="1700" kern="1200" dirty="0" err="1"/>
            <a:t>esta</a:t>
          </a:r>
          <a:r>
            <a:rPr lang="en-US" sz="1700" kern="1200" dirty="0"/>
            <a:t> </a:t>
          </a:r>
          <a:r>
            <a:rPr lang="en-US" sz="1700" kern="1200" dirty="0" err="1"/>
            <a:t>reservado</a:t>
          </a:r>
          <a:r>
            <a:rPr lang="en-US" sz="1700" kern="1200" dirty="0"/>
            <a:t>.</a:t>
          </a:r>
        </a:p>
      </dsp:txBody>
      <dsp:txXfrm>
        <a:off x="0" y="5098946"/>
        <a:ext cx="7286803" cy="364034"/>
      </dsp:txXfrm>
    </dsp:sp>
    <dsp:sp modelId="{0AF4AEE0-A797-4CA3-A91F-FC418190BD29}">
      <dsp:nvSpPr>
        <dsp:cNvPr id="0" name=""/>
        <dsp:cNvSpPr/>
      </dsp:nvSpPr>
      <dsp:spPr>
        <a:xfrm>
          <a:off x="0" y="5462981"/>
          <a:ext cx="7286803" cy="0"/>
        </a:xfrm>
        <a:prstGeom prst="line">
          <a:avLst/>
        </a:prstGeom>
        <a:gradFill rotWithShape="0">
          <a:gsLst>
            <a:gs pos="0">
              <a:schemeClr val="accent2">
                <a:hueOff val="-152991"/>
                <a:satOff val="-8842"/>
                <a:lumOff val="12132"/>
                <a:alphaOff val="0"/>
                <a:tint val="96000"/>
                <a:lumMod val="104000"/>
              </a:schemeClr>
            </a:gs>
            <a:gs pos="100000">
              <a:schemeClr val="accent2">
                <a:hueOff val="-152991"/>
                <a:satOff val="-8842"/>
                <a:lumOff val="12132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-152991"/>
              <a:satOff val="-8842"/>
              <a:lumOff val="12132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58DFB77-9840-461F-A393-0942058731B1}">
      <dsp:nvSpPr>
        <dsp:cNvPr id="0" name=""/>
        <dsp:cNvSpPr/>
      </dsp:nvSpPr>
      <dsp:spPr>
        <a:xfrm>
          <a:off x="0" y="5462981"/>
          <a:ext cx="7286803" cy="364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 err="1"/>
            <a:t>MR.Alvaro</a:t>
          </a:r>
          <a:r>
            <a:rPr lang="en-US" sz="1700" kern="1200" dirty="0"/>
            <a:t> :Genial ! </a:t>
          </a:r>
          <a:r>
            <a:rPr lang="en-US" sz="1700" kern="1200" dirty="0" err="1"/>
            <a:t>Muchas</a:t>
          </a:r>
          <a:r>
            <a:rPr lang="en-US" sz="1700" kern="1200" dirty="0">
              <a:latin typeface="Goudy Old Style"/>
            </a:rPr>
            <a:t> </a:t>
          </a:r>
          <a:r>
            <a:rPr lang="en-US" sz="1700" kern="1200" dirty="0"/>
            <a:t> Gracias . Adios .</a:t>
          </a:r>
        </a:p>
      </dsp:txBody>
      <dsp:txXfrm>
        <a:off x="0" y="5462981"/>
        <a:ext cx="7286803" cy="364034"/>
      </dsp:txXfrm>
    </dsp:sp>
    <dsp:sp modelId="{5679C3B3-15AB-41C5-8F10-87552160D48B}">
      <dsp:nvSpPr>
        <dsp:cNvPr id="0" name=""/>
        <dsp:cNvSpPr/>
      </dsp:nvSpPr>
      <dsp:spPr>
        <a:xfrm>
          <a:off x="0" y="5827016"/>
          <a:ext cx="7286803" cy="0"/>
        </a:xfrm>
        <a:prstGeom prst="line">
          <a:avLst/>
        </a:prstGeom>
        <a:gradFill rotWithShape="0">
          <a:gsLst>
            <a:gs pos="0">
              <a:schemeClr val="accent2">
                <a:hueOff val="-163190"/>
                <a:satOff val="-9432"/>
                <a:lumOff val="12941"/>
                <a:alphaOff val="0"/>
                <a:tint val="96000"/>
                <a:lumMod val="104000"/>
              </a:schemeClr>
            </a:gs>
            <a:gs pos="100000">
              <a:schemeClr val="accent2">
                <a:hueOff val="-163190"/>
                <a:satOff val="-9432"/>
                <a:lumOff val="12941"/>
                <a:alphaOff val="0"/>
                <a:shade val="90000"/>
                <a:lumMod val="90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-163190"/>
              <a:satOff val="-9432"/>
              <a:lumOff val="12941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4176C70-4C72-4B02-BBCE-820F78BADE6A}">
      <dsp:nvSpPr>
        <dsp:cNvPr id="0" name=""/>
        <dsp:cNvSpPr/>
      </dsp:nvSpPr>
      <dsp:spPr>
        <a:xfrm>
          <a:off x="0" y="5827016"/>
          <a:ext cx="7286803" cy="364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 err="1"/>
            <a:t>Receptionista</a:t>
          </a:r>
          <a:r>
            <a:rPr lang="en-US" sz="1700" kern="1200" dirty="0"/>
            <a:t> :</a:t>
          </a:r>
          <a:r>
            <a:rPr lang="en-US" sz="1700" kern="1200" dirty="0" err="1"/>
            <a:t>Muchas</a:t>
          </a:r>
          <a:r>
            <a:rPr lang="en-US" sz="1700" kern="1200" dirty="0"/>
            <a:t> Gracias. Adios.</a:t>
          </a:r>
        </a:p>
      </dsp:txBody>
      <dsp:txXfrm>
        <a:off x="0" y="5827016"/>
        <a:ext cx="7286803" cy="3640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6/10/2022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82800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6/10/2022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55166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6/10/2022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61209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6/10/2022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3605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6/10/2022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92994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6/10/2022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97294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6/10/2022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1489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6/10/2022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91142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6/10/2022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23054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6/10/2022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3921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6/10/2022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72432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6/10/2022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828532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6/10/2022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72524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6/10/2022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21410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6/10/2022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9391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E833E-1B6D-415F-AD29-75AE8C43BD0D}" type="datetime1">
              <a:rPr lang="en-US" smtClean="0"/>
              <a:t>6/10/2022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491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2596F-08A7-4B70-989A-F2B1CF31E66B}" type="datetime1">
              <a:rPr lang="en-US" smtClean="0"/>
              <a:t>6/10/2022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73702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6/10/2022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20715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A05AC74-6838-4CD9-B157-B3BB3E2F5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D1F047C-C727-42A7-85C5-68C5AA1B1A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>
            <a:normAutofit/>
          </a:bodyPr>
          <a:lstStyle/>
          <a:p>
            <a:r>
              <a:rPr lang="en-US"/>
              <a:t>Me </a:t>
            </a:r>
            <a:r>
              <a:rPr lang="en-US" err="1"/>
              <a:t>gustaria</a:t>
            </a:r>
            <a:r>
              <a:rPr lang="en-US"/>
              <a:t> </a:t>
            </a:r>
            <a:r>
              <a:rPr lang="en-US" err="1"/>
              <a:t>hacer</a:t>
            </a:r>
            <a:r>
              <a:rPr lang="en-US"/>
              <a:t> </a:t>
            </a:r>
            <a:r>
              <a:rPr lang="en-US" err="1"/>
              <a:t>una</a:t>
            </a:r>
            <a:r>
              <a:rPr lang="en-US"/>
              <a:t> </a:t>
            </a:r>
            <a:r>
              <a:rPr lang="en-US" err="1"/>
              <a:t>reserva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93FB3F-A8D4-46D3-A1C6-C79C645637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>
            <a:normAutofit/>
          </a:bodyPr>
          <a:lstStyle/>
          <a:p>
            <a:r>
              <a:rPr lang="en-US" dirty="0" err="1"/>
              <a:t>Dialogo</a:t>
            </a:r>
            <a:r>
              <a:rPr lang="en-US" dirty="0"/>
              <a:t> 1</a:t>
            </a:r>
          </a:p>
        </p:txBody>
      </p:sp>
    </p:spTree>
    <p:extLst>
      <p:ext uri="{BB962C8B-B14F-4D97-AF65-F5344CB8AC3E}">
        <p14:creationId xmlns:p14="http://schemas.microsoft.com/office/powerpoint/2010/main" val="1946576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702B083-54F7-41CA-9C6D-B87D35683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3B3397-1F8E-C57F-51D9-18FC890FEC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482" y="410167"/>
            <a:ext cx="3725259" cy="4776593"/>
          </a:xfrm>
        </p:spPr>
        <p:txBody>
          <a:bodyPr>
            <a:normAutofit/>
          </a:bodyPr>
          <a:lstStyle/>
          <a:p>
            <a:pPr marL="685800" indent="-685800" algn="l">
              <a:buFont typeface="Arial" panose="020B0604020202020204" pitchFamily="34" charset="0"/>
              <a:buChar char="•"/>
            </a:pPr>
            <a:r>
              <a:rPr lang="en-US" dirty="0"/>
              <a:t>DIALOGO 1</a:t>
            </a:r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92AA17E1-8D32-49FA-8C33-D57631B4E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83806" y="-2"/>
            <a:ext cx="8108194" cy="6858002"/>
          </a:xfrm>
          <a:custGeom>
            <a:avLst/>
            <a:gdLst>
              <a:gd name="connsiteX0" fmla="*/ 4629960 w 8108194"/>
              <a:gd name="connsiteY0" fmla="*/ 0 h 6858002"/>
              <a:gd name="connsiteX1" fmla="*/ 0 w 8108194"/>
              <a:gd name="connsiteY1" fmla="*/ 0 h 6858002"/>
              <a:gd name="connsiteX2" fmla="*/ 0 w 8108194"/>
              <a:gd name="connsiteY2" fmla="*/ 6858002 h 6858002"/>
              <a:gd name="connsiteX3" fmla="*/ 1406984 w 8108194"/>
              <a:gd name="connsiteY3" fmla="*/ 6858002 h 6858002"/>
              <a:gd name="connsiteX4" fmla="*/ 4629960 w 8108194"/>
              <a:gd name="connsiteY4" fmla="*/ 6858002 h 6858002"/>
              <a:gd name="connsiteX5" fmla="*/ 7761129 w 8108194"/>
              <a:gd name="connsiteY5" fmla="*/ 6858002 h 6858002"/>
              <a:gd name="connsiteX6" fmla="*/ 7795626 w 8108194"/>
              <a:gd name="connsiteY6" fmla="*/ 6702327 h 6858002"/>
              <a:gd name="connsiteX7" fmla="*/ 7828504 w 8108194"/>
              <a:gd name="connsiteY7" fmla="*/ 6547336 h 6858002"/>
              <a:gd name="connsiteX8" fmla="*/ 7860686 w 8108194"/>
              <a:gd name="connsiteY8" fmla="*/ 6391660 h 6858002"/>
              <a:gd name="connsiteX9" fmla="*/ 7888239 w 8108194"/>
              <a:gd name="connsiteY9" fmla="*/ 6235297 h 6858002"/>
              <a:gd name="connsiteX10" fmla="*/ 7916023 w 8108194"/>
              <a:gd name="connsiteY10" fmla="*/ 6079621 h 6858002"/>
              <a:gd name="connsiteX11" fmla="*/ 7941955 w 8108194"/>
              <a:gd name="connsiteY11" fmla="*/ 5923258 h 6858002"/>
              <a:gd name="connsiteX12" fmla="*/ 7964181 w 8108194"/>
              <a:gd name="connsiteY12" fmla="*/ 5768953 h 6858002"/>
              <a:gd name="connsiteX13" fmla="*/ 7985250 w 8108194"/>
              <a:gd name="connsiteY13" fmla="*/ 5612591 h 6858002"/>
              <a:gd name="connsiteX14" fmla="*/ 8004468 w 8108194"/>
              <a:gd name="connsiteY14" fmla="*/ 5456914 h 6858002"/>
              <a:gd name="connsiteX15" fmla="*/ 8021137 w 8108194"/>
              <a:gd name="connsiteY15" fmla="*/ 5303981 h 6858002"/>
              <a:gd name="connsiteX16" fmla="*/ 8037808 w 8108194"/>
              <a:gd name="connsiteY16" fmla="*/ 5148990 h 6858002"/>
              <a:gd name="connsiteX17" fmla="*/ 8051700 w 8108194"/>
              <a:gd name="connsiteY17" fmla="*/ 4996057 h 6858002"/>
              <a:gd name="connsiteX18" fmla="*/ 8062581 w 8108194"/>
              <a:gd name="connsiteY18" fmla="*/ 4843123 h 6858002"/>
              <a:gd name="connsiteX19" fmla="*/ 8073927 w 8108194"/>
              <a:gd name="connsiteY19" fmla="*/ 4690876 h 6858002"/>
              <a:gd name="connsiteX20" fmla="*/ 8083419 w 8108194"/>
              <a:gd name="connsiteY20" fmla="*/ 4540000 h 6858002"/>
              <a:gd name="connsiteX21" fmla="*/ 8090134 w 8108194"/>
              <a:gd name="connsiteY21" fmla="*/ 4390495 h 6858002"/>
              <a:gd name="connsiteX22" fmla="*/ 8095922 w 8108194"/>
              <a:gd name="connsiteY22" fmla="*/ 4240991 h 6858002"/>
              <a:gd name="connsiteX23" fmla="*/ 8101479 w 8108194"/>
              <a:gd name="connsiteY23" fmla="*/ 4092858 h 6858002"/>
              <a:gd name="connsiteX24" fmla="*/ 8104026 w 8108194"/>
              <a:gd name="connsiteY24" fmla="*/ 3946783 h 6858002"/>
              <a:gd name="connsiteX25" fmla="*/ 8106804 w 8108194"/>
              <a:gd name="connsiteY25" fmla="*/ 3800707 h 6858002"/>
              <a:gd name="connsiteX26" fmla="*/ 8108194 w 8108194"/>
              <a:gd name="connsiteY26" fmla="*/ 3656689 h 6858002"/>
              <a:gd name="connsiteX27" fmla="*/ 8106804 w 8108194"/>
              <a:gd name="connsiteY27" fmla="*/ 3514043 h 6858002"/>
              <a:gd name="connsiteX28" fmla="*/ 8106804 w 8108194"/>
              <a:gd name="connsiteY28" fmla="*/ 3372768 h 6858002"/>
              <a:gd name="connsiteX29" fmla="*/ 8104026 w 8108194"/>
              <a:gd name="connsiteY29" fmla="*/ 3232865 h 6858002"/>
              <a:gd name="connsiteX30" fmla="*/ 8099859 w 8108194"/>
              <a:gd name="connsiteY30" fmla="*/ 3095705 h 6858002"/>
              <a:gd name="connsiteX31" fmla="*/ 8095922 w 8108194"/>
              <a:gd name="connsiteY31" fmla="*/ 2959917 h 6858002"/>
              <a:gd name="connsiteX32" fmla="*/ 8091523 w 8108194"/>
              <a:gd name="connsiteY32" fmla="*/ 2826871 h 6858002"/>
              <a:gd name="connsiteX33" fmla="*/ 8084809 w 8108194"/>
              <a:gd name="connsiteY33" fmla="*/ 2694512 h 6858002"/>
              <a:gd name="connsiteX34" fmla="*/ 8077631 w 8108194"/>
              <a:gd name="connsiteY34" fmla="*/ 2564211 h 6858002"/>
              <a:gd name="connsiteX35" fmla="*/ 8071149 w 8108194"/>
              <a:gd name="connsiteY35" fmla="*/ 2436652 h 6858002"/>
              <a:gd name="connsiteX36" fmla="*/ 8052857 w 8108194"/>
              <a:gd name="connsiteY36" fmla="*/ 2187706 h 6858002"/>
              <a:gd name="connsiteX37" fmla="*/ 8033409 w 8108194"/>
              <a:gd name="connsiteY37" fmla="*/ 1949048 h 6858002"/>
              <a:gd name="connsiteX38" fmla="*/ 8013034 w 8108194"/>
              <a:gd name="connsiteY38" fmla="*/ 1719991 h 6858002"/>
              <a:gd name="connsiteX39" fmla="*/ 7990575 w 8108194"/>
              <a:gd name="connsiteY39" fmla="*/ 1503278 h 6858002"/>
              <a:gd name="connsiteX40" fmla="*/ 7967191 w 8108194"/>
              <a:gd name="connsiteY40" fmla="*/ 1296166 h 6858002"/>
              <a:gd name="connsiteX41" fmla="*/ 7941955 w 8108194"/>
              <a:gd name="connsiteY41" fmla="*/ 1104142 h 6858002"/>
              <a:gd name="connsiteX42" fmla="*/ 7917180 w 8108194"/>
              <a:gd name="connsiteY42" fmla="*/ 923777 h 6858002"/>
              <a:gd name="connsiteX43" fmla="*/ 7892407 w 8108194"/>
              <a:gd name="connsiteY43" fmla="*/ 757813 h 6858002"/>
              <a:gd name="connsiteX44" fmla="*/ 7869022 w 8108194"/>
              <a:gd name="connsiteY44" fmla="*/ 605566 h 6858002"/>
              <a:gd name="connsiteX45" fmla="*/ 7846795 w 8108194"/>
              <a:gd name="connsiteY45" fmla="*/ 470463 h 6858002"/>
              <a:gd name="connsiteX46" fmla="*/ 7825725 w 8108194"/>
              <a:gd name="connsiteY46" fmla="*/ 348391 h 6858002"/>
              <a:gd name="connsiteX47" fmla="*/ 7808129 w 8108194"/>
              <a:gd name="connsiteY47" fmla="*/ 245521 h 6858002"/>
              <a:gd name="connsiteX48" fmla="*/ 7791459 w 8108194"/>
              <a:gd name="connsiteY48" fmla="*/ 159110 h 6858002"/>
              <a:gd name="connsiteX49" fmla="*/ 7767610 w 8108194"/>
              <a:gd name="connsiteY49" fmla="*/ 40466 h 6858002"/>
              <a:gd name="connsiteX50" fmla="*/ 7759507 w 8108194"/>
              <a:gd name="connsiteY50" fmla="*/ 4 h 6858002"/>
              <a:gd name="connsiteX51" fmla="*/ 7768809 w 8108194"/>
              <a:gd name="connsiteY51" fmla="*/ 4 h 6858002"/>
              <a:gd name="connsiteX52" fmla="*/ 7768809 w 8108194"/>
              <a:gd name="connsiteY52" fmla="*/ 3 h 6858002"/>
              <a:gd name="connsiteX53" fmla="*/ 4629960 w 8108194"/>
              <a:gd name="connsiteY53" fmla="*/ 3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8108194" h="6858002">
                <a:moveTo>
                  <a:pt x="4629960" y="0"/>
                </a:moveTo>
                <a:lnTo>
                  <a:pt x="0" y="0"/>
                </a:lnTo>
                <a:lnTo>
                  <a:pt x="0" y="6858002"/>
                </a:lnTo>
                <a:lnTo>
                  <a:pt x="1406984" y="6858002"/>
                </a:lnTo>
                <a:lnTo>
                  <a:pt x="4629960" y="6858002"/>
                </a:lnTo>
                <a:lnTo>
                  <a:pt x="7761129" y="6858002"/>
                </a:lnTo>
                <a:lnTo>
                  <a:pt x="7795626" y="6702327"/>
                </a:lnTo>
                <a:lnTo>
                  <a:pt x="7828504" y="6547336"/>
                </a:lnTo>
                <a:lnTo>
                  <a:pt x="7860686" y="6391660"/>
                </a:lnTo>
                <a:lnTo>
                  <a:pt x="7888239" y="6235297"/>
                </a:lnTo>
                <a:lnTo>
                  <a:pt x="7916023" y="6079621"/>
                </a:lnTo>
                <a:lnTo>
                  <a:pt x="7941955" y="5923258"/>
                </a:lnTo>
                <a:lnTo>
                  <a:pt x="7964181" y="5768953"/>
                </a:lnTo>
                <a:lnTo>
                  <a:pt x="7985250" y="5612591"/>
                </a:lnTo>
                <a:lnTo>
                  <a:pt x="8004468" y="5456914"/>
                </a:lnTo>
                <a:lnTo>
                  <a:pt x="8021137" y="5303981"/>
                </a:lnTo>
                <a:lnTo>
                  <a:pt x="8037808" y="5148990"/>
                </a:lnTo>
                <a:lnTo>
                  <a:pt x="8051700" y="4996057"/>
                </a:lnTo>
                <a:lnTo>
                  <a:pt x="8062581" y="4843123"/>
                </a:lnTo>
                <a:lnTo>
                  <a:pt x="8073927" y="4690876"/>
                </a:lnTo>
                <a:lnTo>
                  <a:pt x="8083419" y="4540000"/>
                </a:lnTo>
                <a:lnTo>
                  <a:pt x="8090134" y="4390495"/>
                </a:lnTo>
                <a:lnTo>
                  <a:pt x="8095922" y="4240991"/>
                </a:lnTo>
                <a:lnTo>
                  <a:pt x="8101479" y="4092858"/>
                </a:lnTo>
                <a:lnTo>
                  <a:pt x="8104026" y="3946783"/>
                </a:lnTo>
                <a:lnTo>
                  <a:pt x="8106804" y="3800707"/>
                </a:lnTo>
                <a:lnTo>
                  <a:pt x="8108194" y="3656689"/>
                </a:lnTo>
                <a:lnTo>
                  <a:pt x="8106804" y="3514043"/>
                </a:lnTo>
                <a:lnTo>
                  <a:pt x="8106804" y="3372768"/>
                </a:lnTo>
                <a:lnTo>
                  <a:pt x="8104026" y="3232865"/>
                </a:lnTo>
                <a:lnTo>
                  <a:pt x="8099859" y="3095705"/>
                </a:lnTo>
                <a:lnTo>
                  <a:pt x="8095922" y="2959917"/>
                </a:lnTo>
                <a:lnTo>
                  <a:pt x="8091523" y="2826871"/>
                </a:lnTo>
                <a:lnTo>
                  <a:pt x="8084809" y="2694512"/>
                </a:lnTo>
                <a:lnTo>
                  <a:pt x="8077631" y="2564211"/>
                </a:lnTo>
                <a:lnTo>
                  <a:pt x="8071149" y="2436652"/>
                </a:lnTo>
                <a:lnTo>
                  <a:pt x="8052857" y="2187706"/>
                </a:lnTo>
                <a:lnTo>
                  <a:pt x="8033409" y="1949048"/>
                </a:lnTo>
                <a:lnTo>
                  <a:pt x="8013034" y="1719991"/>
                </a:lnTo>
                <a:lnTo>
                  <a:pt x="7990575" y="1503278"/>
                </a:lnTo>
                <a:lnTo>
                  <a:pt x="7967191" y="1296166"/>
                </a:lnTo>
                <a:lnTo>
                  <a:pt x="7941955" y="1104142"/>
                </a:lnTo>
                <a:lnTo>
                  <a:pt x="7917180" y="923777"/>
                </a:lnTo>
                <a:lnTo>
                  <a:pt x="7892407" y="757813"/>
                </a:lnTo>
                <a:lnTo>
                  <a:pt x="7869022" y="605566"/>
                </a:lnTo>
                <a:lnTo>
                  <a:pt x="7846795" y="470463"/>
                </a:lnTo>
                <a:lnTo>
                  <a:pt x="7825725" y="348391"/>
                </a:lnTo>
                <a:lnTo>
                  <a:pt x="7808129" y="245521"/>
                </a:lnTo>
                <a:lnTo>
                  <a:pt x="7791459" y="159110"/>
                </a:lnTo>
                <a:lnTo>
                  <a:pt x="7767610" y="40466"/>
                </a:lnTo>
                <a:lnTo>
                  <a:pt x="7759507" y="4"/>
                </a:lnTo>
                <a:lnTo>
                  <a:pt x="7768809" y="4"/>
                </a:lnTo>
                <a:lnTo>
                  <a:pt x="7768809" y="3"/>
                </a:lnTo>
                <a:lnTo>
                  <a:pt x="4629960" y="3"/>
                </a:lnTo>
                <a:close/>
              </a:path>
            </a:pathLst>
          </a:custGeom>
          <a:ln>
            <a:noFill/>
          </a:ln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A1CABC46-9DA4-57AF-7BA8-6089163F50D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2093834"/>
              </p:ext>
            </p:extLst>
          </p:nvPr>
        </p:nvGraphicFramePr>
        <p:xfrm>
          <a:off x="4520521" y="537155"/>
          <a:ext cx="7286803" cy="61935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Graphic 5" descr="Bank outline">
            <a:extLst>
              <a:ext uri="{FF2B5EF4-FFF2-40B4-BE49-F238E27FC236}">
                <a16:creationId xmlns:a16="http://schemas.microsoft.com/office/drawing/2014/main" id="{89F92182-A20F-7353-1E45-6FA15C60FD8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584703" y="1389473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510713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Custom 35">
      <a:dk1>
        <a:sysClr val="windowText" lastClr="000000"/>
      </a:dk1>
      <a:lt1>
        <a:sysClr val="window" lastClr="FFFFFF"/>
      </a:lt1>
      <a:dk2>
        <a:srgbClr val="4E3B30"/>
      </a:dk2>
      <a:lt2>
        <a:srgbClr val="F4EDD8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ustom 4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ppt/theme/themeOverride1.xml><?xml version="1.0" encoding="utf-8"?>
<a:themeOverride xmlns:a="http://schemas.openxmlformats.org/drawingml/2006/main">
  <a:clrScheme name="Custom 42">
    <a:dk1>
      <a:sysClr val="windowText" lastClr="000000"/>
    </a:dk1>
    <a:lt1>
      <a:sysClr val="window" lastClr="FFFFFF"/>
    </a:lt1>
    <a:dk2>
      <a:srgbClr val="454551"/>
    </a:dk2>
    <a:lt2>
      <a:srgbClr val="E3E3E5"/>
    </a:lt2>
    <a:accent1>
      <a:srgbClr val="FE09E3"/>
    </a:accent1>
    <a:accent2>
      <a:srgbClr val="00ACF5"/>
    </a:accent2>
    <a:accent3>
      <a:srgbClr val="55CB72"/>
    </a:accent3>
    <a:accent4>
      <a:srgbClr val="EFC926"/>
    </a:accent4>
    <a:accent5>
      <a:srgbClr val="969696"/>
    </a:accent5>
    <a:accent6>
      <a:srgbClr val="D54773"/>
    </a:accent6>
    <a:hlink>
      <a:srgbClr val="6B9F25"/>
    </a:hlink>
    <a:folHlink>
      <a:srgbClr val="8C8C8C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ba6c36b3-aaa0-4c81-9b28-778ff2f838f2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7" ma:contentTypeDescription="Create a new document." ma:contentTypeScope="" ma:versionID="39a88ce7903ceb3d4aa278234b712c3e">
  <xsd:schema xmlns:xsd="http://www.w3.org/2001/XMLSchema" xmlns:xs="http://www.w3.org/2001/XMLSchema" xmlns:p="http://schemas.microsoft.com/office/2006/metadata/properties" xmlns:ns3="ba6c36b3-aaa0-4c81-9b28-778ff2f838f2" xmlns:ns4="e9eca9e8-c0f5-42ce-ae20-9ea09691131d" targetNamespace="http://schemas.microsoft.com/office/2006/metadata/properties" ma:root="true" ma:fieldsID="05c6bdf13ba893f5d8ae8c965e3edc8e" ns3:_="" ns4:_="">
    <xsd:import namespace="ba6c36b3-aaa0-4c81-9b28-778ff2f838f2"/>
    <xsd:import namespace="e9eca9e8-c0f5-42ce-ae20-9ea09691131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a6c36b3-aaa0-4c81-9b28-778ff2f838f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9eca9e8-c0f5-42ce-ae20-9ea09691131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2A3AD49-9331-450C-A2FE-6857A4DB38C6}">
  <ds:schemaRefs>
    <ds:schemaRef ds:uri="http://schemas.microsoft.com/office/infopath/2007/PartnerControls"/>
    <ds:schemaRef ds:uri="http://purl.org/dc/elements/1.1/"/>
    <ds:schemaRef ds:uri="e9eca9e8-c0f5-42ce-ae20-9ea09691131d"/>
    <ds:schemaRef ds:uri="http://purl.org/dc/terms/"/>
    <ds:schemaRef ds:uri="http://www.w3.org/XML/1998/namespace"/>
    <ds:schemaRef ds:uri="http://purl.org/dc/dcmitype/"/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  <ds:schemaRef ds:uri="ba6c36b3-aaa0-4c81-9b28-778ff2f838f2"/>
  </ds:schemaRefs>
</ds:datastoreItem>
</file>

<file path=customXml/itemProps2.xml><?xml version="1.0" encoding="utf-8"?>
<ds:datastoreItem xmlns:ds="http://schemas.openxmlformats.org/officeDocument/2006/customXml" ds:itemID="{73CC670F-05B9-4BB7-BA2C-0DE5B5C1E5D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607CC5D-097C-4CD7-957C-60DB10F81EC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a6c36b3-aaa0-4c81-9b28-778ff2f838f2"/>
    <ds:schemaRef ds:uri="e9eca9e8-c0f5-42ce-ae20-9ea09691131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{7BC8F32C-CF75-4ECF-9DC3-B99899773622}tf00934815_win32</Template>
  <TotalTime>56</TotalTime>
  <Words>168</Words>
  <Application>Microsoft Office PowerPoint</Application>
  <PresentationFormat>Widescreen</PresentationFormat>
  <Paragraphs>20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SlateVTI</vt:lpstr>
      <vt:lpstr>Me gustaria hacer una reserva</vt:lpstr>
      <vt:lpstr>DIALOGO 1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 gustaria hacer una reserva</dc:title>
  <dc:creator>Elena-Aurica</dc:creator>
  <cp:lastModifiedBy>Elena-Aurica</cp:lastModifiedBy>
  <cp:revision>19</cp:revision>
  <dcterms:created xsi:type="dcterms:W3CDTF">2022-05-26T22:10:19Z</dcterms:created>
  <dcterms:modified xsi:type="dcterms:W3CDTF">2022-06-10T14:24:48Z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</Properties>
</file>