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75" r:id="rId4"/>
  </p:sldMasterIdLst>
  <p:notesMasterIdLst>
    <p:notesMasterId r:id="rId15"/>
  </p:notesMasterIdLst>
  <p:handoutMasterIdLst>
    <p:handoutMasterId r:id="rId16"/>
  </p:handoutMasterIdLst>
  <p:sldIdLst>
    <p:sldId id="256" r:id="rId5"/>
    <p:sldId id="257" r:id="rId6"/>
    <p:sldId id="258" r:id="rId7"/>
    <p:sldId id="281" r:id="rId8"/>
    <p:sldId id="282" r:id="rId9"/>
    <p:sldId id="283" r:id="rId10"/>
    <p:sldId id="266" r:id="rId11"/>
    <p:sldId id="284" r:id="rId12"/>
    <p:sldId id="285" r:id="rId13"/>
    <p:sldId id="271"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98989"/>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F3B2E5A-B78C-14A5-87A3-1F5C7C37F69C}" v="195" dt="2024-04-10T18:42:30.897"/>
    <p1510:client id="{33059CBC-1F14-260D-8110-516B75B2BFB9}" v="23" dt="2024-04-11T13:27:35.181"/>
    <p1510:client id="{D7AD45BD-5C0A-1059-3588-0E0190061580}" v="994" dt="2024-04-10T20:57:23.629"/>
    <p1510:client id="{F35AFCF9-2B7F-C44A-5793-289E1F7D20A3}" v="141" dt="2024-04-11T08:56:15.14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92" autoAdjust="0"/>
    <p:restoredTop sz="90655" autoAdjust="0"/>
  </p:normalViewPr>
  <p:slideViewPr>
    <p:cSldViewPr snapToGrid="0">
      <p:cViewPr>
        <p:scale>
          <a:sx n="66" d="100"/>
          <a:sy n="66" d="100"/>
        </p:scale>
        <p:origin x="556" y="136"/>
      </p:cViewPr>
      <p:guideLst/>
    </p:cSldViewPr>
  </p:slideViewPr>
  <p:outlineViewPr>
    <p:cViewPr>
      <p:scale>
        <a:sx n="33" d="100"/>
        <a:sy n="33" d="100"/>
      </p:scale>
      <p:origin x="0" y="-2880"/>
    </p:cViewPr>
  </p:outlineViewPr>
  <p:notesTextViewPr>
    <p:cViewPr>
      <p:scale>
        <a:sx n="1" d="1"/>
        <a:sy n="1" d="1"/>
      </p:scale>
      <p:origin x="0" y="0"/>
    </p:cViewPr>
  </p:notesTextViewPr>
  <p:sorterViewPr>
    <p:cViewPr>
      <p:scale>
        <a:sx n="100" d="100"/>
        <a:sy n="100" d="100"/>
      </p:scale>
      <p:origin x="0" y="0"/>
    </p:cViewPr>
  </p:sorterViewPr>
  <p:notesViewPr>
    <p:cSldViewPr snapToGrid="0">
      <p:cViewPr>
        <p:scale>
          <a:sx n="1" d="2"/>
          <a:sy n="1" d="2"/>
        </p:scale>
        <p:origin x="3403" y="29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tthew Pearce (Welsh Ambulance Service NHS Trust - 020)" userId="S::matthew.pearce4@wales.nhs.uk::b966a40c-c204-4bea-b200-014043b707be" providerId="AD" clId="Web-{D7AD45BD-5C0A-1059-3588-0E0190061580}"/>
    <pc:docChg chg="delSld modSld">
      <pc:chgData name="Matthew Pearce (Welsh Ambulance Service NHS Trust - 020)" userId="S::matthew.pearce4@wales.nhs.uk::b966a40c-c204-4bea-b200-014043b707be" providerId="AD" clId="Web-{D7AD45BD-5C0A-1059-3588-0E0190061580}" dt="2024-04-10T20:57:23.426" v="998" actId="20577"/>
      <pc:docMkLst>
        <pc:docMk/>
      </pc:docMkLst>
      <pc:sldChg chg="addSp modSp mod setBg">
        <pc:chgData name="Matthew Pearce (Welsh Ambulance Service NHS Trust - 020)" userId="S::matthew.pearce4@wales.nhs.uk::b966a40c-c204-4bea-b200-014043b707be" providerId="AD" clId="Web-{D7AD45BD-5C0A-1059-3588-0E0190061580}" dt="2024-04-10T19:41:20.941" v="587"/>
        <pc:sldMkLst>
          <pc:docMk/>
          <pc:sldMk cId="2586058810" sldId="256"/>
        </pc:sldMkLst>
        <pc:spChg chg="mod">
          <ac:chgData name="Matthew Pearce (Welsh Ambulance Service NHS Trust - 020)" userId="S::matthew.pearce4@wales.nhs.uk::b966a40c-c204-4bea-b200-014043b707be" providerId="AD" clId="Web-{D7AD45BD-5C0A-1059-3588-0E0190061580}" dt="2024-04-10T19:41:20.941" v="587"/>
          <ac:spMkLst>
            <pc:docMk/>
            <pc:sldMk cId="2586058810" sldId="256"/>
            <ac:spMk id="2" creationId="{CFE75451-6A4B-484B-9ED1-353CCE25B0F4}"/>
          </ac:spMkLst>
        </pc:spChg>
        <pc:spChg chg="add">
          <ac:chgData name="Matthew Pearce (Welsh Ambulance Service NHS Trust - 020)" userId="S::matthew.pearce4@wales.nhs.uk::b966a40c-c204-4bea-b200-014043b707be" providerId="AD" clId="Web-{D7AD45BD-5C0A-1059-3588-0E0190061580}" dt="2024-04-10T19:41:20.941" v="587"/>
          <ac:spMkLst>
            <pc:docMk/>
            <pc:sldMk cId="2586058810" sldId="256"/>
            <ac:spMk id="7" creationId="{BD976C13-68E6-4E25-B13E-FC3A2D3F66E3}"/>
          </ac:spMkLst>
        </pc:spChg>
        <pc:spChg chg="add">
          <ac:chgData name="Matthew Pearce (Welsh Ambulance Service NHS Trust - 020)" userId="S::matthew.pearce4@wales.nhs.uk::b966a40c-c204-4bea-b200-014043b707be" providerId="AD" clId="Web-{D7AD45BD-5C0A-1059-3588-0E0190061580}" dt="2024-04-10T19:41:20.941" v="587"/>
          <ac:spMkLst>
            <pc:docMk/>
            <pc:sldMk cId="2586058810" sldId="256"/>
            <ac:spMk id="9" creationId="{1E8DBE92-2331-4285-8226-D398190D3E38}"/>
          </ac:spMkLst>
        </pc:spChg>
        <pc:spChg chg="add">
          <ac:chgData name="Matthew Pearce (Welsh Ambulance Service NHS Trust - 020)" userId="S::matthew.pearce4@wales.nhs.uk::b966a40c-c204-4bea-b200-014043b707be" providerId="AD" clId="Web-{D7AD45BD-5C0A-1059-3588-0E0190061580}" dt="2024-04-10T19:41:20.941" v="587"/>
          <ac:spMkLst>
            <pc:docMk/>
            <pc:sldMk cId="2586058810" sldId="256"/>
            <ac:spMk id="11" creationId="{AD6F6937-3B5A-4391-9F37-58A571B362A9}"/>
          </ac:spMkLst>
        </pc:spChg>
        <pc:spChg chg="add">
          <ac:chgData name="Matthew Pearce (Welsh Ambulance Service NHS Trust - 020)" userId="S::matthew.pearce4@wales.nhs.uk::b966a40c-c204-4bea-b200-014043b707be" providerId="AD" clId="Web-{D7AD45BD-5C0A-1059-3588-0E0190061580}" dt="2024-04-10T19:41:20.941" v="587"/>
          <ac:spMkLst>
            <pc:docMk/>
            <pc:sldMk cId="2586058810" sldId="256"/>
            <ac:spMk id="13" creationId="{C962AC3C-FEB4-4C6A-8CA6-D570CD0098A9}"/>
          </ac:spMkLst>
        </pc:spChg>
      </pc:sldChg>
      <pc:sldChg chg="addSp delSp modSp mod setBg">
        <pc:chgData name="Matthew Pearce (Welsh Ambulance Service NHS Trust - 020)" userId="S::matthew.pearce4@wales.nhs.uk::b966a40c-c204-4bea-b200-014043b707be" providerId="AD" clId="Web-{D7AD45BD-5C0A-1059-3588-0E0190061580}" dt="2024-04-10T19:41:31.332" v="588"/>
        <pc:sldMkLst>
          <pc:docMk/>
          <pc:sldMk cId="1713219598" sldId="257"/>
        </pc:sldMkLst>
        <pc:spChg chg="mod">
          <ac:chgData name="Matthew Pearce (Welsh Ambulance Service NHS Trust - 020)" userId="S::matthew.pearce4@wales.nhs.uk::b966a40c-c204-4bea-b200-014043b707be" providerId="AD" clId="Web-{D7AD45BD-5C0A-1059-3588-0E0190061580}" dt="2024-04-10T19:41:31.332" v="588"/>
          <ac:spMkLst>
            <pc:docMk/>
            <pc:sldMk cId="1713219598" sldId="257"/>
            <ac:spMk id="2" creationId="{1BEF5859-10C9-4588-9727-B9362E26C29D}"/>
          </ac:spMkLst>
        </pc:spChg>
        <pc:spChg chg="del mod">
          <ac:chgData name="Matthew Pearce (Welsh Ambulance Service NHS Trust - 020)" userId="S::matthew.pearce4@wales.nhs.uk::b966a40c-c204-4bea-b200-014043b707be" providerId="AD" clId="Web-{D7AD45BD-5C0A-1059-3588-0E0190061580}" dt="2024-04-10T19:41:31.332" v="588"/>
          <ac:spMkLst>
            <pc:docMk/>
            <pc:sldMk cId="1713219598" sldId="257"/>
            <ac:spMk id="3" creationId="{5671D7E5-EF66-4BCD-8DAA-E9061157F0BE}"/>
          </ac:spMkLst>
        </pc:spChg>
        <pc:spChg chg="mod">
          <ac:chgData name="Matthew Pearce (Welsh Ambulance Service NHS Trust - 020)" userId="S::matthew.pearce4@wales.nhs.uk::b966a40c-c204-4bea-b200-014043b707be" providerId="AD" clId="Web-{D7AD45BD-5C0A-1059-3588-0E0190061580}" dt="2024-04-10T19:41:31.332" v="588"/>
          <ac:spMkLst>
            <pc:docMk/>
            <pc:sldMk cId="1713219598" sldId="257"/>
            <ac:spMk id="5" creationId="{B02A8827-B1A1-2D2F-D6DD-E886B886C43E}"/>
          </ac:spMkLst>
        </pc:spChg>
        <pc:spChg chg="add">
          <ac:chgData name="Matthew Pearce (Welsh Ambulance Service NHS Trust - 020)" userId="S::matthew.pearce4@wales.nhs.uk::b966a40c-c204-4bea-b200-014043b707be" providerId="AD" clId="Web-{D7AD45BD-5C0A-1059-3588-0E0190061580}" dt="2024-04-10T19:41:31.332" v="588"/>
          <ac:spMkLst>
            <pc:docMk/>
            <pc:sldMk cId="1713219598" sldId="257"/>
            <ac:spMk id="11" creationId="{67218665-EA77-40EC-8172-4F17E2DEDB3D}"/>
          </ac:spMkLst>
        </pc:spChg>
        <pc:graphicFrameChg chg="add">
          <ac:chgData name="Matthew Pearce (Welsh Ambulance Service NHS Trust - 020)" userId="S::matthew.pearce4@wales.nhs.uk::b966a40c-c204-4bea-b200-014043b707be" providerId="AD" clId="Web-{D7AD45BD-5C0A-1059-3588-0E0190061580}" dt="2024-04-10T19:41:31.332" v="588"/>
          <ac:graphicFrameMkLst>
            <pc:docMk/>
            <pc:sldMk cId="1713219598" sldId="257"/>
            <ac:graphicFrameMk id="7" creationId="{F5415C67-CF81-2FC4-88E2-344738929D7D}"/>
          </ac:graphicFrameMkLst>
        </pc:graphicFrameChg>
      </pc:sldChg>
      <pc:sldChg chg="addSp modSp mod setBg">
        <pc:chgData name="Matthew Pearce (Welsh Ambulance Service NHS Trust - 020)" userId="S::matthew.pearce4@wales.nhs.uk::b966a40c-c204-4bea-b200-014043b707be" providerId="AD" clId="Web-{D7AD45BD-5C0A-1059-3588-0E0190061580}" dt="2024-04-10T20:32:05.135" v="731" actId="20577"/>
        <pc:sldMkLst>
          <pc:docMk/>
          <pc:sldMk cId="3571516367" sldId="258"/>
        </pc:sldMkLst>
        <pc:spChg chg="mod">
          <ac:chgData name="Matthew Pearce (Welsh Ambulance Service NHS Trust - 020)" userId="S::matthew.pearce4@wales.nhs.uk::b966a40c-c204-4bea-b200-014043b707be" providerId="AD" clId="Web-{D7AD45BD-5C0A-1059-3588-0E0190061580}" dt="2024-04-10T20:27:05.879" v="625"/>
          <ac:spMkLst>
            <pc:docMk/>
            <pc:sldMk cId="3571516367" sldId="258"/>
            <ac:spMk id="2" creationId="{0A32731C-311B-46F7-A865-6C3AF6B09A47}"/>
          </ac:spMkLst>
        </pc:spChg>
        <pc:spChg chg="mod">
          <ac:chgData name="Matthew Pearce (Welsh Ambulance Service NHS Trust - 020)" userId="S::matthew.pearce4@wales.nhs.uk::b966a40c-c204-4bea-b200-014043b707be" providerId="AD" clId="Web-{D7AD45BD-5C0A-1059-3588-0E0190061580}" dt="2024-04-10T20:32:05.135" v="731" actId="20577"/>
          <ac:spMkLst>
            <pc:docMk/>
            <pc:sldMk cId="3571516367" sldId="258"/>
            <ac:spMk id="3" creationId="{9D5232F9-FD00-464A-9F17-619C91AEF8F3}"/>
          </ac:spMkLst>
        </pc:spChg>
        <pc:spChg chg="mod">
          <ac:chgData name="Matthew Pearce (Welsh Ambulance Service NHS Trust - 020)" userId="S::matthew.pearce4@wales.nhs.uk::b966a40c-c204-4bea-b200-014043b707be" providerId="AD" clId="Web-{D7AD45BD-5C0A-1059-3588-0E0190061580}" dt="2024-04-10T20:27:05.879" v="625"/>
          <ac:spMkLst>
            <pc:docMk/>
            <pc:sldMk cId="3571516367" sldId="258"/>
            <ac:spMk id="14" creationId="{ECE635A2-70B8-3EAB-6A18-952B02EBAA1E}"/>
          </ac:spMkLst>
        </pc:spChg>
        <pc:spChg chg="add">
          <ac:chgData name="Matthew Pearce (Welsh Ambulance Service NHS Trust - 020)" userId="S::matthew.pearce4@wales.nhs.uk::b966a40c-c204-4bea-b200-014043b707be" providerId="AD" clId="Web-{D7AD45BD-5C0A-1059-3588-0E0190061580}" dt="2024-04-10T20:27:05.879" v="625"/>
          <ac:spMkLst>
            <pc:docMk/>
            <pc:sldMk cId="3571516367" sldId="258"/>
            <ac:spMk id="19" creationId="{110524E9-E361-435E-93CC-D891398D1EE8}"/>
          </ac:spMkLst>
        </pc:spChg>
        <pc:spChg chg="add">
          <ac:chgData name="Matthew Pearce (Welsh Ambulance Service NHS Trust - 020)" userId="S::matthew.pearce4@wales.nhs.uk::b966a40c-c204-4bea-b200-014043b707be" providerId="AD" clId="Web-{D7AD45BD-5C0A-1059-3588-0E0190061580}" dt="2024-04-10T20:27:05.879" v="625"/>
          <ac:spMkLst>
            <pc:docMk/>
            <pc:sldMk cId="3571516367" sldId="258"/>
            <ac:spMk id="21" creationId="{AD6F6937-3B5A-4391-9F37-58A571B362A9}"/>
          </ac:spMkLst>
        </pc:spChg>
        <pc:spChg chg="add">
          <ac:chgData name="Matthew Pearce (Welsh Ambulance Service NHS Trust - 020)" userId="S::matthew.pearce4@wales.nhs.uk::b966a40c-c204-4bea-b200-014043b707be" providerId="AD" clId="Web-{D7AD45BD-5C0A-1059-3588-0E0190061580}" dt="2024-04-10T20:27:05.879" v="625"/>
          <ac:spMkLst>
            <pc:docMk/>
            <pc:sldMk cId="3571516367" sldId="258"/>
            <ac:spMk id="23" creationId="{C962AC3C-FEB4-4C6A-8CA6-D570CD0098A9}"/>
          </ac:spMkLst>
        </pc:spChg>
      </pc:sldChg>
      <pc:sldChg chg="addSp delSp modSp mod setBg">
        <pc:chgData name="Matthew Pearce (Welsh Ambulance Service NHS Trust - 020)" userId="S::matthew.pearce4@wales.nhs.uk::b966a40c-c204-4bea-b200-014043b707be" providerId="AD" clId="Web-{D7AD45BD-5C0A-1059-3588-0E0190061580}" dt="2024-04-10T20:48:47.989" v="991" actId="1076"/>
        <pc:sldMkLst>
          <pc:docMk/>
          <pc:sldMk cId="1742861620" sldId="266"/>
        </pc:sldMkLst>
        <pc:spChg chg="mod">
          <ac:chgData name="Matthew Pearce (Welsh Ambulance Service NHS Trust - 020)" userId="S::matthew.pearce4@wales.nhs.uk::b966a40c-c204-4bea-b200-014043b707be" providerId="AD" clId="Web-{D7AD45BD-5C0A-1059-3588-0E0190061580}" dt="2024-04-10T20:42:36.827" v="908"/>
          <ac:spMkLst>
            <pc:docMk/>
            <pc:sldMk cId="1742861620" sldId="266"/>
            <ac:spMk id="2" creationId="{4518FC28-E0BD-4387-B8BE-9965D1A57FF1}"/>
          </ac:spMkLst>
        </pc:spChg>
        <pc:spChg chg="mod ord">
          <ac:chgData name="Matthew Pearce (Welsh Ambulance Service NHS Trust - 020)" userId="S::matthew.pearce4@wales.nhs.uk::b966a40c-c204-4bea-b200-014043b707be" providerId="AD" clId="Web-{D7AD45BD-5C0A-1059-3588-0E0190061580}" dt="2024-04-10T20:48:47.989" v="991" actId="1076"/>
          <ac:spMkLst>
            <pc:docMk/>
            <pc:sldMk cId="1742861620" sldId="266"/>
            <ac:spMk id="3" creationId="{FED19BCA-B61F-4EA6-A1FB-CCA3BD8506FB}"/>
          </ac:spMkLst>
        </pc:spChg>
        <pc:spChg chg="add del mod">
          <ac:chgData name="Matthew Pearce (Welsh Ambulance Service NHS Trust - 020)" userId="S::matthew.pearce4@wales.nhs.uk::b966a40c-c204-4bea-b200-014043b707be" providerId="AD" clId="Web-{D7AD45BD-5C0A-1059-3588-0E0190061580}" dt="2024-04-10T19:29:45.655" v="576"/>
          <ac:spMkLst>
            <pc:docMk/>
            <pc:sldMk cId="1742861620" sldId="266"/>
            <ac:spMk id="5" creationId="{740F04E2-F1AF-BF1B-509F-7333990C8A28}"/>
          </ac:spMkLst>
        </pc:spChg>
        <pc:spChg chg="add del mod">
          <ac:chgData name="Matthew Pearce (Welsh Ambulance Service NHS Trust - 020)" userId="S::matthew.pearce4@wales.nhs.uk::b966a40c-c204-4bea-b200-014043b707be" providerId="AD" clId="Web-{D7AD45BD-5C0A-1059-3588-0E0190061580}" dt="2024-04-10T20:42:36.827" v="908"/>
          <ac:spMkLst>
            <pc:docMk/>
            <pc:sldMk cId="1742861620" sldId="266"/>
            <ac:spMk id="5" creationId="{760C2AF1-0E00-A3B9-15C0-83EA252D6EC2}"/>
          </ac:spMkLst>
        </pc:spChg>
        <pc:spChg chg="mod ord">
          <ac:chgData name="Matthew Pearce (Welsh Ambulance Service NHS Trust - 020)" userId="S::matthew.pearce4@wales.nhs.uk::b966a40c-c204-4bea-b200-014043b707be" providerId="AD" clId="Web-{D7AD45BD-5C0A-1059-3588-0E0190061580}" dt="2024-04-10T20:42:36.827" v="908"/>
          <ac:spMkLst>
            <pc:docMk/>
            <pc:sldMk cId="1742861620" sldId="266"/>
            <ac:spMk id="6" creationId="{7C4B8313-9270-4128-8674-3A3E42B806BC}"/>
          </ac:spMkLst>
        </pc:spChg>
        <pc:spChg chg="add del">
          <ac:chgData name="Matthew Pearce (Welsh Ambulance Service NHS Trust - 020)" userId="S::matthew.pearce4@wales.nhs.uk::b966a40c-c204-4bea-b200-014043b707be" providerId="AD" clId="Web-{D7AD45BD-5C0A-1059-3588-0E0190061580}" dt="2024-04-10T20:42:36.827" v="908"/>
          <ac:spMkLst>
            <pc:docMk/>
            <pc:sldMk cId="1742861620" sldId="266"/>
            <ac:spMk id="28" creationId="{D6EA1A26-163F-4F15-91F4-F2C51AC9C106}"/>
          </ac:spMkLst>
        </pc:spChg>
        <pc:spChg chg="add">
          <ac:chgData name="Matthew Pearce (Welsh Ambulance Service NHS Trust - 020)" userId="S::matthew.pearce4@wales.nhs.uk::b966a40c-c204-4bea-b200-014043b707be" providerId="AD" clId="Web-{D7AD45BD-5C0A-1059-3588-0E0190061580}" dt="2024-04-10T20:42:36.827" v="908"/>
          <ac:spMkLst>
            <pc:docMk/>
            <pc:sldMk cId="1742861620" sldId="266"/>
            <ac:spMk id="33" creationId="{B1CCD5EF-766D-43B9-A25D-19122E5FB181}"/>
          </ac:spMkLst>
        </pc:spChg>
        <pc:spChg chg="add">
          <ac:chgData name="Matthew Pearce (Welsh Ambulance Service NHS Trust - 020)" userId="S::matthew.pearce4@wales.nhs.uk::b966a40c-c204-4bea-b200-014043b707be" providerId="AD" clId="Web-{D7AD45BD-5C0A-1059-3588-0E0190061580}" dt="2024-04-10T20:42:36.827" v="908"/>
          <ac:spMkLst>
            <pc:docMk/>
            <pc:sldMk cId="1742861620" sldId="266"/>
            <ac:spMk id="35" creationId="{FD9699C9-77F1-4E33-A750-CB78C7EA29E6}"/>
          </ac:spMkLst>
        </pc:spChg>
        <pc:picChg chg="add del mod ord">
          <ac:chgData name="Matthew Pearce (Welsh Ambulance Service NHS Trust - 020)" userId="S::matthew.pearce4@wales.nhs.uk::b966a40c-c204-4bea-b200-014043b707be" providerId="AD" clId="Web-{D7AD45BD-5C0A-1059-3588-0E0190061580}" dt="2024-04-10T20:32:51.795" v="732"/>
          <ac:picMkLst>
            <pc:docMk/>
            <pc:sldMk cId="1742861620" sldId="266"/>
            <ac:picMk id="7" creationId="{FCB331DC-C580-C7B3-772B-4F821D022BA1}"/>
          </ac:picMkLst>
        </pc:picChg>
        <pc:picChg chg="del">
          <ac:chgData name="Matthew Pearce (Welsh Ambulance Service NHS Trust - 020)" userId="S::matthew.pearce4@wales.nhs.uk::b966a40c-c204-4bea-b200-014043b707be" providerId="AD" clId="Web-{D7AD45BD-5C0A-1059-3588-0E0190061580}" dt="2024-04-10T19:27:20.293" v="575"/>
          <ac:picMkLst>
            <pc:docMk/>
            <pc:sldMk cId="1742861620" sldId="266"/>
            <ac:picMk id="47" creationId="{F55BC7A4-EE4B-7EFC-C325-408D66C3CBA7}"/>
          </ac:picMkLst>
        </pc:picChg>
      </pc:sldChg>
      <pc:sldChg chg="addSp modSp mod setBg">
        <pc:chgData name="Matthew Pearce (Welsh Ambulance Service NHS Trust - 020)" userId="S::matthew.pearce4@wales.nhs.uk::b966a40c-c204-4bea-b200-014043b707be" providerId="AD" clId="Web-{D7AD45BD-5C0A-1059-3588-0E0190061580}" dt="2024-04-10T20:24:22.539" v="624"/>
        <pc:sldMkLst>
          <pc:docMk/>
          <pc:sldMk cId="1969787568" sldId="271"/>
        </pc:sldMkLst>
        <pc:spChg chg="mod">
          <ac:chgData name="Matthew Pearce (Welsh Ambulance Service NHS Trust - 020)" userId="S::matthew.pearce4@wales.nhs.uk::b966a40c-c204-4bea-b200-014043b707be" providerId="AD" clId="Web-{D7AD45BD-5C0A-1059-3588-0E0190061580}" dt="2024-04-10T20:24:22.539" v="624"/>
          <ac:spMkLst>
            <pc:docMk/>
            <pc:sldMk cId="1969787568" sldId="271"/>
            <ac:spMk id="2" creationId="{8BDF1EDE-5423-435C-B149-87AB1BC22B83}"/>
          </ac:spMkLst>
        </pc:spChg>
        <pc:spChg chg="mod">
          <ac:chgData name="Matthew Pearce (Welsh Ambulance Service NHS Trust - 020)" userId="S::matthew.pearce4@wales.nhs.uk::b966a40c-c204-4bea-b200-014043b707be" providerId="AD" clId="Web-{D7AD45BD-5C0A-1059-3588-0E0190061580}" dt="2024-04-10T20:24:22.539" v="624"/>
          <ac:spMkLst>
            <pc:docMk/>
            <pc:sldMk cId="1969787568" sldId="271"/>
            <ac:spMk id="3" creationId="{AF64C29E-DF30-4DC6-AB95-2016F9A703B6}"/>
          </ac:spMkLst>
        </pc:spChg>
        <pc:spChg chg="mod">
          <ac:chgData name="Matthew Pearce (Welsh Ambulance Service NHS Trust - 020)" userId="S::matthew.pearce4@wales.nhs.uk::b966a40c-c204-4bea-b200-014043b707be" providerId="AD" clId="Web-{D7AD45BD-5C0A-1059-3588-0E0190061580}" dt="2024-04-10T20:24:22.539" v="624"/>
          <ac:spMkLst>
            <pc:docMk/>
            <pc:sldMk cId="1969787568" sldId="271"/>
            <ac:spMk id="6" creationId="{4C127D99-645F-4FCF-9573-FDFE2A344FA9}"/>
          </ac:spMkLst>
        </pc:spChg>
        <pc:spChg chg="add">
          <ac:chgData name="Matthew Pearce (Welsh Ambulance Service NHS Trust - 020)" userId="S::matthew.pearce4@wales.nhs.uk::b966a40c-c204-4bea-b200-014043b707be" providerId="AD" clId="Web-{D7AD45BD-5C0A-1059-3588-0E0190061580}" dt="2024-04-10T20:24:22.539" v="624"/>
          <ac:spMkLst>
            <pc:docMk/>
            <pc:sldMk cId="1969787568" sldId="271"/>
            <ac:spMk id="13" creationId="{6E36B62D-34E6-41D4-B3AA-AC21AB387936}"/>
          </ac:spMkLst>
        </pc:spChg>
        <pc:spChg chg="add">
          <ac:chgData name="Matthew Pearce (Welsh Ambulance Service NHS Trust - 020)" userId="S::matthew.pearce4@wales.nhs.uk::b966a40c-c204-4bea-b200-014043b707be" providerId="AD" clId="Web-{D7AD45BD-5C0A-1059-3588-0E0190061580}" dt="2024-04-10T20:24:22.539" v="624"/>
          <ac:spMkLst>
            <pc:docMk/>
            <pc:sldMk cId="1969787568" sldId="271"/>
            <ac:spMk id="15" creationId="{97E92409-AD19-4CE3-9956-8C03560F7E06}"/>
          </ac:spMkLst>
        </pc:spChg>
        <pc:picChg chg="add">
          <ac:chgData name="Matthew Pearce (Welsh Ambulance Service NHS Trust - 020)" userId="S::matthew.pearce4@wales.nhs.uk::b966a40c-c204-4bea-b200-014043b707be" providerId="AD" clId="Web-{D7AD45BD-5C0A-1059-3588-0E0190061580}" dt="2024-04-10T20:24:22.539" v="624"/>
          <ac:picMkLst>
            <pc:docMk/>
            <pc:sldMk cId="1969787568" sldId="271"/>
            <ac:picMk id="10" creationId="{F8EAB58A-11D5-504E-FF26-2926C8B4ED9A}"/>
          </ac:picMkLst>
        </pc:picChg>
      </pc:sldChg>
      <pc:sldChg chg="del">
        <pc:chgData name="Matthew Pearce (Welsh Ambulance Service NHS Trust - 020)" userId="S::matthew.pearce4@wales.nhs.uk::b966a40c-c204-4bea-b200-014043b707be" providerId="AD" clId="Web-{D7AD45BD-5C0A-1059-3588-0E0190061580}" dt="2024-04-10T19:46:17.979" v="608"/>
        <pc:sldMkLst>
          <pc:docMk/>
          <pc:sldMk cId="608796113" sldId="278"/>
        </pc:sldMkLst>
      </pc:sldChg>
      <pc:sldChg chg="delSp">
        <pc:chgData name="Matthew Pearce (Welsh Ambulance Service NHS Trust - 020)" userId="S::matthew.pearce4@wales.nhs.uk::b966a40c-c204-4bea-b200-014043b707be" providerId="AD" clId="Web-{D7AD45BD-5C0A-1059-3588-0E0190061580}" dt="2024-04-10T19:34:58.318" v="577"/>
        <pc:sldMkLst>
          <pc:docMk/>
          <pc:sldMk cId="636929804" sldId="282"/>
        </pc:sldMkLst>
        <pc:spChg chg="del">
          <ac:chgData name="Matthew Pearce (Welsh Ambulance Service NHS Trust - 020)" userId="S::matthew.pearce4@wales.nhs.uk::b966a40c-c204-4bea-b200-014043b707be" providerId="AD" clId="Web-{D7AD45BD-5C0A-1059-3588-0E0190061580}" dt="2024-04-10T19:34:58.318" v="577"/>
          <ac:spMkLst>
            <pc:docMk/>
            <pc:sldMk cId="636929804" sldId="282"/>
            <ac:spMk id="13" creationId="{7E5B6E40-3A7D-ACF7-AA38-25977D322D81}"/>
          </ac:spMkLst>
        </pc:spChg>
      </pc:sldChg>
      <pc:sldChg chg="addSp delSp modSp mod setBg setClrOvrMap">
        <pc:chgData name="Matthew Pearce (Welsh Ambulance Service NHS Trust - 020)" userId="S::matthew.pearce4@wales.nhs.uk::b966a40c-c204-4bea-b200-014043b707be" providerId="AD" clId="Web-{D7AD45BD-5C0A-1059-3588-0E0190061580}" dt="2024-04-10T20:57:23.426" v="998" actId="20577"/>
        <pc:sldMkLst>
          <pc:docMk/>
          <pc:sldMk cId="1658164610" sldId="283"/>
        </pc:sldMkLst>
        <pc:spChg chg="mod">
          <ac:chgData name="Matthew Pearce (Welsh Ambulance Service NHS Trust - 020)" userId="S::matthew.pearce4@wales.nhs.uk::b966a40c-c204-4bea-b200-014043b707be" providerId="AD" clId="Web-{D7AD45BD-5C0A-1059-3588-0E0190061580}" dt="2024-04-10T20:23:26.816" v="623"/>
          <ac:spMkLst>
            <pc:docMk/>
            <pc:sldMk cId="1658164610" sldId="283"/>
            <ac:spMk id="3" creationId="{4321055C-5E33-5D21-2A6E-21827FA88ED3}"/>
          </ac:spMkLst>
        </pc:spChg>
        <pc:spChg chg="del">
          <ac:chgData name="Matthew Pearce (Welsh Ambulance Service NHS Trust - 020)" userId="S::matthew.pearce4@wales.nhs.uk::b966a40c-c204-4bea-b200-014043b707be" providerId="AD" clId="Web-{D7AD45BD-5C0A-1059-3588-0E0190061580}" dt="2024-04-10T18:48:15.820" v="0"/>
          <ac:spMkLst>
            <pc:docMk/>
            <pc:sldMk cId="1658164610" sldId="283"/>
            <ac:spMk id="4" creationId="{61FD6F2A-6FE8-827C-7645-8655C7B7B67D}"/>
          </ac:spMkLst>
        </pc:spChg>
        <pc:spChg chg="mod">
          <ac:chgData name="Matthew Pearce (Welsh Ambulance Service NHS Trust - 020)" userId="S::matthew.pearce4@wales.nhs.uk::b966a40c-c204-4bea-b200-014043b707be" providerId="AD" clId="Web-{D7AD45BD-5C0A-1059-3588-0E0190061580}" dt="2024-04-10T20:23:26.816" v="623"/>
          <ac:spMkLst>
            <pc:docMk/>
            <pc:sldMk cId="1658164610" sldId="283"/>
            <ac:spMk id="5" creationId="{E74B0ADB-527F-A58C-9372-D8502ED6F918}"/>
          </ac:spMkLst>
        </pc:spChg>
        <pc:spChg chg="mod">
          <ac:chgData name="Matthew Pearce (Welsh Ambulance Service NHS Trust - 020)" userId="S::matthew.pearce4@wales.nhs.uk::b966a40c-c204-4bea-b200-014043b707be" providerId="AD" clId="Web-{D7AD45BD-5C0A-1059-3588-0E0190061580}" dt="2024-04-10T20:57:23.426" v="998" actId="20577"/>
          <ac:spMkLst>
            <pc:docMk/>
            <pc:sldMk cId="1658164610" sldId="283"/>
            <ac:spMk id="6" creationId="{B587B122-1579-FDB8-443B-F05E622163C3}"/>
          </ac:spMkLst>
        </pc:spChg>
        <pc:spChg chg="add mod">
          <ac:chgData name="Matthew Pearce (Welsh Ambulance Service NHS Trust - 020)" userId="S::matthew.pearce4@wales.nhs.uk::b966a40c-c204-4bea-b200-014043b707be" providerId="AD" clId="Web-{D7AD45BD-5C0A-1059-3588-0E0190061580}" dt="2024-04-10T20:23:26.816" v="623"/>
          <ac:spMkLst>
            <pc:docMk/>
            <pc:sldMk cId="1658164610" sldId="283"/>
            <ac:spMk id="7" creationId="{31B9852C-C577-6558-0775-05F462443470}"/>
          </ac:spMkLst>
        </pc:spChg>
        <pc:spChg chg="add del">
          <ac:chgData name="Matthew Pearce (Welsh Ambulance Service NHS Trust - 020)" userId="S::matthew.pearce4@wales.nhs.uk::b966a40c-c204-4bea-b200-014043b707be" providerId="AD" clId="Web-{D7AD45BD-5C0A-1059-3588-0E0190061580}" dt="2024-04-10T20:23:26.816" v="623"/>
          <ac:spMkLst>
            <pc:docMk/>
            <pc:sldMk cId="1658164610" sldId="283"/>
            <ac:spMk id="12" creationId="{7D2BFFD5-490F-4B45-91F2-6B826FBAD4E3}"/>
          </ac:spMkLst>
        </pc:spChg>
        <pc:spChg chg="add">
          <ac:chgData name="Matthew Pearce (Welsh Ambulance Service NHS Trust - 020)" userId="S::matthew.pearce4@wales.nhs.uk::b966a40c-c204-4bea-b200-014043b707be" providerId="AD" clId="Web-{D7AD45BD-5C0A-1059-3588-0E0190061580}" dt="2024-04-10T20:23:26.816" v="623"/>
          <ac:spMkLst>
            <pc:docMk/>
            <pc:sldMk cId="1658164610" sldId="283"/>
            <ac:spMk id="17" creationId="{D6EA1A26-163F-4F15-91F4-F2C51AC9C106}"/>
          </ac:spMkLst>
        </pc:spChg>
        <pc:picChg chg="add mod ord">
          <ac:chgData name="Matthew Pearce (Welsh Ambulance Service NHS Trust - 020)" userId="S::matthew.pearce4@wales.nhs.uk::b966a40c-c204-4bea-b200-014043b707be" providerId="AD" clId="Web-{D7AD45BD-5C0A-1059-3588-0E0190061580}" dt="2024-04-10T20:23:26.816" v="623"/>
          <ac:picMkLst>
            <pc:docMk/>
            <pc:sldMk cId="1658164610" sldId="283"/>
            <ac:picMk id="2" creationId="{641F5F7B-817D-110B-34EF-61E8F415EDC4}"/>
          </ac:picMkLst>
        </pc:picChg>
      </pc:sldChg>
      <pc:sldChg chg="addSp delSp modSp">
        <pc:chgData name="Matthew Pearce (Welsh Ambulance Service NHS Trust - 020)" userId="S::matthew.pearce4@wales.nhs.uk::b966a40c-c204-4bea-b200-014043b707be" providerId="AD" clId="Web-{D7AD45BD-5C0A-1059-3588-0E0190061580}" dt="2024-04-10T19:11:06.881" v="519" actId="1076"/>
        <pc:sldMkLst>
          <pc:docMk/>
          <pc:sldMk cId="2403577982" sldId="284"/>
        </pc:sldMkLst>
        <pc:spChg chg="add del mod">
          <ac:chgData name="Matthew Pearce (Welsh Ambulance Service NHS Trust - 020)" userId="S::matthew.pearce4@wales.nhs.uk::b966a40c-c204-4bea-b200-014043b707be" providerId="AD" clId="Web-{D7AD45BD-5C0A-1059-3588-0E0190061580}" dt="2024-04-10T18:58:02.957" v="271"/>
          <ac:spMkLst>
            <pc:docMk/>
            <pc:sldMk cId="2403577982" sldId="284"/>
            <ac:spMk id="3" creationId="{BBB0A659-9795-A341-B590-3916D8FE9DBB}"/>
          </ac:spMkLst>
        </pc:spChg>
        <pc:spChg chg="add del mod">
          <ac:chgData name="Matthew Pearce (Welsh Ambulance Service NHS Trust - 020)" userId="S::matthew.pearce4@wales.nhs.uk::b966a40c-c204-4bea-b200-014043b707be" providerId="AD" clId="Web-{D7AD45BD-5C0A-1059-3588-0E0190061580}" dt="2024-04-10T18:58:14.208" v="273"/>
          <ac:spMkLst>
            <pc:docMk/>
            <pc:sldMk cId="2403577982" sldId="284"/>
            <ac:spMk id="5" creationId="{7265A3B3-400A-D289-F209-B2AC4875F0E4}"/>
          </ac:spMkLst>
        </pc:spChg>
        <pc:spChg chg="mod">
          <ac:chgData name="Matthew Pearce (Welsh Ambulance Service NHS Trust - 020)" userId="S::matthew.pearce4@wales.nhs.uk::b966a40c-c204-4bea-b200-014043b707be" providerId="AD" clId="Web-{D7AD45BD-5C0A-1059-3588-0E0190061580}" dt="2024-04-10T19:09:40.410" v="512" actId="20577"/>
          <ac:spMkLst>
            <pc:docMk/>
            <pc:sldMk cId="2403577982" sldId="284"/>
            <ac:spMk id="6" creationId="{D2E1CF79-4FDC-8CAF-CC16-E309A2C49758}"/>
          </ac:spMkLst>
        </pc:spChg>
        <pc:spChg chg="add mod">
          <ac:chgData name="Matthew Pearce (Welsh Ambulance Service NHS Trust - 020)" userId="S::matthew.pearce4@wales.nhs.uk::b966a40c-c204-4bea-b200-014043b707be" providerId="AD" clId="Web-{D7AD45BD-5C0A-1059-3588-0E0190061580}" dt="2024-04-10T19:11:06.881" v="519" actId="1076"/>
          <ac:spMkLst>
            <pc:docMk/>
            <pc:sldMk cId="2403577982" sldId="284"/>
            <ac:spMk id="7" creationId="{4B320BAC-6E9E-FFEC-EB3C-1A590E30AF1E}"/>
          </ac:spMkLst>
        </pc:spChg>
        <pc:spChg chg="mod">
          <ac:chgData name="Matthew Pearce (Welsh Ambulance Service NHS Trust - 020)" userId="S::matthew.pearce4@wales.nhs.uk::b966a40c-c204-4bea-b200-014043b707be" providerId="AD" clId="Web-{D7AD45BD-5C0A-1059-3588-0E0190061580}" dt="2024-04-10T18:58:38.052" v="292" actId="20577"/>
          <ac:spMkLst>
            <pc:docMk/>
            <pc:sldMk cId="2403577982" sldId="284"/>
            <ac:spMk id="17" creationId="{09140014-73D5-419B-8867-972BB18D52D4}"/>
          </ac:spMkLst>
        </pc:spChg>
        <pc:spChg chg="mod">
          <ac:chgData name="Matthew Pearce (Welsh Ambulance Service NHS Trust - 020)" userId="S::matthew.pearce4@wales.nhs.uk::b966a40c-c204-4bea-b200-014043b707be" providerId="AD" clId="Web-{D7AD45BD-5C0A-1059-3588-0E0190061580}" dt="2024-04-10T19:08:26.580" v="458" actId="14100"/>
          <ac:spMkLst>
            <pc:docMk/>
            <pc:sldMk cId="2403577982" sldId="284"/>
            <ac:spMk id="20" creationId="{33D8731E-4977-402E-8BFD-895B4D0544CC}"/>
          </ac:spMkLst>
        </pc:spChg>
        <pc:spChg chg="del mod">
          <ac:chgData name="Matthew Pearce (Welsh Ambulance Service NHS Trust - 020)" userId="S::matthew.pearce4@wales.nhs.uk::b966a40c-c204-4bea-b200-014043b707be" providerId="AD" clId="Web-{D7AD45BD-5C0A-1059-3588-0E0190061580}" dt="2024-04-10T18:57:55.363" v="270"/>
          <ac:spMkLst>
            <pc:docMk/>
            <pc:sldMk cId="2403577982" sldId="284"/>
            <ac:spMk id="34" creationId="{AE07A905-8B37-D13F-25D3-1D3BCDB86B0B}"/>
          </ac:spMkLst>
        </pc:spChg>
        <pc:spChg chg="del">
          <ac:chgData name="Matthew Pearce (Welsh Ambulance Service NHS Trust - 020)" userId="S::matthew.pearce4@wales.nhs.uk::b966a40c-c204-4bea-b200-014043b707be" providerId="AD" clId="Web-{D7AD45BD-5C0A-1059-3588-0E0190061580}" dt="2024-04-10T18:58:08.598" v="272"/>
          <ac:spMkLst>
            <pc:docMk/>
            <pc:sldMk cId="2403577982" sldId="284"/>
            <ac:spMk id="35" creationId="{4E9A764F-6B65-050E-E561-82F77339D164}"/>
          </ac:spMkLst>
        </pc:spChg>
      </pc:sldChg>
      <pc:sldChg chg="del">
        <pc:chgData name="Matthew Pearce (Welsh Ambulance Service NHS Trust - 020)" userId="S::matthew.pearce4@wales.nhs.uk::b966a40c-c204-4bea-b200-014043b707be" providerId="AD" clId="Web-{D7AD45BD-5C0A-1059-3588-0E0190061580}" dt="2024-04-10T18:55:38.782" v="195"/>
        <pc:sldMkLst>
          <pc:docMk/>
          <pc:sldMk cId="2791821786" sldId="285"/>
        </pc:sldMkLst>
      </pc:sldChg>
    </pc:docChg>
  </pc:docChgLst>
  <pc:docChgLst>
    <pc:chgData name="Matthew Pearce (Welsh Ambulance Service NHS Trust - 020)" userId="b966a40c-c204-4bea-b200-014043b707be" providerId="ADAL" clId="{D9147C4F-CFFB-48AF-99AA-9955DEAD14A5}"/>
    <pc:docChg chg="custSel modSld">
      <pc:chgData name="Matthew Pearce (Welsh Ambulance Service NHS Trust - 020)" userId="b966a40c-c204-4bea-b200-014043b707be" providerId="ADAL" clId="{D9147C4F-CFFB-48AF-99AA-9955DEAD14A5}" dt="2024-04-03T15:28:02.276" v="2290" actId="313"/>
      <pc:docMkLst>
        <pc:docMk/>
      </pc:docMkLst>
      <pc:sldChg chg="modSp mod">
        <pc:chgData name="Matthew Pearce (Welsh Ambulance Service NHS Trust - 020)" userId="b966a40c-c204-4bea-b200-014043b707be" providerId="ADAL" clId="{D9147C4F-CFFB-48AF-99AA-9955DEAD14A5}" dt="2024-04-03T13:41:47.901" v="362" actId="20577"/>
        <pc:sldMkLst>
          <pc:docMk/>
          <pc:sldMk cId="1713219598" sldId="257"/>
        </pc:sldMkLst>
        <pc:spChg chg="mod">
          <ac:chgData name="Matthew Pearce (Welsh Ambulance Service NHS Trust - 020)" userId="b966a40c-c204-4bea-b200-014043b707be" providerId="ADAL" clId="{D9147C4F-CFFB-48AF-99AA-9955DEAD14A5}" dt="2024-04-03T13:41:47.901" v="362" actId="20577"/>
          <ac:spMkLst>
            <pc:docMk/>
            <pc:sldMk cId="1713219598" sldId="257"/>
            <ac:spMk id="3" creationId="{5671D7E5-EF66-4BCD-8DAA-E9061157F0BE}"/>
          </ac:spMkLst>
        </pc:spChg>
      </pc:sldChg>
      <pc:sldChg chg="modSp mod">
        <pc:chgData name="Matthew Pearce (Welsh Ambulance Service NHS Trust - 020)" userId="b966a40c-c204-4bea-b200-014043b707be" providerId="ADAL" clId="{D9147C4F-CFFB-48AF-99AA-9955DEAD14A5}" dt="2024-04-03T15:25:12.933" v="2289" actId="20577"/>
        <pc:sldMkLst>
          <pc:docMk/>
          <pc:sldMk cId="3571516367" sldId="258"/>
        </pc:sldMkLst>
        <pc:spChg chg="mod">
          <ac:chgData name="Matthew Pearce (Welsh Ambulance Service NHS Trust - 020)" userId="b966a40c-c204-4bea-b200-014043b707be" providerId="ADAL" clId="{D9147C4F-CFFB-48AF-99AA-9955DEAD14A5}" dt="2024-04-03T15:25:12.933" v="2289" actId="20577"/>
          <ac:spMkLst>
            <pc:docMk/>
            <pc:sldMk cId="3571516367" sldId="258"/>
            <ac:spMk id="3" creationId="{9D5232F9-FD00-464A-9F17-619C91AEF8F3}"/>
          </ac:spMkLst>
        </pc:spChg>
      </pc:sldChg>
      <pc:sldChg chg="modSp mod">
        <pc:chgData name="Matthew Pearce (Welsh Ambulance Service NHS Trust - 020)" userId="b966a40c-c204-4bea-b200-014043b707be" providerId="ADAL" clId="{D9147C4F-CFFB-48AF-99AA-9955DEAD14A5}" dt="2024-04-03T13:31:28.153" v="145" actId="20577"/>
        <pc:sldMkLst>
          <pc:docMk/>
          <pc:sldMk cId="334696707" sldId="280"/>
        </pc:sldMkLst>
        <pc:spChg chg="mod">
          <ac:chgData name="Matthew Pearce (Welsh Ambulance Service NHS Trust - 020)" userId="b966a40c-c204-4bea-b200-014043b707be" providerId="ADAL" clId="{D9147C4F-CFFB-48AF-99AA-9955DEAD14A5}" dt="2024-04-03T13:31:28.153" v="145" actId="20577"/>
          <ac:spMkLst>
            <pc:docMk/>
            <pc:sldMk cId="334696707" sldId="280"/>
            <ac:spMk id="2" creationId="{566C97BE-403B-122E-90D1-2788978A0B6F}"/>
          </ac:spMkLst>
        </pc:spChg>
      </pc:sldChg>
      <pc:sldChg chg="modSp mod">
        <pc:chgData name="Matthew Pearce (Welsh Ambulance Service NHS Trust - 020)" userId="b966a40c-c204-4bea-b200-014043b707be" providerId="ADAL" clId="{D9147C4F-CFFB-48AF-99AA-9955DEAD14A5}" dt="2024-04-03T15:28:02.276" v="2290" actId="313"/>
        <pc:sldMkLst>
          <pc:docMk/>
          <pc:sldMk cId="103458723" sldId="281"/>
        </pc:sldMkLst>
        <pc:spChg chg="mod">
          <ac:chgData name="Matthew Pearce (Welsh Ambulance Service NHS Trust - 020)" userId="b966a40c-c204-4bea-b200-014043b707be" providerId="ADAL" clId="{D9147C4F-CFFB-48AF-99AA-9955DEAD14A5}" dt="2024-04-03T13:55:14.283" v="411" actId="20577"/>
          <ac:spMkLst>
            <pc:docMk/>
            <pc:sldMk cId="103458723" sldId="281"/>
            <ac:spMk id="2" creationId="{A95E2E6A-35EC-1B8E-0FD7-8C67870ACA64}"/>
          </ac:spMkLst>
        </pc:spChg>
        <pc:spChg chg="mod">
          <ac:chgData name="Matthew Pearce (Welsh Ambulance Service NHS Trust - 020)" userId="b966a40c-c204-4bea-b200-014043b707be" providerId="ADAL" clId="{D9147C4F-CFFB-48AF-99AA-9955DEAD14A5}" dt="2024-04-03T13:55:35.830" v="455" actId="20577"/>
          <ac:spMkLst>
            <pc:docMk/>
            <pc:sldMk cId="103458723" sldId="281"/>
            <ac:spMk id="12" creationId="{554B61B9-26F6-B304-92CD-03053DAAF2A8}"/>
          </ac:spMkLst>
        </pc:spChg>
        <pc:spChg chg="mod">
          <ac:chgData name="Matthew Pearce (Welsh Ambulance Service NHS Trust - 020)" userId="b966a40c-c204-4bea-b200-014043b707be" providerId="ADAL" clId="{D9147C4F-CFFB-48AF-99AA-9955DEAD14A5}" dt="2024-04-03T14:04:58.360" v="765" actId="20577"/>
          <ac:spMkLst>
            <pc:docMk/>
            <pc:sldMk cId="103458723" sldId="281"/>
            <ac:spMk id="14" creationId="{CB9F9E8B-42CD-AC26-AFC9-F1F66695693B}"/>
          </ac:spMkLst>
        </pc:spChg>
        <pc:spChg chg="mod">
          <ac:chgData name="Matthew Pearce (Welsh Ambulance Service NHS Trust - 020)" userId="b966a40c-c204-4bea-b200-014043b707be" providerId="ADAL" clId="{D9147C4F-CFFB-48AF-99AA-9955DEAD14A5}" dt="2024-04-03T14:04:47.177" v="738" actId="20577"/>
          <ac:spMkLst>
            <pc:docMk/>
            <pc:sldMk cId="103458723" sldId="281"/>
            <ac:spMk id="35" creationId="{EDBE6233-75E9-40D1-968F-58CA9AD0FF50}"/>
          </ac:spMkLst>
        </pc:spChg>
        <pc:spChg chg="mod">
          <ac:chgData name="Matthew Pearce (Welsh Ambulance Service NHS Trust - 020)" userId="b966a40c-c204-4bea-b200-014043b707be" providerId="ADAL" clId="{D9147C4F-CFFB-48AF-99AA-9955DEAD14A5}" dt="2024-04-03T15:28:02.276" v="2290" actId="313"/>
          <ac:spMkLst>
            <pc:docMk/>
            <pc:sldMk cId="103458723" sldId="281"/>
            <ac:spMk id="50" creationId="{8F6B2AE9-DDE4-FD99-A235-3B39EEE21481}"/>
          </ac:spMkLst>
        </pc:spChg>
      </pc:sldChg>
      <pc:sldChg chg="delSp modSp mod">
        <pc:chgData name="Matthew Pearce (Welsh Ambulance Service NHS Trust - 020)" userId="b966a40c-c204-4bea-b200-014043b707be" providerId="ADAL" clId="{D9147C4F-CFFB-48AF-99AA-9955DEAD14A5}" dt="2024-04-03T14:25:21.992" v="2005" actId="20577"/>
        <pc:sldMkLst>
          <pc:docMk/>
          <pc:sldMk cId="636929804" sldId="282"/>
        </pc:sldMkLst>
        <pc:spChg chg="mod">
          <ac:chgData name="Matthew Pearce (Welsh Ambulance Service NHS Trust - 020)" userId="b966a40c-c204-4bea-b200-014043b707be" providerId="ADAL" clId="{D9147C4F-CFFB-48AF-99AA-9955DEAD14A5}" dt="2024-04-03T14:23:18.150" v="2001" actId="20577"/>
          <ac:spMkLst>
            <pc:docMk/>
            <pc:sldMk cId="636929804" sldId="282"/>
            <ac:spMk id="2" creationId="{8B27D9B3-B64F-656A-0D99-161A6C0F518F}"/>
          </ac:spMkLst>
        </pc:spChg>
        <pc:spChg chg="mod">
          <ac:chgData name="Matthew Pearce (Welsh Ambulance Service NHS Trust - 020)" userId="b966a40c-c204-4bea-b200-014043b707be" providerId="ADAL" clId="{D9147C4F-CFFB-48AF-99AA-9955DEAD14A5}" dt="2024-04-03T14:17:59.149" v="1237" actId="20577"/>
          <ac:spMkLst>
            <pc:docMk/>
            <pc:sldMk cId="636929804" sldId="282"/>
            <ac:spMk id="13" creationId="{7E5B6E40-3A7D-ACF7-AA38-25977D322D81}"/>
          </ac:spMkLst>
        </pc:spChg>
        <pc:spChg chg="del mod">
          <ac:chgData name="Matthew Pearce (Welsh Ambulance Service NHS Trust - 020)" userId="b966a40c-c204-4bea-b200-014043b707be" providerId="ADAL" clId="{D9147C4F-CFFB-48AF-99AA-9955DEAD14A5}" dt="2024-04-03T14:21:04.097" v="1869" actId="478"/>
          <ac:spMkLst>
            <pc:docMk/>
            <pc:sldMk cId="636929804" sldId="282"/>
            <ac:spMk id="14" creationId="{5112969F-EB84-49D5-7100-1FB28870FB30}"/>
          </ac:spMkLst>
        </pc:spChg>
        <pc:spChg chg="mod">
          <ac:chgData name="Matthew Pearce (Welsh Ambulance Service NHS Trust - 020)" userId="b966a40c-c204-4bea-b200-014043b707be" providerId="ADAL" clId="{D9147C4F-CFFB-48AF-99AA-9955DEAD14A5}" dt="2024-04-03T14:20:36.572" v="1651" actId="20577"/>
          <ac:spMkLst>
            <pc:docMk/>
            <pc:sldMk cId="636929804" sldId="282"/>
            <ac:spMk id="15" creationId="{A536BD54-EFA1-25A2-9F04-4F22C36E2A5D}"/>
          </ac:spMkLst>
        </pc:spChg>
        <pc:spChg chg="mod">
          <ac:chgData name="Matthew Pearce (Welsh Ambulance Service NHS Trust - 020)" userId="b966a40c-c204-4bea-b200-014043b707be" providerId="ADAL" clId="{D9147C4F-CFFB-48AF-99AA-9955DEAD14A5}" dt="2024-04-03T14:25:21.992" v="2005" actId="20577"/>
          <ac:spMkLst>
            <pc:docMk/>
            <pc:sldMk cId="636929804" sldId="282"/>
            <ac:spMk id="36" creationId="{E71298F0-74F1-FECA-0F02-495F9A2EBA7B}"/>
          </ac:spMkLst>
        </pc:spChg>
      </pc:sldChg>
    </pc:docChg>
  </pc:docChgLst>
  <pc:docChgLst>
    <pc:chgData name="Matthew Pearce (Welsh Ambulance Service NHS Trust - 020)" userId="S::matthew.pearce4@wales.nhs.uk::b966a40c-c204-4bea-b200-014043b707be" providerId="AD" clId="Web-{D1267AD8-F1F2-57AA-E894-BCFCF525F51D}"/>
    <pc:docChg chg="delSld modSld">
      <pc:chgData name="Matthew Pearce (Welsh Ambulance Service NHS Trust - 020)" userId="S::matthew.pearce4@wales.nhs.uk::b966a40c-c204-4bea-b200-014043b707be" providerId="AD" clId="Web-{D1267AD8-F1F2-57AA-E894-BCFCF525F51D}" dt="2024-04-08T13:27:55.793" v="170" actId="20577"/>
      <pc:docMkLst>
        <pc:docMk/>
      </pc:docMkLst>
      <pc:sldChg chg="modSp">
        <pc:chgData name="Matthew Pearce (Welsh Ambulance Service NHS Trust - 020)" userId="S::matthew.pearce4@wales.nhs.uk::b966a40c-c204-4bea-b200-014043b707be" providerId="AD" clId="Web-{D1267AD8-F1F2-57AA-E894-BCFCF525F51D}" dt="2024-04-08T10:38:58.340" v="23" actId="20577"/>
        <pc:sldMkLst>
          <pc:docMk/>
          <pc:sldMk cId="2586058810" sldId="256"/>
        </pc:sldMkLst>
        <pc:spChg chg="mod">
          <ac:chgData name="Matthew Pearce (Welsh Ambulance Service NHS Trust - 020)" userId="S::matthew.pearce4@wales.nhs.uk::b966a40c-c204-4bea-b200-014043b707be" providerId="AD" clId="Web-{D1267AD8-F1F2-57AA-E894-BCFCF525F51D}" dt="2024-04-08T10:38:58.340" v="23" actId="20577"/>
          <ac:spMkLst>
            <pc:docMk/>
            <pc:sldMk cId="2586058810" sldId="256"/>
            <ac:spMk id="2" creationId="{CFE75451-6A4B-484B-9ED1-353CCE25B0F4}"/>
          </ac:spMkLst>
        </pc:spChg>
      </pc:sldChg>
      <pc:sldChg chg="modSp">
        <pc:chgData name="Matthew Pearce (Welsh Ambulance Service NHS Trust - 020)" userId="S::matthew.pearce4@wales.nhs.uk::b966a40c-c204-4bea-b200-014043b707be" providerId="AD" clId="Web-{D1267AD8-F1F2-57AA-E894-BCFCF525F51D}" dt="2024-04-08T13:27:55.793" v="170" actId="20577"/>
        <pc:sldMkLst>
          <pc:docMk/>
          <pc:sldMk cId="1713219598" sldId="257"/>
        </pc:sldMkLst>
        <pc:spChg chg="mod">
          <ac:chgData name="Matthew Pearce (Welsh Ambulance Service NHS Trust - 020)" userId="S::matthew.pearce4@wales.nhs.uk::b966a40c-c204-4bea-b200-014043b707be" providerId="AD" clId="Web-{D1267AD8-F1F2-57AA-E894-BCFCF525F51D}" dt="2024-04-08T13:27:55.793" v="170" actId="20577"/>
          <ac:spMkLst>
            <pc:docMk/>
            <pc:sldMk cId="1713219598" sldId="257"/>
            <ac:spMk id="3" creationId="{5671D7E5-EF66-4BCD-8DAA-E9061157F0BE}"/>
          </ac:spMkLst>
        </pc:spChg>
      </pc:sldChg>
      <pc:sldChg chg="modSp">
        <pc:chgData name="Matthew Pearce (Welsh Ambulance Service NHS Trust - 020)" userId="S::matthew.pearce4@wales.nhs.uk::b966a40c-c204-4bea-b200-014043b707be" providerId="AD" clId="Web-{D1267AD8-F1F2-57AA-E894-BCFCF525F51D}" dt="2024-04-08T13:14:27.150" v="165" actId="20577"/>
        <pc:sldMkLst>
          <pc:docMk/>
          <pc:sldMk cId="1742861620" sldId="266"/>
        </pc:sldMkLst>
        <pc:spChg chg="mod">
          <ac:chgData name="Matthew Pearce (Welsh Ambulance Service NHS Trust - 020)" userId="S::matthew.pearce4@wales.nhs.uk::b966a40c-c204-4bea-b200-014043b707be" providerId="AD" clId="Web-{D1267AD8-F1F2-57AA-E894-BCFCF525F51D}" dt="2024-04-08T11:40:25.501" v="32" actId="20577"/>
          <ac:spMkLst>
            <pc:docMk/>
            <pc:sldMk cId="1742861620" sldId="266"/>
            <ac:spMk id="2" creationId="{4518FC28-E0BD-4387-B8BE-9965D1A57FF1}"/>
          </ac:spMkLst>
        </pc:spChg>
        <pc:spChg chg="mod">
          <ac:chgData name="Matthew Pearce (Welsh Ambulance Service NHS Trust - 020)" userId="S::matthew.pearce4@wales.nhs.uk::b966a40c-c204-4bea-b200-014043b707be" providerId="AD" clId="Web-{D1267AD8-F1F2-57AA-E894-BCFCF525F51D}" dt="2024-04-08T13:14:27.150" v="165" actId="20577"/>
          <ac:spMkLst>
            <pc:docMk/>
            <pc:sldMk cId="1742861620" sldId="266"/>
            <ac:spMk id="3" creationId="{FED19BCA-B61F-4EA6-A1FB-CCA3BD8506FB}"/>
          </ac:spMkLst>
        </pc:spChg>
      </pc:sldChg>
      <pc:sldChg chg="del">
        <pc:chgData name="Matthew Pearce (Welsh Ambulance Service NHS Trust - 020)" userId="S::matthew.pearce4@wales.nhs.uk::b966a40c-c204-4bea-b200-014043b707be" providerId="AD" clId="Web-{D1267AD8-F1F2-57AA-E894-BCFCF525F51D}" dt="2024-04-08T11:48:44.236" v="139"/>
        <pc:sldMkLst>
          <pc:docMk/>
          <pc:sldMk cId="334696707" sldId="280"/>
        </pc:sldMkLst>
      </pc:sldChg>
      <pc:sldChg chg="modSp">
        <pc:chgData name="Matthew Pearce (Welsh Ambulance Service NHS Trust - 020)" userId="S::matthew.pearce4@wales.nhs.uk::b966a40c-c204-4bea-b200-014043b707be" providerId="AD" clId="Web-{D1267AD8-F1F2-57AA-E894-BCFCF525F51D}" dt="2024-04-08T11:50:30.383" v="147" actId="20577"/>
        <pc:sldMkLst>
          <pc:docMk/>
          <pc:sldMk cId="103458723" sldId="281"/>
        </pc:sldMkLst>
        <pc:spChg chg="mod">
          <ac:chgData name="Matthew Pearce (Welsh Ambulance Service NHS Trust - 020)" userId="S::matthew.pearce4@wales.nhs.uk::b966a40c-c204-4bea-b200-014043b707be" providerId="AD" clId="Web-{D1267AD8-F1F2-57AA-E894-BCFCF525F51D}" dt="2024-04-08T11:50:30.383" v="147" actId="20577"/>
          <ac:spMkLst>
            <pc:docMk/>
            <pc:sldMk cId="103458723" sldId="281"/>
            <ac:spMk id="2" creationId="{A95E2E6A-35EC-1B8E-0FD7-8C67870ACA64}"/>
          </ac:spMkLst>
        </pc:spChg>
      </pc:sldChg>
    </pc:docChg>
  </pc:docChgLst>
  <pc:docChgLst>
    <pc:chgData name="Matthew Pearce (Welsh Ambulance Service NHS Trust - 020)" userId="S::matthew.pearce4@wales.nhs.uk::b966a40c-c204-4bea-b200-014043b707be" providerId="AD" clId="Web-{33059CBC-1F14-260D-8110-516B75B2BFB9}"/>
    <pc:docChg chg="addSld modSld">
      <pc:chgData name="Matthew Pearce (Welsh Ambulance Service NHS Trust - 020)" userId="S::matthew.pearce4@wales.nhs.uk::b966a40c-c204-4bea-b200-014043b707be" providerId="AD" clId="Web-{33059CBC-1F14-260D-8110-516B75B2BFB9}" dt="2024-04-11T13:27:25.650" v="21" actId="20577"/>
      <pc:docMkLst>
        <pc:docMk/>
      </pc:docMkLst>
      <pc:sldChg chg="modSp">
        <pc:chgData name="Matthew Pearce (Welsh Ambulance Service NHS Trust - 020)" userId="S::matthew.pearce4@wales.nhs.uk::b966a40c-c204-4bea-b200-014043b707be" providerId="AD" clId="Web-{33059CBC-1F14-260D-8110-516B75B2BFB9}" dt="2024-04-11T13:27:25.650" v="21" actId="20577"/>
        <pc:sldMkLst>
          <pc:docMk/>
          <pc:sldMk cId="1658164610" sldId="283"/>
        </pc:sldMkLst>
        <pc:spChg chg="mod">
          <ac:chgData name="Matthew Pearce (Welsh Ambulance Service NHS Trust - 020)" userId="S::matthew.pearce4@wales.nhs.uk::b966a40c-c204-4bea-b200-014043b707be" providerId="AD" clId="Web-{33059CBC-1F14-260D-8110-516B75B2BFB9}" dt="2024-04-11T13:27:25.650" v="21" actId="20577"/>
          <ac:spMkLst>
            <pc:docMk/>
            <pc:sldMk cId="1658164610" sldId="283"/>
            <ac:spMk id="6" creationId="{B587B122-1579-FDB8-443B-F05E622163C3}"/>
          </ac:spMkLst>
        </pc:spChg>
      </pc:sldChg>
      <pc:sldChg chg="delSp modSp new">
        <pc:chgData name="Matthew Pearce (Welsh Ambulance Service NHS Trust - 020)" userId="S::matthew.pearce4@wales.nhs.uk::b966a40c-c204-4bea-b200-014043b707be" providerId="AD" clId="Web-{33059CBC-1F14-260D-8110-516B75B2BFB9}" dt="2024-04-11T13:26:28.211" v="15" actId="20577"/>
        <pc:sldMkLst>
          <pc:docMk/>
          <pc:sldMk cId="1283917047" sldId="285"/>
        </pc:sldMkLst>
        <pc:spChg chg="del">
          <ac:chgData name="Matthew Pearce (Welsh Ambulance Service NHS Trust - 020)" userId="S::matthew.pearce4@wales.nhs.uk::b966a40c-c204-4bea-b200-014043b707be" providerId="AD" clId="Web-{33059CBC-1F14-260D-8110-516B75B2BFB9}" dt="2024-04-11T13:25:04.943" v="3"/>
          <ac:spMkLst>
            <pc:docMk/>
            <pc:sldMk cId="1283917047" sldId="285"/>
            <ac:spMk id="2" creationId="{4DAF6FA3-015A-745A-A190-305C1FCC8F43}"/>
          </ac:spMkLst>
        </pc:spChg>
        <pc:spChg chg="mod">
          <ac:chgData name="Matthew Pearce (Welsh Ambulance Service NHS Trust - 020)" userId="S::matthew.pearce4@wales.nhs.uk::b966a40c-c204-4bea-b200-014043b707be" providerId="AD" clId="Web-{33059CBC-1F14-260D-8110-516B75B2BFB9}" dt="2024-04-11T13:25:48.772" v="12" actId="20577"/>
          <ac:spMkLst>
            <pc:docMk/>
            <pc:sldMk cId="1283917047" sldId="285"/>
            <ac:spMk id="3" creationId="{BB16F22C-5005-761B-B14A-D4AEECEB2743}"/>
          </ac:spMkLst>
        </pc:spChg>
        <pc:spChg chg="mod">
          <ac:chgData name="Matthew Pearce (Welsh Ambulance Service NHS Trust - 020)" userId="S::matthew.pearce4@wales.nhs.uk::b966a40c-c204-4bea-b200-014043b707be" providerId="AD" clId="Web-{33059CBC-1F14-260D-8110-516B75B2BFB9}" dt="2024-04-11T13:26:28.211" v="15" actId="20577"/>
          <ac:spMkLst>
            <pc:docMk/>
            <pc:sldMk cId="1283917047" sldId="285"/>
            <ac:spMk id="4" creationId="{9D6544EE-84A3-3E04-519D-018BABFAE154}"/>
          </ac:spMkLst>
        </pc:spChg>
        <pc:spChg chg="del">
          <ac:chgData name="Matthew Pearce (Welsh Ambulance Service NHS Trust - 020)" userId="S::matthew.pearce4@wales.nhs.uk::b966a40c-c204-4bea-b200-014043b707be" providerId="AD" clId="Web-{33059CBC-1F14-260D-8110-516B75B2BFB9}" dt="2024-04-11T13:25:08.662" v="4"/>
          <ac:spMkLst>
            <pc:docMk/>
            <pc:sldMk cId="1283917047" sldId="285"/>
            <ac:spMk id="5" creationId="{4667EB54-9F8C-E1E1-9257-AAE02C35A863}"/>
          </ac:spMkLst>
        </pc:spChg>
        <pc:spChg chg="del">
          <ac:chgData name="Matthew Pearce (Welsh Ambulance Service NHS Trust - 020)" userId="S::matthew.pearce4@wales.nhs.uk::b966a40c-c204-4bea-b200-014043b707be" providerId="AD" clId="Web-{33059CBC-1F14-260D-8110-516B75B2BFB9}" dt="2024-04-11T13:25:10.630" v="5"/>
          <ac:spMkLst>
            <pc:docMk/>
            <pc:sldMk cId="1283917047" sldId="285"/>
            <ac:spMk id="6" creationId="{33B0658C-E1B8-0C13-EA95-2FE35C3625AE}"/>
          </ac:spMkLst>
        </pc:spChg>
      </pc:sldChg>
    </pc:docChg>
  </pc:docChgLst>
  <pc:docChgLst>
    <pc:chgData name="Matthew Pearce (Welsh Ambulance Service NHS Trust - 020)" userId="S::matthew.pearce4@wales.nhs.uk::b966a40c-c204-4bea-b200-014043b707be" providerId="AD" clId="Web-{2F3B2E5A-B78C-14A5-87A3-1F5C7C37F69C}"/>
    <pc:docChg chg="modSld">
      <pc:chgData name="Matthew Pearce (Welsh Ambulance Service NHS Trust - 020)" userId="S::matthew.pearce4@wales.nhs.uk::b966a40c-c204-4bea-b200-014043b707be" providerId="AD" clId="Web-{2F3B2E5A-B78C-14A5-87A3-1F5C7C37F69C}" dt="2024-04-10T18:42:30.897" v="199" actId="20577"/>
      <pc:docMkLst>
        <pc:docMk/>
      </pc:docMkLst>
      <pc:sldChg chg="addSp delSp modSp">
        <pc:chgData name="Matthew Pearce (Welsh Ambulance Service NHS Trust - 020)" userId="S::matthew.pearce4@wales.nhs.uk::b966a40c-c204-4bea-b200-014043b707be" providerId="AD" clId="Web-{2F3B2E5A-B78C-14A5-87A3-1F5C7C37F69C}" dt="2024-04-10T18:42:30.897" v="199" actId="20577"/>
        <pc:sldMkLst>
          <pc:docMk/>
          <pc:sldMk cId="1658164610" sldId="283"/>
        </pc:sldMkLst>
        <pc:spChg chg="mod">
          <ac:chgData name="Matthew Pearce (Welsh Ambulance Service NHS Trust - 020)" userId="S::matthew.pearce4@wales.nhs.uk::b966a40c-c204-4bea-b200-014043b707be" providerId="AD" clId="Web-{2F3B2E5A-B78C-14A5-87A3-1F5C7C37F69C}" dt="2024-04-10T18:37:04.279" v="12" actId="20577"/>
          <ac:spMkLst>
            <pc:docMk/>
            <pc:sldMk cId="1658164610" sldId="283"/>
            <ac:spMk id="3" creationId="{4321055C-5E33-5D21-2A6E-21827FA88ED3}"/>
          </ac:spMkLst>
        </pc:spChg>
        <pc:spChg chg="add mod">
          <ac:chgData name="Matthew Pearce (Welsh Ambulance Service NHS Trust - 020)" userId="S::matthew.pearce4@wales.nhs.uk::b966a40c-c204-4bea-b200-014043b707be" providerId="AD" clId="Web-{2F3B2E5A-B78C-14A5-87A3-1F5C7C37F69C}" dt="2024-04-10T18:36:49.591" v="6"/>
          <ac:spMkLst>
            <pc:docMk/>
            <pc:sldMk cId="1658164610" sldId="283"/>
            <ac:spMk id="4" creationId="{61FD6F2A-6FE8-827C-7645-8655C7B7B67D}"/>
          </ac:spMkLst>
        </pc:spChg>
        <pc:spChg chg="mod">
          <ac:chgData name="Matthew Pearce (Welsh Ambulance Service NHS Trust - 020)" userId="S::matthew.pearce4@wales.nhs.uk::b966a40c-c204-4bea-b200-014043b707be" providerId="AD" clId="Web-{2F3B2E5A-B78C-14A5-87A3-1F5C7C37F69C}" dt="2024-04-10T18:42:30.897" v="199" actId="20577"/>
          <ac:spMkLst>
            <pc:docMk/>
            <pc:sldMk cId="1658164610" sldId="283"/>
            <ac:spMk id="6" creationId="{B587B122-1579-FDB8-443B-F05E622163C3}"/>
          </ac:spMkLst>
        </pc:spChg>
        <pc:graphicFrameChg chg="del mod modGraphic">
          <ac:chgData name="Matthew Pearce (Welsh Ambulance Service NHS Trust - 020)" userId="S::matthew.pearce4@wales.nhs.uk::b966a40c-c204-4bea-b200-014043b707be" providerId="AD" clId="Web-{2F3B2E5A-B78C-14A5-87A3-1F5C7C37F69C}" dt="2024-04-10T18:36:49.591" v="6"/>
          <ac:graphicFrameMkLst>
            <pc:docMk/>
            <pc:sldMk cId="1658164610" sldId="283"/>
            <ac:graphicFrameMk id="10" creationId="{98ED67AF-B48B-F5F8-E2FD-1C98C42C4D54}"/>
          </ac:graphicFrameMkLst>
        </pc:graphicFrameChg>
      </pc:sldChg>
    </pc:docChg>
  </pc:docChgLst>
  <pc:docChgLst>
    <pc:chgData name="Matthew Pearce (Welsh Ambulance Service NHS Trust - 020)" userId="S::matthew.pearce4@wales.nhs.uk::b966a40c-c204-4bea-b200-014043b707be" providerId="AD" clId="Web-{F35AFCF9-2B7F-C44A-5793-289E1F7D20A3}"/>
    <pc:docChg chg="modSld sldOrd">
      <pc:chgData name="Matthew Pearce (Welsh Ambulance Service NHS Trust - 020)" userId="S::matthew.pearce4@wales.nhs.uk::b966a40c-c204-4bea-b200-014043b707be" providerId="AD" clId="Web-{F35AFCF9-2B7F-C44A-5793-289E1F7D20A3}" dt="2024-04-11T08:38:22.727" v="144" actId="20577"/>
      <pc:docMkLst>
        <pc:docMk/>
      </pc:docMkLst>
      <pc:sldChg chg="modSp">
        <pc:chgData name="Matthew Pearce (Welsh Ambulance Service NHS Trust - 020)" userId="S::matthew.pearce4@wales.nhs.uk::b966a40c-c204-4bea-b200-014043b707be" providerId="AD" clId="Web-{F35AFCF9-2B7F-C44A-5793-289E1F7D20A3}" dt="2024-04-11T07:47:49.734" v="1" actId="20577"/>
        <pc:sldMkLst>
          <pc:docMk/>
          <pc:sldMk cId="2586058810" sldId="256"/>
        </pc:sldMkLst>
        <pc:spChg chg="mod">
          <ac:chgData name="Matthew Pearce (Welsh Ambulance Service NHS Trust - 020)" userId="S::matthew.pearce4@wales.nhs.uk::b966a40c-c204-4bea-b200-014043b707be" providerId="AD" clId="Web-{F35AFCF9-2B7F-C44A-5793-289E1F7D20A3}" dt="2024-04-11T07:47:49.734" v="1" actId="20577"/>
          <ac:spMkLst>
            <pc:docMk/>
            <pc:sldMk cId="2586058810" sldId="256"/>
            <ac:spMk id="2" creationId="{CFE75451-6A4B-484B-9ED1-353CCE25B0F4}"/>
          </ac:spMkLst>
        </pc:spChg>
      </pc:sldChg>
      <pc:sldChg chg="modSp">
        <pc:chgData name="Matthew Pearce (Welsh Ambulance Service NHS Trust - 020)" userId="S::matthew.pearce4@wales.nhs.uk::b966a40c-c204-4bea-b200-014043b707be" providerId="AD" clId="Web-{F35AFCF9-2B7F-C44A-5793-289E1F7D20A3}" dt="2024-04-11T08:00:19.466" v="41" actId="14100"/>
        <pc:sldMkLst>
          <pc:docMk/>
          <pc:sldMk cId="1713219598" sldId="257"/>
        </pc:sldMkLst>
        <pc:spChg chg="mod">
          <ac:chgData name="Matthew Pearce (Welsh Ambulance Service NHS Trust - 020)" userId="S::matthew.pearce4@wales.nhs.uk::b966a40c-c204-4bea-b200-014043b707be" providerId="AD" clId="Web-{F35AFCF9-2B7F-C44A-5793-289E1F7D20A3}" dt="2024-04-11T08:00:19.466" v="41" actId="14100"/>
          <ac:spMkLst>
            <pc:docMk/>
            <pc:sldMk cId="1713219598" sldId="257"/>
            <ac:spMk id="2" creationId="{1BEF5859-10C9-4588-9727-B9362E26C29D}"/>
          </ac:spMkLst>
        </pc:spChg>
        <pc:graphicFrameChg chg="modGraphic">
          <ac:chgData name="Matthew Pearce (Welsh Ambulance Service NHS Trust - 020)" userId="S::matthew.pearce4@wales.nhs.uk::b966a40c-c204-4bea-b200-014043b707be" providerId="AD" clId="Web-{F35AFCF9-2B7F-C44A-5793-289E1F7D20A3}" dt="2024-04-11T07:48:11.938" v="5" actId="20577"/>
          <ac:graphicFrameMkLst>
            <pc:docMk/>
            <pc:sldMk cId="1713219598" sldId="257"/>
            <ac:graphicFrameMk id="7" creationId="{F5415C67-CF81-2FC4-88E2-344738929D7D}"/>
          </ac:graphicFrameMkLst>
        </pc:graphicFrameChg>
      </pc:sldChg>
      <pc:sldChg chg="modSp">
        <pc:chgData name="Matthew Pearce (Welsh Ambulance Service NHS Trust - 020)" userId="S::matthew.pearce4@wales.nhs.uk::b966a40c-c204-4bea-b200-014043b707be" providerId="AD" clId="Web-{F35AFCF9-2B7F-C44A-5793-289E1F7D20A3}" dt="2024-04-11T08:38:22.727" v="144" actId="20577"/>
        <pc:sldMkLst>
          <pc:docMk/>
          <pc:sldMk cId="3571516367" sldId="258"/>
        </pc:sldMkLst>
        <pc:spChg chg="mod">
          <ac:chgData name="Matthew Pearce (Welsh Ambulance Service NHS Trust - 020)" userId="S::matthew.pearce4@wales.nhs.uk::b966a40c-c204-4bea-b200-014043b707be" providerId="AD" clId="Web-{F35AFCF9-2B7F-C44A-5793-289E1F7D20A3}" dt="2024-04-11T08:38:22.727" v="144" actId="20577"/>
          <ac:spMkLst>
            <pc:docMk/>
            <pc:sldMk cId="3571516367" sldId="258"/>
            <ac:spMk id="3" creationId="{9D5232F9-FD00-464A-9F17-619C91AEF8F3}"/>
          </ac:spMkLst>
        </pc:spChg>
      </pc:sldChg>
      <pc:sldChg chg="modSp">
        <pc:chgData name="Matthew Pearce (Welsh Ambulance Service NHS Trust - 020)" userId="S::matthew.pearce4@wales.nhs.uk::b966a40c-c204-4bea-b200-014043b707be" providerId="AD" clId="Web-{F35AFCF9-2B7F-C44A-5793-289E1F7D20A3}" dt="2024-04-11T07:49:08.004" v="12" actId="20577"/>
        <pc:sldMkLst>
          <pc:docMk/>
          <pc:sldMk cId="1742861620" sldId="266"/>
        </pc:sldMkLst>
        <pc:spChg chg="mod">
          <ac:chgData name="Matthew Pearce (Welsh Ambulance Service NHS Trust - 020)" userId="S::matthew.pearce4@wales.nhs.uk::b966a40c-c204-4bea-b200-014043b707be" providerId="AD" clId="Web-{F35AFCF9-2B7F-C44A-5793-289E1F7D20A3}" dt="2024-04-11T07:49:08.004" v="12" actId="20577"/>
          <ac:spMkLst>
            <pc:docMk/>
            <pc:sldMk cId="1742861620" sldId="266"/>
            <ac:spMk id="3" creationId="{FED19BCA-B61F-4EA6-A1FB-CCA3BD8506FB}"/>
          </ac:spMkLst>
        </pc:spChg>
      </pc:sldChg>
      <pc:sldChg chg="addSp delSp modSp mod setBg">
        <pc:chgData name="Matthew Pearce (Welsh Ambulance Service NHS Trust - 020)" userId="S::matthew.pearce4@wales.nhs.uk::b966a40c-c204-4bea-b200-014043b707be" providerId="AD" clId="Web-{F35AFCF9-2B7F-C44A-5793-289E1F7D20A3}" dt="2024-04-11T07:54:43.102" v="38"/>
        <pc:sldMkLst>
          <pc:docMk/>
          <pc:sldMk cId="1969787568" sldId="271"/>
        </pc:sldMkLst>
        <pc:spChg chg="mod">
          <ac:chgData name="Matthew Pearce (Welsh Ambulance Service NHS Trust - 020)" userId="S::matthew.pearce4@wales.nhs.uk::b966a40c-c204-4bea-b200-014043b707be" providerId="AD" clId="Web-{F35AFCF9-2B7F-C44A-5793-289E1F7D20A3}" dt="2024-04-11T07:54:43.102" v="38"/>
          <ac:spMkLst>
            <pc:docMk/>
            <pc:sldMk cId="1969787568" sldId="271"/>
            <ac:spMk id="2" creationId="{8BDF1EDE-5423-435C-B149-87AB1BC22B83}"/>
          </ac:spMkLst>
        </pc:spChg>
        <pc:spChg chg="mod ord">
          <ac:chgData name="Matthew Pearce (Welsh Ambulance Service NHS Trust - 020)" userId="S::matthew.pearce4@wales.nhs.uk::b966a40c-c204-4bea-b200-014043b707be" providerId="AD" clId="Web-{F35AFCF9-2B7F-C44A-5793-289E1F7D20A3}" dt="2024-04-11T07:54:43.102" v="38"/>
          <ac:spMkLst>
            <pc:docMk/>
            <pc:sldMk cId="1969787568" sldId="271"/>
            <ac:spMk id="3" creationId="{AF64C29E-DF30-4DC6-AB95-2016F9A703B6}"/>
          </ac:spMkLst>
        </pc:spChg>
        <pc:spChg chg="mod">
          <ac:chgData name="Matthew Pearce (Welsh Ambulance Service NHS Trust - 020)" userId="S::matthew.pearce4@wales.nhs.uk::b966a40c-c204-4bea-b200-014043b707be" providerId="AD" clId="Web-{F35AFCF9-2B7F-C44A-5793-289E1F7D20A3}" dt="2024-04-11T07:53:48.380" v="24"/>
          <ac:spMkLst>
            <pc:docMk/>
            <pc:sldMk cId="1969787568" sldId="271"/>
            <ac:spMk id="6" creationId="{4C127D99-645F-4FCF-9573-FDFE2A344FA9}"/>
          </ac:spMkLst>
        </pc:spChg>
        <pc:spChg chg="add del">
          <ac:chgData name="Matthew Pearce (Welsh Ambulance Service NHS Trust - 020)" userId="S::matthew.pearce4@wales.nhs.uk::b966a40c-c204-4bea-b200-014043b707be" providerId="AD" clId="Web-{F35AFCF9-2B7F-C44A-5793-289E1F7D20A3}" dt="2024-04-11T07:53:52.834" v="27"/>
          <ac:spMkLst>
            <pc:docMk/>
            <pc:sldMk cId="1969787568" sldId="271"/>
            <ac:spMk id="13" creationId="{6E36B62D-34E6-41D4-B3AA-AC21AB387936}"/>
          </ac:spMkLst>
        </pc:spChg>
        <pc:spChg chg="add del">
          <ac:chgData name="Matthew Pearce (Welsh Ambulance Service NHS Trust - 020)" userId="S::matthew.pearce4@wales.nhs.uk::b966a40c-c204-4bea-b200-014043b707be" providerId="AD" clId="Web-{F35AFCF9-2B7F-C44A-5793-289E1F7D20A3}" dt="2024-04-11T07:53:52.834" v="27"/>
          <ac:spMkLst>
            <pc:docMk/>
            <pc:sldMk cId="1969787568" sldId="271"/>
            <ac:spMk id="15" creationId="{97E92409-AD19-4CE3-9956-8C03560F7E06}"/>
          </ac:spMkLst>
        </pc:spChg>
        <pc:spChg chg="add del">
          <ac:chgData name="Matthew Pearce (Welsh Ambulance Service NHS Trust - 020)" userId="S::matthew.pearce4@wales.nhs.uk::b966a40c-c204-4bea-b200-014043b707be" providerId="AD" clId="Web-{F35AFCF9-2B7F-C44A-5793-289E1F7D20A3}" dt="2024-04-11T07:53:28.504" v="22"/>
          <ac:spMkLst>
            <pc:docMk/>
            <pc:sldMk cId="1969787568" sldId="271"/>
            <ac:spMk id="20" creationId="{F6E18020-7141-40C0-98B9-58BE04886983}"/>
          </ac:spMkLst>
        </pc:spChg>
        <pc:spChg chg="add del">
          <ac:chgData name="Matthew Pearce (Welsh Ambulance Service NHS Trust - 020)" userId="S::matthew.pearce4@wales.nhs.uk::b966a40c-c204-4bea-b200-014043b707be" providerId="AD" clId="Web-{F35AFCF9-2B7F-C44A-5793-289E1F7D20A3}" dt="2024-04-11T07:53:48.380" v="24"/>
          <ac:spMkLst>
            <pc:docMk/>
            <pc:sldMk cId="1969787568" sldId="271"/>
            <ac:spMk id="22" creationId="{B5C3FE1E-0A7F-41BE-A568-1BF85E2E8DD8}"/>
          </ac:spMkLst>
        </pc:spChg>
        <pc:spChg chg="add del">
          <ac:chgData name="Matthew Pearce (Welsh Ambulance Service NHS Trust - 020)" userId="S::matthew.pearce4@wales.nhs.uk::b966a40c-c204-4bea-b200-014043b707be" providerId="AD" clId="Web-{F35AFCF9-2B7F-C44A-5793-289E1F7D20A3}" dt="2024-04-11T07:53:52.834" v="26"/>
          <ac:spMkLst>
            <pc:docMk/>
            <pc:sldMk cId="1969787568" sldId="271"/>
            <ac:spMk id="24" creationId="{6E36B62D-34E6-41D4-B3AA-AC21AB387936}"/>
          </ac:spMkLst>
        </pc:spChg>
        <pc:spChg chg="add del">
          <ac:chgData name="Matthew Pearce (Welsh Ambulance Service NHS Trust - 020)" userId="S::matthew.pearce4@wales.nhs.uk::b966a40c-c204-4bea-b200-014043b707be" providerId="AD" clId="Web-{F35AFCF9-2B7F-C44A-5793-289E1F7D20A3}" dt="2024-04-11T07:53:52.834" v="26"/>
          <ac:spMkLst>
            <pc:docMk/>
            <pc:sldMk cId="1969787568" sldId="271"/>
            <ac:spMk id="25" creationId="{97E92409-AD19-4CE3-9956-8C03560F7E06}"/>
          </ac:spMkLst>
        </pc:spChg>
        <pc:spChg chg="add del">
          <ac:chgData name="Matthew Pearce (Welsh Ambulance Service NHS Trust - 020)" userId="S::matthew.pearce4@wales.nhs.uk::b966a40c-c204-4bea-b200-014043b707be" providerId="AD" clId="Web-{F35AFCF9-2B7F-C44A-5793-289E1F7D20A3}" dt="2024-04-11T07:54:43.102" v="38"/>
          <ac:spMkLst>
            <pc:docMk/>
            <pc:sldMk cId="1969787568" sldId="271"/>
            <ac:spMk id="27" creationId="{F6E18020-7141-40C0-98B9-58BE04886983}"/>
          </ac:spMkLst>
        </pc:spChg>
        <pc:spChg chg="add">
          <ac:chgData name="Matthew Pearce (Welsh Ambulance Service NHS Trust - 020)" userId="S::matthew.pearce4@wales.nhs.uk::b966a40c-c204-4bea-b200-014043b707be" providerId="AD" clId="Web-{F35AFCF9-2B7F-C44A-5793-289E1F7D20A3}" dt="2024-04-11T07:54:43.102" v="38"/>
          <ac:spMkLst>
            <pc:docMk/>
            <pc:sldMk cId="1969787568" sldId="271"/>
            <ac:spMk id="32" creationId="{6E36B62D-34E6-41D4-B3AA-AC21AB387936}"/>
          </ac:spMkLst>
        </pc:spChg>
        <pc:spChg chg="add">
          <ac:chgData name="Matthew Pearce (Welsh Ambulance Service NHS Trust - 020)" userId="S::matthew.pearce4@wales.nhs.uk::b966a40c-c204-4bea-b200-014043b707be" providerId="AD" clId="Web-{F35AFCF9-2B7F-C44A-5793-289E1F7D20A3}" dt="2024-04-11T07:54:43.102" v="38"/>
          <ac:spMkLst>
            <pc:docMk/>
            <pc:sldMk cId="1969787568" sldId="271"/>
            <ac:spMk id="34" creationId="{97E92409-AD19-4CE3-9956-8C03560F7E06}"/>
          </ac:spMkLst>
        </pc:spChg>
        <pc:picChg chg="mod">
          <ac:chgData name="Matthew Pearce (Welsh Ambulance Service NHS Trust - 020)" userId="S::matthew.pearce4@wales.nhs.uk::b966a40c-c204-4bea-b200-014043b707be" providerId="AD" clId="Web-{F35AFCF9-2B7F-C44A-5793-289E1F7D20A3}" dt="2024-04-11T07:54:43.102" v="38"/>
          <ac:picMkLst>
            <pc:docMk/>
            <pc:sldMk cId="1969787568" sldId="271"/>
            <ac:picMk id="10" creationId="{F8EAB58A-11D5-504E-FF26-2926C8B4ED9A}"/>
          </ac:picMkLst>
        </pc:picChg>
      </pc:sldChg>
      <pc:sldChg chg="modSp">
        <pc:chgData name="Matthew Pearce (Welsh Ambulance Service NHS Trust - 020)" userId="S::matthew.pearce4@wales.nhs.uk::b966a40c-c204-4bea-b200-014043b707be" providerId="AD" clId="Web-{F35AFCF9-2B7F-C44A-5793-289E1F7D20A3}" dt="2024-04-11T07:48:49.847" v="9" actId="20577"/>
        <pc:sldMkLst>
          <pc:docMk/>
          <pc:sldMk cId="103458723" sldId="281"/>
        </pc:sldMkLst>
        <pc:spChg chg="mod">
          <ac:chgData name="Matthew Pearce (Welsh Ambulance Service NHS Trust - 020)" userId="S::matthew.pearce4@wales.nhs.uk::b966a40c-c204-4bea-b200-014043b707be" providerId="AD" clId="Web-{F35AFCF9-2B7F-C44A-5793-289E1F7D20A3}" dt="2024-04-11T07:48:44.362" v="7" actId="20577"/>
          <ac:spMkLst>
            <pc:docMk/>
            <pc:sldMk cId="103458723" sldId="281"/>
            <ac:spMk id="2" creationId="{A95E2E6A-35EC-1B8E-0FD7-8C67870ACA64}"/>
          </ac:spMkLst>
        </pc:spChg>
        <pc:spChg chg="mod">
          <ac:chgData name="Matthew Pearce (Welsh Ambulance Service NHS Trust - 020)" userId="S::matthew.pearce4@wales.nhs.uk::b966a40c-c204-4bea-b200-014043b707be" providerId="AD" clId="Web-{F35AFCF9-2B7F-C44A-5793-289E1F7D20A3}" dt="2024-04-11T07:48:46.471" v="8" actId="20577"/>
          <ac:spMkLst>
            <pc:docMk/>
            <pc:sldMk cId="103458723" sldId="281"/>
            <ac:spMk id="12" creationId="{554B61B9-26F6-B304-92CD-03053DAAF2A8}"/>
          </ac:spMkLst>
        </pc:spChg>
        <pc:spChg chg="mod">
          <ac:chgData name="Matthew Pearce (Welsh Ambulance Service NHS Trust - 020)" userId="S::matthew.pearce4@wales.nhs.uk::b966a40c-c204-4bea-b200-014043b707be" providerId="AD" clId="Web-{F35AFCF9-2B7F-C44A-5793-289E1F7D20A3}" dt="2024-04-11T07:48:49.847" v="9" actId="20577"/>
          <ac:spMkLst>
            <pc:docMk/>
            <pc:sldMk cId="103458723" sldId="281"/>
            <ac:spMk id="14" creationId="{CB9F9E8B-42CD-AC26-AFC9-F1F66695693B}"/>
          </ac:spMkLst>
        </pc:spChg>
      </pc:sldChg>
      <pc:sldChg chg="modSp">
        <pc:chgData name="Matthew Pearce (Welsh Ambulance Service NHS Trust - 020)" userId="S::matthew.pearce4@wales.nhs.uk::b966a40c-c204-4bea-b200-014043b707be" providerId="AD" clId="Web-{F35AFCF9-2B7F-C44A-5793-289E1F7D20A3}" dt="2024-04-11T08:31:04.420" v="49" actId="20577"/>
        <pc:sldMkLst>
          <pc:docMk/>
          <pc:sldMk cId="636929804" sldId="282"/>
        </pc:sldMkLst>
        <pc:spChg chg="mod">
          <ac:chgData name="Matthew Pearce (Welsh Ambulance Service NHS Trust - 020)" userId="S::matthew.pearce4@wales.nhs.uk::b966a40c-c204-4bea-b200-014043b707be" providerId="AD" clId="Web-{F35AFCF9-2B7F-C44A-5793-289E1F7D20A3}" dt="2024-04-11T08:31:04.420" v="49" actId="20577"/>
          <ac:spMkLst>
            <pc:docMk/>
            <pc:sldMk cId="636929804" sldId="282"/>
            <ac:spMk id="36" creationId="{E71298F0-74F1-FECA-0F02-495F9A2EBA7B}"/>
          </ac:spMkLst>
        </pc:spChg>
      </pc:sldChg>
      <pc:sldChg chg="modSp ord">
        <pc:chgData name="Matthew Pearce (Welsh Ambulance Service NHS Trust - 020)" userId="S::matthew.pearce4@wales.nhs.uk::b966a40c-c204-4bea-b200-014043b707be" providerId="AD" clId="Web-{F35AFCF9-2B7F-C44A-5793-289E1F7D20A3}" dt="2024-04-11T08:31:28.202" v="50"/>
        <pc:sldMkLst>
          <pc:docMk/>
          <pc:sldMk cId="1658164610" sldId="283"/>
        </pc:sldMkLst>
        <pc:spChg chg="mod">
          <ac:chgData name="Matthew Pearce (Welsh Ambulance Service NHS Trust - 020)" userId="S::matthew.pearce4@wales.nhs.uk::b966a40c-c204-4bea-b200-014043b707be" providerId="AD" clId="Web-{F35AFCF9-2B7F-C44A-5793-289E1F7D20A3}" dt="2024-04-11T07:50:38.931" v="20" actId="20577"/>
          <ac:spMkLst>
            <pc:docMk/>
            <pc:sldMk cId="1658164610" sldId="283"/>
            <ac:spMk id="6" creationId="{B587B122-1579-FDB8-443B-F05E622163C3}"/>
          </ac:spMkLst>
        </pc:spChg>
      </pc:sldChg>
      <pc:sldChg chg="modSp">
        <pc:chgData name="Matthew Pearce (Welsh Ambulance Service NHS Trust - 020)" userId="S::matthew.pearce4@wales.nhs.uk::b966a40c-c204-4bea-b200-014043b707be" providerId="AD" clId="Web-{F35AFCF9-2B7F-C44A-5793-289E1F7D20A3}" dt="2024-04-11T07:49:43.397" v="16" actId="20577"/>
        <pc:sldMkLst>
          <pc:docMk/>
          <pc:sldMk cId="2403577982" sldId="284"/>
        </pc:sldMkLst>
        <pc:spChg chg="mod">
          <ac:chgData name="Matthew Pearce (Welsh Ambulance Service NHS Trust - 020)" userId="S::matthew.pearce4@wales.nhs.uk::b966a40c-c204-4bea-b200-014043b707be" providerId="AD" clId="Web-{F35AFCF9-2B7F-C44A-5793-289E1F7D20A3}" dt="2024-04-11T07:49:43.397" v="16" actId="20577"/>
          <ac:spMkLst>
            <pc:docMk/>
            <pc:sldMk cId="2403577982" sldId="284"/>
            <ac:spMk id="20" creationId="{33D8731E-4977-402E-8BFD-895B4D0544CC}"/>
          </ac:spMkLst>
        </pc:spChg>
      </pc:sldChg>
    </pc:docChg>
  </pc:docChgLst>
  <pc:docChgLst>
    <pc:chgData name="Matthew Pearce (Welsh Ambulance Service NHS Trust - 020)" userId="S::matthew.pearce4@wales.nhs.uk::b966a40c-c204-4bea-b200-014043b707be" providerId="AD" clId="Web-{D2474743-E111-9E7E-61D7-381C294C5A97}"/>
    <pc:docChg chg="delSld modSld addMainMaster delMainMaster">
      <pc:chgData name="Matthew Pearce (Welsh Ambulance Service NHS Trust - 020)" userId="S::matthew.pearce4@wales.nhs.uk::b966a40c-c204-4bea-b200-014043b707be" providerId="AD" clId="Web-{D2474743-E111-9E7E-61D7-381C294C5A97}" dt="2024-03-30T16:35:32.232" v="285" actId="20577"/>
      <pc:docMkLst>
        <pc:docMk/>
      </pc:docMkLst>
      <pc:sldChg chg="modSp mod modClrScheme chgLayout">
        <pc:chgData name="Matthew Pearce (Welsh Ambulance Service NHS Trust - 020)" userId="S::matthew.pearce4@wales.nhs.uk::b966a40c-c204-4bea-b200-014043b707be" providerId="AD" clId="Web-{D2474743-E111-9E7E-61D7-381C294C5A97}" dt="2024-03-30T15:35:32.200" v="24" actId="20577"/>
        <pc:sldMkLst>
          <pc:docMk/>
          <pc:sldMk cId="2586058810" sldId="256"/>
        </pc:sldMkLst>
        <pc:spChg chg="mod ord">
          <ac:chgData name="Matthew Pearce (Welsh Ambulance Service NHS Trust - 020)" userId="S::matthew.pearce4@wales.nhs.uk::b966a40c-c204-4bea-b200-014043b707be" providerId="AD" clId="Web-{D2474743-E111-9E7E-61D7-381C294C5A97}" dt="2024-03-30T15:35:32.200" v="24" actId="20577"/>
          <ac:spMkLst>
            <pc:docMk/>
            <pc:sldMk cId="2586058810" sldId="256"/>
            <ac:spMk id="2" creationId="{CFE75451-6A4B-484B-9ED1-353CCE25B0F4}"/>
          </ac:spMkLst>
        </pc:spChg>
      </pc:sldChg>
      <pc:sldChg chg="modSp mod modClrScheme chgLayout">
        <pc:chgData name="Matthew Pearce (Welsh Ambulance Service NHS Trust - 020)" userId="S::matthew.pearce4@wales.nhs.uk::b966a40c-c204-4bea-b200-014043b707be" providerId="AD" clId="Web-{D2474743-E111-9E7E-61D7-381C294C5A97}" dt="2024-03-30T15:54:20.472" v="284" actId="20577"/>
        <pc:sldMkLst>
          <pc:docMk/>
          <pc:sldMk cId="1713219598" sldId="257"/>
        </pc:sldMkLst>
        <pc:spChg chg="mod ord">
          <ac:chgData name="Matthew Pearce (Welsh Ambulance Service NHS Trust - 020)" userId="S::matthew.pearce4@wales.nhs.uk::b966a40c-c204-4bea-b200-014043b707be" providerId="AD" clId="Web-{D2474743-E111-9E7E-61D7-381C294C5A97}" dt="2024-03-30T15:37:19.036" v="50" actId="20577"/>
          <ac:spMkLst>
            <pc:docMk/>
            <pc:sldMk cId="1713219598" sldId="257"/>
            <ac:spMk id="2" creationId="{1BEF5859-10C9-4588-9727-B9362E26C29D}"/>
          </ac:spMkLst>
        </pc:spChg>
        <pc:spChg chg="mod ord">
          <ac:chgData name="Matthew Pearce (Welsh Ambulance Service NHS Trust - 020)" userId="S::matthew.pearce4@wales.nhs.uk::b966a40c-c204-4bea-b200-014043b707be" providerId="AD" clId="Web-{D2474743-E111-9E7E-61D7-381C294C5A97}" dt="2024-03-30T15:54:20.472" v="284" actId="20577"/>
          <ac:spMkLst>
            <pc:docMk/>
            <pc:sldMk cId="1713219598" sldId="257"/>
            <ac:spMk id="3" creationId="{5671D7E5-EF66-4BCD-8DAA-E9061157F0BE}"/>
          </ac:spMkLst>
        </pc:spChg>
        <pc:spChg chg="mod ord">
          <ac:chgData name="Matthew Pearce (Welsh Ambulance Service NHS Trust - 020)" userId="S::matthew.pearce4@wales.nhs.uk::b966a40c-c204-4bea-b200-014043b707be" providerId="AD" clId="Web-{D2474743-E111-9E7E-61D7-381C294C5A97}" dt="2024-03-30T15:34:40.104" v="19"/>
          <ac:spMkLst>
            <pc:docMk/>
            <pc:sldMk cId="1713219598" sldId="257"/>
            <ac:spMk id="5" creationId="{B02A8827-B1A1-2D2F-D6DD-E886B886C43E}"/>
          </ac:spMkLst>
        </pc:spChg>
      </pc:sldChg>
      <pc:sldChg chg="modSp mod modClrScheme chgLayout">
        <pc:chgData name="Matthew Pearce (Welsh Ambulance Service NHS Trust - 020)" userId="S::matthew.pearce4@wales.nhs.uk::b966a40c-c204-4bea-b200-014043b707be" providerId="AD" clId="Web-{D2474743-E111-9E7E-61D7-381C294C5A97}" dt="2024-03-30T16:35:32.232" v="285" actId="20577"/>
        <pc:sldMkLst>
          <pc:docMk/>
          <pc:sldMk cId="3571516367" sldId="258"/>
        </pc:sldMkLst>
        <pc:spChg chg="mod ord">
          <ac:chgData name="Matthew Pearce (Welsh Ambulance Service NHS Trust - 020)" userId="S::matthew.pearce4@wales.nhs.uk::b966a40c-c204-4bea-b200-014043b707be" providerId="AD" clId="Web-{D2474743-E111-9E7E-61D7-381C294C5A97}" dt="2024-03-30T15:47:55.907" v="175" actId="20577"/>
          <ac:spMkLst>
            <pc:docMk/>
            <pc:sldMk cId="3571516367" sldId="258"/>
            <ac:spMk id="2" creationId="{0A32731C-311B-46F7-A865-6C3AF6B09A47}"/>
          </ac:spMkLst>
        </pc:spChg>
        <pc:spChg chg="mod ord">
          <ac:chgData name="Matthew Pearce (Welsh Ambulance Service NHS Trust - 020)" userId="S::matthew.pearce4@wales.nhs.uk::b966a40c-c204-4bea-b200-014043b707be" providerId="AD" clId="Web-{D2474743-E111-9E7E-61D7-381C294C5A97}" dt="2024-03-30T16:35:32.232" v="285" actId="20577"/>
          <ac:spMkLst>
            <pc:docMk/>
            <pc:sldMk cId="3571516367" sldId="258"/>
            <ac:spMk id="3" creationId="{9D5232F9-FD00-464A-9F17-619C91AEF8F3}"/>
          </ac:spMkLst>
        </pc:spChg>
        <pc:spChg chg="mod ord">
          <ac:chgData name="Matthew Pearce (Welsh Ambulance Service NHS Trust - 020)" userId="S::matthew.pearce4@wales.nhs.uk::b966a40c-c204-4bea-b200-014043b707be" providerId="AD" clId="Web-{D2474743-E111-9E7E-61D7-381C294C5A97}" dt="2024-03-30T15:34:40.104" v="19"/>
          <ac:spMkLst>
            <pc:docMk/>
            <pc:sldMk cId="3571516367" sldId="258"/>
            <ac:spMk id="14" creationId="{ECE635A2-70B8-3EAB-6A18-952B02EBAA1E}"/>
          </ac:spMkLst>
        </pc:spChg>
      </pc:sldChg>
      <pc:sldChg chg="modSp mod modClrScheme chgLayout">
        <pc:chgData name="Matthew Pearce (Welsh Ambulance Service NHS Trust - 020)" userId="S::matthew.pearce4@wales.nhs.uk::b966a40c-c204-4bea-b200-014043b707be" providerId="AD" clId="Web-{D2474743-E111-9E7E-61D7-381C294C5A97}" dt="2024-03-30T15:34:40.104" v="19"/>
        <pc:sldMkLst>
          <pc:docMk/>
          <pc:sldMk cId="1742861620" sldId="266"/>
        </pc:sldMkLst>
        <pc:spChg chg="mod ord">
          <ac:chgData name="Matthew Pearce (Welsh Ambulance Service NHS Trust - 020)" userId="S::matthew.pearce4@wales.nhs.uk::b966a40c-c204-4bea-b200-014043b707be" providerId="AD" clId="Web-{D2474743-E111-9E7E-61D7-381C294C5A97}" dt="2024-03-30T15:34:40.104" v="19"/>
          <ac:spMkLst>
            <pc:docMk/>
            <pc:sldMk cId="1742861620" sldId="266"/>
            <ac:spMk id="2" creationId="{4518FC28-E0BD-4387-B8BE-9965D1A57FF1}"/>
          </ac:spMkLst>
        </pc:spChg>
        <pc:spChg chg="mod ord">
          <ac:chgData name="Matthew Pearce (Welsh Ambulance Service NHS Trust - 020)" userId="S::matthew.pearce4@wales.nhs.uk::b966a40c-c204-4bea-b200-014043b707be" providerId="AD" clId="Web-{D2474743-E111-9E7E-61D7-381C294C5A97}" dt="2024-03-30T15:34:40.104" v="19"/>
          <ac:spMkLst>
            <pc:docMk/>
            <pc:sldMk cId="1742861620" sldId="266"/>
            <ac:spMk id="3" creationId="{FED19BCA-B61F-4EA6-A1FB-CCA3BD8506FB}"/>
          </ac:spMkLst>
        </pc:spChg>
        <pc:spChg chg="mod ord">
          <ac:chgData name="Matthew Pearce (Welsh Ambulance Service NHS Trust - 020)" userId="S::matthew.pearce4@wales.nhs.uk::b966a40c-c204-4bea-b200-014043b707be" providerId="AD" clId="Web-{D2474743-E111-9E7E-61D7-381C294C5A97}" dt="2024-03-30T15:34:40.104" v="19"/>
          <ac:spMkLst>
            <pc:docMk/>
            <pc:sldMk cId="1742861620" sldId="266"/>
            <ac:spMk id="6" creationId="{7C4B8313-9270-4128-8674-3A3E42B806BC}"/>
          </ac:spMkLst>
        </pc:spChg>
        <pc:picChg chg="mod ord">
          <ac:chgData name="Matthew Pearce (Welsh Ambulance Service NHS Trust - 020)" userId="S::matthew.pearce4@wales.nhs.uk::b966a40c-c204-4bea-b200-014043b707be" providerId="AD" clId="Web-{D2474743-E111-9E7E-61D7-381C294C5A97}" dt="2024-03-30T15:34:40.104" v="19"/>
          <ac:picMkLst>
            <pc:docMk/>
            <pc:sldMk cId="1742861620" sldId="266"/>
            <ac:picMk id="47" creationId="{F55BC7A4-EE4B-7EFC-C325-408D66C3CBA7}"/>
          </ac:picMkLst>
        </pc:picChg>
      </pc:sldChg>
      <pc:sldChg chg="modSp mod modClrScheme chgLayout">
        <pc:chgData name="Matthew Pearce (Welsh Ambulance Service NHS Trust - 020)" userId="S::matthew.pearce4@wales.nhs.uk::b966a40c-c204-4bea-b200-014043b707be" providerId="AD" clId="Web-{D2474743-E111-9E7E-61D7-381C294C5A97}" dt="2024-03-30T15:34:40.104" v="19"/>
        <pc:sldMkLst>
          <pc:docMk/>
          <pc:sldMk cId="1969787568" sldId="271"/>
        </pc:sldMkLst>
        <pc:spChg chg="mod ord">
          <ac:chgData name="Matthew Pearce (Welsh Ambulance Service NHS Trust - 020)" userId="S::matthew.pearce4@wales.nhs.uk::b966a40c-c204-4bea-b200-014043b707be" providerId="AD" clId="Web-{D2474743-E111-9E7E-61D7-381C294C5A97}" dt="2024-03-30T15:34:40.104" v="19"/>
          <ac:spMkLst>
            <pc:docMk/>
            <pc:sldMk cId="1969787568" sldId="271"/>
            <ac:spMk id="2" creationId="{8BDF1EDE-5423-435C-B149-87AB1BC22B83}"/>
          </ac:spMkLst>
        </pc:spChg>
        <pc:spChg chg="mod ord">
          <ac:chgData name="Matthew Pearce (Welsh Ambulance Service NHS Trust - 020)" userId="S::matthew.pearce4@wales.nhs.uk::b966a40c-c204-4bea-b200-014043b707be" providerId="AD" clId="Web-{D2474743-E111-9E7E-61D7-381C294C5A97}" dt="2024-03-30T15:34:40.104" v="19"/>
          <ac:spMkLst>
            <pc:docMk/>
            <pc:sldMk cId="1969787568" sldId="271"/>
            <ac:spMk id="3" creationId="{AF64C29E-DF30-4DC6-AB95-2016F9A703B6}"/>
          </ac:spMkLst>
        </pc:spChg>
        <pc:spChg chg="mod ord">
          <ac:chgData name="Matthew Pearce (Welsh Ambulance Service NHS Trust - 020)" userId="S::matthew.pearce4@wales.nhs.uk::b966a40c-c204-4bea-b200-014043b707be" providerId="AD" clId="Web-{D2474743-E111-9E7E-61D7-381C294C5A97}" dt="2024-03-30T15:34:40.104" v="19"/>
          <ac:spMkLst>
            <pc:docMk/>
            <pc:sldMk cId="1969787568" sldId="271"/>
            <ac:spMk id="6" creationId="{4C127D99-645F-4FCF-9573-FDFE2A344FA9}"/>
          </ac:spMkLst>
        </pc:spChg>
      </pc:sldChg>
      <pc:sldChg chg="modSp mod modClrScheme chgLayout">
        <pc:chgData name="Matthew Pearce (Welsh Ambulance Service NHS Trust - 020)" userId="S::matthew.pearce4@wales.nhs.uk::b966a40c-c204-4bea-b200-014043b707be" providerId="AD" clId="Web-{D2474743-E111-9E7E-61D7-381C294C5A97}" dt="2024-03-30T15:46:30.404" v="165" actId="20577"/>
        <pc:sldMkLst>
          <pc:docMk/>
          <pc:sldMk cId="608796113" sldId="278"/>
        </pc:sldMkLst>
        <pc:spChg chg="mod ord">
          <ac:chgData name="Matthew Pearce (Welsh Ambulance Service NHS Trust - 020)" userId="S::matthew.pearce4@wales.nhs.uk::b966a40c-c204-4bea-b200-014043b707be" providerId="AD" clId="Web-{D2474743-E111-9E7E-61D7-381C294C5A97}" dt="2024-03-30T15:46:30.404" v="165" actId="20577"/>
          <ac:spMkLst>
            <pc:docMk/>
            <pc:sldMk cId="608796113" sldId="278"/>
            <ac:spMk id="2" creationId="{9528DBD1-DB29-D44F-FD5A-3071BB37EF37}"/>
          </ac:spMkLst>
        </pc:spChg>
      </pc:sldChg>
      <pc:sldChg chg="modSp del mod modClrScheme chgLayout">
        <pc:chgData name="Matthew Pearce (Welsh Ambulance Service NHS Trust - 020)" userId="S::matthew.pearce4@wales.nhs.uk::b966a40c-c204-4bea-b200-014043b707be" providerId="AD" clId="Web-{D2474743-E111-9E7E-61D7-381C294C5A97}" dt="2024-03-30T15:34:55.964" v="20"/>
        <pc:sldMkLst>
          <pc:docMk/>
          <pc:sldMk cId="2241459136" sldId="279"/>
        </pc:sldMkLst>
        <pc:spChg chg="mod ord">
          <ac:chgData name="Matthew Pearce (Welsh Ambulance Service NHS Trust - 020)" userId="S::matthew.pearce4@wales.nhs.uk::b966a40c-c204-4bea-b200-014043b707be" providerId="AD" clId="Web-{D2474743-E111-9E7E-61D7-381C294C5A97}" dt="2024-03-30T15:34:40.104" v="19"/>
          <ac:spMkLst>
            <pc:docMk/>
            <pc:sldMk cId="2241459136" sldId="279"/>
            <ac:spMk id="2" creationId="{818AFA5E-469B-2BFC-9D4E-BD1EC6E48CA0}"/>
          </ac:spMkLst>
        </pc:spChg>
        <pc:picChg chg="mod ord">
          <ac:chgData name="Matthew Pearce (Welsh Ambulance Service NHS Trust - 020)" userId="S::matthew.pearce4@wales.nhs.uk::b966a40c-c204-4bea-b200-014043b707be" providerId="AD" clId="Web-{D2474743-E111-9E7E-61D7-381C294C5A97}" dt="2024-03-30T15:34:40.104" v="19"/>
          <ac:picMkLst>
            <pc:docMk/>
            <pc:sldMk cId="2241459136" sldId="279"/>
            <ac:picMk id="16" creationId="{448EF356-1822-E2AE-2794-322870D4C222}"/>
          </ac:picMkLst>
        </pc:picChg>
      </pc:sldChg>
      <pc:sldChg chg="modSp mod modClrScheme chgLayout">
        <pc:chgData name="Matthew Pearce (Welsh Ambulance Service NHS Trust - 020)" userId="S::matthew.pearce4@wales.nhs.uk::b966a40c-c204-4bea-b200-014043b707be" providerId="AD" clId="Web-{D2474743-E111-9E7E-61D7-381C294C5A97}" dt="2024-03-30T15:34:40.104" v="19"/>
        <pc:sldMkLst>
          <pc:docMk/>
          <pc:sldMk cId="334696707" sldId="280"/>
        </pc:sldMkLst>
        <pc:spChg chg="mod ord">
          <ac:chgData name="Matthew Pearce (Welsh Ambulance Service NHS Trust - 020)" userId="S::matthew.pearce4@wales.nhs.uk::b966a40c-c204-4bea-b200-014043b707be" providerId="AD" clId="Web-{D2474743-E111-9E7E-61D7-381C294C5A97}" dt="2024-03-30T15:34:40.104" v="19"/>
          <ac:spMkLst>
            <pc:docMk/>
            <pc:sldMk cId="334696707" sldId="280"/>
            <ac:spMk id="2" creationId="{566C97BE-403B-122E-90D1-2788978A0B6F}"/>
          </ac:spMkLst>
        </pc:spChg>
      </pc:sldChg>
      <pc:sldChg chg="modSp mod modClrScheme chgLayout">
        <pc:chgData name="Matthew Pearce (Welsh Ambulance Service NHS Trust - 020)" userId="S::matthew.pearce4@wales.nhs.uk::b966a40c-c204-4bea-b200-014043b707be" providerId="AD" clId="Web-{D2474743-E111-9E7E-61D7-381C294C5A97}" dt="2024-03-30T15:34:40.104" v="19"/>
        <pc:sldMkLst>
          <pc:docMk/>
          <pc:sldMk cId="103458723" sldId="281"/>
        </pc:sldMkLst>
        <pc:spChg chg="mod ord">
          <ac:chgData name="Matthew Pearce (Welsh Ambulance Service NHS Trust - 020)" userId="S::matthew.pearce4@wales.nhs.uk::b966a40c-c204-4bea-b200-014043b707be" providerId="AD" clId="Web-{D2474743-E111-9E7E-61D7-381C294C5A97}" dt="2024-03-30T15:34:40.104" v="19"/>
          <ac:spMkLst>
            <pc:docMk/>
            <pc:sldMk cId="103458723" sldId="281"/>
            <ac:spMk id="2" creationId="{A95E2E6A-35EC-1B8E-0FD7-8C67870ACA64}"/>
          </ac:spMkLst>
        </pc:spChg>
        <pc:spChg chg="mod ord">
          <ac:chgData name="Matthew Pearce (Welsh Ambulance Service NHS Trust - 020)" userId="S::matthew.pearce4@wales.nhs.uk::b966a40c-c204-4bea-b200-014043b707be" providerId="AD" clId="Web-{D2474743-E111-9E7E-61D7-381C294C5A97}" dt="2024-03-30T15:34:40.104" v="19"/>
          <ac:spMkLst>
            <pc:docMk/>
            <pc:sldMk cId="103458723" sldId="281"/>
            <ac:spMk id="8" creationId="{8F44A959-C2BB-9170-C99C-1A2EDB71B994}"/>
          </ac:spMkLst>
        </pc:spChg>
        <pc:spChg chg="mod ord">
          <ac:chgData name="Matthew Pearce (Welsh Ambulance Service NHS Trust - 020)" userId="S::matthew.pearce4@wales.nhs.uk::b966a40c-c204-4bea-b200-014043b707be" providerId="AD" clId="Web-{D2474743-E111-9E7E-61D7-381C294C5A97}" dt="2024-03-30T15:34:40.104" v="19"/>
          <ac:spMkLst>
            <pc:docMk/>
            <pc:sldMk cId="103458723" sldId="281"/>
            <ac:spMk id="12" creationId="{554B61B9-26F6-B304-92CD-03053DAAF2A8}"/>
          </ac:spMkLst>
        </pc:spChg>
        <pc:spChg chg="mod ord">
          <ac:chgData name="Matthew Pearce (Welsh Ambulance Service NHS Trust - 020)" userId="S::matthew.pearce4@wales.nhs.uk::b966a40c-c204-4bea-b200-014043b707be" providerId="AD" clId="Web-{D2474743-E111-9E7E-61D7-381C294C5A97}" dt="2024-03-30T15:34:40.104" v="19"/>
          <ac:spMkLst>
            <pc:docMk/>
            <pc:sldMk cId="103458723" sldId="281"/>
            <ac:spMk id="14" creationId="{CB9F9E8B-42CD-AC26-AFC9-F1F66695693B}"/>
          </ac:spMkLst>
        </pc:spChg>
        <pc:spChg chg="mod ord">
          <ac:chgData name="Matthew Pearce (Welsh Ambulance Service NHS Trust - 020)" userId="S::matthew.pearce4@wales.nhs.uk::b966a40c-c204-4bea-b200-014043b707be" providerId="AD" clId="Web-{D2474743-E111-9E7E-61D7-381C294C5A97}" dt="2024-03-30T15:34:40.104" v="19"/>
          <ac:spMkLst>
            <pc:docMk/>
            <pc:sldMk cId="103458723" sldId="281"/>
            <ac:spMk id="35" creationId="{EDBE6233-75E9-40D1-968F-58CA9AD0FF50}"/>
          </ac:spMkLst>
        </pc:spChg>
        <pc:spChg chg="mod ord">
          <ac:chgData name="Matthew Pearce (Welsh Ambulance Service NHS Trust - 020)" userId="S::matthew.pearce4@wales.nhs.uk::b966a40c-c204-4bea-b200-014043b707be" providerId="AD" clId="Web-{D2474743-E111-9E7E-61D7-381C294C5A97}" dt="2024-03-30T15:34:40.104" v="19"/>
          <ac:spMkLst>
            <pc:docMk/>
            <pc:sldMk cId="103458723" sldId="281"/>
            <ac:spMk id="50" creationId="{8F6B2AE9-DDE4-FD99-A235-3B39EEE21481}"/>
          </ac:spMkLst>
        </pc:spChg>
      </pc:sldChg>
      <pc:sldChg chg="modSp mod modClrScheme chgLayout">
        <pc:chgData name="Matthew Pearce (Welsh Ambulance Service NHS Trust - 020)" userId="S::matthew.pearce4@wales.nhs.uk::b966a40c-c204-4bea-b200-014043b707be" providerId="AD" clId="Web-{D2474743-E111-9E7E-61D7-381C294C5A97}" dt="2024-03-30T15:34:40.104" v="19"/>
        <pc:sldMkLst>
          <pc:docMk/>
          <pc:sldMk cId="636929804" sldId="282"/>
        </pc:sldMkLst>
        <pc:spChg chg="mod ord">
          <ac:chgData name="Matthew Pearce (Welsh Ambulance Service NHS Trust - 020)" userId="S::matthew.pearce4@wales.nhs.uk::b966a40c-c204-4bea-b200-014043b707be" providerId="AD" clId="Web-{D2474743-E111-9E7E-61D7-381C294C5A97}" dt="2024-03-30T15:34:40.104" v="19"/>
          <ac:spMkLst>
            <pc:docMk/>
            <pc:sldMk cId="636929804" sldId="282"/>
            <ac:spMk id="2" creationId="{8B27D9B3-B64F-656A-0D99-161A6C0F518F}"/>
          </ac:spMkLst>
        </pc:spChg>
        <pc:spChg chg="mod ord">
          <ac:chgData name="Matthew Pearce (Welsh Ambulance Service NHS Trust - 020)" userId="S::matthew.pearce4@wales.nhs.uk::b966a40c-c204-4bea-b200-014043b707be" providerId="AD" clId="Web-{D2474743-E111-9E7E-61D7-381C294C5A97}" dt="2024-03-30T15:34:40.104" v="19"/>
          <ac:spMkLst>
            <pc:docMk/>
            <pc:sldMk cId="636929804" sldId="282"/>
            <ac:spMk id="13" creationId="{7E5B6E40-3A7D-ACF7-AA38-25977D322D81}"/>
          </ac:spMkLst>
        </pc:spChg>
        <pc:spChg chg="mod ord">
          <ac:chgData name="Matthew Pearce (Welsh Ambulance Service NHS Trust - 020)" userId="S::matthew.pearce4@wales.nhs.uk::b966a40c-c204-4bea-b200-014043b707be" providerId="AD" clId="Web-{D2474743-E111-9E7E-61D7-381C294C5A97}" dt="2024-03-30T15:34:40.104" v="19"/>
          <ac:spMkLst>
            <pc:docMk/>
            <pc:sldMk cId="636929804" sldId="282"/>
            <ac:spMk id="14" creationId="{5112969F-EB84-49D5-7100-1FB28870FB30}"/>
          </ac:spMkLst>
        </pc:spChg>
        <pc:spChg chg="mod ord">
          <ac:chgData name="Matthew Pearce (Welsh Ambulance Service NHS Trust - 020)" userId="S::matthew.pearce4@wales.nhs.uk::b966a40c-c204-4bea-b200-014043b707be" providerId="AD" clId="Web-{D2474743-E111-9E7E-61D7-381C294C5A97}" dt="2024-03-30T15:34:40.104" v="19"/>
          <ac:spMkLst>
            <pc:docMk/>
            <pc:sldMk cId="636929804" sldId="282"/>
            <ac:spMk id="15" creationId="{A536BD54-EFA1-25A2-9F04-4F22C36E2A5D}"/>
          </ac:spMkLst>
        </pc:spChg>
        <pc:spChg chg="mod ord">
          <ac:chgData name="Matthew Pearce (Welsh Ambulance Service NHS Trust - 020)" userId="S::matthew.pearce4@wales.nhs.uk::b966a40c-c204-4bea-b200-014043b707be" providerId="AD" clId="Web-{D2474743-E111-9E7E-61D7-381C294C5A97}" dt="2024-03-30T15:34:40.104" v="19"/>
          <ac:spMkLst>
            <pc:docMk/>
            <pc:sldMk cId="636929804" sldId="282"/>
            <ac:spMk id="36" creationId="{E71298F0-74F1-FECA-0F02-495F9A2EBA7B}"/>
          </ac:spMkLst>
        </pc:spChg>
        <pc:spChg chg="mod ord">
          <ac:chgData name="Matthew Pearce (Welsh Ambulance Service NHS Trust - 020)" userId="S::matthew.pearce4@wales.nhs.uk::b966a40c-c204-4bea-b200-014043b707be" providerId="AD" clId="Web-{D2474743-E111-9E7E-61D7-381C294C5A97}" dt="2024-03-30T15:34:40.104" v="19"/>
          <ac:spMkLst>
            <pc:docMk/>
            <pc:sldMk cId="636929804" sldId="282"/>
            <ac:spMk id="68" creationId="{AA0ACADD-CC4E-851C-DA07-C22DB97FA23E}"/>
          </ac:spMkLst>
        </pc:spChg>
      </pc:sldChg>
      <pc:sldChg chg="modSp mod modClrScheme chgLayout">
        <pc:chgData name="Matthew Pearce (Welsh Ambulance Service NHS Trust - 020)" userId="S::matthew.pearce4@wales.nhs.uk::b966a40c-c204-4bea-b200-014043b707be" providerId="AD" clId="Web-{D2474743-E111-9E7E-61D7-381C294C5A97}" dt="2024-03-30T15:34:40.104" v="19"/>
        <pc:sldMkLst>
          <pc:docMk/>
          <pc:sldMk cId="1658164610" sldId="283"/>
        </pc:sldMkLst>
        <pc:spChg chg="mod ord">
          <ac:chgData name="Matthew Pearce (Welsh Ambulance Service NHS Trust - 020)" userId="S::matthew.pearce4@wales.nhs.uk::b966a40c-c204-4bea-b200-014043b707be" providerId="AD" clId="Web-{D2474743-E111-9E7E-61D7-381C294C5A97}" dt="2024-03-30T15:34:40.104" v="19"/>
          <ac:spMkLst>
            <pc:docMk/>
            <pc:sldMk cId="1658164610" sldId="283"/>
            <ac:spMk id="3" creationId="{4321055C-5E33-5D21-2A6E-21827FA88ED3}"/>
          </ac:spMkLst>
        </pc:spChg>
        <pc:spChg chg="mod ord">
          <ac:chgData name="Matthew Pearce (Welsh Ambulance Service NHS Trust - 020)" userId="S::matthew.pearce4@wales.nhs.uk::b966a40c-c204-4bea-b200-014043b707be" providerId="AD" clId="Web-{D2474743-E111-9E7E-61D7-381C294C5A97}" dt="2024-03-30T15:34:40.104" v="19"/>
          <ac:spMkLst>
            <pc:docMk/>
            <pc:sldMk cId="1658164610" sldId="283"/>
            <ac:spMk id="5" creationId="{E74B0ADB-527F-A58C-9372-D8502ED6F918}"/>
          </ac:spMkLst>
        </pc:spChg>
        <pc:spChg chg="mod ord">
          <ac:chgData name="Matthew Pearce (Welsh Ambulance Service NHS Trust - 020)" userId="S::matthew.pearce4@wales.nhs.uk::b966a40c-c204-4bea-b200-014043b707be" providerId="AD" clId="Web-{D2474743-E111-9E7E-61D7-381C294C5A97}" dt="2024-03-30T15:34:40.104" v="19"/>
          <ac:spMkLst>
            <pc:docMk/>
            <pc:sldMk cId="1658164610" sldId="283"/>
            <ac:spMk id="6" creationId="{B587B122-1579-FDB8-443B-F05E622163C3}"/>
          </ac:spMkLst>
        </pc:spChg>
        <pc:graphicFrameChg chg="mod ord modGraphic">
          <ac:chgData name="Matthew Pearce (Welsh Ambulance Service NHS Trust - 020)" userId="S::matthew.pearce4@wales.nhs.uk::b966a40c-c204-4bea-b200-014043b707be" providerId="AD" clId="Web-{D2474743-E111-9E7E-61D7-381C294C5A97}" dt="2024-03-30T15:34:40.104" v="19"/>
          <ac:graphicFrameMkLst>
            <pc:docMk/>
            <pc:sldMk cId="1658164610" sldId="283"/>
            <ac:graphicFrameMk id="10" creationId="{98ED67AF-B48B-F5F8-E2FD-1C98C42C4D54}"/>
          </ac:graphicFrameMkLst>
        </pc:graphicFrameChg>
      </pc:sldChg>
      <pc:sldChg chg="modSp mod modClrScheme chgLayout">
        <pc:chgData name="Matthew Pearce (Welsh Ambulance Service NHS Trust - 020)" userId="S::matthew.pearce4@wales.nhs.uk::b966a40c-c204-4bea-b200-014043b707be" providerId="AD" clId="Web-{D2474743-E111-9E7E-61D7-381C294C5A97}" dt="2024-03-30T15:34:40.104" v="19"/>
        <pc:sldMkLst>
          <pc:docMk/>
          <pc:sldMk cId="2403577982" sldId="284"/>
        </pc:sldMkLst>
        <pc:spChg chg="mod ord">
          <ac:chgData name="Matthew Pearce (Welsh Ambulance Service NHS Trust - 020)" userId="S::matthew.pearce4@wales.nhs.uk::b966a40c-c204-4bea-b200-014043b707be" providerId="AD" clId="Web-{D2474743-E111-9E7E-61D7-381C294C5A97}" dt="2024-03-30T15:34:40.104" v="19"/>
          <ac:spMkLst>
            <pc:docMk/>
            <pc:sldMk cId="2403577982" sldId="284"/>
            <ac:spMk id="6" creationId="{D2E1CF79-4FDC-8CAF-CC16-E309A2C49758}"/>
          </ac:spMkLst>
        </pc:spChg>
        <pc:spChg chg="mod ord">
          <ac:chgData name="Matthew Pearce (Welsh Ambulance Service NHS Trust - 020)" userId="S::matthew.pearce4@wales.nhs.uk::b966a40c-c204-4bea-b200-014043b707be" providerId="AD" clId="Web-{D2474743-E111-9E7E-61D7-381C294C5A97}" dt="2024-03-30T15:34:40.104" v="19"/>
          <ac:spMkLst>
            <pc:docMk/>
            <pc:sldMk cId="2403577982" sldId="284"/>
            <ac:spMk id="9" creationId="{C396FFDC-ADE8-4009-A466-A81787258E88}"/>
          </ac:spMkLst>
        </pc:spChg>
        <pc:spChg chg="mod ord">
          <ac:chgData name="Matthew Pearce (Welsh Ambulance Service NHS Trust - 020)" userId="S::matthew.pearce4@wales.nhs.uk::b966a40c-c204-4bea-b200-014043b707be" providerId="AD" clId="Web-{D2474743-E111-9E7E-61D7-381C294C5A97}" dt="2024-03-30T15:34:40.104" v="19"/>
          <ac:spMkLst>
            <pc:docMk/>
            <pc:sldMk cId="2403577982" sldId="284"/>
            <ac:spMk id="17" creationId="{09140014-73D5-419B-8867-972BB18D52D4}"/>
          </ac:spMkLst>
        </pc:spChg>
        <pc:spChg chg="mod ord">
          <ac:chgData name="Matthew Pearce (Welsh Ambulance Service NHS Trust - 020)" userId="S::matthew.pearce4@wales.nhs.uk::b966a40c-c204-4bea-b200-014043b707be" providerId="AD" clId="Web-{D2474743-E111-9E7E-61D7-381C294C5A97}" dt="2024-03-30T15:34:40.104" v="19"/>
          <ac:spMkLst>
            <pc:docMk/>
            <pc:sldMk cId="2403577982" sldId="284"/>
            <ac:spMk id="20" creationId="{33D8731E-4977-402E-8BFD-895B4D0544CC}"/>
          </ac:spMkLst>
        </pc:spChg>
        <pc:spChg chg="mod ord">
          <ac:chgData name="Matthew Pearce (Welsh Ambulance Service NHS Trust - 020)" userId="S::matthew.pearce4@wales.nhs.uk::b966a40c-c204-4bea-b200-014043b707be" providerId="AD" clId="Web-{D2474743-E111-9E7E-61D7-381C294C5A97}" dt="2024-03-30T15:34:40.104" v="19"/>
          <ac:spMkLst>
            <pc:docMk/>
            <pc:sldMk cId="2403577982" sldId="284"/>
            <ac:spMk id="34" creationId="{AE07A905-8B37-D13F-25D3-1D3BCDB86B0B}"/>
          </ac:spMkLst>
        </pc:spChg>
        <pc:spChg chg="mod ord">
          <ac:chgData name="Matthew Pearce (Welsh Ambulance Service NHS Trust - 020)" userId="S::matthew.pearce4@wales.nhs.uk::b966a40c-c204-4bea-b200-014043b707be" providerId="AD" clId="Web-{D2474743-E111-9E7E-61D7-381C294C5A97}" dt="2024-03-30T15:34:40.104" v="19"/>
          <ac:spMkLst>
            <pc:docMk/>
            <pc:sldMk cId="2403577982" sldId="284"/>
            <ac:spMk id="35" creationId="{4E9A764F-6B65-050E-E561-82F77339D164}"/>
          </ac:spMkLst>
        </pc:spChg>
      </pc:sldChg>
      <pc:sldChg chg="modSp mod modClrScheme chgLayout">
        <pc:chgData name="Matthew Pearce (Welsh Ambulance Service NHS Trust - 020)" userId="S::matthew.pearce4@wales.nhs.uk::b966a40c-c204-4bea-b200-014043b707be" providerId="AD" clId="Web-{D2474743-E111-9E7E-61D7-381C294C5A97}" dt="2024-03-30T15:34:40.104" v="19"/>
        <pc:sldMkLst>
          <pc:docMk/>
          <pc:sldMk cId="2791821786" sldId="285"/>
        </pc:sldMkLst>
        <pc:spChg chg="mod ord">
          <ac:chgData name="Matthew Pearce (Welsh Ambulance Service NHS Trust - 020)" userId="S::matthew.pearce4@wales.nhs.uk::b966a40c-c204-4bea-b200-014043b707be" providerId="AD" clId="Web-{D2474743-E111-9E7E-61D7-381C294C5A97}" dt="2024-03-30T15:34:40.104" v="19"/>
          <ac:spMkLst>
            <pc:docMk/>
            <pc:sldMk cId="2791821786" sldId="285"/>
            <ac:spMk id="5" creationId="{4832B776-E386-1CF9-CC8F-2D2FF3EA7066}"/>
          </ac:spMkLst>
        </pc:spChg>
        <pc:spChg chg="mod ord">
          <ac:chgData name="Matthew Pearce (Welsh Ambulance Service NHS Trust - 020)" userId="S::matthew.pearce4@wales.nhs.uk::b966a40c-c204-4bea-b200-014043b707be" providerId="AD" clId="Web-{D2474743-E111-9E7E-61D7-381C294C5A97}" dt="2024-03-30T15:34:40.104" v="19"/>
          <ac:spMkLst>
            <pc:docMk/>
            <pc:sldMk cId="2791821786" sldId="285"/>
            <ac:spMk id="8" creationId="{3E5FEE2D-79E5-4C1D-8BF7-EE619CA7039A}"/>
          </ac:spMkLst>
        </pc:spChg>
        <pc:graphicFrameChg chg="mod ord modGraphic">
          <ac:chgData name="Matthew Pearce (Welsh Ambulance Service NHS Trust - 020)" userId="S::matthew.pearce4@wales.nhs.uk::b966a40c-c204-4bea-b200-014043b707be" providerId="AD" clId="Web-{D2474743-E111-9E7E-61D7-381C294C5A97}" dt="2024-03-30T15:34:40.104" v="19"/>
          <ac:graphicFrameMkLst>
            <pc:docMk/>
            <pc:sldMk cId="2791821786" sldId="285"/>
            <ac:graphicFrameMk id="13" creationId="{4A94C7BE-6E60-66F0-EFD4-2F452B0D743A}"/>
          </ac:graphicFrameMkLst>
        </pc:graphicFrameChg>
      </pc:sldChg>
      <pc:sldMasterChg chg="del delSldLayout">
        <pc:chgData name="Matthew Pearce (Welsh Ambulance Service NHS Trust - 020)" userId="S::matthew.pearce4@wales.nhs.uk::b966a40c-c204-4bea-b200-014043b707be" providerId="AD" clId="Web-{D2474743-E111-9E7E-61D7-381C294C5A97}" dt="2024-03-30T15:34:40.104" v="19"/>
        <pc:sldMasterMkLst>
          <pc:docMk/>
          <pc:sldMasterMk cId="2319061225" sldId="2147483648"/>
        </pc:sldMasterMkLst>
        <pc:sldLayoutChg chg="del">
          <pc:chgData name="Matthew Pearce (Welsh Ambulance Service NHS Trust - 020)" userId="S::matthew.pearce4@wales.nhs.uk::b966a40c-c204-4bea-b200-014043b707be" providerId="AD" clId="Web-{D2474743-E111-9E7E-61D7-381C294C5A97}" dt="2024-03-30T15:34:40.104" v="19"/>
          <pc:sldLayoutMkLst>
            <pc:docMk/>
            <pc:sldMasterMk cId="2319061225" sldId="2147483648"/>
            <pc:sldLayoutMk cId="1776826555" sldId="2147483649"/>
          </pc:sldLayoutMkLst>
        </pc:sldLayoutChg>
        <pc:sldLayoutChg chg="del">
          <pc:chgData name="Matthew Pearce (Welsh Ambulance Service NHS Trust - 020)" userId="S::matthew.pearce4@wales.nhs.uk::b966a40c-c204-4bea-b200-014043b707be" providerId="AD" clId="Web-{D2474743-E111-9E7E-61D7-381C294C5A97}" dt="2024-03-30T15:34:40.104" v="19"/>
          <pc:sldLayoutMkLst>
            <pc:docMk/>
            <pc:sldMasterMk cId="2319061225" sldId="2147483648"/>
            <pc:sldLayoutMk cId="982124936" sldId="2147483650"/>
          </pc:sldLayoutMkLst>
        </pc:sldLayoutChg>
        <pc:sldLayoutChg chg="del">
          <pc:chgData name="Matthew Pearce (Welsh Ambulance Service NHS Trust - 020)" userId="S::matthew.pearce4@wales.nhs.uk::b966a40c-c204-4bea-b200-014043b707be" providerId="AD" clId="Web-{D2474743-E111-9E7E-61D7-381C294C5A97}" dt="2024-03-30T15:34:40.104" v="19"/>
          <pc:sldLayoutMkLst>
            <pc:docMk/>
            <pc:sldMasterMk cId="2319061225" sldId="2147483648"/>
            <pc:sldLayoutMk cId="4249735939" sldId="2147483651"/>
          </pc:sldLayoutMkLst>
        </pc:sldLayoutChg>
        <pc:sldLayoutChg chg="del">
          <pc:chgData name="Matthew Pearce (Welsh Ambulance Service NHS Trust - 020)" userId="S::matthew.pearce4@wales.nhs.uk::b966a40c-c204-4bea-b200-014043b707be" providerId="AD" clId="Web-{D2474743-E111-9E7E-61D7-381C294C5A97}" dt="2024-03-30T15:34:40.104" v="19"/>
          <pc:sldLayoutMkLst>
            <pc:docMk/>
            <pc:sldMasterMk cId="2319061225" sldId="2147483648"/>
            <pc:sldLayoutMk cId="2432451945" sldId="2147483653"/>
          </pc:sldLayoutMkLst>
        </pc:sldLayoutChg>
        <pc:sldLayoutChg chg="del">
          <pc:chgData name="Matthew Pearce (Welsh Ambulance Service NHS Trust - 020)" userId="S::matthew.pearce4@wales.nhs.uk::b966a40c-c204-4bea-b200-014043b707be" providerId="AD" clId="Web-{D2474743-E111-9E7E-61D7-381C294C5A97}" dt="2024-03-30T15:34:40.104" v="19"/>
          <pc:sldLayoutMkLst>
            <pc:docMk/>
            <pc:sldMasterMk cId="2319061225" sldId="2147483648"/>
            <pc:sldLayoutMk cId="917780591" sldId="2147483664"/>
          </pc:sldLayoutMkLst>
        </pc:sldLayoutChg>
        <pc:sldLayoutChg chg="del">
          <pc:chgData name="Matthew Pearce (Welsh Ambulance Service NHS Trust - 020)" userId="S::matthew.pearce4@wales.nhs.uk::b966a40c-c204-4bea-b200-014043b707be" providerId="AD" clId="Web-{D2474743-E111-9E7E-61D7-381C294C5A97}" dt="2024-03-30T15:34:40.104" v="19"/>
          <pc:sldLayoutMkLst>
            <pc:docMk/>
            <pc:sldMasterMk cId="2319061225" sldId="2147483648"/>
            <pc:sldLayoutMk cId="1291140423" sldId="2147483665"/>
          </pc:sldLayoutMkLst>
        </pc:sldLayoutChg>
        <pc:sldLayoutChg chg="del">
          <pc:chgData name="Matthew Pearce (Welsh Ambulance Service NHS Trust - 020)" userId="S::matthew.pearce4@wales.nhs.uk::b966a40c-c204-4bea-b200-014043b707be" providerId="AD" clId="Web-{D2474743-E111-9E7E-61D7-381C294C5A97}" dt="2024-03-30T15:34:40.104" v="19"/>
          <pc:sldLayoutMkLst>
            <pc:docMk/>
            <pc:sldMasterMk cId="2319061225" sldId="2147483648"/>
            <pc:sldLayoutMk cId="3370680036" sldId="2147483667"/>
          </pc:sldLayoutMkLst>
        </pc:sldLayoutChg>
        <pc:sldLayoutChg chg="del">
          <pc:chgData name="Matthew Pearce (Welsh Ambulance Service NHS Trust - 020)" userId="S::matthew.pearce4@wales.nhs.uk::b966a40c-c204-4bea-b200-014043b707be" providerId="AD" clId="Web-{D2474743-E111-9E7E-61D7-381C294C5A97}" dt="2024-03-30T15:34:40.104" v="19"/>
          <pc:sldLayoutMkLst>
            <pc:docMk/>
            <pc:sldMasterMk cId="2319061225" sldId="2147483648"/>
            <pc:sldLayoutMk cId="1282501794" sldId="2147483669"/>
          </pc:sldLayoutMkLst>
        </pc:sldLayoutChg>
        <pc:sldLayoutChg chg="del">
          <pc:chgData name="Matthew Pearce (Welsh Ambulance Service NHS Trust - 020)" userId="S::matthew.pearce4@wales.nhs.uk::b966a40c-c204-4bea-b200-014043b707be" providerId="AD" clId="Web-{D2474743-E111-9E7E-61D7-381C294C5A97}" dt="2024-03-30T15:34:40.104" v="19"/>
          <pc:sldLayoutMkLst>
            <pc:docMk/>
            <pc:sldMasterMk cId="2319061225" sldId="2147483648"/>
            <pc:sldLayoutMk cId="3754018643" sldId="2147483670"/>
          </pc:sldLayoutMkLst>
        </pc:sldLayoutChg>
        <pc:sldLayoutChg chg="del">
          <pc:chgData name="Matthew Pearce (Welsh Ambulance Service NHS Trust - 020)" userId="S::matthew.pearce4@wales.nhs.uk::b966a40c-c204-4bea-b200-014043b707be" providerId="AD" clId="Web-{D2474743-E111-9E7E-61D7-381C294C5A97}" dt="2024-03-30T15:34:40.104" v="19"/>
          <pc:sldLayoutMkLst>
            <pc:docMk/>
            <pc:sldMasterMk cId="2319061225" sldId="2147483648"/>
            <pc:sldLayoutMk cId="440329692" sldId="2147483671"/>
          </pc:sldLayoutMkLst>
        </pc:sldLayoutChg>
        <pc:sldLayoutChg chg="del">
          <pc:chgData name="Matthew Pearce (Welsh Ambulance Service NHS Trust - 020)" userId="S::matthew.pearce4@wales.nhs.uk::b966a40c-c204-4bea-b200-014043b707be" providerId="AD" clId="Web-{D2474743-E111-9E7E-61D7-381C294C5A97}" dt="2024-03-30T15:34:40.104" v="19"/>
          <pc:sldLayoutMkLst>
            <pc:docMk/>
            <pc:sldMasterMk cId="2319061225" sldId="2147483648"/>
            <pc:sldLayoutMk cId="284012778" sldId="2147483672"/>
          </pc:sldLayoutMkLst>
        </pc:sldLayoutChg>
        <pc:sldLayoutChg chg="del">
          <pc:chgData name="Matthew Pearce (Welsh Ambulance Service NHS Trust - 020)" userId="S::matthew.pearce4@wales.nhs.uk::b966a40c-c204-4bea-b200-014043b707be" providerId="AD" clId="Web-{D2474743-E111-9E7E-61D7-381C294C5A97}" dt="2024-03-30T15:34:40.104" v="19"/>
          <pc:sldLayoutMkLst>
            <pc:docMk/>
            <pc:sldMasterMk cId="2319061225" sldId="2147483648"/>
            <pc:sldLayoutMk cId="2112085538" sldId="2147483673"/>
          </pc:sldLayoutMkLst>
        </pc:sldLayoutChg>
        <pc:sldLayoutChg chg="del">
          <pc:chgData name="Matthew Pearce (Welsh Ambulance Service NHS Trust - 020)" userId="S::matthew.pearce4@wales.nhs.uk::b966a40c-c204-4bea-b200-014043b707be" providerId="AD" clId="Web-{D2474743-E111-9E7E-61D7-381C294C5A97}" dt="2024-03-30T15:34:40.104" v="19"/>
          <pc:sldLayoutMkLst>
            <pc:docMk/>
            <pc:sldMasterMk cId="2319061225" sldId="2147483648"/>
            <pc:sldLayoutMk cId="2328081630" sldId="2147483674"/>
          </pc:sldLayoutMkLst>
        </pc:sldLayoutChg>
      </pc:sldMasterChg>
      <pc:sldMasterChg chg="add addSldLayout modSldLayout">
        <pc:chgData name="Matthew Pearce (Welsh Ambulance Service NHS Trust - 020)" userId="S::matthew.pearce4@wales.nhs.uk::b966a40c-c204-4bea-b200-014043b707be" providerId="AD" clId="Web-{D2474743-E111-9E7E-61D7-381C294C5A97}" dt="2024-03-30T15:34:40.104" v="19"/>
        <pc:sldMasterMkLst>
          <pc:docMk/>
          <pc:sldMasterMk cId="1840176183" sldId="2147483675"/>
        </pc:sldMasterMkLst>
        <pc:sldLayoutChg chg="add mod replId">
          <pc:chgData name="Matthew Pearce (Welsh Ambulance Service NHS Trust - 020)" userId="S::matthew.pearce4@wales.nhs.uk::b966a40c-c204-4bea-b200-014043b707be" providerId="AD" clId="Web-{D2474743-E111-9E7E-61D7-381C294C5A97}" dt="2024-03-30T15:34:40.104" v="19"/>
          <pc:sldLayoutMkLst>
            <pc:docMk/>
            <pc:sldMasterMk cId="1840176183" sldId="2147483675"/>
            <pc:sldLayoutMk cId="3844153076" sldId="2147483676"/>
          </pc:sldLayoutMkLst>
        </pc:sldLayoutChg>
        <pc:sldLayoutChg chg="add mod replId">
          <pc:chgData name="Matthew Pearce (Welsh Ambulance Service NHS Trust - 020)" userId="S::matthew.pearce4@wales.nhs.uk::b966a40c-c204-4bea-b200-014043b707be" providerId="AD" clId="Web-{D2474743-E111-9E7E-61D7-381C294C5A97}" dt="2024-03-30T15:34:40.104" v="19"/>
          <pc:sldLayoutMkLst>
            <pc:docMk/>
            <pc:sldMasterMk cId="1840176183" sldId="2147483675"/>
            <pc:sldLayoutMk cId="2443294387" sldId="2147483677"/>
          </pc:sldLayoutMkLst>
        </pc:sldLayoutChg>
        <pc:sldLayoutChg chg="add mod replId">
          <pc:chgData name="Matthew Pearce (Welsh Ambulance Service NHS Trust - 020)" userId="S::matthew.pearce4@wales.nhs.uk::b966a40c-c204-4bea-b200-014043b707be" providerId="AD" clId="Web-{D2474743-E111-9E7E-61D7-381C294C5A97}" dt="2024-03-30T15:34:40.104" v="19"/>
          <pc:sldLayoutMkLst>
            <pc:docMk/>
            <pc:sldMasterMk cId="1840176183" sldId="2147483675"/>
            <pc:sldLayoutMk cId="3801560472" sldId="2147483678"/>
          </pc:sldLayoutMkLst>
        </pc:sldLayoutChg>
        <pc:sldLayoutChg chg="add mod replId">
          <pc:chgData name="Matthew Pearce (Welsh Ambulance Service NHS Trust - 020)" userId="S::matthew.pearce4@wales.nhs.uk::b966a40c-c204-4bea-b200-014043b707be" providerId="AD" clId="Web-{D2474743-E111-9E7E-61D7-381C294C5A97}" dt="2024-03-30T15:34:40.104" v="19"/>
          <pc:sldLayoutMkLst>
            <pc:docMk/>
            <pc:sldMasterMk cId="1840176183" sldId="2147483675"/>
            <pc:sldLayoutMk cId="2906725277" sldId="2147483679"/>
          </pc:sldLayoutMkLst>
        </pc:sldLayoutChg>
        <pc:sldLayoutChg chg="add mod replId">
          <pc:chgData name="Matthew Pearce (Welsh Ambulance Service NHS Trust - 020)" userId="S::matthew.pearce4@wales.nhs.uk::b966a40c-c204-4bea-b200-014043b707be" providerId="AD" clId="Web-{D2474743-E111-9E7E-61D7-381C294C5A97}" dt="2024-03-30T15:34:40.104" v="19"/>
          <pc:sldLayoutMkLst>
            <pc:docMk/>
            <pc:sldMasterMk cId="1840176183" sldId="2147483675"/>
            <pc:sldLayoutMk cId="4255228878" sldId="2147483680"/>
          </pc:sldLayoutMkLst>
        </pc:sldLayoutChg>
        <pc:sldLayoutChg chg="add mod replId">
          <pc:chgData name="Matthew Pearce (Welsh Ambulance Service NHS Trust - 020)" userId="S::matthew.pearce4@wales.nhs.uk::b966a40c-c204-4bea-b200-014043b707be" providerId="AD" clId="Web-{D2474743-E111-9E7E-61D7-381C294C5A97}" dt="2024-03-30T15:34:40.104" v="19"/>
          <pc:sldLayoutMkLst>
            <pc:docMk/>
            <pc:sldMasterMk cId="1840176183" sldId="2147483675"/>
            <pc:sldLayoutMk cId="4277187606" sldId="2147483681"/>
          </pc:sldLayoutMkLst>
        </pc:sldLayoutChg>
        <pc:sldLayoutChg chg="add mod replId">
          <pc:chgData name="Matthew Pearce (Welsh Ambulance Service NHS Trust - 020)" userId="S::matthew.pearce4@wales.nhs.uk::b966a40c-c204-4bea-b200-014043b707be" providerId="AD" clId="Web-{D2474743-E111-9E7E-61D7-381C294C5A97}" dt="2024-03-30T15:34:40.104" v="19"/>
          <pc:sldLayoutMkLst>
            <pc:docMk/>
            <pc:sldMasterMk cId="1840176183" sldId="2147483675"/>
            <pc:sldLayoutMk cId="3531231757" sldId="2147483682"/>
          </pc:sldLayoutMkLst>
        </pc:sldLayoutChg>
        <pc:sldLayoutChg chg="add mod replId">
          <pc:chgData name="Matthew Pearce (Welsh Ambulance Service NHS Trust - 020)" userId="S::matthew.pearce4@wales.nhs.uk::b966a40c-c204-4bea-b200-014043b707be" providerId="AD" clId="Web-{D2474743-E111-9E7E-61D7-381C294C5A97}" dt="2024-03-30T15:34:40.104" v="19"/>
          <pc:sldLayoutMkLst>
            <pc:docMk/>
            <pc:sldMasterMk cId="1840176183" sldId="2147483675"/>
            <pc:sldLayoutMk cId="1959130198" sldId="2147483683"/>
          </pc:sldLayoutMkLst>
        </pc:sldLayoutChg>
        <pc:sldLayoutChg chg="add mod replId">
          <pc:chgData name="Matthew Pearce (Welsh Ambulance Service NHS Trust - 020)" userId="S::matthew.pearce4@wales.nhs.uk::b966a40c-c204-4bea-b200-014043b707be" providerId="AD" clId="Web-{D2474743-E111-9E7E-61D7-381C294C5A97}" dt="2024-03-30T15:34:40.104" v="19"/>
          <pc:sldLayoutMkLst>
            <pc:docMk/>
            <pc:sldMasterMk cId="1840176183" sldId="2147483675"/>
            <pc:sldLayoutMk cId="2159446247" sldId="2147483684"/>
          </pc:sldLayoutMkLst>
        </pc:sldLayoutChg>
        <pc:sldLayoutChg chg="add mod replId">
          <pc:chgData name="Matthew Pearce (Welsh Ambulance Service NHS Trust - 020)" userId="S::matthew.pearce4@wales.nhs.uk::b966a40c-c204-4bea-b200-014043b707be" providerId="AD" clId="Web-{D2474743-E111-9E7E-61D7-381C294C5A97}" dt="2024-03-30T15:34:40.104" v="19"/>
          <pc:sldLayoutMkLst>
            <pc:docMk/>
            <pc:sldMasterMk cId="1840176183" sldId="2147483675"/>
            <pc:sldLayoutMk cId="2539242665" sldId="2147483685"/>
          </pc:sldLayoutMkLst>
        </pc:sldLayoutChg>
        <pc:sldLayoutChg chg="add mod replId">
          <pc:chgData name="Matthew Pearce (Welsh Ambulance Service NHS Trust - 020)" userId="S::matthew.pearce4@wales.nhs.uk::b966a40c-c204-4bea-b200-014043b707be" providerId="AD" clId="Web-{D2474743-E111-9E7E-61D7-381C294C5A97}" dt="2024-03-30T15:34:40.104" v="19"/>
          <pc:sldLayoutMkLst>
            <pc:docMk/>
            <pc:sldMasterMk cId="1840176183" sldId="2147483675"/>
            <pc:sldLayoutMk cId="3916636222" sldId="2147483686"/>
          </pc:sldLayoutMkLst>
        </pc:sldLayoutChg>
        <pc:sldLayoutChg chg="add mod replId">
          <pc:chgData name="Matthew Pearce (Welsh Ambulance Service NHS Trust - 020)" userId="S::matthew.pearce4@wales.nhs.uk::b966a40c-c204-4bea-b200-014043b707be" providerId="AD" clId="Web-{D2474743-E111-9E7E-61D7-381C294C5A97}" dt="2024-03-30T15:34:40.104" v="19"/>
          <pc:sldLayoutMkLst>
            <pc:docMk/>
            <pc:sldMasterMk cId="1840176183" sldId="2147483675"/>
            <pc:sldLayoutMk cId="2291960989" sldId="2147483687"/>
          </pc:sldLayoutMkLst>
        </pc:sldLayoutChg>
        <pc:sldLayoutChg chg="add mod replId">
          <pc:chgData name="Matthew Pearce (Welsh Ambulance Service NHS Trust - 020)" userId="S::matthew.pearce4@wales.nhs.uk::b966a40c-c204-4bea-b200-014043b707be" providerId="AD" clId="Web-{D2474743-E111-9E7E-61D7-381C294C5A97}" dt="2024-03-30T15:34:40.104" v="19"/>
          <pc:sldLayoutMkLst>
            <pc:docMk/>
            <pc:sldMasterMk cId="1840176183" sldId="2147483675"/>
            <pc:sldLayoutMk cId="173206851" sldId="2147483688"/>
          </pc:sldLayoutMkLst>
        </pc:sldLayoutChg>
        <pc:sldLayoutChg chg="add mod replId">
          <pc:chgData name="Matthew Pearce (Welsh Ambulance Service NHS Trust - 020)" userId="S::matthew.pearce4@wales.nhs.uk::b966a40c-c204-4bea-b200-014043b707be" providerId="AD" clId="Web-{D2474743-E111-9E7E-61D7-381C294C5A97}" dt="2024-03-30T15:34:40.104" v="19"/>
          <pc:sldLayoutMkLst>
            <pc:docMk/>
            <pc:sldMasterMk cId="1840176183" sldId="2147483675"/>
            <pc:sldLayoutMk cId="406861599" sldId="2147483689"/>
          </pc:sldLayoutMkLst>
        </pc:sldLayoutChg>
        <pc:sldLayoutChg chg="add mod replId">
          <pc:chgData name="Matthew Pearce (Welsh Ambulance Service NHS Trust - 020)" userId="S::matthew.pearce4@wales.nhs.uk::b966a40c-c204-4bea-b200-014043b707be" providerId="AD" clId="Web-{D2474743-E111-9E7E-61D7-381C294C5A97}" dt="2024-03-30T15:34:40.104" v="19"/>
          <pc:sldLayoutMkLst>
            <pc:docMk/>
            <pc:sldMasterMk cId="1840176183" sldId="2147483675"/>
            <pc:sldLayoutMk cId="190465312" sldId="2147483690"/>
          </pc:sldLayoutMkLst>
        </pc:sldLayoutChg>
        <pc:sldLayoutChg chg="add mod replId">
          <pc:chgData name="Matthew Pearce (Welsh Ambulance Service NHS Trust - 020)" userId="S::matthew.pearce4@wales.nhs.uk::b966a40c-c204-4bea-b200-014043b707be" providerId="AD" clId="Web-{D2474743-E111-9E7E-61D7-381C294C5A97}" dt="2024-03-30T15:34:40.104" v="19"/>
          <pc:sldLayoutMkLst>
            <pc:docMk/>
            <pc:sldMasterMk cId="1840176183" sldId="2147483675"/>
            <pc:sldLayoutMk cId="1653320476" sldId="2147483691"/>
          </pc:sldLayoutMkLst>
        </pc:sldLayoutChg>
        <pc:sldLayoutChg chg="add mod replId">
          <pc:chgData name="Matthew Pearce (Welsh Ambulance Service NHS Trust - 020)" userId="S::matthew.pearce4@wales.nhs.uk::b966a40c-c204-4bea-b200-014043b707be" providerId="AD" clId="Web-{D2474743-E111-9E7E-61D7-381C294C5A97}" dt="2024-03-30T15:34:40.104" v="19"/>
          <pc:sldLayoutMkLst>
            <pc:docMk/>
            <pc:sldMasterMk cId="1840176183" sldId="2147483675"/>
            <pc:sldLayoutMk cId="169933757" sldId="2147483692"/>
          </pc:sldLayoutMkLst>
        </pc:sldLayoutChg>
        <pc:sldLayoutChg chg="add mod replId">
          <pc:chgData name="Matthew Pearce (Welsh Ambulance Service NHS Trust - 020)" userId="S::matthew.pearce4@wales.nhs.uk::b966a40c-c204-4bea-b200-014043b707be" providerId="AD" clId="Web-{D2474743-E111-9E7E-61D7-381C294C5A97}" dt="2024-03-30T15:34:40.104" v="19"/>
          <pc:sldLayoutMkLst>
            <pc:docMk/>
            <pc:sldMasterMk cId="1840176183" sldId="2147483675"/>
            <pc:sldLayoutMk cId="3625916245" sldId="2147483693"/>
          </pc:sldLayoutMkLst>
        </pc:sldLayoutChg>
        <pc:sldLayoutChg chg="add mod replId">
          <pc:chgData name="Matthew Pearce (Welsh Ambulance Service NHS Trust - 020)" userId="S::matthew.pearce4@wales.nhs.uk::b966a40c-c204-4bea-b200-014043b707be" providerId="AD" clId="Web-{D2474743-E111-9E7E-61D7-381C294C5A97}" dt="2024-03-30T15:34:40.104" v="19"/>
          <pc:sldLayoutMkLst>
            <pc:docMk/>
            <pc:sldMasterMk cId="1840176183" sldId="2147483675"/>
            <pc:sldLayoutMk cId="841666816" sldId="2147483694"/>
          </pc:sldLayoutMkLst>
        </pc:sldLayoutChg>
        <pc:sldLayoutChg chg="add mod replId">
          <pc:chgData name="Matthew Pearce (Welsh Ambulance Service NHS Trust - 020)" userId="S::matthew.pearce4@wales.nhs.uk::b966a40c-c204-4bea-b200-014043b707be" providerId="AD" clId="Web-{D2474743-E111-9E7E-61D7-381C294C5A97}" dt="2024-03-30T15:34:40.104" v="19"/>
          <pc:sldLayoutMkLst>
            <pc:docMk/>
            <pc:sldMasterMk cId="1840176183" sldId="2147483675"/>
            <pc:sldLayoutMk cId="1404005288" sldId="2147483695"/>
          </pc:sldLayoutMkLst>
        </pc:sldLayoutChg>
        <pc:sldLayoutChg chg="add mod replId">
          <pc:chgData name="Matthew Pearce (Welsh Ambulance Service NHS Trust - 020)" userId="S::matthew.pearce4@wales.nhs.uk::b966a40c-c204-4bea-b200-014043b707be" providerId="AD" clId="Web-{D2474743-E111-9E7E-61D7-381C294C5A97}" dt="2024-03-30T15:34:40.104" v="19"/>
          <pc:sldLayoutMkLst>
            <pc:docMk/>
            <pc:sldMasterMk cId="1840176183" sldId="2147483675"/>
            <pc:sldLayoutMk cId="139401432" sldId="2147483696"/>
          </pc:sldLayoutMkLst>
        </pc:sldLayoutChg>
        <pc:sldLayoutChg chg="add mod replId">
          <pc:chgData name="Matthew Pearce (Welsh Ambulance Service NHS Trust - 020)" userId="S::matthew.pearce4@wales.nhs.uk::b966a40c-c204-4bea-b200-014043b707be" providerId="AD" clId="Web-{D2474743-E111-9E7E-61D7-381C294C5A97}" dt="2024-03-30T15:34:40.104" v="19"/>
          <pc:sldLayoutMkLst>
            <pc:docMk/>
            <pc:sldMasterMk cId="1840176183" sldId="2147483675"/>
            <pc:sldLayoutMk cId="581970294" sldId="2147483697"/>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ED4440B-D880-4055-8FAE-395BADE5C879}"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25F0FBBE-56E1-4E63-AEDA-040882618075}">
      <dgm:prSet/>
      <dgm:spPr/>
      <dgm:t>
        <a:bodyPr/>
        <a:lstStyle/>
        <a:p>
          <a:r>
            <a:rPr lang="en-US" dirty="0"/>
            <a:t>It's a focus on actions and </a:t>
          </a:r>
          <a:r>
            <a:rPr lang="en-US" dirty="0" err="1">
              <a:latin typeface="Calibri Light" panose="020F0302020204030204"/>
            </a:rPr>
            <a:t>behaviours</a:t>
          </a:r>
          <a:r>
            <a:rPr lang="en-US" dirty="0"/>
            <a:t> of the leader rather than their traits, natural attributes or personality. So, what they do and how they behave. </a:t>
          </a:r>
          <a:r>
            <a:rPr lang="en-US" dirty="0" err="1"/>
            <a:t>Northhouse</a:t>
          </a:r>
          <a:r>
            <a:rPr lang="en-US" dirty="0"/>
            <a:t> (2016)</a:t>
          </a:r>
        </a:p>
      </dgm:t>
    </dgm:pt>
    <dgm:pt modelId="{E1C36EBC-8876-4ABD-8CAF-BBCBD4080D46}" type="parTrans" cxnId="{8C35309E-8D72-4F26-A1E7-C0F34739DECA}">
      <dgm:prSet/>
      <dgm:spPr/>
      <dgm:t>
        <a:bodyPr/>
        <a:lstStyle/>
        <a:p>
          <a:endParaRPr lang="en-US"/>
        </a:p>
      </dgm:t>
    </dgm:pt>
    <dgm:pt modelId="{7FD4FB72-BD7B-4F00-B399-E6A0626C39D6}" type="sibTrans" cxnId="{8C35309E-8D72-4F26-A1E7-C0F34739DECA}">
      <dgm:prSet/>
      <dgm:spPr/>
      <dgm:t>
        <a:bodyPr/>
        <a:lstStyle/>
        <a:p>
          <a:endParaRPr lang="en-US"/>
        </a:p>
      </dgm:t>
    </dgm:pt>
    <dgm:pt modelId="{72742592-5555-44E3-A9FC-D9D6010F857E}">
      <dgm:prSet/>
      <dgm:spPr/>
      <dgm:t>
        <a:bodyPr/>
        <a:lstStyle/>
        <a:p>
          <a:r>
            <a:rPr lang="en-US" dirty="0"/>
            <a:t>The leader’s </a:t>
          </a:r>
          <a:r>
            <a:rPr lang="en-US" dirty="0" err="1">
              <a:latin typeface="Calibri Light" panose="020F0302020204030204"/>
            </a:rPr>
            <a:t>behaviour</a:t>
          </a:r>
          <a:r>
            <a:rPr lang="en-US" dirty="0"/>
            <a:t> is irrespective of environment or situation and focuses on two kinds of behavior, task behaviors and relationship behaviors.</a:t>
          </a:r>
        </a:p>
      </dgm:t>
    </dgm:pt>
    <dgm:pt modelId="{A07E78D9-5A5C-4926-A2FD-44931252EAFF}" type="parTrans" cxnId="{3F445529-14BB-4B86-8E17-C5D78A4B9577}">
      <dgm:prSet/>
      <dgm:spPr/>
      <dgm:t>
        <a:bodyPr/>
        <a:lstStyle/>
        <a:p>
          <a:endParaRPr lang="en-US"/>
        </a:p>
      </dgm:t>
    </dgm:pt>
    <dgm:pt modelId="{96EF8794-72A8-44CE-BAFC-57AA42C587FC}" type="sibTrans" cxnId="{3F445529-14BB-4B86-8E17-C5D78A4B9577}">
      <dgm:prSet/>
      <dgm:spPr/>
      <dgm:t>
        <a:bodyPr/>
        <a:lstStyle/>
        <a:p>
          <a:endParaRPr lang="en-US"/>
        </a:p>
      </dgm:t>
    </dgm:pt>
    <dgm:pt modelId="{42B6C16C-748B-4EA8-9000-429584F84D82}" type="pres">
      <dgm:prSet presAssocID="{6ED4440B-D880-4055-8FAE-395BADE5C879}" presName="hierChild1" presStyleCnt="0">
        <dgm:presLayoutVars>
          <dgm:chPref val="1"/>
          <dgm:dir/>
          <dgm:animOne val="branch"/>
          <dgm:animLvl val="lvl"/>
          <dgm:resizeHandles/>
        </dgm:presLayoutVars>
      </dgm:prSet>
      <dgm:spPr/>
    </dgm:pt>
    <dgm:pt modelId="{2352D26A-BD22-4249-8400-FC7C6E532908}" type="pres">
      <dgm:prSet presAssocID="{25F0FBBE-56E1-4E63-AEDA-040882618075}" presName="hierRoot1" presStyleCnt="0"/>
      <dgm:spPr/>
    </dgm:pt>
    <dgm:pt modelId="{9286101B-5469-4BD3-899E-07169609B2A6}" type="pres">
      <dgm:prSet presAssocID="{25F0FBBE-56E1-4E63-AEDA-040882618075}" presName="composite" presStyleCnt="0"/>
      <dgm:spPr/>
    </dgm:pt>
    <dgm:pt modelId="{2F7002E3-D086-41EA-A1E0-0A678AEF782E}" type="pres">
      <dgm:prSet presAssocID="{25F0FBBE-56E1-4E63-AEDA-040882618075}" presName="background" presStyleLbl="node0" presStyleIdx="0" presStyleCnt="2"/>
      <dgm:spPr/>
    </dgm:pt>
    <dgm:pt modelId="{C4AE834A-8D54-4456-AFD5-23AE687A397B}" type="pres">
      <dgm:prSet presAssocID="{25F0FBBE-56E1-4E63-AEDA-040882618075}" presName="text" presStyleLbl="fgAcc0" presStyleIdx="0" presStyleCnt="2">
        <dgm:presLayoutVars>
          <dgm:chPref val="3"/>
        </dgm:presLayoutVars>
      </dgm:prSet>
      <dgm:spPr/>
    </dgm:pt>
    <dgm:pt modelId="{7EFEC68F-89BA-446D-BC92-1B27E65B8870}" type="pres">
      <dgm:prSet presAssocID="{25F0FBBE-56E1-4E63-AEDA-040882618075}" presName="hierChild2" presStyleCnt="0"/>
      <dgm:spPr/>
    </dgm:pt>
    <dgm:pt modelId="{E716DE12-50B5-4CC7-9386-E325E0BE9B18}" type="pres">
      <dgm:prSet presAssocID="{72742592-5555-44E3-A9FC-D9D6010F857E}" presName="hierRoot1" presStyleCnt="0"/>
      <dgm:spPr/>
    </dgm:pt>
    <dgm:pt modelId="{18E11A09-2771-4B88-A19B-19A5D04C04B0}" type="pres">
      <dgm:prSet presAssocID="{72742592-5555-44E3-A9FC-D9D6010F857E}" presName="composite" presStyleCnt="0"/>
      <dgm:spPr/>
    </dgm:pt>
    <dgm:pt modelId="{CA182265-C6FF-46CA-8178-EDB99A7BBFE4}" type="pres">
      <dgm:prSet presAssocID="{72742592-5555-44E3-A9FC-D9D6010F857E}" presName="background" presStyleLbl="node0" presStyleIdx="1" presStyleCnt="2"/>
      <dgm:spPr/>
    </dgm:pt>
    <dgm:pt modelId="{527BB61D-35E7-44CB-AE6A-EAB66BE7D838}" type="pres">
      <dgm:prSet presAssocID="{72742592-5555-44E3-A9FC-D9D6010F857E}" presName="text" presStyleLbl="fgAcc0" presStyleIdx="1" presStyleCnt="2">
        <dgm:presLayoutVars>
          <dgm:chPref val="3"/>
        </dgm:presLayoutVars>
      </dgm:prSet>
      <dgm:spPr/>
    </dgm:pt>
    <dgm:pt modelId="{F8EE2074-FE87-45CA-9382-D36647B80932}" type="pres">
      <dgm:prSet presAssocID="{72742592-5555-44E3-A9FC-D9D6010F857E}" presName="hierChild2" presStyleCnt="0"/>
      <dgm:spPr/>
    </dgm:pt>
  </dgm:ptLst>
  <dgm:cxnLst>
    <dgm:cxn modelId="{3F445529-14BB-4B86-8E17-C5D78A4B9577}" srcId="{6ED4440B-D880-4055-8FAE-395BADE5C879}" destId="{72742592-5555-44E3-A9FC-D9D6010F857E}" srcOrd="1" destOrd="0" parTransId="{A07E78D9-5A5C-4926-A2FD-44931252EAFF}" sibTransId="{96EF8794-72A8-44CE-BAFC-57AA42C587FC}"/>
    <dgm:cxn modelId="{8C35309E-8D72-4F26-A1E7-C0F34739DECA}" srcId="{6ED4440B-D880-4055-8FAE-395BADE5C879}" destId="{25F0FBBE-56E1-4E63-AEDA-040882618075}" srcOrd="0" destOrd="0" parTransId="{E1C36EBC-8876-4ABD-8CAF-BBCBD4080D46}" sibTransId="{7FD4FB72-BD7B-4F00-B399-E6A0626C39D6}"/>
    <dgm:cxn modelId="{3E6DCFE1-CD03-41D4-A181-1206623F09D7}" type="presOf" srcId="{6ED4440B-D880-4055-8FAE-395BADE5C879}" destId="{42B6C16C-748B-4EA8-9000-429584F84D82}" srcOrd="0" destOrd="0" presId="urn:microsoft.com/office/officeart/2005/8/layout/hierarchy1"/>
    <dgm:cxn modelId="{97818EE3-ED5F-4A2E-8A7F-A9B341A0F47C}" type="presOf" srcId="{72742592-5555-44E3-A9FC-D9D6010F857E}" destId="{527BB61D-35E7-44CB-AE6A-EAB66BE7D838}" srcOrd="0" destOrd="0" presId="urn:microsoft.com/office/officeart/2005/8/layout/hierarchy1"/>
    <dgm:cxn modelId="{7447B6F9-25F1-4D9C-8308-3038B56D8FE6}" type="presOf" srcId="{25F0FBBE-56E1-4E63-AEDA-040882618075}" destId="{C4AE834A-8D54-4456-AFD5-23AE687A397B}" srcOrd="0" destOrd="0" presId="urn:microsoft.com/office/officeart/2005/8/layout/hierarchy1"/>
    <dgm:cxn modelId="{BB5AF03C-1169-4A24-82BA-426D8470AB47}" type="presParOf" srcId="{42B6C16C-748B-4EA8-9000-429584F84D82}" destId="{2352D26A-BD22-4249-8400-FC7C6E532908}" srcOrd="0" destOrd="0" presId="urn:microsoft.com/office/officeart/2005/8/layout/hierarchy1"/>
    <dgm:cxn modelId="{67351822-4564-4FA2-9975-C6120B9C0BFB}" type="presParOf" srcId="{2352D26A-BD22-4249-8400-FC7C6E532908}" destId="{9286101B-5469-4BD3-899E-07169609B2A6}" srcOrd="0" destOrd="0" presId="urn:microsoft.com/office/officeart/2005/8/layout/hierarchy1"/>
    <dgm:cxn modelId="{27C6F86E-DCDC-488C-B7AB-3762922FEF8E}" type="presParOf" srcId="{9286101B-5469-4BD3-899E-07169609B2A6}" destId="{2F7002E3-D086-41EA-A1E0-0A678AEF782E}" srcOrd="0" destOrd="0" presId="urn:microsoft.com/office/officeart/2005/8/layout/hierarchy1"/>
    <dgm:cxn modelId="{79444685-D579-4BE5-A872-743384A0072C}" type="presParOf" srcId="{9286101B-5469-4BD3-899E-07169609B2A6}" destId="{C4AE834A-8D54-4456-AFD5-23AE687A397B}" srcOrd="1" destOrd="0" presId="urn:microsoft.com/office/officeart/2005/8/layout/hierarchy1"/>
    <dgm:cxn modelId="{F3EB36D1-C902-4DC5-A632-137B397041A4}" type="presParOf" srcId="{2352D26A-BD22-4249-8400-FC7C6E532908}" destId="{7EFEC68F-89BA-446D-BC92-1B27E65B8870}" srcOrd="1" destOrd="0" presId="urn:microsoft.com/office/officeart/2005/8/layout/hierarchy1"/>
    <dgm:cxn modelId="{C00818CA-4EDF-4C75-9A4D-81C1A1BAD976}" type="presParOf" srcId="{42B6C16C-748B-4EA8-9000-429584F84D82}" destId="{E716DE12-50B5-4CC7-9386-E325E0BE9B18}" srcOrd="1" destOrd="0" presId="urn:microsoft.com/office/officeart/2005/8/layout/hierarchy1"/>
    <dgm:cxn modelId="{FF175243-8575-487A-8642-2FF26A2A27B7}" type="presParOf" srcId="{E716DE12-50B5-4CC7-9386-E325E0BE9B18}" destId="{18E11A09-2771-4B88-A19B-19A5D04C04B0}" srcOrd="0" destOrd="0" presId="urn:microsoft.com/office/officeart/2005/8/layout/hierarchy1"/>
    <dgm:cxn modelId="{EBE18D3D-D2C1-454F-86E4-85EC8673E7A5}" type="presParOf" srcId="{18E11A09-2771-4B88-A19B-19A5D04C04B0}" destId="{CA182265-C6FF-46CA-8178-EDB99A7BBFE4}" srcOrd="0" destOrd="0" presId="urn:microsoft.com/office/officeart/2005/8/layout/hierarchy1"/>
    <dgm:cxn modelId="{333184C8-234B-4ED2-A697-D07D6188FDE2}" type="presParOf" srcId="{18E11A09-2771-4B88-A19B-19A5D04C04B0}" destId="{527BB61D-35E7-44CB-AE6A-EAB66BE7D838}" srcOrd="1" destOrd="0" presId="urn:microsoft.com/office/officeart/2005/8/layout/hierarchy1"/>
    <dgm:cxn modelId="{A52317F7-6E40-4E93-897C-42408B707F87}" type="presParOf" srcId="{E716DE12-50B5-4CC7-9386-E325E0BE9B18}" destId="{F8EE2074-FE87-45CA-9382-D36647B80932}"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7002E3-D086-41EA-A1E0-0A678AEF782E}">
      <dsp:nvSpPr>
        <dsp:cNvPr id="0" name=""/>
        <dsp:cNvSpPr/>
      </dsp:nvSpPr>
      <dsp:spPr>
        <a:xfrm>
          <a:off x="766" y="1775670"/>
          <a:ext cx="2690155" cy="170824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4AE834A-8D54-4456-AFD5-23AE687A397B}">
      <dsp:nvSpPr>
        <dsp:cNvPr id="0" name=""/>
        <dsp:cNvSpPr/>
      </dsp:nvSpPr>
      <dsp:spPr>
        <a:xfrm>
          <a:off x="299672" y="2059631"/>
          <a:ext cx="2690155" cy="170824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It's a focus on actions and </a:t>
          </a:r>
          <a:r>
            <a:rPr lang="en-US" sz="1500" kern="1200" dirty="0" err="1">
              <a:latin typeface="Calibri Light" panose="020F0302020204030204"/>
            </a:rPr>
            <a:t>behaviours</a:t>
          </a:r>
          <a:r>
            <a:rPr lang="en-US" sz="1500" kern="1200" dirty="0"/>
            <a:t> of the leader rather than their traits, natural attributes or personality. So, what they do and how they behave. </a:t>
          </a:r>
          <a:r>
            <a:rPr lang="en-US" sz="1500" kern="1200" dirty="0" err="1"/>
            <a:t>Northhouse</a:t>
          </a:r>
          <a:r>
            <a:rPr lang="en-US" sz="1500" kern="1200" dirty="0"/>
            <a:t> (2016)</a:t>
          </a:r>
        </a:p>
      </dsp:txBody>
      <dsp:txXfrm>
        <a:off x="349705" y="2109664"/>
        <a:ext cx="2590089" cy="1608182"/>
      </dsp:txXfrm>
    </dsp:sp>
    <dsp:sp modelId="{CA182265-C6FF-46CA-8178-EDB99A7BBFE4}">
      <dsp:nvSpPr>
        <dsp:cNvPr id="0" name=""/>
        <dsp:cNvSpPr/>
      </dsp:nvSpPr>
      <dsp:spPr>
        <a:xfrm>
          <a:off x="3288734" y="1775670"/>
          <a:ext cx="2690155" cy="170824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27BB61D-35E7-44CB-AE6A-EAB66BE7D838}">
      <dsp:nvSpPr>
        <dsp:cNvPr id="0" name=""/>
        <dsp:cNvSpPr/>
      </dsp:nvSpPr>
      <dsp:spPr>
        <a:xfrm>
          <a:off x="3587640" y="2059631"/>
          <a:ext cx="2690155" cy="170824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The leader’s </a:t>
          </a:r>
          <a:r>
            <a:rPr lang="en-US" sz="1500" kern="1200" dirty="0" err="1">
              <a:latin typeface="Calibri Light" panose="020F0302020204030204"/>
            </a:rPr>
            <a:t>behaviour</a:t>
          </a:r>
          <a:r>
            <a:rPr lang="en-US" sz="1500" kern="1200" dirty="0"/>
            <a:t> is irrespective of environment or situation and focuses on two kinds of behavior, task behaviors and relationship behaviors.</a:t>
          </a:r>
        </a:p>
      </dsp:txBody>
      <dsp:txXfrm>
        <a:off x="3637673" y="2109664"/>
        <a:ext cx="2590089" cy="1608182"/>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E7F456E-01A6-4013-ACA5-F5492591A24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484983A3-9B9B-4D61-97C9-B9E239A3159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B56F32FC-4BD9-442A-A8C6-51598C909FE3}" type="datetimeFigureOut">
              <a:rPr lang="en-US" smtClean="0"/>
              <a:t>4/11/2024</a:t>
            </a:fld>
            <a:endParaRPr lang="en-US" dirty="0"/>
          </a:p>
        </p:txBody>
      </p:sp>
      <p:sp>
        <p:nvSpPr>
          <p:cNvPr id="4" name="Footer Placeholder 3">
            <a:extLst>
              <a:ext uri="{FF2B5EF4-FFF2-40B4-BE49-F238E27FC236}">
                <a16:creationId xmlns:a16="http://schemas.microsoft.com/office/drawing/2014/main" id="{5EEABE74-7A97-4D17-8390-42ADD25C33C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B42C1DBD-1052-425E-BF3C-983304BED57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8EEFA9E-C190-4F5C-8394-BD5F1CD55C02}" type="slidenum">
              <a:rPr lang="en-US" smtClean="0"/>
              <a:t>‹#›</a:t>
            </a:fld>
            <a:endParaRPr lang="en-US" dirty="0"/>
          </a:p>
        </p:txBody>
      </p:sp>
    </p:spTree>
    <p:extLst>
      <p:ext uri="{BB962C8B-B14F-4D97-AF65-F5344CB8AC3E}">
        <p14:creationId xmlns:p14="http://schemas.microsoft.com/office/powerpoint/2010/main" val="232480191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56371FA-A98D-41E8-93F4-09945841298A}" type="datetimeFigureOut">
              <a:rPr lang="en-US" smtClean="0"/>
              <a:t>4/11/2024</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289C57-55D7-40A4-A101-E74FAC7A092B}" type="slidenum">
              <a:rPr lang="en-US" smtClean="0"/>
              <a:t>‹#›</a:t>
            </a:fld>
            <a:endParaRPr lang="en-US" dirty="0"/>
          </a:p>
        </p:txBody>
      </p:sp>
    </p:spTree>
    <p:extLst>
      <p:ext uri="{BB962C8B-B14F-4D97-AF65-F5344CB8AC3E}">
        <p14:creationId xmlns:p14="http://schemas.microsoft.com/office/powerpoint/2010/main" val="28399023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2289C57-55D7-40A4-A101-E74FAC7A092B}" type="slidenum">
              <a:rPr lang="en-US" smtClean="0"/>
              <a:t>1</a:t>
            </a:fld>
            <a:endParaRPr lang="en-US" dirty="0"/>
          </a:p>
        </p:txBody>
      </p:sp>
    </p:spTree>
    <p:extLst>
      <p:ext uri="{BB962C8B-B14F-4D97-AF65-F5344CB8AC3E}">
        <p14:creationId xmlns:p14="http://schemas.microsoft.com/office/powerpoint/2010/main" val="17781288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2289C57-55D7-40A4-A101-E74FAC7A092B}" type="slidenum">
              <a:rPr lang="en-US" smtClean="0"/>
              <a:t>2</a:t>
            </a:fld>
            <a:endParaRPr lang="en-US" dirty="0"/>
          </a:p>
        </p:txBody>
      </p:sp>
    </p:spTree>
    <p:extLst>
      <p:ext uri="{BB962C8B-B14F-4D97-AF65-F5344CB8AC3E}">
        <p14:creationId xmlns:p14="http://schemas.microsoft.com/office/powerpoint/2010/main" val="40404389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2289C57-55D7-40A4-A101-E74FAC7A092B}" type="slidenum">
              <a:rPr lang="en-US" smtClean="0"/>
              <a:t>3</a:t>
            </a:fld>
            <a:endParaRPr lang="en-US" dirty="0"/>
          </a:p>
        </p:txBody>
      </p:sp>
    </p:spTree>
    <p:extLst>
      <p:ext uri="{BB962C8B-B14F-4D97-AF65-F5344CB8AC3E}">
        <p14:creationId xmlns:p14="http://schemas.microsoft.com/office/powerpoint/2010/main" val="28439544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2289C57-55D7-40A4-A101-E74FAC7A092B}" type="slidenum">
              <a:rPr lang="en-US" smtClean="0"/>
              <a:t>4</a:t>
            </a:fld>
            <a:endParaRPr lang="en-US" dirty="0"/>
          </a:p>
        </p:txBody>
      </p:sp>
    </p:spTree>
    <p:extLst>
      <p:ext uri="{BB962C8B-B14F-4D97-AF65-F5344CB8AC3E}">
        <p14:creationId xmlns:p14="http://schemas.microsoft.com/office/powerpoint/2010/main" val="10253268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2289C57-55D7-40A4-A101-E74FAC7A092B}" type="slidenum">
              <a:rPr lang="en-US" smtClean="0"/>
              <a:t>5</a:t>
            </a:fld>
            <a:endParaRPr lang="en-US" dirty="0"/>
          </a:p>
        </p:txBody>
      </p:sp>
    </p:spTree>
    <p:extLst>
      <p:ext uri="{BB962C8B-B14F-4D97-AF65-F5344CB8AC3E}">
        <p14:creationId xmlns:p14="http://schemas.microsoft.com/office/powerpoint/2010/main" val="2366593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2289C57-55D7-40A4-A101-E74FAC7A092B}" type="slidenum">
              <a:rPr lang="en-US" smtClean="0"/>
              <a:t>6</a:t>
            </a:fld>
            <a:endParaRPr lang="en-US" dirty="0"/>
          </a:p>
        </p:txBody>
      </p:sp>
    </p:spTree>
    <p:extLst>
      <p:ext uri="{BB962C8B-B14F-4D97-AF65-F5344CB8AC3E}">
        <p14:creationId xmlns:p14="http://schemas.microsoft.com/office/powerpoint/2010/main" val="8409867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2289C57-55D7-40A4-A101-E74FAC7A092B}" type="slidenum">
              <a:rPr lang="en-US" smtClean="0"/>
              <a:t>7</a:t>
            </a:fld>
            <a:endParaRPr lang="en-US" dirty="0"/>
          </a:p>
        </p:txBody>
      </p:sp>
    </p:spTree>
    <p:extLst>
      <p:ext uri="{BB962C8B-B14F-4D97-AF65-F5344CB8AC3E}">
        <p14:creationId xmlns:p14="http://schemas.microsoft.com/office/powerpoint/2010/main" val="31056832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2289C57-55D7-40A4-A101-E74FAC7A092B}" type="slidenum">
              <a:rPr lang="en-US" smtClean="0"/>
              <a:t>8</a:t>
            </a:fld>
            <a:endParaRPr lang="en-US" dirty="0"/>
          </a:p>
        </p:txBody>
      </p:sp>
    </p:spTree>
    <p:extLst>
      <p:ext uri="{BB962C8B-B14F-4D97-AF65-F5344CB8AC3E}">
        <p14:creationId xmlns:p14="http://schemas.microsoft.com/office/powerpoint/2010/main" val="5754654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2289C57-55D7-40A4-A101-E74FAC7A092B}" type="slidenum">
              <a:rPr lang="en-US" smtClean="0"/>
              <a:t>9</a:t>
            </a:fld>
            <a:endParaRPr lang="en-US" dirty="0"/>
          </a:p>
        </p:txBody>
      </p:sp>
    </p:spTree>
    <p:extLst>
      <p:ext uri="{BB962C8B-B14F-4D97-AF65-F5344CB8AC3E}">
        <p14:creationId xmlns:p14="http://schemas.microsoft.com/office/powerpoint/2010/main" val="7026838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US" dirty="0"/>
              <a:t>Click to edit Master title style</a:t>
            </a:r>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5586B75A-687E-405C-8A0B-8D00578BA2C3}" type="datetimeFigureOut">
              <a:rPr lang="en-US" dirty="0"/>
              <a:pPr/>
              <a:t>4/11/2024</a:t>
            </a:fld>
            <a:endParaRPr lang="en-US" dirty="0"/>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US" dirty="0"/>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38441530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7B2D3E9E-A95C-48F2-B4BF-A71542E0BE9A}" type="datetimeFigureOut">
              <a:rPr lang="en-US" dirty="0"/>
              <a:t>4/11/2024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4432943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US" dirty="0"/>
              <a:t>Click to edit Master title style</a:t>
            </a:r>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4/11/2024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8015604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F12952B5-7A2F-4CC8-B7CE-9234E21C2837}" type="datetimeFigureOut">
              <a:rPr lang="en-US" dirty="0"/>
              <a:t>4/11/2024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9067252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E1DA07A-9201-4B4B-BAF2-015AFA30F520}" type="datetimeFigureOut">
              <a:rPr lang="en-US" dirty="0"/>
              <a:t>4/11/2024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42552288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73D7E00A-486F-4252-8B1D-E32645521F49}" type="datetimeFigureOut">
              <a:rPr lang="en-US" dirty="0"/>
              <a:t>4/11/2024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42771876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DF5F92-E675-4B36-9A60-69A962A68675}" type="datetimeFigureOut">
              <a:rPr lang="en-US" dirty="0"/>
              <a:t>4/11/2024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5312317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US" dirty="0"/>
              <a:t>Click to edit Master title style</a:t>
            </a:r>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dirty="0"/>
              <a:t>Click to edit Master text styles</a:t>
            </a:r>
          </a:p>
        </p:txBody>
      </p:sp>
      <p:sp>
        <p:nvSpPr>
          <p:cNvPr id="5" name="Date Placeholder 4"/>
          <p:cNvSpPr>
            <a:spLocks noGrp="1"/>
          </p:cNvSpPr>
          <p:nvPr>
            <p:ph type="dt" sz="half" idx="10"/>
          </p:nvPr>
        </p:nvSpPr>
        <p:spPr/>
        <p:txBody>
          <a:bodyPr/>
          <a:lstStyle/>
          <a:p>
            <a:fld id="{AF6E2C9B-5FA2-460D-9BE7-B0812FC2A6FF}" type="datetimeFigureOut">
              <a:rPr lang="en-US" dirty="0"/>
              <a:t>4/11/2024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19591301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US" dirty="0"/>
              <a:t>Click to edit Master title style</a:t>
            </a:r>
          </a:p>
        </p:txBody>
      </p:sp>
      <p:sp>
        <p:nvSpPr>
          <p:cNvPr id="3" name="Picture Placeholder 2"/>
          <p:cNvSpPr>
            <a:spLocks noGrp="1" noChangeAspect="1"/>
          </p:cNvSpPr>
          <p:nvPr>
            <p:ph type="pic" idx="1"/>
          </p:nvPr>
        </p:nvSpPr>
        <p:spPr>
          <a:xfrm>
            <a:off x="0" y="0"/>
            <a:ext cx="12192000" cy="5330952"/>
          </a:xfrm>
          <a:blipFill>
            <a:blip r:embed="rId2"/>
            <a:stretch>
              <a:fillRect/>
            </a:stretch>
          </a:blip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5586B75A-687E-405C-8A0B-8D00578BA2C3}" type="datetimeFigureOut">
              <a:rPr lang="en-US" dirty="0"/>
              <a:pPr/>
              <a:t>4/11/2024</a:t>
            </a:fld>
            <a:endParaRPr lang="en-US" dirty="0"/>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en-US" dirty="0"/>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2159446247"/>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F4E5243-F52A-4D37-9694-EB26C6C31910}" type="datetimeFigureOut">
              <a:rPr lang="en-US" dirty="0"/>
              <a:t>4/11/2024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5392426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3A77B6E1-634A-48DC-9E8B-D894023267EF}" type="datetimeFigureOut">
              <a:rPr lang="en-US" dirty="0"/>
              <a:t>4/11/2024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9166362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6441918" y="3329790"/>
            <a:ext cx="4941771" cy="3200400"/>
          </a:xfrm>
        </p:spPr>
        <p:txBody>
          <a:bodyPr anchor="ctr">
            <a:noAutofit/>
          </a:bodyPr>
          <a:lstStyle>
            <a:lvl1pPr algn="l">
              <a:defRPr sz="3600" spc="150" baseline="0"/>
            </a:lvl1pPr>
          </a:lstStyle>
          <a:p>
            <a:r>
              <a:rPr lang="en-US" dirty="0"/>
              <a:t>CLICK TO add title</a:t>
            </a:r>
          </a:p>
        </p:txBody>
      </p:sp>
      <p:pic>
        <p:nvPicPr>
          <p:cNvPr id="8" name="Graphic 7">
            <a:extLst>
              <a:ext uri="{FF2B5EF4-FFF2-40B4-BE49-F238E27FC236}">
                <a16:creationId xmlns:a16="http://schemas.microsoft.com/office/drawing/2014/main" id="{A04F1E16-9A84-4D0E-9706-79C396AF6AE6}"/>
              </a:ext>
              <a:ext uri="{C183D7F6-B498-43B3-948B-1728B52AA6E4}">
                <adec:decorative xmlns:adec="http://schemas.microsoft.com/office/drawing/2017/decorative" val="1"/>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9358" t="23650" b="-1"/>
          <a:stretch/>
        </p:blipFill>
        <p:spPr>
          <a:xfrm>
            <a:off x="0" y="0"/>
            <a:ext cx="9488312" cy="5054323"/>
          </a:xfrm>
          <a:prstGeom prst="rect">
            <a:avLst/>
          </a:prstGeom>
        </p:spPr>
      </p:pic>
    </p:spTree>
    <p:extLst>
      <p:ext uri="{BB962C8B-B14F-4D97-AF65-F5344CB8AC3E}">
        <p14:creationId xmlns:p14="http://schemas.microsoft.com/office/powerpoint/2010/main" val="22919609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Section Break 1">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6991350" y="487018"/>
            <a:ext cx="4179570" cy="3377354"/>
          </a:xfrm>
        </p:spPr>
        <p:txBody>
          <a:bodyPr anchor="b">
            <a:noAutofit/>
          </a:bodyPr>
          <a:lstStyle>
            <a:lvl1pPr algn="l">
              <a:defRPr sz="3600" spc="150" baseline="0">
                <a:solidFill>
                  <a:schemeClr val="tx1"/>
                </a:solidFill>
              </a:defRPr>
            </a:lvl1pPr>
          </a:lstStyle>
          <a:p>
            <a:r>
              <a:rPr lang="en-US" dirty="0"/>
              <a:t>CLICK TO add title</a:t>
            </a:r>
          </a:p>
        </p:txBody>
      </p:sp>
      <p:grpSp>
        <p:nvGrpSpPr>
          <p:cNvPr id="4" name="Group 3">
            <a:extLst>
              <a:ext uri="{FF2B5EF4-FFF2-40B4-BE49-F238E27FC236}">
                <a16:creationId xmlns:a16="http://schemas.microsoft.com/office/drawing/2014/main" id="{4A96E214-6A61-C8A7-B1DB-C8C260C13441}"/>
              </a:ext>
              <a:ext uri="{C183D7F6-B498-43B3-948B-1728B52AA6E4}">
                <adec:decorative xmlns:adec="http://schemas.microsoft.com/office/drawing/2017/decorative" val="1"/>
              </a:ext>
            </a:extLst>
          </p:cNvPr>
          <p:cNvGrpSpPr/>
          <p:nvPr userDrawn="1"/>
        </p:nvGrpSpPr>
        <p:grpSpPr>
          <a:xfrm>
            <a:off x="0" y="0"/>
            <a:ext cx="6557818" cy="6858000"/>
            <a:chOff x="0" y="0"/>
            <a:chExt cx="4762501" cy="5186363"/>
          </a:xfrm>
        </p:grpSpPr>
        <p:cxnSp>
          <p:nvCxnSpPr>
            <p:cNvPr id="5" name="Straight Connector 4">
              <a:extLst>
                <a:ext uri="{FF2B5EF4-FFF2-40B4-BE49-F238E27FC236}">
                  <a16:creationId xmlns:a16="http://schemas.microsoft.com/office/drawing/2014/main" id="{A18BC1BC-99D6-D9F4-19F9-AAE722E2AE61}"/>
                </a:ext>
              </a:extLst>
            </p:cNvPr>
            <p:cNvCxnSpPr>
              <a:cxnSpLocks/>
            </p:cNvCxnSpPr>
            <p:nvPr userDrawn="1"/>
          </p:nvCxnSpPr>
          <p:spPr>
            <a:xfrm flipH="1" flipV="1">
              <a:off x="0" y="876300"/>
              <a:ext cx="4762500" cy="162877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6816F797-248B-2C75-29B9-DB65A809D47B}"/>
                </a:ext>
              </a:extLst>
            </p:cNvPr>
            <p:cNvCxnSpPr>
              <a:cxnSpLocks/>
            </p:cNvCxnSpPr>
            <p:nvPr userDrawn="1"/>
          </p:nvCxnSpPr>
          <p:spPr>
            <a:xfrm flipH="1" flipV="1">
              <a:off x="2638425" y="0"/>
              <a:ext cx="2124076" cy="518636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7320685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Section Break 2">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6991350" y="487680"/>
            <a:ext cx="4179570" cy="3376691"/>
          </a:xfrm>
        </p:spPr>
        <p:txBody>
          <a:bodyPr anchor="b">
            <a:noAutofit/>
          </a:bodyPr>
          <a:lstStyle>
            <a:lvl1pPr algn="l">
              <a:defRPr sz="3600" spc="150" baseline="0">
                <a:solidFill>
                  <a:schemeClr val="bg1"/>
                </a:solidFill>
              </a:defRPr>
            </a:lvl1pPr>
          </a:lstStyle>
          <a:p>
            <a:r>
              <a:rPr lang="en-US" dirty="0"/>
              <a:t>CLICK TO add title</a:t>
            </a:r>
          </a:p>
        </p:txBody>
      </p:sp>
      <p:cxnSp>
        <p:nvCxnSpPr>
          <p:cNvPr id="7" name="Straight Connector 6">
            <a:extLst>
              <a:ext uri="{FF2B5EF4-FFF2-40B4-BE49-F238E27FC236}">
                <a16:creationId xmlns:a16="http://schemas.microsoft.com/office/drawing/2014/main" id="{5D8E94DD-0F7B-3F92-58EA-5F06D557BF40}"/>
              </a:ext>
              <a:ext uri="{C183D7F6-B498-43B3-948B-1728B52AA6E4}">
                <adec:decorative xmlns:adec="http://schemas.microsoft.com/office/drawing/2017/decorative" val="1"/>
              </a:ext>
            </a:extLst>
          </p:cNvPr>
          <p:cNvCxnSpPr>
            <a:cxnSpLocks/>
          </p:cNvCxnSpPr>
          <p:nvPr userDrawn="1"/>
        </p:nvCxnSpPr>
        <p:spPr>
          <a:xfrm>
            <a:off x="3990667" y="0"/>
            <a:ext cx="1126278" cy="2512291"/>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9" name="Picture Placeholder 8">
            <a:extLst>
              <a:ext uri="{FF2B5EF4-FFF2-40B4-BE49-F238E27FC236}">
                <a16:creationId xmlns:a16="http://schemas.microsoft.com/office/drawing/2014/main" id="{419F5397-34DB-BC88-ADF5-AA470A06FE50}"/>
              </a:ext>
            </a:extLst>
          </p:cNvPr>
          <p:cNvSpPr>
            <a:spLocks noGrp="1"/>
          </p:cNvSpPr>
          <p:nvPr>
            <p:ph type="pic" sz="quarter" idx="10"/>
          </p:nvPr>
        </p:nvSpPr>
        <p:spPr>
          <a:xfrm>
            <a:off x="0" y="-5080"/>
            <a:ext cx="6576291" cy="6872605"/>
          </a:xfrm>
          <a:custGeom>
            <a:avLst/>
            <a:gdLst>
              <a:gd name="connsiteX0" fmla="*/ 0 w 6576291"/>
              <a:gd name="connsiteY0" fmla="*/ 0 h 6867525"/>
              <a:gd name="connsiteX1" fmla="*/ 6576291 w 6576291"/>
              <a:gd name="connsiteY1" fmla="*/ 0 h 6867525"/>
              <a:gd name="connsiteX2" fmla="*/ 6576291 w 6576291"/>
              <a:gd name="connsiteY2" fmla="*/ 6867525 h 6867525"/>
              <a:gd name="connsiteX3" fmla="*/ 0 w 6576291"/>
              <a:gd name="connsiteY3" fmla="*/ 6867525 h 6867525"/>
              <a:gd name="connsiteX4" fmla="*/ 0 w 6576291"/>
              <a:gd name="connsiteY4" fmla="*/ 0 h 6867525"/>
              <a:gd name="connsiteX0" fmla="*/ 0 w 6576291"/>
              <a:gd name="connsiteY0" fmla="*/ 5080 h 6872605"/>
              <a:gd name="connsiteX1" fmla="*/ 3604491 w 6576291"/>
              <a:gd name="connsiteY1" fmla="*/ 0 h 6872605"/>
              <a:gd name="connsiteX2" fmla="*/ 6576291 w 6576291"/>
              <a:gd name="connsiteY2" fmla="*/ 6872605 h 6872605"/>
              <a:gd name="connsiteX3" fmla="*/ 0 w 6576291"/>
              <a:gd name="connsiteY3" fmla="*/ 6872605 h 6872605"/>
              <a:gd name="connsiteX4" fmla="*/ 0 w 6576291"/>
              <a:gd name="connsiteY4" fmla="*/ 5080 h 6872605"/>
              <a:gd name="connsiteX0" fmla="*/ 0 w 6576291"/>
              <a:gd name="connsiteY0" fmla="*/ 0 h 6867525"/>
              <a:gd name="connsiteX1" fmla="*/ 3624811 w 6576291"/>
              <a:gd name="connsiteY1" fmla="*/ 10160 h 6867525"/>
              <a:gd name="connsiteX2" fmla="*/ 6576291 w 6576291"/>
              <a:gd name="connsiteY2" fmla="*/ 6867525 h 6867525"/>
              <a:gd name="connsiteX3" fmla="*/ 0 w 6576291"/>
              <a:gd name="connsiteY3" fmla="*/ 6867525 h 6867525"/>
              <a:gd name="connsiteX4" fmla="*/ 0 w 6576291"/>
              <a:gd name="connsiteY4" fmla="*/ 0 h 6867525"/>
              <a:gd name="connsiteX0" fmla="*/ 0 w 6576291"/>
              <a:gd name="connsiteY0" fmla="*/ 5080 h 6872605"/>
              <a:gd name="connsiteX1" fmla="*/ 3629891 w 6576291"/>
              <a:gd name="connsiteY1" fmla="*/ 0 h 6872605"/>
              <a:gd name="connsiteX2" fmla="*/ 6576291 w 6576291"/>
              <a:gd name="connsiteY2" fmla="*/ 6872605 h 6872605"/>
              <a:gd name="connsiteX3" fmla="*/ 0 w 6576291"/>
              <a:gd name="connsiteY3" fmla="*/ 6872605 h 6872605"/>
              <a:gd name="connsiteX4" fmla="*/ 0 w 6576291"/>
              <a:gd name="connsiteY4" fmla="*/ 5080 h 68726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76291" h="6872605">
                <a:moveTo>
                  <a:pt x="0" y="5080"/>
                </a:moveTo>
                <a:lnTo>
                  <a:pt x="3629891" y="0"/>
                </a:lnTo>
                <a:lnTo>
                  <a:pt x="6576291" y="6872605"/>
                </a:lnTo>
                <a:lnTo>
                  <a:pt x="0" y="6872605"/>
                </a:lnTo>
                <a:lnTo>
                  <a:pt x="0" y="5080"/>
                </a:lnTo>
                <a:close/>
              </a:path>
            </a:pathLst>
          </a:custGeom>
        </p:spPr>
        <p:txBody>
          <a:bodyPr lIns="182880" tIns="182880" bIns="91440">
            <a:normAutofit/>
          </a:bodyPr>
          <a:lstStyle>
            <a:lvl1pPr marL="0" indent="0">
              <a:buNone/>
              <a:defRPr sz="2000">
                <a:solidFill>
                  <a:schemeClr val="bg1"/>
                </a:solidFill>
              </a:defRPr>
            </a:lvl1pPr>
          </a:lstStyle>
          <a:p>
            <a:r>
              <a:rPr lang="en-US"/>
              <a:t>Click icon to add picture</a:t>
            </a:r>
            <a:endParaRPr lang="en-US" dirty="0"/>
          </a:p>
        </p:txBody>
      </p:sp>
    </p:spTree>
    <p:extLst>
      <p:ext uri="{BB962C8B-B14F-4D97-AF65-F5344CB8AC3E}">
        <p14:creationId xmlns:p14="http://schemas.microsoft.com/office/powerpoint/2010/main" val="4068615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3821F-4537-4AE7-8829-C2E3AE60F6E1}"/>
              </a:ext>
            </a:extLst>
          </p:cNvPr>
          <p:cNvSpPr>
            <a:spLocks noGrp="1"/>
          </p:cNvSpPr>
          <p:nvPr>
            <p:ph type="title" hasCustomPrompt="1"/>
          </p:nvPr>
        </p:nvSpPr>
        <p:spPr>
          <a:xfrm>
            <a:off x="1322318" y="268360"/>
            <a:ext cx="7288282" cy="2121177"/>
          </a:xfrm>
        </p:spPr>
        <p:txBody>
          <a:bodyPr anchor="b">
            <a:normAutofit/>
          </a:bodyPr>
          <a:lstStyle>
            <a:lvl1pPr>
              <a:defRPr lang="en-US" sz="2800" kern="1200" spc="150" baseline="0" dirty="0">
                <a:solidFill>
                  <a:schemeClr val="tx1"/>
                </a:solidFill>
                <a:latin typeface="+mj-lt"/>
                <a:ea typeface="+mj-ea"/>
                <a:cs typeface="+mj-cs"/>
              </a:defRPr>
            </a:lvl1pPr>
          </a:lstStyle>
          <a:p>
            <a:r>
              <a:rPr lang="en-US" dirty="0"/>
              <a:t>CLICK TO add title</a:t>
            </a:r>
          </a:p>
        </p:txBody>
      </p:sp>
      <p:sp>
        <p:nvSpPr>
          <p:cNvPr id="3" name="Content Placeholder 3">
            <a:extLst>
              <a:ext uri="{FF2B5EF4-FFF2-40B4-BE49-F238E27FC236}">
                <a16:creationId xmlns:a16="http://schemas.microsoft.com/office/drawing/2014/main" id="{EAC9D25F-5B3D-F5B2-5D02-C6BC6AA8987B}"/>
              </a:ext>
            </a:extLst>
          </p:cNvPr>
          <p:cNvSpPr>
            <a:spLocks noGrp="1"/>
          </p:cNvSpPr>
          <p:nvPr>
            <p:ph sz="half" idx="2" hasCustomPrompt="1"/>
          </p:nvPr>
        </p:nvSpPr>
        <p:spPr>
          <a:xfrm>
            <a:off x="1322388" y="2763078"/>
            <a:ext cx="7288212" cy="3407051"/>
          </a:xfrm>
        </p:spPr>
        <p:txBody>
          <a:bodyPr>
            <a:normAutofit/>
          </a:bodyPr>
          <a:lstStyle>
            <a:lvl1pPr marL="0" indent="0">
              <a:lnSpc>
                <a:spcPct val="100000"/>
              </a:lnSpc>
              <a:buFont typeface="Arial" panose="020B0604020202020204" pitchFamily="34" charset="0"/>
              <a:buNone/>
              <a:defRPr sz="1800" b="1" spc="50" baseline="0"/>
            </a:lvl1pPr>
            <a:lvl2pPr marL="283464" indent="-285750">
              <a:lnSpc>
                <a:spcPct val="100000"/>
              </a:lnSpc>
              <a:spcBef>
                <a:spcPts val="1000"/>
              </a:spcBef>
              <a:buFont typeface="Arial" panose="020B0604020202020204" pitchFamily="34" charset="0"/>
              <a:buChar char="•"/>
              <a:defRPr sz="1800" spc="50" baseline="0"/>
            </a:lvl2pPr>
            <a:lvl3pPr marL="566928" indent="-285750">
              <a:lnSpc>
                <a:spcPct val="100000"/>
              </a:lnSpc>
              <a:spcBef>
                <a:spcPts val="1000"/>
              </a:spcBef>
              <a:buFont typeface="Arial" panose="020B0604020202020204" pitchFamily="34" charset="0"/>
              <a:buChar char="•"/>
              <a:defRPr sz="1800" spc="50" baseline="0"/>
            </a:lvl3pPr>
            <a:lvl4pPr marL="859536" indent="-285750">
              <a:lnSpc>
                <a:spcPct val="100000"/>
              </a:lnSpc>
              <a:spcBef>
                <a:spcPts val="1000"/>
              </a:spcBef>
              <a:buFont typeface="Arial" panose="020B0604020202020204" pitchFamily="34" charset="0"/>
              <a:buChar char="•"/>
              <a:defRPr sz="1800" spc="50" baseline="0"/>
            </a:lvl4pPr>
            <a:lvl5pPr marL="1143000" indent="-285750">
              <a:lnSpc>
                <a:spcPct val="100000"/>
              </a:lnSpc>
              <a:spcBef>
                <a:spcPts val="1000"/>
              </a:spcBef>
              <a:buFont typeface="Arial" panose="020B0604020202020204" pitchFamily="34" charset="0"/>
              <a:buChar char="•"/>
              <a:defRPr sz="1800" spc="50" baseline="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grpSp>
        <p:nvGrpSpPr>
          <p:cNvPr id="9" name="Group 8">
            <a:extLst>
              <a:ext uri="{FF2B5EF4-FFF2-40B4-BE49-F238E27FC236}">
                <a16:creationId xmlns:a16="http://schemas.microsoft.com/office/drawing/2014/main" id="{18E16CF1-2502-F2F0-2C27-2DD7979033E2}"/>
              </a:ext>
              <a:ext uri="{C183D7F6-B498-43B3-948B-1728B52AA6E4}">
                <adec:decorative xmlns:adec="http://schemas.microsoft.com/office/drawing/2017/decorative" val="1"/>
              </a:ext>
            </a:extLst>
          </p:cNvPr>
          <p:cNvGrpSpPr/>
          <p:nvPr userDrawn="1"/>
        </p:nvGrpSpPr>
        <p:grpSpPr>
          <a:xfrm>
            <a:off x="9096374" y="-25401"/>
            <a:ext cx="3095625" cy="6883401"/>
            <a:chOff x="9096375" y="-25401"/>
            <a:chExt cx="3095625" cy="6883401"/>
          </a:xfrm>
        </p:grpSpPr>
        <p:cxnSp>
          <p:nvCxnSpPr>
            <p:cNvPr id="10" name="Straight Connector 9">
              <a:extLst>
                <a:ext uri="{FF2B5EF4-FFF2-40B4-BE49-F238E27FC236}">
                  <a16:creationId xmlns:a16="http://schemas.microsoft.com/office/drawing/2014/main" id="{6322A6FB-333C-65AE-23D8-08BCEA174D43}"/>
                </a:ext>
              </a:extLst>
            </p:cNvPr>
            <p:cNvCxnSpPr/>
            <p:nvPr userDrawn="1"/>
          </p:nvCxnSpPr>
          <p:spPr>
            <a:xfrm>
              <a:off x="9096375" y="1497012"/>
              <a:ext cx="3095625"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162BB247-4598-A983-DEBF-6F042C1DB0BC}"/>
                </a:ext>
              </a:extLst>
            </p:cNvPr>
            <p:cNvCxnSpPr>
              <a:cxnSpLocks/>
            </p:cNvCxnSpPr>
            <p:nvPr userDrawn="1"/>
          </p:nvCxnSpPr>
          <p:spPr>
            <a:xfrm flipH="1">
              <a:off x="9381744" y="-25401"/>
              <a:ext cx="2810256" cy="6883401"/>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cxnSp>
        <p:nvCxnSpPr>
          <p:cNvPr id="12" name="Straight Connector 11">
            <a:extLst>
              <a:ext uri="{FF2B5EF4-FFF2-40B4-BE49-F238E27FC236}">
                <a16:creationId xmlns:a16="http://schemas.microsoft.com/office/drawing/2014/main" id="{34E84FEE-D475-A71D-7996-5925602ECF9A}"/>
              </a:ext>
              <a:ext uri="{C183D7F6-B498-43B3-948B-1728B52AA6E4}">
                <adec:decorative xmlns:adec="http://schemas.microsoft.com/office/drawing/2017/decorative" val="1"/>
              </a:ext>
            </a:extLst>
          </p:cNvPr>
          <p:cNvCxnSpPr>
            <a:cxnSpLocks/>
          </p:cNvCxnSpPr>
          <p:nvPr userDrawn="1"/>
        </p:nvCxnSpPr>
        <p:spPr>
          <a:xfrm rot="10800000" flipH="1">
            <a:off x="-1" y="-25403"/>
            <a:ext cx="1210573" cy="2048161"/>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Footer Placeholder 4">
            <a:extLst>
              <a:ext uri="{FF2B5EF4-FFF2-40B4-BE49-F238E27FC236}">
                <a16:creationId xmlns:a16="http://schemas.microsoft.com/office/drawing/2014/main" id="{7459776D-4049-CB00-C321-0627C169BC51}"/>
              </a:ext>
            </a:extLst>
          </p:cNvPr>
          <p:cNvSpPr>
            <a:spLocks noGrp="1"/>
          </p:cNvSpPr>
          <p:nvPr>
            <p:ph type="ftr" sz="quarter" idx="11"/>
          </p:nvPr>
        </p:nvSpPr>
        <p:spPr>
          <a:xfrm>
            <a:off x="1333500" y="6356349"/>
            <a:ext cx="3819228" cy="365125"/>
          </a:xfrm>
        </p:spPr>
        <p:txBody>
          <a:bodyPr/>
          <a:lstStyle>
            <a:lvl1pPr algn="l">
              <a:defRPr sz="900"/>
            </a:lvl1pPr>
          </a:lstStyle>
          <a:p>
            <a:r>
              <a:rPr lang="en-US" dirty="0"/>
              <a:t>PRESENTATION TITLE</a:t>
            </a:r>
          </a:p>
        </p:txBody>
      </p:sp>
      <p:sp>
        <p:nvSpPr>
          <p:cNvPr id="16" name="Slide Number Placeholder 5">
            <a:extLst>
              <a:ext uri="{FF2B5EF4-FFF2-40B4-BE49-F238E27FC236}">
                <a16:creationId xmlns:a16="http://schemas.microsoft.com/office/drawing/2014/main" id="{EDE114AF-34C6-A062-7340-858BC27DA264}"/>
              </a:ext>
            </a:extLst>
          </p:cNvPr>
          <p:cNvSpPr>
            <a:spLocks noGrp="1"/>
          </p:cNvSpPr>
          <p:nvPr>
            <p:ph type="sldNum" sz="quarter" idx="12"/>
          </p:nvPr>
        </p:nvSpPr>
        <p:spPr>
          <a:xfrm>
            <a:off x="10373350" y="6356349"/>
            <a:ext cx="987552" cy="365125"/>
          </a:xfrm>
        </p:spPr>
        <p:txBody>
          <a:bodyPr/>
          <a:lstStyle>
            <a:lvl1pPr>
              <a:defRPr sz="900"/>
            </a:lvl1pPr>
          </a:lstStyle>
          <a:p>
            <a:fld id="{A49DFD55-3C28-40EF-9E31-A92D2E4017FF}" type="slidenum">
              <a:rPr lang="en-US" smtClean="0"/>
              <a:pPr/>
              <a:t>‹#›</a:t>
            </a:fld>
            <a:endParaRPr lang="en-US" dirty="0"/>
          </a:p>
        </p:txBody>
      </p:sp>
    </p:spTree>
    <p:extLst>
      <p:ext uri="{BB962C8B-B14F-4D97-AF65-F5344CB8AC3E}">
        <p14:creationId xmlns:p14="http://schemas.microsoft.com/office/powerpoint/2010/main" val="19046531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Section Break 3">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6991350" y="406400"/>
            <a:ext cx="4179570" cy="3457971"/>
          </a:xfrm>
        </p:spPr>
        <p:txBody>
          <a:bodyPr anchor="b">
            <a:noAutofit/>
          </a:bodyPr>
          <a:lstStyle>
            <a:lvl1pPr algn="l">
              <a:defRPr sz="3600" spc="150" baseline="0">
                <a:solidFill>
                  <a:schemeClr val="bg1"/>
                </a:solidFill>
              </a:defRPr>
            </a:lvl1pPr>
          </a:lstStyle>
          <a:p>
            <a:r>
              <a:rPr lang="en-US" dirty="0"/>
              <a:t>CLICK TO add title</a:t>
            </a:r>
          </a:p>
        </p:txBody>
      </p:sp>
      <p:pic>
        <p:nvPicPr>
          <p:cNvPr id="4" name="Graphic 3">
            <a:extLst>
              <a:ext uri="{FF2B5EF4-FFF2-40B4-BE49-F238E27FC236}">
                <a16:creationId xmlns:a16="http://schemas.microsoft.com/office/drawing/2014/main" id="{5E045004-3604-59DC-13E0-7A0B2DF78C4E}"/>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828675"/>
            <a:ext cx="5876925" cy="5200650"/>
          </a:xfrm>
          <a:prstGeom prst="rect">
            <a:avLst/>
          </a:prstGeom>
        </p:spPr>
      </p:pic>
    </p:spTree>
    <p:extLst>
      <p:ext uri="{BB962C8B-B14F-4D97-AF65-F5344CB8AC3E}">
        <p14:creationId xmlns:p14="http://schemas.microsoft.com/office/powerpoint/2010/main" val="165332047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wo Content 1">
    <p:bg>
      <p:bgPr>
        <a:solidFill>
          <a:schemeClr val="accent1"/>
        </a:solidFill>
        <a:effectLst/>
      </p:bgPr>
    </p:bg>
    <p:spTree>
      <p:nvGrpSpPr>
        <p:cNvPr id="1" name=""/>
        <p:cNvGrpSpPr/>
        <p:nvPr/>
      </p:nvGrpSpPr>
      <p:grpSpPr>
        <a:xfrm>
          <a:off x="0" y="0"/>
          <a:ext cx="0" cy="0"/>
          <a:chOff x="0" y="0"/>
          <a:chExt cx="0" cy="0"/>
        </a:xfrm>
      </p:grpSpPr>
      <p:pic>
        <p:nvPicPr>
          <p:cNvPr id="10" name="Graphic 9">
            <a:extLst>
              <a:ext uri="{FF2B5EF4-FFF2-40B4-BE49-F238E27FC236}">
                <a16:creationId xmlns:a16="http://schemas.microsoft.com/office/drawing/2014/main" id="{955F7B05-9431-1FBA-415D-6CF2DF562B97}"/>
              </a:ext>
              <a:ext uri="{C183D7F6-B498-43B3-948B-1728B52AA6E4}">
                <adec:decorative xmlns:adec="http://schemas.microsoft.com/office/drawing/2017/decorative" val="1"/>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39434" t="20278" b="22673"/>
          <a:stretch/>
        </p:blipFill>
        <p:spPr>
          <a:xfrm>
            <a:off x="25785" y="0"/>
            <a:ext cx="4093633" cy="3912394"/>
          </a:xfrm>
          <a:prstGeom prst="rect">
            <a:avLst/>
          </a:prstGeom>
        </p:spPr>
      </p:pic>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2933700" y="568961"/>
            <a:ext cx="8420100" cy="1780860"/>
          </a:xfrm>
        </p:spPr>
        <p:txBody>
          <a:bodyPr anchor="b">
            <a:normAutofit/>
          </a:bodyPr>
          <a:lstStyle>
            <a:lvl1pPr>
              <a:defRPr lang="en-US" sz="2800" kern="1200" spc="150" baseline="0" dirty="0">
                <a:solidFill>
                  <a:schemeClr val="tx1"/>
                </a:solidFill>
                <a:latin typeface="+mj-lt"/>
                <a:ea typeface="+mj-ea"/>
                <a:cs typeface="+mj-cs"/>
              </a:defRPr>
            </a:lvl1pPr>
          </a:lstStyle>
          <a:p>
            <a:r>
              <a:rPr lang="en-US" dirty="0"/>
              <a:t>CLICK TO add title</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2933700" y="2797255"/>
            <a:ext cx="3924300" cy="464499"/>
          </a:xfrm>
        </p:spPr>
        <p:txBody>
          <a:bodyPr anchor="t">
            <a:normAutofit/>
          </a:bodyPr>
          <a:lstStyle>
            <a:lvl1pPr marL="0" indent="0">
              <a:buNone/>
              <a:defRPr lang="en-US" sz="1800" b="1" kern="1200" spc="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add text</a:t>
            </a:r>
          </a:p>
        </p:txBody>
      </p:sp>
      <p:sp>
        <p:nvSpPr>
          <p:cNvPr id="7" name="Content Placeholder 3">
            <a:extLst>
              <a:ext uri="{FF2B5EF4-FFF2-40B4-BE49-F238E27FC236}">
                <a16:creationId xmlns:a16="http://schemas.microsoft.com/office/drawing/2014/main" id="{07FF22E3-5928-787E-B062-FA18127D3BD9}"/>
              </a:ext>
            </a:extLst>
          </p:cNvPr>
          <p:cNvSpPr>
            <a:spLocks noGrp="1"/>
          </p:cNvSpPr>
          <p:nvPr>
            <p:ph sz="half" idx="13" hasCustomPrompt="1"/>
          </p:nvPr>
        </p:nvSpPr>
        <p:spPr>
          <a:xfrm>
            <a:off x="2933700" y="3251596"/>
            <a:ext cx="3943627" cy="3234264"/>
          </a:xfrm>
        </p:spPr>
        <p:txBody>
          <a:bodyPr tIns="0">
            <a:normAutofit/>
          </a:bodyPr>
          <a:lstStyle>
            <a:lvl1pPr marL="0" indent="0">
              <a:lnSpc>
                <a:spcPct val="100000"/>
              </a:lnSpc>
              <a:buFont typeface="Arial" panose="020B0604020202020204" pitchFamily="34" charset="0"/>
              <a:buNone/>
              <a:defRPr sz="1800" b="0" spc="50" baseline="0"/>
            </a:lvl1pPr>
            <a:lvl2pPr marL="283464" indent="-285750">
              <a:lnSpc>
                <a:spcPct val="100000"/>
              </a:lnSpc>
              <a:spcBef>
                <a:spcPts val="1000"/>
              </a:spcBef>
              <a:buFont typeface="Arial" panose="020B0604020202020204" pitchFamily="34" charset="0"/>
              <a:buChar char="•"/>
              <a:defRPr sz="1800" spc="50" baseline="0"/>
            </a:lvl2pPr>
            <a:lvl3pPr marL="566928" indent="-285750">
              <a:lnSpc>
                <a:spcPct val="100000"/>
              </a:lnSpc>
              <a:spcBef>
                <a:spcPts val="1000"/>
              </a:spcBef>
              <a:buFont typeface="Arial" panose="020B0604020202020204" pitchFamily="34" charset="0"/>
              <a:buChar char="•"/>
              <a:defRPr sz="1800" spc="50" baseline="0"/>
            </a:lvl3pPr>
            <a:lvl4pPr marL="859536" indent="-285750">
              <a:lnSpc>
                <a:spcPct val="100000"/>
              </a:lnSpc>
              <a:spcBef>
                <a:spcPts val="1000"/>
              </a:spcBef>
              <a:buFont typeface="Arial" panose="020B0604020202020204" pitchFamily="34" charset="0"/>
              <a:buChar char="•"/>
              <a:defRPr sz="1800" spc="50" baseline="0"/>
            </a:lvl4pPr>
            <a:lvl5pPr marL="1143000" indent="-285750">
              <a:lnSpc>
                <a:spcPct val="100000"/>
              </a:lnSpc>
              <a:spcBef>
                <a:spcPts val="1000"/>
              </a:spcBef>
              <a:buFont typeface="Arial" panose="020B0604020202020204" pitchFamily="34" charset="0"/>
              <a:buChar char="•"/>
              <a:defRPr sz="1800" spc="50" baseline="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B374FC39-67F6-42EA-BCD1-F69AE2F0F22D}"/>
              </a:ext>
            </a:extLst>
          </p:cNvPr>
          <p:cNvSpPr>
            <a:spLocks noGrp="1"/>
          </p:cNvSpPr>
          <p:nvPr>
            <p:ph type="body" sz="quarter" idx="3" hasCustomPrompt="1"/>
          </p:nvPr>
        </p:nvSpPr>
        <p:spPr>
          <a:xfrm>
            <a:off x="7410173" y="2797255"/>
            <a:ext cx="3943627" cy="464499"/>
          </a:xfrm>
        </p:spPr>
        <p:txBody>
          <a:bodyPr anchor="t">
            <a:normAutofit/>
          </a:bodyPr>
          <a:lstStyle>
            <a:lvl1pPr marL="0" indent="0">
              <a:buNone/>
              <a:defRPr lang="en-US" sz="1800" b="1" kern="1200" spc="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add text</a:t>
            </a:r>
          </a:p>
        </p:txBody>
      </p:sp>
      <p:sp>
        <p:nvSpPr>
          <p:cNvPr id="9" name="Content Placeholder 3">
            <a:extLst>
              <a:ext uri="{FF2B5EF4-FFF2-40B4-BE49-F238E27FC236}">
                <a16:creationId xmlns:a16="http://schemas.microsoft.com/office/drawing/2014/main" id="{178E4D0B-96F1-45F3-6B2A-5FA31A37257F}"/>
              </a:ext>
            </a:extLst>
          </p:cNvPr>
          <p:cNvSpPr>
            <a:spLocks noGrp="1"/>
          </p:cNvSpPr>
          <p:nvPr>
            <p:ph sz="half" idx="14" hasCustomPrompt="1"/>
          </p:nvPr>
        </p:nvSpPr>
        <p:spPr>
          <a:xfrm>
            <a:off x="7410173" y="3251595"/>
            <a:ext cx="3943627" cy="3234264"/>
          </a:xfrm>
        </p:spPr>
        <p:txBody>
          <a:bodyPr tIns="0">
            <a:normAutofit/>
          </a:bodyPr>
          <a:lstStyle>
            <a:lvl1pPr marL="0" indent="0">
              <a:lnSpc>
                <a:spcPct val="100000"/>
              </a:lnSpc>
              <a:buFont typeface="Arial" panose="020B0604020202020204" pitchFamily="34" charset="0"/>
              <a:buNone/>
              <a:defRPr sz="1800" b="0" spc="50" baseline="0"/>
            </a:lvl1pPr>
            <a:lvl2pPr marL="283464" indent="-285750">
              <a:lnSpc>
                <a:spcPct val="100000"/>
              </a:lnSpc>
              <a:spcBef>
                <a:spcPts val="1000"/>
              </a:spcBef>
              <a:buFont typeface="Arial" panose="020B0604020202020204" pitchFamily="34" charset="0"/>
              <a:buChar char="•"/>
              <a:defRPr sz="1800" spc="50" baseline="0"/>
            </a:lvl2pPr>
            <a:lvl3pPr marL="566928" indent="-285750">
              <a:lnSpc>
                <a:spcPct val="100000"/>
              </a:lnSpc>
              <a:spcBef>
                <a:spcPts val="1000"/>
              </a:spcBef>
              <a:buFont typeface="Arial" panose="020B0604020202020204" pitchFamily="34" charset="0"/>
              <a:buChar char="•"/>
              <a:defRPr sz="1800" spc="50" baseline="0"/>
            </a:lvl3pPr>
            <a:lvl4pPr marL="859536" indent="-285750">
              <a:lnSpc>
                <a:spcPct val="100000"/>
              </a:lnSpc>
              <a:spcBef>
                <a:spcPts val="1000"/>
              </a:spcBef>
              <a:buFont typeface="Arial" panose="020B0604020202020204" pitchFamily="34" charset="0"/>
              <a:buChar char="•"/>
              <a:defRPr sz="1800" spc="50" baseline="0"/>
            </a:lvl4pPr>
            <a:lvl5pPr marL="1143000" indent="-285750">
              <a:lnSpc>
                <a:spcPct val="100000"/>
              </a:lnSpc>
              <a:spcBef>
                <a:spcPts val="1000"/>
              </a:spcBef>
              <a:buFont typeface="Arial" panose="020B0604020202020204" pitchFamily="34" charset="0"/>
              <a:buChar char="•"/>
              <a:defRPr sz="1800" spc="50" baseline="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Footer Placeholder 4">
            <a:extLst>
              <a:ext uri="{FF2B5EF4-FFF2-40B4-BE49-F238E27FC236}">
                <a16:creationId xmlns:a16="http://schemas.microsoft.com/office/drawing/2014/main" id="{5F41582C-9AD2-F126-40F3-D43E77D158C8}"/>
              </a:ext>
            </a:extLst>
          </p:cNvPr>
          <p:cNvSpPr>
            <a:spLocks noGrp="1"/>
          </p:cNvSpPr>
          <p:nvPr>
            <p:ph type="ftr" sz="quarter" idx="11"/>
          </p:nvPr>
        </p:nvSpPr>
        <p:spPr>
          <a:xfrm>
            <a:off x="2969260" y="6356349"/>
            <a:ext cx="3819228" cy="365125"/>
          </a:xfrm>
        </p:spPr>
        <p:txBody>
          <a:bodyPr/>
          <a:lstStyle>
            <a:lvl1pPr algn="l">
              <a:defRPr sz="900"/>
            </a:lvl1pPr>
          </a:lstStyle>
          <a:p>
            <a:r>
              <a:rPr lang="en-US" dirty="0"/>
              <a:t>PRESENTATION TITLE</a:t>
            </a:r>
          </a:p>
        </p:txBody>
      </p:sp>
      <p:sp>
        <p:nvSpPr>
          <p:cNvPr id="14" name="Slide Number Placeholder 5">
            <a:extLst>
              <a:ext uri="{FF2B5EF4-FFF2-40B4-BE49-F238E27FC236}">
                <a16:creationId xmlns:a16="http://schemas.microsoft.com/office/drawing/2014/main" id="{341F76B1-7BEF-7A88-1394-1164BFF082E5}"/>
              </a:ext>
            </a:extLst>
          </p:cNvPr>
          <p:cNvSpPr>
            <a:spLocks noGrp="1"/>
          </p:cNvSpPr>
          <p:nvPr>
            <p:ph type="sldNum" sz="quarter" idx="12"/>
          </p:nvPr>
        </p:nvSpPr>
        <p:spPr>
          <a:xfrm>
            <a:off x="10373350" y="6356349"/>
            <a:ext cx="987552" cy="365125"/>
          </a:xfrm>
        </p:spPr>
        <p:txBody>
          <a:bodyPr/>
          <a:lstStyle>
            <a:lvl1pPr>
              <a:defRPr sz="900"/>
            </a:lvl1pPr>
          </a:lstStyle>
          <a:p>
            <a:fld id="{A49DFD55-3C28-40EF-9E31-A92D2E4017FF}" type="slidenum">
              <a:rPr lang="en-US" smtClean="0"/>
              <a:pPr/>
              <a:t>‹#›</a:t>
            </a:fld>
            <a:endParaRPr lang="en-US" dirty="0"/>
          </a:p>
        </p:txBody>
      </p:sp>
    </p:spTree>
    <p:extLst>
      <p:ext uri="{BB962C8B-B14F-4D97-AF65-F5344CB8AC3E}">
        <p14:creationId xmlns:p14="http://schemas.microsoft.com/office/powerpoint/2010/main" val="16993375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wo Content 2">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341120" y="558801"/>
            <a:ext cx="9953308" cy="1780860"/>
          </a:xfrm>
        </p:spPr>
        <p:txBody>
          <a:bodyPr anchor="b">
            <a:normAutofit/>
          </a:bodyPr>
          <a:lstStyle>
            <a:lvl1pPr>
              <a:defRPr lang="en-US" sz="2800" kern="1200" spc="150" baseline="0" dirty="0">
                <a:solidFill>
                  <a:schemeClr val="tx1"/>
                </a:solidFill>
                <a:latin typeface="+mj-lt"/>
                <a:ea typeface="+mj-ea"/>
                <a:cs typeface="+mj-cs"/>
              </a:defRPr>
            </a:lvl1pPr>
          </a:lstStyle>
          <a:p>
            <a:r>
              <a:rPr lang="en-US" dirty="0"/>
              <a:t>CLICK TO add title</a:t>
            </a:r>
          </a:p>
        </p:txBody>
      </p:sp>
      <p:grpSp>
        <p:nvGrpSpPr>
          <p:cNvPr id="10" name="Group 9">
            <a:extLst>
              <a:ext uri="{FF2B5EF4-FFF2-40B4-BE49-F238E27FC236}">
                <a16:creationId xmlns:a16="http://schemas.microsoft.com/office/drawing/2014/main" id="{6A217F83-0BDB-C70B-29FE-2651DE191533}"/>
              </a:ext>
              <a:ext uri="{C183D7F6-B498-43B3-948B-1728B52AA6E4}">
                <adec:decorative xmlns:adec="http://schemas.microsoft.com/office/drawing/2017/decorative" val="1"/>
              </a:ext>
            </a:extLst>
          </p:cNvPr>
          <p:cNvGrpSpPr/>
          <p:nvPr userDrawn="1"/>
        </p:nvGrpSpPr>
        <p:grpSpPr>
          <a:xfrm>
            <a:off x="4429817" y="0"/>
            <a:ext cx="7762183" cy="2754814"/>
            <a:chOff x="7334250" y="0"/>
            <a:chExt cx="4857750" cy="1724025"/>
          </a:xfrm>
        </p:grpSpPr>
        <p:cxnSp>
          <p:nvCxnSpPr>
            <p:cNvPr id="11" name="Straight Connector 10">
              <a:extLst>
                <a:ext uri="{FF2B5EF4-FFF2-40B4-BE49-F238E27FC236}">
                  <a16:creationId xmlns:a16="http://schemas.microsoft.com/office/drawing/2014/main" id="{E0C62368-3F79-C078-7086-B23D2F5A09F8}"/>
                </a:ext>
              </a:extLst>
            </p:cNvPr>
            <p:cNvCxnSpPr/>
            <p:nvPr userDrawn="1"/>
          </p:nvCxnSpPr>
          <p:spPr>
            <a:xfrm flipH="1" flipV="1">
              <a:off x="7334250" y="0"/>
              <a:ext cx="4857750" cy="762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609BDD71-BF2E-BDB0-A625-D8371AEA1CAB}"/>
                </a:ext>
              </a:extLst>
            </p:cNvPr>
            <p:cNvCxnSpPr>
              <a:cxnSpLocks/>
            </p:cNvCxnSpPr>
            <p:nvPr userDrawn="1"/>
          </p:nvCxnSpPr>
          <p:spPr>
            <a:xfrm>
              <a:off x="11487150" y="0"/>
              <a:ext cx="704850" cy="172402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15" name="Text Placeholder 2">
            <a:extLst>
              <a:ext uri="{FF2B5EF4-FFF2-40B4-BE49-F238E27FC236}">
                <a16:creationId xmlns:a16="http://schemas.microsoft.com/office/drawing/2014/main" id="{83354B96-CD25-BE1C-8CA2-3825F820B759}"/>
              </a:ext>
            </a:extLst>
          </p:cNvPr>
          <p:cNvSpPr>
            <a:spLocks noGrp="1"/>
          </p:cNvSpPr>
          <p:nvPr>
            <p:ph type="body" idx="1" hasCustomPrompt="1"/>
          </p:nvPr>
        </p:nvSpPr>
        <p:spPr>
          <a:xfrm>
            <a:off x="1341120" y="2960877"/>
            <a:ext cx="2722880" cy="351284"/>
          </a:xfrm>
        </p:spPr>
        <p:txBody>
          <a:bodyPr anchor="t">
            <a:normAutofit/>
          </a:bodyPr>
          <a:lstStyle>
            <a:lvl1pPr marL="0" indent="0">
              <a:buNone/>
              <a:defRPr lang="en-US" sz="1800" b="1" kern="1200" spc="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add text</a:t>
            </a:r>
          </a:p>
        </p:txBody>
      </p:sp>
      <p:sp>
        <p:nvSpPr>
          <p:cNvPr id="5" name="Content Placeholder 3">
            <a:extLst>
              <a:ext uri="{FF2B5EF4-FFF2-40B4-BE49-F238E27FC236}">
                <a16:creationId xmlns:a16="http://schemas.microsoft.com/office/drawing/2014/main" id="{CDD81865-54C7-7674-4B2E-041D05C1D146}"/>
              </a:ext>
            </a:extLst>
          </p:cNvPr>
          <p:cNvSpPr>
            <a:spLocks noGrp="1"/>
          </p:cNvSpPr>
          <p:nvPr>
            <p:ph sz="half" idx="15" hasCustomPrompt="1"/>
          </p:nvPr>
        </p:nvSpPr>
        <p:spPr>
          <a:xfrm>
            <a:off x="1341120" y="3392035"/>
            <a:ext cx="2722880" cy="2907164"/>
          </a:xfrm>
        </p:spPr>
        <p:txBody>
          <a:bodyPr tIns="0">
            <a:normAutofit/>
          </a:bodyPr>
          <a:lstStyle>
            <a:lvl1pPr marL="283464" indent="-283464">
              <a:lnSpc>
                <a:spcPct val="100000"/>
              </a:lnSpc>
              <a:buFont typeface="+mj-lt"/>
              <a:buAutoNum type="arabicPeriod"/>
              <a:defRPr sz="1800" b="0" spc="50" baseline="0"/>
            </a:lvl1pPr>
            <a:lvl2pPr marL="566928" indent="-342900">
              <a:lnSpc>
                <a:spcPct val="100000"/>
              </a:lnSpc>
              <a:spcBef>
                <a:spcPts val="1000"/>
              </a:spcBef>
              <a:buFont typeface="+mj-lt"/>
              <a:buAutoNum type="alphaLcPeriod"/>
              <a:defRPr sz="1800" spc="50" baseline="0"/>
            </a:lvl2pPr>
            <a:lvl3pPr marL="850392" indent="-342900">
              <a:lnSpc>
                <a:spcPct val="100000"/>
              </a:lnSpc>
              <a:spcBef>
                <a:spcPts val="1000"/>
              </a:spcBef>
              <a:buFont typeface="+mj-lt"/>
              <a:buAutoNum type="arabicParenR"/>
              <a:defRPr sz="1800" spc="50" baseline="0"/>
            </a:lvl3pPr>
            <a:lvl4pPr marL="1042416" indent="-342900">
              <a:lnSpc>
                <a:spcPct val="100000"/>
              </a:lnSpc>
              <a:spcBef>
                <a:spcPts val="1000"/>
              </a:spcBef>
              <a:buFont typeface="+mj-lt"/>
              <a:buAutoNum type="alphaLcParenR"/>
              <a:defRPr sz="1800" spc="50" baseline="0"/>
            </a:lvl4pPr>
            <a:lvl5pPr marL="1074420" indent="-400050">
              <a:lnSpc>
                <a:spcPct val="100000"/>
              </a:lnSpc>
              <a:spcBef>
                <a:spcPts val="1000"/>
              </a:spcBef>
              <a:buFont typeface="+mj-lt"/>
              <a:buAutoNum type="romanLcPeriod"/>
              <a:defRPr sz="1800" spc="50" baseline="0"/>
            </a:lvl5pPr>
          </a:lstStyle>
          <a:p>
            <a:pPr lvl="0"/>
            <a:r>
              <a:rPr lang="en-US" dirty="0"/>
              <a:t>Click to add content</a:t>
            </a:r>
          </a:p>
          <a:p>
            <a:pPr lvl="1"/>
            <a:r>
              <a:rPr lang="en-US" dirty="0"/>
              <a:t>Second level</a:t>
            </a:r>
          </a:p>
          <a:p>
            <a:pPr lvl="2"/>
            <a:r>
              <a:rPr lang="en-US" dirty="0"/>
              <a:t>Third level</a:t>
            </a:r>
          </a:p>
          <a:p>
            <a:pPr lvl="3"/>
            <a:r>
              <a:rPr lang="en-US" dirty="0"/>
              <a:t>Fourth level</a:t>
            </a:r>
          </a:p>
        </p:txBody>
      </p:sp>
      <p:sp>
        <p:nvSpPr>
          <p:cNvPr id="17" name="Text Placeholder 2">
            <a:extLst>
              <a:ext uri="{FF2B5EF4-FFF2-40B4-BE49-F238E27FC236}">
                <a16:creationId xmlns:a16="http://schemas.microsoft.com/office/drawing/2014/main" id="{6F39BA57-7F1C-623F-BC7F-B689C5AC33EA}"/>
              </a:ext>
            </a:extLst>
          </p:cNvPr>
          <p:cNvSpPr>
            <a:spLocks noGrp="1"/>
          </p:cNvSpPr>
          <p:nvPr>
            <p:ph type="body" idx="10" hasCustomPrompt="1"/>
          </p:nvPr>
        </p:nvSpPr>
        <p:spPr>
          <a:xfrm>
            <a:off x="4754881" y="2960877"/>
            <a:ext cx="5516880" cy="351284"/>
          </a:xfrm>
        </p:spPr>
        <p:txBody>
          <a:bodyPr anchor="t">
            <a:normAutofit/>
          </a:bodyPr>
          <a:lstStyle>
            <a:lvl1pPr marL="0" indent="0">
              <a:buNone/>
              <a:defRPr lang="en-US" sz="1800" b="1" kern="1200" spc="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add text</a:t>
            </a:r>
          </a:p>
        </p:txBody>
      </p:sp>
      <p:sp>
        <p:nvSpPr>
          <p:cNvPr id="3" name="Content Placeholder 3">
            <a:extLst>
              <a:ext uri="{FF2B5EF4-FFF2-40B4-BE49-F238E27FC236}">
                <a16:creationId xmlns:a16="http://schemas.microsoft.com/office/drawing/2014/main" id="{94BF07A4-5A33-0B3C-A378-AB2435F1D5FF}"/>
              </a:ext>
            </a:extLst>
          </p:cNvPr>
          <p:cNvSpPr>
            <a:spLocks noGrp="1"/>
          </p:cNvSpPr>
          <p:nvPr>
            <p:ph sz="half" idx="14" hasCustomPrompt="1"/>
          </p:nvPr>
        </p:nvSpPr>
        <p:spPr>
          <a:xfrm>
            <a:off x="4754881" y="3324859"/>
            <a:ext cx="5506720" cy="3031489"/>
          </a:xfrm>
        </p:spPr>
        <p:txBody>
          <a:bodyPr tIns="0">
            <a:normAutofit/>
          </a:bodyPr>
          <a:lstStyle>
            <a:lvl1pPr marL="0" indent="0">
              <a:lnSpc>
                <a:spcPct val="100000"/>
              </a:lnSpc>
              <a:buFont typeface="Arial" panose="020B0604020202020204" pitchFamily="34" charset="0"/>
              <a:buNone/>
              <a:defRPr sz="1800" b="0" spc="50" baseline="0"/>
            </a:lvl1pPr>
            <a:lvl2pPr marL="283464" indent="-285750">
              <a:lnSpc>
                <a:spcPct val="100000"/>
              </a:lnSpc>
              <a:spcBef>
                <a:spcPts val="1000"/>
              </a:spcBef>
              <a:buFont typeface="Arial" panose="020B0604020202020204" pitchFamily="34" charset="0"/>
              <a:buChar char="•"/>
              <a:defRPr sz="1800" spc="50" baseline="0"/>
            </a:lvl2pPr>
            <a:lvl3pPr marL="566928" indent="-285750">
              <a:lnSpc>
                <a:spcPct val="100000"/>
              </a:lnSpc>
              <a:spcBef>
                <a:spcPts val="1000"/>
              </a:spcBef>
              <a:buFont typeface="Arial" panose="020B0604020202020204" pitchFamily="34" charset="0"/>
              <a:buChar char="•"/>
              <a:defRPr sz="1800" spc="50" baseline="0"/>
            </a:lvl3pPr>
            <a:lvl4pPr marL="859536" indent="-285750">
              <a:lnSpc>
                <a:spcPct val="100000"/>
              </a:lnSpc>
              <a:spcBef>
                <a:spcPts val="1000"/>
              </a:spcBef>
              <a:buFont typeface="Arial" panose="020B0604020202020204" pitchFamily="34" charset="0"/>
              <a:buChar char="•"/>
              <a:defRPr sz="1800" spc="50" baseline="0"/>
            </a:lvl4pPr>
            <a:lvl5pPr marL="1143000" indent="-285750">
              <a:lnSpc>
                <a:spcPct val="100000"/>
              </a:lnSpc>
              <a:spcBef>
                <a:spcPts val="1000"/>
              </a:spcBef>
              <a:buFont typeface="Arial" panose="020B0604020202020204" pitchFamily="34" charset="0"/>
              <a:buChar char="•"/>
              <a:defRPr sz="1800" spc="50" baseline="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9" name="Footer Placeholder 4">
            <a:extLst>
              <a:ext uri="{FF2B5EF4-FFF2-40B4-BE49-F238E27FC236}">
                <a16:creationId xmlns:a16="http://schemas.microsoft.com/office/drawing/2014/main" id="{63DC63A6-41FE-6C2D-9A53-0AE4A6DBF39B}"/>
              </a:ext>
            </a:extLst>
          </p:cNvPr>
          <p:cNvSpPr>
            <a:spLocks noGrp="1"/>
          </p:cNvSpPr>
          <p:nvPr>
            <p:ph type="ftr" sz="quarter" idx="12"/>
          </p:nvPr>
        </p:nvSpPr>
        <p:spPr>
          <a:xfrm>
            <a:off x="1333500" y="6356349"/>
            <a:ext cx="3819228" cy="365125"/>
          </a:xfrm>
        </p:spPr>
        <p:txBody>
          <a:bodyPr/>
          <a:lstStyle>
            <a:lvl1pPr algn="l">
              <a:defRPr sz="900"/>
            </a:lvl1pPr>
          </a:lstStyle>
          <a:p>
            <a:r>
              <a:rPr lang="en-US" dirty="0"/>
              <a:t>PRESENTATION TITLE</a:t>
            </a:r>
          </a:p>
        </p:txBody>
      </p:sp>
      <p:sp>
        <p:nvSpPr>
          <p:cNvPr id="20" name="Slide Number Placeholder 5">
            <a:extLst>
              <a:ext uri="{FF2B5EF4-FFF2-40B4-BE49-F238E27FC236}">
                <a16:creationId xmlns:a16="http://schemas.microsoft.com/office/drawing/2014/main" id="{0B5130EC-B05B-5489-FBEC-DBEB6D1E737D}"/>
              </a:ext>
            </a:extLst>
          </p:cNvPr>
          <p:cNvSpPr>
            <a:spLocks noGrp="1"/>
          </p:cNvSpPr>
          <p:nvPr>
            <p:ph type="sldNum" sz="quarter" idx="13"/>
          </p:nvPr>
        </p:nvSpPr>
        <p:spPr>
          <a:xfrm>
            <a:off x="10373350" y="6356349"/>
            <a:ext cx="987552" cy="365125"/>
          </a:xfrm>
        </p:spPr>
        <p:txBody>
          <a:bodyPr/>
          <a:lstStyle>
            <a:lvl1pPr>
              <a:defRPr sz="900"/>
            </a:lvl1pPr>
          </a:lstStyle>
          <a:p>
            <a:fld id="{A49DFD55-3C28-40EF-9E31-A92D2E4017FF}" type="slidenum">
              <a:rPr lang="en-US" smtClean="0"/>
              <a:pPr/>
              <a:t>‹#›</a:t>
            </a:fld>
            <a:endParaRPr lang="en-US" dirty="0"/>
          </a:p>
        </p:txBody>
      </p:sp>
    </p:spTree>
    <p:extLst>
      <p:ext uri="{BB962C8B-B14F-4D97-AF65-F5344CB8AC3E}">
        <p14:creationId xmlns:p14="http://schemas.microsoft.com/office/powerpoint/2010/main" val="36259162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3B2CC92D-F90A-CB67-4860-D6939AC29566}"/>
              </a:ext>
              <a:ext uri="{C183D7F6-B498-43B3-948B-1728B52AA6E4}">
                <adec:decorative xmlns:adec="http://schemas.microsoft.com/office/drawing/2017/decorative" val="1"/>
              </a:ext>
            </a:extLst>
          </p:cNvPr>
          <p:cNvCxnSpPr>
            <a:cxnSpLocks/>
          </p:cNvCxnSpPr>
          <p:nvPr userDrawn="1"/>
        </p:nvCxnSpPr>
        <p:spPr>
          <a:xfrm flipH="1" flipV="1">
            <a:off x="3094182" y="0"/>
            <a:ext cx="1745673" cy="389774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23A3821F-4537-4AE7-8829-C2E3AE60F6E1}"/>
              </a:ext>
            </a:extLst>
          </p:cNvPr>
          <p:cNvSpPr>
            <a:spLocks noGrp="1"/>
          </p:cNvSpPr>
          <p:nvPr>
            <p:ph type="title" hasCustomPrompt="1"/>
          </p:nvPr>
        </p:nvSpPr>
        <p:spPr>
          <a:xfrm>
            <a:off x="5476874" y="1671639"/>
            <a:ext cx="5884027" cy="1204912"/>
          </a:xfrm>
        </p:spPr>
        <p:txBody>
          <a:bodyPr anchor="b">
            <a:normAutofit/>
          </a:bodyPr>
          <a:lstStyle>
            <a:lvl1pPr>
              <a:defRPr lang="en-US" sz="2800" kern="1200" spc="150" baseline="0" dirty="0">
                <a:solidFill>
                  <a:schemeClr val="tx1"/>
                </a:solidFill>
                <a:latin typeface="+mj-lt"/>
                <a:ea typeface="+mj-ea"/>
                <a:cs typeface="+mj-cs"/>
              </a:defRPr>
            </a:lvl1pPr>
          </a:lstStyle>
          <a:p>
            <a:r>
              <a:rPr lang="en-US" dirty="0"/>
              <a:t>CLICK TO add title</a:t>
            </a:r>
          </a:p>
        </p:txBody>
      </p:sp>
      <p:sp>
        <p:nvSpPr>
          <p:cNvPr id="13" name="Picture Placeholder 12">
            <a:extLst>
              <a:ext uri="{FF2B5EF4-FFF2-40B4-BE49-F238E27FC236}">
                <a16:creationId xmlns:a16="http://schemas.microsoft.com/office/drawing/2014/main" id="{4C376638-5C5B-8E5B-0C26-8F63B98EA417}"/>
              </a:ext>
            </a:extLst>
          </p:cNvPr>
          <p:cNvSpPr>
            <a:spLocks noGrp="1"/>
          </p:cNvSpPr>
          <p:nvPr>
            <p:ph type="pic" sz="quarter" idx="13"/>
          </p:nvPr>
        </p:nvSpPr>
        <p:spPr>
          <a:xfrm>
            <a:off x="-28230" y="-9144"/>
            <a:ext cx="5481955" cy="6876288"/>
          </a:xfrm>
          <a:custGeom>
            <a:avLst/>
            <a:gdLst>
              <a:gd name="connsiteX0" fmla="*/ 0 w 5476875"/>
              <a:gd name="connsiteY0" fmla="*/ 0 h 6858000"/>
              <a:gd name="connsiteX1" fmla="*/ 5476875 w 5476875"/>
              <a:gd name="connsiteY1" fmla="*/ 0 h 6858000"/>
              <a:gd name="connsiteX2" fmla="*/ 5476875 w 5476875"/>
              <a:gd name="connsiteY2" fmla="*/ 6858000 h 6858000"/>
              <a:gd name="connsiteX3" fmla="*/ 0 w 5476875"/>
              <a:gd name="connsiteY3" fmla="*/ 6858000 h 6858000"/>
              <a:gd name="connsiteX4" fmla="*/ 0 w 5476875"/>
              <a:gd name="connsiteY4" fmla="*/ 0 h 6858000"/>
              <a:gd name="connsiteX0" fmla="*/ 0 w 5476875"/>
              <a:gd name="connsiteY0" fmla="*/ 0 h 6858000"/>
              <a:gd name="connsiteX1" fmla="*/ 2520315 w 5476875"/>
              <a:gd name="connsiteY1" fmla="*/ 0 h 6858000"/>
              <a:gd name="connsiteX2" fmla="*/ 5476875 w 5476875"/>
              <a:gd name="connsiteY2" fmla="*/ 6858000 h 6858000"/>
              <a:gd name="connsiteX3" fmla="*/ 0 w 5476875"/>
              <a:gd name="connsiteY3" fmla="*/ 6858000 h 6858000"/>
              <a:gd name="connsiteX4" fmla="*/ 0 w 5476875"/>
              <a:gd name="connsiteY4" fmla="*/ 0 h 6858000"/>
              <a:gd name="connsiteX0" fmla="*/ 5080 w 5481955"/>
              <a:gd name="connsiteY0" fmla="*/ 0 h 6858000"/>
              <a:gd name="connsiteX1" fmla="*/ 2525395 w 5481955"/>
              <a:gd name="connsiteY1" fmla="*/ 0 h 6858000"/>
              <a:gd name="connsiteX2" fmla="*/ 5481955 w 5481955"/>
              <a:gd name="connsiteY2" fmla="*/ 6858000 h 6858000"/>
              <a:gd name="connsiteX3" fmla="*/ 5080 w 5481955"/>
              <a:gd name="connsiteY3" fmla="*/ 6858000 h 6858000"/>
              <a:gd name="connsiteX4" fmla="*/ 0 w 5481955"/>
              <a:gd name="connsiteY4" fmla="*/ 4805680 h 6858000"/>
              <a:gd name="connsiteX5" fmla="*/ 5080 w 5481955"/>
              <a:gd name="connsiteY5" fmla="*/ 0 h 6858000"/>
              <a:gd name="connsiteX0" fmla="*/ 5080 w 5481955"/>
              <a:gd name="connsiteY0" fmla="*/ 0 h 6863080"/>
              <a:gd name="connsiteX1" fmla="*/ 2525395 w 5481955"/>
              <a:gd name="connsiteY1" fmla="*/ 0 h 6863080"/>
              <a:gd name="connsiteX2" fmla="*/ 5481955 w 5481955"/>
              <a:gd name="connsiteY2" fmla="*/ 6858000 h 6863080"/>
              <a:gd name="connsiteX3" fmla="*/ 899160 w 5481955"/>
              <a:gd name="connsiteY3" fmla="*/ 6863080 h 6863080"/>
              <a:gd name="connsiteX4" fmla="*/ 0 w 5481955"/>
              <a:gd name="connsiteY4" fmla="*/ 4805680 h 6863080"/>
              <a:gd name="connsiteX5" fmla="*/ 5080 w 5481955"/>
              <a:gd name="connsiteY5" fmla="*/ 0 h 6863080"/>
              <a:gd name="connsiteX0" fmla="*/ 5080 w 5481955"/>
              <a:gd name="connsiteY0" fmla="*/ 0 h 6863080"/>
              <a:gd name="connsiteX1" fmla="*/ 2525395 w 5481955"/>
              <a:gd name="connsiteY1" fmla="*/ 0 h 6863080"/>
              <a:gd name="connsiteX2" fmla="*/ 5481955 w 5481955"/>
              <a:gd name="connsiteY2" fmla="*/ 6858000 h 6863080"/>
              <a:gd name="connsiteX3" fmla="*/ 899160 w 5481955"/>
              <a:gd name="connsiteY3" fmla="*/ 6863080 h 6863080"/>
              <a:gd name="connsiteX4" fmla="*/ 0 w 5481955"/>
              <a:gd name="connsiteY4" fmla="*/ 4805680 h 6863080"/>
              <a:gd name="connsiteX5" fmla="*/ 5080 w 5481955"/>
              <a:gd name="connsiteY5" fmla="*/ 0 h 6863080"/>
              <a:gd name="connsiteX0" fmla="*/ 5080 w 5481955"/>
              <a:gd name="connsiteY0" fmla="*/ 0 h 6863080"/>
              <a:gd name="connsiteX1" fmla="*/ 2525395 w 5481955"/>
              <a:gd name="connsiteY1" fmla="*/ 0 h 6863080"/>
              <a:gd name="connsiteX2" fmla="*/ 5481955 w 5481955"/>
              <a:gd name="connsiteY2" fmla="*/ 6858000 h 6863080"/>
              <a:gd name="connsiteX3" fmla="*/ 899160 w 5481955"/>
              <a:gd name="connsiteY3" fmla="*/ 6863080 h 6863080"/>
              <a:gd name="connsiteX4" fmla="*/ 0 w 5481955"/>
              <a:gd name="connsiteY4" fmla="*/ 4805680 h 6863080"/>
              <a:gd name="connsiteX5" fmla="*/ 5080 w 5481955"/>
              <a:gd name="connsiteY5" fmla="*/ 0 h 6863080"/>
              <a:gd name="connsiteX0" fmla="*/ 5080 w 5481955"/>
              <a:gd name="connsiteY0" fmla="*/ 0 h 6863080"/>
              <a:gd name="connsiteX1" fmla="*/ 2525395 w 5481955"/>
              <a:gd name="connsiteY1" fmla="*/ 0 h 6863080"/>
              <a:gd name="connsiteX2" fmla="*/ 5481955 w 5481955"/>
              <a:gd name="connsiteY2" fmla="*/ 6858000 h 6863080"/>
              <a:gd name="connsiteX3" fmla="*/ 899160 w 5481955"/>
              <a:gd name="connsiteY3" fmla="*/ 6863080 h 6863080"/>
              <a:gd name="connsiteX4" fmla="*/ 0 w 5481955"/>
              <a:gd name="connsiteY4" fmla="*/ 4759960 h 6863080"/>
              <a:gd name="connsiteX5" fmla="*/ 5080 w 5481955"/>
              <a:gd name="connsiteY5" fmla="*/ 0 h 6863080"/>
              <a:gd name="connsiteX0" fmla="*/ 5080 w 5481955"/>
              <a:gd name="connsiteY0" fmla="*/ 0 h 6863080"/>
              <a:gd name="connsiteX1" fmla="*/ 2525395 w 5481955"/>
              <a:gd name="connsiteY1" fmla="*/ 0 h 6863080"/>
              <a:gd name="connsiteX2" fmla="*/ 5481955 w 5481955"/>
              <a:gd name="connsiteY2" fmla="*/ 6858000 h 6863080"/>
              <a:gd name="connsiteX3" fmla="*/ 899160 w 5481955"/>
              <a:gd name="connsiteY3" fmla="*/ 6863080 h 6863080"/>
              <a:gd name="connsiteX4" fmla="*/ 0 w 5481955"/>
              <a:gd name="connsiteY4" fmla="*/ 4759960 h 6863080"/>
              <a:gd name="connsiteX5" fmla="*/ 5080 w 5481955"/>
              <a:gd name="connsiteY5" fmla="*/ 0 h 6863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81955" h="6863080">
                <a:moveTo>
                  <a:pt x="5080" y="0"/>
                </a:moveTo>
                <a:lnTo>
                  <a:pt x="2525395" y="0"/>
                </a:lnTo>
                <a:lnTo>
                  <a:pt x="5481955" y="6858000"/>
                </a:lnTo>
                <a:lnTo>
                  <a:pt x="899160" y="6863080"/>
                </a:lnTo>
                <a:cubicBezTo>
                  <a:pt x="506307" y="5933440"/>
                  <a:pt x="413173" y="5720080"/>
                  <a:pt x="0" y="4759960"/>
                </a:cubicBezTo>
                <a:cubicBezTo>
                  <a:pt x="1693" y="3158067"/>
                  <a:pt x="3387" y="1601893"/>
                  <a:pt x="5080" y="0"/>
                </a:cubicBezTo>
                <a:close/>
              </a:path>
            </a:pathLst>
          </a:custGeom>
        </p:spPr>
        <p:txBody>
          <a:bodyPr lIns="274320" tIns="91440" bIns="91440">
            <a:normAutofit/>
          </a:bodyPr>
          <a:lstStyle>
            <a:lvl1pPr marL="0" indent="0" algn="l">
              <a:buNone/>
              <a:defRPr sz="2000">
                <a:solidFill>
                  <a:schemeClr val="tx1"/>
                </a:solidFill>
              </a:defRPr>
            </a:lvl1pPr>
          </a:lstStyle>
          <a:p>
            <a:r>
              <a:rPr lang="en-US"/>
              <a:t>Click icon to add picture</a:t>
            </a:r>
            <a:endParaRPr lang="en-US" dirty="0"/>
          </a:p>
        </p:txBody>
      </p:sp>
      <p:sp>
        <p:nvSpPr>
          <p:cNvPr id="4" name="Footer Placeholder 4">
            <a:extLst>
              <a:ext uri="{FF2B5EF4-FFF2-40B4-BE49-F238E27FC236}">
                <a16:creationId xmlns:a16="http://schemas.microsoft.com/office/drawing/2014/main" id="{04569D00-2037-2A8D-943B-22FAC1C0B690}"/>
              </a:ext>
            </a:extLst>
          </p:cNvPr>
          <p:cNvSpPr>
            <a:spLocks noGrp="1"/>
          </p:cNvSpPr>
          <p:nvPr>
            <p:ph type="ftr" sz="quarter" idx="11"/>
          </p:nvPr>
        </p:nvSpPr>
        <p:spPr>
          <a:xfrm>
            <a:off x="825500" y="6356349"/>
            <a:ext cx="3819228" cy="365125"/>
          </a:xfrm>
        </p:spPr>
        <p:txBody>
          <a:bodyPr/>
          <a:lstStyle>
            <a:lvl1pPr algn="l">
              <a:defRPr sz="900"/>
            </a:lvl1pPr>
          </a:lstStyle>
          <a:p>
            <a:r>
              <a:rPr lang="en-US" dirty="0"/>
              <a:t>PRESENTATION TITLE</a:t>
            </a:r>
          </a:p>
        </p:txBody>
      </p:sp>
      <p:sp>
        <p:nvSpPr>
          <p:cNvPr id="5" name="Slide Number Placeholder 5">
            <a:extLst>
              <a:ext uri="{FF2B5EF4-FFF2-40B4-BE49-F238E27FC236}">
                <a16:creationId xmlns:a16="http://schemas.microsoft.com/office/drawing/2014/main" id="{75967A9D-0B53-4F3F-0872-495C23A33235}"/>
              </a:ext>
            </a:extLst>
          </p:cNvPr>
          <p:cNvSpPr>
            <a:spLocks noGrp="1"/>
          </p:cNvSpPr>
          <p:nvPr>
            <p:ph type="sldNum" sz="quarter" idx="12"/>
          </p:nvPr>
        </p:nvSpPr>
        <p:spPr>
          <a:xfrm>
            <a:off x="10373350" y="6356349"/>
            <a:ext cx="987552" cy="365125"/>
          </a:xfrm>
        </p:spPr>
        <p:txBody>
          <a:bodyPr/>
          <a:lstStyle>
            <a:lvl1pPr>
              <a:defRPr sz="900"/>
            </a:lvl1pPr>
          </a:lstStyle>
          <a:p>
            <a:fld id="{A49DFD55-3C28-40EF-9E31-A92D2E4017FF}" type="slidenum">
              <a:rPr lang="en-US" smtClean="0"/>
              <a:pPr/>
              <a:t>‹#›</a:t>
            </a:fld>
            <a:endParaRPr lang="en-US" dirty="0"/>
          </a:p>
        </p:txBody>
      </p:sp>
      <p:sp>
        <p:nvSpPr>
          <p:cNvPr id="8" name="Content Placeholder 3">
            <a:extLst>
              <a:ext uri="{FF2B5EF4-FFF2-40B4-BE49-F238E27FC236}">
                <a16:creationId xmlns:a16="http://schemas.microsoft.com/office/drawing/2014/main" id="{643B0E9A-A777-8745-6A36-0A79CB5E036B}"/>
              </a:ext>
            </a:extLst>
          </p:cNvPr>
          <p:cNvSpPr>
            <a:spLocks noGrp="1"/>
          </p:cNvSpPr>
          <p:nvPr>
            <p:ph sz="half" idx="14" hasCustomPrompt="1"/>
          </p:nvPr>
        </p:nvSpPr>
        <p:spPr>
          <a:xfrm>
            <a:off x="5453725" y="3660774"/>
            <a:ext cx="5907176" cy="2536826"/>
          </a:xfrm>
        </p:spPr>
        <p:txBody>
          <a:bodyPr tIns="0">
            <a:normAutofit/>
          </a:bodyPr>
          <a:lstStyle>
            <a:lvl1pPr marL="0" indent="0">
              <a:lnSpc>
                <a:spcPct val="100000"/>
              </a:lnSpc>
              <a:buFont typeface="Arial" panose="020B0604020202020204" pitchFamily="34" charset="0"/>
              <a:buNone/>
              <a:defRPr sz="1800" b="0" spc="50" baseline="0"/>
            </a:lvl1pPr>
            <a:lvl2pPr marL="283464" indent="-285750">
              <a:lnSpc>
                <a:spcPct val="100000"/>
              </a:lnSpc>
              <a:spcBef>
                <a:spcPts val="1000"/>
              </a:spcBef>
              <a:buFont typeface="Arial" panose="020B0604020202020204" pitchFamily="34" charset="0"/>
              <a:buChar char="•"/>
              <a:defRPr sz="1800" spc="50" baseline="0"/>
            </a:lvl2pPr>
            <a:lvl3pPr marL="566928" indent="-285750">
              <a:lnSpc>
                <a:spcPct val="100000"/>
              </a:lnSpc>
              <a:spcBef>
                <a:spcPts val="1000"/>
              </a:spcBef>
              <a:buFont typeface="Arial" panose="020B0604020202020204" pitchFamily="34" charset="0"/>
              <a:buChar char="•"/>
              <a:defRPr sz="1800" spc="50" baseline="0"/>
            </a:lvl3pPr>
            <a:lvl4pPr marL="859536" indent="-285750">
              <a:lnSpc>
                <a:spcPct val="100000"/>
              </a:lnSpc>
              <a:spcBef>
                <a:spcPts val="1000"/>
              </a:spcBef>
              <a:buFont typeface="Arial" panose="020B0604020202020204" pitchFamily="34" charset="0"/>
              <a:buChar char="•"/>
              <a:defRPr sz="1800" spc="50" baseline="0"/>
            </a:lvl4pPr>
            <a:lvl5pPr marL="1152144" indent="-285750">
              <a:lnSpc>
                <a:spcPct val="100000"/>
              </a:lnSpc>
              <a:spcBef>
                <a:spcPts val="1000"/>
              </a:spcBef>
              <a:buFont typeface="Arial" panose="020B0604020202020204" pitchFamily="34" charset="0"/>
              <a:buChar char="•"/>
              <a:defRPr sz="1800" spc="50" baseline="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841666816"/>
      </p:ext>
    </p:extLst>
  </p:cSld>
  <p:clrMapOvr>
    <a:masterClrMapping/>
  </p:clrMapOvr>
  <p:extLst>
    <p:ext uri="{DCECCB84-F9BA-43D5-87BE-67443E8EF086}">
      <p15:sldGuideLst xmlns:p15="http://schemas.microsoft.com/office/powerpoint/2012/main">
        <p15:guide id="1" pos="3000">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able 1">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C4E19-B78B-4E39-B661-7E6A2E6C5002}"/>
              </a:ext>
            </a:extLst>
          </p:cNvPr>
          <p:cNvSpPr>
            <a:spLocks noGrp="1"/>
          </p:cNvSpPr>
          <p:nvPr>
            <p:ph type="title" hasCustomPrompt="1"/>
          </p:nvPr>
        </p:nvSpPr>
        <p:spPr>
          <a:xfrm>
            <a:off x="838201" y="895350"/>
            <a:ext cx="3247662" cy="1917700"/>
          </a:xfrm>
        </p:spPr>
        <p:txBody>
          <a:bodyPr>
            <a:normAutofit/>
          </a:bodyPr>
          <a:lstStyle>
            <a:lvl1pPr algn="l">
              <a:defRPr lang="en-US" sz="2400" kern="1200" spc="150" baseline="0" dirty="0">
                <a:solidFill>
                  <a:schemeClr val="tx1"/>
                </a:solidFill>
                <a:latin typeface="+mj-lt"/>
                <a:ea typeface="+mj-ea"/>
                <a:cs typeface="+mj-cs"/>
              </a:defRPr>
            </a:lvl1pPr>
          </a:lstStyle>
          <a:p>
            <a:r>
              <a:rPr lang="en-US" dirty="0"/>
              <a:t>CLICK TO add title</a:t>
            </a:r>
          </a:p>
        </p:txBody>
      </p:sp>
      <p:sp>
        <p:nvSpPr>
          <p:cNvPr id="3" name="Content Placeholder 3">
            <a:extLst>
              <a:ext uri="{FF2B5EF4-FFF2-40B4-BE49-F238E27FC236}">
                <a16:creationId xmlns:a16="http://schemas.microsoft.com/office/drawing/2014/main" id="{A14C3057-3BCC-F9A2-98D8-17DDB36F1823}"/>
              </a:ext>
            </a:extLst>
          </p:cNvPr>
          <p:cNvSpPr>
            <a:spLocks noGrp="1"/>
          </p:cNvSpPr>
          <p:nvPr>
            <p:ph sz="half" idx="16" hasCustomPrompt="1"/>
          </p:nvPr>
        </p:nvSpPr>
        <p:spPr>
          <a:xfrm>
            <a:off x="838200" y="2813049"/>
            <a:ext cx="3247662" cy="3238499"/>
          </a:xfrm>
        </p:spPr>
        <p:txBody>
          <a:bodyPr tIns="0">
            <a:normAutofit/>
          </a:bodyPr>
          <a:lstStyle>
            <a:lvl1pPr marL="0" indent="0">
              <a:lnSpc>
                <a:spcPct val="100000"/>
              </a:lnSpc>
              <a:buFont typeface="Arial" panose="020B0604020202020204" pitchFamily="34" charset="0"/>
              <a:buNone/>
              <a:defRPr sz="1800" b="0" spc="50" baseline="0"/>
            </a:lvl1pPr>
            <a:lvl2pPr marL="283464" indent="-285750">
              <a:lnSpc>
                <a:spcPct val="100000"/>
              </a:lnSpc>
              <a:spcBef>
                <a:spcPts val="1000"/>
              </a:spcBef>
              <a:buFont typeface="Arial" panose="020B0604020202020204" pitchFamily="34" charset="0"/>
              <a:buChar char="•"/>
              <a:defRPr sz="1800" spc="50" baseline="0"/>
            </a:lvl2pPr>
            <a:lvl3pPr marL="566928" indent="-285750">
              <a:lnSpc>
                <a:spcPct val="100000"/>
              </a:lnSpc>
              <a:spcBef>
                <a:spcPts val="1000"/>
              </a:spcBef>
              <a:buFont typeface="Arial" panose="020B0604020202020204" pitchFamily="34" charset="0"/>
              <a:buChar char="•"/>
              <a:defRPr sz="1800" spc="50" baseline="0"/>
            </a:lvl3pPr>
            <a:lvl4pPr marL="859536" indent="-285750">
              <a:lnSpc>
                <a:spcPct val="100000"/>
              </a:lnSpc>
              <a:spcBef>
                <a:spcPts val="1000"/>
              </a:spcBef>
              <a:buFont typeface="Arial" panose="020B0604020202020204" pitchFamily="34" charset="0"/>
              <a:buChar char="•"/>
              <a:defRPr sz="1800" spc="50" baseline="0"/>
            </a:lvl4pPr>
            <a:lvl5pPr marL="1152144" indent="-285750">
              <a:lnSpc>
                <a:spcPct val="100000"/>
              </a:lnSpc>
              <a:spcBef>
                <a:spcPts val="1000"/>
              </a:spcBef>
              <a:buFont typeface="Arial" panose="020B0604020202020204" pitchFamily="34" charset="0"/>
              <a:buChar char="•"/>
              <a:defRPr sz="1800" spc="50" baseline="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Table Placeholder 7">
            <a:extLst>
              <a:ext uri="{FF2B5EF4-FFF2-40B4-BE49-F238E27FC236}">
                <a16:creationId xmlns:a16="http://schemas.microsoft.com/office/drawing/2014/main" id="{C3975522-461E-4D79-B5B9-BF9471B54688}"/>
              </a:ext>
            </a:extLst>
          </p:cNvPr>
          <p:cNvSpPr>
            <a:spLocks noGrp="1"/>
          </p:cNvSpPr>
          <p:nvPr>
            <p:ph type="tbl" sz="quarter" idx="14"/>
          </p:nvPr>
        </p:nvSpPr>
        <p:spPr>
          <a:xfrm>
            <a:off x="4216396" y="895927"/>
            <a:ext cx="7137404" cy="5115889"/>
          </a:xfrm>
        </p:spPr>
        <p:txBody>
          <a:bodyPr>
            <a:normAutofit/>
          </a:bodyPr>
          <a:lstStyle>
            <a:lvl1pPr marL="0" indent="0" algn="ctr">
              <a:buNone/>
              <a:defRPr sz="2000"/>
            </a:lvl1pPr>
          </a:lstStyle>
          <a:p>
            <a:r>
              <a:rPr lang="en-US"/>
              <a:t>Click icon to add table</a:t>
            </a:r>
            <a:endParaRPr lang="en-US" dirty="0"/>
          </a:p>
        </p:txBody>
      </p:sp>
      <p:sp>
        <p:nvSpPr>
          <p:cNvPr id="10" name="Footer Placeholder 4">
            <a:extLst>
              <a:ext uri="{FF2B5EF4-FFF2-40B4-BE49-F238E27FC236}">
                <a16:creationId xmlns:a16="http://schemas.microsoft.com/office/drawing/2014/main" id="{5F91997C-538B-C8B9-14D7-31A1932F69C3}"/>
              </a:ext>
            </a:extLst>
          </p:cNvPr>
          <p:cNvSpPr>
            <a:spLocks noGrp="1"/>
          </p:cNvSpPr>
          <p:nvPr>
            <p:ph type="ftr" sz="quarter" idx="11"/>
          </p:nvPr>
        </p:nvSpPr>
        <p:spPr>
          <a:xfrm>
            <a:off x="731615" y="6356349"/>
            <a:ext cx="3819228" cy="365125"/>
          </a:xfrm>
        </p:spPr>
        <p:txBody>
          <a:bodyPr/>
          <a:lstStyle>
            <a:lvl1pPr algn="l">
              <a:defRPr sz="900"/>
            </a:lvl1pPr>
          </a:lstStyle>
          <a:p>
            <a:r>
              <a:rPr lang="en-US" dirty="0"/>
              <a:t>PRESENTATION TITLE</a:t>
            </a:r>
          </a:p>
        </p:txBody>
      </p:sp>
      <p:sp>
        <p:nvSpPr>
          <p:cNvPr id="11" name="Slide Number Placeholder 5">
            <a:extLst>
              <a:ext uri="{FF2B5EF4-FFF2-40B4-BE49-F238E27FC236}">
                <a16:creationId xmlns:a16="http://schemas.microsoft.com/office/drawing/2014/main" id="{1F777EF4-982E-9337-7E82-31DC723C1273}"/>
              </a:ext>
            </a:extLst>
          </p:cNvPr>
          <p:cNvSpPr>
            <a:spLocks noGrp="1"/>
          </p:cNvSpPr>
          <p:nvPr>
            <p:ph type="sldNum" sz="quarter" idx="12"/>
          </p:nvPr>
        </p:nvSpPr>
        <p:spPr>
          <a:xfrm>
            <a:off x="10373350" y="6356349"/>
            <a:ext cx="987552" cy="365125"/>
          </a:xfrm>
        </p:spPr>
        <p:txBody>
          <a:bodyPr/>
          <a:lstStyle>
            <a:lvl1pPr>
              <a:defRPr sz="900"/>
            </a:lvl1pPr>
          </a:lstStyle>
          <a:p>
            <a:fld id="{A49DFD55-3C28-40EF-9E31-A92D2E4017FF}" type="slidenum">
              <a:rPr lang="en-US" smtClean="0"/>
              <a:pPr/>
              <a:t>‹#›</a:t>
            </a:fld>
            <a:endParaRPr lang="en-US" dirty="0"/>
          </a:p>
        </p:txBody>
      </p:sp>
      <p:grpSp>
        <p:nvGrpSpPr>
          <p:cNvPr id="14" name="Group 13">
            <a:extLst>
              <a:ext uri="{FF2B5EF4-FFF2-40B4-BE49-F238E27FC236}">
                <a16:creationId xmlns:a16="http://schemas.microsoft.com/office/drawing/2014/main" id="{E34303BA-AFB6-0E22-486F-785994E3B7B1}"/>
              </a:ext>
              <a:ext uri="{C183D7F6-B498-43B3-948B-1728B52AA6E4}">
                <adec:decorative xmlns:adec="http://schemas.microsoft.com/office/drawing/2017/decorative" val="1"/>
              </a:ext>
            </a:extLst>
          </p:cNvPr>
          <p:cNvGrpSpPr/>
          <p:nvPr userDrawn="1"/>
        </p:nvGrpSpPr>
        <p:grpSpPr>
          <a:xfrm>
            <a:off x="0" y="0"/>
            <a:ext cx="2327564" cy="1505528"/>
            <a:chOff x="0" y="0"/>
            <a:chExt cx="2238376" cy="3105150"/>
          </a:xfrm>
        </p:grpSpPr>
        <p:cxnSp>
          <p:nvCxnSpPr>
            <p:cNvPr id="15" name="Straight Connector 14">
              <a:extLst>
                <a:ext uri="{FF2B5EF4-FFF2-40B4-BE49-F238E27FC236}">
                  <a16:creationId xmlns:a16="http://schemas.microsoft.com/office/drawing/2014/main" id="{F66E3A08-02EB-7B54-5089-E7A7F19FD725}"/>
                </a:ext>
              </a:extLst>
            </p:cNvPr>
            <p:cNvCxnSpPr>
              <a:cxnSpLocks/>
            </p:cNvCxnSpPr>
            <p:nvPr userDrawn="1"/>
          </p:nvCxnSpPr>
          <p:spPr>
            <a:xfrm flipH="1">
              <a:off x="0" y="0"/>
              <a:ext cx="1238250" cy="310515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814F9BE5-00B2-ADDF-771C-AB098B36C820}"/>
                </a:ext>
              </a:extLst>
            </p:cNvPr>
            <p:cNvCxnSpPr>
              <a:cxnSpLocks/>
            </p:cNvCxnSpPr>
            <p:nvPr userDrawn="1"/>
          </p:nvCxnSpPr>
          <p:spPr>
            <a:xfrm flipH="1">
              <a:off x="0" y="0"/>
              <a:ext cx="2238376" cy="24765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404005288"/>
      </p:ext>
    </p:extLst>
  </p:cSld>
  <p:clrMapOvr>
    <a:overrideClrMapping bg1="lt1" tx1="dk1" bg2="lt2" tx2="dk2" accent1="accent1" accent2="accent2" accent3="accent3" accent4="accent4" accent5="accent5" accent6="accent6" hlink="hlink" folHlink="folHlink"/>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Two Conten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838200" y="337192"/>
            <a:ext cx="5655197" cy="1997867"/>
          </a:xfrm>
        </p:spPr>
        <p:txBody>
          <a:bodyPr anchor="b">
            <a:normAutofit/>
          </a:bodyPr>
          <a:lstStyle>
            <a:lvl1pPr>
              <a:defRPr lang="en-US" sz="2800" kern="1200" spc="150" baseline="0" dirty="0">
                <a:solidFill>
                  <a:schemeClr val="tx1"/>
                </a:solidFill>
                <a:latin typeface="+mj-lt"/>
                <a:ea typeface="+mj-ea"/>
                <a:cs typeface="+mj-cs"/>
              </a:defRPr>
            </a:lvl1pPr>
          </a:lstStyle>
          <a:p>
            <a:r>
              <a:rPr lang="en-US" dirty="0"/>
              <a:t>CLICK TO add title</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838200" y="2705177"/>
            <a:ext cx="5733772" cy="448990"/>
          </a:xfrm>
        </p:spPr>
        <p:txBody>
          <a:bodyPr anchor="ctr">
            <a:noAutofit/>
          </a:bodyPr>
          <a:lstStyle>
            <a:lvl1pPr marL="0" indent="0">
              <a:buNone/>
              <a:defRPr lang="en-US" sz="1800" b="1" kern="1200" spc="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add text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hasCustomPrompt="1"/>
          </p:nvPr>
        </p:nvSpPr>
        <p:spPr>
          <a:xfrm>
            <a:off x="838199" y="3154166"/>
            <a:ext cx="5733773" cy="3032733"/>
          </a:xfrm>
        </p:spPr>
        <p:txBody>
          <a:bodyPr>
            <a:normAutofit/>
          </a:bodyPr>
          <a:lstStyle>
            <a:lvl1pPr marL="285750" indent="-285750">
              <a:lnSpc>
                <a:spcPct val="100000"/>
              </a:lnSpc>
              <a:buFont typeface="Arial" panose="020B0604020202020204" pitchFamily="34" charset="0"/>
              <a:buChar char="•"/>
              <a:defRPr sz="1800" spc="50" baseline="0"/>
            </a:lvl1pPr>
            <a:lvl2pPr marL="742950" indent="-285750">
              <a:lnSpc>
                <a:spcPct val="100000"/>
              </a:lnSpc>
              <a:buFont typeface="Arial" panose="020B0604020202020204" pitchFamily="34" charset="0"/>
              <a:buChar char="•"/>
              <a:defRPr sz="1800" spc="50" baseline="0"/>
            </a:lvl2pPr>
            <a:lvl3pPr marL="1200150" indent="-285750">
              <a:lnSpc>
                <a:spcPct val="100000"/>
              </a:lnSpc>
              <a:buFont typeface="Arial" panose="020B0604020202020204" pitchFamily="34" charset="0"/>
              <a:buChar char="•"/>
              <a:defRPr sz="1800" spc="50" baseline="0"/>
            </a:lvl3pPr>
            <a:lvl4pPr marL="1657350" indent="-285750">
              <a:lnSpc>
                <a:spcPct val="100000"/>
              </a:lnSpc>
              <a:buFont typeface="Arial" panose="020B0604020202020204" pitchFamily="34" charset="0"/>
              <a:buChar char="•"/>
              <a:defRPr sz="1800" spc="50" baseline="0"/>
            </a:lvl4pPr>
            <a:lvl5pPr marL="2114550" indent="-285750">
              <a:lnSpc>
                <a:spcPct val="100000"/>
              </a:lnSpc>
              <a:buFont typeface="Arial" panose="020B0604020202020204" pitchFamily="34" charset="0"/>
              <a:buChar char="•"/>
              <a:defRPr sz="1800" spc="50" baseline="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B374FC39-67F6-42EA-BCD1-F69AE2F0F22D}"/>
              </a:ext>
            </a:extLst>
          </p:cNvPr>
          <p:cNvSpPr>
            <a:spLocks noGrp="1"/>
          </p:cNvSpPr>
          <p:nvPr>
            <p:ph type="body" sz="quarter" idx="3" hasCustomPrompt="1"/>
          </p:nvPr>
        </p:nvSpPr>
        <p:spPr>
          <a:xfrm>
            <a:off x="7887108" y="2705177"/>
            <a:ext cx="3943627" cy="448989"/>
          </a:xfrm>
        </p:spPr>
        <p:txBody>
          <a:bodyPr anchor="ctr">
            <a:noAutofit/>
          </a:bodyPr>
          <a:lstStyle>
            <a:lvl1pPr marL="0" indent="0">
              <a:buNone/>
              <a:defRPr lang="en-US" sz="1800" b="1" kern="1200" spc="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add text</a:t>
            </a:r>
          </a:p>
        </p:txBody>
      </p:sp>
      <p:sp>
        <p:nvSpPr>
          <p:cNvPr id="7" name="Content Placeholder 3">
            <a:extLst>
              <a:ext uri="{FF2B5EF4-FFF2-40B4-BE49-F238E27FC236}">
                <a16:creationId xmlns:a16="http://schemas.microsoft.com/office/drawing/2014/main" id="{0120DFF5-B64A-9744-4500-1D7BBA19BF1C}"/>
              </a:ext>
            </a:extLst>
          </p:cNvPr>
          <p:cNvSpPr>
            <a:spLocks noGrp="1"/>
          </p:cNvSpPr>
          <p:nvPr>
            <p:ph sz="half" idx="14" hasCustomPrompt="1"/>
          </p:nvPr>
        </p:nvSpPr>
        <p:spPr>
          <a:xfrm>
            <a:off x="7887107" y="3164867"/>
            <a:ext cx="3943627" cy="3032733"/>
          </a:xfrm>
        </p:spPr>
        <p:txBody>
          <a:bodyPr tIns="0">
            <a:normAutofit/>
          </a:bodyPr>
          <a:lstStyle>
            <a:lvl1pPr marL="0" indent="0">
              <a:lnSpc>
                <a:spcPct val="100000"/>
              </a:lnSpc>
              <a:buFont typeface="Arial" panose="020B0604020202020204" pitchFamily="34" charset="0"/>
              <a:buNone/>
              <a:defRPr sz="1800" b="0" spc="50" baseline="0"/>
            </a:lvl1pPr>
            <a:lvl2pPr marL="283464" indent="-285750">
              <a:lnSpc>
                <a:spcPct val="100000"/>
              </a:lnSpc>
              <a:spcBef>
                <a:spcPts val="1000"/>
              </a:spcBef>
              <a:buFont typeface="Arial" panose="020B0604020202020204" pitchFamily="34" charset="0"/>
              <a:buChar char="•"/>
              <a:defRPr sz="1800" spc="50" baseline="0"/>
            </a:lvl2pPr>
            <a:lvl3pPr marL="566928" indent="-285750">
              <a:lnSpc>
                <a:spcPct val="100000"/>
              </a:lnSpc>
              <a:spcBef>
                <a:spcPts val="1000"/>
              </a:spcBef>
              <a:buFont typeface="Arial" panose="020B0604020202020204" pitchFamily="34" charset="0"/>
              <a:buChar char="•"/>
              <a:defRPr sz="1800" spc="50" baseline="0"/>
            </a:lvl3pPr>
            <a:lvl4pPr marL="859536" indent="-285750">
              <a:lnSpc>
                <a:spcPct val="100000"/>
              </a:lnSpc>
              <a:spcBef>
                <a:spcPts val="1000"/>
              </a:spcBef>
              <a:buFont typeface="Arial" panose="020B0604020202020204" pitchFamily="34" charset="0"/>
              <a:buChar char="•"/>
              <a:defRPr sz="1800" spc="50" baseline="0"/>
            </a:lvl4pPr>
            <a:lvl5pPr marL="1152144" indent="-285750">
              <a:lnSpc>
                <a:spcPct val="100000"/>
              </a:lnSpc>
              <a:spcBef>
                <a:spcPts val="1000"/>
              </a:spcBef>
              <a:buFont typeface="Arial" panose="020B0604020202020204" pitchFamily="34" charset="0"/>
              <a:buChar char="•"/>
              <a:defRPr sz="1800" spc="50" baseline="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a:xfrm>
            <a:off x="843986" y="6356350"/>
            <a:ext cx="4114800" cy="365125"/>
          </a:xfrm>
        </p:spPr>
        <p:txBody>
          <a:bodyPr/>
          <a:lstStyle>
            <a:lvl1pPr algn="l">
              <a:defRPr sz="900"/>
            </a:lvl1pPr>
          </a:lstStyle>
          <a:p>
            <a:r>
              <a:rPr lang="en-US" dirty="0"/>
              <a:t>PRESENTATION TITLE</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A49DFD55-3C28-40EF-9E31-A92D2E4017FF}" type="slidenum">
              <a:rPr lang="en-US" smtClean="0"/>
              <a:pPr/>
              <a:t>‹#›</a:t>
            </a:fld>
            <a:endParaRPr lang="en-US" dirty="0"/>
          </a:p>
        </p:txBody>
      </p:sp>
      <p:pic>
        <p:nvPicPr>
          <p:cNvPr id="13" name="Graphic 12">
            <a:extLst>
              <a:ext uri="{FF2B5EF4-FFF2-40B4-BE49-F238E27FC236}">
                <a16:creationId xmlns:a16="http://schemas.microsoft.com/office/drawing/2014/main" id="{E0588715-35AD-8BE1-A5FC-E28BDD3854A6}"/>
              </a:ext>
              <a:ext uri="{C183D7F6-B498-43B3-948B-1728B52AA6E4}">
                <adec:decorative xmlns:adec="http://schemas.microsoft.com/office/drawing/2017/decorative" val="1"/>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18645" t="319" r="28732" b="73496"/>
          <a:stretch/>
        </p:blipFill>
        <p:spPr>
          <a:xfrm rot="10800000" flipH="1">
            <a:off x="6308436" y="-11"/>
            <a:ext cx="5883564" cy="2366424"/>
          </a:xfrm>
          <a:prstGeom prst="rect">
            <a:avLst/>
          </a:prstGeom>
        </p:spPr>
      </p:pic>
    </p:spTree>
    <p:extLst>
      <p:ext uri="{BB962C8B-B14F-4D97-AF65-F5344CB8AC3E}">
        <p14:creationId xmlns:p14="http://schemas.microsoft.com/office/powerpoint/2010/main" val="13940143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able 2">
    <p:bg>
      <p:bgRef idx="1001">
        <a:schemeClr val="bg1"/>
      </p:bgRef>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544E9C70-0200-3C21-7766-CB9EA5FBFA88}"/>
              </a:ext>
              <a:ext uri="{C183D7F6-B498-43B3-948B-1728B52AA6E4}">
                <adec:decorative xmlns:adec="http://schemas.microsoft.com/office/drawing/2017/decorative" val="1"/>
              </a:ext>
            </a:extLst>
          </p:cNvPr>
          <p:cNvGrpSpPr/>
          <p:nvPr userDrawn="1"/>
        </p:nvGrpSpPr>
        <p:grpSpPr>
          <a:xfrm>
            <a:off x="0" y="0"/>
            <a:ext cx="2590800" cy="1027906"/>
            <a:chOff x="0" y="0"/>
            <a:chExt cx="2590800" cy="1027906"/>
          </a:xfrm>
        </p:grpSpPr>
        <p:cxnSp>
          <p:nvCxnSpPr>
            <p:cNvPr id="11" name="Straight Connector 10">
              <a:extLst>
                <a:ext uri="{FF2B5EF4-FFF2-40B4-BE49-F238E27FC236}">
                  <a16:creationId xmlns:a16="http://schemas.microsoft.com/office/drawing/2014/main" id="{1D5E4B16-2071-DEE9-BE53-F35AFBEFCA57}"/>
                </a:ext>
              </a:extLst>
            </p:cNvPr>
            <p:cNvCxnSpPr>
              <a:cxnSpLocks/>
            </p:cNvCxnSpPr>
            <p:nvPr userDrawn="1"/>
          </p:nvCxnSpPr>
          <p:spPr>
            <a:xfrm flipV="1">
              <a:off x="0" y="0"/>
              <a:ext cx="2590800" cy="762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1CB2B071-0355-D550-18A8-9D515CA16987}"/>
                </a:ext>
              </a:extLst>
            </p:cNvPr>
            <p:cNvCxnSpPr>
              <a:cxnSpLocks/>
            </p:cNvCxnSpPr>
            <p:nvPr userDrawn="1"/>
          </p:nvCxnSpPr>
          <p:spPr>
            <a:xfrm flipH="1">
              <a:off x="0" y="0"/>
              <a:ext cx="704850" cy="102790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EE5C4E19-B78B-4E39-B661-7E6A2E6C5002}"/>
              </a:ext>
            </a:extLst>
          </p:cNvPr>
          <p:cNvSpPr>
            <a:spLocks noGrp="1"/>
          </p:cNvSpPr>
          <p:nvPr>
            <p:ph type="title" hasCustomPrompt="1"/>
          </p:nvPr>
        </p:nvSpPr>
        <p:spPr>
          <a:xfrm>
            <a:off x="838200" y="353550"/>
            <a:ext cx="10515600" cy="1325563"/>
          </a:xfrm>
        </p:spPr>
        <p:txBody>
          <a:bodyPr anchor="b">
            <a:normAutofit/>
          </a:bodyPr>
          <a:lstStyle>
            <a:lvl1pPr algn="ctr">
              <a:defRPr lang="en-US" sz="2800" kern="1200" spc="150" baseline="0" dirty="0">
                <a:solidFill>
                  <a:schemeClr val="tx1"/>
                </a:solidFill>
                <a:latin typeface="+mj-lt"/>
                <a:ea typeface="+mj-ea"/>
                <a:cs typeface="+mj-cs"/>
              </a:defRPr>
            </a:lvl1pPr>
          </a:lstStyle>
          <a:p>
            <a:r>
              <a:rPr lang="en-US" dirty="0"/>
              <a:t>CLICK TO add title</a:t>
            </a:r>
          </a:p>
        </p:txBody>
      </p:sp>
      <p:sp>
        <p:nvSpPr>
          <p:cNvPr id="8" name="Table Placeholder 7">
            <a:extLst>
              <a:ext uri="{FF2B5EF4-FFF2-40B4-BE49-F238E27FC236}">
                <a16:creationId xmlns:a16="http://schemas.microsoft.com/office/drawing/2014/main" id="{C3975522-461E-4D79-B5B9-BF9471B54688}"/>
              </a:ext>
            </a:extLst>
          </p:cNvPr>
          <p:cNvSpPr>
            <a:spLocks noGrp="1"/>
          </p:cNvSpPr>
          <p:nvPr>
            <p:ph type="tbl" sz="quarter" idx="14"/>
          </p:nvPr>
        </p:nvSpPr>
        <p:spPr>
          <a:xfrm>
            <a:off x="838200" y="2111381"/>
            <a:ext cx="10515600" cy="3570963"/>
          </a:xfrm>
        </p:spPr>
        <p:txBody>
          <a:bodyPr>
            <a:normAutofit/>
          </a:bodyPr>
          <a:lstStyle>
            <a:lvl1pPr marL="0" indent="0" algn="ctr">
              <a:buNone/>
              <a:defRPr sz="2000"/>
            </a:lvl1pPr>
          </a:lstStyle>
          <a:p>
            <a:r>
              <a:rPr lang="en-US"/>
              <a:t>Click icon to add table</a:t>
            </a:r>
            <a:endParaRPr lang="en-US" dirty="0"/>
          </a:p>
        </p:txBody>
      </p:sp>
      <p:sp>
        <p:nvSpPr>
          <p:cNvPr id="6" name="Footer Placeholder 4">
            <a:extLst>
              <a:ext uri="{FF2B5EF4-FFF2-40B4-BE49-F238E27FC236}">
                <a16:creationId xmlns:a16="http://schemas.microsoft.com/office/drawing/2014/main" id="{BFB554B2-4C33-2975-9F27-94B8AE71DF13}"/>
              </a:ext>
            </a:extLst>
          </p:cNvPr>
          <p:cNvSpPr>
            <a:spLocks noGrp="1"/>
          </p:cNvSpPr>
          <p:nvPr>
            <p:ph type="ftr" sz="quarter" idx="11"/>
          </p:nvPr>
        </p:nvSpPr>
        <p:spPr>
          <a:xfrm>
            <a:off x="838200" y="6356349"/>
            <a:ext cx="3819228" cy="365125"/>
          </a:xfrm>
        </p:spPr>
        <p:txBody>
          <a:bodyPr/>
          <a:lstStyle>
            <a:lvl1pPr algn="l">
              <a:defRPr sz="900"/>
            </a:lvl1pPr>
          </a:lstStyle>
          <a:p>
            <a:r>
              <a:rPr lang="en-US" dirty="0"/>
              <a:t>PRESENTATION TITLE</a:t>
            </a:r>
          </a:p>
        </p:txBody>
      </p:sp>
      <p:sp>
        <p:nvSpPr>
          <p:cNvPr id="7" name="Slide Number Placeholder 5">
            <a:extLst>
              <a:ext uri="{FF2B5EF4-FFF2-40B4-BE49-F238E27FC236}">
                <a16:creationId xmlns:a16="http://schemas.microsoft.com/office/drawing/2014/main" id="{503C6776-E983-2BA3-1054-75996FE0FD22}"/>
              </a:ext>
            </a:extLst>
          </p:cNvPr>
          <p:cNvSpPr>
            <a:spLocks noGrp="1"/>
          </p:cNvSpPr>
          <p:nvPr>
            <p:ph type="sldNum" sz="quarter" idx="12"/>
          </p:nvPr>
        </p:nvSpPr>
        <p:spPr>
          <a:xfrm>
            <a:off x="10373350" y="6356349"/>
            <a:ext cx="987552" cy="365125"/>
          </a:xfrm>
        </p:spPr>
        <p:txBody>
          <a:bodyPr/>
          <a:lstStyle>
            <a:lvl1pPr>
              <a:defRPr sz="900"/>
            </a:lvl1pPr>
          </a:lstStyle>
          <a:p>
            <a:fld id="{A49DFD55-3C28-40EF-9E31-A92D2E4017FF}" type="slidenum">
              <a:rPr lang="en-US" smtClean="0"/>
              <a:pPr/>
              <a:t>‹#›</a:t>
            </a:fld>
            <a:endParaRPr lang="en-US" dirty="0"/>
          </a:p>
        </p:txBody>
      </p:sp>
    </p:spTree>
    <p:extLst>
      <p:ext uri="{BB962C8B-B14F-4D97-AF65-F5344CB8AC3E}">
        <p14:creationId xmlns:p14="http://schemas.microsoft.com/office/powerpoint/2010/main" val="581970294"/>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5586B75A-687E-405C-8A0B-8D00578BA2C3}" type="datetimeFigureOut">
              <a:rPr lang="en-US" dirty="0"/>
              <a:pPr/>
              <a:t>4/11/2024</a:t>
            </a:fld>
            <a:endParaRPr lang="en-US" dirty="0"/>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endParaRPr lang="en-US" dirty="0"/>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1840176183"/>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87" r:id="rId12"/>
    <p:sldLayoutId id="2147483688" r:id="rId13"/>
    <p:sldLayoutId id="2147483689" r:id="rId14"/>
    <p:sldLayoutId id="2147483690" r:id="rId15"/>
    <p:sldLayoutId id="2147483691" r:id="rId16"/>
    <p:sldLayoutId id="2147483692" r:id="rId17"/>
    <p:sldLayoutId id="2147483693" r:id="rId18"/>
    <p:sldLayoutId id="2147483694" r:id="rId19"/>
    <p:sldLayoutId id="2147483695" r:id="rId20"/>
    <p:sldLayoutId id="2147483696" r:id="rId21"/>
    <p:sldLayoutId id="2147483697" r:id="rId22"/>
  </p:sldLayoutIdLst>
  <p:hf sldNum="0" hdr="0" ftr="0" dt="0"/>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20.xml"/><Relationship Id="rId5" Type="http://schemas.openxmlformats.org/officeDocument/2006/relationships/hyperlink" Target="https://creativecommons.org/licenses/by-nc-nd/3.0/" TargetMode="External"/><Relationship Id="rId4" Type="http://schemas.openxmlformats.org/officeDocument/2006/relationships/hyperlink" Target="https://seneddhome.com/2018/03/the-talking-point-23-are-ambulances-stuck-on-a-red-light/" TargetMode="Externa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9.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1.xml"/></Relationships>
</file>

<file path=ppt/slides/_rels/slide9.xml.rels><?xml version="1.0" encoding="UTF-8" standalone="yes"?>
<Relationships xmlns="http://schemas.openxmlformats.org/package/2006/relationships"><Relationship Id="rId2" Type="http://schemas.openxmlformats.org/officeDocument/2006/relationships/hyperlink" Target="https://play.google.com/store/apps/details?id=uk.co.classprofessional.cpg.ukascpg&amp;hl=en" TargetMode="External"/><Relationship Id="rId1" Type="http://schemas.openxmlformats.org/officeDocument/2006/relationships/slideLayout" Target="../slideLayouts/slideLayout21.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image" Target="../media/image12.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D976C13-68E6-4E25-B13E-FC3A2D3F66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1E8DBE92-2331-4285-8226-D398190D3E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E75451-6A4B-484B-9ED1-353CCE25B0F4}"/>
              </a:ext>
            </a:extLst>
          </p:cNvPr>
          <p:cNvSpPr>
            <a:spLocks noGrp="1"/>
          </p:cNvSpPr>
          <p:nvPr>
            <p:ph type="ctrTitle"/>
          </p:nvPr>
        </p:nvSpPr>
        <p:spPr>
          <a:xfrm>
            <a:off x="4566261" y="1067403"/>
            <a:ext cx="5830468" cy="4723194"/>
          </a:xfrm>
        </p:spPr>
        <p:txBody>
          <a:bodyPr vert="horz" lIns="91440" tIns="45720" rIns="91440" bIns="45720" rtlCol="0" anchor="ctr">
            <a:normAutofit/>
          </a:bodyPr>
          <a:lstStyle/>
          <a:p>
            <a:pPr>
              <a:lnSpc>
                <a:spcPct val="80000"/>
              </a:lnSpc>
            </a:pPr>
            <a:r>
              <a:rPr lang="en-US" sz="7200" spc="-120" dirty="0" err="1">
                <a:solidFill>
                  <a:srgbClr val="FFFFFF"/>
                </a:solidFill>
              </a:rPr>
              <a:t>Behavioural</a:t>
            </a:r>
            <a:r>
              <a:rPr lang="en-US" sz="7200" spc="-120" dirty="0">
                <a:solidFill>
                  <a:srgbClr val="FFFFFF"/>
                </a:solidFill>
              </a:rPr>
              <a:t> Leadership Theory</a:t>
            </a:r>
          </a:p>
        </p:txBody>
      </p:sp>
      <p:sp>
        <p:nvSpPr>
          <p:cNvPr id="11" name="Rectangle 10">
            <a:extLst>
              <a:ext uri="{FF2B5EF4-FFF2-40B4-BE49-F238E27FC236}">
                <a16:creationId xmlns:a16="http://schemas.microsoft.com/office/drawing/2014/main" id="{AD6F6937-3B5A-4391-9F37-58A571B36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8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962AC3C-FEB4-4C6A-8CA6-D570CD009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43467" cy="68580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860588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7218665-EA77-40EC-8172-4F17E2DEDB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0"/>
            <a:ext cx="4636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EF5859-10C9-4588-9727-B9362E26C29D}"/>
              </a:ext>
            </a:extLst>
          </p:cNvPr>
          <p:cNvSpPr>
            <a:spLocks noGrp="1"/>
          </p:cNvSpPr>
          <p:nvPr>
            <p:ph type="title"/>
          </p:nvPr>
        </p:nvSpPr>
        <p:spPr>
          <a:xfrm>
            <a:off x="7720487" y="665238"/>
            <a:ext cx="3828046" cy="5562525"/>
          </a:xfrm>
        </p:spPr>
        <p:txBody>
          <a:bodyPr anchor="ctr">
            <a:normAutofit/>
          </a:bodyPr>
          <a:lstStyle/>
          <a:p>
            <a:r>
              <a:rPr lang="en-US" sz="3100" dirty="0">
                <a:solidFill>
                  <a:srgbClr val="FFFFFF"/>
                </a:solidFill>
                <a:cs typeface="Calibri Light"/>
              </a:rPr>
              <a:t>What defines the </a:t>
            </a:r>
            <a:r>
              <a:rPr lang="en-US" sz="3100" dirty="0" err="1">
                <a:solidFill>
                  <a:srgbClr val="FFFFFF"/>
                </a:solidFill>
                <a:cs typeface="Calibri Light"/>
              </a:rPr>
              <a:t>behavioural</a:t>
            </a:r>
            <a:r>
              <a:rPr lang="en-US" sz="3100" dirty="0">
                <a:solidFill>
                  <a:srgbClr val="FFFFFF"/>
                </a:solidFill>
                <a:cs typeface="Calibri Light"/>
              </a:rPr>
              <a:t> theory of leadership? </a:t>
            </a:r>
          </a:p>
        </p:txBody>
      </p:sp>
      <p:sp>
        <p:nvSpPr>
          <p:cNvPr id="5" name="Slide Number Placeholder 5">
            <a:extLst>
              <a:ext uri="{FF2B5EF4-FFF2-40B4-BE49-F238E27FC236}">
                <a16:creationId xmlns:a16="http://schemas.microsoft.com/office/drawing/2014/main" id="{B02A8827-B1A1-2D2F-D6DD-E886B886C43E}"/>
              </a:ext>
            </a:extLst>
          </p:cNvPr>
          <p:cNvSpPr>
            <a:spLocks noGrp="1"/>
          </p:cNvSpPr>
          <p:nvPr>
            <p:ph type="sldNum" sz="quarter" idx="12"/>
          </p:nvPr>
        </p:nvSpPr>
        <p:spPr>
          <a:xfrm>
            <a:off x="8763926" y="5876412"/>
            <a:ext cx="2926080" cy="1397039"/>
          </a:xfrm>
        </p:spPr>
        <p:txBody>
          <a:bodyPr>
            <a:normAutofit/>
          </a:bodyPr>
          <a:lstStyle/>
          <a:p>
            <a:pPr>
              <a:lnSpc>
                <a:spcPct val="90000"/>
              </a:lnSpc>
              <a:spcAft>
                <a:spcPts val="600"/>
              </a:spcAft>
            </a:pPr>
            <a:fld id="{A49DFD55-3C28-40EF-9E31-A92D2E4017FF}" type="slidenum">
              <a:rPr lang="en-US" sz="9500">
                <a:solidFill>
                  <a:srgbClr val="FFFFFF">
                    <a:alpha val="25000"/>
                  </a:srgbClr>
                </a:solidFill>
              </a:rPr>
              <a:pPr>
                <a:lnSpc>
                  <a:spcPct val="90000"/>
                </a:lnSpc>
                <a:spcAft>
                  <a:spcPts val="600"/>
                </a:spcAft>
              </a:pPr>
              <a:t>2</a:t>
            </a:fld>
            <a:endParaRPr lang="en-US" sz="9500">
              <a:solidFill>
                <a:srgbClr val="FFFFFF">
                  <a:alpha val="25000"/>
                </a:srgbClr>
              </a:solidFill>
            </a:endParaRPr>
          </a:p>
        </p:txBody>
      </p:sp>
      <p:graphicFrame>
        <p:nvGraphicFramePr>
          <p:cNvPr id="7" name="Content Placeholder 2">
            <a:extLst>
              <a:ext uri="{FF2B5EF4-FFF2-40B4-BE49-F238E27FC236}">
                <a16:creationId xmlns:a16="http://schemas.microsoft.com/office/drawing/2014/main" id="{F5415C67-CF81-2FC4-88E2-344738929D7D}"/>
              </a:ext>
            </a:extLst>
          </p:cNvPr>
          <p:cNvGraphicFramePr>
            <a:graphicFrameLocks noGrp="1"/>
          </p:cNvGraphicFramePr>
          <p:nvPr>
            <p:ph idx="1"/>
            <p:extLst>
              <p:ext uri="{D42A27DB-BD31-4B8C-83A1-F6EECF244321}">
                <p14:modId xmlns:p14="http://schemas.microsoft.com/office/powerpoint/2010/main" val="3828988473"/>
              </p:ext>
            </p:extLst>
          </p:nvPr>
        </p:nvGraphicFramePr>
        <p:xfrm>
          <a:off x="633413" y="684213"/>
          <a:ext cx="6278562" cy="55435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132195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110524E9-E361-435E-93CC-D891398D1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D6F6937-3B5A-4391-9F37-58A571B36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80"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32731C-311B-46F7-A865-6C3AF6B09A47}"/>
              </a:ext>
            </a:extLst>
          </p:cNvPr>
          <p:cNvSpPr>
            <a:spLocks noGrp="1"/>
          </p:cNvSpPr>
          <p:nvPr>
            <p:ph type="title"/>
          </p:nvPr>
        </p:nvSpPr>
        <p:spPr>
          <a:xfrm>
            <a:off x="657225" y="996624"/>
            <a:ext cx="3060931" cy="4879788"/>
          </a:xfrm>
        </p:spPr>
        <p:txBody>
          <a:bodyPr vert="horz" lIns="91440" tIns="45720" rIns="91440" bIns="45720" rtlCol="0" anchor="ctr">
            <a:normAutofit/>
          </a:bodyPr>
          <a:lstStyle/>
          <a:p>
            <a:r>
              <a:rPr lang="en-US" sz="4400" spc="-120">
                <a:solidFill>
                  <a:srgbClr val="FFFFFF"/>
                </a:solidFill>
              </a:rPr>
              <a:t>Discovered during 1940s and 50s</a:t>
            </a:r>
          </a:p>
        </p:txBody>
      </p:sp>
      <p:sp>
        <p:nvSpPr>
          <p:cNvPr id="23" name="Rectangle 22">
            <a:extLst>
              <a:ext uri="{FF2B5EF4-FFF2-40B4-BE49-F238E27FC236}">
                <a16:creationId xmlns:a16="http://schemas.microsoft.com/office/drawing/2014/main" id="{C962AC3C-FEB4-4C6A-8CA6-D570CD009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1733" cy="6858000"/>
          </a:xfrm>
          <a:prstGeom prst="rect">
            <a:avLst/>
          </a:prstGeom>
          <a:solidFill>
            <a:schemeClr val="accent4">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a:extLst>
              <a:ext uri="{FF2B5EF4-FFF2-40B4-BE49-F238E27FC236}">
                <a16:creationId xmlns:a16="http://schemas.microsoft.com/office/drawing/2014/main" id="{9D5232F9-FD00-464A-9F17-619C91AEF8F3}"/>
              </a:ext>
            </a:extLst>
          </p:cNvPr>
          <p:cNvSpPr>
            <a:spLocks noGrp="1"/>
          </p:cNvSpPr>
          <p:nvPr>
            <p:ph sz="half" idx="2"/>
          </p:nvPr>
        </p:nvSpPr>
        <p:spPr>
          <a:xfrm>
            <a:off x="4702547" y="996625"/>
            <a:ext cx="6727834" cy="4864751"/>
          </a:xfrm>
        </p:spPr>
        <p:txBody>
          <a:bodyPr vert="horz" lIns="91440" tIns="45720" rIns="91440" bIns="45720" rtlCol="0" anchor="ctr">
            <a:normAutofit/>
          </a:bodyPr>
          <a:lstStyle/>
          <a:p>
            <a:pPr>
              <a:lnSpc>
                <a:spcPct val="85000"/>
              </a:lnSpc>
              <a:buFont typeface="Arial" pitchFamily="34" charset="0"/>
              <a:buChar char=" "/>
            </a:pPr>
            <a:r>
              <a:rPr lang="en-US" dirty="0">
                <a:solidFill>
                  <a:schemeClr val="tx1"/>
                </a:solidFill>
              </a:rPr>
              <a:t>Evolving from the trait theory Ohio State University discovered there were few natural traits exclusive to leaders as they were many shared with followers. This led to the theory, that leaders must be made not born as previously thought through the theories like Great Man theory. Johns H and Moser H (1989)</a:t>
            </a:r>
          </a:p>
          <a:p>
            <a:pPr>
              <a:lnSpc>
                <a:spcPct val="85000"/>
              </a:lnSpc>
              <a:buFont typeface="Arial" pitchFamily="34" charset="0"/>
              <a:buChar char=" "/>
            </a:pPr>
            <a:endParaRPr lang="en-US">
              <a:solidFill>
                <a:schemeClr val="tx1"/>
              </a:solidFill>
              <a:ea typeface="Calibri Light"/>
              <a:cs typeface="Calibri Light"/>
            </a:endParaRPr>
          </a:p>
          <a:p>
            <a:pPr>
              <a:lnSpc>
                <a:spcPct val="85000"/>
              </a:lnSpc>
              <a:buFont typeface="Arial" pitchFamily="34" charset="0"/>
              <a:buChar char=" "/>
            </a:pPr>
            <a:r>
              <a:rPr lang="en-US" dirty="0">
                <a:solidFill>
                  <a:schemeClr val="tx1"/>
                </a:solidFill>
                <a:ea typeface="Calibri Light"/>
                <a:cs typeface="Calibri Light"/>
              </a:rPr>
              <a:t>This was also explored by the University of Michigan who explored the impact of leader's </a:t>
            </a:r>
            <a:r>
              <a:rPr lang="en-US" dirty="0" err="1">
                <a:solidFill>
                  <a:schemeClr val="tx1"/>
                </a:solidFill>
                <a:ea typeface="Calibri Light"/>
                <a:cs typeface="Calibri Light"/>
              </a:rPr>
              <a:t>behaviour</a:t>
            </a:r>
            <a:r>
              <a:rPr lang="en-US" dirty="0">
                <a:solidFill>
                  <a:schemeClr val="tx1"/>
                </a:solidFill>
                <a:ea typeface="Calibri Light"/>
                <a:cs typeface="Calibri Light"/>
              </a:rPr>
              <a:t> on the performance of small teams. Cartwright and Zander (1960).</a:t>
            </a:r>
          </a:p>
          <a:p>
            <a:pPr>
              <a:lnSpc>
                <a:spcPct val="85000"/>
              </a:lnSpc>
              <a:buFont typeface="Arial" pitchFamily="34" charset="0"/>
              <a:buChar char=" "/>
            </a:pPr>
            <a:endParaRPr lang="en-US" dirty="0">
              <a:solidFill>
                <a:schemeClr val="tx1"/>
              </a:solidFill>
              <a:ea typeface="Calibri Light"/>
              <a:cs typeface="Calibri Light"/>
            </a:endParaRPr>
          </a:p>
        </p:txBody>
      </p:sp>
      <p:sp>
        <p:nvSpPr>
          <p:cNvPr id="14" name="Slide Number Placeholder 5">
            <a:extLst>
              <a:ext uri="{FF2B5EF4-FFF2-40B4-BE49-F238E27FC236}">
                <a16:creationId xmlns:a16="http://schemas.microsoft.com/office/drawing/2014/main" id="{ECE635A2-70B8-3EAB-6A18-952B02EBAA1E}"/>
              </a:ext>
            </a:extLst>
          </p:cNvPr>
          <p:cNvSpPr>
            <a:spLocks noGrp="1"/>
          </p:cNvSpPr>
          <p:nvPr>
            <p:ph type="sldNum" sz="quarter" idx="12"/>
          </p:nvPr>
        </p:nvSpPr>
        <p:spPr>
          <a:xfrm>
            <a:off x="8763926" y="5876412"/>
            <a:ext cx="2926080" cy="1397039"/>
          </a:xfrm>
        </p:spPr>
        <p:txBody>
          <a:bodyPr vert="horz" lIns="91440" tIns="45720" rIns="91440" bIns="45720" rtlCol="0" anchor="b">
            <a:normAutofit/>
          </a:bodyPr>
          <a:lstStyle/>
          <a:p>
            <a:pPr defTabSz="457200">
              <a:lnSpc>
                <a:spcPct val="90000"/>
              </a:lnSpc>
              <a:spcAft>
                <a:spcPts val="600"/>
              </a:spcAft>
            </a:pPr>
            <a:fld id="{A49DFD55-3C28-40EF-9E31-A92D2E4017FF}" type="slidenum">
              <a:rPr lang="en-US" sz="9500" b="0" kern="1200">
                <a:ln>
                  <a:noFill/>
                </a:ln>
                <a:solidFill>
                  <a:schemeClr val="accent4">
                    <a:alpha val="25000"/>
                  </a:schemeClr>
                </a:solidFill>
                <a:latin typeface="+mj-lt"/>
                <a:ea typeface="+mn-ea"/>
                <a:cs typeface="+mn-cs"/>
              </a:rPr>
              <a:pPr defTabSz="457200">
                <a:lnSpc>
                  <a:spcPct val="90000"/>
                </a:lnSpc>
                <a:spcAft>
                  <a:spcPts val="600"/>
                </a:spcAft>
              </a:pPr>
              <a:t>3</a:t>
            </a:fld>
            <a:endParaRPr lang="en-US" sz="9500" b="0" kern="1200">
              <a:ln>
                <a:noFill/>
              </a:ln>
              <a:solidFill>
                <a:schemeClr val="accent4">
                  <a:alpha val="25000"/>
                </a:schemeClr>
              </a:solidFill>
              <a:latin typeface="+mj-lt"/>
              <a:ea typeface="+mn-ea"/>
              <a:cs typeface="+mn-cs"/>
            </a:endParaRPr>
          </a:p>
        </p:txBody>
      </p:sp>
    </p:spTree>
    <p:extLst>
      <p:ext uri="{BB962C8B-B14F-4D97-AF65-F5344CB8AC3E}">
        <p14:creationId xmlns:p14="http://schemas.microsoft.com/office/powerpoint/2010/main" val="35715163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5E2E6A-35EC-1B8E-0FD7-8C67870ACA64}"/>
              </a:ext>
            </a:extLst>
          </p:cNvPr>
          <p:cNvSpPr>
            <a:spLocks noGrp="1"/>
          </p:cNvSpPr>
          <p:nvPr>
            <p:ph type="title"/>
          </p:nvPr>
        </p:nvSpPr>
        <p:spPr/>
        <p:txBody>
          <a:bodyPr/>
          <a:lstStyle/>
          <a:p>
            <a:r>
              <a:rPr lang="en-US" dirty="0">
                <a:ea typeface="Calibri Light"/>
                <a:cs typeface="Calibri Light"/>
              </a:rPr>
              <a:t>Types of </a:t>
            </a:r>
            <a:r>
              <a:rPr lang="en-US">
                <a:ea typeface="Calibri Light"/>
                <a:cs typeface="Calibri Light"/>
              </a:rPr>
              <a:t>behaviours</a:t>
            </a:r>
            <a:endParaRPr lang="en-US" dirty="0">
              <a:ea typeface="Calibri Light"/>
              <a:cs typeface="Calibri Light"/>
            </a:endParaRPr>
          </a:p>
        </p:txBody>
      </p:sp>
      <p:sp>
        <p:nvSpPr>
          <p:cNvPr id="12" name="Text Placeholder 11">
            <a:extLst>
              <a:ext uri="{FF2B5EF4-FFF2-40B4-BE49-F238E27FC236}">
                <a16:creationId xmlns:a16="http://schemas.microsoft.com/office/drawing/2014/main" id="{554B61B9-26F6-B304-92CD-03053DAAF2A8}"/>
              </a:ext>
            </a:extLst>
          </p:cNvPr>
          <p:cNvSpPr>
            <a:spLocks noGrp="1"/>
          </p:cNvSpPr>
          <p:nvPr>
            <p:ph type="body" idx="1"/>
          </p:nvPr>
        </p:nvSpPr>
        <p:spPr/>
        <p:txBody>
          <a:bodyPr/>
          <a:lstStyle/>
          <a:p>
            <a:r>
              <a:rPr lang="en-US"/>
              <a:t>Relationship behaviours</a:t>
            </a:r>
            <a:endParaRPr lang="en-US" dirty="0"/>
          </a:p>
        </p:txBody>
      </p:sp>
      <p:sp>
        <p:nvSpPr>
          <p:cNvPr id="35" name="Content Placeholder 34">
            <a:extLst>
              <a:ext uri="{FF2B5EF4-FFF2-40B4-BE49-F238E27FC236}">
                <a16:creationId xmlns:a16="http://schemas.microsoft.com/office/drawing/2014/main" id="{EDBE6233-75E9-40D1-968F-58CA9AD0FF50}"/>
              </a:ext>
            </a:extLst>
          </p:cNvPr>
          <p:cNvSpPr>
            <a:spLocks noGrp="1"/>
          </p:cNvSpPr>
          <p:nvPr>
            <p:ph sz="half" idx="13"/>
          </p:nvPr>
        </p:nvSpPr>
        <p:spPr/>
        <p:txBody>
          <a:bodyPr>
            <a:normAutofit/>
          </a:bodyPr>
          <a:lstStyle/>
          <a:p>
            <a:r>
              <a:rPr lang="en-US" dirty="0"/>
              <a:t>Making your team feel comfortable and supported in the situation so they can perform. </a:t>
            </a:r>
          </a:p>
          <a:p>
            <a:pPr lvl="1"/>
            <a:endParaRPr lang="en-US" dirty="0"/>
          </a:p>
          <a:p>
            <a:pPr lvl="1"/>
            <a:endParaRPr lang="en-US" dirty="0"/>
          </a:p>
          <a:p>
            <a:endParaRPr lang="en-US" dirty="0"/>
          </a:p>
        </p:txBody>
      </p:sp>
      <p:sp>
        <p:nvSpPr>
          <p:cNvPr id="14" name="Text Placeholder 13">
            <a:extLst>
              <a:ext uri="{FF2B5EF4-FFF2-40B4-BE49-F238E27FC236}">
                <a16:creationId xmlns:a16="http://schemas.microsoft.com/office/drawing/2014/main" id="{CB9F9E8B-42CD-AC26-AFC9-F1F66695693B}"/>
              </a:ext>
            </a:extLst>
          </p:cNvPr>
          <p:cNvSpPr>
            <a:spLocks noGrp="1"/>
          </p:cNvSpPr>
          <p:nvPr>
            <p:ph type="body" sz="quarter" idx="3"/>
          </p:nvPr>
        </p:nvSpPr>
        <p:spPr/>
        <p:txBody>
          <a:bodyPr/>
          <a:lstStyle/>
          <a:p>
            <a:r>
              <a:rPr lang="en-US"/>
              <a:t>Task Behaviours</a:t>
            </a:r>
            <a:endParaRPr lang="en-US" dirty="0"/>
          </a:p>
        </p:txBody>
      </p:sp>
      <p:sp>
        <p:nvSpPr>
          <p:cNvPr id="50" name="Content Placeholder 49">
            <a:extLst>
              <a:ext uri="{FF2B5EF4-FFF2-40B4-BE49-F238E27FC236}">
                <a16:creationId xmlns:a16="http://schemas.microsoft.com/office/drawing/2014/main" id="{8F6B2AE9-DDE4-FD99-A235-3B39EEE21481}"/>
              </a:ext>
            </a:extLst>
          </p:cNvPr>
          <p:cNvSpPr>
            <a:spLocks noGrp="1"/>
          </p:cNvSpPr>
          <p:nvPr>
            <p:ph sz="half" idx="14"/>
          </p:nvPr>
        </p:nvSpPr>
        <p:spPr/>
        <p:txBody>
          <a:bodyPr>
            <a:normAutofit/>
          </a:bodyPr>
          <a:lstStyle/>
          <a:p>
            <a:r>
              <a:rPr lang="en-US" dirty="0"/>
              <a:t>Help team members to achieve their goals. With emphasis on getting the job done rather than considering the feelings of team members.</a:t>
            </a:r>
          </a:p>
        </p:txBody>
      </p:sp>
      <p:sp>
        <p:nvSpPr>
          <p:cNvPr id="8" name="Slide Number Placeholder 7">
            <a:extLst>
              <a:ext uri="{FF2B5EF4-FFF2-40B4-BE49-F238E27FC236}">
                <a16:creationId xmlns:a16="http://schemas.microsoft.com/office/drawing/2014/main" id="{8F44A959-C2BB-9170-C99C-1A2EDB71B994}"/>
              </a:ext>
            </a:extLst>
          </p:cNvPr>
          <p:cNvSpPr>
            <a:spLocks noGrp="1"/>
          </p:cNvSpPr>
          <p:nvPr>
            <p:ph type="sldNum" sz="quarter" idx="12"/>
          </p:nvPr>
        </p:nvSpPr>
        <p:spPr/>
        <p:txBody>
          <a:bodyPr/>
          <a:lstStyle/>
          <a:p>
            <a:fld id="{A49DFD55-3C28-40EF-9E31-A92D2E4017FF}" type="slidenum">
              <a:rPr lang="en-US" smtClean="0"/>
              <a:pPr/>
              <a:t>4</a:t>
            </a:fld>
            <a:endParaRPr lang="en-US" dirty="0"/>
          </a:p>
        </p:txBody>
      </p:sp>
    </p:spTree>
    <p:extLst>
      <p:ext uri="{BB962C8B-B14F-4D97-AF65-F5344CB8AC3E}">
        <p14:creationId xmlns:p14="http://schemas.microsoft.com/office/powerpoint/2010/main" val="1034587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27D9B3-B64F-656A-0D99-161A6C0F518F}"/>
              </a:ext>
            </a:extLst>
          </p:cNvPr>
          <p:cNvSpPr>
            <a:spLocks noGrp="1"/>
          </p:cNvSpPr>
          <p:nvPr>
            <p:ph type="title"/>
          </p:nvPr>
        </p:nvSpPr>
        <p:spPr/>
        <p:txBody>
          <a:bodyPr/>
          <a:lstStyle/>
          <a:p>
            <a:r>
              <a:rPr lang="en-US" dirty="0"/>
              <a:t>The skill is in combining both and getting the balance right.</a:t>
            </a:r>
          </a:p>
        </p:txBody>
      </p:sp>
      <p:sp>
        <p:nvSpPr>
          <p:cNvPr id="36" name="Content Placeholder 35">
            <a:extLst>
              <a:ext uri="{FF2B5EF4-FFF2-40B4-BE49-F238E27FC236}">
                <a16:creationId xmlns:a16="http://schemas.microsoft.com/office/drawing/2014/main" id="{E71298F0-74F1-FECA-0F02-495F9A2EBA7B}"/>
              </a:ext>
            </a:extLst>
          </p:cNvPr>
          <p:cNvSpPr>
            <a:spLocks noGrp="1"/>
          </p:cNvSpPr>
          <p:nvPr>
            <p:ph sz="half" idx="15"/>
          </p:nvPr>
        </p:nvSpPr>
        <p:spPr>
          <a:xfrm>
            <a:off x="1341119" y="3392035"/>
            <a:ext cx="8930641" cy="2907164"/>
          </a:xfrm>
        </p:spPr>
        <p:txBody>
          <a:bodyPr vert="horz" lIns="91440" tIns="0" rIns="91440" bIns="45720" rtlCol="0" anchor="t">
            <a:normAutofit/>
          </a:bodyPr>
          <a:lstStyle/>
          <a:p>
            <a:pPr marL="0" indent="0">
              <a:buNone/>
            </a:pPr>
            <a:r>
              <a:rPr lang="en-US" dirty="0"/>
              <a:t>This needs to be a dynamic process to balance the team to get the best performance.</a:t>
            </a:r>
          </a:p>
          <a:p>
            <a:pPr marL="0" indent="0">
              <a:buNone/>
            </a:pPr>
            <a:r>
              <a:rPr lang="en-US" dirty="0"/>
              <a:t> There will be situations when you need to suddenly be task focused with very precise instructions due to a safety issue and times where you can see team members struggling and need support and reassurance.</a:t>
            </a:r>
            <a:endParaRPr lang="en-US"/>
          </a:p>
        </p:txBody>
      </p:sp>
      <p:sp>
        <p:nvSpPr>
          <p:cNvPr id="15" name="Text Placeholder 14">
            <a:extLst>
              <a:ext uri="{FF2B5EF4-FFF2-40B4-BE49-F238E27FC236}">
                <a16:creationId xmlns:a16="http://schemas.microsoft.com/office/drawing/2014/main" id="{A536BD54-EFA1-25A2-9F04-4F22C36E2A5D}"/>
              </a:ext>
            </a:extLst>
          </p:cNvPr>
          <p:cNvSpPr>
            <a:spLocks noGrp="1"/>
          </p:cNvSpPr>
          <p:nvPr>
            <p:ph type="body" idx="10"/>
          </p:nvPr>
        </p:nvSpPr>
        <p:spPr/>
        <p:txBody>
          <a:bodyPr/>
          <a:lstStyle/>
          <a:p>
            <a:endParaRPr lang="en-US" dirty="0"/>
          </a:p>
          <a:p>
            <a:endParaRPr lang="en-US" dirty="0"/>
          </a:p>
        </p:txBody>
      </p:sp>
      <p:sp>
        <p:nvSpPr>
          <p:cNvPr id="68" name="Slide Number Placeholder 67">
            <a:extLst>
              <a:ext uri="{FF2B5EF4-FFF2-40B4-BE49-F238E27FC236}">
                <a16:creationId xmlns:a16="http://schemas.microsoft.com/office/drawing/2014/main" id="{AA0ACADD-CC4E-851C-DA07-C22DB97FA23E}"/>
              </a:ext>
            </a:extLst>
          </p:cNvPr>
          <p:cNvSpPr>
            <a:spLocks noGrp="1"/>
          </p:cNvSpPr>
          <p:nvPr>
            <p:ph type="sldNum" sz="quarter" idx="13"/>
          </p:nvPr>
        </p:nvSpPr>
        <p:spPr/>
        <p:txBody>
          <a:bodyPr/>
          <a:lstStyle/>
          <a:p>
            <a:fld id="{A49DFD55-3C28-40EF-9E31-A92D2E4017FF}" type="slidenum">
              <a:rPr lang="en-US" smtClean="0"/>
              <a:pPr/>
              <a:t>5</a:t>
            </a:fld>
            <a:endParaRPr lang="en-US" dirty="0"/>
          </a:p>
        </p:txBody>
      </p:sp>
    </p:spTree>
    <p:extLst>
      <p:ext uri="{BB962C8B-B14F-4D97-AF65-F5344CB8AC3E}">
        <p14:creationId xmlns:p14="http://schemas.microsoft.com/office/powerpoint/2010/main" val="6369298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D6EA1A26-163F-4F15-91F4-F2C51AC9C1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0"/>
            <a:ext cx="4636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4321055C-5E33-5D21-2A6E-21827FA88ED3}"/>
              </a:ext>
            </a:extLst>
          </p:cNvPr>
          <p:cNvSpPr>
            <a:spLocks noGrp="1"/>
          </p:cNvSpPr>
          <p:nvPr>
            <p:ph type="title"/>
          </p:nvPr>
        </p:nvSpPr>
        <p:spPr>
          <a:xfrm>
            <a:off x="8173212" y="499533"/>
            <a:ext cx="3401568" cy="1920240"/>
          </a:xfrm>
        </p:spPr>
        <p:txBody>
          <a:bodyPr vert="horz" lIns="91440" tIns="45720" rIns="91440" bIns="45720" rtlCol="0" anchor="b">
            <a:normAutofit/>
          </a:bodyPr>
          <a:lstStyle/>
          <a:p>
            <a:r>
              <a:rPr lang="en-US" sz="4000" spc="-120">
                <a:solidFill>
                  <a:srgbClr val="FFFFFF"/>
                </a:solidFill>
              </a:rPr>
              <a:t>My practice</a:t>
            </a:r>
          </a:p>
        </p:txBody>
      </p:sp>
      <p:pic>
        <p:nvPicPr>
          <p:cNvPr id="2" name="Picture 1" descr="A yellow ambulance on the road&#10;&#10;Description automatically generated">
            <a:extLst>
              <a:ext uri="{FF2B5EF4-FFF2-40B4-BE49-F238E27FC236}">
                <a16:creationId xmlns:a16="http://schemas.microsoft.com/office/drawing/2014/main" id="{641F5F7B-817D-110B-34EF-61E8F415EDC4}"/>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11644" r="25156"/>
          <a:stretch/>
        </p:blipFill>
        <p:spPr>
          <a:xfrm>
            <a:off x="633999" y="640080"/>
            <a:ext cx="6278529" cy="5588101"/>
          </a:xfrm>
          <a:prstGeom prst="rect">
            <a:avLst/>
          </a:prstGeom>
        </p:spPr>
      </p:pic>
      <p:sp>
        <p:nvSpPr>
          <p:cNvPr id="6" name="Text Placeholder 5">
            <a:extLst>
              <a:ext uri="{FF2B5EF4-FFF2-40B4-BE49-F238E27FC236}">
                <a16:creationId xmlns:a16="http://schemas.microsoft.com/office/drawing/2014/main" id="{B587B122-1579-FDB8-443B-F05E622163C3}"/>
              </a:ext>
            </a:extLst>
          </p:cNvPr>
          <p:cNvSpPr>
            <a:spLocks noGrp="1"/>
          </p:cNvSpPr>
          <p:nvPr>
            <p:ph sz="half" idx="16"/>
          </p:nvPr>
        </p:nvSpPr>
        <p:spPr>
          <a:xfrm>
            <a:off x="8173212" y="2419773"/>
            <a:ext cx="3401568" cy="3358092"/>
          </a:xfrm>
        </p:spPr>
        <p:txBody>
          <a:bodyPr vert="horz" lIns="91440" tIns="45720" rIns="91440" bIns="45720" rtlCol="0" anchor="t">
            <a:normAutofit/>
          </a:bodyPr>
          <a:lstStyle/>
          <a:p>
            <a:pPr>
              <a:lnSpc>
                <a:spcPct val="85000"/>
              </a:lnSpc>
              <a:buFont typeface="Arial" pitchFamily="34" charset="0"/>
              <a:buChar char=" "/>
            </a:pPr>
            <a:r>
              <a:rPr lang="en-US" sz="1500" dirty="0"/>
              <a:t>Understanding this </a:t>
            </a:r>
            <a:r>
              <a:rPr lang="en-US" sz="1500" dirty="0" err="1"/>
              <a:t>behaviour</a:t>
            </a:r>
            <a:r>
              <a:rPr lang="en-US" sz="1500" dirty="0"/>
              <a:t> is beneficial to my role, with the key skill being able to judge the scenario quickly and adapting my style to what is needed. </a:t>
            </a:r>
          </a:p>
          <a:p>
            <a:pPr>
              <a:lnSpc>
                <a:spcPct val="85000"/>
              </a:lnSpc>
              <a:buFont typeface="Arial" pitchFamily="34" charset="0"/>
              <a:buChar char=" "/>
            </a:pPr>
            <a:r>
              <a:rPr lang="en-US" sz="1500" dirty="0"/>
              <a:t>The task may need </a:t>
            </a:r>
            <a:r>
              <a:rPr lang="en-US" sz="1500" dirty="0" err="1"/>
              <a:t>proiritising</a:t>
            </a:r>
            <a:r>
              <a:rPr lang="en-US" sz="1500" dirty="0"/>
              <a:t> first, and then switching to work on team relationships and support.</a:t>
            </a:r>
            <a:endParaRPr lang="en-US" sz="1500" dirty="0">
              <a:ea typeface="Calibri Light"/>
              <a:cs typeface="Calibri Light"/>
            </a:endParaRPr>
          </a:p>
          <a:p>
            <a:pPr>
              <a:lnSpc>
                <a:spcPct val="85000"/>
              </a:lnSpc>
              <a:buFont typeface="Arial" pitchFamily="34" charset="0"/>
              <a:buChar char=" "/>
            </a:pPr>
            <a:endParaRPr lang="en-US" sz="1500"/>
          </a:p>
          <a:p>
            <a:pPr>
              <a:lnSpc>
                <a:spcPct val="85000"/>
              </a:lnSpc>
              <a:buFont typeface="Arial" pitchFamily="34" charset="0"/>
              <a:buChar char=" "/>
            </a:pPr>
            <a:r>
              <a:rPr lang="en-US" sz="1500" dirty="0"/>
              <a:t>This is also fits with our practice guidelines, (</a:t>
            </a:r>
            <a:r>
              <a:rPr lang="en-US" sz="1500" dirty="0" err="1"/>
              <a:t>Jrcalc</a:t>
            </a:r>
            <a:r>
              <a:rPr lang="en-US" sz="1500" dirty="0"/>
              <a:t> Plus 2022v2.0(5)) as It states 'good leaders should empower staff and avoid conflict in challenging situations.</a:t>
            </a:r>
            <a:endParaRPr lang="en-US" sz="1500" dirty="0">
              <a:ea typeface="Calibri Light"/>
              <a:cs typeface="Calibri Light"/>
            </a:endParaRPr>
          </a:p>
        </p:txBody>
      </p:sp>
      <p:sp>
        <p:nvSpPr>
          <p:cNvPr id="5" name="Slide Number Placeholder 4">
            <a:extLst>
              <a:ext uri="{FF2B5EF4-FFF2-40B4-BE49-F238E27FC236}">
                <a16:creationId xmlns:a16="http://schemas.microsoft.com/office/drawing/2014/main" id="{E74B0ADB-527F-A58C-9372-D8502ED6F918}"/>
              </a:ext>
            </a:extLst>
          </p:cNvPr>
          <p:cNvSpPr>
            <a:spLocks noGrp="1"/>
          </p:cNvSpPr>
          <p:nvPr>
            <p:ph type="sldNum" sz="quarter" idx="12"/>
          </p:nvPr>
        </p:nvSpPr>
        <p:spPr>
          <a:xfrm>
            <a:off x="8763926" y="5876412"/>
            <a:ext cx="2926080" cy="1397039"/>
          </a:xfrm>
        </p:spPr>
        <p:txBody>
          <a:bodyPr vert="horz" lIns="91440" tIns="45720" rIns="91440" bIns="45720" rtlCol="0" anchor="b">
            <a:normAutofit/>
          </a:bodyPr>
          <a:lstStyle/>
          <a:p>
            <a:pPr>
              <a:lnSpc>
                <a:spcPct val="90000"/>
              </a:lnSpc>
              <a:spcAft>
                <a:spcPts val="600"/>
              </a:spcAft>
            </a:pPr>
            <a:fld id="{A49DFD55-3C28-40EF-9E31-A92D2E4017FF}" type="slidenum">
              <a:rPr lang="en-US" sz="9500">
                <a:solidFill>
                  <a:srgbClr val="FFFFFF">
                    <a:alpha val="25000"/>
                  </a:srgbClr>
                </a:solidFill>
              </a:rPr>
              <a:pPr>
                <a:lnSpc>
                  <a:spcPct val="90000"/>
                </a:lnSpc>
                <a:spcAft>
                  <a:spcPts val="600"/>
                </a:spcAft>
              </a:pPr>
              <a:t>6</a:t>
            </a:fld>
            <a:endParaRPr lang="en-US" sz="9500">
              <a:solidFill>
                <a:srgbClr val="FFFFFF">
                  <a:alpha val="25000"/>
                </a:srgbClr>
              </a:solidFill>
            </a:endParaRPr>
          </a:p>
        </p:txBody>
      </p:sp>
      <p:sp>
        <p:nvSpPr>
          <p:cNvPr id="7" name="TextBox 6">
            <a:extLst>
              <a:ext uri="{FF2B5EF4-FFF2-40B4-BE49-F238E27FC236}">
                <a16:creationId xmlns:a16="http://schemas.microsoft.com/office/drawing/2014/main" id="{31B9852C-C577-6558-0775-05F462443470}"/>
              </a:ext>
            </a:extLst>
          </p:cNvPr>
          <p:cNvSpPr txBox="1"/>
          <p:nvPr/>
        </p:nvSpPr>
        <p:spPr>
          <a:xfrm>
            <a:off x="4464422" y="6028126"/>
            <a:ext cx="2448106"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BY-NC-ND</a:t>
            </a:r>
            <a:r>
              <a:rPr lang="en-US" sz="700">
                <a:solidFill>
                  <a:srgbClr val="FFFFFF"/>
                </a:solidFill>
              </a:rPr>
              <a:t>.</a:t>
            </a:r>
          </a:p>
        </p:txBody>
      </p:sp>
    </p:spTree>
    <p:extLst>
      <p:ext uri="{BB962C8B-B14F-4D97-AF65-F5344CB8AC3E}">
        <p14:creationId xmlns:p14="http://schemas.microsoft.com/office/powerpoint/2010/main" val="16581646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B1CCD5EF-766D-43B9-A25D-19122E5FB1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643467"/>
            <a:ext cx="10905065" cy="1989682"/>
          </a:xfrm>
          <a:prstGeom prst="rect">
            <a:avLst/>
          </a:prstGeom>
          <a:solidFill>
            <a:schemeClr val="accent1"/>
          </a:solidFill>
          <a:ln cap="sq">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FD9699C9-77F1-4E33-A750-CB78C7EA29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195" y="806204"/>
            <a:ext cx="10579608" cy="1664208"/>
          </a:xfrm>
          <a:prstGeom prst="rect">
            <a:avLst/>
          </a:prstGeom>
          <a:noFill/>
          <a:ln cap="sq">
            <a:solidFill>
              <a:schemeClr val="bg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18FC28-E0BD-4387-B8BE-9965D1A57FF1}"/>
              </a:ext>
            </a:extLst>
          </p:cNvPr>
          <p:cNvSpPr>
            <a:spLocks noGrp="1"/>
          </p:cNvSpPr>
          <p:nvPr>
            <p:ph type="title"/>
          </p:nvPr>
        </p:nvSpPr>
        <p:spPr>
          <a:xfrm>
            <a:off x="1071846" y="1059736"/>
            <a:ext cx="10040233" cy="1228130"/>
          </a:xfrm>
        </p:spPr>
        <p:txBody>
          <a:bodyPr vert="horz" lIns="91440" tIns="45720" rIns="91440" bIns="45720" rtlCol="0" anchor="ctr">
            <a:normAutofit/>
          </a:bodyPr>
          <a:lstStyle/>
          <a:p>
            <a:r>
              <a:rPr lang="en-US" sz="5400" spc="-120">
                <a:solidFill>
                  <a:srgbClr val="FFFFFF"/>
                </a:solidFill>
              </a:rPr>
              <a:t>Limitations</a:t>
            </a:r>
          </a:p>
        </p:txBody>
      </p:sp>
      <p:sp>
        <p:nvSpPr>
          <p:cNvPr id="6" name="Slide Number Placeholder 5">
            <a:extLst>
              <a:ext uri="{FF2B5EF4-FFF2-40B4-BE49-F238E27FC236}">
                <a16:creationId xmlns:a16="http://schemas.microsoft.com/office/drawing/2014/main" id="{7C4B8313-9270-4128-8674-3A3E42B806BC}"/>
              </a:ext>
            </a:extLst>
          </p:cNvPr>
          <p:cNvSpPr>
            <a:spLocks noGrp="1"/>
          </p:cNvSpPr>
          <p:nvPr>
            <p:ph type="sldNum" sz="quarter" idx="12"/>
          </p:nvPr>
        </p:nvSpPr>
        <p:spPr>
          <a:xfrm>
            <a:off x="8763926" y="5876412"/>
            <a:ext cx="2926080" cy="1397039"/>
          </a:xfrm>
        </p:spPr>
        <p:txBody>
          <a:bodyPr vert="horz" lIns="91440" tIns="45720" rIns="91440" bIns="45720" rtlCol="0" anchor="b">
            <a:normAutofit/>
          </a:bodyPr>
          <a:lstStyle/>
          <a:p>
            <a:pPr defTabSz="457200">
              <a:lnSpc>
                <a:spcPct val="90000"/>
              </a:lnSpc>
              <a:spcAft>
                <a:spcPts val="600"/>
              </a:spcAft>
            </a:pPr>
            <a:fld id="{A49DFD55-3C28-40EF-9E31-A92D2E4017FF}" type="slidenum">
              <a:rPr lang="en-US" sz="9500" b="0" kern="1200" dirty="0">
                <a:ln>
                  <a:noFill/>
                </a:ln>
                <a:solidFill>
                  <a:schemeClr val="accent1">
                    <a:alpha val="25000"/>
                  </a:schemeClr>
                </a:solidFill>
                <a:latin typeface="+mj-lt"/>
                <a:ea typeface="+mn-ea"/>
                <a:cs typeface="+mn-cs"/>
              </a:rPr>
              <a:pPr defTabSz="457200">
                <a:lnSpc>
                  <a:spcPct val="90000"/>
                </a:lnSpc>
                <a:spcAft>
                  <a:spcPts val="600"/>
                </a:spcAft>
              </a:pPr>
              <a:t>7</a:t>
            </a:fld>
            <a:endParaRPr lang="en-US" sz="9500" b="0" kern="1200" dirty="0">
              <a:ln>
                <a:noFill/>
              </a:ln>
              <a:solidFill>
                <a:schemeClr val="accent1">
                  <a:alpha val="25000"/>
                </a:schemeClr>
              </a:solidFill>
              <a:latin typeface="+mj-lt"/>
              <a:ea typeface="+mn-ea"/>
              <a:cs typeface="+mn-cs"/>
            </a:endParaRPr>
          </a:p>
        </p:txBody>
      </p:sp>
      <p:sp>
        <p:nvSpPr>
          <p:cNvPr id="3" name="Text Placeholder 2">
            <a:extLst>
              <a:ext uri="{FF2B5EF4-FFF2-40B4-BE49-F238E27FC236}">
                <a16:creationId xmlns:a16="http://schemas.microsoft.com/office/drawing/2014/main" id="{FED19BCA-B61F-4EA6-A1FB-CCA3BD8506FB}"/>
              </a:ext>
            </a:extLst>
          </p:cNvPr>
          <p:cNvSpPr>
            <a:spLocks noGrp="1"/>
          </p:cNvSpPr>
          <p:nvPr>
            <p:ph sz="half" idx="14"/>
          </p:nvPr>
        </p:nvSpPr>
        <p:spPr>
          <a:xfrm>
            <a:off x="810589" y="4127199"/>
            <a:ext cx="10040233" cy="1966928"/>
          </a:xfrm>
        </p:spPr>
        <p:txBody>
          <a:bodyPr vert="horz" lIns="91440" tIns="45720" rIns="91440" bIns="45720" rtlCol="0" anchor="t">
            <a:normAutofit/>
          </a:bodyPr>
          <a:lstStyle/>
          <a:p>
            <a:pPr>
              <a:lnSpc>
                <a:spcPct val="85000"/>
              </a:lnSpc>
              <a:buFont typeface="Arial" pitchFamily="34" charset="0"/>
              <a:buChar char=" "/>
            </a:pPr>
            <a:r>
              <a:rPr lang="en-US" dirty="0" err="1"/>
              <a:t>Behaviours</a:t>
            </a:r>
            <a:r>
              <a:rPr lang="en-US" dirty="0"/>
              <a:t> are difficult to quantify.</a:t>
            </a:r>
            <a:endParaRPr lang="en-US" dirty="0">
              <a:ea typeface="Calibri Light"/>
              <a:cs typeface="Calibri Light"/>
            </a:endParaRPr>
          </a:p>
          <a:p>
            <a:pPr>
              <a:lnSpc>
                <a:spcPct val="85000"/>
              </a:lnSpc>
              <a:buFont typeface="Arial" pitchFamily="34" charset="0"/>
              <a:buChar char=" "/>
            </a:pPr>
            <a:r>
              <a:rPr lang="en-US" dirty="0"/>
              <a:t>No specific behavior pattern will produce results in every situation. </a:t>
            </a:r>
          </a:p>
          <a:p>
            <a:pPr>
              <a:lnSpc>
                <a:spcPct val="85000"/>
              </a:lnSpc>
              <a:buChar char=" "/>
            </a:pPr>
            <a:r>
              <a:rPr lang="en-US" dirty="0">
                <a:ea typeface="Calibri Light" panose="020F0302020204030204"/>
                <a:cs typeface="Calibri Light" panose="020F0302020204030204"/>
              </a:rPr>
              <a:t>Can take a lot of practice to develop this skill as a leader.</a:t>
            </a:r>
          </a:p>
          <a:p>
            <a:pPr>
              <a:lnSpc>
                <a:spcPct val="85000"/>
              </a:lnSpc>
            </a:pPr>
            <a:endParaRPr lang="en-US" dirty="0"/>
          </a:p>
        </p:txBody>
      </p:sp>
      <p:cxnSp>
        <p:nvCxnSpPr>
          <p:cNvPr id="23" name="Straight Connector 22">
            <a:extLst>
              <a:ext uri="{FF2B5EF4-FFF2-40B4-BE49-F238E27FC236}">
                <a16:creationId xmlns:a16="http://schemas.microsoft.com/office/drawing/2014/main" id="{D87F08D6-2CA7-4A5A-BE34-07113DCA535D}"/>
              </a:ext>
              <a:ext uri="{C183D7F6-B498-43B3-948B-1728B52AA6E4}">
                <adec:decorative xmlns:adec="http://schemas.microsoft.com/office/drawing/2017/decorative" val="1"/>
              </a:ext>
            </a:extLst>
          </p:cNvPr>
          <p:cNvCxnSpPr>
            <a:cxnSpLocks/>
          </p:cNvCxnSpPr>
          <p:nvPr userDrawn="1"/>
        </p:nvCxnSpPr>
        <p:spPr>
          <a:xfrm flipH="1" flipV="1">
            <a:off x="0" y="876300"/>
            <a:ext cx="5246255" cy="1709882"/>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428616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
            <a:extLst>
              <a:ext uri="{FF2B5EF4-FFF2-40B4-BE49-F238E27FC236}">
                <a16:creationId xmlns:a16="http://schemas.microsoft.com/office/drawing/2014/main" id="{09140014-73D5-419B-8867-972BB18D52D4}"/>
              </a:ext>
            </a:extLst>
          </p:cNvPr>
          <p:cNvSpPr>
            <a:spLocks noGrp="1"/>
          </p:cNvSpPr>
          <p:nvPr>
            <p:ph type="title"/>
          </p:nvPr>
        </p:nvSpPr>
        <p:spPr/>
        <p:txBody>
          <a:bodyPr anchor="b"/>
          <a:lstStyle/>
          <a:p>
            <a:r>
              <a:rPr lang="en-US">
                <a:cs typeface="Calibri Light"/>
              </a:rPr>
              <a:t>Summary </a:t>
            </a:r>
          </a:p>
        </p:txBody>
      </p:sp>
      <p:sp>
        <p:nvSpPr>
          <p:cNvPr id="6" name="Text Placeholder 5">
            <a:extLst>
              <a:ext uri="{FF2B5EF4-FFF2-40B4-BE49-F238E27FC236}">
                <a16:creationId xmlns:a16="http://schemas.microsoft.com/office/drawing/2014/main" id="{D2E1CF79-4FDC-8CAF-CC16-E309A2C49758}"/>
              </a:ext>
            </a:extLst>
          </p:cNvPr>
          <p:cNvSpPr>
            <a:spLocks noGrp="1"/>
          </p:cNvSpPr>
          <p:nvPr>
            <p:ph type="body" idx="1"/>
          </p:nvPr>
        </p:nvSpPr>
        <p:spPr>
          <a:xfrm>
            <a:off x="5954486" y="3423634"/>
            <a:ext cx="5733772" cy="448990"/>
          </a:xfrm>
        </p:spPr>
        <p:txBody>
          <a:bodyPr/>
          <a:lstStyle/>
          <a:p>
            <a:r>
              <a:rPr lang="en-US" u="sng">
                <a:cs typeface="Calibri Light"/>
              </a:rPr>
              <a:t>Task focused                                      Relationship focused</a:t>
            </a:r>
          </a:p>
        </p:txBody>
      </p:sp>
      <p:sp>
        <p:nvSpPr>
          <p:cNvPr id="20" name="Content Placeholder 3">
            <a:extLst>
              <a:ext uri="{FF2B5EF4-FFF2-40B4-BE49-F238E27FC236}">
                <a16:creationId xmlns:a16="http://schemas.microsoft.com/office/drawing/2014/main" id="{33D8731E-4977-402E-8BFD-895B4D0544CC}"/>
              </a:ext>
            </a:extLst>
          </p:cNvPr>
          <p:cNvSpPr>
            <a:spLocks noGrp="1"/>
          </p:cNvSpPr>
          <p:nvPr>
            <p:ph sz="half" idx="2"/>
          </p:nvPr>
        </p:nvSpPr>
        <p:spPr>
          <a:xfrm>
            <a:off x="838199" y="3154166"/>
            <a:ext cx="4743173" cy="3032733"/>
          </a:xfrm>
        </p:spPr>
        <p:txBody>
          <a:bodyPr vert="horz" lIns="91440" tIns="45720" rIns="91440" bIns="45720" rtlCol="0" anchor="t">
            <a:noAutofit/>
          </a:bodyPr>
          <a:lstStyle/>
          <a:p>
            <a:pPr marL="0" indent="0">
              <a:buNone/>
            </a:pPr>
            <a:endParaRPr lang="en-US" dirty="0">
              <a:cs typeface="Calibri Light" panose="020F0302020204030204"/>
            </a:endParaRPr>
          </a:p>
          <a:p>
            <a:pPr lvl="1"/>
            <a:r>
              <a:rPr lang="en-US" dirty="0">
                <a:cs typeface="Calibri Light" panose="020F0302020204030204"/>
              </a:rPr>
              <a:t>How you behave can have a massive impact on your team's performance.</a:t>
            </a:r>
          </a:p>
          <a:p>
            <a:pPr lvl="1"/>
            <a:r>
              <a:rPr lang="en-US" dirty="0">
                <a:cs typeface="Calibri Light" panose="020F0302020204030204"/>
              </a:rPr>
              <a:t>It's a skill to balance your focus between the task goal and your relationship with the team.</a:t>
            </a:r>
          </a:p>
          <a:p>
            <a:pPr lvl="1"/>
            <a:r>
              <a:rPr lang="en-US" dirty="0">
                <a:cs typeface="Calibri Light" panose="020F0302020204030204"/>
              </a:rPr>
              <a:t>No one set of </a:t>
            </a:r>
            <a:r>
              <a:rPr lang="en-US" dirty="0" err="1">
                <a:cs typeface="Calibri Light" panose="020F0302020204030204"/>
              </a:rPr>
              <a:t>behaviours</a:t>
            </a:r>
            <a:r>
              <a:rPr lang="en-US" dirty="0">
                <a:cs typeface="Calibri Light" panose="020F0302020204030204"/>
              </a:rPr>
              <a:t> guarantee team performance.</a:t>
            </a:r>
          </a:p>
          <a:p>
            <a:endParaRPr lang="en-US" dirty="0">
              <a:cs typeface="Calibri Light" panose="020F0302020204030204"/>
            </a:endParaRPr>
          </a:p>
        </p:txBody>
      </p:sp>
      <p:sp>
        <p:nvSpPr>
          <p:cNvPr id="9" name="Slide Number Placeholder 8">
            <a:extLst>
              <a:ext uri="{FF2B5EF4-FFF2-40B4-BE49-F238E27FC236}">
                <a16:creationId xmlns:a16="http://schemas.microsoft.com/office/drawing/2014/main" id="{C396FFDC-ADE8-4009-A466-A81787258E88}"/>
              </a:ext>
            </a:extLst>
          </p:cNvPr>
          <p:cNvSpPr>
            <a:spLocks noGrp="1"/>
          </p:cNvSpPr>
          <p:nvPr>
            <p:ph type="sldNum" sz="quarter" idx="12"/>
          </p:nvPr>
        </p:nvSpPr>
        <p:spPr/>
        <p:txBody>
          <a:bodyPr/>
          <a:lstStyle/>
          <a:p>
            <a:fld id="{A49DFD55-3C28-40EF-9E31-A92D2E4017FF}" type="slidenum">
              <a:rPr lang="en-US" smtClean="0"/>
              <a:pPr/>
              <a:t>8</a:t>
            </a:fld>
            <a:endParaRPr lang="en-US" dirty="0"/>
          </a:p>
        </p:txBody>
      </p:sp>
      <p:sp>
        <p:nvSpPr>
          <p:cNvPr id="7" name="Isosceles Triangle 6">
            <a:extLst>
              <a:ext uri="{FF2B5EF4-FFF2-40B4-BE49-F238E27FC236}">
                <a16:creationId xmlns:a16="http://schemas.microsoft.com/office/drawing/2014/main" id="{4B320BAC-6E9E-FFEC-EB3C-1A590E30AF1E}"/>
              </a:ext>
            </a:extLst>
          </p:cNvPr>
          <p:cNvSpPr/>
          <p:nvPr/>
        </p:nvSpPr>
        <p:spPr>
          <a:xfrm>
            <a:off x="8289472" y="3875314"/>
            <a:ext cx="685800" cy="794657"/>
          </a:xfrm>
          <a:prstGeom prst="triangl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035779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BB16F22C-5005-761B-B14A-D4AEECEB2743}"/>
              </a:ext>
            </a:extLst>
          </p:cNvPr>
          <p:cNvSpPr>
            <a:spLocks noGrp="1"/>
          </p:cNvSpPr>
          <p:nvPr>
            <p:ph type="body" idx="1"/>
          </p:nvPr>
        </p:nvSpPr>
        <p:spPr>
          <a:xfrm>
            <a:off x="1197429" y="996120"/>
            <a:ext cx="5733772" cy="448990"/>
          </a:xfrm>
        </p:spPr>
        <p:txBody>
          <a:bodyPr/>
          <a:lstStyle/>
          <a:p>
            <a:r>
              <a:rPr lang="en-US">
                <a:cs typeface="Calibri Light"/>
              </a:rPr>
              <a:t>References:</a:t>
            </a:r>
            <a:endParaRPr lang="en-US"/>
          </a:p>
        </p:txBody>
      </p:sp>
      <p:sp>
        <p:nvSpPr>
          <p:cNvPr id="4" name="Content Placeholder 3">
            <a:extLst>
              <a:ext uri="{FF2B5EF4-FFF2-40B4-BE49-F238E27FC236}">
                <a16:creationId xmlns:a16="http://schemas.microsoft.com/office/drawing/2014/main" id="{9D6544EE-84A3-3E04-519D-018BABFAE154}"/>
              </a:ext>
            </a:extLst>
          </p:cNvPr>
          <p:cNvSpPr>
            <a:spLocks noGrp="1"/>
          </p:cNvSpPr>
          <p:nvPr>
            <p:ph sz="half" idx="2"/>
          </p:nvPr>
        </p:nvSpPr>
        <p:spPr>
          <a:xfrm>
            <a:off x="772884" y="2479252"/>
            <a:ext cx="9837687" cy="3979790"/>
          </a:xfrm>
        </p:spPr>
        <p:txBody>
          <a:bodyPr vert="horz" lIns="91440" tIns="45720" rIns="91440" bIns="45720" rtlCol="0" anchor="t">
            <a:normAutofit/>
          </a:bodyPr>
          <a:lstStyle/>
          <a:p>
            <a:r>
              <a:rPr lang="en-US" sz="1100" i="1" dirty="0">
                <a:solidFill>
                  <a:srgbClr val="000000"/>
                </a:solidFill>
                <a:latin typeface="Roboto"/>
                <a:ea typeface="Roboto"/>
                <a:cs typeface="Roboto"/>
              </a:rPr>
              <a:t>Group dynamics: Research and theory, 2nd ed. </a:t>
            </a:r>
            <a:r>
              <a:rPr lang="en-US" sz="1100" dirty="0">
                <a:solidFill>
                  <a:srgbClr val="000000"/>
                </a:solidFill>
                <a:latin typeface="Roboto"/>
                <a:ea typeface="Roboto"/>
                <a:cs typeface="Roboto"/>
              </a:rPr>
              <a:t>1960. Oxford, England: Row, Peterson &amp; Co.</a:t>
            </a:r>
            <a:endParaRPr lang="en-US" dirty="0">
              <a:cs typeface="Calibri Light" panose="020F0302020204030204"/>
            </a:endParaRPr>
          </a:p>
          <a:p>
            <a:r>
              <a:rPr lang="en-US" sz="1100" dirty="0">
                <a:solidFill>
                  <a:srgbClr val="000000"/>
                </a:solidFill>
                <a:latin typeface="Roboto"/>
                <a:ea typeface="Roboto"/>
                <a:cs typeface="Roboto"/>
              </a:rPr>
              <a:t>GOTTFREDSON, R.K. and AGUINIS, H., 2017. Leadership behaviors and follower performance: Deductive and inductive examination of theoretical rationales and underlying mechanisms. </a:t>
            </a:r>
            <a:r>
              <a:rPr lang="en-US" sz="1100" i="1" dirty="0">
                <a:solidFill>
                  <a:srgbClr val="000000"/>
                </a:solidFill>
                <a:latin typeface="Roboto"/>
                <a:ea typeface="Roboto"/>
                <a:cs typeface="Roboto"/>
              </a:rPr>
              <a:t>Journal of Organizational Behavior, </a:t>
            </a:r>
            <a:r>
              <a:rPr lang="en-US" sz="1100" b="1" dirty="0">
                <a:solidFill>
                  <a:srgbClr val="000000"/>
                </a:solidFill>
                <a:latin typeface="Roboto"/>
                <a:ea typeface="Roboto"/>
                <a:cs typeface="Roboto"/>
              </a:rPr>
              <a:t>38</a:t>
            </a:r>
            <a:r>
              <a:rPr lang="en-US" sz="1100" dirty="0">
                <a:solidFill>
                  <a:srgbClr val="000000"/>
                </a:solidFill>
                <a:latin typeface="Roboto"/>
                <a:ea typeface="Roboto"/>
                <a:cs typeface="Roboto"/>
              </a:rPr>
              <a:t>(4), pp. 558-591.</a:t>
            </a:r>
            <a:endParaRPr lang="en-US" dirty="0"/>
          </a:p>
          <a:p>
            <a:r>
              <a:rPr lang="en-US" sz="1100" dirty="0">
                <a:solidFill>
                  <a:srgbClr val="000000"/>
                </a:solidFill>
                <a:latin typeface="Roboto"/>
                <a:ea typeface="Roboto"/>
                <a:cs typeface="Roboto"/>
              </a:rPr>
              <a:t>INCEOGLU, I., THOMAS, G., CHU, C., PLANS, D. and GERBASI, A., 2018. Leadership behavior and employee well-being: An integrated review and a future research agenda. </a:t>
            </a:r>
            <a:r>
              <a:rPr lang="en-US" sz="1100" i="1" dirty="0">
                <a:solidFill>
                  <a:srgbClr val="000000"/>
                </a:solidFill>
                <a:latin typeface="Roboto"/>
                <a:ea typeface="Roboto"/>
                <a:cs typeface="Roboto"/>
              </a:rPr>
              <a:t>The Leadership quarterly, </a:t>
            </a:r>
            <a:r>
              <a:rPr lang="en-US" sz="1100" b="1" dirty="0">
                <a:solidFill>
                  <a:srgbClr val="000000"/>
                </a:solidFill>
                <a:latin typeface="Roboto"/>
                <a:ea typeface="Roboto"/>
                <a:cs typeface="Roboto"/>
              </a:rPr>
              <a:t>29</a:t>
            </a:r>
            <a:r>
              <a:rPr lang="en-US" sz="1100" dirty="0">
                <a:solidFill>
                  <a:srgbClr val="000000"/>
                </a:solidFill>
                <a:latin typeface="Roboto"/>
                <a:ea typeface="Roboto"/>
                <a:cs typeface="Roboto"/>
              </a:rPr>
              <a:t>(1), pp. 179-202.</a:t>
            </a:r>
            <a:endParaRPr lang="en-US" dirty="0"/>
          </a:p>
          <a:p>
            <a:r>
              <a:rPr lang="en-US" sz="1100" dirty="0">
                <a:solidFill>
                  <a:srgbClr val="333333"/>
                </a:solidFill>
                <a:latin typeface="Arial"/>
                <a:ea typeface="Roboto"/>
                <a:cs typeface="Arial"/>
              </a:rPr>
              <a:t>Joint Royal Colleges Ambulance Liaison Committee &amp; Association of Ambulance Chief Executives. (2022). </a:t>
            </a:r>
            <a:r>
              <a:rPr lang="en-US" sz="1100" i="1" dirty="0" err="1">
                <a:solidFill>
                  <a:srgbClr val="333333"/>
                </a:solidFill>
                <a:latin typeface="Arial"/>
                <a:ea typeface="Roboto"/>
                <a:cs typeface="Arial"/>
              </a:rPr>
              <a:t>iCPG</a:t>
            </a:r>
            <a:r>
              <a:rPr lang="en-US" sz="1100" i="1" dirty="0">
                <a:solidFill>
                  <a:srgbClr val="333333"/>
                </a:solidFill>
                <a:latin typeface="Arial"/>
                <a:ea typeface="Roboto"/>
                <a:cs typeface="Arial"/>
              </a:rPr>
              <a:t>:</a:t>
            </a:r>
            <a:r>
              <a:rPr lang="en-US" sz="1100" dirty="0">
                <a:solidFill>
                  <a:srgbClr val="333333"/>
                </a:solidFill>
                <a:latin typeface="Arial"/>
                <a:ea typeface="Roboto"/>
                <a:cs typeface="Arial"/>
              </a:rPr>
              <a:t> </a:t>
            </a:r>
            <a:r>
              <a:rPr lang="en-US" sz="1100" i="1" dirty="0">
                <a:solidFill>
                  <a:srgbClr val="333333"/>
                </a:solidFill>
                <a:latin typeface="Arial"/>
                <a:ea typeface="Roboto"/>
                <a:cs typeface="Arial"/>
              </a:rPr>
              <a:t>The</a:t>
            </a:r>
            <a:r>
              <a:rPr lang="en-US" sz="1100" dirty="0">
                <a:solidFill>
                  <a:srgbClr val="333333"/>
                </a:solidFill>
                <a:latin typeface="Arial"/>
                <a:ea typeface="Roboto"/>
                <a:cs typeface="Arial"/>
              </a:rPr>
              <a:t> </a:t>
            </a:r>
            <a:r>
              <a:rPr lang="en-US" sz="1100" i="1" dirty="0">
                <a:solidFill>
                  <a:srgbClr val="333333"/>
                </a:solidFill>
                <a:latin typeface="Arial"/>
                <a:ea typeface="Roboto"/>
                <a:cs typeface="Arial"/>
              </a:rPr>
              <a:t>JRCALC guidelines</a:t>
            </a:r>
            <a:r>
              <a:rPr lang="en-US" sz="1100" dirty="0">
                <a:solidFill>
                  <a:srgbClr val="333333"/>
                </a:solidFill>
                <a:latin typeface="Arial"/>
                <a:ea typeface="Roboto"/>
                <a:cs typeface="Arial"/>
              </a:rPr>
              <a:t> (Version 2.0.5) [Mobile app]. App Store. </a:t>
            </a:r>
            <a:r>
              <a:rPr lang="en-US" sz="1100" u="sng" dirty="0">
                <a:solidFill>
                  <a:srgbClr val="2F6FA7"/>
                </a:solidFill>
                <a:latin typeface="Arial"/>
                <a:ea typeface="Roboto"/>
                <a:cs typeface="Arial"/>
                <a:hlinkClick r:id="rId2"/>
              </a:rPr>
              <a:t>https://apps.apple.com/gb/app/icpg-the-jrcalc-guidelines/id1062577568</a:t>
            </a:r>
            <a:endParaRPr lang="en-US" sz="1100" dirty="0">
              <a:solidFill>
                <a:srgbClr val="000000"/>
              </a:solidFill>
              <a:latin typeface="Roboto"/>
              <a:ea typeface="Roboto"/>
              <a:cs typeface="Roboto"/>
            </a:endParaRPr>
          </a:p>
          <a:p>
            <a:r>
              <a:rPr lang="en-US" sz="1100" dirty="0">
                <a:solidFill>
                  <a:srgbClr val="000000"/>
                </a:solidFill>
                <a:latin typeface="Roboto"/>
                <a:ea typeface="Roboto"/>
                <a:cs typeface="Roboto"/>
              </a:rPr>
              <a:t>LEE, Y. and KIM, J., 2022. The impacts of CEO leadership behaviors on employees' affective commitment and scouting behavior: the mediating role of symmetrical internal communication. </a:t>
            </a:r>
            <a:r>
              <a:rPr lang="en-US" sz="1100" i="1" dirty="0">
                <a:solidFill>
                  <a:srgbClr val="000000"/>
                </a:solidFill>
                <a:latin typeface="Roboto"/>
                <a:ea typeface="Roboto"/>
                <a:cs typeface="Roboto"/>
              </a:rPr>
              <a:t>Leadership &amp; organization development journal, </a:t>
            </a:r>
            <a:r>
              <a:rPr lang="en-US" sz="1100" b="1" dirty="0">
                <a:solidFill>
                  <a:srgbClr val="000000"/>
                </a:solidFill>
                <a:latin typeface="Roboto"/>
                <a:ea typeface="Roboto"/>
                <a:cs typeface="Roboto"/>
              </a:rPr>
              <a:t>43</a:t>
            </a:r>
            <a:r>
              <a:rPr lang="en-US" sz="1100" dirty="0">
                <a:solidFill>
                  <a:srgbClr val="000000"/>
                </a:solidFill>
                <a:latin typeface="Roboto"/>
                <a:ea typeface="Roboto"/>
                <a:cs typeface="Roboto"/>
              </a:rPr>
              <a:t>(2), pp. 261-278.</a:t>
            </a:r>
            <a:endParaRPr lang="en-US" dirty="0"/>
          </a:p>
          <a:p>
            <a:r>
              <a:rPr lang="en-US" sz="1100" dirty="0">
                <a:solidFill>
                  <a:srgbClr val="000000"/>
                </a:solidFill>
                <a:latin typeface="Roboto"/>
                <a:ea typeface="Roboto"/>
                <a:cs typeface="Roboto"/>
              </a:rPr>
              <a:t>NORTHOUSE, P.G., 2022. </a:t>
            </a:r>
            <a:r>
              <a:rPr lang="en-US" sz="1100" i="1" dirty="0">
                <a:solidFill>
                  <a:srgbClr val="000000"/>
                </a:solidFill>
                <a:latin typeface="Roboto"/>
                <a:ea typeface="Roboto"/>
                <a:cs typeface="Roboto"/>
              </a:rPr>
              <a:t>Leadership : theory and practice. </a:t>
            </a:r>
            <a:r>
              <a:rPr lang="en-US" sz="1100" dirty="0">
                <a:solidFill>
                  <a:srgbClr val="000000"/>
                </a:solidFill>
                <a:latin typeface="Roboto"/>
                <a:ea typeface="Roboto"/>
                <a:cs typeface="Roboto"/>
              </a:rPr>
              <a:t>9 </a:t>
            </a:r>
            <a:r>
              <a:rPr lang="en-US" sz="1100" dirty="0" err="1">
                <a:solidFill>
                  <a:srgbClr val="000000"/>
                </a:solidFill>
                <a:latin typeface="Roboto"/>
                <a:ea typeface="Roboto"/>
                <a:cs typeface="Roboto"/>
              </a:rPr>
              <a:t>edn</a:t>
            </a:r>
            <a:r>
              <a:rPr lang="en-US" sz="1100" dirty="0">
                <a:solidFill>
                  <a:srgbClr val="000000"/>
                </a:solidFill>
                <a:latin typeface="Roboto"/>
                <a:ea typeface="Roboto"/>
                <a:cs typeface="Roboto"/>
              </a:rPr>
              <a:t>. Thousand Oaks, California ;: SAGE.</a:t>
            </a:r>
            <a:endParaRPr lang="en-US" dirty="0"/>
          </a:p>
          <a:p>
            <a:endParaRPr lang="en-US" dirty="0">
              <a:cs typeface="Calibri Light"/>
            </a:endParaRPr>
          </a:p>
        </p:txBody>
      </p:sp>
    </p:spTree>
    <p:extLst>
      <p:ext uri="{BB962C8B-B14F-4D97-AF65-F5344CB8AC3E}">
        <p14:creationId xmlns:p14="http://schemas.microsoft.com/office/powerpoint/2010/main" val="12839170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6E36B62D-34E6-41D4-B3AA-AC21AB3879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DF1EDE-5423-435C-B149-87AB1BC22B83}"/>
              </a:ext>
            </a:extLst>
          </p:cNvPr>
          <p:cNvSpPr>
            <a:spLocks noGrp="1"/>
          </p:cNvSpPr>
          <p:nvPr>
            <p:ph type="ctrTitle"/>
          </p:nvPr>
        </p:nvSpPr>
        <p:spPr>
          <a:xfrm>
            <a:off x="5081043" y="770467"/>
            <a:ext cx="6608963" cy="3352800"/>
          </a:xfrm>
        </p:spPr>
        <p:txBody>
          <a:bodyPr>
            <a:normAutofit/>
          </a:bodyPr>
          <a:lstStyle/>
          <a:p>
            <a:r>
              <a:rPr lang="en-US" dirty="0">
                <a:ea typeface="Calibri Light"/>
                <a:cs typeface="Calibri Light"/>
              </a:rPr>
              <a:t>Thank you for listening</a:t>
            </a:r>
            <a:endParaRPr lang="en-US" dirty="0"/>
          </a:p>
        </p:txBody>
      </p:sp>
      <p:sp>
        <p:nvSpPr>
          <p:cNvPr id="3" name="Subtitle 2">
            <a:extLst>
              <a:ext uri="{FF2B5EF4-FFF2-40B4-BE49-F238E27FC236}">
                <a16:creationId xmlns:a16="http://schemas.microsoft.com/office/drawing/2014/main" id="{AF64C29E-DF30-4DC6-AB95-2016F9A703B6}"/>
              </a:ext>
            </a:extLst>
          </p:cNvPr>
          <p:cNvSpPr>
            <a:spLocks noGrp="1"/>
          </p:cNvSpPr>
          <p:nvPr>
            <p:ph type="subTitle" idx="1"/>
          </p:nvPr>
        </p:nvSpPr>
        <p:spPr>
          <a:xfrm>
            <a:off x="5145052" y="4206876"/>
            <a:ext cx="6544954" cy="1645920"/>
          </a:xfrm>
        </p:spPr>
        <p:txBody>
          <a:bodyPr vert="horz" lIns="91440" tIns="45720" rIns="91440" bIns="45720" rtlCol="0">
            <a:normAutofit/>
          </a:bodyPr>
          <a:lstStyle/>
          <a:p>
            <a:r>
              <a:rPr lang="en-US">
                <a:solidFill>
                  <a:srgbClr val="FFFFFF"/>
                </a:solidFill>
                <a:cs typeface="Calibri Light"/>
              </a:rPr>
              <a:t>Matt Pearce</a:t>
            </a:r>
            <a:endParaRPr lang="en-US">
              <a:solidFill>
                <a:srgbClr val="FFFFFF"/>
              </a:solidFill>
            </a:endParaRPr>
          </a:p>
          <a:p>
            <a:r>
              <a:rPr lang="en-US">
                <a:solidFill>
                  <a:srgbClr val="FFFFFF"/>
                </a:solidFill>
                <a:cs typeface="Calibri Light"/>
              </a:rPr>
              <a:t>Student no. 2330306</a:t>
            </a:r>
          </a:p>
          <a:p>
            <a:endParaRPr lang="en-US">
              <a:solidFill>
                <a:srgbClr val="FFFFFF"/>
              </a:solidFill>
              <a:cs typeface="Calibri Light"/>
            </a:endParaRPr>
          </a:p>
          <a:p>
            <a:endParaRPr lang="en-US">
              <a:solidFill>
                <a:srgbClr val="FFFFFF"/>
              </a:solidFill>
              <a:cs typeface="Calibri Light"/>
            </a:endParaRPr>
          </a:p>
        </p:txBody>
      </p:sp>
      <p:sp>
        <p:nvSpPr>
          <p:cNvPr id="34" name="Rectangle 33">
            <a:extLst>
              <a:ext uri="{FF2B5EF4-FFF2-40B4-BE49-F238E27FC236}">
                <a16:creationId xmlns:a16="http://schemas.microsoft.com/office/drawing/2014/main" id="{97E92409-AD19-4CE3-9956-8C03560F7E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9056"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pic>
        <p:nvPicPr>
          <p:cNvPr id="10" name="Graphic 9" descr="Smiling Face with No Fill">
            <a:extLst>
              <a:ext uri="{FF2B5EF4-FFF2-40B4-BE49-F238E27FC236}">
                <a16:creationId xmlns:a16="http://schemas.microsoft.com/office/drawing/2014/main" id="{F8EAB58A-11D5-504E-FF26-2926C8B4ED9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43464" y="1742701"/>
            <a:ext cx="3352128" cy="3352128"/>
          </a:xfrm>
          <a:prstGeom prst="rect">
            <a:avLst/>
          </a:prstGeom>
        </p:spPr>
      </p:pic>
      <p:sp>
        <p:nvSpPr>
          <p:cNvPr id="6" name="Slide Number Placeholder 5">
            <a:extLst>
              <a:ext uri="{FF2B5EF4-FFF2-40B4-BE49-F238E27FC236}">
                <a16:creationId xmlns:a16="http://schemas.microsoft.com/office/drawing/2014/main" id="{4C127D99-645F-4FCF-9573-FDFE2A344FA9}"/>
              </a:ext>
            </a:extLst>
          </p:cNvPr>
          <p:cNvSpPr>
            <a:spLocks noGrp="1"/>
          </p:cNvSpPr>
          <p:nvPr>
            <p:ph type="sldNum" sz="quarter" idx="12"/>
          </p:nvPr>
        </p:nvSpPr>
        <p:spPr>
          <a:xfrm>
            <a:off x="8763926" y="5876412"/>
            <a:ext cx="2926080" cy="1397039"/>
          </a:xfrm>
        </p:spPr>
        <p:txBody>
          <a:bodyPr>
            <a:normAutofit/>
          </a:bodyPr>
          <a:lstStyle/>
          <a:p>
            <a:pPr>
              <a:lnSpc>
                <a:spcPct val="90000"/>
              </a:lnSpc>
              <a:spcAft>
                <a:spcPts val="600"/>
              </a:spcAft>
            </a:pPr>
            <a:fld id="{A49DFD55-3C28-40EF-9E31-A92D2E4017FF}" type="slidenum">
              <a:rPr lang="en-US" sz="9500" smtClean="0"/>
              <a:pPr>
                <a:lnSpc>
                  <a:spcPct val="90000"/>
                </a:lnSpc>
                <a:spcAft>
                  <a:spcPts val="600"/>
                </a:spcAft>
              </a:pPr>
              <a:t>10</a:t>
            </a:fld>
            <a:endParaRPr lang="en-US" sz="9500"/>
          </a:p>
        </p:txBody>
      </p:sp>
    </p:spTree>
    <p:extLst>
      <p:ext uri="{BB962C8B-B14F-4D97-AF65-F5344CB8AC3E}">
        <p14:creationId xmlns:p14="http://schemas.microsoft.com/office/powerpoint/2010/main" val="1969787568"/>
      </p:ext>
    </p:extLst>
  </p:cSld>
  <p:clrMapOvr>
    <a:masterClrMapping/>
  </p:clrMapOvr>
</p:sld>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9168DCE-134F-4610-A6AA-88CEBE8D71D2}">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5EDE3176-A15D-46A3-BDDB-64A0D736322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ABF691C-888B-4061-8A6F-D5CE84A0254B}">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132</TotalTime>
  <Words>518</Words>
  <Application>Microsoft Office PowerPoint</Application>
  <PresentationFormat>Widescreen</PresentationFormat>
  <Paragraphs>120</Paragraphs>
  <Slides>10</Slides>
  <Notes>9</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Metropolitan</vt:lpstr>
      <vt:lpstr>Behavioural Leadership Theory</vt:lpstr>
      <vt:lpstr>What defines the behavioural theory of leadership? </vt:lpstr>
      <vt:lpstr>Discovered during 1940s and 50s</vt:lpstr>
      <vt:lpstr>Types of behaviours</vt:lpstr>
      <vt:lpstr>The skill is in combining both and getting the balance right.</vt:lpstr>
      <vt:lpstr>My practice</vt:lpstr>
      <vt:lpstr>Limitations</vt:lpstr>
      <vt:lpstr>Summary </vt:lpstr>
      <vt:lpstr>PowerPoint Presentation</vt:lpstr>
      <vt:lpstr>Thank you for listening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Basic Presentation</dc:title>
  <dc:creator/>
  <cp:lastModifiedBy>Matthew Pearce (Welsh Ambulance Service NHS Trust - 020)</cp:lastModifiedBy>
  <cp:revision>686</cp:revision>
  <dcterms:created xsi:type="dcterms:W3CDTF">2024-03-30T15:32:53Z</dcterms:created>
  <dcterms:modified xsi:type="dcterms:W3CDTF">2024-04-11T13:27:41Z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