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7562850" cy="106981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055" userDrawn="1">
          <p15:clr>
            <a:srgbClr val="A4A3A4"/>
          </p15:clr>
        </p15:guide>
        <p15:guide id="2" pos="203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9BE135-39C1-4AA0-9B49-ECFCF5656F1A}" v="1" dt="2025-05-11T18:18:59.5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p:scale>
          <a:sx n="110" d="100"/>
          <a:sy n="110" d="100"/>
        </p:scale>
        <p:origin x="2190" y="36"/>
      </p:cViewPr>
      <p:guideLst>
        <p:guide orient="horz" pos="3055"/>
        <p:guide pos="2036"/>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l salway" userId="a5876c6006b95d5b" providerId="LiveId" clId="{899BE135-39C1-4AA0-9B49-ECFCF5656F1A}"/>
    <pc:docChg chg="custSel modSld">
      <pc:chgData name="lil salway" userId="a5876c6006b95d5b" providerId="LiveId" clId="{899BE135-39C1-4AA0-9B49-ECFCF5656F1A}" dt="2025-05-11T18:20:40.808" v="379" actId="20577"/>
      <pc:docMkLst>
        <pc:docMk/>
      </pc:docMkLst>
      <pc:sldChg chg="addSp modSp mod">
        <pc:chgData name="lil salway" userId="a5876c6006b95d5b" providerId="LiveId" clId="{899BE135-39C1-4AA0-9B49-ECFCF5656F1A}" dt="2025-05-11T18:20:40.808" v="379" actId="20577"/>
        <pc:sldMkLst>
          <pc:docMk/>
          <pc:sldMk cId="0" sldId="256"/>
        </pc:sldMkLst>
        <pc:spChg chg="mod">
          <ac:chgData name="lil salway" userId="a5876c6006b95d5b" providerId="LiveId" clId="{899BE135-39C1-4AA0-9B49-ECFCF5656F1A}" dt="2025-05-07T17:33:51.788" v="65" actId="20577"/>
          <ac:spMkLst>
            <pc:docMk/>
            <pc:sldMk cId="0" sldId="256"/>
            <ac:spMk id="2" creationId="{00000000-0000-0000-0000-000000000000}"/>
          </ac:spMkLst>
        </pc:spChg>
        <pc:spChg chg="add mod">
          <ac:chgData name="lil salway" userId="a5876c6006b95d5b" providerId="LiveId" clId="{899BE135-39C1-4AA0-9B49-ECFCF5656F1A}" dt="2025-05-11T18:20:40.808" v="379" actId="20577"/>
          <ac:spMkLst>
            <pc:docMk/>
            <pc:sldMk cId="0" sldId="256"/>
            <ac:spMk id="9" creationId="{3994C865-1B80-6F86-2227-0F4650186B77}"/>
          </ac:spMkLst>
        </pc:spChg>
        <pc:spChg chg="mod">
          <ac:chgData name="lil salway" userId="a5876c6006b95d5b" providerId="LiveId" clId="{899BE135-39C1-4AA0-9B49-ECFCF5656F1A}" dt="2025-05-07T17:30:20.385" v="52" actId="2711"/>
          <ac:spMkLst>
            <pc:docMk/>
            <pc:sldMk cId="0" sldId="256"/>
            <ac:spMk id="11" creationId="{351388D8-9999-E84E-96A1-F2573C931D2E}"/>
          </ac:spMkLst>
        </pc:spChg>
        <pc:spChg chg="mod">
          <ac:chgData name="lil salway" userId="a5876c6006b95d5b" providerId="LiveId" clId="{899BE135-39C1-4AA0-9B49-ECFCF5656F1A}" dt="2025-05-11T16:43:30.215" v="84" actId="114"/>
          <ac:spMkLst>
            <pc:docMk/>
            <pc:sldMk cId="0" sldId="256"/>
            <ac:spMk id="17" creationId="{E8913583-1B6D-4A15-5172-39F7E5069BFC}"/>
          </ac:spMkLst>
        </pc:spChg>
        <pc:spChg chg="mod">
          <ac:chgData name="lil salway" userId="a5876c6006b95d5b" providerId="LiveId" clId="{899BE135-39C1-4AA0-9B49-ECFCF5656F1A}" dt="2025-05-11T16:39:43.186" v="81" actId="20577"/>
          <ac:spMkLst>
            <pc:docMk/>
            <pc:sldMk cId="0" sldId="256"/>
            <ac:spMk id="19" creationId="{C85A8631-0674-99B3-05E1-73C322D14FEB}"/>
          </ac:spMkLst>
        </pc:spChg>
        <pc:picChg chg="mod">
          <ac:chgData name="lil salway" userId="a5876c6006b95d5b" providerId="LiveId" clId="{899BE135-39C1-4AA0-9B49-ECFCF5656F1A}" dt="2025-05-07T17:32:07.793" v="58" actId="14100"/>
          <ac:picMkLst>
            <pc:docMk/>
            <pc:sldMk cId="0" sldId="256"/>
            <ac:picMk id="14" creationId="{81E7C8C3-B999-48A1-7376-4329BA2075B1}"/>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54A2B6-B5F6-498D-B1A1-A5E8317B4C70}" type="datetimeFigureOut">
              <a:rPr lang="en-GB" smtClean="0"/>
              <a:t>11/05/2025</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4B7B790-17D0-431C-A175-99993304C7F5}" type="slidenum">
              <a:rPr lang="en-GB" smtClean="0"/>
              <a:t>‹#›</a:t>
            </a:fld>
            <a:endParaRPr lang="en-GB"/>
          </a:p>
        </p:txBody>
      </p:sp>
    </p:spTree>
    <p:extLst>
      <p:ext uri="{BB962C8B-B14F-4D97-AF65-F5344CB8AC3E}">
        <p14:creationId xmlns:p14="http://schemas.microsoft.com/office/powerpoint/2010/main" val="38930374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38388" y="1143000"/>
            <a:ext cx="2181225"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4B7B790-17D0-431C-A175-99993304C7F5}" type="slidenum">
              <a:rPr lang="en-GB" smtClean="0"/>
              <a:t>1</a:t>
            </a:fld>
            <a:endParaRPr lang="en-GB"/>
          </a:p>
        </p:txBody>
      </p:sp>
    </p:spTree>
    <p:extLst>
      <p:ext uri="{BB962C8B-B14F-4D97-AF65-F5344CB8AC3E}">
        <p14:creationId xmlns:p14="http://schemas.microsoft.com/office/powerpoint/2010/main" val="41605914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84812" y="3013631"/>
            <a:ext cx="5494541" cy="2079450"/>
          </a:xfrm>
        </p:spPr>
        <p:txBody>
          <a:bodyPr/>
          <a:lstStyle/>
          <a:p>
            <a:r>
              <a:rPr lang="en-US"/>
              <a:t>Click to edit Master title style</a:t>
            </a:r>
          </a:p>
        </p:txBody>
      </p:sp>
      <p:sp>
        <p:nvSpPr>
          <p:cNvPr id="3" name="Subtitle 2"/>
          <p:cNvSpPr>
            <a:spLocks noGrp="1"/>
          </p:cNvSpPr>
          <p:nvPr>
            <p:ph type="subTitle" idx="1"/>
          </p:nvPr>
        </p:nvSpPr>
        <p:spPr>
          <a:xfrm>
            <a:off x="969625" y="5497293"/>
            <a:ext cx="4524916" cy="2479171"/>
          </a:xfrm>
        </p:spPr>
        <p:txBody>
          <a:bodyPr/>
          <a:lstStyle>
            <a:lvl1pPr marL="0" indent="0" algn="ctr">
              <a:buNone/>
              <a:defRPr>
                <a:solidFill>
                  <a:schemeClr val="tx1">
                    <a:tint val="75000"/>
                  </a:schemeClr>
                </a:solidFill>
              </a:defRPr>
            </a:lvl1pPr>
            <a:lvl2pPr marL="323195" indent="0" algn="ctr">
              <a:buNone/>
              <a:defRPr>
                <a:solidFill>
                  <a:schemeClr val="tx1">
                    <a:tint val="75000"/>
                  </a:schemeClr>
                </a:solidFill>
              </a:defRPr>
            </a:lvl2pPr>
            <a:lvl3pPr marL="646389" indent="0" algn="ctr">
              <a:buNone/>
              <a:defRPr>
                <a:solidFill>
                  <a:schemeClr val="tx1">
                    <a:tint val="75000"/>
                  </a:schemeClr>
                </a:solidFill>
              </a:defRPr>
            </a:lvl3pPr>
            <a:lvl4pPr marL="969584" indent="0" algn="ctr">
              <a:buNone/>
              <a:defRPr>
                <a:solidFill>
                  <a:schemeClr val="tx1">
                    <a:tint val="75000"/>
                  </a:schemeClr>
                </a:solidFill>
              </a:defRPr>
            </a:lvl4pPr>
            <a:lvl5pPr marL="1292779" indent="0" algn="ctr">
              <a:buNone/>
              <a:defRPr>
                <a:solidFill>
                  <a:schemeClr val="tx1">
                    <a:tint val="75000"/>
                  </a:schemeClr>
                </a:solidFill>
              </a:defRPr>
            </a:lvl5pPr>
            <a:lvl6pPr marL="1615973" indent="0" algn="ctr">
              <a:buNone/>
              <a:defRPr>
                <a:solidFill>
                  <a:schemeClr val="tx1">
                    <a:tint val="75000"/>
                  </a:schemeClr>
                </a:solidFill>
              </a:defRPr>
            </a:lvl6pPr>
            <a:lvl7pPr marL="1939168" indent="0" algn="ctr">
              <a:buNone/>
              <a:defRPr>
                <a:solidFill>
                  <a:schemeClr val="tx1">
                    <a:tint val="75000"/>
                  </a:schemeClr>
                </a:solidFill>
              </a:defRPr>
            </a:lvl7pPr>
            <a:lvl8pPr marL="2262363" indent="0" algn="ctr">
              <a:buNone/>
              <a:defRPr>
                <a:solidFill>
                  <a:schemeClr val="tx1">
                    <a:tint val="75000"/>
                  </a:schemeClr>
                </a:solidFill>
              </a:defRPr>
            </a:lvl8pPr>
            <a:lvl9pPr marL="2585557"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5/11/2025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10625" y="6233859"/>
            <a:ext cx="5494541" cy="1926747"/>
          </a:xfrm>
        </p:spPr>
        <p:txBody>
          <a:bodyPr anchor="t"/>
          <a:lstStyle>
            <a:lvl1pPr algn="l">
              <a:defRPr sz="2828" b="1" cap="all"/>
            </a:lvl1pPr>
          </a:lstStyle>
          <a:p>
            <a:r>
              <a:rPr lang="en-US"/>
              <a:t>Click to edit Master title style</a:t>
            </a:r>
          </a:p>
        </p:txBody>
      </p:sp>
      <p:sp>
        <p:nvSpPr>
          <p:cNvPr id="3" name="Text Placeholder 2"/>
          <p:cNvSpPr>
            <a:spLocks noGrp="1"/>
          </p:cNvSpPr>
          <p:nvPr>
            <p:ph type="body" idx="1"/>
          </p:nvPr>
        </p:nvSpPr>
        <p:spPr>
          <a:xfrm>
            <a:off x="510625" y="4111743"/>
            <a:ext cx="5494541" cy="2122116"/>
          </a:xfrm>
        </p:spPr>
        <p:txBody>
          <a:bodyPr anchor="b"/>
          <a:lstStyle>
            <a:lvl1pPr marL="0" indent="0">
              <a:buNone/>
              <a:defRPr sz="1414">
                <a:solidFill>
                  <a:schemeClr val="tx1">
                    <a:tint val="75000"/>
                  </a:schemeClr>
                </a:solidFill>
              </a:defRPr>
            </a:lvl1pPr>
            <a:lvl2pPr marL="323195" indent="0">
              <a:buNone/>
              <a:defRPr sz="1272">
                <a:solidFill>
                  <a:schemeClr val="tx1">
                    <a:tint val="75000"/>
                  </a:schemeClr>
                </a:solidFill>
              </a:defRPr>
            </a:lvl2pPr>
            <a:lvl3pPr marL="646389" indent="0">
              <a:buNone/>
              <a:defRPr sz="1131">
                <a:solidFill>
                  <a:schemeClr val="tx1">
                    <a:tint val="75000"/>
                  </a:schemeClr>
                </a:solidFill>
              </a:defRPr>
            </a:lvl3pPr>
            <a:lvl4pPr marL="969584" indent="0">
              <a:buNone/>
              <a:defRPr sz="990">
                <a:solidFill>
                  <a:schemeClr val="tx1">
                    <a:tint val="75000"/>
                  </a:schemeClr>
                </a:solidFill>
              </a:defRPr>
            </a:lvl4pPr>
            <a:lvl5pPr marL="1292779" indent="0">
              <a:buNone/>
              <a:defRPr sz="990">
                <a:solidFill>
                  <a:schemeClr val="tx1">
                    <a:tint val="75000"/>
                  </a:schemeClr>
                </a:solidFill>
              </a:defRPr>
            </a:lvl5pPr>
            <a:lvl6pPr marL="1615973" indent="0">
              <a:buNone/>
              <a:defRPr sz="990">
                <a:solidFill>
                  <a:schemeClr val="tx1">
                    <a:tint val="75000"/>
                  </a:schemeClr>
                </a:solidFill>
              </a:defRPr>
            </a:lvl6pPr>
            <a:lvl7pPr marL="1939168" indent="0">
              <a:buNone/>
              <a:defRPr sz="990">
                <a:solidFill>
                  <a:schemeClr val="tx1">
                    <a:tint val="75000"/>
                  </a:schemeClr>
                </a:solidFill>
              </a:defRPr>
            </a:lvl7pPr>
            <a:lvl8pPr marL="2262363" indent="0">
              <a:buNone/>
              <a:defRPr sz="990">
                <a:solidFill>
                  <a:schemeClr val="tx1">
                    <a:tint val="75000"/>
                  </a:schemeClr>
                </a:solidFill>
              </a:defRPr>
            </a:lvl8pPr>
            <a:lvl9pPr marL="2585557" indent="0">
              <a:buNone/>
              <a:defRPr sz="99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5/11/2025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23208" y="2263592"/>
            <a:ext cx="2855007" cy="6402281"/>
          </a:xfrm>
        </p:spPr>
        <p:txBody>
          <a:bodyPr/>
          <a:lstStyle>
            <a:lvl1pPr>
              <a:defRPr sz="1979"/>
            </a:lvl1pPr>
            <a:lvl2pPr>
              <a:defRPr sz="1697"/>
            </a:lvl2pPr>
            <a:lvl3pPr>
              <a:defRPr sz="1414"/>
            </a:lvl3pPr>
            <a:lvl4pPr>
              <a:defRPr sz="1272"/>
            </a:lvl4pPr>
            <a:lvl5pPr>
              <a:defRPr sz="1272"/>
            </a:lvl5pPr>
            <a:lvl6pPr>
              <a:defRPr sz="1272"/>
            </a:lvl6pPr>
            <a:lvl7pPr>
              <a:defRPr sz="1272"/>
            </a:lvl7pPr>
            <a:lvl8pPr>
              <a:defRPr sz="1272"/>
            </a:lvl8pPr>
            <a:lvl9pPr>
              <a:defRPr sz="127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285951" y="2263592"/>
            <a:ext cx="2855007" cy="6402281"/>
          </a:xfrm>
        </p:spPr>
        <p:txBody>
          <a:bodyPr/>
          <a:lstStyle>
            <a:lvl1pPr>
              <a:defRPr sz="1979"/>
            </a:lvl1pPr>
            <a:lvl2pPr>
              <a:defRPr sz="1697"/>
            </a:lvl2pPr>
            <a:lvl3pPr>
              <a:defRPr sz="1414"/>
            </a:lvl3pPr>
            <a:lvl4pPr>
              <a:defRPr sz="1272"/>
            </a:lvl4pPr>
            <a:lvl5pPr>
              <a:defRPr sz="1272"/>
            </a:lvl5pPr>
            <a:lvl6pPr>
              <a:defRPr sz="1272"/>
            </a:lvl6pPr>
            <a:lvl7pPr>
              <a:defRPr sz="1272"/>
            </a:lvl7pPr>
            <a:lvl8pPr>
              <a:defRPr sz="1272"/>
            </a:lvl8pPr>
            <a:lvl9pPr>
              <a:defRPr sz="127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5/11/2025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23208" y="2171521"/>
            <a:ext cx="2856129" cy="904987"/>
          </a:xfrm>
        </p:spPr>
        <p:txBody>
          <a:bodyPr anchor="b"/>
          <a:lstStyle>
            <a:lvl1pPr marL="0" indent="0">
              <a:buNone/>
              <a:defRPr sz="1697" b="1"/>
            </a:lvl1pPr>
            <a:lvl2pPr marL="323195" indent="0">
              <a:buNone/>
              <a:defRPr sz="1414" b="1"/>
            </a:lvl2pPr>
            <a:lvl3pPr marL="646389" indent="0">
              <a:buNone/>
              <a:defRPr sz="1272" b="1"/>
            </a:lvl3pPr>
            <a:lvl4pPr marL="969584" indent="0">
              <a:buNone/>
              <a:defRPr sz="1131" b="1"/>
            </a:lvl4pPr>
            <a:lvl5pPr marL="1292779" indent="0">
              <a:buNone/>
              <a:defRPr sz="1131" b="1"/>
            </a:lvl5pPr>
            <a:lvl6pPr marL="1615973" indent="0">
              <a:buNone/>
              <a:defRPr sz="1131" b="1"/>
            </a:lvl6pPr>
            <a:lvl7pPr marL="1939168" indent="0">
              <a:buNone/>
              <a:defRPr sz="1131" b="1"/>
            </a:lvl7pPr>
            <a:lvl8pPr marL="2262363" indent="0">
              <a:buNone/>
              <a:defRPr sz="1131" b="1"/>
            </a:lvl8pPr>
            <a:lvl9pPr marL="2585557" indent="0">
              <a:buNone/>
              <a:defRPr sz="1131" b="1"/>
            </a:lvl9pPr>
          </a:lstStyle>
          <a:p>
            <a:pPr lvl="0"/>
            <a:r>
              <a:rPr lang="en-US"/>
              <a:t>Click to edit Master text styles</a:t>
            </a:r>
          </a:p>
        </p:txBody>
      </p:sp>
      <p:sp>
        <p:nvSpPr>
          <p:cNvPr id="4" name="Content Placeholder 3"/>
          <p:cNvSpPr>
            <a:spLocks noGrp="1"/>
          </p:cNvSpPr>
          <p:nvPr>
            <p:ph sz="half" idx="2"/>
          </p:nvPr>
        </p:nvSpPr>
        <p:spPr>
          <a:xfrm>
            <a:off x="323208" y="3076508"/>
            <a:ext cx="2856129" cy="5589364"/>
          </a:xfrm>
        </p:spPr>
        <p:txBody>
          <a:bodyPr/>
          <a:lstStyle>
            <a:lvl1pPr>
              <a:defRPr sz="1697"/>
            </a:lvl1pPr>
            <a:lvl2pPr>
              <a:defRPr sz="1414"/>
            </a:lvl2pPr>
            <a:lvl3pPr>
              <a:defRPr sz="1272"/>
            </a:lvl3pPr>
            <a:lvl4pPr>
              <a:defRPr sz="1131"/>
            </a:lvl4pPr>
            <a:lvl5pPr>
              <a:defRPr sz="1131"/>
            </a:lvl5pPr>
            <a:lvl6pPr>
              <a:defRPr sz="1131"/>
            </a:lvl6pPr>
            <a:lvl7pPr>
              <a:defRPr sz="1131"/>
            </a:lvl7pPr>
            <a:lvl8pPr>
              <a:defRPr sz="1131"/>
            </a:lvl8pPr>
            <a:lvl9pPr>
              <a:defRPr sz="113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283707" y="2171521"/>
            <a:ext cx="2857251" cy="904987"/>
          </a:xfrm>
        </p:spPr>
        <p:txBody>
          <a:bodyPr anchor="b"/>
          <a:lstStyle>
            <a:lvl1pPr marL="0" indent="0">
              <a:buNone/>
              <a:defRPr sz="1697" b="1"/>
            </a:lvl1pPr>
            <a:lvl2pPr marL="323195" indent="0">
              <a:buNone/>
              <a:defRPr sz="1414" b="1"/>
            </a:lvl2pPr>
            <a:lvl3pPr marL="646389" indent="0">
              <a:buNone/>
              <a:defRPr sz="1272" b="1"/>
            </a:lvl3pPr>
            <a:lvl4pPr marL="969584" indent="0">
              <a:buNone/>
              <a:defRPr sz="1131" b="1"/>
            </a:lvl4pPr>
            <a:lvl5pPr marL="1292779" indent="0">
              <a:buNone/>
              <a:defRPr sz="1131" b="1"/>
            </a:lvl5pPr>
            <a:lvl6pPr marL="1615973" indent="0">
              <a:buNone/>
              <a:defRPr sz="1131" b="1"/>
            </a:lvl6pPr>
            <a:lvl7pPr marL="1939168" indent="0">
              <a:buNone/>
              <a:defRPr sz="1131" b="1"/>
            </a:lvl7pPr>
            <a:lvl8pPr marL="2262363" indent="0">
              <a:buNone/>
              <a:defRPr sz="1131" b="1"/>
            </a:lvl8pPr>
            <a:lvl9pPr marL="2585557" indent="0">
              <a:buNone/>
              <a:defRPr sz="1131" b="1"/>
            </a:lvl9pPr>
          </a:lstStyle>
          <a:p>
            <a:pPr lvl="0"/>
            <a:r>
              <a:rPr lang="en-US"/>
              <a:t>Click to edit Master text styles</a:t>
            </a:r>
          </a:p>
        </p:txBody>
      </p:sp>
      <p:sp>
        <p:nvSpPr>
          <p:cNvPr id="6" name="Content Placeholder 5"/>
          <p:cNvSpPr>
            <a:spLocks noGrp="1"/>
          </p:cNvSpPr>
          <p:nvPr>
            <p:ph sz="quarter" idx="4"/>
          </p:nvPr>
        </p:nvSpPr>
        <p:spPr>
          <a:xfrm>
            <a:off x="3283707" y="3076508"/>
            <a:ext cx="2857251" cy="5589364"/>
          </a:xfrm>
        </p:spPr>
        <p:txBody>
          <a:bodyPr/>
          <a:lstStyle>
            <a:lvl1pPr>
              <a:defRPr sz="1697"/>
            </a:lvl1pPr>
            <a:lvl2pPr>
              <a:defRPr sz="1414"/>
            </a:lvl2pPr>
            <a:lvl3pPr>
              <a:defRPr sz="1272"/>
            </a:lvl3pPr>
            <a:lvl4pPr>
              <a:defRPr sz="1131"/>
            </a:lvl4pPr>
            <a:lvl5pPr>
              <a:defRPr sz="1131"/>
            </a:lvl5pPr>
            <a:lvl6pPr>
              <a:defRPr sz="1131"/>
            </a:lvl6pPr>
            <a:lvl7pPr>
              <a:defRPr sz="1131"/>
            </a:lvl7pPr>
            <a:lvl8pPr>
              <a:defRPr sz="1131"/>
            </a:lvl8pPr>
            <a:lvl9pPr>
              <a:defRPr sz="113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5/11/2025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5/11/2025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5/11/2025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23209" y="386248"/>
            <a:ext cx="2126666" cy="1643798"/>
          </a:xfrm>
        </p:spPr>
        <p:txBody>
          <a:bodyPr anchor="b"/>
          <a:lstStyle>
            <a:lvl1pPr algn="l">
              <a:defRPr sz="1414" b="1"/>
            </a:lvl1pPr>
          </a:lstStyle>
          <a:p>
            <a:r>
              <a:rPr lang="en-US"/>
              <a:t>Click to edit Master title style</a:t>
            </a:r>
          </a:p>
        </p:txBody>
      </p:sp>
      <p:sp>
        <p:nvSpPr>
          <p:cNvPr id="3" name="Content Placeholder 2"/>
          <p:cNvSpPr>
            <a:spLocks noGrp="1"/>
          </p:cNvSpPr>
          <p:nvPr>
            <p:ph idx="1"/>
          </p:nvPr>
        </p:nvSpPr>
        <p:spPr>
          <a:xfrm>
            <a:off x="2527309" y="386249"/>
            <a:ext cx="3613648" cy="8279624"/>
          </a:xfrm>
        </p:spPr>
        <p:txBody>
          <a:bodyPr/>
          <a:lstStyle>
            <a:lvl1pPr>
              <a:defRPr sz="2262"/>
            </a:lvl1pPr>
            <a:lvl2pPr>
              <a:defRPr sz="1979"/>
            </a:lvl2pPr>
            <a:lvl3pPr>
              <a:defRPr sz="1697"/>
            </a:lvl3pPr>
            <a:lvl4pPr>
              <a:defRPr sz="1414"/>
            </a:lvl4pPr>
            <a:lvl5pPr>
              <a:defRPr sz="1414"/>
            </a:lvl5pPr>
            <a:lvl6pPr>
              <a:defRPr sz="1414"/>
            </a:lvl6pPr>
            <a:lvl7pPr>
              <a:defRPr sz="1414"/>
            </a:lvl7pPr>
            <a:lvl8pPr>
              <a:defRPr sz="1414"/>
            </a:lvl8pPr>
            <a:lvl9pPr>
              <a:defRPr sz="141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23209" y="2030047"/>
            <a:ext cx="2126666" cy="6635826"/>
          </a:xfrm>
        </p:spPr>
        <p:txBody>
          <a:bodyPr/>
          <a:lstStyle>
            <a:lvl1pPr marL="0" indent="0">
              <a:buNone/>
              <a:defRPr sz="990"/>
            </a:lvl1pPr>
            <a:lvl2pPr marL="323195" indent="0">
              <a:buNone/>
              <a:defRPr sz="848"/>
            </a:lvl2pPr>
            <a:lvl3pPr marL="646389" indent="0">
              <a:buNone/>
              <a:defRPr sz="707"/>
            </a:lvl3pPr>
            <a:lvl4pPr marL="969584" indent="0">
              <a:buNone/>
              <a:defRPr sz="636"/>
            </a:lvl4pPr>
            <a:lvl5pPr marL="1292779" indent="0">
              <a:buNone/>
              <a:defRPr sz="636"/>
            </a:lvl5pPr>
            <a:lvl6pPr marL="1615973" indent="0">
              <a:buNone/>
              <a:defRPr sz="636"/>
            </a:lvl6pPr>
            <a:lvl7pPr marL="1939168" indent="0">
              <a:buNone/>
              <a:defRPr sz="636"/>
            </a:lvl7pPr>
            <a:lvl8pPr marL="2262363" indent="0">
              <a:buNone/>
              <a:defRPr sz="636"/>
            </a:lvl8pPr>
            <a:lvl9pPr marL="2585557" indent="0">
              <a:buNone/>
              <a:defRPr sz="636"/>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67022" y="6790774"/>
            <a:ext cx="3878500" cy="801689"/>
          </a:xfrm>
        </p:spPr>
        <p:txBody>
          <a:bodyPr anchor="b"/>
          <a:lstStyle>
            <a:lvl1pPr algn="l">
              <a:defRPr sz="1414" b="1"/>
            </a:lvl1pPr>
          </a:lstStyle>
          <a:p>
            <a:r>
              <a:rPr lang="en-US"/>
              <a:t>Click to edit Master title style</a:t>
            </a:r>
          </a:p>
        </p:txBody>
      </p:sp>
      <p:sp>
        <p:nvSpPr>
          <p:cNvPr id="3" name="Picture Placeholder 2"/>
          <p:cNvSpPr>
            <a:spLocks noGrp="1"/>
          </p:cNvSpPr>
          <p:nvPr>
            <p:ph type="pic" idx="1"/>
          </p:nvPr>
        </p:nvSpPr>
        <p:spPr>
          <a:xfrm>
            <a:off x="1267022" y="866812"/>
            <a:ext cx="3878500" cy="5820663"/>
          </a:xfrm>
        </p:spPr>
        <p:txBody>
          <a:bodyPr/>
          <a:lstStyle>
            <a:lvl1pPr marL="0" indent="0">
              <a:buNone/>
              <a:defRPr sz="2262"/>
            </a:lvl1pPr>
            <a:lvl2pPr marL="323195" indent="0">
              <a:buNone/>
              <a:defRPr sz="1979"/>
            </a:lvl2pPr>
            <a:lvl3pPr marL="646389" indent="0">
              <a:buNone/>
              <a:defRPr sz="1697"/>
            </a:lvl3pPr>
            <a:lvl4pPr marL="969584" indent="0">
              <a:buNone/>
              <a:defRPr sz="1414"/>
            </a:lvl4pPr>
            <a:lvl5pPr marL="1292779" indent="0">
              <a:buNone/>
              <a:defRPr sz="1414"/>
            </a:lvl5pPr>
            <a:lvl6pPr marL="1615973" indent="0">
              <a:buNone/>
              <a:defRPr sz="1414"/>
            </a:lvl6pPr>
            <a:lvl7pPr marL="1939168" indent="0">
              <a:buNone/>
              <a:defRPr sz="1414"/>
            </a:lvl7pPr>
            <a:lvl8pPr marL="2262363" indent="0">
              <a:buNone/>
              <a:defRPr sz="1414"/>
            </a:lvl8pPr>
            <a:lvl9pPr marL="2585557" indent="0">
              <a:buNone/>
              <a:defRPr sz="1414"/>
            </a:lvl9pPr>
          </a:lstStyle>
          <a:p>
            <a:endParaRPr lang="en-US"/>
          </a:p>
        </p:txBody>
      </p:sp>
      <p:sp>
        <p:nvSpPr>
          <p:cNvPr id="4" name="Text Placeholder 3"/>
          <p:cNvSpPr>
            <a:spLocks noGrp="1"/>
          </p:cNvSpPr>
          <p:nvPr>
            <p:ph type="body" sz="half" idx="2"/>
          </p:nvPr>
        </p:nvSpPr>
        <p:spPr>
          <a:xfrm>
            <a:off x="1267022" y="7592463"/>
            <a:ext cx="3878500" cy="1138532"/>
          </a:xfrm>
        </p:spPr>
        <p:txBody>
          <a:bodyPr/>
          <a:lstStyle>
            <a:lvl1pPr marL="0" indent="0">
              <a:buNone/>
              <a:defRPr sz="990"/>
            </a:lvl1pPr>
            <a:lvl2pPr marL="323195" indent="0">
              <a:buNone/>
              <a:defRPr sz="848"/>
            </a:lvl2pPr>
            <a:lvl3pPr marL="646389" indent="0">
              <a:buNone/>
              <a:defRPr sz="707"/>
            </a:lvl3pPr>
            <a:lvl4pPr marL="969584" indent="0">
              <a:buNone/>
              <a:defRPr sz="636"/>
            </a:lvl4pPr>
            <a:lvl5pPr marL="1292779" indent="0">
              <a:buNone/>
              <a:defRPr sz="636"/>
            </a:lvl5pPr>
            <a:lvl6pPr marL="1615973" indent="0">
              <a:buNone/>
              <a:defRPr sz="636"/>
            </a:lvl6pPr>
            <a:lvl7pPr marL="1939168" indent="0">
              <a:buNone/>
              <a:defRPr sz="636"/>
            </a:lvl7pPr>
            <a:lvl8pPr marL="2262363" indent="0">
              <a:buNone/>
              <a:defRPr sz="636"/>
            </a:lvl8pPr>
            <a:lvl9pPr marL="2585557" indent="0">
              <a:buNone/>
              <a:defRPr sz="636"/>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5/11/2025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686520" y="388495"/>
            <a:ext cx="1454437" cy="827737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23208" y="388495"/>
            <a:ext cx="4255576" cy="827737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5/11/2025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23208" y="388494"/>
            <a:ext cx="5817749" cy="161685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23208" y="2263592"/>
            <a:ext cx="5817749" cy="64022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23208" y="8991488"/>
            <a:ext cx="1508305" cy="516494"/>
          </a:xfrm>
          <a:prstGeom prst="rect">
            <a:avLst/>
          </a:prstGeom>
        </p:spPr>
        <p:txBody>
          <a:bodyPr vert="horz" lIns="91440" tIns="45720" rIns="91440" bIns="45720" rtlCol="0" anchor="ctr"/>
          <a:lstStyle>
            <a:lvl1pPr algn="l">
              <a:defRPr sz="848">
                <a:solidFill>
                  <a:schemeClr val="tx1">
                    <a:tint val="75000"/>
                  </a:schemeClr>
                </a:solidFill>
              </a:defRPr>
            </a:lvl1pPr>
          </a:lstStyle>
          <a:p>
            <a:fld id="{5BCAD085-E8A6-8845-BD4E-CB4CCA059FC4}" type="datetimeFigureOut">
              <a:rPr lang="en-US" smtClean="0"/>
              <a:t>5/11/2025</a:t>
            </a:fld>
            <a:endParaRPr lang="en-US"/>
          </a:p>
        </p:txBody>
      </p:sp>
      <p:sp>
        <p:nvSpPr>
          <p:cNvPr id="5" name="Footer Placeholder 4"/>
          <p:cNvSpPr>
            <a:spLocks noGrp="1"/>
          </p:cNvSpPr>
          <p:nvPr>
            <p:ph type="ftr" sz="quarter" idx="3"/>
          </p:nvPr>
        </p:nvSpPr>
        <p:spPr>
          <a:xfrm>
            <a:off x="2208590" y="8991488"/>
            <a:ext cx="2046986" cy="516494"/>
          </a:xfrm>
          <a:prstGeom prst="rect">
            <a:avLst/>
          </a:prstGeom>
        </p:spPr>
        <p:txBody>
          <a:bodyPr vert="horz" lIns="91440" tIns="45720" rIns="91440" bIns="45720" rtlCol="0" anchor="ctr"/>
          <a:lstStyle>
            <a:lvl1pPr algn="ctr">
              <a:defRPr sz="848">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632652" y="8991488"/>
            <a:ext cx="1508305" cy="516494"/>
          </a:xfrm>
          <a:prstGeom prst="rect">
            <a:avLst/>
          </a:prstGeom>
        </p:spPr>
        <p:txBody>
          <a:bodyPr vert="horz" lIns="91440" tIns="45720" rIns="91440" bIns="45720" rtlCol="0" anchor="ctr"/>
          <a:lstStyle>
            <a:lvl1pPr algn="r">
              <a:defRPr sz="848">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323195" rtl="0" eaLnBrk="1" latinLnBrk="0" hangingPunct="1">
        <a:spcBef>
          <a:spcPct val="0"/>
        </a:spcBef>
        <a:buNone/>
        <a:defRPr sz="3110" kern="1200">
          <a:solidFill>
            <a:schemeClr val="tx1"/>
          </a:solidFill>
          <a:latin typeface="+mj-lt"/>
          <a:ea typeface="+mj-ea"/>
          <a:cs typeface="+mj-cs"/>
        </a:defRPr>
      </a:lvl1pPr>
    </p:titleStyle>
    <p:bodyStyle>
      <a:lvl1pPr marL="242396" indent="-242396" algn="l" defTabSz="323195" rtl="0" eaLnBrk="1" latinLnBrk="0" hangingPunct="1">
        <a:spcBef>
          <a:spcPct val="20000"/>
        </a:spcBef>
        <a:buFont typeface="Arial"/>
        <a:buChar char="•"/>
        <a:defRPr sz="2262" kern="1200">
          <a:solidFill>
            <a:schemeClr val="tx1"/>
          </a:solidFill>
          <a:latin typeface="+mn-lt"/>
          <a:ea typeface="+mn-ea"/>
          <a:cs typeface="+mn-cs"/>
        </a:defRPr>
      </a:lvl1pPr>
      <a:lvl2pPr marL="525191" indent="-201997" algn="l" defTabSz="323195" rtl="0" eaLnBrk="1" latinLnBrk="0" hangingPunct="1">
        <a:spcBef>
          <a:spcPct val="20000"/>
        </a:spcBef>
        <a:buFont typeface="Arial"/>
        <a:buChar char="–"/>
        <a:defRPr sz="1979" kern="1200">
          <a:solidFill>
            <a:schemeClr val="tx1"/>
          </a:solidFill>
          <a:latin typeface="+mn-lt"/>
          <a:ea typeface="+mn-ea"/>
          <a:cs typeface="+mn-cs"/>
        </a:defRPr>
      </a:lvl2pPr>
      <a:lvl3pPr marL="807987" indent="-161597" algn="l" defTabSz="323195" rtl="0" eaLnBrk="1" latinLnBrk="0" hangingPunct="1">
        <a:spcBef>
          <a:spcPct val="20000"/>
        </a:spcBef>
        <a:buFont typeface="Arial"/>
        <a:buChar char="•"/>
        <a:defRPr sz="1697" kern="1200">
          <a:solidFill>
            <a:schemeClr val="tx1"/>
          </a:solidFill>
          <a:latin typeface="+mn-lt"/>
          <a:ea typeface="+mn-ea"/>
          <a:cs typeface="+mn-cs"/>
        </a:defRPr>
      </a:lvl3pPr>
      <a:lvl4pPr marL="1131181" indent="-161597" algn="l" defTabSz="323195" rtl="0" eaLnBrk="1" latinLnBrk="0" hangingPunct="1">
        <a:spcBef>
          <a:spcPct val="20000"/>
        </a:spcBef>
        <a:buFont typeface="Arial"/>
        <a:buChar char="–"/>
        <a:defRPr sz="1414" kern="1200">
          <a:solidFill>
            <a:schemeClr val="tx1"/>
          </a:solidFill>
          <a:latin typeface="+mn-lt"/>
          <a:ea typeface="+mn-ea"/>
          <a:cs typeface="+mn-cs"/>
        </a:defRPr>
      </a:lvl4pPr>
      <a:lvl5pPr marL="1454376" indent="-161597" algn="l" defTabSz="323195" rtl="0" eaLnBrk="1" latinLnBrk="0" hangingPunct="1">
        <a:spcBef>
          <a:spcPct val="20000"/>
        </a:spcBef>
        <a:buFont typeface="Arial"/>
        <a:buChar char="»"/>
        <a:defRPr sz="1414" kern="1200">
          <a:solidFill>
            <a:schemeClr val="tx1"/>
          </a:solidFill>
          <a:latin typeface="+mn-lt"/>
          <a:ea typeface="+mn-ea"/>
          <a:cs typeface="+mn-cs"/>
        </a:defRPr>
      </a:lvl5pPr>
      <a:lvl6pPr marL="1777571" indent="-161597" algn="l" defTabSz="323195" rtl="0" eaLnBrk="1" latinLnBrk="0" hangingPunct="1">
        <a:spcBef>
          <a:spcPct val="20000"/>
        </a:spcBef>
        <a:buFont typeface="Arial"/>
        <a:buChar char="•"/>
        <a:defRPr sz="1414" kern="1200">
          <a:solidFill>
            <a:schemeClr val="tx1"/>
          </a:solidFill>
          <a:latin typeface="+mn-lt"/>
          <a:ea typeface="+mn-ea"/>
          <a:cs typeface="+mn-cs"/>
        </a:defRPr>
      </a:lvl6pPr>
      <a:lvl7pPr marL="2100765" indent="-161597" algn="l" defTabSz="323195" rtl="0" eaLnBrk="1" latinLnBrk="0" hangingPunct="1">
        <a:spcBef>
          <a:spcPct val="20000"/>
        </a:spcBef>
        <a:buFont typeface="Arial"/>
        <a:buChar char="•"/>
        <a:defRPr sz="1414" kern="1200">
          <a:solidFill>
            <a:schemeClr val="tx1"/>
          </a:solidFill>
          <a:latin typeface="+mn-lt"/>
          <a:ea typeface="+mn-ea"/>
          <a:cs typeface="+mn-cs"/>
        </a:defRPr>
      </a:lvl7pPr>
      <a:lvl8pPr marL="2423960" indent="-161597" algn="l" defTabSz="323195" rtl="0" eaLnBrk="1" latinLnBrk="0" hangingPunct="1">
        <a:spcBef>
          <a:spcPct val="20000"/>
        </a:spcBef>
        <a:buFont typeface="Arial"/>
        <a:buChar char="•"/>
        <a:defRPr sz="1414" kern="1200">
          <a:solidFill>
            <a:schemeClr val="tx1"/>
          </a:solidFill>
          <a:latin typeface="+mn-lt"/>
          <a:ea typeface="+mn-ea"/>
          <a:cs typeface="+mn-cs"/>
        </a:defRPr>
      </a:lvl8pPr>
      <a:lvl9pPr marL="2747155" indent="-161597" algn="l" defTabSz="323195" rtl="0" eaLnBrk="1" latinLnBrk="0" hangingPunct="1">
        <a:spcBef>
          <a:spcPct val="20000"/>
        </a:spcBef>
        <a:buFont typeface="Arial"/>
        <a:buChar char="•"/>
        <a:defRPr sz="1414" kern="1200">
          <a:solidFill>
            <a:schemeClr val="tx1"/>
          </a:solidFill>
          <a:latin typeface="+mn-lt"/>
          <a:ea typeface="+mn-ea"/>
          <a:cs typeface="+mn-cs"/>
        </a:defRPr>
      </a:lvl9pPr>
    </p:bodyStyle>
    <p:otherStyle>
      <a:defPPr>
        <a:defRPr lang="en-US"/>
      </a:defPPr>
      <a:lvl1pPr marL="0" algn="l" defTabSz="323195" rtl="0" eaLnBrk="1" latinLnBrk="0" hangingPunct="1">
        <a:defRPr sz="1272" kern="1200">
          <a:solidFill>
            <a:schemeClr val="tx1"/>
          </a:solidFill>
          <a:latin typeface="+mn-lt"/>
          <a:ea typeface="+mn-ea"/>
          <a:cs typeface="+mn-cs"/>
        </a:defRPr>
      </a:lvl1pPr>
      <a:lvl2pPr marL="323195" algn="l" defTabSz="323195" rtl="0" eaLnBrk="1" latinLnBrk="0" hangingPunct="1">
        <a:defRPr sz="1272" kern="1200">
          <a:solidFill>
            <a:schemeClr val="tx1"/>
          </a:solidFill>
          <a:latin typeface="+mn-lt"/>
          <a:ea typeface="+mn-ea"/>
          <a:cs typeface="+mn-cs"/>
        </a:defRPr>
      </a:lvl2pPr>
      <a:lvl3pPr marL="646389" algn="l" defTabSz="323195" rtl="0" eaLnBrk="1" latinLnBrk="0" hangingPunct="1">
        <a:defRPr sz="1272" kern="1200">
          <a:solidFill>
            <a:schemeClr val="tx1"/>
          </a:solidFill>
          <a:latin typeface="+mn-lt"/>
          <a:ea typeface="+mn-ea"/>
          <a:cs typeface="+mn-cs"/>
        </a:defRPr>
      </a:lvl3pPr>
      <a:lvl4pPr marL="969584" algn="l" defTabSz="323195" rtl="0" eaLnBrk="1" latinLnBrk="0" hangingPunct="1">
        <a:defRPr sz="1272" kern="1200">
          <a:solidFill>
            <a:schemeClr val="tx1"/>
          </a:solidFill>
          <a:latin typeface="+mn-lt"/>
          <a:ea typeface="+mn-ea"/>
          <a:cs typeface="+mn-cs"/>
        </a:defRPr>
      </a:lvl4pPr>
      <a:lvl5pPr marL="1292779" algn="l" defTabSz="323195" rtl="0" eaLnBrk="1" latinLnBrk="0" hangingPunct="1">
        <a:defRPr sz="1272" kern="1200">
          <a:solidFill>
            <a:schemeClr val="tx1"/>
          </a:solidFill>
          <a:latin typeface="+mn-lt"/>
          <a:ea typeface="+mn-ea"/>
          <a:cs typeface="+mn-cs"/>
        </a:defRPr>
      </a:lvl5pPr>
      <a:lvl6pPr marL="1615973" algn="l" defTabSz="323195" rtl="0" eaLnBrk="1" latinLnBrk="0" hangingPunct="1">
        <a:defRPr sz="1272" kern="1200">
          <a:solidFill>
            <a:schemeClr val="tx1"/>
          </a:solidFill>
          <a:latin typeface="+mn-lt"/>
          <a:ea typeface="+mn-ea"/>
          <a:cs typeface="+mn-cs"/>
        </a:defRPr>
      </a:lvl6pPr>
      <a:lvl7pPr marL="1939168" algn="l" defTabSz="323195" rtl="0" eaLnBrk="1" latinLnBrk="0" hangingPunct="1">
        <a:defRPr sz="1272" kern="1200">
          <a:solidFill>
            <a:schemeClr val="tx1"/>
          </a:solidFill>
          <a:latin typeface="+mn-lt"/>
          <a:ea typeface="+mn-ea"/>
          <a:cs typeface="+mn-cs"/>
        </a:defRPr>
      </a:lvl7pPr>
      <a:lvl8pPr marL="2262363" algn="l" defTabSz="323195" rtl="0" eaLnBrk="1" latinLnBrk="0" hangingPunct="1">
        <a:defRPr sz="1272" kern="1200">
          <a:solidFill>
            <a:schemeClr val="tx1"/>
          </a:solidFill>
          <a:latin typeface="+mn-lt"/>
          <a:ea typeface="+mn-ea"/>
          <a:cs typeface="+mn-cs"/>
        </a:defRPr>
      </a:lvl8pPr>
      <a:lvl9pPr marL="2585557" algn="l" defTabSz="323195" rtl="0" eaLnBrk="1" latinLnBrk="0" hangingPunct="1">
        <a:defRPr sz="1272"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extBox 1"/>
          <p:cNvSpPr txBox="1"/>
          <p:nvPr/>
        </p:nvSpPr>
        <p:spPr>
          <a:xfrm>
            <a:off x="516270" y="228609"/>
            <a:ext cx="6431998" cy="1200329"/>
          </a:xfrm>
          <a:prstGeom prst="rect">
            <a:avLst/>
          </a:prstGeom>
          <a:noFill/>
        </p:spPr>
        <p:txBody>
          <a:bodyPr wrap="square">
            <a:spAutoFit/>
          </a:bodyPr>
          <a:lstStyle/>
          <a:p>
            <a:r>
              <a:rPr sz="2400" b="1" u="sng" dirty="0" err="1">
                <a:solidFill>
                  <a:srgbClr val="0066CC"/>
                </a:solidFill>
              </a:rPr>
              <a:t>Aut</a:t>
            </a:r>
            <a:r>
              <a:rPr lang="en-GB" sz="2400" b="1" u="sng" dirty="0">
                <a:solidFill>
                  <a:srgbClr val="0066CC"/>
                </a:solidFill>
              </a:rPr>
              <a:t>ism and Sensory Processing in Additional        learning Needs (ALN) </a:t>
            </a:r>
            <a:r>
              <a:rPr sz="2400" b="1" dirty="0">
                <a:solidFill>
                  <a:srgbClr val="0066CC"/>
                </a:solidFill>
              </a:rPr>
              <a:t>
</a:t>
            </a:r>
          </a:p>
        </p:txBody>
      </p:sp>
      <p:sp>
        <p:nvSpPr>
          <p:cNvPr id="3" name="TextBox 2"/>
          <p:cNvSpPr txBox="1"/>
          <p:nvPr/>
        </p:nvSpPr>
        <p:spPr>
          <a:xfrm>
            <a:off x="209410" y="1250445"/>
            <a:ext cx="3522859" cy="1863139"/>
          </a:xfrm>
          <a:prstGeom prst="rect">
            <a:avLst/>
          </a:prstGeom>
          <a:noFill/>
        </p:spPr>
        <p:txBody>
          <a:bodyPr wrap="square">
            <a:spAutoFit/>
          </a:bodyPr>
          <a:lstStyle/>
          <a:p>
            <a:r>
              <a:rPr sz="1000" b="1" dirty="0">
                <a:solidFill>
                  <a:srgbClr val="66CC99"/>
                </a:solidFill>
              </a:rPr>
              <a:t>Introduction: What is ALN and Autism?</a:t>
            </a:r>
            <a:endParaRPr lang="en-GB" sz="1000" b="1" dirty="0">
              <a:solidFill>
                <a:srgbClr val="66CC99"/>
              </a:solidFill>
            </a:endParaRPr>
          </a:p>
          <a:p>
            <a:endParaRPr lang="en-GB" sz="900" b="1" dirty="0">
              <a:solidFill>
                <a:srgbClr val="66CC99"/>
              </a:solidFill>
            </a:endParaRPr>
          </a:p>
          <a:p>
            <a:r>
              <a:rPr lang="en-GB" sz="900" dirty="0"/>
              <a:t>Additional Learning Needs (ALN) refers to support required by children with learning, physical, or sensory difficulties (Welsh Government, 2021). Autism is a neurodevelopmental condition affecting communication, behaviour, and sensory processing (National Autistic Society, 2022). As a spectrum condition, autism presents uniquely in each individual. Early identification is vital but can be delayed due to inconsistent pathways (NICE, 2012).</a:t>
            </a:r>
            <a:br>
              <a:rPr lang="en-GB" sz="900" dirty="0"/>
            </a:br>
            <a:r>
              <a:rPr lang="en-GB" sz="900" dirty="0"/>
              <a:t>Inclusive education should consider the whole child and their environment (Dewis Cymru, 2020), aligning with children’s rights to personalised support (UNCRC, 1989).</a:t>
            </a:r>
          </a:p>
          <a:p>
            <a:endParaRPr sz="707" b="1" dirty="0">
              <a:solidFill>
                <a:srgbClr val="66CC99"/>
              </a:solidFill>
            </a:endParaRPr>
          </a:p>
        </p:txBody>
      </p:sp>
      <p:sp>
        <p:nvSpPr>
          <p:cNvPr id="4" name="TextBox 3"/>
          <p:cNvSpPr txBox="1"/>
          <p:nvPr/>
        </p:nvSpPr>
        <p:spPr>
          <a:xfrm>
            <a:off x="219310" y="3060446"/>
            <a:ext cx="3619933" cy="246221"/>
          </a:xfrm>
          <a:prstGeom prst="rect">
            <a:avLst/>
          </a:prstGeom>
          <a:noFill/>
        </p:spPr>
        <p:txBody>
          <a:bodyPr wrap="square">
            <a:spAutoFit/>
          </a:bodyPr>
          <a:lstStyle/>
          <a:p>
            <a:r>
              <a:rPr lang="en-GB" sz="1000" b="1" dirty="0">
                <a:solidFill>
                  <a:srgbClr val="66CC99"/>
                </a:solidFill>
              </a:rPr>
              <a:t>Identification &amp; Diagnosis: Process and Challenges</a:t>
            </a:r>
          </a:p>
        </p:txBody>
      </p:sp>
      <p:sp>
        <p:nvSpPr>
          <p:cNvPr id="5" name="TextBox 4"/>
          <p:cNvSpPr txBox="1"/>
          <p:nvPr/>
        </p:nvSpPr>
        <p:spPr>
          <a:xfrm>
            <a:off x="177684" y="6706969"/>
            <a:ext cx="2404826" cy="246221"/>
          </a:xfrm>
          <a:prstGeom prst="rect">
            <a:avLst/>
          </a:prstGeom>
          <a:noFill/>
        </p:spPr>
        <p:txBody>
          <a:bodyPr wrap="none">
            <a:spAutoFit/>
          </a:bodyPr>
          <a:lstStyle/>
          <a:p>
            <a:r>
              <a:rPr sz="1000" b="1" dirty="0">
                <a:solidFill>
                  <a:srgbClr val="66CC99"/>
                </a:solidFill>
              </a:rPr>
              <a:t>Barriers: Sensory Processing Issues in ASD</a:t>
            </a:r>
          </a:p>
        </p:txBody>
      </p:sp>
      <p:sp>
        <p:nvSpPr>
          <p:cNvPr id="6" name="TextBox 5"/>
          <p:cNvSpPr txBox="1"/>
          <p:nvPr/>
        </p:nvSpPr>
        <p:spPr>
          <a:xfrm>
            <a:off x="3946217" y="5556122"/>
            <a:ext cx="2484257" cy="246221"/>
          </a:xfrm>
          <a:prstGeom prst="rect">
            <a:avLst/>
          </a:prstGeom>
          <a:noFill/>
        </p:spPr>
        <p:txBody>
          <a:bodyPr wrap="square">
            <a:spAutoFit/>
          </a:bodyPr>
          <a:lstStyle/>
          <a:p>
            <a:r>
              <a:rPr sz="1000" b="1" dirty="0">
                <a:solidFill>
                  <a:srgbClr val="66CC99"/>
                </a:solidFill>
              </a:rPr>
              <a:t>Impact: On the Child and Family </a:t>
            </a:r>
          </a:p>
        </p:txBody>
      </p:sp>
      <p:sp>
        <p:nvSpPr>
          <p:cNvPr id="7" name="TextBox 6"/>
          <p:cNvSpPr txBox="1"/>
          <p:nvPr/>
        </p:nvSpPr>
        <p:spPr>
          <a:xfrm>
            <a:off x="3946218" y="1250445"/>
            <a:ext cx="3514703" cy="400110"/>
          </a:xfrm>
          <a:prstGeom prst="rect">
            <a:avLst/>
          </a:prstGeom>
          <a:noFill/>
        </p:spPr>
        <p:txBody>
          <a:bodyPr wrap="square">
            <a:spAutoFit/>
          </a:bodyPr>
          <a:lstStyle/>
          <a:p>
            <a:r>
              <a:rPr sz="1000" b="1" dirty="0">
                <a:solidFill>
                  <a:srgbClr val="66CC99"/>
                </a:solidFill>
              </a:rPr>
              <a:t>Support Strategies: Sensory Circuits, Rooms, &amp; Inclusive Practice</a:t>
            </a:r>
          </a:p>
        </p:txBody>
      </p:sp>
      <p:sp>
        <p:nvSpPr>
          <p:cNvPr id="8" name="TextBox 7"/>
          <p:cNvSpPr txBox="1"/>
          <p:nvPr/>
        </p:nvSpPr>
        <p:spPr>
          <a:xfrm>
            <a:off x="3966906" y="8483429"/>
            <a:ext cx="1172570" cy="246221"/>
          </a:xfrm>
          <a:prstGeom prst="rect">
            <a:avLst/>
          </a:prstGeom>
          <a:noFill/>
        </p:spPr>
        <p:txBody>
          <a:bodyPr wrap="square">
            <a:spAutoFit/>
          </a:bodyPr>
          <a:lstStyle/>
          <a:p>
            <a:r>
              <a:rPr sz="1000" b="1" dirty="0">
                <a:solidFill>
                  <a:srgbClr val="66CC99"/>
                </a:solidFill>
              </a:rPr>
              <a:t>Conclusion</a:t>
            </a:r>
          </a:p>
        </p:txBody>
      </p:sp>
      <p:sp>
        <p:nvSpPr>
          <p:cNvPr id="11" name="TextBox 10">
            <a:extLst>
              <a:ext uri="{FF2B5EF4-FFF2-40B4-BE49-F238E27FC236}">
                <a16:creationId xmlns:a16="http://schemas.microsoft.com/office/drawing/2014/main" id="{351388D8-9999-E84E-96A1-F2573C931D2E}"/>
              </a:ext>
            </a:extLst>
          </p:cNvPr>
          <p:cNvSpPr txBox="1"/>
          <p:nvPr/>
        </p:nvSpPr>
        <p:spPr>
          <a:xfrm>
            <a:off x="177684" y="3407928"/>
            <a:ext cx="3385196" cy="3046988"/>
          </a:xfrm>
          <a:prstGeom prst="rect">
            <a:avLst/>
          </a:prstGeom>
          <a:noFill/>
        </p:spPr>
        <p:txBody>
          <a:bodyPr wrap="square" rtlCol="0">
            <a:spAutoFit/>
          </a:bodyPr>
          <a:lstStyle/>
          <a:p>
            <a:pPr>
              <a:buNone/>
            </a:pPr>
            <a:r>
              <a:rPr lang="en-GB" sz="800" dirty="0"/>
              <a:t>Recognising the early signs of autism is critical for timely diagnosis and intervention. Common indicators in young children include delayed speech or language development, limited eye contact, difficulties with social interaction, repetitive behaviours, intense or unusual interests, and atypical responses to sensory stimuli (CDC, 2022; NHS, 2023). Some children may also struggle with imaginative play, show minimal use of gestures, or become distressed by changes in routine </a:t>
            </a:r>
            <a:r>
              <a:rPr lang="en-GB" sz="800" dirty="0">
                <a:latin typeface="Calibri" panose="020F0502020204030204" pitchFamily="34" charset="0"/>
                <a:ea typeface="Calibri" panose="020F0502020204030204" pitchFamily="34" charset="0"/>
                <a:cs typeface="Calibri" panose="020F0502020204030204" pitchFamily="34" charset="0"/>
              </a:rPr>
              <a:t>(</a:t>
            </a:r>
            <a:r>
              <a:rPr lang="en-GB" sz="800" b="0" dirty="0">
                <a:effectLst/>
                <a:latin typeface="Calibri" panose="020F0502020204030204" pitchFamily="34" charset="0"/>
                <a:ea typeface="Calibri" panose="020F0502020204030204" pitchFamily="34" charset="0"/>
                <a:cs typeface="Calibri" panose="020F0502020204030204" pitchFamily="34" charset="0"/>
              </a:rPr>
              <a:t>NICE NG93 updated 2021</a:t>
            </a:r>
            <a:r>
              <a:rPr lang="en-GB" sz="800" b="0" dirty="0">
                <a:effectLst/>
                <a:latin typeface="Abadi" panose="020B0604020104020204" pitchFamily="34" charset="0"/>
                <a:ea typeface="Aptos" panose="020B0004020202020204" pitchFamily="34" charset="0"/>
              </a:rPr>
              <a:t>)</a:t>
            </a:r>
            <a:r>
              <a:rPr lang="en-GB" sz="800" dirty="0"/>
              <a:t>. Early recognition of these traits is essential as it allows children and families to access tailored support, improve developmental outcomes, and reduce the long-term impact of unmet needs (</a:t>
            </a:r>
            <a:r>
              <a:rPr lang="en-GB" sz="800" dirty="0" err="1"/>
              <a:t>Zwaigenbaum</a:t>
            </a:r>
            <a:r>
              <a:rPr lang="en-GB" sz="800" dirty="0"/>
              <a:t> </a:t>
            </a:r>
            <a:r>
              <a:rPr lang="en-GB" sz="800" i="1" dirty="0"/>
              <a:t>et al</a:t>
            </a:r>
            <a:r>
              <a:rPr lang="en-GB" sz="800" dirty="0"/>
              <a:t>., 2015).</a:t>
            </a:r>
          </a:p>
          <a:p>
            <a:pPr>
              <a:buNone/>
            </a:pPr>
            <a:r>
              <a:rPr lang="en-GB" sz="800" dirty="0"/>
              <a:t>Autism is typically diagnosed through a multidisciplinary assessment involving developmental history, behavioural observation, and input from parents and practitioners. According to NICE guidelines (2012), early identification is crucial for providing timely support. However, many families experience long waiting times, disjointed services, and inconsistent referral pathways, especially in under-resourced areas (Crane </a:t>
            </a:r>
            <a:r>
              <a:rPr lang="en-GB" sz="800" i="1" dirty="0"/>
              <a:t>et al</a:t>
            </a:r>
            <a:r>
              <a:rPr lang="en-GB" sz="800" dirty="0"/>
              <a:t>., 2016).</a:t>
            </a:r>
          </a:p>
          <a:p>
            <a:r>
              <a:rPr lang="en-GB" sz="800" dirty="0"/>
              <a:t>A significant challenge in diagnosis is the under recognition of autism in females. Traditional diagnostic criteria are often based on male presentations of autism, leading to underdiagnosis or misdiagnosis in girls </a:t>
            </a:r>
            <a:r>
              <a:rPr lang="en-GB" sz="800" dirty="0">
                <a:latin typeface="Calibri" panose="020F0502020204030204" pitchFamily="34" charset="0"/>
                <a:ea typeface="Calibri" panose="020F0502020204030204" pitchFamily="34" charset="0"/>
                <a:cs typeface="Calibri" panose="020F0502020204030204" pitchFamily="34" charset="0"/>
              </a:rPr>
              <a:t>and women </a:t>
            </a:r>
            <a:r>
              <a:rPr lang="en-GB" sz="800" kern="1200" dirty="0">
                <a:effectLst/>
                <a:latin typeface="Calibri" panose="020F0502020204030204" pitchFamily="34" charset="0"/>
                <a:ea typeface="Calibri" panose="020F0502020204030204" pitchFamily="34" charset="0"/>
                <a:cs typeface="Calibri" panose="020F0502020204030204" pitchFamily="34" charset="0"/>
              </a:rPr>
              <a:t>socially (Hull, Mandy and Petrides, 2020). </a:t>
            </a:r>
            <a:r>
              <a:rPr lang="en-GB" sz="800" dirty="0"/>
              <a:t>Recent studies highlight that females may exhibit different behavioural patterns, such as fewer restricted and repetitive behaviours, and may engage in social camouflaging, masking their symptoms to fit in socially (Strang </a:t>
            </a:r>
            <a:r>
              <a:rPr lang="en-GB" sz="800" i="1" dirty="0"/>
              <a:t>et al</a:t>
            </a:r>
            <a:r>
              <a:rPr lang="en-GB" sz="800" dirty="0"/>
              <a:t>., 2020). This can result in delayed diagnoses and a lack of appropriate support.</a:t>
            </a:r>
          </a:p>
        </p:txBody>
      </p:sp>
      <p:pic>
        <p:nvPicPr>
          <p:cNvPr id="14" name="Picture 13" descr="A blue pie chart with a pink triangle&#10;&#10;AI-generated content may be incorrect.">
            <a:extLst>
              <a:ext uri="{FF2B5EF4-FFF2-40B4-BE49-F238E27FC236}">
                <a16:creationId xmlns:a16="http://schemas.microsoft.com/office/drawing/2014/main" id="{81E7C8C3-B999-48A1-7376-4329BA2075B1}"/>
              </a:ext>
            </a:extLst>
          </p:cNvPr>
          <p:cNvPicPr>
            <a:picLocks noChangeAspect="1"/>
          </p:cNvPicPr>
          <p:nvPr/>
        </p:nvPicPr>
        <p:blipFill>
          <a:blip r:embed="rId3"/>
          <a:stretch>
            <a:fillRect/>
          </a:stretch>
        </p:blipFill>
        <p:spPr>
          <a:xfrm>
            <a:off x="1539055" y="8888617"/>
            <a:ext cx="2056890" cy="1309641"/>
          </a:xfrm>
          <a:prstGeom prst="rect">
            <a:avLst/>
          </a:prstGeom>
        </p:spPr>
      </p:pic>
      <p:sp>
        <p:nvSpPr>
          <p:cNvPr id="16" name="TextBox 15">
            <a:extLst>
              <a:ext uri="{FF2B5EF4-FFF2-40B4-BE49-F238E27FC236}">
                <a16:creationId xmlns:a16="http://schemas.microsoft.com/office/drawing/2014/main" id="{BBE389BA-BC11-48D4-5C07-E9C8C7A5CD73}"/>
              </a:ext>
            </a:extLst>
          </p:cNvPr>
          <p:cNvSpPr txBox="1"/>
          <p:nvPr/>
        </p:nvSpPr>
        <p:spPr>
          <a:xfrm>
            <a:off x="177684" y="7011382"/>
            <a:ext cx="3363846" cy="1754326"/>
          </a:xfrm>
          <a:prstGeom prst="rect">
            <a:avLst/>
          </a:prstGeom>
          <a:noFill/>
        </p:spPr>
        <p:txBody>
          <a:bodyPr wrap="square">
            <a:spAutoFit/>
          </a:bodyPr>
          <a:lstStyle/>
          <a:p>
            <a:r>
              <a:rPr lang="en-GB" sz="900" dirty="0"/>
              <a:t>Sensory processing differences are prevalent in autistic individuals and can significantly impact daily functioning. Children may exhibit hypersensitivity or hyposensitivity to stimuli such as noise, touch, light, and movement, leading to distress, withdrawal, or challenging behaviours (Camino-Alarcón </a:t>
            </a:r>
            <a:r>
              <a:rPr lang="en-GB" sz="900" i="1" dirty="0"/>
              <a:t>et al</a:t>
            </a:r>
            <a:r>
              <a:rPr lang="en-GB" sz="900" dirty="0"/>
              <a:t>., 2024). These responses are often misunderstood as behavioural problems, delaying appropriate support. Research shows that up to </a:t>
            </a:r>
            <a:r>
              <a:rPr lang="en-GB" sz="900" b="1" dirty="0"/>
              <a:t>90% of autistic individuals</a:t>
            </a:r>
            <a:r>
              <a:rPr lang="en-GB" sz="900" dirty="0"/>
              <a:t> experience sensory processing differences (Williams </a:t>
            </a:r>
            <a:r>
              <a:rPr lang="en-GB" sz="900" i="1" dirty="0"/>
              <a:t>et a</a:t>
            </a:r>
            <a:r>
              <a:rPr lang="en-GB" sz="900" dirty="0"/>
              <a:t>l., 2022). These challenges hinder learning, social interaction, and participation in classroom environments (Mallory &amp; Keehn, 2021). Addressing sensory needs is crucial in creating inclusive and supportive educational settings.</a:t>
            </a:r>
          </a:p>
        </p:txBody>
      </p:sp>
      <p:sp>
        <p:nvSpPr>
          <p:cNvPr id="17" name="TextBox 16">
            <a:extLst>
              <a:ext uri="{FF2B5EF4-FFF2-40B4-BE49-F238E27FC236}">
                <a16:creationId xmlns:a16="http://schemas.microsoft.com/office/drawing/2014/main" id="{E8913583-1B6D-4A15-5172-39F7E5069BFC}"/>
              </a:ext>
            </a:extLst>
          </p:cNvPr>
          <p:cNvSpPr txBox="1"/>
          <p:nvPr/>
        </p:nvSpPr>
        <p:spPr>
          <a:xfrm>
            <a:off x="3946217" y="1650555"/>
            <a:ext cx="3272165" cy="3785652"/>
          </a:xfrm>
          <a:prstGeom prst="rect">
            <a:avLst/>
          </a:prstGeom>
          <a:noFill/>
        </p:spPr>
        <p:txBody>
          <a:bodyPr wrap="square" rtlCol="0">
            <a:spAutoFit/>
          </a:bodyPr>
          <a:lstStyle/>
          <a:p>
            <a:pPr>
              <a:buNone/>
            </a:pPr>
            <a:r>
              <a:rPr lang="en-GB" sz="800" b="1" dirty="0"/>
              <a:t>Support Strategies for Children with Autism and Sensory Processing Difficulties</a:t>
            </a:r>
          </a:p>
          <a:p>
            <a:pPr>
              <a:buNone/>
            </a:pPr>
            <a:r>
              <a:rPr lang="en-GB" sz="800" dirty="0"/>
              <a:t>Support strategies are essential in creating environments where children, particularly those with autism or sensory processing difficulties, can thrive. These approaches help regulate sensory input, promote self-regulation, and enhance focus and emotional well-being (Feldman </a:t>
            </a:r>
            <a:r>
              <a:rPr lang="en-GB" sz="800" i="1" dirty="0"/>
              <a:t>et al., </a:t>
            </a:r>
            <a:r>
              <a:rPr lang="en-GB" sz="800" dirty="0"/>
              <a:t>2020).</a:t>
            </a:r>
          </a:p>
          <a:p>
            <a:pPr>
              <a:buNone/>
            </a:pPr>
            <a:r>
              <a:rPr lang="en-GB" sz="800" b="1" dirty="0"/>
              <a:t>Sensory Circuits</a:t>
            </a:r>
          </a:p>
          <a:p>
            <a:pPr>
              <a:buNone/>
            </a:pPr>
            <a:r>
              <a:rPr lang="en-GB" sz="800" dirty="0"/>
              <a:t>Sensory circuits are structured sets of physical activities, such as jumping, balancing, and deep pressure exercises, designed to help children regulate sensory input. These activities stimulate the sensory systems, improving concentration, reducing anxiety, and supporting emotional and behavioural regulation (Feldman </a:t>
            </a:r>
            <a:r>
              <a:rPr lang="en-GB" sz="800" i="1" dirty="0"/>
              <a:t>et al., </a:t>
            </a:r>
            <a:r>
              <a:rPr lang="en-GB" sz="800" dirty="0"/>
              <a:t>2020). Recent research has shown that personalised sensory-based interventions can be highly effective when tailored to a child's individual sensory profile (Unwin </a:t>
            </a:r>
            <a:r>
              <a:rPr lang="en-GB" sz="800" i="1" dirty="0"/>
              <a:t>et al.</a:t>
            </a:r>
            <a:r>
              <a:rPr lang="en-GB" sz="800" dirty="0"/>
              <a:t>, 2024).</a:t>
            </a:r>
          </a:p>
          <a:p>
            <a:pPr>
              <a:buNone/>
            </a:pPr>
            <a:r>
              <a:rPr lang="en-GB" sz="800" b="1" dirty="0"/>
              <a:t>Sensory Rooms</a:t>
            </a:r>
          </a:p>
          <a:p>
            <a:pPr>
              <a:buNone/>
            </a:pPr>
            <a:r>
              <a:rPr lang="en-GB" sz="800" dirty="0"/>
              <a:t>Sensory rooms provide safe, controlled environments where children can access sensory input in a calming or stimulating way. Features like dim lighting, soft textures, or interactive equipment can help children manage both sensory overload and under-stimulation. Studies have found that the use of sensory rooms can significantly reduce anxiety and help improve self-regulation and emotional well-being in autistic children (Unwin </a:t>
            </a:r>
            <a:r>
              <a:rPr lang="en-GB" sz="800" i="1" dirty="0"/>
              <a:t>et al</a:t>
            </a:r>
            <a:r>
              <a:rPr lang="en-GB" sz="800" dirty="0"/>
              <a:t>., 2024).</a:t>
            </a:r>
          </a:p>
          <a:p>
            <a:pPr>
              <a:buNone/>
            </a:pPr>
            <a:r>
              <a:rPr lang="en-GB" sz="800" b="1" dirty="0"/>
              <a:t>Simple Tools That Make a Big Difference</a:t>
            </a:r>
          </a:p>
          <a:p>
            <a:r>
              <a:rPr lang="en-GB" sz="800" dirty="0"/>
              <a:t>Simple environmental adjustments can also have a big impact. Quiet spaces offer a retreat from overwhelming stimuli like noise or movement, while sensory tools such as weighted blankets or noise-cancelling headphones can provide calming input for children who seek pressure or need to block out sensory distractions. These types of sensory supports have been shown to improve focus and reduce distress for children with sensory processing challenges (Feldman </a:t>
            </a:r>
            <a:r>
              <a:rPr lang="en-GB" sz="800" i="1" dirty="0"/>
              <a:t>et al</a:t>
            </a:r>
            <a:r>
              <a:rPr lang="en-GB" sz="800" dirty="0"/>
              <a:t>., 2020).</a:t>
            </a:r>
          </a:p>
        </p:txBody>
      </p:sp>
      <p:sp>
        <p:nvSpPr>
          <p:cNvPr id="19" name="TextBox 18">
            <a:extLst>
              <a:ext uri="{FF2B5EF4-FFF2-40B4-BE49-F238E27FC236}">
                <a16:creationId xmlns:a16="http://schemas.microsoft.com/office/drawing/2014/main" id="{C85A8631-0674-99B3-05E1-73C322D14FEB}"/>
              </a:ext>
            </a:extLst>
          </p:cNvPr>
          <p:cNvSpPr txBox="1"/>
          <p:nvPr/>
        </p:nvSpPr>
        <p:spPr>
          <a:xfrm>
            <a:off x="3966906" y="5857878"/>
            <a:ext cx="3155669" cy="2554545"/>
          </a:xfrm>
          <a:prstGeom prst="rect">
            <a:avLst/>
          </a:prstGeom>
          <a:noFill/>
        </p:spPr>
        <p:txBody>
          <a:bodyPr wrap="square" rtlCol="0">
            <a:spAutoFit/>
          </a:bodyPr>
          <a:lstStyle/>
          <a:p>
            <a:pPr>
              <a:buNone/>
            </a:pPr>
            <a:r>
              <a:rPr lang="en-GB" sz="800" dirty="0"/>
              <a:t>Sensory and behavioural challenges can have wide-reaching effects. The emotional and behavioural responses that follow often interfere with learning, social engagement, and self-esteem (Strang </a:t>
            </a:r>
            <a:r>
              <a:rPr lang="en-GB" sz="800" i="1" dirty="0"/>
              <a:t>et al</a:t>
            </a:r>
            <a:r>
              <a:rPr lang="en-GB" sz="800" dirty="0"/>
              <a:t>., 2020). This, in turn, impacts the family, who must continuously manage unpredictable situations and adjust their routines. Parents frequently report high levels of stress, anxiety, and fatigue, and siblings may feel neglected or confused about their sibling’s needs (Rodger and Umaibalan, 2011).</a:t>
            </a:r>
          </a:p>
          <a:p>
            <a:pPr>
              <a:buNone/>
            </a:pPr>
            <a:r>
              <a:rPr lang="en-GB" sz="800" dirty="0"/>
              <a:t>Children's right to access appropriate support is recognised in </a:t>
            </a:r>
            <a:r>
              <a:rPr lang="en-GB" sz="800" b="1" dirty="0"/>
              <a:t>Article 23 of the UNCRC</a:t>
            </a:r>
            <a:r>
              <a:rPr lang="en-GB" sz="800" dirty="0"/>
              <a:t>, which affirms the rights of children with disabilities to enjoy a full and decent life, with dignity and support to ensure active participation in the community (UNCRC, 1989). The </a:t>
            </a:r>
            <a:r>
              <a:rPr lang="en-GB" sz="800" b="1" dirty="0"/>
              <a:t>Children Act 1989</a:t>
            </a:r>
            <a:r>
              <a:rPr lang="en-GB" sz="800" dirty="0"/>
              <a:t> further values the welfare of the child as paramount, requiring professionals and systems to work together to meet their needs.</a:t>
            </a:r>
          </a:p>
          <a:p>
            <a:pPr>
              <a:buNone/>
            </a:pPr>
            <a:r>
              <a:rPr lang="en-GB" sz="800" dirty="0"/>
              <a:t>According to the National Autistic Society (2022), families often face long waiting times for diagnosis and support, compounding stress and reducing access to early intervention. The NHS acknowledges these issues and offers resources such as the Sensory-Friendly Resource Pack to help families and professionals create supportive environments (NHS England, 2023).</a:t>
            </a:r>
          </a:p>
        </p:txBody>
      </p:sp>
      <p:sp>
        <p:nvSpPr>
          <p:cNvPr id="21" name="TextBox 20">
            <a:extLst>
              <a:ext uri="{FF2B5EF4-FFF2-40B4-BE49-F238E27FC236}">
                <a16:creationId xmlns:a16="http://schemas.microsoft.com/office/drawing/2014/main" id="{4D80E83E-5356-7538-1F07-D7435E1B72B7}"/>
              </a:ext>
            </a:extLst>
          </p:cNvPr>
          <p:cNvSpPr txBox="1"/>
          <p:nvPr/>
        </p:nvSpPr>
        <p:spPr>
          <a:xfrm>
            <a:off x="3790093" y="7174172"/>
            <a:ext cx="3428290" cy="288092"/>
          </a:xfrm>
          <a:prstGeom prst="rect">
            <a:avLst/>
          </a:prstGeom>
          <a:noFill/>
        </p:spPr>
        <p:txBody>
          <a:bodyPr wrap="square" rtlCol="0">
            <a:spAutoFit/>
          </a:bodyPr>
          <a:lstStyle/>
          <a:p>
            <a:endParaRPr lang="en-GB" sz="1272" dirty="0"/>
          </a:p>
        </p:txBody>
      </p:sp>
      <p:sp>
        <p:nvSpPr>
          <p:cNvPr id="22" name="TextBox 21">
            <a:extLst>
              <a:ext uri="{FF2B5EF4-FFF2-40B4-BE49-F238E27FC236}">
                <a16:creationId xmlns:a16="http://schemas.microsoft.com/office/drawing/2014/main" id="{FCA1B90E-9703-1FE9-63F7-FF9D17AA7AA5}"/>
              </a:ext>
            </a:extLst>
          </p:cNvPr>
          <p:cNvSpPr txBox="1"/>
          <p:nvPr/>
        </p:nvSpPr>
        <p:spPr>
          <a:xfrm>
            <a:off x="3966906" y="8834093"/>
            <a:ext cx="3385196" cy="1123256"/>
          </a:xfrm>
          <a:prstGeom prst="rect">
            <a:avLst/>
          </a:prstGeom>
          <a:noFill/>
        </p:spPr>
        <p:txBody>
          <a:bodyPr wrap="square" rtlCol="0">
            <a:spAutoFit/>
          </a:bodyPr>
          <a:lstStyle/>
          <a:p>
            <a:pPr>
              <a:lnSpc>
                <a:spcPct val="107000"/>
              </a:lnSpc>
              <a:spcAft>
                <a:spcPts val="566"/>
              </a:spcAft>
            </a:pPr>
            <a:r>
              <a:rPr lang="en-GB" sz="900" kern="0" dirty="0">
                <a:latin typeface="Calibri" panose="020F0502020204030204" pitchFamily="34" charset="0"/>
                <a:ea typeface="Calibri" panose="020F0502020204030204" pitchFamily="34" charset="0"/>
                <a:cs typeface="Calibri" panose="020F0502020204030204" pitchFamily="34" charset="0"/>
              </a:rPr>
              <a:t>To truly support autistic children, we need systems that listen, adapt, and respond. Sensory processing isn’t a side note — it’s central to how many autistic children engage with the world. If we commit to early identification, inclusive environments, and equitable access to personalised support, we can move from awareness to action — and ensure every child is given the opportunity to thrive.</a:t>
            </a:r>
            <a:endParaRPr lang="en-GB" sz="900" kern="100" dirty="0">
              <a:latin typeface="Calibri" panose="020F0502020204030204" pitchFamily="34" charset="0"/>
              <a:ea typeface="Calibri" panose="020F0502020204030204" pitchFamily="34" charset="0"/>
              <a:cs typeface="Calibri" panose="020F0502020204030204" pitchFamily="34" charset="0"/>
            </a:endParaRPr>
          </a:p>
        </p:txBody>
      </p:sp>
      <p:sp>
        <p:nvSpPr>
          <p:cNvPr id="23" name="TextBox 22">
            <a:extLst>
              <a:ext uri="{FF2B5EF4-FFF2-40B4-BE49-F238E27FC236}">
                <a16:creationId xmlns:a16="http://schemas.microsoft.com/office/drawing/2014/main" id="{630864D5-2000-A162-41DC-78D3E220A1F8}"/>
              </a:ext>
            </a:extLst>
          </p:cNvPr>
          <p:cNvSpPr txBox="1"/>
          <p:nvPr/>
        </p:nvSpPr>
        <p:spPr>
          <a:xfrm>
            <a:off x="178058" y="9107352"/>
            <a:ext cx="1453896" cy="692497"/>
          </a:xfrm>
          <a:prstGeom prst="rect">
            <a:avLst/>
          </a:prstGeom>
          <a:noFill/>
        </p:spPr>
        <p:txBody>
          <a:bodyPr wrap="square" rtlCol="0">
            <a:spAutoFit/>
          </a:bodyPr>
          <a:lstStyle/>
          <a:p>
            <a:r>
              <a:rPr lang="en-GB" dirty="0"/>
              <a:t>Up to 90% </a:t>
            </a:r>
            <a:r>
              <a:rPr lang="en-GB" sz="1050" dirty="0"/>
              <a:t>of children with Autism have sensory issues</a:t>
            </a:r>
          </a:p>
        </p:txBody>
      </p:sp>
      <p:sp>
        <p:nvSpPr>
          <p:cNvPr id="9" name="TextBox 8">
            <a:extLst>
              <a:ext uri="{FF2B5EF4-FFF2-40B4-BE49-F238E27FC236}">
                <a16:creationId xmlns:a16="http://schemas.microsoft.com/office/drawing/2014/main" id="{3994C865-1B80-6F86-2227-0F4650186B77}"/>
              </a:ext>
            </a:extLst>
          </p:cNvPr>
          <p:cNvSpPr txBox="1"/>
          <p:nvPr/>
        </p:nvSpPr>
        <p:spPr>
          <a:xfrm>
            <a:off x="60960" y="0"/>
            <a:ext cx="7399961" cy="215444"/>
          </a:xfrm>
          <a:prstGeom prst="rect">
            <a:avLst/>
          </a:prstGeom>
          <a:noFill/>
        </p:spPr>
        <p:txBody>
          <a:bodyPr wrap="square" rtlCol="0">
            <a:spAutoFit/>
          </a:bodyPr>
          <a:lstStyle/>
          <a:p>
            <a:r>
              <a:rPr lang="en-GB" sz="800" dirty="0"/>
              <a:t>ECEY6006/C                                                                                                                    0952338                                                                                                                                           Word Count 987</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771</TotalTime>
  <Words>1162</Words>
  <Application>Microsoft Office PowerPoint</Application>
  <PresentationFormat>Custom</PresentationFormat>
  <Paragraphs>28</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Abadi</vt:lpstr>
      <vt:lpstr>Aptos</vt:lpstr>
      <vt:lpstr>Arial</vt:lpstr>
      <vt:lpstr>Calibri</vt:lpstr>
      <vt:lpstr>Office Theme</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lil salway</cp:lastModifiedBy>
  <cp:revision>7</cp:revision>
  <dcterms:created xsi:type="dcterms:W3CDTF">2013-01-27T09:14:16Z</dcterms:created>
  <dcterms:modified xsi:type="dcterms:W3CDTF">2025-05-11T18:20:50Z</dcterms:modified>
  <cp:category/>
</cp:coreProperties>
</file>