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0275213" cy="21383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C7FA0"/>
    <a:srgbClr val="286B8C"/>
    <a:srgbClr val="317495"/>
    <a:srgbClr val="2C909A"/>
    <a:srgbClr val="ECFAE3"/>
    <a:srgbClr val="FFEFE0"/>
    <a:srgbClr val="FFE9DA"/>
    <a:srgbClr val="FFF4FF"/>
    <a:srgbClr val="FFF5E4"/>
    <a:srgbClr val="FFE8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442706-B94D-4EC0-AC56-B1FDACC8E632}" v="73" dt="2021-05-02T17:08:55.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3" d="100"/>
          <a:sy n="33" d="100"/>
        </p:scale>
        <p:origin x="758" y="-5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Kiddie (1800242)" userId="1270a911-5256-4091-a763-7d1d3803e28c" providerId="ADAL" clId="{5F442706-B94D-4EC0-AC56-B1FDACC8E632}"/>
    <pc:docChg chg="undo redo custSel addSld delSld modSld">
      <pc:chgData name="Ben Kiddie (1800242)" userId="1270a911-5256-4091-a763-7d1d3803e28c" providerId="ADAL" clId="{5F442706-B94D-4EC0-AC56-B1FDACC8E632}" dt="2021-05-04T13:14:25.459" v="15377" actId="20577"/>
      <pc:docMkLst>
        <pc:docMk/>
      </pc:docMkLst>
      <pc:sldChg chg="addSp delSp modSp mod setBg">
        <pc:chgData name="Ben Kiddie (1800242)" userId="1270a911-5256-4091-a763-7d1d3803e28c" providerId="ADAL" clId="{5F442706-B94D-4EC0-AC56-B1FDACC8E632}" dt="2021-05-04T13:14:25.459" v="15377" actId="20577"/>
        <pc:sldMkLst>
          <pc:docMk/>
          <pc:sldMk cId="2130945494" sldId="256"/>
        </pc:sldMkLst>
        <pc:spChg chg="add del mod">
          <ac:chgData name="Ben Kiddie (1800242)" userId="1270a911-5256-4091-a763-7d1d3803e28c" providerId="ADAL" clId="{5F442706-B94D-4EC0-AC56-B1FDACC8E632}" dt="2021-04-29T14:22:04.408" v="6045" actId="478"/>
          <ac:spMkLst>
            <pc:docMk/>
            <pc:sldMk cId="2130945494" sldId="256"/>
            <ac:spMk id="2" creationId="{77360D22-010F-4250-9E14-03D387E8B8FA}"/>
          </ac:spMkLst>
        </pc:spChg>
        <pc:spChg chg="mod">
          <ac:chgData name="Ben Kiddie (1800242)" userId="1270a911-5256-4091-a763-7d1d3803e28c" providerId="ADAL" clId="{5F442706-B94D-4EC0-AC56-B1FDACC8E632}" dt="2021-05-01T16:09:49.867" v="12743" actId="207"/>
          <ac:spMkLst>
            <pc:docMk/>
            <pc:sldMk cId="2130945494" sldId="256"/>
            <ac:spMk id="4" creationId="{F919F015-2BC3-4C3E-B0ED-3AD1F82E6139}"/>
          </ac:spMkLst>
        </pc:spChg>
        <pc:spChg chg="mod">
          <ac:chgData name="Ben Kiddie (1800242)" userId="1270a911-5256-4091-a763-7d1d3803e28c" providerId="ADAL" clId="{5F442706-B94D-4EC0-AC56-B1FDACC8E632}" dt="2021-05-04T13:03:58.443" v="14750" actId="403"/>
          <ac:spMkLst>
            <pc:docMk/>
            <pc:sldMk cId="2130945494" sldId="256"/>
            <ac:spMk id="7" creationId="{E69FB7CB-232C-4CAF-9CD8-3870406FC138}"/>
          </ac:spMkLst>
        </pc:spChg>
        <pc:spChg chg="del mod">
          <ac:chgData name="Ben Kiddie (1800242)" userId="1270a911-5256-4091-a763-7d1d3803e28c" providerId="ADAL" clId="{5F442706-B94D-4EC0-AC56-B1FDACC8E632}" dt="2021-04-27T10:36:48.250" v="202" actId="478"/>
          <ac:spMkLst>
            <pc:docMk/>
            <pc:sldMk cId="2130945494" sldId="256"/>
            <ac:spMk id="8" creationId="{7D96D773-1B29-4EDC-9B31-75AF9FF06F6C}"/>
          </ac:spMkLst>
        </pc:spChg>
        <pc:spChg chg="add del mod">
          <ac:chgData name="Ben Kiddie (1800242)" userId="1270a911-5256-4091-a763-7d1d3803e28c" providerId="ADAL" clId="{5F442706-B94D-4EC0-AC56-B1FDACC8E632}" dt="2021-04-30T19:26:02.315" v="10273" actId="478"/>
          <ac:spMkLst>
            <pc:docMk/>
            <pc:sldMk cId="2130945494" sldId="256"/>
            <ac:spMk id="9" creationId="{8F21B777-7C18-4CE5-AE5F-077E145C0D21}"/>
          </ac:spMkLst>
        </pc:spChg>
        <pc:spChg chg="add del mod">
          <ac:chgData name="Ben Kiddie (1800242)" userId="1270a911-5256-4091-a763-7d1d3803e28c" providerId="ADAL" clId="{5F442706-B94D-4EC0-AC56-B1FDACC8E632}" dt="2021-04-27T10:41:29.887" v="221" actId="478"/>
          <ac:spMkLst>
            <pc:docMk/>
            <pc:sldMk cId="2130945494" sldId="256"/>
            <ac:spMk id="9" creationId="{97CEE945-6676-4098-8CE8-65872B396609}"/>
          </ac:spMkLst>
        </pc:spChg>
        <pc:spChg chg="del mod">
          <ac:chgData name="Ben Kiddie (1800242)" userId="1270a911-5256-4091-a763-7d1d3803e28c" providerId="ADAL" clId="{5F442706-B94D-4EC0-AC56-B1FDACC8E632}" dt="2021-04-27T10:36:48.250" v="202" actId="478"/>
          <ac:spMkLst>
            <pc:docMk/>
            <pc:sldMk cId="2130945494" sldId="256"/>
            <ac:spMk id="9" creationId="{AA31F3F7-35A1-493B-9332-270DAB4F8415}"/>
          </ac:spMkLst>
        </pc:spChg>
        <pc:spChg chg="add del mod">
          <ac:chgData name="Ben Kiddie (1800242)" userId="1270a911-5256-4091-a763-7d1d3803e28c" providerId="ADAL" clId="{5F442706-B94D-4EC0-AC56-B1FDACC8E632}" dt="2021-05-01T20:29:22.813" v="13408" actId="478"/>
          <ac:spMkLst>
            <pc:docMk/>
            <pc:sldMk cId="2130945494" sldId="256"/>
            <ac:spMk id="10" creationId="{4B49CC27-245C-4CCF-8B98-A694A303267A}"/>
          </ac:spMkLst>
        </pc:spChg>
        <pc:spChg chg="del mod">
          <ac:chgData name="Ben Kiddie (1800242)" userId="1270a911-5256-4091-a763-7d1d3803e28c" providerId="ADAL" clId="{5F442706-B94D-4EC0-AC56-B1FDACC8E632}" dt="2021-04-27T11:30:43.500" v="740" actId="478"/>
          <ac:spMkLst>
            <pc:docMk/>
            <pc:sldMk cId="2130945494" sldId="256"/>
            <ac:spMk id="10" creationId="{5F01F96C-B594-495C-9E0B-12DDA95120FC}"/>
          </ac:spMkLst>
        </pc:spChg>
        <pc:spChg chg="del mod">
          <ac:chgData name="Ben Kiddie (1800242)" userId="1270a911-5256-4091-a763-7d1d3803e28c" providerId="ADAL" clId="{5F442706-B94D-4EC0-AC56-B1FDACC8E632}" dt="2021-04-27T10:36:48.250" v="202" actId="478"/>
          <ac:spMkLst>
            <pc:docMk/>
            <pc:sldMk cId="2130945494" sldId="256"/>
            <ac:spMk id="11" creationId="{31BE8531-8F19-43BF-A9BF-C80F7993A95B}"/>
          </ac:spMkLst>
        </pc:spChg>
        <pc:spChg chg="add del mod">
          <ac:chgData name="Ben Kiddie (1800242)" userId="1270a911-5256-4091-a763-7d1d3803e28c" providerId="ADAL" clId="{5F442706-B94D-4EC0-AC56-B1FDACC8E632}" dt="2021-04-27T11:30:43.500" v="740" actId="478"/>
          <ac:spMkLst>
            <pc:docMk/>
            <pc:sldMk cId="2130945494" sldId="256"/>
            <ac:spMk id="11" creationId="{80355395-70E3-420A-BC8B-C52AB4D05D7C}"/>
          </ac:spMkLst>
        </pc:spChg>
        <pc:spChg chg="add del mod">
          <ac:chgData name="Ben Kiddie (1800242)" userId="1270a911-5256-4091-a763-7d1d3803e28c" providerId="ADAL" clId="{5F442706-B94D-4EC0-AC56-B1FDACC8E632}" dt="2021-05-02T18:02:55.699" v="14195" actId="1582"/>
          <ac:spMkLst>
            <pc:docMk/>
            <pc:sldMk cId="2130945494" sldId="256"/>
            <ac:spMk id="12" creationId="{36768A4B-7346-4C91-B2DA-47CCAF6C52B9}"/>
          </ac:spMkLst>
        </pc:spChg>
        <pc:spChg chg="del mod">
          <ac:chgData name="Ben Kiddie (1800242)" userId="1270a911-5256-4091-a763-7d1d3803e28c" providerId="ADAL" clId="{5F442706-B94D-4EC0-AC56-B1FDACC8E632}" dt="2021-04-27T10:36:48.250" v="202" actId="478"/>
          <ac:spMkLst>
            <pc:docMk/>
            <pc:sldMk cId="2130945494" sldId="256"/>
            <ac:spMk id="12" creationId="{C063EF89-3CC6-40B5-A3D2-6E7298FE60A1}"/>
          </ac:spMkLst>
        </pc:spChg>
        <pc:spChg chg="add mod">
          <ac:chgData name="Ben Kiddie (1800242)" userId="1270a911-5256-4091-a763-7d1d3803e28c" providerId="ADAL" clId="{5F442706-B94D-4EC0-AC56-B1FDACC8E632}" dt="2021-05-03T00:28:18.014" v="14275" actId="20577"/>
          <ac:spMkLst>
            <pc:docMk/>
            <pc:sldMk cId="2130945494" sldId="256"/>
            <ac:spMk id="13" creationId="{05BAD88B-EEF9-4651-A5D8-0A21FEEAFA2B}"/>
          </ac:spMkLst>
        </pc:spChg>
        <pc:spChg chg="add del mod ord">
          <ac:chgData name="Ben Kiddie (1800242)" userId="1270a911-5256-4091-a763-7d1d3803e28c" providerId="ADAL" clId="{5F442706-B94D-4EC0-AC56-B1FDACC8E632}" dt="2021-04-27T10:41:22.655" v="219" actId="21"/>
          <ac:spMkLst>
            <pc:docMk/>
            <pc:sldMk cId="2130945494" sldId="256"/>
            <ac:spMk id="13" creationId="{4270D5A2-92B1-4CD4-98E5-A9503DB081CA}"/>
          </ac:spMkLst>
        </pc:spChg>
        <pc:spChg chg="add mod">
          <ac:chgData name="Ben Kiddie (1800242)" userId="1270a911-5256-4091-a763-7d1d3803e28c" providerId="ADAL" clId="{5F442706-B94D-4EC0-AC56-B1FDACC8E632}" dt="2021-05-04T13:14:25.459" v="15377" actId="20577"/>
          <ac:spMkLst>
            <pc:docMk/>
            <pc:sldMk cId="2130945494" sldId="256"/>
            <ac:spMk id="14" creationId="{429B590C-DF01-48CB-B023-E74FFD674941}"/>
          </ac:spMkLst>
        </pc:spChg>
        <pc:spChg chg="add del mod">
          <ac:chgData name="Ben Kiddie (1800242)" userId="1270a911-5256-4091-a763-7d1d3803e28c" providerId="ADAL" clId="{5F442706-B94D-4EC0-AC56-B1FDACC8E632}" dt="2021-04-27T11:12:01.669" v="649" actId="478"/>
          <ac:spMkLst>
            <pc:docMk/>
            <pc:sldMk cId="2130945494" sldId="256"/>
            <ac:spMk id="15" creationId="{B4F4A27A-A604-45D0-AD3A-2C23FB51C633}"/>
          </ac:spMkLst>
        </pc:spChg>
        <pc:spChg chg="add del mod">
          <ac:chgData name="Ben Kiddie (1800242)" userId="1270a911-5256-4091-a763-7d1d3803e28c" providerId="ADAL" clId="{5F442706-B94D-4EC0-AC56-B1FDACC8E632}" dt="2021-04-29T01:02:34.101" v="5003" actId="478"/>
          <ac:spMkLst>
            <pc:docMk/>
            <pc:sldMk cId="2130945494" sldId="256"/>
            <ac:spMk id="16" creationId="{0A42E727-6AAF-47CE-84D7-94AC709C4A00}"/>
          </ac:spMkLst>
        </pc:spChg>
        <pc:spChg chg="add del mod">
          <ac:chgData name="Ben Kiddie (1800242)" userId="1270a911-5256-4091-a763-7d1d3803e28c" providerId="ADAL" clId="{5F442706-B94D-4EC0-AC56-B1FDACC8E632}" dt="2021-04-27T10:44:07.051" v="253" actId="478"/>
          <ac:spMkLst>
            <pc:docMk/>
            <pc:sldMk cId="2130945494" sldId="256"/>
            <ac:spMk id="16" creationId="{0E627E29-1CFB-4039-B3DB-530E2C055ADE}"/>
          </ac:spMkLst>
        </pc:spChg>
        <pc:spChg chg="add mod">
          <ac:chgData name="Ben Kiddie (1800242)" userId="1270a911-5256-4091-a763-7d1d3803e28c" providerId="ADAL" clId="{5F442706-B94D-4EC0-AC56-B1FDACC8E632}" dt="2021-05-04T08:50:53.498" v="14446" actId="20577"/>
          <ac:spMkLst>
            <pc:docMk/>
            <pc:sldMk cId="2130945494" sldId="256"/>
            <ac:spMk id="17" creationId="{94E6E23D-6670-4FC6-8298-F94A0C4EFB67}"/>
          </ac:spMkLst>
        </pc:spChg>
        <pc:spChg chg="add del mod ord">
          <ac:chgData name="Ben Kiddie (1800242)" userId="1270a911-5256-4091-a763-7d1d3803e28c" providerId="ADAL" clId="{5F442706-B94D-4EC0-AC56-B1FDACC8E632}" dt="2021-04-29T00:25:14.604" v="4923" actId="478"/>
          <ac:spMkLst>
            <pc:docMk/>
            <pc:sldMk cId="2130945494" sldId="256"/>
            <ac:spMk id="18" creationId="{565A2472-4A89-410F-AC97-D7CB2B2DB8F1}"/>
          </ac:spMkLst>
        </pc:spChg>
        <pc:spChg chg="add del mod">
          <ac:chgData name="Ben Kiddie (1800242)" userId="1270a911-5256-4091-a763-7d1d3803e28c" providerId="ADAL" clId="{5F442706-B94D-4EC0-AC56-B1FDACC8E632}" dt="2021-04-27T11:27:50.569" v="713" actId="478"/>
          <ac:spMkLst>
            <pc:docMk/>
            <pc:sldMk cId="2130945494" sldId="256"/>
            <ac:spMk id="18" creationId="{FB6DEC55-7245-49B7-8006-3539056C860B}"/>
          </ac:spMkLst>
        </pc:spChg>
        <pc:spChg chg="add mod">
          <ac:chgData name="Ben Kiddie (1800242)" userId="1270a911-5256-4091-a763-7d1d3803e28c" providerId="ADAL" clId="{5F442706-B94D-4EC0-AC56-B1FDACC8E632}" dt="2021-05-03T23:38:58.043" v="14361" actId="20577"/>
          <ac:spMkLst>
            <pc:docMk/>
            <pc:sldMk cId="2130945494" sldId="256"/>
            <ac:spMk id="19" creationId="{BCDB49DE-6608-454F-AB83-3B3981A6333C}"/>
          </ac:spMkLst>
        </pc:spChg>
        <pc:spChg chg="add mod">
          <ac:chgData name="Ben Kiddie (1800242)" userId="1270a911-5256-4091-a763-7d1d3803e28c" providerId="ADAL" clId="{5F442706-B94D-4EC0-AC56-B1FDACC8E632}" dt="2021-05-04T08:10:17.012" v="14373" actId="20577"/>
          <ac:spMkLst>
            <pc:docMk/>
            <pc:sldMk cId="2130945494" sldId="256"/>
            <ac:spMk id="20" creationId="{6EF81A43-C9DF-4BB6-B5E8-B388CC01E6AD}"/>
          </ac:spMkLst>
        </pc:spChg>
        <pc:spChg chg="add mod">
          <ac:chgData name="Ben Kiddie (1800242)" userId="1270a911-5256-4091-a763-7d1d3803e28c" providerId="ADAL" clId="{5F442706-B94D-4EC0-AC56-B1FDACC8E632}" dt="2021-05-02T18:02:55.699" v="14195" actId="1582"/>
          <ac:spMkLst>
            <pc:docMk/>
            <pc:sldMk cId="2130945494" sldId="256"/>
            <ac:spMk id="21" creationId="{64A6FB78-9720-405F-B557-751A33ACDDC2}"/>
          </ac:spMkLst>
        </pc:spChg>
        <pc:spChg chg="add mod">
          <ac:chgData name="Ben Kiddie (1800242)" userId="1270a911-5256-4091-a763-7d1d3803e28c" providerId="ADAL" clId="{5F442706-B94D-4EC0-AC56-B1FDACC8E632}" dt="2021-05-01T20:32:35.499" v="13470" actId="1076"/>
          <ac:spMkLst>
            <pc:docMk/>
            <pc:sldMk cId="2130945494" sldId="256"/>
            <ac:spMk id="22" creationId="{6B73D830-2D8E-4E44-8E88-F50A6D8A4828}"/>
          </ac:spMkLst>
        </pc:spChg>
        <pc:spChg chg="add mod">
          <ac:chgData name="Ben Kiddie (1800242)" userId="1270a911-5256-4091-a763-7d1d3803e28c" providerId="ADAL" clId="{5F442706-B94D-4EC0-AC56-B1FDACC8E632}" dt="2021-05-01T20:32:37.364" v="13471" actId="1076"/>
          <ac:spMkLst>
            <pc:docMk/>
            <pc:sldMk cId="2130945494" sldId="256"/>
            <ac:spMk id="23" creationId="{A24A7D00-77C1-442C-AF57-4013F177218B}"/>
          </ac:spMkLst>
        </pc:spChg>
        <pc:spChg chg="add mod">
          <ac:chgData name="Ben Kiddie (1800242)" userId="1270a911-5256-4091-a763-7d1d3803e28c" providerId="ADAL" clId="{5F442706-B94D-4EC0-AC56-B1FDACC8E632}" dt="2021-05-01T20:32:44.463" v="13472" actId="1076"/>
          <ac:spMkLst>
            <pc:docMk/>
            <pc:sldMk cId="2130945494" sldId="256"/>
            <ac:spMk id="25" creationId="{954CFD49-6FDF-4DC2-908E-7D61269149B8}"/>
          </ac:spMkLst>
        </pc:spChg>
        <pc:spChg chg="add del mod">
          <ac:chgData name="Ben Kiddie (1800242)" userId="1270a911-5256-4091-a763-7d1d3803e28c" providerId="ADAL" clId="{5F442706-B94D-4EC0-AC56-B1FDACC8E632}" dt="2021-05-01T20:33:16.258" v="13488" actId="1035"/>
          <ac:spMkLst>
            <pc:docMk/>
            <pc:sldMk cId="2130945494" sldId="256"/>
            <ac:spMk id="26" creationId="{524C06DB-8B7A-4F45-A93C-EF92D8938D01}"/>
          </ac:spMkLst>
        </pc:spChg>
        <pc:spChg chg="add mod">
          <ac:chgData name="Ben Kiddie (1800242)" userId="1270a911-5256-4091-a763-7d1d3803e28c" providerId="ADAL" clId="{5F442706-B94D-4EC0-AC56-B1FDACC8E632}" dt="2021-05-02T18:02:16.431" v="14194" actId="1038"/>
          <ac:spMkLst>
            <pc:docMk/>
            <pc:sldMk cId="2130945494" sldId="256"/>
            <ac:spMk id="27" creationId="{CF1279B2-AEB4-44FD-9339-C79AD3F2C3FF}"/>
          </ac:spMkLst>
        </pc:spChg>
        <pc:spChg chg="add del mod">
          <ac:chgData name="Ben Kiddie (1800242)" userId="1270a911-5256-4091-a763-7d1d3803e28c" providerId="ADAL" clId="{5F442706-B94D-4EC0-AC56-B1FDACC8E632}" dt="2021-05-02T14:21:09.343" v="14079" actId="478"/>
          <ac:spMkLst>
            <pc:docMk/>
            <pc:sldMk cId="2130945494" sldId="256"/>
            <ac:spMk id="28" creationId="{929144B0-941E-480B-958C-1628642FEFDA}"/>
          </ac:spMkLst>
        </pc:spChg>
        <pc:spChg chg="add mod">
          <ac:chgData name="Ben Kiddie (1800242)" userId="1270a911-5256-4091-a763-7d1d3803e28c" providerId="ADAL" clId="{5F442706-B94D-4EC0-AC56-B1FDACC8E632}" dt="2021-05-03T00:27:20.472" v="14246" actId="2710"/>
          <ac:spMkLst>
            <pc:docMk/>
            <pc:sldMk cId="2130945494" sldId="256"/>
            <ac:spMk id="29" creationId="{4248E372-9B33-42FE-8AD9-9BBA933E8F1D}"/>
          </ac:spMkLst>
        </pc:spChg>
        <pc:grpChg chg="add del mod">
          <ac:chgData name="Ben Kiddie (1800242)" userId="1270a911-5256-4091-a763-7d1d3803e28c" providerId="ADAL" clId="{5F442706-B94D-4EC0-AC56-B1FDACC8E632}" dt="2021-05-02T14:37:10.659" v="14082" actId="165"/>
          <ac:grpSpMkLst>
            <pc:docMk/>
            <pc:sldMk cId="2130945494" sldId="256"/>
            <ac:grpSpMk id="8" creationId="{487FA787-93C6-4D50-BDB1-35DEF42A8D4A}"/>
          </ac:grpSpMkLst>
        </pc:grpChg>
        <pc:grpChg chg="add mod">
          <ac:chgData name="Ben Kiddie (1800242)" userId="1270a911-5256-4091-a763-7d1d3803e28c" providerId="ADAL" clId="{5F442706-B94D-4EC0-AC56-B1FDACC8E632}" dt="2021-05-01T23:02:59.448" v="13608" actId="1076"/>
          <ac:grpSpMkLst>
            <pc:docMk/>
            <pc:sldMk cId="2130945494" sldId="256"/>
            <ac:grpSpMk id="11" creationId="{7422CBBB-2137-4283-B989-4B40454F41D6}"/>
          </ac:grpSpMkLst>
        </pc:grpChg>
        <pc:grpChg chg="add mod">
          <ac:chgData name="Ben Kiddie (1800242)" userId="1270a911-5256-4091-a763-7d1d3803e28c" providerId="ADAL" clId="{5F442706-B94D-4EC0-AC56-B1FDACC8E632}" dt="2021-05-04T13:03:57.297" v="14749" actId="1076"/>
          <ac:grpSpMkLst>
            <pc:docMk/>
            <pc:sldMk cId="2130945494" sldId="256"/>
            <ac:grpSpMk id="15" creationId="{2AD4F325-25A4-4E66-A9B0-2555953B0651}"/>
          </ac:grpSpMkLst>
        </pc:grpChg>
        <pc:grpChg chg="add del mod">
          <ac:chgData name="Ben Kiddie (1800242)" userId="1270a911-5256-4091-a763-7d1d3803e28c" providerId="ADAL" clId="{5F442706-B94D-4EC0-AC56-B1FDACC8E632}" dt="2021-04-29T14:25:54.176" v="6103" actId="478"/>
          <ac:grpSpMkLst>
            <pc:docMk/>
            <pc:sldMk cId="2130945494" sldId="256"/>
            <ac:grpSpMk id="22" creationId="{D13F2764-7F27-462C-AE90-9B01D7941F58}"/>
          </ac:grpSpMkLst>
        </pc:grpChg>
        <pc:grpChg chg="add del mod">
          <ac:chgData name="Ben Kiddie (1800242)" userId="1270a911-5256-4091-a763-7d1d3803e28c" providerId="ADAL" clId="{5F442706-B94D-4EC0-AC56-B1FDACC8E632}" dt="2021-05-02T15:18:41.897" v="14163" actId="478"/>
          <ac:grpSpMkLst>
            <pc:docMk/>
            <pc:sldMk cId="2130945494" sldId="256"/>
            <ac:grpSpMk id="36" creationId="{AD178A0E-16FF-4062-8EED-2B3CE724BB6A}"/>
          </ac:grpSpMkLst>
        </pc:grpChg>
        <pc:grpChg chg="add del mod">
          <ac:chgData name="Ben Kiddie (1800242)" userId="1270a911-5256-4091-a763-7d1d3803e28c" providerId="ADAL" clId="{5F442706-B94D-4EC0-AC56-B1FDACC8E632}" dt="2021-05-02T17:12:38.644" v="14193" actId="478"/>
          <ac:grpSpMkLst>
            <pc:docMk/>
            <pc:sldMk cId="2130945494" sldId="256"/>
            <ac:grpSpMk id="41" creationId="{46D2DFEA-B2D0-47A7-B1DC-BD45C045FA5E}"/>
          </ac:grpSpMkLst>
        </pc:grpChg>
        <pc:picChg chg="add mod topLvl">
          <ac:chgData name="Ben Kiddie (1800242)" userId="1270a911-5256-4091-a763-7d1d3803e28c" providerId="ADAL" clId="{5F442706-B94D-4EC0-AC56-B1FDACC8E632}" dt="2021-05-02T14:38:03.498" v="14088" actId="164"/>
          <ac:picMkLst>
            <pc:docMk/>
            <pc:sldMk cId="2130945494" sldId="256"/>
            <ac:picMk id="3" creationId="{63D29AE3-2BF0-40B3-9B87-E3F605E933C7}"/>
          </ac:picMkLst>
        </pc:picChg>
        <pc:picChg chg="add mod">
          <ac:chgData name="Ben Kiddie (1800242)" userId="1270a911-5256-4091-a763-7d1d3803e28c" providerId="ADAL" clId="{5F442706-B94D-4EC0-AC56-B1FDACC8E632}" dt="2021-05-01T23:03:12.186" v="13611" actId="1036"/>
          <ac:picMkLst>
            <pc:docMk/>
            <pc:sldMk cId="2130945494" sldId="256"/>
            <ac:picMk id="5" creationId="{8934B171-7499-474E-B826-6C0CCB0CE3B3}"/>
          </ac:picMkLst>
        </pc:picChg>
        <pc:picChg chg="add mod topLvl modCrop">
          <ac:chgData name="Ben Kiddie (1800242)" userId="1270a911-5256-4091-a763-7d1d3803e28c" providerId="ADAL" clId="{5F442706-B94D-4EC0-AC56-B1FDACC8E632}" dt="2021-05-02T14:38:03.498" v="14088" actId="164"/>
          <ac:picMkLst>
            <pc:docMk/>
            <pc:sldMk cId="2130945494" sldId="256"/>
            <ac:picMk id="6" creationId="{BDEA6E4A-3549-4871-BBE4-EC58D8B74C4F}"/>
          </ac:picMkLst>
        </pc:picChg>
        <pc:picChg chg="add del mod">
          <ac:chgData name="Ben Kiddie (1800242)" userId="1270a911-5256-4091-a763-7d1d3803e28c" providerId="ADAL" clId="{5F442706-B94D-4EC0-AC56-B1FDACC8E632}" dt="2021-04-29T22:56:22.157" v="8377" actId="478"/>
          <ac:picMkLst>
            <pc:docMk/>
            <pc:sldMk cId="2130945494" sldId="256"/>
            <ac:picMk id="8" creationId="{B736F0F9-A896-49A1-9BD2-A448AE6B1CAF}"/>
          </ac:picMkLst>
        </pc:picChg>
        <pc:picChg chg="add del mod modCrop">
          <ac:chgData name="Ben Kiddie (1800242)" userId="1270a911-5256-4091-a763-7d1d3803e28c" providerId="ADAL" clId="{5F442706-B94D-4EC0-AC56-B1FDACC8E632}" dt="2021-04-29T15:17:41.424" v="6563" actId="478"/>
          <ac:picMkLst>
            <pc:docMk/>
            <pc:sldMk cId="2130945494" sldId="256"/>
            <ac:picMk id="10" creationId="{1EAD3E47-FA0E-46E5-95DC-23A2FFBD5A2C}"/>
          </ac:picMkLst>
        </pc:picChg>
        <pc:picChg chg="add mod">
          <ac:chgData name="Ben Kiddie (1800242)" userId="1270a911-5256-4091-a763-7d1d3803e28c" providerId="ADAL" clId="{5F442706-B94D-4EC0-AC56-B1FDACC8E632}" dt="2021-04-29T14:25:33.386" v="6102" actId="1362"/>
          <ac:picMkLst>
            <pc:docMk/>
            <pc:sldMk cId="2130945494" sldId="256"/>
            <ac:picMk id="13" creationId="{3706028F-7502-4A85-A0DC-4828D18BE048}"/>
          </ac:picMkLst>
        </pc:picChg>
        <pc:picChg chg="add mod modCrop">
          <ac:chgData name="Ben Kiddie (1800242)" userId="1270a911-5256-4091-a763-7d1d3803e28c" providerId="ADAL" clId="{5F442706-B94D-4EC0-AC56-B1FDACC8E632}" dt="2021-05-02T15:18:24.531" v="14159" actId="1440"/>
          <ac:picMkLst>
            <pc:docMk/>
            <pc:sldMk cId="2130945494" sldId="256"/>
            <ac:picMk id="18" creationId="{B9E7908A-88D6-4430-AE8B-3F6D4B7F54D1}"/>
          </ac:picMkLst>
        </pc:picChg>
        <pc:picChg chg="add mod">
          <ac:chgData name="Ben Kiddie (1800242)" userId="1270a911-5256-4091-a763-7d1d3803e28c" providerId="ADAL" clId="{5F442706-B94D-4EC0-AC56-B1FDACC8E632}" dt="2021-04-29T14:25:33.386" v="6102" actId="1362"/>
          <ac:picMkLst>
            <pc:docMk/>
            <pc:sldMk cId="2130945494" sldId="256"/>
            <ac:picMk id="21" creationId="{18B2D92A-76C7-42A8-8082-81805D297E47}"/>
          </ac:picMkLst>
        </pc:picChg>
        <pc:picChg chg="add mod">
          <ac:chgData name="Ben Kiddie (1800242)" userId="1270a911-5256-4091-a763-7d1d3803e28c" providerId="ADAL" clId="{5F442706-B94D-4EC0-AC56-B1FDACC8E632}" dt="2021-05-04T13:13:06.174" v="15342" actId="1036"/>
          <ac:picMkLst>
            <pc:docMk/>
            <pc:sldMk cId="2130945494" sldId="256"/>
            <ac:picMk id="24" creationId="{915AE896-E5CA-4EBC-87E5-A72666889ED4}"/>
          </ac:picMkLst>
        </pc:picChg>
        <pc:picChg chg="add del mod">
          <ac:chgData name="Ben Kiddie (1800242)" userId="1270a911-5256-4091-a763-7d1d3803e28c" providerId="ADAL" clId="{5F442706-B94D-4EC0-AC56-B1FDACC8E632}" dt="2021-04-29T18:58:30.238" v="7125" actId="478"/>
          <ac:picMkLst>
            <pc:docMk/>
            <pc:sldMk cId="2130945494" sldId="256"/>
            <ac:picMk id="26" creationId="{AA9945A0-76A6-46F6-A036-745A099D1A66}"/>
          </ac:picMkLst>
        </pc:picChg>
        <pc:picChg chg="add del mod">
          <ac:chgData name="Ben Kiddie (1800242)" userId="1270a911-5256-4091-a763-7d1d3803e28c" providerId="ADAL" clId="{5F442706-B94D-4EC0-AC56-B1FDACC8E632}" dt="2021-04-29T18:59:07.605" v="7132" actId="478"/>
          <ac:picMkLst>
            <pc:docMk/>
            <pc:sldMk cId="2130945494" sldId="256"/>
            <ac:picMk id="28" creationId="{06799EBA-4789-47C2-A10A-C2295CAF5687}"/>
          </ac:picMkLst>
        </pc:picChg>
        <pc:picChg chg="add del mod">
          <ac:chgData name="Ben Kiddie (1800242)" userId="1270a911-5256-4091-a763-7d1d3803e28c" providerId="ADAL" clId="{5F442706-B94D-4EC0-AC56-B1FDACC8E632}" dt="2021-04-30T17:38:05.904" v="9592" actId="478"/>
          <ac:picMkLst>
            <pc:docMk/>
            <pc:sldMk cId="2130945494" sldId="256"/>
            <ac:picMk id="30" creationId="{3D04B503-7227-4BBB-A847-73E55B0358AF}"/>
          </ac:picMkLst>
        </pc:picChg>
        <pc:picChg chg="add mod topLvl modCrop">
          <ac:chgData name="Ben Kiddie (1800242)" userId="1270a911-5256-4091-a763-7d1d3803e28c" providerId="ADAL" clId="{5F442706-B94D-4EC0-AC56-B1FDACC8E632}" dt="2021-05-02T14:38:03.498" v="14088" actId="164"/>
          <ac:picMkLst>
            <pc:docMk/>
            <pc:sldMk cId="2130945494" sldId="256"/>
            <ac:picMk id="32" creationId="{955C87B7-D316-4B44-86A4-99FB357320A2}"/>
          </ac:picMkLst>
        </pc:picChg>
        <pc:picChg chg="add del mod modCrop">
          <ac:chgData name="Ben Kiddie (1800242)" userId="1270a911-5256-4091-a763-7d1d3803e28c" providerId="ADAL" clId="{5F442706-B94D-4EC0-AC56-B1FDACC8E632}" dt="2021-05-02T15:15:50.285" v="14108" actId="22"/>
          <ac:picMkLst>
            <pc:docMk/>
            <pc:sldMk cId="2130945494" sldId="256"/>
            <ac:picMk id="33" creationId="{9D1EB30D-5A43-4235-A391-E59797E67E2E}"/>
          </ac:picMkLst>
        </pc:picChg>
        <pc:picChg chg="add mod">
          <ac:chgData name="Ben Kiddie (1800242)" userId="1270a911-5256-4091-a763-7d1d3803e28c" providerId="ADAL" clId="{5F442706-B94D-4EC0-AC56-B1FDACC8E632}" dt="2021-05-02T15:18:27.759" v="14161" actId="1038"/>
          <ac:picMkLst>
            <pc:docMk/>
            <pc:sldMk cId="2130945494" sldId="256"/>
            <ac:picMk id="35" creationId="{A05AC7E1-ACA9-4A1D-9FD8-F07721636068}"/>
          </ac:picMkLst>
        </pc:picChg>
        <pc:picChg chg="add mod">
          <ac:chgData name="Ben Kiddie (1800242)" userId="1270a911-5256-4091-a763-7d1d3803e28c" providerId="ADAL" clId="{5F442706-B94D-4EC0-AC56-B1FDACC8E632}" dt="2021-05-02T17:07:42.804" v="14185" actId="164"/>
          <ac:picMkLst>
            <pc:docMk/>
            <pc:sldMk cId="2130945494" sldId="256"/>
            <ac:picMk id="38" creationId="{47AEB888-1189-42DC-8C83-DD0A19CF1F7B}"/>
          </ac:picMkLst>
        </pc:picChg>
        <pc:picChg chg="add mod">
          <ac:chgData name="Ben Kiddie (1800242)" userId="1270a911-5256-4091-a763-7d1d3803e28c" providerId="ADAL" clId="{5F442706-B94D-4EC0-AC56-B1FDACC8E632}" dt="2021-05-02T17:07:42.804" v="14185" actId="164"/>
          <ac:picMkLst>
            <pc:docMk/>
            <pc:sldMk cId="2130945494" sldId="256"/>
            <ac:picMk id="40" creationId="{FA4707C6-CCBC-47F9-AD02-89019DF319A5}"/>
          </ac:picMkLst>
        </pc:picChg>
      </pc:sldChg>
      <pc:sldChg chg="delSp add del mod setBg">
        <pc:chgData name="Ben Kiddie (1800242)" userId="1270a911-5256-4091-a763-7d1d3803e28c" providerId="ADAL" clId="{5F442706-B94D-4EC0-AC56-B1FDACC8E632}" dt="2021-04-30T00:31:25.016" v="9424" actId="2696"/>
        <pc:sldMkLst>
          <pc:docMk/>
          <pc:sldMk cId="0" sldId="257"/>
        </pc:sldMkLst>
        <pc:spChg chg="del">
          <ac:chgData name="Ben Kiddie (1800242)" userId="1270a911-5256-4091-a763-7d1d3803e28c" providerId="ADAL" clId="{5F442706-B94D-4EC0-AC56-B1FDACC8E632}" dt="2021-04-27T10:33:32.445" v="183" actId="478"/>
          <ac:spMkLst>
            <pc:docMk/>
            <pc:sldMk cId="0" sldId="257"/>
            <ac:spMk id="6" creationId="{6E65431F-059A-4D60-A214-74AE86C769CF}"/>
          </ac:spMkLst>
        </pc:spChg>
        <pc:spChg chg="del">
          <ac:chgData name="Ben Kiddie (1800242)" userId="1270a911-5256-4091-a763-7d1d3803e28c" providerId="ADAL" clId="{5F442706-B94D-4EC0-AC56-B1FDACC8E632}" dt="2021-04-27T10:33:20.955" v="181" actId="478"/>
          <ac:spMkLst>
            <pc:docMk/>
            <pc:sldMk cId="0" sldId="257"/>
            <ac:spMk id="7" creationId="{55FF575B-2F2B-4D55-BCC2-41E8CA962597}"/>
          </ac:spMkLst>
        </pc:spChg>
        <pc:spChg chg="del">
          <ac:chgData name="Ben Kiddie (1800242)" userId="1270a911-5256-4091-a763-7d1d3803e28c" providerId="ADAL" clId="{5F442706-B94D-4EC0-AC56-B1FDACC8E632}" dt="2021-04-27T10:33:29.441" v="182" actId="478"/>
          <ac:spMkLst>
            <pc:docMk/>
            <pc:sldMk cId="0" sldId="257"/>
            <ac:spMk id="21" creationId="{A76C3E25-7C17-4BF8-BA9C-2600A1A1DF21}"/>
          </ac:spMkLst>
        </pc:spChg>
        <pc:spChg chg="del">
          <ac:chgData name="Ben Kiddie (1800242)" userId="1270a911-5256-4091-a763-7d1d3803e28c" providerId="ADAL" clId="{5F442706-B94D-4EC0-AC56-B1FDACC8E632}" dt="2021-04-27T10:33:39.439" v="185" actId="478"/>
          <ac:spMkLst>
            <pc:docMk/>
            <pc:sldMk cId="0" sldId="257"/>
            <ac:spMk id="22" creationId="{FAA1363D-B102-4FE8-9BCA-8D7469629E1C}"/>
          </ac:spMkLst>
        </pc:spChg>
        <pc:spChg chg="del">
          <ac:chgData name="Ben Kiddie (1800242)" userId="1270a911-5256-4091-a763-7d1d3803e28c" providerId="ADAL" clId="{5F442706-B94D-4EC0-AC56-B1FDACC8E632}" dt="2021-04-27T10:33:36.070" v="184" actId="478"/>
          <ac:spMkLst>
            <pc:docMk/>
            <pc:sldMk cId="0" sldId="257"/>
            <ac:spMk id="23" creationId="{3C33B4A2-03C1-4615-AE6E-41667B82BECF}"/>
          </ac:spMkLst>
        </pc:spChg>
      </pc:sldChg>
      <pc:sldChg chg="addSp delSp modSp new del mod">
        <pc:chgData name="Ben Kiddie (1800242)" userId="1270a911-5256-4091-a763-7d1d3803e28c" providerId="ADAL" clId="{5F442706-B94D-4EC0-AC56-B1FDACC8E632}" dt="2021-05-02T16:23:30.490" v="14164" actId="47"/>
        <pc:sldMkLst>
          <pc:docMk/>
          <pc:sldMk cId="2282351009" sldId="257"/>
        </pc:sldMkLst>
        <pc:spChg chg="del">
          <ac:chgData name="Ben Kiddie (1800242)" userId="1270a911-5256-4091-a763-7d1d3803e28c" providerId="ADAL" clId="{5F442706-B94D-4EC0-AC56-B1FDACC8E632}" dt="2021-05-02T15:14:40.383" v="14091" actId="478"/>
          <ac:spMkLst>
            <pc:docMk/>
            <pc:sldMk cId="2282351009" sldId="257"/>
            <ac:spMk id="2" creationId="{99A84E4F-E455-4E32-A179-F9E75C88FDB5}"/>
          </ac:spMkLst>
        </pc:spChg>
        <pc:spChg chg="del">
          <ac:chgData name="Ben Kiddie (1800242)" userId="1270a911-5256-4091-a763-7d1d3803e28c" providerId="ADAL" clId="{5F442706-B94D-4EC0-AC56-B1FDACC8E632}" dt="2021-05-02T15:14:39.180" v="14090" actId="478"/>
          <ac:spMkLst>
            <pc:docMk/>
            <pc:sldMk cId="2282351009" sldId="257"/>
            <ac:spMk id="3" creationId="{643E5EA8-2B1B-466E-89A8-2EA7282BDE01}"/>
          </ac:spMkLst>
        </pc:spChg>
        <pc:picChg chg="add del mod">
          <ac:chgData name="Ben Kiddie (1800242)" userId="1270a911-5256-4091-a763-7d1d3803e28c" providerId="ADAL" clId="{5F442706-B94D-4EC0-AC56-B1FDACC8E632}" dt="2021-05-02T15:14:47.572" v="14094" actId="478"/>
          <ac:picMkLst>
            <pc:docMk/>
            <pc:sldMk cId="2282351009" sldId="257"/>
            <ac:picMk id="5" creationId="{32252FAD-9EEC-41CD-8B00-2DF87A351C93}"/>
          </ac:picMkLst>
        </pc:picChg>
      </pc:sldChg>
      <pc:sldChg chg="addSp delSp modSp new del mod setBg">
        <pc:chgData name="Ben Kiddie (1800242)" userId="1270a911-5256-4091-a763-7d1d3803e28c" providerId="ADAL" clId="{5F442706-B94D-4EC0-AC56-B1FDACC8E632}" dt="2021-04-30T00:15:26.179" v="9423" actId="2696"/>
        <pc:sldMkLst>
          <pc:docMk/>
          <pc:sldMk cId="4114627345" sldId="258"/>
        </pc:sldMkLst>
        <pc:spChg chg="del">
          <ac:chgData name="Ben Kiddie (1800242)" userId="1270a911-5256-4091-a763-7d1d3803e28c" providerId="ADAL" clId="{5F442706-B94D-4EC0-AC56-B1FDACC8E632}" dt="2021-04-27T11:10:52.309" v="634" actId="478"/>
          <ac:spMkLst>
            <pc:docMk/>
            <pc:sldMk cId="4114627345" sldId="258"/>
            <ac:spMk id="2" creationId="{ACBF6E30-EDED-4C50-99BE-449CD9414F55}"/>
          </ac:spMkLst>
        </pc:spChg>
        <pc:spChg chg="del">
          <ac:chgData name="Ben Kiddie (1800242)" userId="1270a911-5256-4091-a763-7d1d3803e28c" providerId="ADAL" clId="{5F442706-B94D-4EC0-AC56-B1FDACC8E632}" dt="2021-04-27T11:10:54.036" v="635" actId="478"/>
          <ac:spMkLst>
            <pc:docMk/>
            <pc:sldMk cId="4114627345" sldId="258"/>
            <ac:spMk id="3" creationId="{E1A7CE27-89A2-4242-BEBC-F3B90C04F954}"/>
          </ac:spMkLst>
        </pc:spChg>
        <pc:spChg chg="add">
          <ac:chgData name="Ben Kiddie (1800242)" userId="1270a911-5256-4091-a763-7d1d3803e28c" providerId="ADAL" clId="{5F442706-B94D-4EC0-AC56-B1FDACC8E632}" dt="2021-04-27T11:11:07.794" v="637" actId="26606"/>
          <ac:spMkLst>
            <pc:docMk/>
            <pc:sldMk cId="4114627345" sldId="258"/>
            <ac:spMk id="71" creationId="{42A4FC2C-047E-45A5-965D-8E1E3BF09BC6}"/>
          </ac:spMkLst>
        </pc:spChg>
        <pc:picChg chg="add mod">
          <ac:chgData name="Ben Kiddie (1800242)" userId="1270a911-5256-4091-a763-7d1d3803e28c" providerId="ADAL" clId="{5F442706-B94D-4EC0-AC56-B1FDACC8E632}" dt="2021-04-27T11:11:07.794" v="637" actId="26606"/>
          <ac:picMkLst>
            <pc:docMk/>
            <pc:sldMk cId="4114627345" sldId="258"/>
            <ac:picMk id="1026" creationId="{992B9F80-BD5D-42CB-B14D-B8833C2ED3F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61B064A-E940-4989-B9EC-4820D70727A1}" type="datetimeFigureOut">
              <a:rPr lang="en-GB" smtClean="0"/>
              <a:t>04/05/2021</a:t>
            </a:fld>
            <a:endParaRPr lang="en-GB"/>
          </a:p>
        </p:txBody>
      </p:sp>
      <p:sp>
        <p:nvSpPr>
          <p:cNvPr id="4" name="Slide Image Placeholder 3"/>
          <p:cNvSpPr>
            <a:spLocks noGrp="1" noRot="1" noChangeAspect="1"/>
          </p:cNvSpPr>
          <p:nvPr>
            <p:ph type="sldImg" idx="2"/>
          </p:nvPr>
        </p:nvSpPr>
        <p:spPr>
          <a:xfrm>
            <a:off x="2933700" y="857250"/>
            <a:ext cx="32766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ACC732B7-7D78-4F64-A848-E39AF3D0A49E}" type="slidenum">
              <a:rPr lang="en-GB" smtClean="0"/>
              <a:t>‹#›</a:t>
            </a:fld>
            <a:endParaRPr lang="en-GB"/>
          </a:p>
        </p:txBody>
      </p:sp>
    </p:spTree>
    <p:extLst>
      <p:ext uri="{BB962C8B-B14F-4D97-AF65-F5344CB8AC3E}">
        <p14:creationId xmlns:p14="http://schemas.microsoft.com/office/powerpoint/2010/main" val="3072422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464F76-4E13-43AC-851F-A75662A31A6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4078545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464F76-4E13-43AC-851F-A75662A31A6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4015055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464F76-4E13-43AC-851F-A75662A31A6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3907943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464F76-4E13-43AC-851F-A75662A31A6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1544875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464F76-4E13-43AC-851F-A75662A31A64}" type="datetimeFigureOut">
              <a:rPr lang="en-GB" smtClean="0"/>
              <a:t>04/05/2021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3788810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464F76-4E13-43AC-851F-A75662A31A64}" type="datetimeFigureOut">
              <a:rPr lang="en-GB" smtClean="0"/>
              <a:t>04/05/2021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1165748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464F76-4E13-43AC-851F-A75662A31A64}" type="datetimeFigureOut">
              <a:rPr lang="en-GB" smtClean="0"/>
              <a:t>04/05/2021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2777077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84464F76-4E13-43AC-851F-A75662A31A6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3018881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84464F76-4E13-43AC-851F-A75662A31A6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616711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464F76-4E13-43AC-851F-A75662A31A6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463366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464F76-4E13-43AC-851F-A75662A31A6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397BD-26A5-4AD0-98D7-4A29B4999912}" type="slidenum">
              <a:rPr lang="en-GB" smtClean="0"/>
              <a:t>‹#›</a:t>
            </a:fld>
            <a:endParaRPr lang="en-GB"/>
          </a:p>
        </p:txBody>
      </p:sp>
    </p:spTree>
    <p:extLst>
      <p:ext uri="{BB962C8B-B14F-4D97-AF65-F5344CB8AC3E}">
        <p14:creationId xmlns:p14="http://schemas.microsoft.com/office/powerpoint/2010/main" val="1654233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84464F76-4E13-43AC-851F-A75662A31A64}" type="datetimeFigureOut">
              <a:rPr lang="en-GB" smtClean="0"/>
              <a:t>04/05/2021</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A68397BD-26A5-4AD0-98D7-4A29B4999912}" type="slidenum">
              <a:rPr lang="en-GB" smtClean="0"/>
              <a:t>‹#›</a:t>
            </a:fld>
            <a:endParaRPr lang="en-GB"/>
          </a:p>
        </p:txBody>
      </p:sp>
    </p:spTree>
    <p:extLst>
      <p:ext uri="{BB962C8B-B14F-4D97-AF65-F5344CB8AC3E}">
        <p14:creationId xmlns:p14="http://schemas.microsoft.com/office/powerpoint/2010/main" val="30465370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19F015-2BC3-4C3E-B0ED-3AD1F82E6139}"/>
              </a:ext>
            </a:extLst>
          </p:cNvPr>
          <p:cNvSpPr txBox="1"/>
          <p:nvPr/>
        </p:nvSpPr>
        <p:spPr>
          <a:xfrm>
            <a:off x="0" y="332508"/>
            <a:ext cx="30275213" cy="3330464"/>
          </a:xfrm>
          <a:prstGeom prst="rect">
            <a:avLst/>
          </a:prstGeom>
          <a:solidFill>
            <a:srgbClr val="3C7FA0"/>
          </a:solidFill>
          <a:ln>
            <a:solidFill>
              <a:schemeClr val="tx1"/>
            </a:solidFill>
          </a:ln>
        </p:spPr>
        <p:txBody>
          <a:bodyPr wrap="square" rtlCol="0" anchor="ctr">
            <a:spAutoFit/>
          </a:bodyPr>
          <a:lstStyle/>
          <a:p>
            <a:pPr algn="ctr">
              <a:lnSpc>
                <a:spcPct val="150000"/>
              </a:lnSpc>
            </a:pPr>
            <a:r>
              <a:rPr lang="en-GB" sz="7200" b="1" dirty="0">
                <a:solidFill>
                  <a:schemeClr val="bg1"/>
                </a:solidFill>
              </a:rPr>
              <a:t>The Capabilities of a Leap Motion Controlled VR Game</a:t>
            </a:r>
          </a:p>
          <a:p>
            <a:pPr algn="ctr">
              <a:lnSpc>
                <a:spcPct val="150000"/>
              </a:lnSpc>
            </a:pPr>
            <a:r>
              <a:rPr lang="en-GB" sz="3600" dirty="0">
                <a:solidFill>
                  <a:schemeClr val="bg1"/>
                </a:solidFill>
              </a:rPr>
              <a:t>Ben Kiddie (S1800242) – benjkid02@gmail.com</a:t>
            </a:r>
          </a:p>
          <a:p>
            <a:pPr algn="ctr">
              <a:lnSpc>
                <a:spcPct val="150000"/>
              </a:lnSpc>
            </a:pPr>
            <a:r>
              <a:rPr lang="en-GB" sz="3600" dirty="0">
                <a:solidFill>
                  <a:schemeClr val="bg1"/>
                </a:solidFill>
              </a:rPr>
              <a:t>BSc Computing (Games Development)</a:t>
            </a:r>
          </a:p>
        </p:txBody>
      </p:sp>
      <p:sp>
        <p:nvSpPr>
          <p:cNvPr id="7" name="TextBox 6">
            <a:extLst>
              <a:ext uri="{FF2B5EF4-FFF2-40B4-BE49-F238E27FC236}">
                <a16:creationId xmlns:a16="http://schemas.microsoft.com/office/drawing/2014/main" id="{E69FB7CB-232C-4CAF-9CD8-3870406FC138}"/>
              </a:ext>
            </a:extLst>
          </p:cNvPr>
          <p:cNvSpPr txBox="1"/>
          <p:nvPr/>
        </p:nvSpPr>
        <p:spPr>
          <a:xfrm>
            <a:off x="193964" y="3981622"/>
            <a:ext cx="9548808" cy="8265796"/>
          </a:xfrm>
          <a:prstGeom prst="rect">
            <a:avLst/>
          </a:prstGeom>
          <a:solidFill>
            <a:schemeClr val="accent1">
              <a:lumMod val="20000"/>
              <a:lumOff val="80000"/>
            </a:schemeClr>
          </a:solidFill>
          <a:ln w="57150">
            <a:solidFill>
              <a:schemeClr val="tx1"/>
            </a:solidFill>
          </a:ln>
        </p:spPr>
        <p:txBody>
          <a:bodyPr wrap="square" rtlCol="0" anchor="t">
            <a:noAutofit/>
          </a:bodyPr>
          <a:lstStyle/>
          <a:p>
            <a:pPr algn="ctr"/>
            <a:endParaRPr lang="en-GB" sz="4000" b="1" dirty="0"/>
          </a:p>
          <a:p>
            <a:pPr>
              <a:lnSpc>
                <a:spcPct val="150000"/>
              </a:lnSpc>
            </a:pPr>
            <a:r>
              <a:rPr lang="en-GB" sz="2800" dirty="0"/>
              <a:t>The rising popularity of virtual reality video games has driven innovation for new and exciting ways to experience gameplay. One such development is the Leap Motion Controller – an optical hand tracking module and Natural User Interface which utilises bare handed gestural input. This project aims to explore the implementation of gestural controls and contrast the user experience when utilising a Leap controlled with conventional modes of interaction.</a:t>
            </a:r>
          </a:p>
        </p:txBody>
      </p:sp>
      <p:sp>
        <p:nvSpPr>
          <p:cNvPr id="14" name="TextBox 13">
            <a:extLst>
              <a:ext uri="{FF2B5EF4-FFF2-40B4-BE49-F238E27FC236}">
                <a16:creationId xmlns:a16="http://schemas.microsoft.com/office/drawing/2014/main" id="{429B590C-DF01-48CB-B023-E74FFD674941}"/>
              </a:ext>
            </a:extLst>
          </p:cNvPr>
          <p:cNvSpPr txBox="1"/>
          <p:nvPr/>
        </p:nvSpPr>
        <p:spPr>
          <a:xfrm>
            <a:off x="10009019" y="3981623"/>
            <a:ext cx="10257173" cy="17069492"/>
          </a:xfrm>
          <a:prstGeom prst="rect">
            <a:avLst/>
          </a:prstGeom>
          <a:solidFill>
            <a:schemeClr val="accent1">
              <a:lumMod val="20000"/>
              <a:lumOff val="80000"/>
            </a:schemeClr>
          </a:solidFill>
          <a:ln w="57150">
            <a:solidFill>
              <a:schemeClr val="tx1"/>
            </a:solidFill>
          </a:ln>
        </p:spPr>
        <p:txBody>
          <a:bodyPr wrap="square" rtlCol="0" anchor="t">
            <a:noAutofit/>
          </a:bodyPr>
          <a:lstStyle/>
          <a:p>
            <a:pPr>
              <a:lnSpc>
                <a:spcPct val="150000"/>
              </a:lnSpc>
            </a:pPr>
            <a:endParaRPr lang="en-GB" sz="2800" dirty="0"/>
          </a:p>
          <a:p>
            <a:pPr marL="457200" indent="-457200">
              <a:lnSpc>
                <a:spcPct val="150000"/>
              </a:lnSpc>
              <a:buFont typeface="Arial" panose="020B0604020202020204" pitchFamily="34" charset="0"/>
              <a:buChar char="•"/>
            </a:pPr>
            <a:r>
              <a:rPr lang="en-GB" sz="2800" dirty="0"/>
              <a:t>Development Methodology: Feature Driven Development</a:t>
            </a:r>
          </a:p>
          <a:p>
            <a:pPr marL="457200" indent="-457200">
              <a:lnSpc>
                <a:spcPct val="150000"/>
              </a:lnSpc>
              <a:buFont typeface="Arial" panose="020B0604020202020204" pitchFamily="34" charset="0"/>
              <a:buChar char="•"/>
            </a:pPr>
            <a:r>
              <a:rPr lang="en-GB" sz="2800" dirty="0"/>
              <a:t>Hardware: Leap Motion Controller, Oculus Quest 2, Oculus Touch Controllers</a:t>
            </a:r>
          </a:p>
          <a:p>
            <a:pPr marL="457200" indent="-457200">
              <a:lnSpc>
                <a:spcPct val="150000"/>
              </a:lnSpc>
              <a:buFont typeface="Arial" panose="020B0604020202020204" pitchFamily="34" charset="0"/>
              <a:buChar char="•"/>
            </a:pPr>
            <a:r>
              <a:rPr lang="en-GB" sz="2800" dirty="0"/>
              <a:t>Software: Unity engine, Ultraleap Interaction Engine, Oculus Integration Package for Unity, Leap Motion SDK.</a:t>
            </a:r>
          </a:p>
          <a:p>
            <a:pPr marL="457200" indent="-457200">
              <a:lnSpc>
                <a:spcPct val="150000"/>
              </a:lnSpc>
              <a:buFont typeface="Arial" panose="020B0604020202020204" pitchFamily="34" charset="0"/>
              <a:buChar char="•"/>
            </a:pPr>
            <a:r>
              <a:rPr lang="en-GB" sz="2800" dirty="0"/>
              <a:t>Leap Motion Controller and Oculus Touch controllers were configured to use the Ultraleap Interaction Engine, enabling object pushing and grabbing functionality.</a:t>
            </a:r>
          </a:p>
          <a:p>
            <a:pPr marL="457200" indent="-457200">
              <a:lnSpc>
                <a:spcPct val="150000"/>
              </a:lnSpc>
              <a:buFont typeface="Arial" panose="020B0604020202020204" pitchFamily="34" charset="0"/>
              <a:buChar char="•"/>
            </a:pPr>
            <a:r>
              <a:rPr lang="en-GB" sz="2800" dirty="0"/>
              <a:t>Oculus Touch controllers were configured to utilise the Interaction Engine by mapping buttons to the desired interaction behaviour.</a:t>
            </a:r>
          </a:p>
          <a:p>
            <a:pPr marL="457200" indent="-457200">
              <a:lnSpc>
                <a:spcPct val="150000"/>
              </a:lnSpc>
              <a:buFont typeface="Arial" panose="020B0604020202020204" pitchFamily="34" charset="0"/>
              <a:buChar char="•"/>
            </a:pPr>
            <a:r>
              <a:rPr lang="en-GB" sz="2800" dirty="0"/>
              <a:t>Jenga was selected for the game scenario due to simplicity of design requirements and being a fit for both gestural and controller interactions.</a:t>
            </a:r>
          </a:p>
          <a:p>
            <a:pPr marL="457200" indent="-457200">
              <a:lnSpc>
                <a:spcPct val="150000"/>
              </a:lnSpc>
              <a:buFont typeface="Arial" panose="020B0604020202020204" pitchFamily="34" charset="0"/>
              <a:buChar char="•"/>
            </a:pPr>
            <a:r>
              <a:rPr lang="en-GB" sz="2800" dirty="0"/>
              <a:t>Realistic mass and friction properties for Jenga blocks was researched and implemented. Users can pinch a block to grab it, or push it with their hand. </a:t>
            </a:r>
          </a:p>
          <a:p>
            <a:pPr marL="457200" indent="-457200">
              <a:lnSpc>
                <a:spcPct val="150000"/>
              </a:lnSpc>
              <a:buFont typeface="Arial" panose="020B0604020202020204" pitchFamily="34" charset="0"/>
              <a:buChar char="•"/>
            </a:pPr>
            <a:r>
              <a:rPr lang="en-GB" sz="2800" dirty="0"/>
              <a:t>Interactions made by the user is fed back visually (via wrist halos) and audially as a method of sensorial transposition stemming from a lack of expected physical feedback.</a:t>
            </a:r>
          </a:p>
          <a:p>
            <a:pPr>
              <a:lnSpc>
                <a:spcPct val="150000"/>
              </a:lnSpc>
            </a:pPr>
            <a:endParaRPr lang="en-GB" sz="2800" dirty="0"/>
          </a:p>
          <a:p>
            <a:pPr>
              <a:lnSpc>
                <a:spcPct val="150000"/>
              </a:lnSpc>
            </a:pPr>
            <a:endParaRPr lang="en-GB" sz="2800" dirty="0"/>
          </a:p>
          <a:p>
            <a:pPr>
              <a:lnSpc>
                <a:spcPct val="150000"/>
              </a:lnSpc>
            </a:pPr>
            <a:endParaRPr lang="en-GB" sz="2800" dirty="0"/>
          </a:p>
        </p:txBody>
      </p:sp>
      <p:sp>
        <p:nvSpPr>
          <p:cNvPr id="12" name="TextBox 11">
            <a:extLst>
              <a:ext uri="{FF2B5EF4-FFF2-40B4-BE49-F238E27FC236}">
                <a16:creationId xmlns:a16="http://schemas.microsoft.com/office/drawing/2014/main" id="{36768A4B-7346-4C91-B2DA-47CCAF6C52B9}"/>
              </a:ext>
            </a:extLst>
          </p:cNvPr>
          <p:cNvSpPr txBox="1"/>
          <p:nvPr/>
        </p:nvSpPr>
        <p:spPr>
          <a:xfrm>
            <a:off x="20532436" y="17720652"/>
            <a:ext cx="9548811" cy="3330464"/>
          </a:xfrm>
          <a:prstGeom prst="rect">
            <a:avLst/>
          </a:prstGeom>
          <a:solidFill>
            <a:schemeClr val="accent1">
              <a:lumMod val="20000"/>
              <a:lumOff val="80000"/>
            </a:schemeClr>
          </a:solidFill>
          <a:ln w="57150">
            <a:solidFill>
              <a:schemeClr val="tx1"/>
            </a:solidFill>
          </a:ln>
        </p:spPr>
        <p:txBody>
          <a:bodyPr wrap="square" rtlCol="0" anchor="t">
            <a:noAutofit/>
          </a:bodyPr>
          <a:lstStyle/>
          <a:p>
            <a:pPr algn="ctr">
              <a:lnSpc>
                <a:spcPct val="150000"/>
              </a:lnSpc>
            </a:pPr>
            <a:endParaRPr lang="en-GB" b="1" dirty="0"/>
          </a:p>
          <a:p>
            <a:pPr algn="ctr"/>
            <a:endParaRPr lang="en-GB" b="1" dirty="0"/>
          </a:p>
          <a:p>
            <a:pPr>
              <a:lnSpc>
                <a:spcPct val="150000"/>
              </a:lnSpc>
            </a:pPr>
            <a:r>
              <a:rPr lang="en-GB" dirty="0"/>
              <a:t>[1]: K. </a:t>
            </a:r>
            <a:r>
              <a:rPr lang="en-GB" dirty="0" err="1"/>
              <a:t>Tanjung</a:t>
            </a:r>
            <a:r>
              <a:rPr lang="en-GB" dirty="0"/>
              <a:t>, F. Nainggolan, B. </a:t>
            </a:r>
            <a:r>
              <a:rPr lang="en-GB" dirty="0" err="1"/>
              <a:t>Siregar</a:t>
            </a:r>
            <a:r>
              <a:rPr lang="en-GB" dirty="0"/>
              <a:t>, S. </a:t>
            </a:r>
            <a:r>
              <a:rPr lang="en-GB" dirty="0" err="1"/>
              <a:t>Panjaitan</a:t>
            </a:r>
            <a:r>
              <a:rPr lang="en-GB" dirty="0"/>
              <a:t>, and F. Fahmi, “The use of virtual reality controllers and comparison between </a:t>
            </a:r>
            <a:r>
              <a:rPr lang="en-GB" dirty="0" err="1"/>
              <a:t>vive</a:t>
            </a:r>
            <a:r>
              <a:rPr lang="en-GB" dirty="0"/>
              <a:t>, leap motion and senso gloves applied in the anatomy learning system,” in Journal of Physics: Conference Series, 2020, vol. 1542, no. 1, p. 012026.</a:t>
            </a:r>
          </a:p>
          <a:p>
            <a:pPr>
              <a:lnSpc>
                <a:spcPct val="150000"/>
              </a:lnSpc>
            </a:pPr>
            <a:r>
              <a:rPr lang="en-GB" dirty="0"/>
              <a:t>[2]: G. </a:t>
            </a:r>
            <a:r>
              <a:rPr lang="en-GB" dirty="0" err="1"/>
              <a:t>Caggianese</a:t>
            </a:r>
            <a:r>
              <a:rPr lang="en-GB" dirty="0"/>
              <a:t>, L. Gallo, and P. </a:t>
            </a:r>
            <a:r>
              <a:rPr lang="en-GB" dirty="0" err="1"/>
              <a:t>Neroni</a:t>
            </a:r>
            <a:r>
              <a:rPr lang="en-GB" dirty="0"/>
              <a:t>, “The </a:t>
            </a:r>
            <a:r>
              <a:rPr lang="en-GB" dirty="0" err="1"/>
              <a:t>vive</a:t>
            </a:r>
            <a:r>
              <a:rPr lang="en-GB" dirty="0"/>
              <a:t> controllers vs. leap motion for interactions in virtual environments: a comparative evaluation,” in International Conference on Intelligent Interactive Multimedia Systems and Services, 2018, pp. 24–33.</a:t>
            </a:r>
          </a:p>
        </p:txBody>
      </p:sp>
      <p:sp>
        <p:nvSpPr>
          <p:cNvPr id="19" name="TextBox 18">
            <a:extLst>
              <a:ext uri="{FF2B5EF4-FFF2-40B4-BE49-F238E27FC236}">
                <a16:creationId xmlns:a16="http://schemas.microsoft.com/office/drawing/2014/main" id="{BCDB49DE-6608-454F-AB83-3B3981A6333C}"/>
              </a:ext>
            </a:extLst>
          </p:cNvPr>
          <p:cNvSpPr txBox="1"/>
          <p:nvPr/>
        </p:nvSpPr>
        <p:spPr>
          <a:xfrm>
            <a:off x="20532439" y="3981623"/>
            <a:ext cx="9548805" cy="6710189"/>
          </a:xfrm>
          <a:prstGeom prst="rect">
            <a:avLst/>
          </a:prstGeom>
          <a:solidFill>
            <a:schemeClr val="accent1">
              <a:lumMod val="20000"/>
              <a:lumOff val="80000"/>
            </a:schemeClr>
          </a:solidFill>
          <a:ln w="57150">
            <a:solidFill>
              <a:schemeClr val="tx1"/>
            </a:solidFill>
          </a:ln>
        </p:spPr>
        <p:txBody>
          <a:bodyPr wrap="square" rtlCol="0" anchor="t">
            <a:noAutofit/>
          </a:bodyPr>
          <a:lstStyle/>
          <a:p>
            <a:pPr>
              <a:lnSpc>
                <a:spcPct val="150000"/>
              </a:lnSpc>
            </a:pPr>
            <a:endParaRPr lang="en-GB" sz="2800" dirty="0"/>
          </a:p>
          <a:p>
            <a:pPr>
              <a:lnSpc>
                <a:spcPct val="150000"/>
              </a:lnSpc>
            </a:pPr>
            <a:r>
              <a:rPr lang="en-GB" sz="2800" dirty="0"/>
              <a:t>Testing concluded with three participants. Subjects were asked to use the Leap controlled implementation, then answer a user experience questionnaire. The same process was used for Oculus controls. User experience results summary is as follows:</a:t>
            </a:r>
          </a:p>
          <a:p>
            <a:pPr>
              <a:lnSpc>
                <a:spcPct val="150000"/>
              </a:lnSpc>
            </a:pPr>
            <a:endParaRPr lang="en-GB" sz="2400" dirty="0"/>
          </a:p>
        </p:txBody>
      </p:sp>
      <p:sp>
        <p:nvSpPr>
          <p:cNvPr id="20" name="TextBox 19">
            <a:extLst>
              <a:ext uri="{FF2B5EF4-FFF2-40B4-BE49-F238E27FC236}">
                <a16:creationId xmlns:a16="http://schemas.microsoft.com/office/drawing/2014/main" id="{6EF81A43-C9DF-4BB6-B5E8-B388CC01E6AD}"/>
              </a:ext>
            </a:extLst>
          </p:cNvPr>
          <p:cNvSpPr txBox="1"/>
          <p:nvPr/>
        </p:nvSpPr>
        <p:spPr>
          <a:xfrm>
            <a:off x="20532439" y="11038173"/>
            <a:ext cx="9548805" cy="6363829"/>
          </a:xfrm>
          <a:prstGeom prst="rect">
            <a:avLst/>
          </a:prstGeom>
          <a:solidFill>
            <a:schemeClr val="accent1">
              <a:lumMod val="20000"/>
              <a:lumOff val="80000"/>
            </a:schemeClr>
          </a:solidFill>
          <a:ln w="57150">
            <a:solidFill>
              <a:schemeClr val="tx1"/>
            </a:solidFill>
          </a:ln>
        </p:spPr>
        <p:txBody>
          <a:bodyPr wrap="square" rtlCol="0" anchor="t">
            <a:noAutofit/>
          </a:bodyPr>
          <a:lstStyle/>
          <a:p>
            <a:pPr algn="ctr"/>
            <a:endParaRPr lang="en-GB" sz="4000" b="1" dirty="0"/>
          </a:p>
          <a:p>
            <a:pPr>
              <a:lnSpc>
                <a:spcPct val="150000"/>
              </a:lnSpc>
            </a:pPr>
            <a:r>
              <a:rPr lang="en-GB" sz="2800" dirty="0"/>
              <a:t>With regards to the objectives set out, the first and third were accomplished, although due to time constraints objective two fell out of scope. Only the first aim was addressed. </a:t>
            </a:r>
          </a:p>
          <a:p>
            <a:pPr>
              <a:lnSpc>
                <a:spcPct val="150000"/>
              </a:lnSpc>
            </a:pPr>
            <a:r>
              <a:rPr lang="en-GB" sz="2800" dirty="0"/>
              <a:t>Of note is that data from this study supports other research, such as </a:t>
            </a:r>
            <a:r>
              <a:rPr lang="en-GB" sz="2800" dirty="0" err="1"/>
              <a:t>Tanjung</a:t>
            </a:r>
            <a:r>
              <a:rPr lang="en-GB" sz="2800" dirty="0"/>
              <a:t> </a:t>
            </a:r>
            <a:r>
              <a:rPr lang="en-GB" sz="2800" i="1" dirty="0"/>
              <a:t>et al. </a:t>
            </a:r>
            <a:r>
              <a:rPr lang="en-GB" sz="2800" dirty="0"/>
              <a:t>on learning in a virtual environment [1], or </a:t>
            </a:r>
            <a:r>
              <a:rPr lang="en-GB" sz="2800" dirty="0" err="1"/>
              <a:t>Caggianese</a:t>
            </a:r>
            <a:r>
              <a:rPr lang="en-GB" sz="2800" dirty="0"/>
              <a:t> </a:t>
            </a:r>
            <a:r>
              <a:rPr lang="en-GB" sz="2800" i="1" dirty="0"/>
              <a:t>et al. </a:t>
            </a:r>
            <a:r>
              <a:rPr lang="en-GB" sz="2800" dirty="0"/>
              <a:t>on Leap Motion task performance [2]. </a:t>
            </a:r>
          </a:p>
          <a:p>
            <a:pPr>
              <a:lnSpc>
                <a:spcPct val="150000"/>
              </a:lnSpc>
            </a:pPr>
            <a:r>
              <a:rPr lang="en-GB" sz="2800" dirty="0"/>
              <a:t>Notable recommendations for future development include contrasting with additional modes of control and testing on a larger sample of users.</a:t>
            </a:r>
          </a:p>
        </p:txBody>
      </p:sp>
      <p:pic>
        <p:nvPicPr>
          <p:cNvPr id="5" name="Picture 4" descr="A picture containing text&#10;&#10;Description automatically generated">
            <a:extLst>
              <a:ext uri="{FF2B5EF4-FFF2-40B4-BE49-F238E27FC236}">
                <a16:creationId xmlns:a16="http://schemas.microsoft.com/office/drawing/2014/main" id="{8934B171-7499-474E-B826-6C0CCB0CE3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0450" y="19212596"/>
            <a:ext cx="5415835" cy="1893937"/>
          </a:xfrm>
          <a:prstGeom prst="rect">
            <a:avLst/>
          </a:prstGeom>
        </p:spPr>
      </p:pic>
      <p:pic>
        <p:nvPicPr>
          <p:cNvPr id="24" name="Picture 23">
            <a:extLst>
              <a:ext uri="{FF2B5EF4-FFF2-40B4-BE49-F238E27FC236}">
                <a16:creationId xmlns:a16="http://schemas.microsoft.com/office/drawing/2014/main" id="{915AE896-E5CA-4EBC-87E5-A72666889ED4}"/>
              </a:ext>
            </a:extLst>
          </p:cNvPr>
          <p:cNvPicPr>
            <a:picLocks noChangeAspect="1"/>
          </p:cNvPicPr>
          <p:nvPr/>
        </p:nvPicPr>
        <p:blipFill>
          <a:blip r:embed="rId3"/>
          <a:stretch>
            <a:fillRect/>
          </a:stretch>
        </p:blipFill>
        <p:spPr>
          <a:xfrm>
            <a:off x="10195753" y="16906844"/>
            <a:ext cx="9883703" cy="39086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15" name="Group 14">
            <a:extLst>
              <a:ext uri="{FF2B5EF4-FFF2-40B4-BE49-F238E27FC236}">
                <a16:creationId xmlns:a16="http://schemas.microsoft.com/office/drawing/2014/main" id="{2AD4F325-25A4-4E66-A9B0-2555953B0651}"/>
              </a:ext>
            </a:extLst>
          </p:cNvPr>
          <p:cNvGrpSpPr/>
          <p:nvPr/>
        </p:nvGrpSpPr>
        <p:grpSpPr>
          <a:xfrm>
            <a:off x="381790" y="9769629"/>
            <a:ext cx="9185533" cy="2251333"/>
            <a:chOff x="409499" y="9741920"/>
            <a:chExt cx="9185533" cy="2251333"/>
          </a:xfrm>
        </p:grpSpPr>
        <p:pic>
          <p:nvPicPr>
            <p:cNvPr id="6" name="Picture 5" descr="A black watch on a white surface&#10;&#10;Description automatically generated with low confidence">
              <a:extLst>
                <a:ext uri="{FF2B5EF4-FFF2-40B4-BE49-F238E27FC236}">
                  <a16:creationId xmlns:a16="http://schemas.microsoft.com/office/drawing/2014/main" id="{BDEA6E4A-3549-4871-BBE4-EC58D8B74C4F}"/>
                </a:ext>
              </a:extLst>
            </p:cNvPr>
            <p:cNvPicPr>
              <a:picLocks noChangeAspect="1"/>
            </p:cNvPicPr>
            <p:nvPr/>
          </p:nvPicPr>
          <p:blipFill rotWithShape="1">
            <a:blip r:embed="rId4">
              <a:extLst>
                <a:ext uri="{28A0092B-C50C-407E-A947-70E740481C1C}">
                  <a14:useLocalDpi xmlns:a14="http://schemas.microsoft.com/office/drawing/2010/main" val="0"/>
                </a:ext>
              </a:extLst>
            </a:blip>
            <a:srcRect l="26564" t="15054" r="35340" b="9385"/>
            <a:stretch/>
          </p:blipFill>
          <p:spPr>
            <a:xfrm rot="5400000">
              <a:off x="539678" y="9611742"/>
              <a:ext cx="2251332" cy="25116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2" name="Picture 31" descr="A picture containing table, indoor&#10;&#10;Description automatically generated">
              <a:extLst>
                <a:ext uri="{FF2B5EF4-FFF2-40B4-BE49-F238E27FC236}">
                  <a16:creationId xmlns:a16="http://schemas.microsoft.com/office/drawing/2014/main" id="{955C87B7-D316-4B44-86A4-99FB357320A2}"/>
                </a:ext>
              </a:extLst>
            </p:cNvPr>
            <p:cNvPicPr>
              <a:picLocks noChangeAspect="1"/>
            </p:cNvPicPr>
            <p:nvPr/>
          </p:nvPicPr>
          <p:blipFill rotWithShape="1">
            <a:blip r:embed="rId5">
              <a:extLst>
                <a:ext uri="{28A0092B-C50C-407E-A947-70E740481C1C}">
                  <a14:useLocalDpi xmlns:a14="http://schemas.microsoft.com/office/drawing/2010/main" val="0"/>
                </a:ext>
              </a:extLst>
            </a:blip>
            <a:srcRect l="23522" t="291" r="19002" b="3038"/>
            <a:stretch/>
          </p:blipFill>
          <p:spPr>
            <a:xfrm>
              <a:off x="7083341" y="9741920"/>
              <a:ext cx="2511691" cy="22513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A white headphone on a white surface&#10;&#10;Description automatically generated with low confidence">
              <a:extLst>
                <a:ext uri="{FF2B5EF4-FFF2-40B4-BE49-F238E27FC236}">
                  <a16:creationId xmlns:a16="http://schemas.microsoft.com/office/drawing/2014/main" id="{63D29AE3-2BF0-40B3-9B87-E3F605E933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96540" y="9741920"/>
              <a:ext cx="4002369" cy="22513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grpSp>
        <p:nvGrpSpPr>
          <p:cNvPr id="11" name="Group 10">
            <a:extLst>
              <a:ext uri="{FF2B5EF4-FFF2-40B4-BE49-F238E27FC236}">
                <a16:creationId xmlns:a16="http://schemas.microsoft.com/office/drawing/2014/main" id="{7422CBBB-2137-4283-B989-4B40454F41D6}"/>
              </a:ext>
            </a:extLst>
          </p:cNvPr>
          <p:cNvGrpSpPr/>
          <p:nvPr/>
        </p:nvGrpSpPr>
        <p:grpSpPr>
          <a:xfrm>
            <a:off x="193964" y="12540555"/>
            <a:ext cx="9578161" cy="6470077"/>
            <a:chOff x="155413" y="12257745"/>
            <a:chExt cx="9578161" cy="6470077"/>
          </a:xfrm>
        </p:grpSpPr>
        <p:sp>
          <p:nvSpPr>
            <p:cNvPr id="17" name="TextBox 16">
              <a:extLst>
                <a:ext uri="{FF2B5EF4-FFF2-40B4-BE49-F238E27FC236}">
                  <a16:creationId xmlns:a16="http://schemas.microsoft.com/office/drawing/2014/main" id="{94E6E23D-6670-4FC6-8298-F94A0C4EFB67}"/>
                </a:ext>
              </a:extLst>
            </p:cNvPr>
            <p:cNvSpPr txBox="1"/>
            <p:nvPr/>
          </p:nvSpPr>
          <p:spPr>
            <a:xfrm>
              <a:off x="155413" y="12257745"/>
              <a:ext cx="9548808" cy="6470077"/>
            </a:xfrm>
            <a:prstGeom prst="rect">
              <a:avLst/>
            </a:prstGeom>
            <a:solidFill>
              <a:schemeClr val="accent1">
                <a:lumMod val="20000"/>
                <a:lumOff val="80000"/>
              </a:schemeClr>
            </a:solidFill>
            <a:ln w="57150">
              <a:solidFill>
                <a:schemeClr val="tx1"/>
              </a:solidFill>
            </a:ln>
          </p:spPr>
          <p:txBody>
            <a:bodyPr wrap="square" rtlCol="0" anchor="t">
              <a:noAutofit/>
            </a:bodyPr>
            <a:lstStyle/>
            <a:p>
              <a:pPr>
                <a:lnSpc>
                  <a:spcPct val="150000"/>
                </a:lnSpc>
              </a:pPr>
              <a:endParaRPr lang="en-GB" sz="2800" dirty="0"/>
            </a:p>
            <a:p>
              <a:pPr>
                <a:lnSpc>
                  <a:spcPct val="150000"/>
                </a:lnSpc>
              </a:pPr>
              <a:r>
                <a:rPr lang="en-GB" sz="2800" dirty="0"/>
                <a:t>Aims:</a:t>
              </a:r>
            </a:p>
            <a:p>
              <a:pPr marL="571500" indent="-571500">
                <a:lnSpc>
                  <a:spcPct val="150000"/>
                </a:lnSpc>
                <a:buFont typeface="+mj-lt"/>
                <a:buAutoNum type="romanUcPeriod"/>
              </a:pPr>
              <a:r>
                <a:rPr lang="en-GB" sz="2800" dirty="0"/>
                <a:t>Identify how the user experience of a Leap Motion controlled game compares with conventional controllers.</a:t>
              </a:r>
            </a:p>
            <a:p>
              <a:pPr marL="571500" indent="-571500">
                <a:lnSpc>
                  <a:spcPct val="150000"/>
                </a:lnSpc>
                <a:buFont typeface="+mj-lt"/>
                <a:buAutoNum type="romanUcPeriod"/>
              </a:pPr>
              <a:r>
                <a:rPr lang="en-GB" sz="2800" dirty="0"/>
                <a:t>Identify what makes a good gesture controlled game.</a:t>
              </a:r>
            </a:p>
            <a:p>
              <a:pPr>
                <a:lnSpc>
                  <a:spcPct val="150000"/>
                </a:lnSpc>
              </a:pPr>
              <a:r>
                <a:rPr lang="en-GB" sz="2800" dirty="0"/>
                <a:t>Objectives:</a:t>
              </a:r>
            </a:p>
            <a:p>
              <a:pPr marL="571500" indent="-571500">
                <a:lnSpc>
                  <a:spcPct val="150000"/>
                </a:lnSpc>
                <a:buFont typeface="+mj-lt"/>
                <a:buAutoNum type="arabicPeriod"/>
              </a:pPr>
              <a:r>
                <a:rPr lang="en-GB" sz="2800" dirty="0"/>
                <a:t>Design and develop a Leap Motion Controlled VR game.</a:t>
              </a:r>
            </a:p>
            <a:p>
              <a:pPr marL="571500" indent="-571500">
                <a:lnSpc>
                  <a:spcPct val="150000"/>
                </a:lnSpc>
                <a:buFont typeface="+mj-lt"/>
                <a:buAutoNum type="arabicPeriod"/>
              </a:pPr>
              <a:r>
                <a:rPr lang="en-GB" sz="2800" dirty="0"/>
                <a:t>Investigate and implement a gesture control framework.</a:t>
              </a:r>
            </a:p>
            <a:p>
              <a:pPr marL="571500" indent="-571500">
                <a:lnSpc>
                  <a:spcPct val="150000"/>
                </a:lnSpc>
                <a:buFont typeface="+mj-lt"/>
                <a:buAutoNum type="arabicPeriod"/>
              </a:pPr>
              <a:r>
                <a:rPr lang="en-GB" sz="2800" dirty="0"/>
                <a:t>Critically evaluate the user experience of a Leap Motion controlled VR game</a:t>
              </a:r>
            </a:p>
            <a:p>
              <a:pPr>
                <a:lnSpc>
                  <a:spcPct val="150000"/>
                </a:lnSpc>
              </a:pPr>
              <a:endParaRPr lang="en-GB" sz="2800" dirty="0"/>
            </a:p>
          </p:txBody>
        </p:sp>
        <p:sp>
          <p:nvSpPr>
            <p:cNvPr id="21" name="TextBox 20">
              <a:extLst>
                <a:ext uri="{FF2B5EF4-FFF2-40B4-BE49-F238E27FC236}">
                  <a16:creationId xmlns:a16="http://schemas.microsoft.com/office/drawing/2014/main" id="{64A6FB78-9720-405F-B557-751A33ACDDC2}"/>
                </a:ext>
              </a:extLst>
            </p:cNvPr>
            <p:cNvSpPr txBox="1"/>
            <p:nvPr/>
          </p:nvSpPr>
          <p:spPr>
            <a:xfrm>
              <a:off x="184771" y="12257745"/>
              <a:ext cx="9548803" cy="754694"/>
            </a:xfrm>
            <a:prstGeom prst="rect">
              <a:avLst/>
            </a:prstGeom>
            <a:solidFill>
              <a:schemeClr val="accent1">
                <a:lumMod val="75000"/>
              </a:schemeClr>
            </a:solidFill>
            <a:ln w="57150">
              <a:solidFill>
                <a:schemeClr val="tx1"/>
              </a:solidFill>
            </a:ln>
          </p:spPr>
          <p:txBody>
            <a:bodyPr wrap="square" rtlCol="0" anchor="ctr">
              <a:spAutoFit/>
            </a:bodyPr>
            <a:lstStyle/>
            <a:p>
              <a:pPr algn="ctr">
                <a:lnSpc>
                  <a:spcPct val="150000"/>
                </a:lnSpc>
              </a:pPr>
              <a:r>
                <a:rPr lang="en-GB" sz="3200" b="1" dirty="0">
                  <a:solidFill>
                    <a:schemeClr val="bg1"/>
                  </a:solidFill>
                </a:rPr>
                <a:t>Aim and Objectives</a:t>
              </a:r>
            </a:p>
          </p:txBody>
        </p:sp>
      </p:grpSp>
      <p:sp>
        <p:nvSpPr>
          <p:cNvPr id="22" name="TextBox 21">
            <a:extLst>
              <a:ext uri="{FF2B5EF4-FFF2-40B4-BE49-F238E27FC236}">
                <a16:creationId xmlns:a16="http://schemas.microsoft.com/office/drawing/2014/main" id="{6B73D830-2D8E-4E44-8E88-F50A6D8A4828}"/>
              </a:ext>
            </a:extLst>
          </p:cNvPr>
          <p:cNvSpPr txBox="1"/>
          <p:nvPr/>
        </p:nvSpPr>
        <p:spPr>
          <a:xfrm>
            <a:off x="10009019" y="3981622"/>
            <a:ext cx="10257173" cy="754694"/>
          </a:xfrm>
          <a:prstGeom prst="rect">
            <a:avLst/>
          </a:prstGeom>
          <a:solidFill>
            <a:schemeClr val="accent1">
              <a:lumMod val="75000"/>
            </a:schemeClr>
          </a:solidFill>
        </p:spPr>
        <p:txBody>
          <a:bodyPr wrap="square" rtlCol="0" anchor="ctr">
            <a:spAutoFit/>
          </a:bodyPr>
          <a:lstStyle/>
          <a:p>
            <a:pPr algn="ctr">
              <a:lnSpc>
                <a:spcPct val="150000"/>
              </a:lnSpc>
            </a:pPr>
            <a:r>
              <a:rPr lang="en-GB" sz="3200" b="1" dirty="0">
                <a:solidFill>
                  <a:schemeClr val="bg1"/>
                </a:solidFill>
              </a:rPr>
              <a:t>Design and Development</a:t>
            </a:r>
          </a:p>
        </p:txBody>
      </p:sp>
      <p:sp>
        <p:nvSpPr>
          <p:cNvPr id="23" name="TextBox 22">
            <a:extLst>
              <a:ext uri="{FF2B5EF4-FFF2-40B4-BE49-F238E27FC236}">
                <a16:creationId xmlns:a16="http://schemas.microsoft.com/office/drawing/2014/main" id="{A24A7D00-77C1-442C-AF57-4013F177218B}"/>
              </a:ext>
            </a:extLst>
          </p:cNvPr>
          <p:cNvSpPr txBox="1"/>
          <p:nvPr/>
        </p:nvSpPr>
        <p:spPr>
          <a:xfrm>
            <a:off x="20541634" y="4008691"/>
            <a:ext cx="9548803" cy="754694"/>
          </a:xfrm>
          <a:prstGeom prst="rect">
            <a:avLst/>
          </a:prstGeom>
          <a:solidFill>
            <a:schemeClr val="accent1">
              <a:lumMod val="75000"/>
            </a:schemeClr>
          </a:solidFill>
        </p:spPr>
        <p:txBody>
          <a:bodyPr wrap="square" rtlCol="0" anchor="ctr">
            <a:spAutoFit/>
          </a:bodyPr>
          <a:lstStyle/>
          <a:p>
            <a:pPr algn="ctr">
              <a:lnSpc>
                <a:spcPct val="150000"/>
              </a:lnSpc>
            </a:pPr>
            <a:r>
              <a:rPr lang="en-GB" sz="3200" b="1" dirty="0">
                <a:solidFill>
                  <a:schemeClr val="bg1"/>
                </a:solidFill>
              </a:rPr>
              <a:t>Testing and Results</a:t>
            </a:r>
          </a:p>
        </p:txBody>
      </p:sp>
      <p:sp>
        <p:nvSpPr>
          <p:cNvPr id="25" name="TextBox 24">
            <a:extLst>
              <a:ext uri="{FF2B5EF4-FFF2-40B4-BE49-F238E27FC236}">
                <a16:creationId xmlns:a16="http://schemas.microsoft.com/office/drawing/2014/main" id="{954CFD49-6FDF-4DC2-908E-7D61269149B8}"/>
              </a:ext>
            </a:extLst>
          </p:cNvPr>
          <p:cNvSpPr txBox="1"/>
          <p:nvPr/>
        </p:nvSpPr>
        <p:spPr>
          <a:xfrm>
            <a:off x="20541634" y="11037531"/>
            <a:ext cx="9548803" cy="754694"/>
          </a:xfrm>
          <a:prstGeom prst="rect">
            <a:avLst/>
          </a:prstGeom>
          <a:solidFill>
            <a:schemeClr val="accent1">
              <a:lumMod val="75000"/>
            </a:schemeClr>
          </a:solidFill>
        </p:spPr>
        <p:txBody>
          <a:bodyPr wrap="square" rtlCol="0" anchor="ctr">
            <a:spAutoFit/>
          </a:bodyPr>
          <a:lstStyle/>
          <a:p>
            <a:pPr algn="ctr">
              <a:lnSpc>
                <a:spcPct val="150000"/>
              </a:lnSpc>
            </a:pPr>
            <a:r>
              <a:rPr lang="en-GB" sz="3200" b="1" dirty="0">
                <a:solidFill>
                  <a:schemeClr val="bg1"/>
                </a:solidFill>
              </a:rPr>
              <a:t>Conclusion and Recommendations</a:t>
            </a:r>
          </a:p>
        </p:txBody>
      </p:sp>
      <p:sp>
        <p:nvSpPr>
          <p:cNvPr id="26" name="TextBox 25">
            <a:extLst>
              <a:ext uri="{FF2B5EF4-FFF2-40B4-BE49-F238E27FC236}">
                <a16:creationId xmlns:a16="http://schemas.microsoft.com/office/drawing/2014/main" id="{524C06DB-8B7A-4F45-A93C-EF92D8938D01}"/>
              </a:ext>
            </a:extLst>
          </p:cNvPr>
          <p:cNvSpPr txBox="1"/>
          <p:nvPr/>
        </p:nvSpPr>
        <p:spPr>
          <a:xfrm>
            <a:off x="20541634" y="17761572"/>
            <a:ext cx="9548803" cy="754694"/>
          </a:xfrm>
          <a:prstGeom prst="rect">
            <a:avLst/>
          </a:prstGeom>
          <a:solidFill>
            <a:schemeClr val="accent1">
              <a:lumMod val="75000"/>
            </a:schemeClr>
          </a:solidFill>
        </p:spPr>
        <p:txBody>
          <a:bodyPr wrap="square" rtlCol="0" anchor="ctr">
            <a:spAutoFit/>
          </a:bodyPr>
          <a:lstStyle/>
          <a:p>
            <a:pPr algn="ctr">
              <a:lnSpc>
                <a:spcPct val="150000"/>
              </a:lnSpc>
            </a:pPr>
            <a:r>
              <a:rPr lang="en-GB" sz="3200" b="1" dirty="0">
                <a:solidFill>
                  <a:schemeClr val="bg1"/>
                </a:solidFill>
              </a:rPr>
              <a:t>References</a:t>
            </a:r>
          </a:p>
        </p:txBody>
      </p:sp>
      <p:sp>
        <p:nvSpPr>
          <p:cNvPr id="27" name="TextBox 26">
            <a:extLst>
              <a:ext uri="{FF2B5EF4-FFF2-40B4-BE49-F238E27FC236}">
                <a16:creationId xmlns:a16="http://schemas.microsoft.com/office/drawing/2014/main" id="{CF1279B2-AEB4-44FD-9339-C79AD3F2C3FF}"/>
              </a:ext>
            </a:extLst>
          </p:cNvPr>
          <p:cNvSpPr txBox="1"/>
          <p:nvPr/>
        </p:nvSpPr>
        <p:spPr>
          <a:xfrm>
            <a:off x="212479" y="4023011"/>
            <a:ext cx="9548808" cy="754694"/>
          </a:xfrm>
          <a:prstGeom prst="rect">
            <a:avLst/>
          </a:prstGeom>
          <a:solidFill>
            <a:schemeClr val="accent1">
              <a:lumMod val="75000"/>
            </a:schemeClr>
          </a:solidFill>
        </p:spPr>
        <p:txBody>
          <a:bodyPr wrap="square" rtlCol="0" anchor="ctr">
            <a:spAutoFit/>
          </a:bodyPr>
          <a:lstStyle/>
          <a:p>
            <a:pPr algn="ctr">
              <a:lnSpc>
                <a:spcPct val="150000"/>
              </a:lnSpc>
            </a:pPr>
            <a:r>
              <a:rPr lang="en-GB" sz="3200" b="1" dirty="0">
                <a:solidFill>
                  <a:schemeClr val="bg1"/>
                </a:solidFill>
              </a:rPr>
              <a:t>Introduction</a:t>
            </a:r>
          </a:p>
        </p:txBody>
      </p:sp>
      <p:sp>
        <p:nvSpPr>
          <p:cNvPr id="13" name="TextBox 12">
            <a:extLst>
              <a:ext uri="{FF2B5EF4-FFF2-40B4-BE49-F238E27FC236}">
                <a16:creationId xmlns:a16="http://schemas.microsoft.com/office/drawing/2014/main" id="{05BAD88B-EEF9-4651-A5D8-0A21FEEAFA2B}"/>
              </a:ext>
            </a:extLst>
          </p:cNvPr>
          <p:cNvSpPr txBox="1"/>
          <p:nvPr/>
        </p:nvSpPr>
        <p:spPr>
          <a:xfrm>
            <a:off x="20569343" y="7172522"/>
            <a:ext cx="4795314" cy="3754874"/>
          </a:xfrm>
          <a:prstGeom prst="rect">
            <a:avLst/>
          </a:prstGeom>
          <a:noFill/>
        </p:spPr>
        <p:txBody>
          <a:bodyPr wrap="square" rtlCol="0">
            <a:spAutoFit/>
          </a:bodyPr>
          <a:lstStyle/>
          <a:p>
            <a:pPr algn="ctr">
              <a:lnSpc>
                <a:spcPct val="150000"/>
              </a:lnSpc>
            </a:pPr>
            <a:r>
              <a:rPr lang="en-GB" sz="2800" dirty="0"/>
              <a:t>Leap Motion Controller</a:t>
            </a:r>
          </a:p>
          <a:p>
            <a:pPr marL="457200" indent="-457200">
              <a:lnSpc>
                <a:spcPct val="150000"/>
              </a:lnSpc>
              <a:buFont typeface="Arial" panose="020B0604020202020204" pitchFamily="34" charset="0"/>
              <a:buChar char="•"/>
            </a:pPr>
            <a:r>
              <a:rPr lang="en-GB" sz="2800" dirty="0"/>
              <a:t>Slightly less obstructive</a:t>
            </a:r>
          </a:p>
          <a:p>
            <a:pPr marL="457200" indent="-457200">
              <a:lnSpc>
                <a:spcPct val="150000"/>
              </a:lnSpc>
              <a:buFont typeface="Arial" panose="020B0604020202020204" pitchFamily="34" charset="0"/>
              <a:buChar char="•"/>
            </a:pPr>
            <a:r>
              <a:rPr lang="en-GB" sz="2800" dirty="0"/>
              <a:t>More exciting</a:t>
            </a:r>
          </a:p>
          <a:p>
            <a:pPr marL="457200" indent="-457200">
              <a:lnSpc>
                <a:spcPct val="150000"/>
              </a:lnSpc>
              <a:buFont typeface="Arial" panose="020B0604020202020204" pitchFamily="34" charset="0"/>
              <a:buChar char="•"/>
            </a:pPr>
            <a:r>
              <a:rPr lang="en-GB" sz="2800" dirty="0"/>
              <a:t>Perceived as novel</a:t>
            </a:r>
          </a:p>
          <a:p>
            <a:pPr marL="457200" indent="-457200">
              <a:lnSpc>
                <a:spcPct val="150000"/>
              </a:lnSpc>
              <a:buFont typeface="Arial" panose="020B0604020202020204" pitchFamily="34" charset="0"/>
              <a:buChar char="•"/>
            </a:pPr>
            <a:r>
              <a:rPr lang="en-GB" sz="2800" dirty="0"/>
              <a:t>Slightly better performance</a:t>
            </a:r>
          </a:p>
          <a:p>
            <a:pPr marL="457200" indent="-457200">
              <a:buFont typeface="Arial" panose="020B0604020202020204" pitchFamily="34" charset="0"/>
              <a:buChar char="•"/>
            </a:pPr>
            <a:endParaRPr lang="en-GB" sz="2800" dirty="0"/>
          </a:p>
        </p:txBody>
      </p:sp>
      <p:sp>
        <p:nvSpPr>
          <p:cNvPr id="29" name="TextBox 28">
            <a:extLst>
              <a:ext uri="{FF2B5EF4-FFF2-40B4-BE49-F238E27FC236}">
                <a16:creationId xmlns:a16="http://schemas.microsoft.com/office/drawing/2014/main" id="{4248E372-9B33-42FE-8AD9-9BBA933E8F1D}"/>
              </a:ext>
            </a:extLst>
          </p:cNvPr>
          <p:cNvSpPr txBox="1"/>
          <p:nvPr/>
        </p:nvSpPr>
        <p:spPr>
          <a:xfrm>
            <a:off x="25258221" y="7197852"/>
            <a:ext cx="4795314" cy="3754874"/>
          </a:xfrm>
          <a:prstGeom prst="rect">
            <a:avLst/>
          </a:prstGeom>
          <a:noFill/>
        </p:spPr>
        <p:txBody>
          <a:bodyPr wrap="square" rtlCol="0">
            <a:spAutoFit/>
          </a:bodyPr>
          <a:lstStyle/>
          <a:p>
            <a:pPr algn="ctr">
              <a:lnSpc>
                <a:spcPct val="150000"/>
              </a:lnSpc>
            </a:pPr>
            <a:r>
              <a:rPr lang="en-GB" sz="2800" dirty="0"/>
              <a:t>Oculus Touch controls</a:t>
            </a:r>
          </a:p>
          <a:p>
            <a:pPr marL="457200" indent="-457200">
              <a:lnSpc>
                <a:spcPct val="150000"/>
              </a:lnSpc>
              <a:buFont typeface="Arial" panose="020B0604020202020204" pitchFamily="34" charset="0"/>
              <a:buChar char="•"/>
            </a:pPr>
            <a:r>
              <a:rPr lang="en-GB" sz="2800" dirty="0"/>
              <a:t>Simpler to use</a:t>
            </a:r>
          </a:p>
          <a:p>
            <a:pPr marL="457200" indent="-457200">
              <a:lnSpc>
                <a:spcPct val="150000"/>
              </a:lnSpc>
              <a:buFont typeface="Arial" panose="020B0604020202020204" pitchFamily="34" charset="0"/>
              <a:buChar char="•"/>
            </a:pPr>
            <a:r>
              <a:rPr lang="en-GB" sz="2800" dirty="0"/>
              <a:t>Less effort</a:t>
            </a:r>
          </a:p>
          <a:p>
            <a:pPr marL="457200" indent="-457200">
              <a:lnSpc>
                <a:spcPct val="150000"/>
              </a:lnSpc>
              <a:buFont typeface="Arial" panose="020B0604020202020204" pitchFamily="34" charset="0"/>
              <a:buChar char="•"/>
            </a:pPr>
            <a:r>
              <a:rPr lang="en-GB" sz="2800" dirty="0"/>
              <a:t>Less temporal demand</a:t>
            </a:r>
          </a:p>
          <a:p>
            <a:pPr marL="457200" indent="-457200">
              <a:lnSpc>
                <a:spcPct val="150000"/>
              </a:lnSpc>
              <a:buFont typeface="Arial" panose="020B0604020202020204" pitchFamily="34" charset="0"/>
              <a:buChar char="•"/>
            </a:pPr>
            <a:r>
              <a:rPr lang="en-GB" sz="2800" dirty="0"/>
              <a:t>Less frustrating to use</a:t>
            </a:r>
          </a:p>
          <a:p>
            <a:pPr marL="457200" indent="-457200" algn="ctr">
              <a:buFont typeface="Arial" panose="020B0604020202020204" pitchFamily="34" charset="0"/>
              <a:buChar char="•"/>
            </a:pPr>
            <a:endParaRPr lang="en-GB" sz="2800" dirty="0"/>
          </a:p>
        </p:txBody>
      </p:sp>
    </p:spTree>
    <p:extLst>
      <p:ext uri="{BB962C8B-B14F-4D97-AF65-F5344CB8AC3E}">
        <p14:creationId xmlns:p14="http://schemas.microsoft.com/office/powerpoint/2010/main" val="21309454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9185</TotalTime>
  <Words>619</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Kiddie (1800242)</dc:creator>
  <cp:lastModifiedBy>Ben Kiddie (1800242)</cp:lastModifiedBy>
  <cp:revision>9</cp:revision>
  <dcterms:created xsi:type="dcterms:W3CDTF">2021-04-26T17:07:02Z</dcterms:created>
  <dcterms:modified xsi:type="dcterms:W3CDTF">2021-05-04T13:14:42Z</dcterms:modified>
</cp:coreProperties>
</file>