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4" r:id="rId1"/>
  </p:sldMasterIdLst>
  <p:notesMasterIdLst>
    <p:notesMasterId r:id="rId17"/>
  </p:notesMasterIdLst>
  <p:sldIdLst>
    <p:sldId id="257" r:id="rId2"/>
    <p:sldId id="266" r:id="rId3"/>
    <p:sldId id="258" r:id="rId4"/>
    <p:sldId id="259" r:id="rId5"/>
    <p:sldId id="264" r:id="rId6"/>
    <p:sldId id="260" r:id="rId7"/>
    <p:sldId id="261" r:id="rId8"/>
    <p:sldId id="263" r:id="rId9"/>
    <p:sldId id="269" r:id="rId10"/>
    <p:sldId id="262" r:id="rId11"/>
    <p:sldId id="271" r:id="rId12"/>
    <p:sldId id="265" r:id="rId13"/>
    <p:sldId id="267" r:id="rId14"/>
    <p:sldId id="268" r:id="rId15"/>
    <p:sldId id="270" r:id="rId16"/>
  </p:sldIdLst>
  <p:sldSz cx="18288000" cy="10287000"/>
  <p:notesSz cx="6858000" cy="9144000"/>
  <p:embeddedFontLst>
    <p:embeddedFont>
      <p:font typeface="Raleway" pitchFamily="2" charset="0"/>
      <p:regular r:id="rId18"/>
      <p:bold r:id="rId19"/>
      <p:italic r:id="rId20"/>
      <p:boldItalic r:id="rId21"/>
    </p:embeddedFont>
    <p:embeddedFont>
      <p:font typeface="Roboto Light" panose="02000000000000000000" pitchFamily="2" charset="0"/>
      <p:regular r:id="rId22"/>
      <p:bold r:id="rId23"/>
      <p:italic r:id="rId24"/>
      <p:boldItalic r:id="rId25"/>
    </p:embeddedFont>
  </p:embeddedFontLst>
  <p:custDataLst>
    <p:tags r:id="rId26"/>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655" userDrawn="1">
          <p15:clr>
            <a:srgbClr val="000000"/>
          </p15:clr>
        </p15:guide>
        <p15:guide id="2" pos="586">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F81BD"/>
    <a:srgbClr val="8500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29"/>
    <p:restoredTop sz="94789"/>
  </p:normalViewPr>
  <p:slideViewPr>
    <p:cSldViewPr snapToGrid="0">
      <p:cViewPr varScale="1">
        <p:scale>
          <a:sx n="54" d="100"/>
          <a:sy n="54" d="100"/>
        </p:scale>
        <p:origin x="869" y="67"/>
      </p:cViewPr>
      <p:guideLst>
        <p:guide orient="horz" pos="655"/>
        <p:guide pos="58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tags" Target="../tags/tag3.xml"/><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tags" Target="../tags/tag4.xml"/><Relationship Id="rId4" Type="http://schemas.openxmlformats.org/officeDocument/2006/relationships/image" Target="../media/image1.emf"/></Relationships>
</file>

<file path=ppt/slideLayouts/_rels/slideLayout3.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tags" Target="../tags/tag5.xml"/><Relationship Id="rId4" Type="http://schemas.openxmlformats.org/officeDocument/2006/relationships/image" Target="../media/image1.emf"/></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Master" Target="../slideMasters/slideMaster1.xml"/><Relationship Id="rId1" Type="http://schemas.openxmlformats.org/officeDocument/2006/relationships/tags" Target="../tags/tag6.xml"/><Relationship Id="rId4" Type="http://schemas.openxmlformats.org/officeDocument/2006/relationships/image" Target="../media/image1.emf"/></Relationships>
</file>

<file path=ppt/slideLayouts/_rels/slideLayout5.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Master" Target="../slideMasters/slideMaster1.xml"/><Relationship Id="rId1" Type="http://schemas.openxmlformats.org/officeDocument/2006/relationships/tags" Target="../tags/tag7.xml"/><Relationship Id="rId4" Type="http://schemas.openxmlformats.org/officeDocument/2006/relationships/image" Target="../media/image1.emf"/></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Master" Target="../slideMasters/slideMaster1.xml"/><Relationship Id="rId1" Type="http://schemas.openxmlformats.org/officeDocument/2006/relationships/tags" Target="../tags/tag8.xml"/><Relationship Id="rId4" Type="http://schemas.openxmlformats.org/officeDocument/2006/relationships/image" Target="../media/image1.emf"/></Relationships>
</file>

<file path=ppt/slideLayouts/_rels/slideLayout7.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Master" Target="../slideMasters/slideMaster1.xml"/><Relationship Id="rId1" Type="http://schemas.openxmlformats.org/officeDocument/2006/relationships/tags" Target="../tags/tag9.xml"/><Relationship Id="rId4" Type="http://schemas.openxmlformats.org/officeDocument/2006/relationships/image" Target="../media/image1.emf"/></Relationships>
</file>

<file path=ppt/slideLayouts/_rels/slideLayout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Master" Target="../slideMasters/slideMaster1.xml"/><Relationship Id="rId1" Type="http://schemas.openxmlformats.org/officeDocument/2006/relationships/tags" Target="../tags/tag10.xml"/><Relationship Id="rId4" Type="http://schemas.openxmlformats.org/officeDocument/2006/relationships/image" Target="../media/image1.emf"/></Relationships>
</file>

<file path=ppt/slideLayouts/_rels/slideLayout9.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Master" Target="../slideMasters/slideMaster1.xml"/><Relationship Id="rId1" Type="http://schemas.openxmlformats.org/officeDocument/2006/relationships/tags" Target="../tags/tag11.xml"/><Relationship Id="rId4"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Master" Target="../slideMasters/slideMaster1.xml"/><Relationship Id="rId1" Type="http://schemas.openxmlformats.org/officeDocument/2006/relationships/tags" Target="../tags/tag12.xml"/><Relationship Id="rId4" Type="http://schemas.openxmlformats.org/officeDocument/2006/relationships/image" Target="../media/image1.emf"/></Relationships>
</file>

<file path=ppt/slideLayouts/_rels/slideLayout11.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Master" Target="../slideMasters/slideMaster1.xml"/><Relationship Id="rId1" Type="http://schemas.openxmlformats.org/officeDocument/2006/relationships/tags" Target="../tags/tag13.xml"/><Relationship Id="rId4" Type="http://schemas.openxmlformats.org/officeDocument/2006/relationships/image" Target="../media/image1.emf"/></Relationships>
</file>

<file path=ppt/slideLayouts/_rels/slideLayout12.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Master" Target="../slideMasters/slideMaster1.xml"/><Relationship Id="rId1" Type="http://schemas.openxmlformats.org/officeDocument/2006/relationships/tags" Target="../tags/tag14.xml"/><Relationship Id="rId4" Type="http://schemas.openxmlformats.org/officeDocument/2006/relationships/image" Target="../media/image1.emf"/></Relationships>
</file>

<file path=ppt/slideLayouts/_rels/slideLayout13.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Master" Target="../slideMasters/slideMaster1.xml"/><Relationship Id="rId1" Type="http://schemas.openxmlformats.org/officeDocument/2006/relationships/tags" Target="../tags/tag15.xml"/><Relationship Id="rId4" Type="http://schemas.openxmlformats.org/officeDocument/2006/relationships/image" Target="../media/image1.emf"/></Relationships>
</file>

<file path=ppt/slideLayouts/_rels/slideLayout14.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Master" Target="../slideMasters/slideMaster1.xml"/><Relationship Id="rId1" Type="http://schemas.openxmlformats.org/officeDocument/2006/relationships/tags" Target="../tags/tag16.xml"/><Relationship Id="rId4" Type="http://schemas.openxmlformats.org/officeDocument/2006/relationships/image" Target="../media/image1.emf"/></Relationships>
</file>

<file path=ppt/slideLayouts/_rels/slideLayout15.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Master" Target="../slideMasters/slideMaster1.xml"/><Relationship Id="rId1" Type="http://schemas.openxmlformats.org/officeDocument/2006/relationships/tags" Target="../tags/tag17.xml"/><Relationship Id="rId4" Type="http://schemas.openxmlformats.org/officeDocument/2006/relationships/image" Target="../media/image1.emf"/></Relationships>
</file>

<file path=ppt/slideLayouts/_rels/slideLayout16.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Master" Target="../slideMasters/slideMaster1.xml"/><Relationship Id="rId1" Type="http://schemas.openxmlformats.org/officeDocument/2006/relationships/tags" Target="../tags/tag18.xml"/><Relationship Id="rId4" Type="http://schemas.openxmlformats.org/officeDocument/2006/relationships/image" Target="../media/image1.emf"/></Relationships>
</file>

<file path=ppt/slideLayouts/_rels/slideLayout17.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Master" Target="../slideMasters/slideMaster1.xml"/><Relationship Id="rId1" Type="http://schemas.openxmlformats.org/officeDocument/2006/relationships/tags" Target="../tags/tag19.xml"/><Relationship Id="rId4" Type="http://schemas.openxmlformats.org/officeDocument/2006/relationships/image" Target="../media/image1.emf"/></Relationships>
</file>

<file path=ppt/slideLayouts/_rels/slideLayout18.xml.rels><?xml version="1.0" encoding="UTF-8" standalone="yes"?>
<Relationships xmlns="http://schemas.openxmlformats.org/package/2006/relationships"><Relationship Id="rId3" Type="http://schemas.openxmlformats.org/officeDocument/2006/relationships/oleObject" Target="../embeddings/oleObject19.bin"/><Relationship Id="rId2" Type="http://schemas.openxmlformats.org/officeDocument/2006/relationships/slideMaster" Target="../slideMasters/slideMaster1.xml"/><Relationship Id="rId1" Type="http://schemas.openxmlformats.org/officeDocument/2006/relationships/tags" Target="../tags/tag20.xml"/><Relationship Id="rId4" Type="http://schemas.openxmlformats.org/officeDocument/2006/relationships/image" Target="../media/image1.emf"/></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slideMaster" Target="../slideMasters/slideMaster1.xml"/><Relationship Id="rId1" Type="http://schemas.openxmlformats.org/officeDocument/2006/relationships/tags" Target="../tags/tag21.xml"/><Relationship Id="rId4" Type="http://schemas.openxmlformats.org/officeDocument/2006/relationships/image" Target="../media/image1.emf"/></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FIRST_SLIDE_LAYOUT" preserve="1" userDrawn="1">
  <p:cSld name="1_FIRST_SLIDE_LAYOUT">
    <p:spTree>
      <p:nvGrpSpPr>
        <p:cNvPr id="1" name="Shape 9"/>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D92FF0AA-4FA1-E149-BB2E-7C66E2894437}"/>
              </a:ext>
            </a:extLst>
          </p:cNvPr>
          <p:cNvGraphicFramePr>
            <a:graphicFrameLocks noChangeAspect="1"/>
          </p:cNvGraphicFramePr>
          <p:nvPr userDrawn="1">
            <p:custDataLst>
              <p:tags r:id="rId1"/>
            </p:custDataLst>
            <p:extLst>
              <p:ext uri="{D42A27DB-BD31-4B8C-83A1-F6EECF244321}">
                <p14:modId xmlns:p14="http://schemas.microsoft.com/office/powerpoint/2010/main" val="53867012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4" name="think-cell data - do not delete" hidden="1">
                        <a:extLst>
                          <a:ext uri="{FF2B5EF4-FFF2-40B4-BE49-F238E27FC236}">
                            <a16:creationId xmlns:a16="http://schemas.microsoft.com/office/drawing/2014/main" id="{D92FF0AA-4FA1-E149-BB2E-7C66E289443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background_block">
            <a:extLst>
              <a:ext uri="{FF2B5EF4-FFF2-40B4-BE49-F238E27FC236}">
                <a16:creationId xmlns:a16="http://schemas.microsoft.com/office/drawing/2014/main" id="{F0D864B0-BB80-85B4-6D20-14E6EB4829E4}"/>
              </a:ext>
            </a:extLst>
          </p:cNvPr>
          <p:cNvSpPr>
            <a:spLocks noGrp="1"/>
          </p:cNvSpPr>
          <p:nvPr>
            <p:ph sz="quarter" idx="10" hasCustomPrompt="1"/>
          </p:nvPr>
        </p:nvSpPr>
        <p:spPr>
          <a:xfrm>
            <a:off x="0" y="0"/>
            <a:ext cx="18288000" cy="10287000"/>
          </a:xfrm>
          <a:solidFill>
            <a:schemeClr val="bg1">
              <a:lumMod val="95000"/>
            </a:schemeClr>
          </a:solidFill>
          <a:ln>
            <a:noFill/>
          </a:ln>
        </p:spPr>
        <p:txBody>
          <a:bodyPr/>
          <a:lstStyle>
            <a:lvl1pPr marL="76200" indent="0">
              <a:buNone/>
              <a:defRPr/>
            </a:lvl1pPr>
          </a:lstStyle>
          <a:p>
            <a:pPr lvl="0"/>
            <a:r>
              <a:rPr lang="en-AU" dirty="0"/>
              <a:t>10</a:t>
            </a:r>
          </a:p>
        </p:txBody>
      </p:sp>
      <p:sp>
        <p:nvSpPr>
          <p:cNvPr id="2" name="logo">
            <a:extLst>
              <a:ext uri="{FF2B5EF4-FFF2-40B4-BE49-F238E27FC236}">
                <a16:creationId xmlns:a16="http://schemas.microsoft.com/office/drawing/2014/main" id="{A773960F-5BCD-9B71-8C77-4E720F5358F1}"/>
              </a:ext>
            </a:extLst>
          </p:cNvPr>
          <p:cNvSpPr>
            <a:spLocks noGrp="1"/>
          </p:cNvSpPr>
          <p:nvPr>
            <p:ph type="pic" idx="2" hasCustomPrompt="1"/>
          </p:nvPr>
        </p:nvSpPr>
        <p:spPr>
          <a:xfrm>
            <a:off x="15544800" y="1028700"/>
            <a:ext cx="1824125" cy="1679331"/>
          </a:xfrm>
          <a:prstGeom prst="rect">
            <a:avLst/>
          </a:prstGeom>
          <a:noFill/>
          <a:ln>
            <a:noFill/>
          </a:ln>
        </p:spPr>
        <p:txBody>
          <a:bodyPr/>
          <a:lstStyle>
            <a:lvl1pPr marL="76200" indent="0">
              <a:buNone/>
              <a:defRPr/>
            </a:lvl1pPr>
          </a:lstStyle>
          <a:p>
            <a:r>
              <a:rPr lang="en-US" dirty="0"/>
              <a:t>2</a:t>
            </a:r>
          </a:p>
        </p:txBody>
      </p:sp>
      <p:sp>
        <p:nvSpPr>
          <p:cNvPr id="5" name="heading">
            <a:extLst>
              <a:ext uri="{FF2B5EF4-FFF2-40B4-BE49-F238E27FC236}">
                <a16:creationId xmlns:a16="http://schemas.microsoft.com/office/drawing/2014/main" id="{95DCF182-B604-EEF0-2FEE-71E45D8CE067}"/>
              </a:ext>
            </a:extLst>
          </p:cNvPr>
          <p:cNvSpPr txBox="1">
            <a:spLocks noGrp="1"/>
          </p:cNvSpPr>
          <p:nvPr>
            <p:ph type="title" hasCustomPrompt="1"/>
          </p:nvPr>
        </p:nvSpPr>
        <p:spPr>
          <a:xfrm>
            <a:off x="2109652" y="2882068"/>
            <a:ext cx="14068696" cy="1808700"/>
          </a:xfrm>
          <a:prstGeom prst="rect">
            <a:avLst/>
          </a:prstGeom>
        </p:spPr>
        <p:txBody>
          <a:bodyPr spcFirstLastPara="1" wrap="square" lIns="0" tIns="91425" rIns="91425" bIns="91425" anchor="t" anchorCtr="0">
            <a:noAutofit/>
          </a:bodyPr>
          <a:lstStyle>
            <a:lvl1pPr lvl="0" algn="ctr" rtl="0">
              <a:spcBef>
                <a:spcPts val="0"/>
              </a:spcBef>
              <a:spcAft>
                <a:spcPts val="0"/>
              </a:spcAft>
              <a:buClr>
                <a:schemeClr val="lt1"/>
              </a:buClr>
              <a:buSzPts val="9600"/>
              <a:buNone/>
              <a:defRPr sz="11500">
                <a:solidFill>
                  <a:schemeClr val="tx1"/>
                </a:solidFill>
                <a:latin typeface="Calibri" panose="020F0502020204030204" pitchFamily="34" charset="0"/>
                <a:cs typeface="Calibri" panose="020F0502020204030204" pitchFamily="34" charset="0"/>
              </a:defRPr>
            </a:lvl1pPr>
            <a:lvl2pPr lvl="1" rtl="0">
              <a:spcBef>
                <a:spcPts val="0"/>
              </a:spcBef>
              <a:spcAft>
                <a:spcPts val="0"/>
              </a:spcAft>
              <a:buSzPts val="1400"/>
              <a:buFont typeface="Roboto Light"/>
              <a:buNone/>
              <a:defRPr>
                <a:latin typeface="Roboto Light"/>
                <a:ea typeface="Roboto Light"/>
                <a:cs typeface="Roboto Light"/>
                <a:sym typeface="Roboto Light"/>
              </a:defRPr>
            </a:lvl2pPr>
            <a:lvl3pPr lvl="2" rtl="0">
              <a:spcBef>
                <a:spcPts val="0"/>
              </a:spcBef>
              <a:spcAft>
                <a:spcPts val="0"/>
              </a:spcAft>
              <a:buSzPts val="1400"/>
              <a:buFont typeface="Roboto Light"/>
              <a:buNone/>
              <a:defRPr>
                <a:latin typeface="Roboto Light"/>
                <a:ea typeface="Roboto Light"/>
                <a:cs typeface="Roboto Light"/>
                <a:sym typeface="Roboto Light"/>
              </a:defRPr>
            </a:lvl3pPr>
            <a:lvl4pPr lvl="3" rtl="0">
              <a:spcBef>
                <a:spcPts val="0"/>
              </a:spcBef>
              <a:spcAft>
                <a:spcPts val="0"/>
              </a:spcAft>
              <a:buSzPts val="1400"/>
              <a:buFont typeface="Roboto Light"/>
              <a:buNone/>
              <a:defRPr>
                <a:latin typeface="Roboto Light"/>
                <a:ea typeface="Roboto Light"/>
                <a:cs typeface="Roboto Light"/>
                <a:sym typeface="Roboto Light"/>
              </a:defRPr>
            </a:lvl4pPr>
            <a:lvl5pPr lvl="4" rtl="0">
              <a:spcBef>
                <a:spcPts val="0"/>
              </a:spcBef>
              <a:spcAft>
                <a:spcPts val="0"/>
              </a:spcAft>
              <a:buSzPts val="1400"/>
              <a:buFont typeface="Roboto Light"/>
              <a:buNone/>
              <a:defRPr>
                <a:latin typeface="Roboto Light"/>
                <a:ea typeface="Roboto Light"/>
                <a:cs typeface="Roboto Light"/>
                <a:sym typeface="Roboto Light"/>
              </a:defRPr>
            </a:lvl5pPr>
            <a:lvl6pPr lvl="5" rtl="0">
              <a:spcBef>
                <a:spcPts val="0"/>
              </a:spcBef>
              <a:spcAft>
                <a:spcPts val="0"/>
              </a:spcAft>
              <a:buSzPts val="1400"/>
              <a:buFont typeface="Roboto Light"/>
              <a:buNone/>
              <a:defRPr>
                <a:latin typeface="Roboto Light"/>
                <a:ea typeface="Roboto Light"/>
                <a:cs typeface="Roboto Light"/>
                <a:sym typeface="Roboto Light"/>
              </a:defRPr>
            </a:lvl6pPr>
            <a:lvl7pPr lvl="6" rtl="0">
              <a:spcBef>
                <a:spcPts val="0"/>
              </a:spcBef>
              <a:spcAft>
                <a:spcPts val="0"/>
              </a:spcAft>
              <a:buSzPts val="1400"/>
              <a:buFont typeface="Roboto Light"/>
              <a:buNone/>
              <a:defRPr>
                <a:latin typeface="Roboto Light"/>
                <a:ea typeface="Roboto Light"/>
                <a:cs typeface="Roboto Light"/>
                <a:sym typeface="Roboto Light"/>
              </a:defRPr>
            </a:lvl7pPr>
            <a:lvl8pPr lvl="7" rtl="0">
              <a:spcBef>
                <a:spcPts val="0"/>
              </a:spcBef>
              <a:spcAft>
                <a:spcPts val="0"/>
              </a:spcAft>
              <a:buSzPts val="1400"/>
              <a:buFont typeface="Roboto Light"/>
              <a:buNone/>
              <a:defRPr>
                <a:latin typeface="Roboto Light"/>
                <a:ea typeface="Roboto Light"/>
                <a:cs typeface="Roboto Light"/>
                <a:sym typeface="Roboto Light"/>
              </a:defRPr>
            </a:lvl8pPr>
            <a:lvl9pPr lvl="8" rtl="0">
              <a:spcBef>
                <a:spcPts val="0"/>
              </a:spcBef>
              <a:spcAft>
                <a:spcPts val="0"/>
              </a:spcAft>
              <a:buSzPts val="1400"/>
              <a:buFont typeface="Roboto Light"/>
              <a:buNone/>
              <a:defRPr>
                <a:latin typeface="Roboto Light"/>
                <a:ea typeface="Roboto Light"/>
                <a:cs typeface="Roboto Light"/>
                <a:sym typeface="Roboto Light"/>
              </a:defRPr>
            </a:lvl9pPr>
          </a:lstStyle>
          <a:p>
            <a:r>
              <a:rPr lang="en-AU" dirty="0"/>
              <a:t>Smart Slides</a:t>
            </a:r>
            <a:endParaRPr dirty="0"/>
          </a:p>
        </p:txBody>
      </p:sp>
      <p:sp>
        <p:nvSpPr>
          <p:cNvPr id="6" name="content">
            <a:extLst>
              <a:ext uri="{FF2B5EF4-FFF2-40B4-BE49-F238E27FC236}">
                <a16:creationId xmlns:a16="http://schemas.microsoft.com/office/drawing/2014/main" id="{54938CA8-0274-0498-1064-D46F9913D54D}"/>
              </a:ext>
            </a:extLst>
          </p:cNvPr>
          <p:cNvSpPr txBox="1">
            <a:spLocks noGrp="1"/>
          </p:cNvSpPr>
          <p:nvPr>
            <p:ph type="body" idx="1" hasCustomPrompt="1"/>
          </p:nvPr>
        </p:nvSpPr>
        <p:spPr>
          <a:xfrm>
            <a:off x="2109652" y="4823012"/>
            <a:ext cx="14044090" cy="4435288"/>
          </a:xfrm>
          <a:prstGeom prst="rect">
            <a:avLst/>
          </a:prstGeom>
          <a:noFill/>
          <a:ln>
            <a:noFill/>
          </a:ln>
        </p:spPr>
        <p:txBody>
          <a:bodyPr spcFirstLastPara="1" wrap="square" lIns="91425" tIns="91425" rIns="91425" bIns="91425" anchor="t" anchorCtr="0">
            <a:normAutofit/>
          </a:bodyPr>
          <a:lstStyle>
            <a:lvl1pPr marL="0" lvl="0" indent="0" algn="ctr" rtl="0">
              <a:spcBef>
                <a:spcPts val="0"/>
              </a:spcBef>
              <a:spcAft>
                <a:spcPts val="0"/>
              </a:spcAft>
              <a:buClr>
                <a:srgbClr val="FFFFFF"/>
              </a:buClr>
              <a:buSzPts val="4800"/>
              <a:buFont typeface="Calibri"/>
              <a:buNone/>
              <a:defRPr sz="4800">
                <a:solidFill>
                  <a:schemeClr val="tx1"/>
                </a:solidFill>
                <a:latin typeface="Calibri" panose="020F0502020204030204" pitchFamily="34" charset="0"/>
                <a:ea typeface="Calibri" panose="020F0502020204030204" pitchFamily="34" charset="0"/>
                <a:cs typeface="Calibri" panose="020F0502020204030204" pitchFamily="34" charset="0"/>
                <a:sym typeface="Calibri"/>
              </a:defRPr>
            </a:lvl1pPr>
            <a:lvl2pPr marL="914400" lvl="1"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2pPr>
            <a:lvl3pPr marL="1371600" lvl="2"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3pPr>
            <a:lvl4pPr marL="1828800" lvl="3"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4pPr>
            <a:lvl5pPr marL="2286000" lvl="4"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5pPr>
            <a:lvl6pPr marL="2743200" lvl="5"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6pPr>
            <a:lvl7pPr marL="3200400" lvl="6"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7pPr>
            <a:lvl8pPr marL="3657600" lvl="7"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8pPr>
            <a:lvl9pPr marL="4114800" lvl="8"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9pPr>
          </a:lstStyle>
          <a:p>
            <a:r>
              <a:rPr lang="en-AU" dirty="0"/>
              <a:t>Make Slides in a flash</a:t>
            </a:r>
            <a:endParaRPr dirty="0"/>
          </a:p>
        </p:txBody>
      </p:sp>
    </p:spTree>
    <p:extLst>
      <p:ext uri="{BB962C8B-B14F-4D97-AF65-F5344CB8AC3E}">
        <p14:creationId xmlns:p14="http://schemas.microsoft.com/office/powerpoint/2010/main" val="160683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10049">
          <p15:clr>
            <a:srgbClr val="E46962"/>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FIRST_SLIDE_LAYOUT" preserve="1" userDrawn="1">
  <p:cSld name="1st_Slide_FULL_LAYOUT">
    <p:spTree>
      <p:nvGrpSpPr>
        <p:cNvPr id="1" name="Shape 9"/>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D92FF0AA-4FA1-E149-BB2E-7C66E2894437}"/>
              </a:ext>
            </a:extLst>
          </p:cNvPr>
          <p:cNvGraphicFramePr>
            <a:graphicFrameLocks noChangeAspect="1"/>
          </p:cNvGraphicFramePr>
          <p:nvPr userDrawn="1">
            <p:custDataLst>
              <p:tags r:id="rId1"/>
            </p:custDataLst>
            <p:extLst>
              <p:ext uri="{D42A27DB-BD31-4B8C-83A1-F6EECF244321}">
                <p14:modId xmlns:p14="http://schemas.microsoft.com/office/powerpoint/2010/main" val="53867012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4" name="think-cell data - do not delete" hidden="1">
                        <a:extLst>
                          <a:ext uri="{FF2B5EF4-FFF2-40B4-BE49-F238E27FC236}">
                            <a16:creationId xmlns:a16="http://schemas.microsoft.com/office/drawing/2014/main" id="{D92FF0AA-4FA1-E149-BB2E-7C66E289443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background_block">
            <a:extLst>
              <a:ext uri="{FF2B5EF4-FFF2-40B4-BE49-F238E27FC236}">
                <a16:creationId xmlns:a16="http://schemas.microsoft.com/office/drawing/2014/main" id="{F0D864B0-BB80-85B4-6D20-14E6EB4829E4}"/>
              </a:ext>
            </a:extLst>
          </p:cNvPr>
          <p:cNvSpPr>
            <a:spLocks noGrp="1"/>
          </p:cNvSpPr>
          <p:nvPr>
            <p:ph sz="quarter" idx="10" hasCustomPrompt="1"/>
          </p:nvPr>
        </p:nvSpPr>
        <p:spPr>
          <a:xfrm>
            <a:off x="0" y="0"/>
            <a:ext cx="18288000" cy="10287000"/>
          </a:xfrm>
          <a:solidFill>
            <a:schemeClr val="bg1">
              <a:lumMod val="95000"/>
            </a:schemeClr>
          </a:solidFill>
          <a:ln>
            <a:noFill/>
          </a:ln>
        </p:spPr>
        <p:txBody>
          <a:bodyPr/>
          <a:lstStyle>
            <a:lvl1pPr marL="76200" indent="0">
              <a:buNone/>
              <a:defRPr/>
            </a:lvl1pPr>
          </a:lstStyle>
          <a:p>
            <a:pPr lvl="0"/>
            <a:r>
              <a:rPr lang="en-AU" dirty="0"/>
              <a:t>10</a:t>
            </a:r>
          </a:p>
        </p:txBody>
      </p:sp>
      <p:sp>
        <p:nvSpPr>
          <p:cNvPr id="5" name="heading">
            <a:extLst>
              <a:ext uri="{FF2B5EF4-FFF2-40B4-BE49-F238E27FC236}">
                <a16:creationId xmlns:a16="http://schemas.microsoft.com/office/drawing/2014/main" id="{95DCF182-B604-EEF0-2FEE-71E45D8CE067}"/>
              </a:ext>
            </a:extLst>
          </p:cNvPr>
          <p:cNvSpPr txBox="1">
            <a:spLocks noGrp="1"/>
          </p:cNvSpPr>
          <p:nvPr>
            <p:ph type="title" hasCustomPrompt="1"/>
          </p:nvPr>
        </p:nvSpPr>
        <p:spPr>
          <a:xfrm>
            <a:off x="929400" y="1027450"/>
            <a:ext cx="13969941" cy="1808700"/>
          </a:xfrm>
          <a:prstGeom prst="rect">
            <a:avLst/>
          </a:prstGeom>
        </p:spPr>
        <p:txBody>
          <a:bodyPr spcFirstLastPara="1" wrap="square" lIns="0" tIns="91425" rIns="91425" bIns="91425" anchor="t" anchorCtr="0">
            <a:normAutofit/>
          </a:bodyPr>
          <a:lstStyle>
            <a:lvl1pPr lvl="0" rtl="0">
              <a:spcBef>
                <a:spcPts val="0"/>
              </a:spcBef>
              <a:spcAft>
                <a:spcPts val="0"/>
              </a:spcAft>
              <a:buClr>
                <a:schemeClr val="lt1"/>
              </a:buClr>
              <a:buSzPts val="9600"/>
              <a:buNone/>
              <a:defRPr sz="9600">
                <a:solidFill>
                  <a:schemeClr val="tx1"/>
                </a:solidFill>
              </a:defRPr>
            </a:lvl1pPr>
            <a:lvl2pPr lvl="1" rtl="0">
              <a:spcBef>
                <a:spcPts val="0"/>
              </a:spcBef>
              <a:spcAft>
                <a:spcPts val="0"/>
              </a:spcAft>
              <a:buSzPts val="1400"/>
              <a:buFont typeface="Roboto Light"/>
              <a:buNone/>
              <a:defRPr>
                <a:latin typeface="Roboto Light"/>
                <a:ea typeface="Roboto Light"/>
                <a:cs typeface="Roboto Light"/>
                <a:sym typeface="Roboto Light"/>
              </a:defRPr>
            </a:lvl2pPr>
            <a:lvl3pPr lvl="2" rtl="0">
              <a:spcBef>
                <a:spcPts val="0"/>
              </a:spcBef>
              <a:spcAft>
                <a:spcPts val="0"/>
              </a:spcAft>
              <a:buSzPts val="1400"/>
              <a:buFont typeface="Roboto Light"/>
              <a:buNone/>
              <a:defRPr>
                <a:latin typeface="Roboto Light"/>
                <a:ea typeface="Roboto Light"/>
                <a:cs typeface="Roboto Light"/>
                <a:sym typeface="Roboto Light"/>
              </a:defRPr>
            </a:lvl3pPr>
            <a:lvl4pPr lvl="3" rtl="0">
              <a:spcBef>
                <a:spcPts val="0"/>
              </a:spcBef>
              <a:spcAft>
                <a:spcPts val="0"/>
              </a:spcAft>
              <a:buSzPts val="1400"/>
              <a:buFont typeface="Roboto Light"/>
              <a:buNone/>
              <a:defRPr>
                <a:latin typeface="Roboto Light"/>
                <a:ea typeface="Roboto Light"/>
                <a:cs typeface="Roboto Light"/>
                <a:sym typeface="Roboto Light"/>
              </a:defRPr>
            </a:lvl4pPr>
            <a:lvl5pPr lvl="4" rtl="0">
              <a:spcBef>
                <a:spcPts val="0"/>
              </a:spcBef>
              <a:spcAft>
                <a:spcPts val="0"/>
              </a:spcAft>
              <a:buSzPts val="1400"/>
              <a:buFont typeface="Roboto Light"/>
              <a:buNone/>
              <a:defRPr>
                <a:latin typeface="Roboto Light"/>
                <a:ea typeface="Roboto Light"/>
                <a:cs typeface="Roboto Light"/>
                <a:sym typeface="Roboto Light"/>
              </a:defRPr>
            </a:lvl5pPr>
            <a:lvl6pPr lvl="5" rtl="0">
              <a:spcBef>
                <a:spcPts val="0"/>
              </a:spcBef>
              <a:spcAft>
                <a:spcPts val="0"/>
              </a:spcAft>
              <a:buSzPts val="1400"/>
              <a:buFont typeface="Roboto Light"/>
              <a:buNone/>
              <a:defRPr>
                <a:latin typeface="Roboto Light"/>
                <a:ea typeface="Roboto Light"/>
                <a:cs typeface="Roboto Light"/>
                <a:sym typeface="Roboto Light"/>
              </a:defRPr>
            </a:lvl6pPr>
            <a:lvl7pPr lvl="6" rtl="0">
              <a:spcBef>
                <a:spcPts val="0"/>
              </a:spcBef>
              <a:spcAft>
                <a:spcPts val="0"/>
              </a:spcAft>
              <a:buSzPts val="1400"/>
              <a:buFont typeface="Roboto Light"/>
              <a:buNone/>
              <a:defRPr>
                <a:latin typeface="Roboto Light"/>
                <a:ea typeface="Roboto Light"/>
                <a:cs typeface="Roboto Light"/>
                <a:sym typeface="Roboto Light"/>
              </a:defRPr>
            </a:lvl7pPr>
            <a:lvl8pPr lvl="7" rtl="0">
              <a:spcBef>
                <a:spcPts val="0"/>
              </a:spcBef>
              <a:spcAft>
                <a:spcPts val="0"/>
              </a:spcAft>
              <a:buSzPts val="1400"/>
              <a:buFont typeface="Roboto Light"/>
              <a:buNone/>
              <a:defRPr>
                <a:latin typeface="Roboto Light"/>
                <a:ea typeface="Roboto Light"/>
                <a:cs typeface="Roboto Light"/>
                <a:sym typeface="Roboto Light"/>
              </a:defRPr>
            </a:lvl8pPr>
            <a:lvl9pPr lvl="8" rtl="0">
              <a:spcBef>
                <a:spcPts val="0"/>
              </a:spcBef>
              <a:spcAft>
                <a:spcPts val="0"/>
              </a:spcAft>
              <a:buSzPts val="1400"/>
              <a:buFont typeface="Roboto Light"/>
              <a:buNone/>
              <a:defRPr>
                <a:latin typeface="Roboto Light"/>
                <a:ea typeface="Roboto Light"/>
                <a:cs typeface="Roboto Light"/>
                <a:sym typeface="Roboto Light"/>
              </a:defRPr>
            </a:lvl9pPr>
          </a:lstStyle>
          <a:p>
            <a:r>
              <a:rPr lang="en-AU" dirty="0"/>
              <a:t>Smart Slides</a:t>
            </a:r>
            <a:endParaRPr dirty="0"/>
          </a:p>
        </p:txBody>
      </p:sp>
      <p:sp>
        <p:nvSpPr>
          <p:cNvPr id="6" name="content">
            <a:extLst>
              <a:ext uri="{FF2B5EF4-FFF2-40B4-BE49-F238E27FC236}">
                <a16:creationId xmlns:a16="http://schemas.microsoft.com/office/drawing/2014/main" id="{54938CA8-0274-0498-1064-D46F9913D54D}"/>
              </a:ext>
            </a:extLst>
          </p:cNvPr>
          <p:cNvSpPr txBox="1">
            <a:spLocks noGrp="1"/>
          </p:cNvSpPr>
          <p:nvPr>
            <p:ph type="body" idx="1" hasCustomPrompt="1"/>
          </p:nvPr>
        </p:nvSpPr>
        <p:spPr>
          <a:xfrm>
            <a:off x="929400" y="3429000"/>
            <a:ext cx="11310225" cy="4435288"/>
          </a:xfrm>
          <a:prstGeom prst="rect">
            <a:avLst/>
          </a:prstGeom>
          <a:noFill/>
          <a:ln>
            <a:noFill/>
          </a:ln>
        </p:spPr>
        <p:txBody>
          <a:bodyPr spcFirstLastPara="1" wrap="square" lIns="91425" tIns="91425" rIns="91425" bIns="91425" anchor="t" anchorCtr="0">
            <a:normAutofit/>
          </a:bodyPr>
          <a:lstStyle>
            <a:lvl1pPr marL="0" lvl="0" indent="0" rtl="0">
              <a:spcBef>
                <a:spcPts val="0"/>
              </a:spcBef>
              <a:spcAft>
                <a:spcPts val="0"/>
              </a:spcAft>
              <a:buClr>
                <a:srgbClr val="FFFFFF"/>
              </a:buClr>
              <a:buSzPts val="4800"/>
              <a:buFont typeface="Calibri"/>
              <a:buNone/>
              <a:defRPr sz="4800">
                <a:solidFill>
                  <a:schemeClr val="tx1"/>
                </a:solidFill>
                <a:latin typeface="Calibri"/>
                <a:ea typeface="Calibri"/>
                <a:cs typeface="Calibri"/>
                <a:sym typeface="Calibri"/>
              </a:defRPr>
            </a:lvl1pPr>
            <a:lvl2pPr marL="914400" lvl="1"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2pPr>
            <a:lvl3pPr marL="1371600" lvl="2"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3pPr>
            <a:lvl4pPr marL="1828800" lvl="3"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4pPr>
            <a:lvl5pPr marL="2286000" lvl="4"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5pPr>
            <a:lvl6pPr marL="2743200" lvl="5"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6pPr>
            <a:lvl7pPr marL="3200400" lvl="6"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7pPr>
            <a:lvl8pPr marL="3657600" lvl="7"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8pPr>
            <a:lvl9pPr marL="4114800" lvl="8"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9pPr>
          </a:lstStyle>
          <a:p>
            <a:r>
              <a:rPr lang="en-AU" dirty="0"/>
              <a:t>Make Slides in a flash</a:t>
            </a:r>
            <a:endParaRPr dirty="0"/>
          </a:p>
        </p:txBody>
      </p:sp>
      <p:sp>
        <p:nvSpPr>
          <p:cNvPr id="2" name="logo">
            <a:extLst>
              <a:ext uri="{FF2B5EF4-FFF2-40B4-BE49-F238E27FC236}">
                <a16:creationId xmlns:a16="http://schemas.microsoft.com/office/drawing/2014/main" id="{A773960F-5BCD-9B71-8C77-4E720F5358F1}"/>
              </a:ext>
            </a:extLst>
          </p:cNvPr>
          <p:cNvSpPr>
            <a:spLocks noGrp="1"/>
          </p:cNvSpPr>
          <p:nvPr>
            <p:ph type="pic" idx="2" hasCustomPrompt="1"/>
          </p:nvPr>
        </p:nvSpPr>
        <p:spPr>
          <a:xfrm>
            <a:off x="15544800" y="1028700"/>
            <a:ext cx="1824125" cy="1679331"/>
          </a:xfrm>
          <a:prstGeom prst="rect">
            <a:avLst/>
          </a:prstGeom>
          <a:noFill/>
          <a:ln>
            <a:noFill/>
          </a:ln>
        </p:spPr>
        <p:txBody>
          <a:bodyPr/>
          <a:lstStyle>
            <a:lvl1pPr marL="76200" indent="0">
              <a:buNone/>
              <a:defRPr/>
            </a:lvl1pPr>
          </a:lstStyle>
          <a:p>
            <a:r>
              <a:rPr lang="en-US" dirty="0"/>
              <a:t>2</a:t>
            </a:r>
          </a:p>
        </p:txBody>
      </p:sp>
    </p:spTree>
    <p:extLst>
      <p:ext uri="{BB962C8B-B14F-4D97-AF65-F5344CB8AC3E}">
        <p14:creationId xmlns:p14="http://schemas.microsoft.com/office/powerpoint/2010/main" val="63910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10049">
          <p15:clr>
            <a:srgbClr val="E46962"/>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ASIC_LAYOUT" preserve="1" userDrawn="1">
  <p:cSld name="BASIC_CONTENT">
    <p:spTree>
      <p:nvGrpSpPr>
        <p:cNvPr id="1" name="Shape 15"/>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05F9A914-029A-FACA-89CD-82BDDCAA230A}"/>
              </a:ext>
            </a:extLst>
          </p:cNvPr>
          <p:cNvGraphicFramePr>
            <a:graphicFrameLocks noChangeAspect="1"/>
          </p:cNvGraphicFramePr>
          <p:nvPr userDrawn="1">
            <p:custDataLst>
              <p:tags r:id="rId1"/>
            </p:custDataLst>
            <p:extLst>
              <p:ext uri="{D42A27DB-BD31-4B8C-83A1-F6EECF244321}">
                <p14:modId xmlns:p14="http://schemas.microsoft.com/office/powerpoint/2010/main" val="89089901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05F9A914-029A-FACA-89CD-82BDDCAA230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8" name="logo"/>
          <p:cNvSpPr>
            <a:spLocks noGrp="1"/>
          </p:cNvSpPr>
          <p:nvPr>
            <p:ph type="pic" idx="2" hasCustomPrompt="1"/>
          </p:nvPr>
        </p:nvSpPr>
        <p:spPr>
          <a:xfrm>
            <a:off x="15544800" y="1028700"/>
            <a:ext cx="1824125" cy="1679331"/>
          </a:xfrm>
          <a:prstGeom prst="rect">
            <a:avLst/>
          </a:prstGeom>
          <a:noFill/>
          <a:ln>
            <a:noFill/>
          </a:ln>
        </p:spPr>
        <p:txBody>
          <a:bodyPr/>
          <a:lstStyle>
            <a:lvl1pPr marL="76200" indent="0">
              <a:buNone/>
              <a:defRPr/>
            </a:lvl1pPr>
          </a:lstStyle>
          <a:p>
            <a:r>
              <a:rPr lang="en-US" dirty="0"/>
              <a:t>2</a:t>
            </a:r>
          </a:p>
        </p:txBody>
      </p:sp>
      <p:sp>
        <p:nvSpPr>
          <p:cNvPr id="17" name="content"/>
          <p:cNvSpPr txBox="1">
            <a:spLocks noGrp="1"/>
          </p:cNvSpPr>
          <p:nvPr>
            <p:ph type="body" idx="1" hasCustomPrompt="1"/>
          </p:nvPr>
        </p:nvSpPr>
        <p:spPr>
          <a:xfrm>
            <a:off x="919074" y="2277035"/>
            <a:ext cx="13968341" cy="7324190"/>
          </a:xfrm>
          <a:prstGeom prst="rect">
            <a:avLst/>
          </a:prstGeom>
        </p:spPr>
        <p:txBody>
          <a:bodyPr spcFirstLastPara="1" wrap="square" lIns="0" tIns="91425" rIns="91425" bIns="91425" anchor="t" anchorCtr="0">
            <a:normAutofit/>
          </a:bodyPr>
          <a:lstStyle>
            <a:lvl1pPr marL="533400" lvl="0" indent="-457200" rtl="0">
              <a:spcBef>
                <a:spcPts val="0"/>
              </a:spcBef>
              <a:spcAft>
                <a:spcPts val="0"/>
              </a:spcAft>
              <a:buSzPct val="100000"/>
              <a:buFont typeface="Arial" panose="020B0604020202020204" pitchFamily="34" charset="0"/>
              <a:buChar char="•"/>
              <a:defRPr sz="3600">
                <a:latin typeface="Raleway" pitchFamily="2" charset="77"/>
                <a:ea typeface="Raleway" pitchFamily="2" charset="77"/>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16" name="heading"/>
          <p:cNvSpPr txBox="1">
            <a:spLocks noGrp="1"/>
          </p:cNvSpPr>
          <p:nvPr>
            <p:ph type="title" hasCustomPrompt="1"/>
          </p:nvPr>
        </p:nvSpPr>
        <p:spPr>
          <a:xfrm>
            <a:off x="931000" y="1028700"/>
            <a:ext cx="13968341" cy="981900"/>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Raleway" pitchFamily="2" charset="77"/>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r>
              <a:rPr lang="en-AU" dirty="0"/>
              <a:t>0</a:t>
            </a:r>
            <a:endParaRPr dirty="0"/>
          </a:p>
        </p:txBody>
      </p:sp>
      <p:sp>
        <p:nvSpPr>
          <p:cNvPr id="3" name="background_block">
            <a:extLst>
              <a:ext uri="{FF2B5EF4-FFF2-40B4-BE49-F238E27FC236}">
                <a16:creationId xmlns:a16="http://schemas.microsoft.com/office/drawing/2014/main" id="{75F89250-7C5B-B1F5-8200-8B8C635D3F33}"/>
              </a:ext>
            </a:extLst>
          </p:cNvPr>
          <p:cNvSpPr>
            <a:spLocks noGrp="1"/>
          </p:cNvSpPr>
          <p:nvPr>
            <p:ph sz="quarter" idx="11" hasCustomPrompt="1"/>
          </p:nvPr>
        </p:nvSpPr>
        <p:spPr>
          <a:xfrm>
            <a:off x="17756372" y="0"/>
            <a:ext cx="531628" cy="10287000"/>
          </a:xfrm>
          <a:solidFill>
            <a:schemeClr val="bg1">
              <a:lumMod val="95000"/>
            </a:schemeClr>
          </a:solidFill>
        </p:spPr>
        <p:txBody>
          <a:bodyPr/>
          <a:lstStyle>
            <a:lvl1pPr marL="76200" indent="0">
              <a:buNone/>
              <a:defRPr/>
            </a:lvl1pPr>
          </a:lstStyle>
          <a:p>
            <a:pPr lvl="0"/>
            <a:r>
              <a:rPr lang="en-AU" dirty="0"/>
              <a:t>10</a:t>
            </a:r>
          </a:p>
        </p:txBody>
      </p:sp>
    </p:spTree>
    <p:extLst>
      <p:ext uri="{BB962C8B-B14F-4D97-AF65-F5344CB8AC3E}">
        <p14:creationId xmlns:p14="http://schemas.microsoft.com/office/powerpoint/2010/main" val="3021358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HALF_TEXT_HALF_COLOR">
    <p:spTree>
      <p:nvGrpSpPr>
        <p:cNvPr id="1" name="Shape 34"/>
        <p:cNvGrpSpPr/>
        <p:nvPr/>
      </p:nvGrpSpPr>
      <p:grpSpPr>
        <a:xfrm>
          <a:off x="0" y="0"/>
          <a:ext cx="0" cy="0"/>
          <a:chOff x="0" y="0"/>
          <a:chExt cx="0" cy="0"/>
        </a:xfrm>
      </p:grpSpPr>
      <p:graphicFrame>
        <p:nvGraphicFramePr>
          <p:cNvPr id="2" name="think-cell data - do not delete">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31698735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7" name="content"/>
          <p:cNvSpPr txBox="1">
            <a:spLocks noGrp="1"/>
          </p:cNvSpPr>
          <p:nvPr>
            <p:ph type="body" idx="1" hasCustomPrompt="1"/>
          </p:nvPr>
        </p:nvSpPr>
        <p:spPr>
          <a:xfrm>
            <a:off x="9879496" y="3708450"/>
            <a:ext cx="7489429" cy="5892750"/>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ct val="100000"/>
              <a:buFont typeface="Arial" panose="020B0604020202020204" pitchFamily="34" charset="0"/>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38" name="heading"/>
          <p:cNvSpPr txBox="1">
            <a:spLocks noGrp="1"/>
          </p:cNvSpPr>
          <p:nvPr>
            <p:ph type="title" hasCustomPrompt="1"/>
          </p:nvPr>
        </p:nvSpPr>
        <p:spPr>
          <a:xfrm>
            <a:off x="9879496" y="2263774"/>
            <a:ext cx="7489429" cy="1444675"/>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r>
              <a:rPr lang="en-AU" dirty="0"/>
              <a:t>0</a:t>
            </a:r>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hasCustomPrompt="1"/>
          </p:nvPr>
        </p:nvSpPr>
        <p:spPr>
          <a:xfrm>
            <a:off x="16002000" y="638850"/>
            <a:ext cx="1371600" cy="1371900"/>
          </a:xfrm>
          <a:prstGeom prst="rect">
            <a:avLst/>
          </a:prstGeom>
          <a:noFill/>
          <a:ln>
            <a:noFill/>
          </a:ln>
        </p:spPr>
        <p:txBody>
          <a:bodyPr/>
          <a:lstStyle/>
          <a:p>
            <a:r>
              <a:rPr lang="en-US" dirty="0"/>
              <a:t>3</a:t>
            </a:r>
          </a:p>
        </p:txBody>
      </p:sp>
      <p:sp>
        <p:nvSpPr>
          <p:cNvPr id="6" name="background_block">
            <a:extLst>
              <a:ext uri="{FF2B5EF4-FFF2-40B4-BE49-F238E27FC236}">
                <a16:creationId xmlns:a16="http://schemas.microsoft.com/office/drawing/2014/main" id="{E0646940-DA1E-5EA3-E796-448F4439F9B5}"/>
              </a:ext>
            </a:extLst>
          </p:cNvPr>
          <p:cNvSpPr>
            <a:spLocks noGrp="1"/>
          </p:cNvSpPr>
          <p:nvPr>
            <p:ph sz="quarter" idx="10" hasCustomPrompt="1"/>
          </p:nvPr>
        </p:nvSpPr>
        <p:spPr>
          <a:xfrm>
            <a:off x="0" y="0"/>
            <a:ext cx="9113045" cy="10287000"/>
          </a:xfrm>
          <a:solidFill>
            <a:schemeClr val="bg1">
              <a:lumMod val="95000"/>
            </a:schemeClr>
          </a:solidFill>
          <a:ln>
            <a:noFill/>
          </a:ln>
        </p:spPr>
        <p:txBody>
          <a:bodyPr/>
          <a:lstStyle>
            <a:lvl1pPr marL="76200" indent="0">
              <a:buNone/>
              <a:defRPr/>
            </a:lvl1pPr>
          </a:lstStyle>
          <a:p>
            <a:pPr lvl="0"/>
            <a:r>
              <a:rPr lang="en-AU" dirty="0"/>
              <a:t>10</a:t>
            </a:r>
          </a:p>
        </p:txBody>
      </p:sp>
    </p:spTree>
    <p:extLst>
      <p:ext uri="{BB962C8B-B14F-4D97-AF65-F5344CB8AC3E}">
        <p14:creationId xmlns:p14="http://schemas.microsoft.com/office/powerpoint/2010/main" val="1937201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FULLPAGE_IMAGE_QUOTE">
    <p:spTree>
      <p:nvGrpSpPr>
        <p:cNvPr id="1" name="Shape 34"/>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111377572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image">
            <a:extLst>
              <a:ext uri="{FF2B5EF4-FFF2-40B4-BE49-F238E27FC236}">
                <a16:creationId xmlns:a16="http://schemas.microsoft.com/office/drawing/2014/main" id="{94B6F339-EBB5-67F5-7B23-40FE42957964}"/>
              </a:ext>
            </a:extLst>
          </p:cNvPr>
          <p:cNvSpPr>
            <a:spLocks noGrp="1"/>
          </p:cNvSpPr>
          <p:nvPr>
            <p:ph type="pic" idx="12" hasCustomPrompt="1"/>
          </p:nvPr>
        </p:nvSpPr>
        <p:spPr>
          <a:xfrm>
            <a:off x="-1" y="6375"/>
            <a:ext cx="18288001" cy="10287000"/>
          </a:xfrm>
          <a:prstGeom prst="rect">
            <a:avLst/>
          </a:prstGeom>
          <a:noFill/>
          <a:ln>
            <a:noFill/>
          </a:ln>
        </p:spPr>
        <p:txBody>
          <a:bodyPr/>
          <a:lstStyle>
            <a:lvl1pPr marL="76200" indent="0">
              <a:buNone/>
              <a:defRPr/>
            </a:lvl1pPr>
          </a:lstStyle>
          <a:p>
            <a:r>
              <a:rPr lang="en-AU" dirty="0"/>
              <a:t>10</a:t>
            </a:r>
          </a:p>
        </p:txBody>
      </p:sp>
      <p:sp>
        <p:nvSpPr>
          <p:cNvPr id="35" name="transparent_block"/>
          <p:cNvSpPr>
            <a:spLocks noGrp="1"/>
          </p:cNvSpPr>
          <p:nvPr>
            <p:ph type="pic" idx="2" hasCustomPrompt="1"/>
          </p:nvPr>
        </p:nvSpPr>
        <p:spPr>
          <a:xfrm>
            <a:off x="1" y="6375"/>
            <a:ext cx="18287999" cy="10287000"/>
          </a:xfrm>
          <a:prstGeom prst="rect">
            <a:avLst/>
          </a:prstGeom>
          <a:noFill/>
          <a:ln>
            <a:noFill/>
          </a:ln>
        </p:spPr>
        <p:txBody>
          <a:bodyPr/>
          <a:lstStyle>
            <a:lvl1pPr marL="76200" indent="0">
              <a:buNone/>
              <a:defRPr/>
            </a:lvl1pPr>
          </a:lstStyle>
          <a:p>
            <a:r>
              <a:rPr lang="en-AU" dirty="0"/>
              <a:t>10</a:t>
            </a:r>
          </a:p>
        </p:txBody>
      </p:sp>
      <p:sp>
        <p:nvSpPr>
          <p:cNvPr id="3" name="logo">
            <a:extLst>
              <a:ext uri="{FF2B5EF4-FFF2-40B4-BE49-F238E27FC236}">
                <a16:creationId xmlns:a16="http://schemas.microsoft.com/office/drawing/2014/main" id="{0426F7FC-2911-8DC3-44D1-262A322C3C39}"/>
              </a:ext>
            </a:extLst>
          </p:cNvPr>
          <p:cNvSpPr>
            <a:spLocks noGrp="1"/>
          </p:cNvSpPr>
          <p:nvPr>
            <p:ph type="pic" idx="3" hasCustomPrompt="1"/>
          </p:nvPr>
        </p:nvSpPr>
        <p:spPr>
          <a:xfrm>
            <a:off x="919163" y="638850"/>
            <a:ext cx="1371600" cy="1371900"/>
          </a:xfrm>
          <a:prstGeom prst="rect">
            <a:avLst/>
          </a:prstGeom>
          <a:noFill/>
          <a:ln>
            <a:noFill/>
          </a:ln>
        </p:spPr>
        <p:txBody>
          <a:bodyPr/>
          <a:lstStyle/>
          <a:p>
            <a:r>
              <a:rPr lang="en-US" dirty="0"/>
              <a:t>2</a:t>
            </a:r>
          </a:p>
        </p:txBody>
      </p:sp>
      <p:sp>
        <p:nvSpPr>
          <p:cNvPr id="6" name="image_attribution">
            <a:extLst>
              <a:ext uri="{FF2B5EF4-FFF2-40B4-BE49-F238E27FC236}">
                <a16:creationId xmlns:a16="http://schemas.microsoft.com/office/drawing/2014/main" id="{9EF8EFC7-DE23-07B9-50F1-01C75247A780}"/>
              </a:ext>
            </a:extLst>
          </p:cNvPr>
          <p:cNvSpPr>
            <a:spLocks noGrp="1"/>
          </p:cNvSpPr>
          <p:nvPr>
            <p:ph sz="quarter" idx="11" hasCustomPrompt="1"/>
          </p:nvPr>
        </p:nvSpPr>
        <p:spPr>
          <a:xfrm>
            <a:off x="-1" y="9601200"/>
            <a:ext cx="5133975" cy="679450"/>
          </a:xfrm>
        </p:spPr>
        <p:txBody>
          <a:bodyPr>
            <a:normAutofit/>
          </a:bodyPr>
          <a:lstStyle>
            <a:lvl1pPr marL="76200" indent="0">
              <a:buNone/>
              <a:defRPr sz="1100"/>
            </a:lvl1pPr>
          </a:lstStyle>
          <a:p>
            <a:pPr lvl="0"/>
            <a:r>
              <a:rPr lang="en-US" dirty="0"/>
              <a:t>IMAGE_ATTRIBUTION</a:t>
            </a:r>
          </a:p>
        </p:txBody>
      </p:sp>
      <p:sp>
        <p:nvSpPr>
          <p:cNvPr id="37" name="content"/>
          <p:cNvSpPr txBox="1">
            <a:spLocks noGrp="1"/>
          </p:cNvSpPr>
          <p:nvPr>
            <p:ph type="body" idx="1" hasCustomPrompt="1"/>
          </p:nvPr>
        </p:nvSpPr>
        <p:spPr>
          <a:xfrm>
            <a:off x="2671483" y="5869292"/>
            <a:ext cx="13330518" cy="2759076"/>
          </a:xfrm>
          <a:prstGeom prst="rect">
            <a:avLst/>
          </a:prstGeom>
        </p:spPr>
        <p:txBody>
          <a:bodyPr spcFirstLastPara="1" wrap="square" lIns="0" tIns="91425" rIns="91425" bIns="91425" anchor="t" anchorCtr="0">
            <a:normAutofit/>
          </a:bodyPr>
          <a:lstStyle>
            <a:lvl1pPr marL="76200" lvl="0" indent="0" algn="ctr" rtl="0">
              <a:spcBef>
                <a:spcPts val="0"/>
              </a:spcBef>
              <a:spcAft>
                <a:spcPts val="0"/>
              </a:spcAft>
              <a:buSzPct val="100000"/>
              <a:buFont typeface="Arial" panose="020B0604020202020204" pitchFamily="34" charset="0"/>
              <a:buNone/>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38" name="heading"/>
          <p:cNvSpPr txBox="1">
            <a:spLocks noGrp="1"/>
          </p:cNvSpPr>
          <p:nvPr>
            <p:ph type="title" hasCustomPrompt="1"/>
          </p:nvPr>
        </p:nvSpPr>
        <p:spPr>
          <a:xfrm>
            <a:off x="2671482" y="2263775"/>
            <a:ext cx="13330518" cy="2879726"/>
          </a:xfrm>
          <a:prstGeom prst="rect">
            <a:avLst/>
          </a:prstGeom>
        </p:spPr>
        <p:txBody>
          <a:bodyPr spcFirstLastPara="1" wrap="square" lIns="0" tIns="91425" rIns="91425" bIns="91425" anchor="t" anchorCtr="0">
            <a:normAutofit/>
          </a:bodyPr>
          <a:lstStyle>
            <a:lvl1pPr lvl="0" algn="ctr" rtl="0">
              <a:spcBef>
                <a:spcPts val="0"/>
              </a:spcBef>
              <a:spcAft>
                <a:spcPts val="0"/>
              </a:spcAft>
              <a:buSzPts val="4000"/>
              <a:buNone/>
              <a:defRPr sz="88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r>
              <a:rPr lang="en-AU" dirty="0"/>
              <a:t>0</a:t>
            </a:r>
            <a:endParaRPr dirty="0"/>
          </a:p>
        </p:txBody>
      </p:sp>
    </p:spTree>
    <p:extLst>
      <p:ext uri="{BB962C8B-B14F-4D97-AF65-F5344CB8AC3E}">
        <p14:creationId xmlns:p14="http://schemas.microsoft.com/office/powerpoint/2010/main" val="2720173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FIRST_SLIDE_LAYOUT" preserve="1" userDrawn="1">
  <p:cSld name="AGENDA">
    <p:spTree>
      <p:nvGrpSpPr>
        <p:cNvPr id="1" name="Shape 9"/>
        <p:cNvGrpSpPr/>
        <p:nvPr/>
      </p:nvGrpSpPr>
      <p:grpSpPr>
        <a:xfrm>
          <a:off x="0" y="0"/>
          <a:ext cx="0" cy="0"/>
          <a:chOff x="0" y="0"/>
          <a:chExt cx="0" cy="0"/>
        </a:xfrm>
      </p:grpSpPr>
      <p:graphicFrame>
        <p:nvGraphicFramePr>
          <p:cNvPr id="4" name="think-cell data - do not delete" hidden="1">
            <a:extLst>
              <a:ext uri="{FF2B5EF4-FFF2-40B4-BE49-F238E27FC236}">
                <a16:creationId xmlns:a16="http://schemas.microsoft.com/office/drawing/2014/main" id="{D92FF0AA-4FA1-E149-BB2E-7C66E2894437}"/>
              </a:ext>
            </a:extLst>
          </p:cNvPr>
          <p:cNvGraphicFramePr>
            <a:graphicFrameLocks noChangeAspect="1"/>
          </p:cNvGraphicFramePr>
          <p:nvPr userDrawn="1">
            <p:custDataLst>
              <p:tags r:id="rId1"/>
            </p:custDataLst>
            <p:extLst>
              <p:ext uri="{D42A27DB-BD31-4B8C-83A1-F6EECF244321}">
                <p14:modId xmlns:p14="http://schemas.microsoft.com/office/powerpoint/2010/main" val="53867012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4" name="think-cell data - do not delete" hidden="1">
                        <a:extLst>
                          <a:ext uri="{FF2B5EF4-FFF2-40B4-BE49-F238E27FC236}">
                            <a16:creationId xmlns:a16="http://schemas.microsoft.com/office/drawing/2014/main" id="{D92FF0AA-4FA1-E149-BB2E-7C66E2894437}"/>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background_block">
            <a:extLst>
              <a:ext uri="{FF2B5EF4-FFF2-40B4-BE49-F238E27FC236}">
                <a16:creationId xmlns:a16="http://schemas.microsoft.com/office/drawing/2014/main" id="{F0D864B0-BB80-85B4-6D20-14E6EB4829E4}"/>
              </a:ext>
            </a:extLst>
          </p:cNvPr>
          <p:cNvSpPr>
            <a:spLocks noGrp="1"/>
          </p:cNvSpPr>
          <p:nvPr>
            <p:ph sz="quarter" idx="10" hasCustomPrompt="1"/>
          </p:nvPr>
        </p:nvSpPr>
        <p:spPr>
          <a:xfrm>
            <a:off x="9862458" y="0"/>
            <a:ext cx="5055325" cy="10287000"/>
          </a:xfrm>
          <a:solidFill>
            <a:schemeClr val="bg1">
              <a:lumMod val="95000"/>
            </a:schemeClr>
          </a:solidFill>
          <a:ln>
            <a:noFill/>
          </a:ln>
        </p:spPr>
        <p:txBody>
          <a:bodyPr/>
          <a:lstStyle>
            <a:lvl1pPr marL="76200" indent="0">
              <a:buNone/>
              <a:defRPr/>
            </a:lvl1pPr>
          </a:lstStyle>
          <a:p>
            <a:pPr lvl="0"/>
            <a:r>
              <a:rPr lang="en-AU" dirty="0"/>
              <a:t>10</a:t>
            </a:r>
          </a:p>
        </p:txBody>
      </p:sp>
      <p:sp>
        <p:nvSpPr>
          <p:cNvPr id="5" name="heading">
            <a:extLst>
              <a:ext uri="{FF2B5EF4-FFF2-40B4-BE49-F238E27FC236}">
                <a16:creationId xmlns:a16="http://schemas.microsoft.com/office/drawing/2014/main" id="{95DCF182-B604-EEF0-2FEE-71E45D8CE067}"/>
              </a:ext>
            </a:extLst>
          </p:cNvPr>
          <p:cNvSpPr txBox="1">
            <a:spLocks noGrp="1"/>
          </p:cNvSpPr>
          <p:nvPr>
            <p:ph type="title" hasCustomPrompt="1"/>
          </p:nvPr>
        </p:nvSpPr>
        <p:spPr>
          <a:xfrm>
            <a:off x="929401" y="2011363"/>
            <a:ext cx="8214600" cy="1417637"/>
          </a:xfrm>
          <a:prstGeom prst="rect">
            <a:avLst/>
          </a:prstGeom>
        </p:spPr>
        <p:txBody>
          <a:bodyPr spcFirstLastPara="1" wrap="square" lIns="0" tIns="91425" rIns="91425" bIns="91425" anchor="t" anchorCtr="0">
            <a:normAutofit/>
          </a:bodyPr>
          <a:lstStyle>
            <a:lvl1pPr lvl="0" rtl="0">
              <a:spcBef>
                <a:spcPts val="0"/>
              </a:spcBef>
              <a:spcAft>
                <a:spcPts val="0"/>
              </a:spcAft>
              <a:buClr>
                <a:schemeClr val="lt1"/>
              </a:buClr>
              <a:buSzPts val="9600"/>
              <a:buNone/>
              <a:defRPr sz="4600">
                <a:solidFill>
                  <a:schemeClr val="tx1"/>
                </a:solidFill>
                <a:latin typeface="Calibri" panose="020F0502020204030204" pitchFamily="34" charset="0"/>
                <a:cs typeface="Calibri" panose="020F0502020204030204" pitchFamily="34" charset="0"/>
              </a:defRPr>
            </a:lvl1pPr>
            <a:lvl2pPr lvl="1" rtl="0">
              <a:spcBef>
                <a:spcPts val="0"/>
              </a:spcBef>
              <a:spcAft>
                <a:spcPts val="0"/>
              </a:spcAft>
              <a:buSzPts val="1400"/>
              <a:buFont typeface="Roboto Light"/>
              <a:buNone/>
              <a:defRPr>
                <a:latin typeface="Roboto Light"/>
                <a:ea typeface="Roboto Light"/>
                <a:cs typeface="Roboto Light"/>
                <a:sym typeface="Roboto Light"/>
              </a:defRPr>
            </a:lvl2pPr>
            <a:lvl3pPr lvl="2" rtl="0">
              <a:spcBef>
                <a:spcPts val="0"/>
              </a:spcBef>
              <a:spcAft>
                <a:spcPts val="0"/>
              </a:spcAft>
              <a:buSzPts val="1400"/>
              <a:buFont typeface="Roboto Light"/>
              <a:buNone/>
              <a:defRPr>
                <a:latin typeface="Roboto Light"/>
                <a:ea typeface="Roboto Light"/>
                <a:cs typeface="Roboto Light"/>
                <a:sym typeface="Roboto Light"/>
              </a:defRPr>
            </a:lvl3pPr>
            <a:lvl4pPr lvl="3" rtl="0">
              <a:spcBef>
                <a:spcPts val="0"/>
              </a:spcBef>
              <a:spcAft>
                <a:spcPts val="0"/>
              </a:spcAft>
              <a:buSzPts val="1400"/>
              <a:buFont typeface="Roboto Light"/>
              <a:buNone/>
              <a:defRPr>
                <a:latin typeface="Roboto Light"/>
                <a:ea typeface="Roboto Light"/>
                <a:cs typeface="Roboto Light"/>
                <a:sym typeface="Roboto Light"/>
              </a:defRPr>
            </a:lvl4pPr>
            <a:lvl5pPr lvl="4" rtl="0">
              <a:spcBef>
                <a:spcPts val="0"/>
              </a:spcBef>
              <a:spcAft>
                <a:spcPts val="0"/>
              </a:spcAft>
              <a:buSzPts val="1400"/>
              <a:buFont typeface="Roboto Light"/>
              <a:buNone/>
              <a:defRPr>
                <a:latin typeface="Roboto Light"/>
                <a:ea typeface="Roboto Light"/>
                <a:cs typeface="Roboto Light"/>
                <a:sym typeface="Roboto Light"/>
              </a:defRPr>
            </a:lvl5pPr>
            <a:lvl6pPr lvl="5" rtl="0">
              <a:spcBef>
                <a:spcPts val="0"/>
              </a:spcBef>
              <a:spcAft>
                <a:spcPts val="0"/>
              </a:spcAft>
              <a:buSzPts val="1400"/>
              <a:buFont typeface="Roboto Light"/>
              <a:buNone/>
              <a:defRPr>
                <a:latin typeface="Roboto Light"/>
                <a:ea typeface="Roboto Light"/>
                <a:cs typeface="Roboto Light"/>
                <a:sym typeface="Roboto Light"/>
              </a:defRPr>
            </a:lvl6pPr>
            <a:lvl7pPr lvl="6" rtl="0">
              <a:spcBef>
                <a:spcPts val="0"/>
              </a:spcBef>
              <a:spcAft>
                <a:spcPts val="0"/>
              </a:spcAft>
              <a:buSzPts val="1400"/>
              <a:buFont typeface="Roboto Light"/>
              <a:buNone/>
              <a:defRPr>
                <a:latin typeface="Roboto Light"/>
                <a:ea typeface="Roboto Light"/>
                <a:cs typeface="Roboto Light"/>
                <a:sym typeface="Roboto Light"/>
              </a:defRPr>
            </a:lvl7pPr>
            <a:lvl8pPr lvl="7" rtl="0">
              <a:spcBef>
                <a:spcPts val="0"/>
              </a:spcBef>
              <a:spcAft>
                <a:spcPts val="0"/>
              </a:spcAft>
              <a:buSzPts val="1400"/>
              <a:buFont typeface="Roboto Light"/>
              <a:buNone/>
              <a:defRPr>
                <a:latin typeface="Roboto Light"/>
                <a:ea typeface="Roboto Light"/>
                <a:cs typeface="Roboto Light"/>
                <a:sym typeface="Roboto Light"/>
              </a:defRPr>
            </a:lvl8pPr>
            <a:lvl9pPr lvl="8" rtl="0">
              <a:spcBef>
                <a:spcPts val="0"/>
              </a:spcBef>
              <a:spcAft>
                <a:spcPts val="0"/>
              </a:spcAft>
              <a:buSzPts val="1400"/>
              <a:buFont typeface="Roboto Light"/>
              <a:buNone/>
              <a:defRPr>
                <a:latin typeface="Roboto Light"/>
                <a:ea typeface="Roboto Light"/>
                <a:cs typeface="Roboto Light"/>
                <a:sym typeface="Roboto Light"/>
              </a:defRPr>
            </a:lvl9pPr>
          </a:lstStyle>
          <a:p>
            <a:r>
              <a:rPr lang="en-AU" dirty="0"/>
              <a:t>0</a:t>
            </a:r>
            <a:endParaRPr dirty="0"/>
          </a:p>
        </p:txBody>
      </p:sp>
      <p:sp>
        <p:nvSpPr>
          <p:cNvPr id="6" name="content">
            <a:extLst>
              <a:ext uri="{FF2B5EF4-FFF2-40B4-BE49-F238E27FC236}">
                <a16:creationId xmlns:a16="http://schemas.microsoft.com/office/drawing/2014/main" id="{54938CA8-0274-0498-1064-D46F9913D54D}"/>
              </a:ext>
            </a:extLst>
          </p:cNvPr>
          <p:cNvSpPr txBox="1">
            <a:spLocks noGrp="1"/>
          </p:cNvSpPr>
          <p:nvPr>
            <p:ph type="body" idx="1" hasCustomPrompt="1"/>
          </p:nvPr>
        </p:nvSpPr>
        <p:spPr>
          <a:xfrm>
            <a:off x="929401" y="3747247"/>
            <a:ext cx="8214600" cy="5002306"/>
          </a:xfrm>
          <a:prstGeom prst="rect">
            <a:avLst/>
          </a:prstGeom>
          <a:noFill/>
          <a:ln>
            <a:noFill/>
          </a:ln>
        </p:spPr>
        <p:txBody>
          <a:bodyPr spcFirstLastPara="1" wrap="square" lIns="91425" tIns="91425" rIns="91425" bIns="91425" anchor="t" anchorCtr="0">
            <a:normAutofit/>
          </a:bodyPr>
          <a:lstStyle>
            <a:lvl1pPr marL="571500" lvl="0" indent="-571500" rtl="0">
              <a:spcBef>
                <a:spcPts val="0"/>
              </a:spcBef>
              <a:spcAft>
                <a:spcPts val="0"/>
              </a:spcAft>
              <a:buClr>
                <a:schemeClr val="tx1"/>
              </a:buClr>
              <a:buSzPct val="100000"/>
              <a:buFont typeface="Arial" panose="020B0604020202020204" pitchFamily="34" charset="0"/>
              <a:buChar char="•"/>
              <a:defRPr sz="3600">
                <a:solidFill>
                  <a:schemeClr val="tx1"/>
                </a:solidFill>
                <a:latin typeface="Calibri" panose="020F0502020204030204" pitchFamily="34" charset="0"/>
                <a:ea typeface="Calibri" panose="020F0502020204030204" pitchFamily="34" charset="0"/>
                <a:cs typeface="Calibri" panose="020F0502020204030204" pitchFamily="34" charset="0"/>
                <a:sym typeface="Calibri"/>
              </a:defRPr>
            </a:lvl1pPr>
            <a:lvl2pPr marL="914400" lvl="1"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2pPr>
            <a:lvl3pPr marL="1371600" lvl="2"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3pPr>
            <a:lvl4pPr marL="1828800" lvl="3"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4pPr>
            <a:lvl5pPr marL="2286000" lvl="4"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5pPr>
            <a:lvl6pPr marL="2743200" lvl="5"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6pPr>
            <a:lvl7pPr marL="3200400" lvl="6"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7pPr>
            <a:lvl8pPr marL="3657600" lvl="7"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8pPr>
            <a:lvl9pPr marL="4114800" lvl="8" indent="-533400" rtl="0">
              <a:spcBef>
                <a:spcPts val="0"/>
              </a:spcBef>
              <a:spcAft>
                <a:spcPts val="0"/>
              </a:spcAft>
              <a:buClr>
                <a:srgbClr val="FFFFFF"/>
              </a:buClr>
              <a:buSzPts val="4800"/>
              <a:buFont typeface="Calibri"/>
              <a:buChar char="■"/>
              <a:defRPr sz="4800">
                <a:solidFill>
                  <a:srgbClr val="FFFFFF"/>
                </a:solidFill>
                <a:latin typeface="Calibri"/>
                <a:ea typeface="Calibri"/>
                <a:cs typeface="Calibri"/>
                <a:sym typeface="Calibri"/>
              </a:defRPr>
            </a:lvl9pPr>
          </a:lstStyle>
          <a:p>
            <a:r>
              <a:rPr lang="en-AU" dirty="0"/>
              <a:t>1</a:t>
            </a:r>
            <a:endParaRPr dirty="0"/>
          </a:p>
        </p:txBody>
      </p:sp>
      <p:sp>
        <p:nvSpPr>
          <p:cNvPr id="7" name="logo">
            <a:extLst>
              <a:ext uri="{FF2B5EF4-FFF2-40B4-BE49-F238E27FC236}">
                <a16:creationId xmlns:a16="http://schemas.microsoft.com/office/drawing/2014/main" id="{3097672A-5659-5B5F-6D5C-F22FA04F334D}"/>
              </a:ext>
            </a:extLst>
          </p:cNvPr>
          <p:cNvSpPr>
            <a:spLocks noGrp="1"/>
          </p:cNvSpPr>
          <p:nvPr>
            <p:ph type="pic" idx="2" hasCustomPrompt="1"/>
          </p:nvPr>
        </p:nvSpPr>
        <p:spPr>
          <a:xfrm>
            <a:off x="15544800" y="1027450"/>
            <a:ext cx="1828950" cy="1808700"/>
          </a:xfrm>
          <a:prstGeom prst="rect">
            <a:avLst/>
          </a:prstGeom>
          <a:noFill/>
          <a:ln>
            <a:noFill/>
          </a:ln>
        </p:spPr>
        <p:txBody>
          <a:bodyPr/>
          <a:lstStyle>
            <a:lvl1pPr marL="76200" indent="0">
              <a:buNone/>
              <a:defRPr/>
            </a:lvl1pPr>
          </a:lstStyle>
          <a:p>
            <a:r>
              <a:rPr lang="en-US" dirty="0"/>
              <a:t>2</a:t>
            </a:r>
          </a:p>
        </p:txBody>
      </p:sp>
      <p:sp>
        <p:nvSpPr>
          <p:cNvPr id="2" name="image_attribution">
            <a:extLst>
              <a:ext uri="{FF2B5EF4-FFF2-40B4-BE49-F238E27FC236}">
                <a16:creationId xmlns:a16="http://schemas.microsoft.com/office/drawing/2014/main" id="{4FAB3CEC-34D5-F8C2-2849-CD522F40C825}"/>
              </a:ext>
            </a:extLst>
          </p:cNvPr>
          <p:cNvSpPr>
            <a:spLocks noGrp="1"/>
          </p:cNvSpPr>
          <p:nvPr>
            <p:ph sz="quarter" idx="11" hasCustomPrompt="1"/>
          </p:nvPr>
        </p:nvSpPr>
        <p:spPr>
          <a:xfrm>
            <a:off x="9862458" y="9601200"/>
            <a:ext cx="505532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77609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10049">
          <p15:clr>
            <a:srgbClr val="E46962"/>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SIC_LAYOUT" preserve="1" userDrawn="1">
  <p:cSld name="MIDDLE_CONTENT">
    <p:spTree>
      <p:nvGrpSpPr>
        <p:cNvPr id="1" name="Shape 15"/>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05F9A914-029A-FACA-89CD-82BDDCAA230A}"/>
              </a:ext>
            </a:extLst>
          </p:cNvPr>
          <p:cNvGraphicFramePr>
            <a:graphicFrameLocks noChangeAspect="1"/>
          </p:cNvGraphicFramePr>
          <p:nvPr userDrawn="1">
            <p:custDataLst>
              <p:tags r:id="rId1"/>
            </p:custDataLst>
            <p:extLst>
              <p:ext uri="{D42A27DB-BD31-4B8C-83A1-F6EECF244321}">
                <p14:modId xmlns:p14="http://schemas.microsoft.com/office/powerpoint/2010/main" val="89089901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05F9A914-029A-FACA-89CD-82BDDCAA230A}"/>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6" name="heading"/>
          <p:cNvSpPr txBox="1">
            <a:spLocks noGrp="1"/>
          </p:cNvSpPr>
          <p:nvPr>
            <p:ph type="title" hasCustomPrompt="1"/>
          </p:nvPr>
        </p:nvSpPr>
        <p:spPr>
          <a:xfrm>
            <a:off x="4831491" y="3207472"/>
            <a:ext cx="6499897" cy="1929653"/>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r>
              <a:rPr lang="en-AU" dirty="0"/>
              <a:t>0</a:t>
            </a:r>
            <a:endParaRPr dirty="0"/>
          </a:p>
        </p:txBody>
      </p:sp>
      <p:sp>
        <p:nvSpPr>
          <p:cNvPr id="17" name="content"/>
          <p:cNvSpPr txBox="1">
            <a:spLocks noGrp="1"/>
          </p:cNvSpPr>
          <p:nvPr>
            <p:ph type="body" idx="1" hasCustomPrompt="1"/>
          </p:nvPr>
        </p:nvSpPr>
        <p:spPr>
          <a:xfrm>
            <a:off x="4831492" y="5149875"/>
            <a:ext cx="6499896" cy="4457725"/>
          </a:xfrm>
          <a:prstGeom prst="rect">
            <a:avLst/>
          </a:prstGeom>
        </p:spPr>
        <p:txBody>
          <a:bodyPr spcFirstLastPara="1" wrap="square" lIns="0" tIns="91425" rIns="91425" bIns="91425" anchor="t" anchorCtr="0">
            <a:normAutofit/>
          </a:bodyPr>
          <a:lstStyle>
            <a:lvl1pPr marL="533400" lvl="0" indent="-457200" rtl="0">
              <a:spcBef>
                <a:spcPts val="0"/>
              </a:spcBef>
              <a:spcAft>
                <a:spcPts val="0"/>
              </a:spcAft>
              <a:buSzPct val="100000"/>
              <a:buFont typeface="Arial" panose="020B0604020202020204" pitchFamily="34" charset="0"/>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18" name="logo"/>
          <p:cNvSpPr>
            <a:spLocks noGrp="1"/>
          </p:cNvSpPr>
          <p:nvPr>
            <p:ph type="pic" idx="2"/>
          </p:nvPr>
        </p:nvSpPr>
        <p:spPr>
          <a:xfrm>
            <a:off x="4831491" y="1028700"/>
            <a:ext cx="1371600" cy="1371900"/>
          </a:xfrm>
          <a:prstGeom prst="rect">
            <a:avLst/>
          </a:prstGeom>
          <a:noFill/>
          <a:ln>
            <a:noFill/>
          </a:ln>
        </p:spPr>
      </p:sp>
      <p:sp>
        <p:nvSpPr>
          <p:cNvPr id="3" name="image">
            <a:extLst>
              <a:ext uri="{FF2B5EF4-FFF2-40B4-BE49-F238E27FC236}">
                <a16:creationId xmlns:a16="http://schemas.microsoft.com/office/drawing/2014/main" id="{06D4F85C-9A50-3DC0-80AA-7315DE0FAC40}"/>
              </a:ext>
            </a:extLst>
          </p:cNvPr>
          <p:cNvSpPr>
            <a:spLocks noGrp="1"/>
          </p:cNvSpPr>
          <p:nvPr>
            <p:ph type="pic" idx="10" hasCustomPrompt="1"/>
          </p:nvPr>
        </p:nvSpPr>
        <p:spPr>
          <a:xfrm>
            <a:off x="12239625" y="6375"/>
            <a:ext cx="6048375" cy="10287000"/>
          </a:xfrm>
          <a:prstGeom prst="rect">
            <a:avLst/>
          </a:prstGeom>
          <a:noFill/>
          <a:ln>
            <a:noFill/>
          </a:ln>
        </p:spPr>
        <p:txBody>
          <a:bodyPr/>
          <a:lstStyle>
            <a:lvl1pPr marL="76200" indent="0">
              <a:buNone/>
              <a:defRPr/>
            </a:lvl1pPr>
          </a:lstStyle>
          <a:p>
            <a:r>
              <a:rPr lang="en-AU" dirty="0"/>
              <a:t>2</a:t>
            </a:r>
          </a:p>
        </p:txBody>
      </p:sp>
      <p:sp>
        <p:nvSpPr>
          <p:cNvPr id="4" name="background_block">
            <a:extLst>
              <a:ext uri="{FF2B5EF4-FFF2-40B4-BE49-F238E27FC236}">
                <a16:creationId xmlns:a16="http://schemas.microsoft.com/office/drawing/2014/main" id="{38176A5C-D173-4CE5-8B87-A1D02EA54F99}"/>
              </a:ext>
            </a:extLst>
          </p:cNvPr>
          <p:cNvSpPr>
            <a:spLocks noGrp="1"/>
          </p:cNvSpPr>
          <p:nvPr>
            <p:ph sz="quarter" idx="11" hasCustomPrompt="1"/>
          </p:nvPr>
        </p:nvSpPr>
        <p:spPr>
          <a:xfrm>
            <a:off x="10926" y="0"/>
            <a:ext cx="4094909" cy="10287000"/>
          </a:xfrm>
          <a:solidFill>
            <a:schemeClr val="bg1">
              <a:lumMod val="95000"/>
            </a:schemeClr>
          </a:solidFill>
        </p:spPr>
        <p:txBody>
          <a:bodyPr/>
          <a:lstStyle>
            <a:lvl1pPr marL="76200" indent="0">
              <a:buNone/>
              <a:defRPr/>
            </a:lvl1pPr>
          </a:lstStyle>
          <a:p>
            <a:pPr lvl="0"/>
            <a:r>
              <a:rPr lang="en-AU" dirty="0"/>
              <a:t>10</a:t>
            </a:r>
          </a:p>
        </p:txBody>
      </p:sp>
      <p:sp>
        <p:nvSpPr>
          <p:cNvPr id="6" name="image_attribution">
            <a:extLst>
              <a:ext uri="{FF2B5EF4-FFF2-40B4-BE49-F238E27FC236}">
                <a16:creationId xmlns:a16="http://schemas.microsoft.com/office/drawing/2014/main" id="{27D196E1-1554-1258-960F-5C778357F797}"/>
              </a:ext>
            </a:extLst>
          </p:cNvPr>
          <p:cNvSpPr>
            <a:spLocks noGrp="1"/>
          </p:cNvSpPr>
          <p:nvPr>
            <p:ph sz="quarter" idx="12" hasCustomPrompt="1"/>
          </p:nvPr>
        </p:nvSpPr>
        <p:spPr>
          <a:xfrm>
            <a:off x="12239625" y="9601200"/>
            <a:ext cx="505532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1995845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HALF_IMAGE_RIGHT">
    <p:spTree>
      <p:nvGrpSpPr>
        <p:cNvPr id="1" name="Shape 34"/>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111377572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5" name="image"/>
          <p:cNvSpPr>
            <a:spLocks noGrp="1"/>
          </p:cNvSpPr>
          <p:nvPr>
            <p:ph type="pic" idx="2" hasCustomPrompt="1"/>
          </p:nvPr>
        </p:nvSpPr>
        <p:spPr>
          <a:xfrm>
            <a:off x="9144000" y="6375"/>
            <a:ext cx="9144000" cy="10287000"/>
          </a:xfrm>
          <a:prstGeom prst="rect">
            <a:avLst/>
          </a:prstGeom>
          <a:noFill/>
          <a:ln>
            <a:noFill/>
          </a:ln>
        </p:spPr>
        <p:txBody>
          <a:bodyPr/>
          <a:lstStyle>
            <a:lvl1pPr marL="76200" indent="0">
              <a:buNone/>
              <a:defRPr/>
            </a:lvl1pPr>
          </a:lstStyle>
          <a:p>
            <a:r>
              <a:rPr lang="en-AU" dirty="0"/>
              <a:t>10</a:t>
            </a:r>
          </a:p>
        </p:txBody>
      </p:sp>
      <p:sp>
        <p:nvSpPr>
          <p:cNvPr id="37" name="content"/>
          <p:cNvSpPr txBox="1">
            <a:spLocks noGrp="1"/>
          </p:cNvSpPr>
          <p:nvPr>
            <p:ph type="body" idx="1" hasCustomPrompt="1"/>
          </p:nvPr>
        </p:nvSpPr>
        <p:spPr>
          <a:xfrm>
            <a:off x="919075" y="3729318"/>
            <a:ext cx="7529186" cy="5871882"/>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ct val="100000"/>
              <a:buFont typeface="Arial" panose="020B0604020202020204" pitchFamily="34" charset="0"/>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38" name="heading"/>
          <p:cNvSpPr txBox="1">
            <a:spLocks noGrp="1"/>
          </p:cNvSpPr>
          <p:nvPr>
            <p:ph type="title" hasCustomPrompt="1"/>
          </p:nvPr>
        </p:nvSpPr>
        <p:spPr>
          <a:xfrm>
            <a:off x="919163" y="2263775"/>
            <a:ext cx="7529186" cy="1465542"/>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r>
              <a:rPr lang="en-AU" dirty="0"/>
              <a:t>0</a:t>
            </a:r>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hasCustomPrompt="1"/>
          </p:nvPr>
        </p:nvSpPr>
        <p:spPr>
          <a:xfrm>
            <a:off x="919163" y="638850"/>
            <a:ext cx="1371600" cy="1371900"/>
          </a:xfrm>
          <a:prstGeom prst="rect">
            <a:avLst/>
          </a:prstGeom>
          <a:noFill/>
          <a:ln>
            <a:noFill/>
          </a:ln>
        </p:spPr>
        <p:txBody>
          <a:bodyPr/>
          <a:lstStyle/>
          <a:p>
            <a:r>
              <a:rPr lang="en-US" dirty="0"/>
              <a:t>2</a:t>
            </a:r>
          </a:p>
        </p:txBody>
      </p:sp>
      <p:sp>
        <p:nvSpPr>
          <p:cNvPr id="4" name="image_attribution">
            <a:extLst>
              <a:ext uri="{FF2B5EF4-FFF2-40B4-BE49-F238E27FC236}">
                <a16:creationId xmlns:a16="http://schemas.microsoft.com/office/drawing/2014/main" id="{6569A8CA-36B2-E265-E4E7-8A8DF21B36D0}"/>
              </a:ext>
            </a:extLst>
          </p:cNvPr>
          <p:cNvSpPr>
            <a:spLocks noGrp="1"/>
          </p:cNvSpPr>
          <p:nvPr>
            <p:ph sz="quarter" idx="11" hasCustomPrompt="1"/>
          </p:nvPr>
        </p:nvSpPr>
        <p:spPr>
          <a:xfrm>
            <a:off x="9144000" y="9601200"/>
            <a:ext cx="513397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12772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23RD_IMAGE_RIGHT">
    <p:spTree>
      <p:nvGrpSpPr>
        <p:cNvPr id="1" name="Shape 34"/>
        <p:cNvGrpSpPr/>
        <p:nvPr/>
      </p:nvGrpSpPr>
      <p:grpSpPr>
        <a:xfrm>
          <a:off x="0" y="0"/>
          <a:ext cx="0" cy="0"/>
          <a:chOff x="0" y="0"/>
          <a:chExt cx="0" cy="0"/>
        </a:xfrm>
      </p:grpSpPr>
      <p:graphicFrame>
        <p:nvGraphicFramePr>
          <p:cNvPr id="2" name="think-cell data - do not delete">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43197385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5" name="image"/>
          <p:cNvSpPr>
            <a:spLocks noGrp="1"/>
          </p:cNvSpPr>
          <p:nvPr>
            <p:ph type="pic" idx="2" hasCustomPrompt="1"/>
          </p:nvPr>
        </p:nvSpPr>
        <p:spPr>
          <a:xfrm>
            <a:off x="6119813" y="6375"/>
            <a:ext cx="12168187" cy="10287000"/>
          </a:xfrm>
          <a:prstGeom prst="rect">
            <a:avLst/>
          </a:prstGeom>
          <a:noFill/>
          <a:ln>
            <a:noFill/>
          </a:ln>
        </p:spPr>
        <p:txBody>
          <a:bodyPr/>
          <a:lstStyle>
            <a:lvl1pPr marL="76200" indent="0">
              <a:buNone/>
              <a:defRPr/>
            </a:lvl1pPr>
          </a:lstStyle>
          <a:p>
            <a:r>
              <a:rPr lang="en-AU" dirty="0"/>
              <a:t>3</a:t>
            </a:r>
          </a:p>
        </p:txBody>
      </p:sp>
      <p:sp>
        <p:nvSpPr>
          <p:cNvPr id="37" name="content"/>
          <p:cNvSpPr txBox="1">
            <a:spLocks noGrp="1"/>
          </p:cNvSpPr>
          <p:nvPr>
            <p:ph type="body" idx="1" hasCustomPrompt="1"/>
          </p:nvPr>
        </p:nvSpPr>
        <p:spPr>
          <a:xfrm>
            <a:off x="919075" y="4410635"/>
            <a:ext cx="4624475" cy="5190565"/>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ct val="100000"/>
              <a:buFont typeface="Arial" panose="020B0604020202020204" pitchFamily="34" charset="0"/>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38" name="heading"/>
          <p:cNvSpPr txBox="1">
            <a:spLocks noGrp="1"/>
          </p:cNvSpPr>
          <p:nvPr>
            <p:ph type="title" hasCustomPrompt="1"/>
          </p:nvPr>
        </p:nvSpPr>
        <p:spPr>
          <a:xfrm>
            <a:off x="919075" y="2263775"/>
            <a:ext cx="4624475" cy="2146859"/>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r>
              <a:rPr lang="en-AU" dirty="0"/>
              <a:t>0</a:t>
            </a:r>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hasCustomPrompt="1"/>
          </p:nvPr>
        </p:nvSpPr>
        <p:spPr>
          <a:xfrm>
            <a:off x="919163" y="638850"/>
            <a:ext cx="1371600" cy="1371900"/>
          </a:xfrm>
          <a:prstGeom prst="rect">
            <a:avLst/>
          </a:prstGeom>
          <a:noFill/>
          <a:ln>
            <a:noFill/>
          </a:ln>
        </p:spPr>
        <p:txBody>
          <a:bodyPr/>
          <a:lstStyle/>
          <a:p>
            <a:r>
              <a:rPr lang="en-US" dirty="0"/>
              <a:t>2</a:t>
            </a:r>
          </a:p>
        </p:txBody>
      </p:sp>
      <p:sp>
        <p:nvSpPr>
          <p:cNvPr id="4" name="image_attribution">
            <a:extLst>
              <a:ext uri="{FF2B5EF4-FFF2-40B4-BE49-F238E27FC236}">
                <a16:creationId xmlns:a16="http://schemas.microsoft.com/office/drawing/2014/main" id="{21B0C253-932F-B3BD-E206-97C92A0A7EAC}"/>
              </a:ext>
            </a:extLst>
          </p:cNvPr>
          <p:cNvSpPr>
            <a:spLocks noGrp="1"/>
          </p:cNvSpPr>
          <p:nvPr>
            <p:ph sz="quarter" idx="11" hasCustomPrompt="1"/>
          </p:nvPr>
        </p:nvSpPr>
        <p:spPr>
          <a:xfrm>
            <a:off x="6119813" y="9601200"/>
            <a:ext cx="513397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2899320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HALF_TOP_WITH_IMAGE_RIGHT">
    <p:spTree>
      <p:nvGrpSpPr>
        <p:cNvPr id="1" name="Shape 34"/>
        <p:cNvGrpSpPr/>
        <p:nvPr/>
      </p:nvGrpSpPr>
      <p:grpSpPr>
        <a:xfrm>
          <a:off x="0" y="0"/>
          <a:ext cx="0" cy="0"/>
          <a:chOff x="0" y="0"/>
          <a:chExt cx="0" cy="0"/>
        </a:xfrm>
      </p:grpSpPr>
      <p:sp>
        <p:nvSpPr>
          <p:cNvPr id="5" name="background_block">
            <a:extLst>
              <a:ext uri="{FF2B5EF4-FFF2-40B4-BE49-F238E27FC236}">
                <a16:creationId xmlns:a16="http://schemas.microsoft.com/office/drawing/2014/main" id="{A1C84CE4-FE6A-F2C4-A6BC-618800B8832A}"/>
              </a:ext>
            </a:extLst>
          </p:cNvPr>
          <p:cNvSpPr>
            <a:spLocks noGrp="1"/>
          </p:cNvSpPr>
          <p:nvPr>
            <p:ph sz="quarter" idx="10"/>
          </p:nvPr>
        </p:nvSpPr>
        <p:spPr>
          <a:xfrm>
            <a:off x="0" y="5143500"/>
            <a:ext cx="12239625" cy="5143500"/>
          </a:xfrm>
          <a:solidFill>
            <a:schemeClr val="bg1">
              <a:lumMod val="95000"/>
            </a:schemeClr>
          </a:solidFill>
        </p:spPr>
        <p:txBody>
          <a:bodyPr/>
          <a:lstStyle>
            <a:lvl1pPr marL="76200" indent="0">
              <a:buNone/>
              <a:defRPr/>
            </a:lvl1pPr>
          </a:lstStyle>
          <a:p>
            <a:pPr lvl="0"/>
            <a:endParaRPr lang="en-US" dirty="0"/>
          </a:p>
        </p:txBody>
      </p:sp>
      <p:graphicFrame>
        <p:nvGraphicFramePr>
          <p:cNvPr id="2" name="think-cell data - do not delete" hidden="1">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111377572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5" name="image"/>
          <p:cNvSpPr>
            <a:spLocks noGrp="1"/>
          </p:cNvSpPr>
          <p:nvPr>
            <p:ph type="pic" idx="2"/>
          </p:nvPr>
        </p:nvSpPr>
        <p:spPr>
          <a:xfrm>
            <a:off x="12239624" y="6375"/>
            <a:ext cx="6048375" cy="10287000"/>
          </a:xfrm>
          <a:prstGeom prst="rect">
            <a:avLst/>
          </a:prstGeom>
          <a:noFill/>
          <a:ln>
            <a:noFill/>
          </a:ln>
        </p:spPr>
        <p:txBody>
          <a:bodyPr/>
          <a:lstStyle>
            <a:lvl1pPr marL="76200" indent="0">
              <a:buNone/>
              <a:defRPr/>
            </a:lvl1pPr>
          </a:lstStyle>
          <a:p>
            <a:endParaRPr lang="en-AU" dirty="0"/>
          </a:p>
        </p:txBody>
      </p:sp>
      <p:sp>
        <p:nvSpPr>
          <p:cNvPr id="37" name="content"/>
          <p:cNvSpPr txBox="1">
            <a:spLocks noGrp="1"/>
          </p:cNvSpPr>
          <p:nvPr>
            <p:ph type="body" idx="1"/>
          </p:nvPr>
        </p:nvSpPr>
        <p:spPr>
          <a:xfrm>
            <a:off x="919074" y="5865222"/>
            <a:ext cx="10393359" cy="3735977"/>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endParaRPr dirty="0"/>
          </a:p>
        </p:txBody>
      </p:sp>
      <p:sp>
        <p:nvSpPr>
          <p:cNvPr id="38" name="heading"/>
          <p:cNvSpPr txBox="1">
            <a:spLocks noGrp="1"/>
          </p:cNvSpPr>
          <p:nvPr>
            <p:ph type="title"/>
          </p:nvPr>
        </p:nvSpPr>
        <p:spPr>
          <a:xfrm>
            <a:off x="919075" y="2263775"/>
            <a:ext cx="10393358" cy="2193924"/>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p:nvPr>
        </p:nvSpPr>
        <p:spPr>
          <a:xfrm>
            <a:off x="919163" y="638850"/>
            <a:ext cx="1371600" cy="1371900"/>
          </a:xfrm>
          <a:prstGeom prst="rect">
            <a:avLst/>
          </a:prstGeom>
          <a:noFill/>
          <a:ln>
            <a:noFill/>
          </a:ln>
        </p:spPr>
      </p:sp>
      <p:sp>
        <p:nvSpPr>
          <p:cNvPr id="4" name="image_attribution">
            <a:extLst>
              <a:ext uri="{FF2B5EF4-FFF2-40B4-BE49-F238E27FC236}">
                <a16:creationId xmlns:a16="http://schemas.microsoft.com/office/drawing/2014/main" id="{5883D0F6-2B8F-8E60-1AD0-C2C9565B7E93}"/>
              </a:ext>
            </a:extLst>
          </p:cNvPr>
          <p:cNvSpPr>
            <a:spLocks noGrp="1"/>
          </p:cNvSpPr>
          <p:nvPr>
            <p:ph sz="quarter" idx="11" hasCustomPrompt="1"/>
          </p:nvPr>
        </p:nvSpPr>
        <p:spPr>
          <a:xfrm>
            <a:off x="12239625" y="9601200"/>
            <a:ext cx="513397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197787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SMALL_IMAGE_RIGHT">
    <p:spTree>
      <p:nvGrpSpPr>
        <p:cNvPr id="1" name="Shape 34"/>
        <p:cNvGrpSpPr/>
        <p:nvPr/>
      </p:nvGrpSpPr>
      <p:grpSpPr>
        <a:xfrm>
          <a:off x="0" y="0"/>
          <a:ext cx="0" cy="0"/>
          <a:chOff x="0" y="0"/>
          <a:chExt cx="0" cy="0"/>
        </a:xfrm>
      </p:grpSpPr>
      <p:sp>
        <p:nvSpPr>
          <p:cNvPr id="5" name="background_block">
            <a:extLst>
              <a:ext uri="{FF2B5EF4-FFF2-40B4-BE49-F238E27FC236}">
                <a16:creationId xmlns:a16="http://schemas.microsoft.com/office/drawing/2014/main" id="{A1C84CE4-FE6A-F2C4-A6BC-618800B8832A}"/>
              </a:ext>
            </a:extLst>
          </p:cNvPr>
          <p:cNvSpPr>
            <a:spLocks noGrp="1"/>
          </p:cNvSpPr>
          <p:nvPr>
            <p:ph sz="quarter" idx="10"/>
          </p:nvPr>
        </p:nvSpPr>
        <p:spPr>
          <a:xfrm>
            <a:off x="0" y="5143500"/>
            <a:ext cx="18287999" cy="5143500"/>
          </a:xfrm>
          <a:solidFill>
            <a:schemeClr val="bg1">
              <a:lumMod val="95000"/>
            </a:schemeClr>
          </a:solidFill>
        </p:spPr>
        <p:txBody>
          <a:bodyPr/>
          <a:lstStyle>
            <a:lvl1pPr marL="76200" indent="0">
              <a:buNone/>
              <a:defRPr/>
            </a:lvl1pPr>
          </a:lstStyle>
          <a:p>
            <a:pPr lvl="0"/>
            <a:endParaRPr lang="en-US" dirty="0"/>
          </a:p>
        </p:txBody>
      </p:sp>
      <p:graphicFrame>
        <p:nvGraphicFramePr>
          <p:cNvPr id="2" name="think-cell data - do not delete" hidden="1">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111377572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5" name="image"/>
          <p:cNvSpPr>
            <a:spLocks noGrp="1"/>
          </p:cNvSpPr>
          <p:nvPr>
            <p:ph type="pic" idx="2"/>
          </p:nvPr>
        </p:nvSpPr>
        <p:spPr>
          <a:xfrm>
            <a:off x="12239624" y="6375"/>
            <a:ext cx="6048375" cy="5137125"/>
          </a:xfrm>
          <a:prstGeom prst="rect">
            <a:avLst/>
          </a:prstGeom>
          <a:noFill/>
          <a:ln>
            <a:noFill/>
          </a:ln>
        </p:spPr>
        <p:txBody>
          <a:bodyPr/>
          <a:lstStyle>
            <a:lvl1pPr marL="76200" indent="0">
              <a:buNone/>
              <a:defRPr/>
            </a:lvl1pPr>
          </a:lstStyle>
          <a:p>
            <a:endParaRPr lang="en-AU" dirty="0"/>
          </a:p>
        </p:txBody>
      </p:sp>
      <p:sp>
        <p:nvSpPr>
          <p:cNvPr id="37" name="content"/>
          <p:cNvSpPr txBox="1">
            <a:spLocks noGrp="1"/>
          </p:cNvSpPr>
          <p:nvPr>
            <p:ph type="body" idx="1"/>
          </p:nvPr>
        </p:nvSpPr>
        <p:spPr>
          <a:xfrm>
            <a:off x="919074" y="5865222"/>
            <a:ext cx="10393359" cy="3735977"/>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endParaRPr dirty="0"/>
          </a:p>
        </p:txBody>
      </p:sp>
      <p:sp>
        <p:nvSpPr>
          <p:cNvPr id="38" name="heading"/>
          <p:cNvSpPr txBox="1">
            <a:spLocks noGrp="1"/>
          </p:cNvSpPr>
          <p:nvPr>
            <p:ph type="title"/>
          </p:nvPr>
        </p:nvSpPr>
        <p:spPr>
          <a:xfrm>
            <a:off x="919075" y="2263775"/>
            <a:ext cx="10393358" cy="2193924"/>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p:nvPr>
        </p:nvSpPr>
        <p:spPr>
          <a:xfrm>
            <a:off x="919163" y="638850"/>
            <a:ext cx="1371600" cy="1371900"/>
          </a:xfrm>
          <a:prstGeom prst="rect">
            <a:avLst/>
          </a:prstGeom>
          <a:noFill/>
          <a:ln>
            <a:noFill/>
          </a:ln>
        </p:spPr>
      </p:sp>
      <p:sp>
        <p:nvSpPr>
          <p:cNvPr id="4" name="image_attribution">
            <a:extLst>
              <a:ext uri="{FF2B5EF4-FFF2-40B4-BE49-F238E27FC236}">
                <a16:creationId xmlns:a16="http://schemas.microsoft.com/office/drawing/2014/main" id="{5883D0F6-2B8F-8E60-1AD0-C2C9565B7E93}"/>
              </a:ext>
            </a:extLst>
          </p:cNvPr>
          <p:cNvSpPr>
            <a:spLocks noGrp="1"/>
          </p:cNvSpPr>
          <p:nvPr>
            <p:ph sz="quarter" idx="11" hasCustomPrompt="1"/>
          </p:nvPr>
        </p:nvSpPr>
        <p:spPr>
          <a:xfrm>
            <a:off x="12239625" y="9601200"/>
            <a:ext cx="513397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2065557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23RD_IMG_LEFT">
    <p:spTree>
      <p:nvGrpSpPr>
        <p:cNvPr id="1" name="Shape 34"/>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245112738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5" name="image"/>
          <p:cNvSpPr>
            <a:spLocks noGrp="1"/>
          </p:cNvSpPr>
          <p:nvPr>
            <p:ph type="pic" idx="2"/>
          </p:nvPr>
        </p:nvSpPr>
        <p:spPr>
          <a:xfrm>
            <a:off x="-30955" y="6375"/>
            <a:ext cx="12270580" cy="10287000"/>
          </a:xfrm>
          <a:prstGeom prst="rect">
            <a:avLst/>
          </a:prstGeom>
          <a:noFill/>
          <a:ln>
            <a:noFill/>
          </a:ln>
        </p:spPr>
        <p:txBody>
          <a:bodyPr/>
          <a:lstStyle>
            <a:lvl1pPr marL="76200" indent="0">
              <a:buNone/>
              <a:defRPr/>
            </a:lvl1pPr>
          </a:lstStyle>
          <a:p>
            <a:endParaRPr lang="en-AU" dirty="0"/>
          </a:p>
        </p:txBody>
      </p:sp>
      <p:sp>
        <p:nvSpPr>
          <p:cNvPr id="37" name="content"/>
          <p:cNvSpPr txBox="1">
            <a:spLocks noGrp="1"/>
          </p:cNvSpPr>
          <p:nvPr>
            <p:ph type="body" idx="1"/>
          </p:nvPr>
        </p:nvSpPr>
        <p:spPr>
          <a:xfrm>
            <a:off x="12744450" y="4428564"/>
            <a:ext cx="4624475" cy="5172635"/>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ct val="100000"/>
              <a:buFont typeface="Arial" panose="020B0604020202020204" pitchFamily="34" charset="0"/>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endParaRPr dirty="0"/>
          </a:p>
        </p:txBody>
      </p:sp>
      <p:sp>
        <p:nvSpPr>
          <p:cNvPr id="38" name="heading"/>
          <p:cNvSpPr txBox="1">
            <a:spLocks noGrp="1"/>
          </p:cNvSpPr>
          <p:nvPr>
            <p:ph type="title"/>
          </p:nvPr>
        </p:nvSpPr>
        <p:spPr>
          <a:xfrm>
            <a:off x="12744450" y="2263775"/>
            <a:ext cx="4624475" cy="2164788"/>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p:nvPr>
        </p:nvSpPr>
        <p:spPr>
          <a:xfrm>
            <a:off x="15997325" y="638850"/>
            <a:ext cx="1371600" cy="1371900"/>
          </a:xfrm>
          <a:prstGeom prst="rect">
            <a:avLst/>
          </a:prstGeom>
          <a:noFill/>
          <a:ln>
            <a:noFill/>
          </a:ln>
        </p:spPr>
      </p:sp>
      <p:sp>
        <p:nvSpPr>
          <p:cNvPr id="4" name="image_attribution">
            <a:extLst>
              <a:ext uri="{FF2B5EF4-FFF2-40B4-BE49-F238E27FC236}">
                <a16:creationId xmlns:a16="http://schemas.microsoft.com/office/drawing/2014/main" id="{6A16B800-55C2-CFB0-4AA2-3CBB648B98D9}"/>
              </a:ext>
            </a:extLst>
          </p:cNvPr>
          <p:cNvSpPr>
            <a:spLocks noGrp="1"/>
          </p:cNvSpPr>
          <p:nvPr>
            <p:ph sz="quarter" idx="11" hasCustomPrompt="1"/>
          </p:nvPr>
        </p:nvSpPr>
        <p:spPr>
          <a:xfrm>
            <a:off x="0" y="9601200"/>
            <a:ext cx="513397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2166048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HALF_IMAGE_LEFT">
    <p:spTree>
      <p:nvGrpSpPr>
        <p:cNvPr id="1" name="Shape 34"/>
        <p:cNvGrpSpPr/>
        <p:nvPr/>
      </p:nvGrpSpPr>
      <p:grpSpPr>
        <a:xfrm>
          <a:off x="0" y="0"/>
          <a:ext cx="0" cy="0"/>
          <a:chOff x="0" y="0"/>
          <a:chExt cx="0" cy="0"/>
        </a:xfrm>
      </p:grpSpPr>
      <p:graphicFrame>
        <p:nvGraphicFramePr>
          <p:cNvPr id="2" name="think-cell data - do not delete">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316987355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5" name="image"/>
          <p:cNvSpPr>
            <a:spLocks noGrp="1"/>
          </p:cNvSpPr>
          <p:nvPr>
            <p:ph type="pic" idx="2" hasCustomPrompt="1"/>
          </p:nvPr>
        </p:nvSpPr>
        <p:spPr>
          <a:xfrm>
            <a:off x="-30955" y="6375"/>
            <a:ext cx="9144000" cy="10287000"/>
          </a:xfrm>
          <a:prstGeom prst="rect">
            <a:avLst/>
          </a:prstGeom>
          <a:noFill/>
          <a:ln>
            <a:noFill/>
          </a:ln>
        </p:spPr>
        <p:txBody>
          <a:bodyPr/>
          <a:lstStyle>
            <a:lvl1pPr marL="76200" indent="0">
              <a:buNone/>
              <a:defRPr/>
            </a:lvl1pPr>
          </a:lstStyle>
          <a:p>
            <a:r>
              <a:rPr lang="en-AU" dirty="0"/>
              <a:t>2</a:t>
            </a:r>
          </a:p>
        </p:txBody>
      </p:sp>
      <p:sp>
        <p:nvSpPr>
          <p:cNvPr id="37" name="content"/>
          <p:cNvSpPr txBox="1">
            <a:spLocks noGrp="1"/>
          </p:cNvSpPr>
          <p:nvPr>
            <p:ph type="body" idx="1" hasCustomPrompt="1"/>
          </p:nvPr>
        </p:nvSpPr>
        <p:spPr>
          <a:xfrm>
            <a:off x="9879496" y="3708450"/>
            <a:ext cx="7489429" cy="5892750"/>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ct val="100000"/>
              <a:buFont typeface="Arial" panose="020B0604020202020204" pitchFamily="34" charset="0"/>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38" name="heading"/>
          <p:cNvSpPr txBox="1">
            <a:spLocks noGrp="1"/>
          </p:cNvSpPr>
          <p:nvPr>
            <p:ph type="title" hasCustomPrompt="1"/>
          </p:nvPr>
        </p:nvSpPr>
        <p:spPr>
          <a:xfrm>
            <a:off x="9879496" y="2263774"/>
            <a:ext cx="7489429" cy="1444675"/>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r>
              <a:rPr lang="en-AU" dirty="0"/>
              <a:t>0</a:t>
            </a:r>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hasCustomPrompt="1"/>
          </p:nvPr>
        </p:nvSpPr>
        <p:spPr>
          <a:xfrm>
            <a:off x="16002000" y="638850"/>
            <a:ext cx="1371600" cy="1371900"/>
          </a:xfrm>
          <a:prstGeom prst="rect">
            <a:avLst/>
          </a:prstGeom>
          <a:noFill/>
          <a:ln>
            <a:noFill/>
          </a:ln>
        </p:spPr>
        <p:txBody>
          <a:bodyPr/>
          <a:lstStyle/>
          <a:p>
            <a:r>
              <a:rPr lang="en-US" dirty="0"/>
              <a:t>3</a:t>
            </a:r>
          </a:p>
        </p:txBody>
      </p:sp>
      <p:sp>
        <p:nvSpPr>
          <p:cNvPr id="4" name="image_attribution">
            <a:extLst>
              <a:ext uri="{FF2B5EF4-FFF2-40B4-BE49-F238E27FC236}">
                <a16:creationId xmlns:a16="http://schemas.microsoft.com/office/drawing/2014/main" id="{FB52679D-00ED-7CE2-017B-041885E86B3F}"/>
              </a:ext>
            </a:extLst>
          </p:cNvPr>
          <p:cNvSpPr>
            <a:spLocks noGrp="1"/>
          </p:cNvSpPr>
          <p:nvPr>
            <p:ph sz="quarter" idx="11" hasCustomPrompt="1"/>
          </p:nvPr>
        </p:nvSpPr>
        <p:spPr>
          <a:xfrm>
            <a:off x="0" y="9601200"/>
            <a:ext cx="5133975" cy="679450"/>
          </a:xfrm>
        </p:spPr>
        <p:txBody>
          <a:bodyPr>
            <a:normAutofit/>
          </a:bodyPr>
          <a:lstStyle>
            <a:lvl1pPr marL="76200" indent="0">
              <a:buNone/>
              <a:defRPr sz="1100"/>
            </a:lvl1pPr>
          </a:lstStyle>
          <a:p>
            <a:pPr lvl="0"/>
            <a:r>
              <a:rPr lang="en-US" dirty="0"/>
              <a:t>IMAGE_ATTRIBUTION</a:t>
            </a:r>
          </a:p>
        </p:txBody>
      </p:sp>
      <p:sp>
        <p:nvSpPr>
          <p:cNvPr id="5" name="background_block">
            <a:extLst>
              <a:ext uri="{FF2B5EF4-FFF2-40B4-BE49-F238E27FC236}">
                <a16:creationId xmlns:a16="http://schemas.microsoft.com/office/drawing/2014/main" id="{7BEEA341-586D-B048-35BC-9616BE85A2D8}"/>
              </a:ext>
            </a:extLst>
          </p:cNvPr>
          <p:cNvSpPr>
            <a:spLocks noGrp="1"/>
          </p:cNvSpPr>
          <p:nvPr>
            <p:ph sz="quarter" idx="10" hasCustomPrompt="1"/>
          </p:nvPr>
        </p:nvSpPr>
        <p:spPr>
          <a:xfrm>
            <a:off x="17713842" y="0"/>
            <a:ext cx="572570" cy="10287000"/>
          </a:xfrm>
          <a:solidFill>
            <a:schemeClr val="bg1">
              <a:lumMod val="95000"/>
            </a:schemeClr>
          </a:solidFill>
          <a:ln>
            <a:noFill/>
          </a:ln>
        </p:spPr>
        <p:txBody>
          <a:bodyPr/>
          <a:lstStyle>
            <a:lvl1pPr marL="76200" indent="0">
              <a:buNone/>
              <a:defRPr/>
            </a:lvl1pPr>
          </a:lstStyle>
          <a:p>
            <a:pPr lvl="0"/>
            <a:r>
              <a:rPr lang="en-AU" dirty="0"/>
              <a:t>10</a:t>
            </a:r>
          </a:p>
        </p:txBody>
      </p:sp>
    </p:spTree>
    <p:extLst>
      <p:ext uri="{BB962C8B-B14F-4D97-AF65-F5344CB8AC3E}">
        <p14:creationId xmlns:p14="http://schemas.microsoft.com/office/powerpoint/2010/main" val="231467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SIC_LAYOUT" preserve="1" userDrawn="1">
  <p:cSld name="3_BLOCK_LAYOUT">
    <p:spTree>
      <p:nvGrpSpPr>
        <p:cNvPr id="1" name="Shape 15"/>
        <p:cNvGrpSpPr/>
        <p:nvPr/>
      </p:nvGrpSpPr>
      <p:grpSpPr>
        <a:xfrm>
          <a:off x="0" y="0"/>
          <a:ext cx="0" cy="0"/>
          <a:chOff x="0" y="0"/>
          <a:chExt cx="0" cy="0"/>
        </a:xfrm>
      </p:grpSpPr>
      <p:graphicFrame>
        <p:nvGraphicFramePr>
          <p:cNvPr id="15" name="think-cell data - do not delete" hidden="1">
            <a:extLst>
              <a:ext uri="{FF2B5EF4-FFF2-40B4-BE49-F238E27FC236}">
                <a16:creationId xmlns:a16="http://schemas.microsoft.com/office/drawing/2014/main" id="{477E95E2-5F9A-CB34-90F6-EF198646E618}"/>
              </a:ext>
            </a:extLst>
          </p:cNvPr>
          <p:cNvGraphicFramePr>
            <a:graphicFrameLocks noChangeAspect="1"/>
          </p:cNvGraphicFramePr>
          <p:nvPr userDrawn="1">
            <p:custDataLst>
              <p:tags r:id="rId1"/>
            </p:custDataLst>
            <p:extLst>
              <p:ext uri="{D42A27DB-BD31-4B8C-83A1-F6EECF244321}">
                <p14:modId xmlns:p14="http://schemas.microsoft.com/office/powerpoint/2010/main" val="398079417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0" nam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8" name="logo"/>
          <p:cNvSpPr>
            <a:spLocks noGrp="1"/>
          </p:cNvSpPr>
          <p:nvPr>
            <p:ph type="pic" idx="2" hasCustomPrompt="1"/>
          </p:nvPr>
        </p:nvSpPr>
        <p:spPr>
          <a:xfrm>
            <a:off x="16002000" y="1027450"/>
            <a:ext cx="1371600" cy="1371900"/>
          </a:xfrm>
          <a:prstGeom prst="rect">
            <a:avLst/>
          </a:prstGeom>
          <a:noFill/>
          <a:ln>
            <a:noFill/>
          </a:ln>
        </p:spPr>
        <p:txBody>
          <a:bodyPr/>
          <a:lstStyle/>
          <a:p>
            <a:r>
              <a:rPr lang="en-US" dirty="0"/>
              <a:t>20</a:t>
            </a:r>
          </a:p>
        </p:txBody>
      </p:sp>
      <p:sp>
        <p:nvSpPr>
          <p:cNvPr id="22" name="background_block">
            <a:extLst>
              <a:ext uri="{FF2B5EF4-FFF2-40B4-BE49-F238E27FC236}">
                <a16:creationId xmlns:a16="http://schemas.microsoft.com/office/drawing/2014/main" id="{D41494DB-BB2C-1488-7FA7-14252B9BB5EA}"/>
              </a:ext>
            </a:extLst>
          </p:cNvPr>
          <p:cNvSpPr>
            <a:spLocks noGrp="1"/>
          </p:cNvSpPr>
          <p:nvPr>
            <p:ph sz="quarter" idx="18"/>
          </p:nvPr>
        </p:nvSpPr>
        <p:spPr>
          <a:xfrm>
            <a:off x="0" y="9601200"/>
            <a:ext cx="18288000" cy="685799"/>
          </a:xfrm>
          <a:solidFill>
            <a:schemeClr val="bg1">
              <a:lumMod val="95000"/>
            </a:schemeClr>
          </a:solidFill>
          <a:ln>
            <a:noFill/>
          </a:ln>
        </p:spPr>
        <p:txBody>
          <a:bodyPr/>
          <a:lstStyle>
            <a:lvl1pPr marL="76200" indent="0">
              <a:buNone/>
              <a:defRPr/>
            </a:lvl1pPr>
          </a:lstStyle>
          <a:p>
            <a:pPr lvl="0"/>
            <a:endParaRPr lang="en-AU" dirty="0"/>
          </a:p>
        </p:txBody>
      </p:sp>
      <p:sp>
        <p:nvSpPr>
          <p:cNvPr id="25" name="content_3">
            <a:extLst>
              <a:ext uri="{FF2B5EF4-FFF2-40B4-BE49-F238E27FC236}">
                <a16:creationId xmlns:a16="http://schemas.microsoft.com/office/drawing/2014/main" id="{A0A92251-08F7-740D-70BE-AE9F66EC98FA}"/>
              </a:ext>
            </a:extLst>
          </p:cNvPr>
          <p:cNvSpPr txBox="1">
            <a:spLocks noGrp="1"/>
          </p:cNvSpPr>
          <p:nvPr>
            <p:ph type="body" idx="21" hasCustomPrompt="1"/>
          </p:nvPr>
        </p:nvSpPr>
        <p:spPr>
          <a:xfrm>
            <a:off x="11357186" y="5143500"/>
            <a:ext cx="4656225" cy="3596463"/>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21</a:t>
            </a:r>
            <a:endParaRPr dirty="0"/>
          </a:p>
        </p:txBody>
      </p:sp>
      <p:sp>
        <p:nvSpPr>
          <p:cNvPr id="26" name="image_3">
            <a:extLst>
              <a:ext uri="{FF2B5EF4-FFF2-40B4-BE49-F238E27FC236}">
                <a16:creationId xmlns:a16="http://schemas.microsoft.com/office/drawing/2014/main" id="{989A4AD0-78D2-7CB1-A52C-254E41F679FA}"/>
              </a:ext>
            </a:extLst>
          </p:cNvPr>
          <p:cNvSpPr>
            <a:spLocks noGrp="1"/>
          </p:cNvSpPr>
          <p:nvPr>
            <p:ph type="pic" sz="quarter" idx="22" hasCustomPrompt="1"/>
          </p:nvPr>
        </p:nvSpPr>
        <p:spPr>
          <a:xfrm>
            <a:off x="12661779" y="2553531"/>
            <a:ext cx="2047037" cy="2047037"/>
          </a:xfrm>
          <a:prstGeom prst="ellipse">
            <a:avLst/>
          </a:prstGeom>
        </p:spPr>
        <p:txBody>
          <a:bodyPr/>
          <a:lstStyle/>
          <a:p>
            <a:r>
              <a:rPr lang="en-AU" dirty="0"/>
              <a:t>18</a:t>
            </a:r>
          </a:p>
        </p:txBody>
      </p:sp>
      <p:sp>
        <p:nvSpPr>
          <p:cNvPr id="23" name="content_2">
            <a:extLst>
              <a:ext uri="{FF2B5EF4-FFF2-40B4-BE49-F238E27FC236}">
                <a16:creationId xmlns:a16="http://schemas.microsoft.com/office/drawing/2014/main" id="{32C7D559-D1EE-DBF8-7D21-FD5B68299FB8}"/>
              </a:ext>
            </a:extLst>
          </p:cNvPr>
          <p:cNvSpPr txBox="1">
            <a:spLocks noGrp="1"/>
          </p:cNvSpPr>
          <p:nvPr>
            <p:ph type="body" idx="19" hasCustomPrompt="1"/>
          </p:nvPr>
        </p:nvSpPr>
        <p:spPr>
          <a:xfrm>
            <a:off x="6119813" y="5143500"/>
            <a:ext cx="4656225" cy="3596463"/>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19</a:t>
            </a:r>
            <a:endParaRPr dirty="0"/>
          </a:p>
        </p:txBody>
      </p:sp>
      <p:sp>
        <p:nvSpPr>
          <p:cNvPr id="24" name="image_2">
            <a:extLst>
              <a:ext uri="{FF2B5EF4-FFF2-40B4-BE49-F238E27FC236}">
                <a16:creationId xmlns:a16="http://schemas.microsoft.com/office/drawing/2014/main" id="{15E11F02-F723-E887-1059-7D8B547CC1F7}"/>
              </a:ext>
            </a:extLst>
          </p:cNvPr>
          <p:cNvSpPr>
            <a:spLocks noGrp="1"/>
          </p:cNvSpPr>
          <p:nvPr>
            <p:ph type="pic" sz="quarter" idx="20" hasCustomPrompt="1"/>
          </p:nvPr>
        </p:nvSpPr>
        <p:spPr>
          <a:xfrm>
            <a:off x="7424406" y="2553531"/>
            <a:ext cx="2047037" cy="2047037"/>
          </a:xfrm>
          <a:prstGeom prst="ellipse">
            <a:avLst/>
          </a:prstGeom>
        </p:spPr>
        <p:txBody>
          <a:bodyPr/>
          <a:lstStyle/>
          <a:p>
            <a:r>
              <a:rPr lang="en-AU" dirty="0"/>
              <a:t>12</a:t>
            </a:r>
          </a:p>
        </p:txBody>
      </p:sp>
      <p:sp>
        <p:nvSpPr>
          <p:cNvPr id="17" name="content"/>
          <p:cNvSpPr txBox="1">
            <a:spLocks noGrp="1"/>
          </p:cNvSpPr>
          <p:nvPr>
            <p:ph type="body" idx="1" hasCustomPrompt="1"/>
          </p:nvPr>
        </p:nvSpPr>
        <p:spPr>
          <a:xfrm>
            <a:off x="919075" y="5143500"/>
            <a:ext cx="4656225" cy="3596463"/>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6" name="image">
            <a:extLst>
              <a:ext uri="{FF2B5EF4-FFF2-40B4-BE49-F238E27FC236}">
                <a16:creationId xmlns:a16="http://schemas.microsoft.com/office/drawing/2014/main" id="{37E3D27C-335F-2A82-45D0-E48FA5C20869}"/>
              </a:ext>
            </a:extLst>
          </p:cNvPr>
          <p:cNvSpPr>
            <a:spLocks noGrp="1"/>
          </p:cNvSpPr>
          <p:nvPr>
            <p:ph type="pic" sz="quarter" idx="12" hasCustomPrompt="1"/>
          </p:nvPr>
        </p:nvSpPr>
        <p:spPr>
          <a:xfrm>
            <a:off x="2223668" y="2553531"/>
            <a:ext cx="2047037" cy="2047037"/>
          </a:xfrm>
          <a:prstGeom prst="ellipse">
            <a:avLst/>
          </a:prstGeom>
        </p:spPr>
        <p:txBody>
          <a:bodyPr/>
          <a:lstStyle/>
          <a:p>
            <a:r>
              <a:rPr lang="en-AU" dirty="0"/>
              <a:t>2</a:t>
            </a:r>
          </a:p>
        </p:txBody>
      </p:sp>
      <p:sp>
        <p:nvSpPr>
          <p:cNvPr id="16" name="heading"/>
          <p:cNvSpPr txBox="1">
            <a:spLocks noGrp="1"/>
          </p:cNvSpPr>
          <p:nvPr>
            <p:ph type="title" hasCustomPrompt="1"/>
          </p:nvPr>
        </p:nvSpPr>
        <p:spPr>
          <a:xfrm>
            <a:off x="931000" y="1028700"/>
            <a:ext cx="14625600" cy="981900"/>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000">
                <a:latin typeface="Calibri" panose="020F0502020204030204" pitchFamily="34" charset="0"/>
                <a:cs typeface="Calibri" panose="020F0502020204030204" pitchFamily="34" charset="0"/>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r>
              <a:rPr lang="en-AU" dirty="0"/>
              <a:t>0</a:t>
            </a:r>
            <a:endParaRPr dirty="0"/>
          </a:p>
        </p:txBody>
      </p:sp>
      <p:sp>
        <p:nvSpPr>
          <p:cNvPr id="2" name="image_attribution">
            <a:extLst>
              <a:ext uri="{FF2B5EF4-FFF2-40B4-BE49-F238E27FC236}">
                <a16:creationId xmlns:a16="http://schemas.microsoft.com/office/drawing/2014/main" id="{7D4BB170-9F09-7110-3CD4-AF58BD7B65E6}"/>
              </a:ext>
            </a:extLst>
          </p:cNvPr>
          <p:cNvSpPr>
            <a:spLocks noGrp="1"/>
          </p:cNvSpPr>
          <p:nvPr>
            <p:ph sz="quarter" idx="11" hasCustomPrompt="1"/>
          </p:nvPr>
        </p:nvSpPr>
        <p:spPr>
          <a:xfrm>
            <a:off x="12239625" y="9601200"/>
            <a:ext cx="513397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3837205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SIC_LAYOUT" preserve="1" userDrawn="1">
  <p:cSld name="3_BLOCK_LAYOUT_V2">
    <p:spTree>
      <p:nvGrpSpPr>
        <p:cNvPr id="1" name="Shape 15"/>
        <p:cNvGrpSpPr/>
        <p:nvPr/>
      </p:nvGrpSpPr>
      <p:grpSpPr>
        <a:xfrm>
          <a:off x="0" y="0"/>
          <a:ext cx="0" cy="0"/>
          <a:chOff x="0" y="0"/>
          <a:chExt cx="0" cy="0"/>
        </a:xfrm>
      </p:grpSpPr>
      <p:graphicFrame>
        <p:nvGraphicFramePr>
          <p:cNvPr id="15" name="think-cell data - do not delete" hidden="1">
            <a:extLst>
              <a:ext uri="{FF2B5EF4-FFF2-40B4-BE49-F238E27FC236}">
                <a16:creationId xmlns:a16="http://schemas.microsoft.com/office/drawing/2014/main" id="{477E95E2-5F9A-CB34-90F6-EF198646E618}"/>
              </a:ext>
            </a:extLst>
          </p:cNvPr>
          <p:cNvGraphicFramePr>
            <a:graphicFrameLocks noChangeAspect="1"/>
          </p:cNvGraphicFramePr>
          <p:nvPr userDrawn="1">
            <p:custDataLst>
              <p:tags r:id="rId1"/>
            </p:custDataLst>
            <p:extLst>
              <p:ext uri="{D42A27DB-BD31-4B8C-83A1-F6EECF244321}">
                <p14:modId xmlns:p14="http://schemas.microsoft.com/office/powerpoint/2010/main" val="398079417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15" name="think-cell data - do not delete" hidden="1">
                        <a:extLst>
                          <a:ext uri="{FF2B5EF4-FFF2-40B4-BE49-F238E27FC236}">
                            <a16:creationId xmlns:a16="http://schemas.microsoft.com/office/drawing/2014/main" id="{477E95E2-5F9A-CB34-90F6-EF198646E61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8" name="logo"/>
          <p:cNvSpPr>
            <a:spLocks noGrp="1"/>
          </p:cNvSpPr>
          <p:nvPr>
            <p:ph type="pic" idx="2" hasCustomPrompt="1"/>
          </p:nvPr>
        </p:nvSpPr>
        <p:spPr>
          <a:xfrm>
            <a:off x="16002000" y="1027450"/>
            <a:ext cx="1371600" cy="1371900"/>
          </a:xfrm>
          <a:prstGeom prst="rect">
            <a:avLst/>
          </a:prstGeom>
          <a:noFill/>
          <a:ln>
            <a:noFill/>
          </a:ln>
        </p:spPr>
        <p:txBody>
          <a:bodyPr/>
          <a:lstStyle/>
          <a:p>
            <a:r>
              <a:rPr lang="en-US" dirty="0"/>
              <a:t>22</a:t>
            </a:r>
          </a:p>
        </p:txBody>
      </p:sp>
      <p:sp>
        <p:nvSpPr>
          <p:cNvPr id="6" name="image">
            <a:extLst>
              <a:ext uri="{FF2B5EF4-FFF2-40B4-BE49-F238E27FC236}">
                <a16:creationId xmlns:a16="http://schemas.microsoft.com/office/drawing/2014/main" id="{37E3D27C-335F-2A82-45D0-E48FA5C20869}"/>
              </a:ext>
            </a:extLst>
          </p:cNvPr>
          <p:cNvSpPr>
            <a:spLocks noGrp="1"/>
          </p:cNvSpPr>
          <p:nvPr>
            <p:ph type="pic" sz="quarter" idx="12" hasCustomPrompt="1"/>
          </p:nvPr>
        </p:nvSpPr>
        <p:spPr>
          <a:xfrm>
            <a:off x="931000" y="2747907"/>
            <a:ext cx="4656225" cy="2047037"/>
          </a:xfrm>
        </p:spPr>
        <p:txBody>
          <a:bodyPr/>
          <a:lstStyle/>
          <a:p>
            <a:r>
              <a:rPr lang="en-AU" dirty="0"/>
              <a:t>2</a:t>
            </a:r>
          </a:p>
        </p:txBody>
      </p:sp>
      <p:sp>
        <p:nvSpPr>
          <p:cNvPr id="22" name="background_block">
            <a:extLst>
              <a:ext uri="{FF2B5EF4-FFF2-40B4-BE49-F238E27FC236}">
                <a16:creationId xmlns:a16="http://schemas.microsoft.com/office/drawing/2014/main" id="{D41494DB-BB2C-1488-7FA7-14252B9BB5EA}"/>
              </a:ext>
            </a:extLst>
          </p:cNvPr>
          <p:cNvSpPr>
            <a:spLocks noGrp="1"/>
          </p:cNvSpPr>
          <p:nvPr>
            <p:ph sz="quarter" idx="18"/>
          </p:nvPr>
        </p:nvSpPr>
        <p:spPr>
          <a:xfrm>
            <a:off x="0" y="0"/>
            <a:ext cx="361950" cy="10287000"/>
          </a:xfrm>
          <a:solidFill>
            <a:schemeClr val="bg1">
              <a:lumMod val="95000"/>
            </a:schemeClr>
          </a:solidFill>
          <a:ln>
            <a:noFill/>
          </a:ln>
        </p:spPr>
        <p:txBody>
          <a:bodyPr/>
          <a:lstStyle>
            <a:lvl1pPr marL="76200" indent="0">
              <a:buNone/>
              <a:defRPr/>
            </a:lvl1pPr>
          </a:lstStyle>
          <a:p>
            <a:pPr lvl="0"/>
            <a:endParaRPr lang="en-AU" dirty="0"/>
          </a:p>
        </p:txBody>
      </p:sp>
      <p:sp>
        <p:nvSpPr>
          <p:cNvPr id="25" name="content_3">
            <a:extLst>
              <a:ext uri="{FF2B5EF4-FFF2-40B4-BE49-F238E27FC236}">
                <a16:creationId xmlns:a16="http://schemas.microsoft.com/office/drawing/2014/main" id="{A0A92251-08F7-740D-70BE-AE9F66EC98FA}"/>
              </a:ext>
            </a:extLst>
          </p:cNvPr>
          <p:cNvSpPr txBox="1">
            <a:spLocks noGrp="1"/>
          </p:cNvSpPr>
          <p:nvPr>
            <p:ph type="body" idx="21" hasCustomPrompt="1"/>
          </p:nvPr>
        </p:nvSpPr>
        <p:spPr>
          <a:xfrm>
            <a:off x="11357186" y="5143500"/>
            <a:ext cx="4656225" cy="4457724"/>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19</a:t>
            </a:r>
            <a:endParaRPr dirty="0"/>
          </a:p>
        </p:txBody>
      </p:sp>
      <p:sp>
        <p:nvSpPr>
          <p:cNvPr id="26" name="image_3">
            <a:extLst>
              <a:ext uri="{FF2B5EF4-FFF2-40B4-BE49-F238E27FC236}">
                <a16:creationId xmlns:a16="http://schemas.microsoft.com/office/drawing/2014/main" id="{989A4AD0-78D2-7CB1-A52C-254E41F679FA}"/>
              </a:ext>
            </a:extLst>
          </p:cNvPr>
          <p:cNvSpPr>
            <a:spLocks noGrp="1"/>
          </p:cNvSpPr>
          <p:nvPr>
            <p:ph type="pic" sz="quarter" idx="22" hasCustomPrompt="1"/>
          </p:nvPr>
        </p:nvSpPr>
        <p:spPr>
          <a:xfrm>
            <a:off x="11357186" y="2747905"/>
            <a:ext cx="4644814" cy="2047037"/>
          </a:xfrm>
        </p:spPr>
        <p:txBody>
          <a:bodyPr/>
          <a:lstStyle/>
          <a:p>
            <a:r>
              <a:rPr lang="en-AU" dirty="0"/>
              <a:t>18</a:t>
            </a:r>
          </a:p>
        </p:txBody>
      </p:sp>
      <p:sp>
        <p:nvSpPr>
          <p:cNvPr id="23" name="content_2">
            <a:extLst>
              <a:ext uri="{FF2B5EF4-FFF2-40B4-BE49-F238E27FC236}">
                <a16:creationId xmlns:a16="http://schemas.microsoft.com/office/drawing/2014/main" id="{32C7D559-D1EE-DBF8-7D21-FD5B68299FB8}"/>
              </a:ext>
            </a:extLst>
          </p:cNvPr>
          <p:cNvSpPr txBox="1">
            <a:spLocks noGrp="1"/>
          </p:cNvSpPr>
          <p:nvPr>
            <p:ph type="body" idx="19" hasCustomPrompt="1"/>
          </p:nvPr>
        </p:nvSpPr>
        <p:spPr>
          <a:xfrm>
            <a:off x="6119813" y="5143500"/>
            <a:ext cx="4656225" cy="4457724"/>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21</a:t>
            </a:r>
            <a:endParaRPr dirty="0"/>
          </a:p>
        </p:txBody>
      </p:sp>
      <p:sp>
        <p:nvSpPr>
          <p:cNvPr id="24" name="image_2">
            <a:extLst>
              <a:ext uri="{FF2B5EF4-FFF2-40B4-BE49-F238E27FC236}">
                <a16:creationId xmlns:a16="http://schemas.microsoft.com/office/drawing/2014/main" id="{15E11F02-F723-E887-1059-7D8B547CC1F7}"/>
              </a:ext>
            </a:extLst>
          </p:cNvPr>
          <p:cNvSpPr>
            <a:spLocks noGrp="1"/>
          </p:cNvSpPr>
          <p:nvPr>
            <p:ph type="pic" sz="quarter" idx="20" hasCustomPrompt="1"/>
          </p:nvPr>
        </p:nvSpPr>
        <p:spPr>
          <a:xfrm>
            <a:off x="6098390" y="2747906"/>
            <a:ext cx="4677648" cy="2047037"/>
          </a:xfrm>
        </p:spPr>
        <p:txBody>
          <a:bodyPr/>
          <a:lstStyle/>
          <a:p>
            <a:r>
              <a:rPr lang="en-AU" dirty="0"/>
              <a:t>12</a:t>
            </a:r>
          </a:p>
        </p:txBody>
      </p:sp>
      <p:sp>
        <p:nvSpPr>
          <p:cNvPr id="17" name="content"/>
          <p:cNvSpPr txBox="1">
            <a:spLocks noGrp="1"/>
          </p:cNvSpPr>
          <p:nvPr>
            <p:ph type="body" idx="1" hasCustomPrompt="1"/>
          </p:nvPr>
        </p:nvSpPr>
        <p:spPr>
          <a:xfrm>
            <a:off x="919075" y="5143500"/>
            <a:ext cx="4656225" cy="4457724"/>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16" name="heading"/>
          <p:cNvSpPr txBox="1">
            <a:spLocks noGrp="1"/>
          </p:cNvSpPr>
          <p:nvPr>
            <p:ph type="title" hasCustomPrompt="1"/>
          </p:nvPr>
        </p:nvSpPr>
        <p:spPr>
          <a:xfrm>
            <a:off x="931000" y="1028700"/>
            <a:ext cx="14625600" cy="981900"/>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000">
                <a:latin typeface="Calibri" panose="020F0502020204030204" pitchFamily="34" charset="0"/>
                <a:cs typeface="Calibri" panose="020F0502020204030204" pitchFamily="34" charset="0"/>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r>
              <a:rPr lang="en-AU" dirty="0"/>
              <a:t>0</a:t>
            </a:r>
            <a:endParaRPr dirty="0"/>
          </a:p>
        </p:txBody>
      </p:sp>
    </p:spTree>
    <p:extLst>
      <p:ext uri="{BB962C8B-B14F-4D97-AF65-F5344CB8AC3E}">
        <p14:creationId xmlns:p14="http://schemas.microsoft.com/office/powerpoint/2010/main" val="1831926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SIC_LAYOUT" preserve="1" userDrawn="1">
  <p:cSld name="4_BLOCK_LAYOUT">
    <p:spTree>
      <p:nvGrpSpPr>
        <p:cNvPr id="1" name="Shape 15"/>
        <p:cNvGrpSpPr/>
        <p:nvPr/>
      </p:nvGrpSpPr>
      <p:grpSpPr>
        <a:xfrm>
          <a:off x="0" y="0"/>
          <a:ext cx="0" cy="0"/>
          <a:chOff x="0" y="0"/>
          <a:chExt cx="0" cy="0"/>
        </a:xfrm>
      </p:grpSpPr>
      <p:graphicFrame>
        <p:nvGraphicFramePr>
          <p:cNvPr id="15" name="think-cell data - do not delete" hidden="1">
            <a:extLst>
              <a:ext uri="{FF2B5EF4-FFF2-40B4-BE49-F238E27FC236}">
                <a16:creationId xmlns:a16="http://schemas.microsoft.com/office/drawing/2014/main" id="{477E95E2-5F9A-CB34-90F6-EF198646E618}"/>
              </a:ext>
            </a:extLst>
          </p:cNvPr>
          <p:cNvGraphicFramePr>
            <a:graphicFrameLocks noChangeAspect="1"/>
          </p:cNvGraphicFramePr>
          <p:nvPr userDrawn="1">
            <p:custDataLst>
              <p:tags r:id="rId1"/>
            </p:custDataLst>
            <p:extLst>
              <p:ext uri="{D42A27DB-BD31-4B8C-83A1-F6EECF244321}">
                <p14:modId xmlns:p14="http://schemas.microsoft.com/office/powerpoint/2010/main" val="398079417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15" name="think-cell data - do not delete" hidden="1">
                        <a:extLst>
                          <a:ext uri="{FF2B5EF4-FFF2-40B4-BE49-F238E27FC236}">
                            <a16:creationId xmlns:a16="http://schemas.microsoft.com/office/drawing/2014/main" id="{477E95E2-5F9A-CB34-90F6-EF198646E61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1" name="content_4">
            <a:extLst>
              <a:ext uri="{FF2B5EF4-FFF2-40B4-BE49-F238E27FC236}">
                <a16:creationId xmlns:a16="http://schemas.microsoft.com/office/drawing/2014/main" id="{97130B1B-4ED5-07BD-72B7-007C1D1E0682}"/>
              </a:ext>
            </a:extLst>
          </p:cNvPr>
          <p:cNvSpPr txBox="1">
            <a:spLocks noGrp="1"/>
          </p:cNvSpPr>
          <p:nvPr>
            <p:ph type="body" idx="25" hasCustomPrompt="1"/>
          </p:nvPr>
        </p:nvSpPr>
        <p:spPr>
          <a:xfrm>
            <a:off x="13473932" y="4432299"/>
            <a:ext cx="3899668" cy="5168925"/>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25</a:t>
            </a:r>
            <a:endParaRPr dirty="0"/>
          </a:p>
        </p:txBody>
      </p:sp>
      <p:sp>
        <p:nvSpPr>
          <p:cNvPr id="22" name="image_4">
            <a:extLst>
              <a:ext uri="{FF2B5EF4-FFF2-40B4-BE49-F238E27FC236}">
                <a16:creationId xmlns:a16="http://schemas.microsoft.com/office/drawing/2014/main" id="{4D333938-660B-24CF-7672-26505437B266}"/>
              </a:ext>
            </a:extLst>
          </p:cNvPr>
          <p:cNvSpPr>
            <a:spLocks noGrp="1"/>
          </p:cNvSpPr>
          <p:nvPr>
            <p:ph type="pic" sz="quarter" idx="26" hasCustomPrompt="1"/>
          </p:nvPr>
        </p:nvSpPr>
        <p:spPr>
          <a:xfrm>
            <a:off x="13473932" y="2685574"/>
            <a:ext cx="3899668" cy="1460500"/>
          </a:xfrm>
          <a:prstGeom prst="rect">
            <a:avLst/>
          </a:prstGeom>
        </p:spPr>
        <p:txBody>
          <a:bodyPr/>
          <a:lstStyle/>
          <a:p>
            <a:r>
              <a:rPr lang="en-AU" dirty="0"/>
              <a:t>23</a:t>
            </a:r>
          </a:p>
        </p:txBody>
      </p:sp>
      <p:sp>
        <p:nvSpPr>
          <p:cNvPr id="12" name="content_3">
            <a:extLst>
              <a:ext uri="{FF2B5EF4-FFF2-40B4-BE49-F238E27FC236}">
                <a16:creationId xmlns:a16="http://schemas.microsoft.com/office/drawing/2014/main" id="{4EC85EFB-1D00-34F3-DEFC-3D132152607F}"/>
              </a:ext>
            </a:extLst>
          </p:cNvPr>
          <p:cNvSpPr txBox="1">
            <a:spLocks noGrp="1"/>
          </p:cNvSpPr>
          <p:nvPr>
            <p:ph type="body" idx="22" hasCustomPrompt="1"/>
          </p:nvPr>
        </p:nvSpPr>
        <p:spPr>
          <a:xfrm>
            <a:off x="9288980" y="4432299"/>
            <a:ext cx="3899668" cy="5168925"/>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22</a:t>
            </a:r>
            <a:endParaRPr dirty="0"/>
          </a:p>
        </p:txBody>
      </p:sp>
      <p:sp>
        <p:nvSpPr>
          <p:cNvPr id="13" name="image_3">
            <a:extLst>
              <a:ext uri="{FF2B5EF4-FFF2-40B4-BE49-F238E27FC236}">
                <a16:creationId xmlns:a16="http://schemas.microsoft.com/office/drawing/2014/main" id="{EA08CF17-561F-6A45-B311-DF3E79243E67}"/>
              </a:ext>
            </a:extLst>
          </p:cNvPr>
          <p:cNvSpPr>
            <a:spLocks noGrp="1"/>
          </p:cNvSpPr>
          <p:nvPr>
            <p:ph type="pic" sz="quarter" idx="23" hasCustomPrompt="1"/>
          </p:nvPr>
        </p:nvSpPr>
        <p:spPr>
          <a:xfrm>
            <a:off x="9288980" y="2685574"/>
            <a:ext cx="3899668" cy="1460500"/>
          </a:xfrm>
          <a:prstGeom prst="rect">
            <a:avLst/>
          </a:prstGeom>
        </p:spPr>
        <p:txBody>
          <a:bodyPr/>
          <a:lstStyle/>
          <a:p>
            <a:r>
              <a:rPr lang="en-AU" dirty="0"/>
              <a:t>20</a:t>
            </a:r>
          </a:p>
        </p:txBody>
      </p:sp>
      <p:sp>
        <p:nvSpPr>
          <p:cNvPr id="2" name="content_2">
            <a:extLst>
              <a:ext uri="{FF2B5EF4-FFF2-40B4-BE49-F238E27FC236}">
                <a16:creationId xmlns:a16="http://schemas.microsoft.com/office/drawing/2014/main" id="{B72C5E58-53F4-0EA6-D32E-ADEF51F174DB}"/>
              </a:ext>
            </a:extLst>
          </p:cNvPr>
          <p:cNvSpPr txBox="1">
            <a:spLocks noGrp="1"/>
          </p:cNvSpPr>
          <p:nvPr>
            <p:ph type="body" idx="19" hasCustomPrompt="1"/>
          </p:nvPr>
        </p:nvSpPr>
        <p:spPr>
          <a:xfrm>
            <a:off x="5104028" y="4432299"/>
            <a:ext cx="3899668" cy="5168925"/>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19</a:t>
            </a:r>
            <a:endParaRPr dirty="0"/>
          </a:p>
        </p:txBody>
      </p:sp>
      <p:sp>
        <p:nvSpPr>
          <p:cNvPr id="5" name="image_2">
            <a:extLst>
              <a:ext uri="{FF2B5EF4-FFF2-40B4-BE49-F238E27FC236}">
                <a16:creationId xmlns:a16="http://schemas.microsoft.com/office/drawing/2014/main" id="{548E7E5D-1895-B2EB-B13F-C15207C4095B}"/>
              </a:ext>
            </a:extLst>
          </p:cNvPr>
          <p:cNvSpPr>
            <a:spLocks noGrp="1"/>
          </p:cNvSpPr>
          <p:nvPr>
            <p:ph type="pic" sz="quarter" idx="20" hasCustomPrompt="1"/>
          </p:nvPr>
        </p:nvSpPr>
        <p:spPr>
          <a:xfrm>
            <a:off x="5104028" y="2685574"/>
            <a:ext cx="3899668" cy="1460500"/>
          </a:xfrm>
          <a:prstGeom prst="rect">
            <a:avLst/>
          </a:prstGeom>
        </p:spPr>
        <p:txBody>
          <a:bodyPr/>
          <a:lstStyle/>
          <a:p>
            <a:r>
              <a:rPr lang="en-AU" dirty="0"/>
              <a:t>12</a:t>
            </a:r>
          </a:p>
        </p:txBody>
      </p:sp>
      <p:sp>
        <p:nvSpPr>
          <p:cNvPr id="18" name="logo"/>
          <p:cNvSpPr>
            <a:spLocks noGrp="1"/>
          </p:cNvSpPr>
          <p:nvPr>
            <p:ph type="pic" idx="2" hasCustomPrompt="1"/>
          </p:nvPr>
        </p:nvSpPr>
        <p:spPr>
          <a:xfrm>
            <a:off x="16002000" y="1027450"/>
            <a:ext cx="1371600" cy="1371900"/>
          </a:xfrm>
          <a:prstGeom prst="rect">
            <a:avLst/>
          </a:prstGeom>
          <a:noFill/>
          <a:ln>
            <a:noFill/>
          </a:ln>
        </p:spPr>
        <p:txBody>
          <a:bodyPr/>
          <a:lstStyle/>
          <a:p>
            <a:r>
              <a:rPr lang="en-US" dirty="0"/>
              <a:t>26</a:t>
            </a:r>
          </a:p>
        </p:txBody>
      </p:sp>
      <p:sp>
        <p:nvSpPr>
          <p:cNvPr id="6" name="image">
            <a:extLst>
              <a:ext uri="{FF2B5EF4-FFF2-40B4-BE49-F238E27FC236}">
                <a16:creationId xmlns:a16="http://schemas.microsoft.com/office/drawing/2014/main" id="{37E3D27C-335F-2A82-45D0-E48FA5C20869}"/>
              </a:ext>
            </a:extLst>
          </p:cNvPr>
          <p:cNvSpPr>
            <a:spLocks noGrp="1"/>
          </p:cNvSpPr>
          <p:nvPr>
            <p:ph type="pic" sz="quarter" idx="12" hasCustomPrompt="1"/>
          </p:nvPr>
        </p:nvSpPr>
        <p:spPr>
          <a:xfrm>
            <a:off x="919076" y="2685574"/>
            <a:ext cx="3899668" cy="1460500"/>
          </a:xfrm>
          <a:prstGeom prst="rect">
            <a:avLst/>
          </a:prstGeom>
        </p:spPr>
        <p:txBody>
          <a:bodyPr/>
          <a:lstStyle/>
          <a:p>
            <a:r>
              <a:rPr lang="en-AU" dirty="0"/>
              <a:t>2</a:t>
            </a:r>
          </a:p>
        </p:txBody>
      </p:sp>
      <p:sp>
        <p:nvSpPr>
          <p:cNvPr id="17" name="content"/>
          <p:cNvSpPr txBox="1">
            <a:spLocks noGrp="1"/>
          </p:cNvSpPr>
          <p:nvPr>
            <p:ph type="body" idx="1" hasCustomPrompt="1"/>
          </p:nvPr>
        </p:nvSpPr>
        <p:spPr>
          <a:xfrm>
            <a:off x="919076" y="4432299"/>
            <a:ext cx="3899668" cy="5168925"/>
          </a:xfrm>
          <a:prstGeom prst="rect">
            <a:avLst/>
          </a:prstGeom>
          <a:solidFill>
            <a:schemeClr val="bg1"/>
          </a:solidFill>
          <a:effectLst>
            <a:outerShdw blurRad="50800" dist="38100" dir="2700000" algn="tl" rotWithShape="0">
              <a:prstClr val="black">
                <a:alpha val="40000"/>
              </a:prstClr>
            </a:outerShdw>
          </a:effectLst>
        </p:spPr>
        <p:txBody>
          <a:bodyPr spcFirstLastPara="1" wrap="square" lIns="0" tIns="91425" rIns="91425" bIns="91425" anchor="t" anchorCtr="0">
            <a:normAutofit/>
          </a:bodyPr>
          <a:lstStyle>
            <a:lvl1pPr marL="457200" lvl="0" indent="-381000" rtl="0">
              <a:spcBef>
                <a:spcPts val="0"/>
              </a:spcBef>
              <a:spcAft>
                <a:spcPts val="0"/>
              </a:spcAft>
              <a:buSzPts val="2400"/>
              <a:buFont typeface="Roboto Light"/>
              <a:buChar char="●"/>
              <a:defRPr sz="24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16" name="heading"/>
          <p:cNvSpPr txBox="1">
            <a:spLocks noGrp="1"/>
          </p:cNvSpPr>
          <p:nvPr>
            <p:ph type="title" hasCustomPrompt="1"/>
          </p:nvPr>
        </p:nvSpPr>
        <p:spPr>
          <a:xfrm>
            <a:off x="931000" y="1028700"/>
            <a:ext cx="14625600" cy="981900"/>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000">
                <a:latin typeface="Calibri" panose="020F0502020204030204" pitchFamily="34" charset="0"/>
                <a:cs typeface="Calibri" panose="020F0502020204030204" pitchFamily="34" charset="0"/>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r>
              <a:rPr lang="en-AU" dirty="0"/>
              <a:t>0</a:t>
            </a:r>
            <a:endParaRPr dirty="0"/>
          </a:p>
        </p:txBody>
      </p:sp>
      <p:sp>
        <p:nvSpPr>
          <p:cNvPr id="3" name="background_block">
            <a:extLst>
              <a:ext uri="{FF2B5EF4-FFF2-40B4-BE49-F238E27FC236}">
                <a16:creationId xmlns:a16="http://schemas.microsoft.com/office/drawing/2014/main" id="{D430C6F0-E30A-7BAF-6C33-C5B5211D4BEF}"/>
              </a:ext>
            </a:extLst>
          </p:cNvPr>
          <p:cNvSpPr>
            <a:spLocks noGrp="1"/>
          </p:cNvSpPr>
          <p:nvPr>
            <p:ph sz="quarter" idx="10" hasCustomPrompt="1"/>
          </p:nvPr>
        </p:nvSpPr>
        <p:spPr>
          <a:xfrm>
            <a:off x="0" y="9887448"/>
            <a:ext cx="18286412" cy="399551"/>
          </a:xfrm>
          <a:solidFill>
            <a:schemeClr val="bg1">
              <a:lumMod val="95000"/>
            </a:schemeClr>
          </a:solidFill>
          <a:ln>
            <a:noFill/>
          </a:ln>
        </p:spPr>
        <p:txBody>
          <a:bodyPr/>
          <a:lstStyle>
            <a:lvl1pPr marL="76200" indent="0">
              <a:buNone/>
              <a:defRPr/>
            </a:lvl1pPr>
          </a:lstStyle>
          <a:p>
            <a:pPr lvl="0"/>
            <a:r>
              <a:rPr lang="en-AU" dirty="0"/>
              <a:t>10</a:t>
            </a:r>
          </a:p>
        </p:txBody>
      </p:sp>
    </p:spTree>
    <p:extLst>
      <p:ext uri="{BB962C8B-B14F-4D97-AF65-F5344CB8AC3E}">
        <p14:creationId xmlns:p14="http://schemas.microsoft.com/office/powerpoint/2010/main" val="180734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CHART_RIGHT">
    <p:spTree>
      <p:nvGrpSpPr>
        <p:cNvPr id="1" name="Shape 34"/>
        <p:cNvGrpSpPr/>
        <p:nvPr/>
      </p:nvGrpSpPr>
      <p:grpSpPr>
        <a:xfrm>
          <a:off x="0" y="0"/>
          <a:ext cx="0" cy="0"/>
          <a:chOff x="0" y="0"/>
          <a:chExt cx="0" cy="0"/>
        </a:xfrm>
      </p:grpSpPr>
      <p:graphicFrame>
        <p:nvGraphicFramePr>
          <p:cNvPr id="2" name="think-cell data - do not delete">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382332525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7" name="content"/>
          <p:cNvSpPr txBox="1">
            <a:spLocks noGrp="1"/>
          </p:cNvSpPr>
          <p:nvPr>
            <p:ph type="body" idx="1" hasCustomPrompt="1"/>
          </p:nvPr>
        </p:nvSpPr>
        <p:spPr>
          <a:xfrm>
            <a:off x="919075" y="3429000"/>
            <a:ext cx="4624475" cy="6172200"/>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ct val="100000"/>
              <a:buFont typeface="Arial" panose="020B0604020202020204" pitchFamily="34" charset="0"/>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r>
              <a:rPr lang="en-AU" dirty="0"/>
              <a:t>1</a:t>
            </a:r>
            <a:endParaRPr dirty="0"/>
          </a:p>
        </p:txBody>
      </p:sp>
      <p:sp>
        <p:nvSpPr>
          <p:cNvPr id="38" name="heading"/>
          <p:cNvSpPr txBox="1">
            <a:spLocks noGrp="1"/>
          </p:cNvSpPr>
          <p:nvPr>
            <p:ph type="title" hasCustomPrompt="1"/>
          </p:nvPr>
        </p:nvSpPr>
        <p:spPr>
          <a:xfrm>
            <a:off x="6994357" y="1028700"/>
            <a:ext cx="10374479" cy="982663"/>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r>
              <a:rPr lang="en-AU" dirty="0"/>
              <a:t>0</a:t>
            </a:r>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hasCustomPrompt="1"/>
          </p:nvPr>
        </p:nvSpPr>
        <p:spPr>
          <a:xfrm>
            <a:off x="919163" y="638850"/>
            <a:ext cx="1371600" cy="1371900"/>
          </a:xfrm>
          <a:prstGeom prst="rect">
            <a:avLst/>
          </a:prstGeom>
          <a:noFill/>
          <a:ln>
            <a:noFill/>
          </a:ln>
        </p:spPr>
        <p:txBody>
          <a:bodyPr/>
          <a:lstStyle/>
          <a:p>
            <a:r>
              <a:rPr lang="en-US" dirty="0"/>
              <a:t>2</a:t>
            </a:r>
          </a:p>
        </p:txBody>
      </p:sp>
      <p:sp>
        <p:nvSpPr>
          <p:cNvPr id="4" name="chart_attribution">
            <a:extLst>
              <a:ext uri="{FF2B5EF4-FFF2-40B4-BE49-F238E27FC236}">
                <a16:creationId xmlns:a16="http://schemas.microsoft.com/office/drawing/2014/main" id="{21B0C253-932F-B3BD-E206-97C92A0A7EAC}"/>
              </a:ext>
            </a:extLst>
          </p:cNvPr>
          <p:cNvSpPr>
            <a:spLocks noGrp="1"/>
          </p:cNvSpPr>
          <p:nvPr>
            <p:ph sz="quarter" idx="11" hasCustomPrompt="1"/>
          </p:nvPr>
        </p:nvSpPr>
        <p:spPr>
          <a:xfrm>
            <a:off x="6969124" y="9601200"/>
            <a:ext cx="10404476" cy="679450"/>
          </a:xfrm>
        </p:spPr>
        <p:txBody>
          <a:bodyPr>
            <a:normAutofit/>
          </a:bodyPr>
          <a:lstStyle>
            <a:lvl1pPr marL="76200" indent="0">
              <a:buNone/>
              <a:defRPr sz="1100"/>
            </a:lvl1pPr>
          </a:lstStyle>
          <a:p>
            <a:pPr lvl="0"/>
            <a:r>
              <a:rPr lang="en-US" dirty="0"/>
              <a:t>IMAGE_ATTRIBUTION</a:t>
            </a:r>
          </a:p>
        </p:txBody>
      </p:sp>
      <p:sp>
        <p:nvSpPr>
          <p:cNvPr id="5" name="chart_heading">
            <a:extLst>
              <a:ext uri="{FF2B5EF4-FFF2-40B4-BE49-F238E27FC236}">
                <a16:creationId xmlns:a16="http://schemas.microsoft.com/office/drawing/2014/main" id="{9A3D5285-BC74-616C-FC2D-82173282C05C}"/>
              </a:ext>
            </a:extLst>
          </p:cNvPr>
          <p:cNvSpPr>
            <a:spLocks noGrp="1"/>
          </p:cNvSpPr>
          <p:nvPr>
            <p:ph sz="quarter" idx="12" hasCustomPrompt="1"/>
          </p:nvPr>
        </p:nvSpPr>
        <p:spPr>
          <a:xfrm>
            <a:off x="6994357" y="2263775"/>
            <a:ext cx="10399712" cy="738188"/>
          </a:xfrm>
        </p:spPr>
        <p:txBody>
          <a:bodyPr/>
          <a:lstStyle>
            <a:lvl1pPr marL="76200" indent="0">
              <a:buNone/>
              <a:defRPr>
                <a:latin typeface="Calibri" panose="020F0502020204030204" pitchFamily="34" charset="0"/>
                <a:cs typeface="Calibri" panose="020F0502020204030204" pitchFamily="34" charset="0"/>
              </a:defRPr>
            </a:lvl1pPr>
          </a:lstStyle>
          <a:p>
            <a:pPr lvl="0"/>
            <a:r>
              <a:rPr lang="en-GB" dirty="0"/>
              <a:t>Chart Title</a:t>
            </a:r>
          </a:p>
        </p:txBody>
      </p:sp>
      <p:sp>
        <p:nvSpPr>
          <p:cNvPr id="6" name="chart_background">
            <a:extLst>
              <a:ext uri="{FF2B5EF4-FFF2-40B4-BE49-F238E27FC236}">
                <a16:creationId xmlns:a16="http://schemas.microsoft.com/office/drawing/2014/main" id="{5F36563A-2106-69C5-E8E9-27FA96DE8028}"/>
              </a:ext>
            </a:extLst>
          </p:cNvPr>
          <p:cNvSpPr>
            <a:spLocks noGrp="1"/>
          </p:cNvSpPr>
          <p:nvPr>
            <p:ph sz="quarter" idx="13"/>
          </p:nvPr>
        </p:nvSpPr>
        <p:spPr>
          <a:xfrm>
            <a:off x="6994357" y="3429000"/>
            <a:ext cx="10399712" cy="5918200"/>
          </a:xfrm>
          <a:solidFill>
            <a:schemeClr val="bg1"/>
          </a:solidFill>
          <a:effectLst>
            <a:outerShdw blurRad="127000" dist="38100" dir="2700000" algn="tl" rotWithShape="0">
              <a:prstClr val="black">
                <a:alpha val="40000"/>
              </a:prstClr>
            </a:outerShdw>
          </a:effectLst>
        </p:spPr>
        <p:txBody>
          <a:bodyPr/>
          <a:lstStyle>
            <a:lvl1pPr marL="76200" indent="0">
              <a:buNone/>
              <a:defRPr/>
            </a:lvl1pPr>
          </a:lstStyle>
          <a:p>
            <a:pPr lvl="0"/>
            <a:endParaRPr lang="en-US" dirty="0"/>
          </a:p>
        </p:txBody>
      </p:sp>
      <p:sp>
        <p:nvSpPr>
          <p:cNvPr id="7" name="background_block">
            <a:extLst>
              <a:ext uri="{FF2B5EF4-FFF2-40B4-BE49-F238E27FC236}">
                <a16:creationId xmlns:a16="http://schemas.microsoft.com/office/drawing/2014/main" id="{688175B4-C1B3-DC4A-FC57-AA718C3244C3}"/>
              </a:ext>
            </a:extLst>
          </p:cNvPr>
          <p:cNvSpPr>
            <a:spLocks noGrp="1"/>
          </p:cNvSpPr>
          <p:nvPr>
            <p:ph sz="quarter" idx="10" hasCustomPrompt="1"/>
          </p:nvPr>
        </p:nvSpPr>
        <p:spPr>
          <a:xfrm>
            <a:off x="17726546" y="0"/>
            <a:ext cx="559866" cy="10287000"/>
          </a:xfrm>
          <a:solidFill>
            <a:schemeClr val="bg1">
              <a:lumMod val="95000"/>
            </a:schemeClr>
          </a:solidFill>
          <a:ln>
            <a:noFill/>
          </a:ln>
        </p:spPr>
        <p:txBody>
          <a:bodyPr/>
          <a:lstStyle>
            <a:lvl1pPr marL="76200" indent="0">
              <a:buNone/>
              <a:defRPr/>
            </a:lvl1pPr>
          </a:lstStyle>
          <a:p>
            <a:pPr lvl="0"/>
            <a:r>
              <a:rPr lang="en-AU" dirty="0"/>
              <a:t>10</a:t>
            </a:r>
          </a:p>
        </p:txBody>
      </p:sp>
    </p:spTree>
    <p:extLst>
      <p:ext uri="{BB962C8B-B14F-4D97-AF65-F5344CB8AC3E}">
        <p14:creationId xmlns:p14="http://schemas.microsoft.com/office/powerpoint/2010/main" val="1021798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CHART_LEFT">
    <p:spTree>
      <p:nvGrpSpPr>
        <p:cNvPr id="1" name="Shape 34"/>
        <p:cNvGrpSpPr/>
        <p:nvPr/>
      </p:nvGrpSpPr>
      <p:grpSpPr>
        <a:xfrm>
          <a:off x="0" y="0"/>
          <a:ext cx="0" cy="0"/>
          <a:chOff x="0" y="0"/>
          <a:chExt cx="0" cy="0"/>
        </a:xfrm>
      </p:grpSpPr>
      <p:sp>
        <p:nvSpPr>
          <p:cNvPr id="9" name="background_block">
            <a:extLst>
              <a:ext uri="{FF2B5EF4-FFF2-40B4-BE49-F238E27FC236}">
                <a16:creationId xmlns:a16="http://schemas.microsoft.com/office/drawing/2014/main" id="{FDEABBCE-427C-A928-7A5F-A6E46759AD51}"/>
              </a:ext>
            </a:extLst>
          </p:cNvPr>
          <p:cNvSpPr>
            <a:spLocks noGrp="1"/>
          </p:cNvSpPr>
          <p:nvPr>
            <p:ph sz="quarter" idx="10" hasCustomPrompt="1"/>
          </p:nvPr>
        </p:nvSpPr>
        <p:spPr>
          <a:xfrm>
            <a:off x="0" y="9607550"/>
            <a:ext cx="18286412" cy="679450"/>
          </a:xfrm>
          <a:solidFill>
            <a:schemeClr val="bg1">
              <a:lumMod val="95000"/>
            </a:schemeClr>
          </a:solidFill>
          <a:ln>
            <a:noFill/>
          </a:ln>
        </p:spPr>
        <p:txBody>
          <a:bodyPr/>
          <a:lstStyle>
            <a:lvl1pPr marL="76200" indent="0">
              <a:buNone/>
              <a:defRPr/>
            </a:lvl1pPr>
          </a:lstStyle>
          <a:p>
            <a:pPr lvl="0"/>
            <a:r>
              <a:rPr lang="en-AU" dirty="0"/>
              <a:t>10</a:t>
            </a:r>
          </a:p>
        </p:txBody>
      </p:sp>
      <p:graphicFrame>
        <p:nvGraphicFramePr>
          <p:cNvPr id="2" name="think-cell data - do not delete" hidden="1">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245112738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7" name="content"/>
          <p:cNvSpPr txBox="1">
            <a:spLocks noGrp="1"/>
          </p:cNvSpPr>
          <p:nvPr>
            <p:ph type="body" idx="1"/>
          </p:nvPr>
        </p:nvSpPr>
        <p:spPr>
          <a:xfrm>
            <a:off x="12744450" y="3429000"/>
            <a:ext cx="4624475" cy="5918200"/>
          </a:xfrm>
          <a:prstGeom prst="rect">
            <a:avLst/>
          </a:prstGeom>
        </p:spPr>
        <p:txBody>
          <a:bodyPr spcFirstLastPara="1" wrap="square" lIns="0" tIns="91425" rIns="91425" bIns="91425" anchor="t" anchorCtr="0">
            <a:normAutofit/>
          </a:bodyPr>
          <a:lstStyle>
            <a:lvl1pPr marL="457200" lvl="0" indent="-381000" rtl="0">
              <a:spcBef>
                <a:spcPts val="0"/>
              </a:spcBef>
              <a:spcAft>
                <a:spcPts val="0"/>
              </a:spcAft>
              <a:buSzPct val="100000"/>
              <a:buFont typeface="Arial" panose="020B0604020202020204" pitchFamily="34" charset="0"/>
              <a:buChar char="•"/>
              <a:defRPr sz="3600">
                <a:latin typeface="Calibri" panose="020F0502020204030204" pitchFamily="34" charset="0"/>
                <a:ea typeface="Calibri" panose="020F0502020204030204" pitchFamily="34" charset="0"/>
                <a:cs typeface="Calibri" panose="020F0502020204030204" pitchFamily="34" charset="0"/>
                <a:sym typeface="Roboto Light"/>
              </a:defRPr>
            </a:lvl1pPr>
            <a:lvl2pPr marL="914400" lvl="1" indent="-381000" rtl="0">
              <a:spcBef>
                <a:spcPts val="0"/>
              </a:spcBef>
              <a:spcAft>
                <a:spcPts val="0"/>
              </a:spcAft>
              <a:buSzPts val="2400"/>
              <a:buFont typeface="Roboto Light"/>
              <a:buChar char="○"/>
              <a:defRPr sz="2400">
                <a:latin typeface="Roboto Light"/>
                <a:ea typeface="Roboto Light"/>
                <a:cs typeface="Roboto Light"/>
                <a:sym typeface="Roboto Light"/>
              </a:defRPr>
            </a:lvl2pPr>
            <a:lvl3pPr marL="1371600" lvl="2" indent="-381000" rtl="0">
              <a:spcBef>
                <a:spcPts val="0"/>
              </a:spcBef>
              <a:spcAft>
                <a:spcPts val="0"/>
              </a:spcAft>
              <a:buSzPts val="2400"/>
              <a:buFont typeface="Roboto Light"/>
              <a:buChar char="■"/>
              <a:defRPr sz="2400">
                <a:latin typeface="Roboto Light"/>
                <a:ea typeface="Roboto Light"/>
                <a:cs typeface="Roboto Light"/>
                <a:sym typeface="Roboto Light"/>
              </a:defRPr>
            </a:lvl3pPr>
            <a:lvl4pPr marL="1828800" lvl="3" indent="-381000" rtl="0">
              <a:spcBef>
                <a:spcPts val="0"/>
              </a:spcBef>
              <a:spcAft>
                <a:spcPts val="0"/>
              </a:spcAft>
              <a:buSzPts val="2400"/>
              <a:buFont typeface="Roboto Light"/>
              <a:buChar char="●"/>
              <a:defRPr sz="2400">
                <a:latin typeface="Roboto Light"/>
                <a:ea typeface="Roboto Light"/>
                <a:cs typeface="Roboto Light"/>
                <a:sym typeface="Roboto Light"/>
              </a:defRPr>
            </a:lvl4pPr>
            <a:lvl5pPr marL="2286000" lvl="4" indent="-381000" rtl="0">
              <a:spcBef>
                <a:spcPts val="0"/>
              </a:spcBef>
              <a:spcAft>
                <a:spcPts val="0"/>
              </a:spcAft>
              <a:buSzPts val="2400"/>
              <a:buFont typeface="Roboto Light"/>
              <a:buChar char="○"/>
              <a:defRPr sz="2400">
                <a:latin typeface="Roboto Light"/>
                <a:ea typeface="Roboto Light"/>
                <a:cs typeface="Roboto Light"/>
                <a:sym typeface="Roboto Light"/>
              </a:defRPr>
            </a:lvl5pPr>
            <a:lvl6pPr marL="2743200" lvl="5" indent="-381000" rtl="0">
              <a:spcBef>
                <a:spcPts val="0"/>
              </a:spcBef>
              <a:spcAft>
                <a:spcPts val="0"/>
              </a:spcAft>
              <a:buSzPts val="2400"/>
              <a:buFont typeface="Roboto Light"/>
              <a:buChar char="■"/>
              <a:defRPr sz="2400">
                <a:latin typeface="Roboto Light"/>
                <a:ea typeface="Roboto Light"/>
                <a:cs typeface="Roboto Light"/>
                <a:sym typeface="Roboto Light"/>
              </a:defRPr>
            </a:lvl6pPr>
            <a:lvl7pPr marL="3200400" lvl="6" indent="-381000" rtl="0">
              <a:spcBef>
                <a:spcPts val="0"/>
              </a:spcBef>
              <a:spcAft>
                <a:spcPts val="0"/>
              </a:spcAft>
              <a:buSzPts val="2400"/>
              <a:buFont typeface="Roboto Light"/>
              <a:buChar char="●"/>
              <a:defRPr sz="2400">
                <a:latin typeface="Roboto Light"/>
                <a:ea typeface="Roboto Light"/>
                <a:cs typeface="Roboto Light"/>
                <a:sym typeface="Roboto Light"/>
              </a:defRPr>
            </a:lvl7pPr>
            <a:lvl8pPr marL="3657600" lvl="7" indent="-381000" rtl="0">
              <a:spcBef>
                <a:spcPts val="0"/>
              </a:spcBef>
              <a:spcAft>
                <a:spcPts val="0"/>
              </a:spcAft>
              <a:buSzPts val="2400"/>
              <a:buFont typeface="Roboto Light"/>
              <a:buChar char="○"/>
              <a:defRPr sz="2400">
                <a:latin typeface="Roboto Light"/>
                <a:ea typeface="Roboto Light"/>
                <a:cs typeface="Roboto Light"/>
                <a:sym typeface="Roboto Light"/>
              </a:defRPr>
            </a:lvl8pPr>
            <a:lvl9pPr marL="4114800" lvl="8" indent="-381000" rtl="0">
              <a:spcBef>
                <a:spcPts val="0"/>
              </a:spcBef>
              <a:spcAft>
                <a:spcPts val="0"/>
              </a:spcAft>
              <a:buSzPts val="2400"/>
              <a:buFont typeface="Roboto Light"/>
              <a:buChar char="■"/>
              <a:defRPr sz="2400">
                <a:latin typeface="Roboto Light"/>
                <a:ea typeface="Roboto Light"/>
                <a:cs typeface="Roboto Light"/>
                <a:sym typeface="Roboto Light"/>
              </a:defRPr>
            </a:lvl9pPr>
          </a:lstStyle>
          <a:p>
            <a:endParaRPr dirty="0"/>
          </a:p>
        </p:txBody>
      </p:sp>
      <p:sp>
        <p:nvSpPr>
          <p:cNvPr id="38" name="heading"/>
          <p:cNvSpPr txBox="1">
            <a:spLocks noGrp="1"/>
          </p:cNvSpPr>
          <p:nvPr>
            <p:ph type="title"/>
          </p:nvPr>
        </p:nvSpPr>
        <p:spPr>
          <a:xfrm>
            <a:off x="919163" y="1028700"/>
            <a:ext cx="14625637" cy="982663"/>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p:nvPr>
        </p:nvSpPr>
        <p:spPr>
          <a:xfrm>
            <a:off x="15997325" y="638850"/>
            <a:ext cx="1371600" cy="1371900"/>
          </a:xfrm>
          <a:prstGeom prst="rect">
            <a:avLst/>
          </a:prstGeom>
          <a:noFill/>
          <a:ln>
            <a:noFill/>
          </a:ln>
        </p:spPr>
      </p:sp>
      <p:sp>
        <p:nvSpPr>
          <p:cNvPr id="5" name="chart_heading">
            <a:extLst>
              <a:ext uri="{FF2B5EF4-FFF2-40B4-BE49-F238E27FC236}">
                <a16:creationId xmlns:a16="http://schemas.microsoft.com/office/drawing/2014/main" id="{93398EF0-41AD-1DA3-9D4A-789F64FD72B6}"/>
              </a:ext>
            </a:extLst>
          </p:cNvPr>
          <p:cNvSpPr>
            <a:spLocks noGrp="1"/>
          </p:cNvSpPr>
          <p:nvPr>
            <p:ph sz="quarter" idx="12" hasCustomPrompt="1"/>
          </p:nvPr>
        </p:nvSpPr>
        <p:spPr>
          <a:xfrm>
            <a:off x="919957" y="2263775"/>
            <a:ext cx="10399712" cy="738188"/>
          </a:xfrm>
        </p:spPr>
        <p:txBody>
          <a:bodyPr/>
          <a:lstStyle>
            <a:lvl1pPr marL="76200" indent="0">
              <a:buNone/>
              <a:defRPr>
                <a:latin typeface="Calibri" panose="020F0502020204030204" pitchFamily="34" charset="0"/>
                <a:cs typeface="Calibri" panose="020F0502020204030204" pitchFamily="34" charset="0"/>
              </a:defRPr>
            </a:lvl1pPr>
          </a:lstStyle>
          <a:p>
            <a:pPr lvl="0"/>
            <a:r>
              <a:rPr lang="en-GB" dirty="0"/>
              <a:t>Chart Title</a:t>
            </a:r>
          </a:p>
        </p:txBody>
      </p:sp>
      <p:sp>
        <p:nvSpPr>
          <p:cNvPr id="6" name="chart_background">
            <a:extLst>
              <a:ext uri="{FF2B5EF4-FFF2-40B4-BE49-F238E27FC236}">
                <a16:creationId xmlns:a16="http://schemas.microsoft.com/office/drawing/2014/main" id="{C3DA4F55-4539-14D6-34D1-2DAB4E839776}"/>
              </a:ext>
            </a:extLst>
          </p:cNvPr>
          <p:cNvSpPr>
            <a:spLocks noGrp="1"/>
          </p:cNvSpPr>
          <p:nvPr>
            <p:ph sz="quarter" idx="13"/>
          </p:nvPr>
        </p:nvSpPr>
        <p:spPr>
          <a:xfrm>
            <a:off x="919075" y="3429000"/>
            <a:ext cx="10399712" cy="5918200"/>
          </a:xfrm>
          <a:solidFill>
            <a:schemeClr val="bg1"/>
          </a:solidFill>
          <a:effectLst>
            <a:outerShdw blurRad="127000" dist="38100" dir="2700000" algn="tl" rotWithShape="0">
              <a:prstClr val="black">
                <a:alpha val="40000"/>
              </a:prstClr>
            </a:outerShdw>
          </a:effectLst>
        </p:spPr>
        <p:txBody>
          <a:bodyPr/>
          <a:lstStyle>
            <a:lvl1pPr marL="76200" indent="0">
              <a:buNone/>
              <a:defRPr/>
            </a:lvl1pPr>
          </a:lstStyle>
          <a:p>
            <a:pPr lvl="0"/>
            <a:endParaRPr lang="en-US" dirty="0"/>
          </a:p>
        </p:txBody>
      </p:sp>
      <p:sp>
        <p:nvSpPr>
          <p:cNvPr id="8" name="chart_attribution">
            <a:extLst>
              <a:ext uri="{FF2B5EF4-FFF2-40B4-BE49-F238E27FC236}">
                <a16:creationId xmlns:a16="http://schemas.microsoft.com/office/drawing/2014/main" id="{BD69A525-8BD0-FB5F-9FB7-C8A123291AFE}"/>
              </a:ext>
            </a:extLst>
          </p:cNvPr>
          <p:cNvSpPr>
            <a:spLocks noGrp="1"/>
          </p:cNvSpPr>
          <p:nvPr>
            <p:ph sz="quarter" idx="11" hasCustomPrompt="1"/>
          </p:nvPr>
        </p:nvSpPr>
        <p:spPr>
          <a:xfrm>
            <a:off x="12744450" y="9601200"/>
            <a:ext cx="4624475" cy="679450"/>
          </a:xfrm>
        </p:spPr>
        <p:txBody>
          <a:bodyPr>
            <a:normAutofit/>
          </a:bodyPr>
          <a:lstStyle>
            <a:lvl1pPr marL="76200" indent="0">
              <a:buNone/>
              <a:defRPr sz="1100"/>
            </a:lvl1pPr>
          </a:lstStyle>
          <a:p>
            <a:pPr lvl="0"/>
            <a:r>
              <a:rPr lang="en-US" dirty="0"/>
              <a:t>IMAGE_ATTRIBUTION</a:t>
            </a:r>
          </a:p>
        </p:txBody>
      </p:sp>
    </p:spTree>
    <p:extLst>
      <p:ext uri="{BB962C8B-B14F-4D97-AF65-F5344CB8AC3E}">
        <p14:creationId xmlns:p14="http://schemas.microsoft.com/office/powerpoint/2010/main" val="3942650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HALF_WITH_IMAGE_RIGHT" preserve="1" userDrawn="1">
  <p:cSld name="FULLPAGE_CHART">
    <p:spTree>
      <p:nvGrpSpPr>
        <p:cNvPr id="1" name="Shape 34"/>
        <p:cNvGrpSpPr/>
        <p:nvPr/>
      </p:nvGrpSpPr>
      <p:grpSpPr>
        <a:xfrm>
          <a:off x="0" y="0"/>
          <a:ext cx="0" cy="0"/>
          <a:chOff x="0" y="0"/>
          <a:chExt cx="0" cy="0"/>
        </a:xfrm>
      </p:grpSpPr>
      <p:graphicFrame>
        <p:nvGraphicFramePr>
          <p:cNvPr id="2" name="think-cell data - do not delete" hidden="1">
            <a:extLst>
              <a:ext uri="{FF2B5EF4-FFF2-40B4-BE49-F238E27FC236}">
                <a16:creationId xmlns:a16="http://schemas.microsoft.com/office/drawing/2014/main" id="{1EBEFA8E-76DC-F156-F2C1-98BAF0645D99}"/>
              </a:ext>
            </a:extLst>
          </p:cNvPr>
          <p:cNvGraphicFramePr>
            <a:graphicFrameLocks noChangeAspect="1"/>
          </p:cNvGraphicFramePr>
          <p:nvPr userDrawn="1">
            <p:custDataLst>
              <p:tags r:id="rId1"/>
            </p:custDataLst>
            <p:extLst>
              <p:ext uri="{D42A27DB-BD31-4B8C-83A1-F6EECF244321}">
                <p14:modId xmlns:p14="http://schemas.microsoft.com/office/powerpoint/2010/main" val="245112738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395" imgH="394" progId="TCLayout.ActiveDocument.1">
                  <p:embed/>
                </p:oleObj>
              </mc:Choice>
              <mc:Fallback>
                <p:oleObj name="think-cell Slide" r:id="rId3" imgW="395" imgH="394" progId="TCLayout.ActiveDocument.1">
                  <p:embed/>
                  <p:pic>
                    <p:nvPicPr>
                      <p:cNvPr id="2" name="think-cell data - do not delete" hidden="1">
                        <a:extLst>
                          <a:ext uri="{FF2B5EF4-FFF2-40B4-BE49-F238E27FC236}">
                            <a16:creationId xmlns:a16="http://schemas.microsoft.com/office/drawing/2014/main" id="{1EBEFA8E-76DC-F156-F2C1-98BAF0645D99}"/>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8" name="heading"/>
          <p:cNvSpPr txBox="1">
            <a:spLocks noGrp="1"/>
          </p:cNvSpPr>
          <p:nvPr>
            <p:ph type="title"/>
          </p:nvPr>
        </p:nvSpPr>
        <p:spPr>
          <a:xfrm>
            <a:off x="919163" y="1028700"/>
            <a:ext cx="14625637" cy="982663"/>
          </a:xfrm>
          <a:prstGeom prst="rect">
            <a:avLst/>
          </a:prstGeom>
        </p:spPr>
        <p:txBody>
          <a:bodyPr spcFirstLastPara="1" wrap="square" lIns="0" tIns="91425" rIns="91425" bIns="91425" anchor="t" anchorCtr="0">
            <a:normAutofit/>
          </a:bodyPr>
          <a:lstStyle>
            <a:lvl1pPr lvl="0" rtl="0">
              <a:spcBef>
                <a:spcPts val="0"/>
              </a:spcBef>
              <a:spcAft>
                <a:spcPts val="0"/>
              </a:spcAft>
              <a:buSzPts val="4000"/>
              <a:buNone/>
              <a:defRPr sz="4600">
                <a:latin typeface="Calibri" panose="020F0502020204030204" pitchFamily="34" charset="0"/>
                <a:cs typeface="Calibri" panose="020F0502020204030204" pitchFamily="34" charset="0"/>
              </a:defRPr>
            </a:lvl1pPr>
            <a:lvl2pPr lvl="1" rtl="0">
              <a:spcBef>
                <a:spcPts val="0"/>
              </a:spcBef>
              <a:spcAft>
                <a:spcPts val="0"/>
              </a:spcAft>
              <a:buSzPts val="5300"/>
              <a:buNone/>
              <a:defRPr sz="5300"/>
            </a:lvl2pPr>
            <a:lvl3pPr lvl="2" rtl="0">
              <a:spcBef>
                <a:spcPts val="0"/>
              </a:spcBef>
              <a:spcAft>
                <a:spcPts val="0"/>
              </a:spcAft>
              <a:buSzPts val="5300"/>
              <a:buNone/>
              <a:defRPr sz="5300"/>
            </a:lvl3pPr>
            <a:lvl4pPr lvl="3" rtl="0">
              <a:spcBef>
                <a:spcPts val="0"/>
              </a:spcBef>
              <a:spcAft>
                <a:spcPts val="0"/>
              </a:spcAft>
              <a:buSzPts val="5300"/>
              <a:buNone/>
              <a:defRPr sz="5300"/>
            </a:lvl4pPr>
            <a:lvl5pPr lvl="4" rtl="0">
              <a:spcBef>
                <a:spcPts val="0"/>
              </a:spcBef>
              <a:spcAft>
                <a:spcPts val="0"/>
              </a:spcAft>
              <a:buSzPts val="5300"/>
              <a:buNone/>
              <a:defRPr sz="5300"/>
            </a:lvl5pPr>
            <a:lvl6pPr lvl="5" rtl="0">
              <a:spcBef>
                <a:spcPts val="0"/>
              </a:spcBef>
              <a:spcAft>
                <a:spcPts val="0"/>
              </a:spcAft>
              <a:buSzPts val="5300"/>
              <a:buNone/>
              <a:defRPr sz="5300"/>
            </a:lvl6pPr>
            <a:lvl7pPr lvl="6" rtl="0">
              <a:spcBef>
                <a:spcPts val="0"/>
              </a:spcBef>
              <a:spcAft>
                <a:spcPts val="0"/>
              </a:spcAft>
              <a:buSzPts val="5300"/>
              <a:buNone/>
              <a:defRPr sz="5300"/>
            </a:lvl7pPr>
            <a:lvl8pPr lvl="7" rtl="0">
              <a:spcBef>
                <a:spcPts val="0"/>
              </a:spcBef>
              <a:spcAft>
                <a:spcPts val="0"/>
              </a:spcAft>
              <a:buSzPts val="5300"/>
              <a:buNone/>
              <a:defRPr sz="5300"/>
            </a:lvl8pPr>
            <a:lvl9pPr lvl="8" rtl="0">
              <a:spcBef>
                <a:spcPts val="0"/>
              </a:spcBef>
              <a:spcAft>
                <a:spcPts val="0"/>
              </a:spcAft>
              <a:buSzPts val="5300"/>
              <a:buNone/>
              <a:defRPr sz="5300"/>
            </a:lvl9pPr>
          </a:lstStyle>
          <a:p>
            <a:endParaRPr dirty="0"/>
          </a:p>
        </p:txBody>
      </p:sp>
      <p:sp>
        <p:nvSpPr>
          <p:cNvPr id="3" name="logo">
            <a:extLst>
              <a:ext uri="{FF2B5EF4-FFF2-40B4-BE49-F238E27FC236}">
                <a16:creationId xmlns:a16="http://schemas.microsoft.com/office/drawing/2014/main" id="{0426F7FC-2911-8DC3-44D1-262A322C3C39}"/>
              </a:ext>
            </a:extLst>
          </p:cNvPr>
          <p:cNvSpPr>
            <a:spLocks noGrp="1"/>
          </p:cNvSpPr>
          <p:nvPr>
            <p:ph type="pic" idx="3"/>
          </p:nvPr>
        </p:nvSpPr>
        <p:spPr>
          <a:xfrm>
            <a:off x="15997325" y="638850"/>
            <a:ext cx="1371600" cy="1371900"/>
          </a:xfrm>
          <a:prstGeom prst="rect">
            <a:avLst/>
          </a:prstGeom>
          <a:noFill/>
          <a:ln>
            <a:noFill/>
          </a:ln>
        </p:spPr>
      </p:sp>
      <p:sp>
        <p:nvSpPr>
          <p:cNvPr id="5" name="chart_heading">
            <a:extLst>
              <a:ext uri="{FF2B5EF4-FFF2-40B4-BE49-F238E27FC236}">
                <a16:creationId xmlns:a16="http://schemas.microsoft.com/office/drawing/2014/main" id="{93398EF0-41AD-1DA3-9D4A-789F64FD72B6}"/>
              </a:ext>
            </a:extLst>
          </p:cNvPr>
          <p:cNvSpPr>
            <a:spLocks noGrp="1"/>
          </p:cNvSpPr>
          <p:nvPr>
            <p:ph sz="quarter" idx="12" hasCustomPrompt="1"/>
          </p:nvPr>
        </p:nvSpPr>
        <p:spPr>
          <a:xfrm>
            <a:off x="919956" y="2263775"/>
            <a:ext cx="14624843" cy="738188"/>
          </a:xfrm>
        </p:spPr>
        <p:txBody>
          <a:bodyPr/>
          <a:lstStyle>
            <a:lvl1pPr marL="76200" indent="0">
              <a:buNone/>
              <a:defRPr>
                <a:latin typeface="Calibri" panose="020F0502020204030204" pitchFamily="34" charset="0"/>
                <a:cs typeface="Calibri" panose="020F0502020204030204" pitchFamily="34" charset="0"/>
              </a:defRPr>
            </a:lvl1pPr>
          </a:lstStyle>
          <a:p>
            <a:pPr lvl="0"/>
            <a:r>
              <a:rPr lang="en-GB" dirty="0"/>
              <a:t>Chart Title</a:t>
            </a:r>
          </a:p>
        </p:txBody>
      </p:sp>
      <p:sp>
        <p:nvSpPr>
          <p:cNvPr id="6" name="chart_background">
            <a:extLst>
              <a:ext uri="{FF2B5EF4-FFF2-40B4-BE49-F238E27FC236}">
                <a16:creationId xmlns:a16="http://schemas.microsoft.com/office/drawing/2014/main" id="{C3DA4F55-4539-14D6-34D1-2DAB4E839776}"/>
              </a:ext>
            </a:extLst>
          </p:cNvPr>
          <p:cNvSpPr>
            <a:spLocks noGrp="1"/>
          </p:cNvSpPr>
          <p:nvPr>
            <p:ph sz="quarter" idx="13"/>
          </p:nvPr>
        </p:nvSpPr>
        <p:spPr>
          <a:xfrm>
            <a:off x="919074" y="3429000"/>
            <a:ext cx="14625725" cy="5918200"/>
          </a:xfrm>
          <a:solidFill>
            <a:schemeClr val="bg1"/>
          </a:solidFill>
          <a:effectLst>
            <a:outerShdw blurRad="127000" dist="38100" dir="2700000" algn="tl" rotWithShape="0">
              <a:prstClr val="black">
                <a:alpha val="40000"/>
              </a:prstClr>
            </a:outerShdw>
          </a:effectLst>
        </p:spPr>
        <p:txBody>
          <a:bodyPr/>
          <a:lstStyle>
            <a:lvl1pPr marL="76200" indent="0">
              <a:buNone/>
              <a:defRPr/>
            </a:lvl1pPr>
          </a:lstStyle>
          <a:p>
            <a:pPr lvl="0"/>
            <a:endParaRPr lang="en-US" dirty="0"/>
          </a:p>
        </p:txBody>
      </p:sp>
      <p:sp>
        <p:nvSpPr>
          <p:cNvPr id="7" name="background_block">
            <a:extLst>
              <a:ext uri="{FF2B5EF4-FFF2-40B4-BE49-F238E27FC236}">
                <a16:creationId xmlns:a16="http://schemas.microsoft.com/office/drawing/2014/main" id="{C99C115F-07D7-7960-E7F5-D108DC3DF805}"/>
              </a:ext>
            </a:extLst>
          </p:cNvPr>
          <p:cNvSpPr>
            <a:spLocks noGrp="1"/>
          </p:cNvSpPr>
          <p:nvPr>
            <p:ph sz="quarter" idx="10" hasCustomPrompt="1"/>
          </p:nvPr>
        </p:nvSpPr>
        <p:spPr>
          <a:xfrm>
            <a:off x="0" y="9607550"/>
            <a:ext cx="18286412" cy="679450"/>
          </a:xfrm>
          <a:solidFill>
            <a:schemeClr val="bg1">
              <a:lumMod val="95000"/>
            </a:schemeClr>
          </a:solidFill>
          <a:ln>
            <a:noFill/>
          </a:ln>
        </p:spPr>
        <p:txBody>
          <a:bodyPr/>
          <a:lstStyle>
            <a:lvl1pPr marL="76200" indent="0">
              <a:buNone/>
              <a:defRPr/>
            </a:lvl1pPr>
          </a:lstStyle>
          <a:p>
            <a:pPr lvl="0"/>
            <a:r>
              <a:rPr lang="en-AU" dirty="0"/>
              <a:t>10</a:t>
            </a:r>
          </a:p>
        </p:txBody>
      </p:sp>
      <p:sp>
        <p:nvSpPr>
          <p:cNvPr id="8" name="chart_attribution">
            <a:extLst>
              <a:ext uri="{FF2B5EF4-FFF2-40B4-BE49-F238E27FC236}">
                <a16:creationId xmlns:a16="http://schemas.microsoft.com/office/drawing/2014/main" id="{5FFC2887-C1F1-3ECB-D55D-8EC43892E780}"/>
              </a:ext>
            </a:extLst>
          </p:cNvPr>
          <p:cNvSpPr>
            <a:spLocks noGrp="1"/>
          </p:cNvSpPr>
          <p:nvPr>
            <p:ph sz="quarter" idx="11" hasCustomPrompt="1"/>
          </p:nvPr>
        </p:nvSpPr>
        <p:spPr>
          <a:xfrm>
            <a:off x="12744450" y="9601200"/>
            <a:ext cx="4624475" cy="679450"/>
          </a:xfrm>
        </p:spPr>
        <p:txBody>
          <a:bodyPr>
            <a:normAutofit/>
          </a:bodyPr>
          <a:lstStyle>
            <a:lvl1pPr marL="76200" indent="0">
              <a:buNone/>
              <a:defRPr sz="1100"/>
            </a:lvl1pPr>
          </a:lstStyle>
          <a:p>
            <a:pPr lvl="0"/>
            <a:r>
              <a:rPr lang="en-US" dirty="0"/>
              <a:t>CHART_ATTRIBUTION</a:t>
            </a:r>
          </a:p>
        </p:txBody>
      </p:sp>
    </p:spTree>
    <p:extLst>
      <p:ext uri="{BB962C8B-B14F-4D97-AF65-F5344CB8AC3E}">
        <p14:creationId xmlns:p14="http://schemas.microsoft.com/office/powerpoint/2010/main" val="476771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ags" Target="../tags/tag2.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emf"/><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oleObject" Target="../embeddings/oleObject1.bin"/></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graphicFrame>
        <p:nvGraphicFramePr>
          <p:cNvPr id="3" name="think-cell data - do not delete" hidden="1">
            <a:extLst>
              <a:ext uri="{FF2B5EF4-FFF2-40B4-BE49-F238E27FC236}">
                <a16:creationId xmlns:a16="http://schemas.microsoft.com/office/drawing/2014/main" id="{D5D679FE-3B60-23E0-8EBD-D3204877DB0E}"/>
              </a:ext>
            </a:extLst>
          </p:cNvPr>
          <p:cNvGraphicFramePr>
            <a:graphicFrameLocks noChangeAspect="1"/>
          </p:cNvGraphicFramePr>
          <p:nvPr userDrawn="1">
            <p:custDataLst>
              <p:tags r:id="rId21"/>
            </p:custDataLst>
            <p:extLst>
              <p:ext uri="{D42A27DB-BD31-4B8C-83A1-F6EECF244321}">
                <p14:modId xmlns:p14="http://schemas.microsoft.com/office/powerpoint/2010/main" val="204060656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22" imgW="395" imgH="394" progId="TCLayout.ActiveDocument.1">
                  <p:embed/>
                </p:oleObj>
              </mc:Choice>
              <mc:Fallback>
                <p:oleObj name="think-cell Slide" r:id="rId22" imgW="395" imgH="394" progId="TCLayout.ActiveDocument.1">
                  <p:embed/>
                  <p:pic>
                    <p:nvPicPr>
                      <p:cNvPr id="0" name=""/>
                      <p:cNvPicPr/>
                      <p:nvPr/>
                    </p:nvPicPr>
                    <p:blipFill>
                      <a:blip r:embed="rId23"/>
                      <a:stretch>
                        <a:fillRect/>
                      </a:stretch>
                    </p:blipFill>
                    <p:spPr>
                      <a:xfrm>
                        <a:off x="1588" y="1588"/>
                        <a:ext cx="1588" cy="1588"/>
                      </a:xfrm>
                      <a:prstGeom prst="rect">
                        <a:avLst/>
                      </a:prstGeom>
                    </p:spPr>
                  </p:pic>
                </p:oleObj>
              </mc:Fallback>
            </mc:AlternateContent>
          </a:graphicData>
        </a:graphic>
      </p:graphicFrame>
      <p:sp>
        <p:nvSpPr>
          <p:cNvPr id="6" name="Google Shape;6;p1"/>
          <p:cNvSpPr txBox="1">
            <a:spLocks noGrp="1"/>
          </p:cNvSpPr>
          <p:nvPr>
            <p:ph type="title"/>
          </p:nvPr>
        </p:nvSpPr>
        <p:spPr>
          <a:xfrm>
            <a:off x="931000" y="1028700"/>
            <a:ext cx="14625600" cy="981900"/>
          </a:xfrm>
          <a:prstGeom prst="rect">
            <a:avLst/>
          </a:prstGeom>
          <a:noFill/>
          <a:ln>
            <a:noFill/>
          </a:ln>
        </p:spPr>
        <p:txBody>
          <a:bodyPr spcFirstLastPara="1" wrap="square" lIns="0" tIns="91425" rIns="91425" bIns="91425" anchor="t" anchorCtr="0">
            <a:normAutofit/>
          </a:bodyPr>
          <a:lstStyle>
            <a:lvl1pPr lvl="0" algn="l" rtl="0">
              <a:spcBef>
                <a:spcPts val="0"/>
              </a:spcBef>
              <a:spcAft>
                <a:spcPts val="0"/>
              </a:spcAft>
              <a:buSzPts val="4800"/>
              <a:buFont typeface="Calibri"/>
              <a:buNone/>
              <a:defRPr sz="4800">
                <a:latin typeface="Calibri"/>
                <a:ea typeface="Calibri"/>
                <a:cs typeface="Calibri"/>
                <a:sym typeface="Calibri"/>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 name="Google Shape;7;p1"/>
          <p:cNvSpPr txBox="1">
            <a:spLocks noGrp="1"/>
          </p:cNvSpPr>
          <p:nvPr>
            <p:ph type="body" idx="1"/>
          </p:nvPr>
        </p:nvSpPr>
        <p:spPr>
          <a:xfrm>
            <a:off x="919075" y="2464225"/>
            <a:ext cx="14625600" cy="7076700"/>
          </a:xfrm>
          <a:prstGeom prst="rect">
            <a:avLst/>
          </a:prstGeom>
          <a:noFill/>
          <a:ln>
            <a:noFill/>
          </a:ln>
        </p:spPr>
        <p:txBody>
          <a:bodyPr spcFirstLastPara="1" wrap="square" lIns="0" tIns="91425" rIns="91425" bIns="91425" anchor="t" anchorCtr="0">
            <a:normAutofit/>
          </a:bodyPr>
          <a:lstStyle>
            <a:lvl1pPr marL="457200" lvl="0" indent="-381000" rtl="0">
              <a:spcBef>
                <a:spcPts val="0"/>
              </a:spcBef>
              <a:spcAft>
                <a:spcPts val="0"/>
              </a:spcAft>
              <a:buSzPts val="2400"/>
              <a:buFont typeface="Calibri"/>
              <a:buChar char="●"/>
              <a:defRPr sz="2400">
                <a:latin typeface="Calibri"/>
                <a:ea typeface="Calibri"/>
                <a:cs typeface="Calibri"/>
                <a:sym typeface="Calibri"/>
              </a:defRPr>
            </a:lvl1pPr>
            <a:lvl2pPr marL="914400" lvl="1" indent="-381000" rtl="0">
              <a:spcBef>
                <a:spcPts val="0"/>
              </a:spcBef>
              <a:spcAft>
                <a:spcPts val="0"/>
              </a:spcAft>
              <a:buSzPts val="2400"/>
              <a:buFont typeface="Calibri"/>
              <a:buChar char="○"/>
              <a:defRPr sz="2400">
                <a:latin typeface="Calibri"/>
                <a:ea typeface="Calibri"/>
                <a:cs typeface="Calibri"/>
                <a:sym typeface="Calibri"/>
              </a:defRPr>
            </a:lvl2pPr>
            <a:lvl3pPr marL="1371600" lvl="2" indent="-381000" rtl="0">
              <a:spcBef>
                <a:spcPts val="0"/>
              </a:spcBef>
              <a:spcAft>
                <a:spcPts val="0"/>
              </a:spcAft>
              <a:buSzPts val="2400"/>
              <a:buFont typeface="Calibri"/>
              <a:buChar char="■"/>
              <a:defRPr sz="2400">
                <a:latin typeface="Calibri"/>
                <a:ea typeface="Calibri"/>
                <a:cs typeface="Calibri"/>
                <a:sym typeface="Calibri"/>
              </a:defRPr>
            </a:lvl3pPr>
            <a:lvl4pPr marL="1828800" lvl="3" indent="-381000" rtl="0">
              <a:spcBef>
                <a:spcPts val="0"/>
              </a:spcBef>
              <a:spcAft>
                <a:spcPts val="0"/>
              </a:spcAft>
              <a:buSzPts val="2400"/>
              <a:buFont typeface="Calibri"/>
              <a:buChar char="●"/>
              <a:defRPr sz="2400">
                <a:latin typeface="Calibri"/>
                <a:ea typeface="Calibri"/>
                <a:cs typeface="Calibri"/>
                <a:sym typeface="Calibri"/>
              </a:defRPr>
            </a:lvl4pPr>
            <a:lvl5pPr marL="2286000" lvl="4" indent="-381000" rtl="0">
              <a:spcBef>
                <a:spcPts val="0"/>
              </a:spcBef>
              <a:spcAft>
                <a:spcPts val="0"/>
              </a:spcAft>
              <a:buSzPts val="2400"/>
              <a:buFont typeface="Calibri"/>
              <a:buChar char="○"/>
              <a:defRPr sz="2400">
                <a:latin typeface="Calibri"/>
                <a:ea typeface="Calibri"/>
                <a:cs typeface="Calibri"/>
                <a:sym typeface="Calibri"/>
              </a:defRPr>
            </a:lvl5pPr>
            <a:lvl6pPr marL="2743200" lvl="5" indent="-381000" rtl="0">
              <a:spcBef>
                <a:spcPts val="0"/>
              </a:spcBef>
              <a:spcAft>
                <a:spcPts val="0"/>
              </a:spcAft>
              <a:buSzPts val="2400"/>
              <a:buFont typeface="Calibri"/>
              <a:buChar char="■"/>
              <a:defRPr sz="2400">
                <a:latin typeface="Calibri"/>
                <a:ea typeface="Calibri"/>
                <a:cs typeface="Calibri"/>
                <a:sym typeface="Calibri"/>
              </a:defRPr>
            </a:lvl6pPr>
            <a:lvl7pPr marL="3200400" lvl="6" indent="-381000" rtl="0">
              <a:spcBef>
                <a:spcPts val="0"/>
              </a:spcBef>
              <a:spcAft>
                <a:spcPts val="0"/>
              </a:spcAft>
              <a:buSzPts val="2400"/>
              <a:buFont typeface="Calibri"/>
              <a:buChar char="●"/>
              <a:defRPr sz="2400">
                <a:latin typeface="Calibri"/>
                <a:ea typeface="Calibri"/>
                <a:cs typeface="Calibri"/>
                <a:sym typeface="Calibri"/>
              </a:defRPr>
            </a:lvl7pPr>
            <a:lvl8pPr marL="3657600" lvl="7" indent="-381000" rtl="0">
              <a:spcBef>
                <a:spcPts val="0"/>
              </a:spcBef>
              <a:spcAft>
                <a:spcPts val="0"/>
              </a:spcAft>
              <a:buSzPts val="2400"/>
              <a:buFont typeface="Calibri"/>
              <a:buChar char="○"/>
              <a:defRPr sz="2400">
                <a:latin typeface="Calibri"/>
                <a:ea typeface="Calibri"/>
                <a:cs typeface="Calibri"/>
                <a:sym typeface="Calibri"/>
              </a:defRPr>
            </a:lvl8pPr>
            <a:lvl9pPr marL="4114800" lvl="8" indent="-381000" rtl="0">
              <a:spcBef>
                <a:spcPts val="0"/>
              </a:spcBef>
              <a:spcAft>
                <a:spcPts val="0"/>
              </a:spcAft>
              <a:buSzPts val="2400"/>
              <a:buFont typeface="Calibri"/>
              <a:buChar char="■"/>
              <a:defRPr sz="2400">
                <a:latin typeface="Calibri"/>
                <a:ea typeface="Calibri"/>
                <a:cs typeface="Calibri"/>
                <a:sym typeface="Calibri"/>
              </a:defRPr>
            </a:lvl9pPr>
          </a:lstStyle>
          <a:p>
            <a:r>
              <a:rPr lang="en-AU" dirty="0" err="1"/>
              <a:t>asd</a:t>
            </a:r>
            <a:endParaRPr dirty="0"/>
          </a:p>
        </p:txBody>
      </p:sp>
      <p:sp>
        <p:nvSpPr>
          <p:cNvPr id="2" name="TextBox 1">
            <a:extLst>
              <a:ext uri="{FF2B5EF4-FFF2-40B4-BE49-F238E27FC236}">
                <a16:creationId xmlns:a16="http://schemas.microsoft.com/office/drawing/2014/main" id="{5806DCB6-BDD3-0C02-D0C6-B4B53F933815}"/>
              </a:ext>
            </a:extLst>
          </p:cNvPr>
          <p:cNvSpPr txBox="1"/>
          <p:nvPr userDrawn="1"/>
        </p:nvSpPr>
        <p:spPr>
          <a:xfrm>
            <a:off x="931000" y="9601200"/>
            <a:ext cx="5188813" cy="307777"/>
          </a:xfrm>
          <a:prstGeom prst="rect">
            <a:avLst/>
          </a:prstGeom>
          <a:noFill/>
        </p:spPr>
        <p:txBody>
          <a:bodyPr wrap="square" rtlCol="0">
            <a:spAutoFit/>
          </a:bodyPr>
          <a:lstStyle/>
          <a:p>
            <a:r>
              <a:rPr lang="en-US" dirty="0"/>
              <a:t>Smart Slides GPT Plugin</a:t>
            </a:r>
          </a:p>
        </p:txBody>
      </p:sp>
    </p:spTree>
  </p:cSld>
  <p:clrMap bg1="lt1" tx1="dk1" bg2="dk2" tx2="lt2" accent1="accent1" accent2="accent2" accent3="accent3" accent4="accent4" accent5="accent5" accent6="accent6" hlink="hlink" folHlink="folHlink"/>
  <p:sldLayoutIdLst>
    <p:sldLayoutId id="2147483670" r:id="rId1"/>
    <p:sldLayoutId id="2147483663" r:id="rId2"/>
    <p:sldLayoutId id="2147483671" r:id="rId3"/>
    <p:sldLayoutId id="2147483673" r:id="rId4"/>
    <p:sldLayoutId id="2147483666" r:id="rId5"/>
    <p:sldLayoutId id="2147483662" r:id="rId6"/>
    <p:sldLayoutId id="2147483664" r:id="rId7"/>
    <p:sldLayoutId id="2147483660" r:id="rId8"/>
    <p:sldLayoutId id="2147483657" r:id="rId9"/>
    <p:sldLayoutId id="2147483665" r:id="rId10"/>
    <p:sldLayoutId id="2147483674" r:id="rId11"/>
    <p:sldLayoutId id="2147483658" r:id="rId12"/>
    <p:sldLayoutId id="2147483661" r:id="rId13"/>
    <p:sldLayoutId id="2147483655" r:id="rId14"/>
    <p:sldLayoutId id="2147483659" r:id="rId15"/>
    <p:sldLayoutId id="2147483656" r:id="rId16"/>
    <p:sldLayoutId id="2147483668" r:id="rId17"/>
    <p:sldLayoutId id="2147483669" r:id="rId18"/>
    <p:sldLayoutId id="2147483672" r:id="rId1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760">
          <p15:clr>
            <a:srgbClr val="E46962"/>
          </p15:clr>
        </p15:guide>
        <p15:guide id="2" pos="579">
          <p15:clr>
            <a:srgbClr val="E46962"/>
          </p15:clr>
        </p15:guide>
        <p15:guide id="3" pos="10944">
          <p15:clr>
            <a:srgbClr val="E46962"/>
          </p15:clr>
        </p15:guide>
        <p15:guide id="4" orient="horz" pos="648">
          <p15:clr>
            <a:srgbClr val="E46962"/>
          </p15:clr>
        </p15:guide>
        <p15:guide id="5" orient="horz" pos="6048">
          <p15:clr>
            <a:srgbClr val="E46962"/>
          </p15:clr>
        </p15:guide>
        <p15:guide id="6" orient="horz" pos="3240">
          <p15:clr>
            <a:srgbClr val="E46962"/>
          </p15:clr>
        </p15:guide>
        <p15:guide id="7" orient="horz" pos="1267">
          <p15:clr>
            <a:srgbClr val="E46962"/>
          </p15:clr>
        </p15:guide>
        <p15:guide id="8" pos="9792">
          <p15:clr>
            <a:srgbClr val="E46962"/>
          </p15:clr>
        </p15:guide>
        <p15:guide id="9" pos="10080">
          <p15:clr>
            <a:srgbClr val="E46962"/>
          </p15:clr>
        </p15:guide>
        <p15:guide id="10" pos="3855" userDrawn="1">
          <p15:clr>
            <a:srgbClr val="E46962"/>
          </p15:clr>
        </p15:guide>
        <p15:guide id="11" pos="7710" userDrawn="1">
          <p15:clr>
            <a:srgbClr val="E46962"/>
          </p15:clr>
        </p15:guide>
        <p15:guide id="12" orient="horz" pos="2160" userDrawn="1">
          <p15:clr>
            <a:srgbClr val="E46962"/>
          </p15:clr>
        </p15:guide>
        <p15:guide id="13" orient="horz" pos="4310" userDrawn="1">
          <p15:clr>
            <a:srgbClr val="E46962"/>
          </p15:clr>
        </p15:guide>
        <p15:guide id="14" orient="horz" pos="142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3.xml"/><Relationship Id="rId4" Type="http://schemas.openxmlformats.org/officeDocument/2006/relationships/hyperlink" Target="https://nursesgroup.co.uk/nursing-mentorship"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3.xml"/><Relationship Id="rId6" Type="http://schemas.openxmlformats.org/officeDocument/2006/relationships/hyperlink" Target="https://www.virginiamasoninstitute.org/vision-and-alignment-in-healthcare-an-introduction-to-strategic-goal-development-and-deployment/" TargetMode="External"/><Relationship Id="rId5" Type="http://schemas.openxmlformats.org/officeDocument/2006/relationships/hyperlink" Target="https://heeoe.hee.nhs.uk/sites/default/files/psu_development_day_how_to_set_up_a_scheme_falak_masood_and_sue_knight.pdf" TargetMode="External"/><Relationship Id="rId4" Type="http://schemas.openxmlformats.org/officeDocument/2006/relationships/hyperlink" Target="https://instituteofcoaching.org/coaching-overview/coaching-benefit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core.ac.uk/download/pdf/132154476.pdf" TargetMode="External"/><Relationship Id="rId2" Type="http://schemas.openxmlformats.org/officeDocument/2006/relationships/image" Target="../media/image5.png"/><Relationship Id="rId1" Type="http://schemas.openxmlformats.org/officeDocument/2006/relationships/slideLayout" Target="../slideLayouts/slideLayout3.xml"/><Relationship Id="rId6" Type="http://schemas.openxmlformats.org/officeDocument/2006/relationships/hyperlink" Target="https://www.health.org.uk/publications/reports/the-improvement-journey" TargetMode="External"/><Relationship Id="rId5" Type="http://schemas.openxmlformats.org/officeDocument/2006/relationships/hyperlink" Target="https://www.togetherplatform.com/blog/why-does-your-organization-need-a-mentoring-program" TargetMode="External"/><Relationship Id="rId4" Type="http://schemas.openxmlformats.org/officeDocument/2006/relationships/hyperlink" Target="https://www.pldmentoring.com/blog/coaching-and-mentoring-in-healthcar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3.xml"/><Relationship Id="rId5" Type="http://schemas.openxmlformats.org/officeDocument/2006/relationships/hyperlink" Target="https://www.betterup.com/blog/face-to-face-communication" TargetMode="External"/><Relationship Id="rId4" Type="http://schemas.openxmlformats.org/officeDocument/2006/relationships/hyperlink" Target="https://lordslibrary.parliament.uk/staff-shortages-in-the-nhs-and-social-care-s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C9221A-92F0-FB9E-57A7-AEB575A5AA4C}"/>
              </a:ext>
            </a:extLst>
          </p:cNvPr>
          <p:cNvSpPr/>
          <p:nvPr/>
        </p:nvSpPr>
        <p:spPr>
          <a:xfrm>
            <a:off x="30961" y="6383868"/>
            <a:ext cx="18288000" cy="3903132"/>
          </a:xfrm>
          <a:prstGeom prst="rect">
            <a:avLst/>
          </a:prstGeom>
          <a:gradFill flip="none" rotWithShape="1">
            <a:gsLst>
              <a:gs pos="0">
                <a:srgbClr val="8500EA">
                  <a:shade val="30000"/>
                  <a:satMod val="115000"/>
                </a:srgbClr>
              </a:gs>
              <a:gs pos="50000">
                <a:srgbClr val="8500EA">
                  <a:shade val="67500"/>
                  <a:satMod val="115000"/>
                </a:srgbClr>
              </a:gs>
              <a:gs pos="100000">
                <a:srgbClr val="8500EA">
                  <a:shade val="100000"/>
                  <a:satMod val="115000"/>
                </a:srgb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qr code with a few black squares&#10;&#10;Description automatically generated">
            <a:extLst>
              <a:ext uri="{FF2B5EF4-FFF2-40B4-BE49-F238E27FC236}">
                <a16:creationId xmlns:a16="http://schemas.microsoft.com/office/drawing/2014/main" id="{ADF97C43-FFD9-C50D-67C9-5D8F74E37634}"/>
              </a:ext>
            </a:extLst>
          </p:cNvPr>
          <p:cNvPicPr>
            <a:picLocks noGrp="1" noChangeAspect="1"/>
          </p:cNvPicPr>
          <p:nvPr>
            <p:ph sz="quarter" idx="10"/>
          </p:nvPr>
        </p:nvPicPr>
        <p:blipFill>
          <a:blip r:embed="rId2"/>
          <a:stretch>
            <a:fillRect/>
          </a:stretch>
        </p:blipFill>
        <p:spPr>
          <a:xfrm flipV="1">
            <a:off x="0" y="10225078"/>
            <a:ext cx="61922" cy="61922"/>
          </a:xfrm>
        </p:spPr>
      </p:pic>
      <p:sp>
        <p:nvSpPr>
          <p:cNvPr id="3" name="Title 2">
            <a:extLst>
              <a:ext uri="{FF2B5EF4-FFF2-40B4-BE49-F238E27FC236}">
                <a16:creationId xmlns:a16="http://schemas.microsoft.com/office/drawing/2014/main" id="{6AFC5B71-67AB-5D93-A1A4-B95EAE1FDCA7}"/>
              </a:ext>
            </a:extLst>
          </p:cNvPr>
          <p:cNvSpPr>
            <a:spLocks noGrp="1"/>
          </p:cNvSpPr>
          <p:nvPr>
            <p:ph type="title"/>
          </p:nvPr>
        </p:nvSpPr>
        <p:spPr>
          <a:xfrm>
            <a:off x="614363" y="2100263"/>
            <a:ext cx="16659689" cy="2016111"/>
          </a:xfrm>
        </p:spPr>
        <p:txBody>
          <a:bodyPr/>
          <a:lstStyle/>
          <a:p>
            <a:r>
              <a:rPr lang="en-US" dirty="0">
                <a:solidFill>
                  <a:srgbClr val="8500EA"/>
                </a:solidFill>
                <a:latin typeface="Times New Roman" panose="02020603050405020304" pitchFamily="18" charset="0"/>
                <a:ea typeface="Open Sans" panose="020B0606030504020204" pitchFamily="34" charset="0"/>
                <a:cs typeface="Times New Roman" panose="02020603050405020304" pitchFamily="18" charset="0"/>
              </a:rPr>
              <a:t>M</a:t>
            </a:r>
            <a:r>
              <a:rPr lang="en-US" altLang="zh-CN" dirty="0">
                <a:solidFill>
                  <a:srgbClr val="8500EA"/>
                </a:solidFill>
                <a:latin typeface="Times New Roman" panose="02020603050405020304" pitchFamily="18" charset="0"/>
                <a:ea typeface="Open Sans" panose="020B0606030504020204" pitchFamily="34" charset="0"/>
                <a:cs typeface="Times New Roman" panose="02020603050405020304" pitchFamily="18" charset="0"/>
              </a:rPr>
              <a:t>entoring and coaching</a:t>
            </a:r>
            <a:endParaRPr lang="en-US" dirty="0">
              <a:solidFill>
                <a:srgbClr val="8500EA"/>
              </a:solidFill>
              <a:latin typeface="Times New Roman" panose="02020603050405020304" pitchFamily="18" charset="0"/>
              <a:ea typeface="Open Sans" panose="020B0606030504020204" pitchFamily="34" charset="0"/>
              <a:cs typeface="Times New Roman" panose="02020603050405020304" pitchFamily="18" charset="0"/>
            </a:endParaRPr>
          </a:p>
        </p:txBody>
      </p:sp>
      <p:sp>
        <p:nvSpPr>
          <p:cNvPr id="16" name="文本框 15">
            <a:extLst>
              <a:ext uri="{FF2B5EF4-FFF2-40B4-BE49-F238E27FC236}">
                <a16:creationId xmlns:a16="http://schemas.microsoft.com/office/drawing/2014/main" id="{801424AC-F231-5A3D-6D40-9E7E855DBA67}"/>
              </a:ext>
            </a:extLst>
          </p:cNvPr>
          <p:cNvSpPr txBox="1"/>
          <p:nvPr/>
        </p:nvSpPr>
        <p:spPr>
          <a:xfrm>
            <a:off x="11901952" y="5346417"/>
            <a:ext cx="5200650" cy="923330"/>
          </a:xfrm>
          <a:prstGeom prst="rect">
            <a:avLst/>
          </a:prstGeom>
          <a:noFill/>
        </p:spPr>
        <p:txBody>
          <a:bodyPr wrap="square" rtlCol="0">
            <a:spAutoFit/>
          </a:bodyPr>
          <a:lstStyle/>
          <a:p>
            <a:r>
              <a:rPr lang="en-US" altLang="zh-CN" sz="5400" dirty="0">
                <a:latin typeface="Times New Roman" panose="02020603050405020304" pitchFamily="18" charset="0"/>
                <a:cs typeface="Times New Roman" panose="02020603050405020304" pitchFamily="18" charset="0"/>
              </a:rPr>
              <a:t>By </a:t>
            </a:r>
            <a:r>
              <a:rPr lang="en-US" altLang="zh-CN" sz="5400" dirty="0" err="1">
                <a:latin typeface="Times New Roman" panose="02020603050405020304" pitchFamily="18" charset="0"/>
                <a:cs typeface="Times New Roman" panose="02020603050405020304" pitchFamily="18" charset="0"/>
              </a:rPr>
              <a:t>kuiyou</a:t>
            </a:r>
            <a:endParaRPr lang="zh-CN" altLang="en-US" sz="5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64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a:extLst>
            <a:ext uri="{FF2B5EF4-FFF2-40B4-BE49-F238E27FC236}">
              <a16:creationId xmlns:a16="http://schemas.microsoft.com/office/drawing/2014/main" id="{CF59FBB6-B73C-FF7B-BB41-6C531AC4773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50CA729-6885-A023-9DF2-AF86450D88D4}"/>
              </a:ext>
            </a:extLst>
          </p:cNvPr>
          <p:cNvSpPr/>
          <p:nvPr/>
        </p:nvSpPr>
        <p:spPr>
          <a:xfrm>
            <a:off x="30961" y="8943974"/>
            <a:ext cx="18288000" cy="1343025"/>
          </a:xfrm>
          <a:prstGeom prst="rect">
            <a:avLst/>
          </a:prstGeom>
          <a:gradFill flip="none" rotWithShape="1">
            <a:gsLst>
              <a:gs pos="0">
                <a:srgbClr val="8500EA">
                  <a:shade val="30000"/>
                  <a:satMod val="115000"/>
                </a:srgbClr>
              </a:gs>
              <a:gs pos="50000">
                <a:srgbClr val="8500EA">
                  <a:shade val="67500"/>
                  <a:satMod val="115000"/>
                </a:srgbClr>
              </a:gs>
              <a:gs pos="100000">
                <a:srgbClr val="8500EA">
                  <a:shade val="100000"/>
                  <a:satMod val="115000"/>
                </a:srgb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qr code with a few black squares&#10;&#10;Description automatically generated">
            <a:extLst>
              <a:ext uri="{FF2B5EF4-FFF2-40B4-BE49-F238E27FC236}">
                <a16:creationId xmlns:a16="http://schemas.microsoft.com/office/drawing/2014/main" id="{CCCFFB51-B58D-CD78-8230-03617420AF2B}"/>
              </a:ext>
            </a:extLst>
          </p:cNvPr>
          <p:cNvPicPr>
            <a:picLocks noGrp="1" noChangeAspect="1"/>
          </p:cNvPicPr>
          <p:nvPr>
            <p:ph sz="quarter" idx="10"/>
          </p:nvPr>
        </p:nvPicPr>
        <p:blipFill>
          <a:blip r:embed="rId2"/>
          <a:stretch>
            <a:fillRect/>
          </a:stretch>
        </p:blipFill>
        <p:spPr>
          <a:xfrm flipV="1">
            <a:off x="0" y="10225078"/>
            <a:ext cx="61922" cy="61922"/>
          </a:xfrm>
        </p:spPr>
      </p:pic>
      <p:sp>
        <p:nvSpPr>
          <p:cNvPr id="5" name="文本框 4">
            <a:extLst>
              <a:ext uri="{FF2B5EF4-FFF2-40B4-BE49-F238E27FC236}">
                <a16:creationId xmlns:a16="http://schemas.microsoft.com/office/drawing/2014/main" id="{054C1013-A920-47B7-14EF-44BA681FFED3}"/>
              </a:ext>
            </a:extLst>
          </p:cNvPr>
          <p:cNvSpPr txBox="1"/>
          <p:nvPr/>
        </p:nvSpPr>
        <p:spPr>
          <a:xfrm>
            <a:off x="6686551" y="700087"/>
            <a:ext cx="3786188" cy="923330"/>
          </a:xfrm>
          <a:prstGeom prst="rect">
            <a:avLst/>
          </a:prstGeom>
          <a:noFill/>
        </p:spPr>
        <p:txBody>
          <a:bodyPr wrap="square" rtlCol="0">
            <a:spAutoFit/>
          </a:bodyPr>
          <a:lstStyle/>
          <a:p>
            <a:r>
              <a:rPr lang="en-US" altLang="zh-CN" sz="5400" dirty="0">
                <a:solidFill>
                  <a:srgbClr val="0070C0"/>
                </a:solidFill>
                <a:latin typeface="+mn-lt"/>
              </a:rPr>
              <a:t>Introduction</a:t>
            </a:r>
            <a:endParaRPr lang="zh-CN" altLang="en-US" sz="5400" dirty="0">
              <a:solidFill>
                <a:srgbClr val="0070C0"/>
              </a:solidFill>
              <a:latin typeface="+mn-lt"/>
            </a:endParaRPr>
          </a:p>
        </p:txBody>
      </p:sp>
      <p:sp>
        <p:nvSpPr>
          <p:cNvPr id="6" name="文本框 5">
            <a:extLst>
              <a:ext uri="{FF2B5EF4-FFF2-40B4-BE49-F238E27FC236}">
                <a16:creationId xmlns:a16="http://schemas.microsoft.com/office/drawing/2014/main" id="{0F961361-7713-4C7C-16B4-6D0E11D0553B}"/>
              </a:ext>
            </a:extLst>
          </p:cNvPr>
          <p:cNvSpPr txBox="1"/>
          <p:nvPr/>
        </p:nvSpPr>
        <p:spPr>
          <a:xfrm>
            <a:off x="2257426" y="2349913"/>
            <a:ext cx="12915901" cy="5185522"/>
          </a:xfrm>
          <a:prstGeom prst="rect">
            <a:avLst/>
          </a:prstGeom>
          <a:noFill/>
        </p:spPr>
        <p:txBody>
          <a:bodyPr wrap="square" rtlCol="0">
            <a:spAutoFit/>
          </a:bodyPr>
          <a:lstStyle/>
          <a:p>
            <a:pPr>
              <a:lnSpc>
                <a:spcPct val="150000"/>
              </a:lnSpc>
            </a:pPr>
            <a:r>
              <a:rPr lang="en-US" altLang="zh-CN" sz="2800" dirty="0">
                <a:latin typeface="Times New Roman" panose="02020603050405020304" pitchFamily="18" charset="0"/>
                <a:cs typeface="Times New Roman" panose="02020603050405020304" pitchFamily="18" charset="0"/>
              </a:rPr>
              <a:t>The National Health Service (NHS) in the UK is currently facing lots of problems, including staff challenges, funding. These issues are mainly the lack of unity of a common goal within the healthcare team or the lack of consideration of staff ideas leading to low morale amongst healthcare staff. Staff shortages also have multiple effects including increased workloads, increased stress and staff retention challenges (Waitzman, 2022). In addition, lack of leadership by some senior managers resulting in a lack of performance by both his team and the staff. Mentoring and coaching are two schemes which can develop the quality of care in healthcare teams (Murray. 2024). </a:t>
            </a:r>
            <a:endParaRPr lang="zh-CN" altLang="en-US" sz="2800" dirty="0">
              <a:latin typeface="Times New Roman" panose="02020603050405020304" pitchFamily="18" charset="0"/>
              <a:cs typeface="Times New Roman" panose="02020603050405020304" pitchFamily="18" charset="0"/>
            </a:endParaRPr>
          </a:p>
        </p:txBody>
      </p:sp>
      <p:pic>
        <p:nvPicPr>
          <p:cNvPr id="8" name="图片 7">
            <a:extLst>
              <a:ext uri="{FF2B5EF4-FFF2-40B4-BE49-F238E27FC236}">
                <a16:creationId xmlns:a16="http://schemas.microsoft.com/office/drawing/2014/main" id="{55B95BA2-2ABC-D646-8318-D593EA3722E8}"/>
              </a:ext>
            </a:extLst>
          </p:cNvPr>
          <p:cNvPicPr>
            <a:picLocks noChangeAspect="1"/>
          </p:cNvPicPr>
          <p:nvPr/>
        </p:nvPicPr>
        <p:blipFill>
          <a:blip r:embed="rId3"/>
          <a:stretch>
            <a:fillRect/>
          </a:stretch>
        </p:blipFill>
        <p:spPr>
          <a:xfrm>
            <a:off x="15673308" y="473129"/>
            <a:ext cx="1828959" cy="1682642"/>
          </a:xfrm>
          <a:prstGeom prst="rect">
            <a:avLst/>
          </a:prstGeom>
        </p:spPr>
      </p:pic>
    </p:spTree>
    <p:extLst>
      <p:ext uri="{BB962C8B-B14F-4D97-AF65-F5344CB8AC3E}">
        <p14:creationId xmlns:p14="http://schemas.microsoft.com/office/powerpoint/2010/main" val="2840432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4875" y="1044880"/>
            <a:ext cx="13968341" cy="981900"/>
          </a:xfrm>
        </p:spPr>
        <p:txBody>
          <a:bodyPr>
            <a:normAutofit/>
          </a:bodyPr>
          <a:lstStyle/>
          <a:p>
            <a:pPr>
              <a:defRPr sz="4600">
                <a:solidFill>
                  <a:srgbClr val="0072B1"/>
                </a:solidFill>
                <a:latin typeface="Calibri"/>
              </a:defRPr>
            </a:pPr>
            <a:r>
              <a:rPr sz="4200" dirty="0"/>
              <a:t>Overview of Coaching and Mentoring</a:t>
            </a:r>
            <a:r>
              <a:rPr lang="en-US" sz="4200" dirty="0"/>
              <a:t> in health and social care</a:t>
            </a:r>
            <a:endParaRPr sz="4200" dirty="0"/>
          </a:p>
        </p:txBody>
      </p:sp>
      <p:sp>
        <p:nvSpPr>
          <p:cNvPr id="5" name="Content Placeholder 4"/>
          <p:cNvSpPr>
            <a:spLocks noGrp="1"/>
          </p:cNvSpPr>
          <p:nvPr>
            <p:ph sz="quarter" idx="11"/>
          </p:nvPr>
        </p:nvSpPr>
        <p:spPr>
          <a:solidFill>
            <a:srgbClr val="0072B1"/>
          </a:solidFill>
        </p:spPr>
        <p:txBody>
          <a:bodyPr/>
          <a:lstStyle/>
          <a:p>
            <a:endParaRPr dirty="0"/>
          </a:p>
        </p:txBody>
      </p:sp>
      <p:sp>
        <p:nvSpPr>
          <p:cNvPr id="8" name="文本框 7">
            <a:extLst>
              <a:ext uri="{FF2B5EF4-FFF2-40B4-BE49-F238E27FC236}">
                <a16:creationId xmlns:a16="http://schemas.microsoft.com/office/drawing/2014/main" id="{5E2E2DBB-D142-33ED-FD56-6A56DF6209A9}"/>
              </a:ext>
            </a:extLst>
          </p:cNvPr>
          <p:cNvSpPr txBox="1"/>
          <p:nvPr/>
        </p:nvSpPr>
        <p:spPr>
          <a:xfrm>
            <a:off x="1604875" y="2738365"/>
            <a:ext cx="12948047" cy="5185522"/>
          </a:xfrm>
          <a:prstGeom prst="rect">
            <a:avLst/>
          </a:prstGeom>
          <a:noFill/>
        </p:spPr>
        <p:txBody>
          <a:bodyPr wrap="square">
            <a:spAutoFit/>
          </a:bodyPr>
          <a:lstStyle/>
          <a:p>
            <a:pPr>
              <a:lnSpc>
                <a:spcPct val="150000"/>
              </a:lnSpc>
            </a:pPr>
            <a:r>
              <a:rPr lang="en-US" altLang="zh-CN" dirty="0">
                <a:latin typeface="Times New Roman" panose="02020603050405020304" pitchFamily="18" charset="0"/>
                <a:cs typeface="Times New Roman" panose="02020603050405020304" pitchFamily="18" charset="0"/>
              </a:rPr>
              <a:t> </a:t>
            </a:r>
            <a:r>
              <a:rPr lang="en-US" altLang="zh-CN" sz="2800" dirty="0">
                <a:latin typeface="Times New Roman" panose="02020603050405020304" pitchFamily="18" charset="0"/>
                <a:cs typeface="Times New Roman" panose="02020603050405020304" pitchFamily="18" charset="0"/>
              </a:rPr>
              <a:t>The International Coach Federation (ICF) describes coaching as partnering with clients in a thought provoking and creative process that inspires them to maximize their personal and professional potential (ICF, 2018).</a:t>
            </a:r>
          </a:p>
          <a:p>
            <a:pPr>
              <a:lnSpc>
                <a:spcPct val="150000"/>
              </a:lnSpc>
            </a:pPr>
            <a:endParaRPr lang="en-US" altLang="zh-CN" sz="2800" dirty="0">
              <a:latin typeface="Times New Roman" panose="02020603050405020304" pitchFamily="18" charset="0"/>
              <a:cs typeface="Times New Roman" panose="02020603050405020304" pitchFamily="18" charset="0"/>
            </a:endParaRPr>
          </a:p>
          <a:p>
            <a:pPr>
              <a:lnSpc>
                <a:spcPct val="150000"/>
              </a:lnSpc>
            </a:pPr>
            <a:r>
              <a:rPr lang="en-US" altLang="zh-CN" sz="2800" dirty="0">
                <a:latin typeface="Times New Roman" panose="02020603050405020304" pitchFamily="18" charset="0"/>
                <a:cs typeface="Times New Roman" panose="02020603050405020304" pitchFamily="18" charset="0"/>
              </a:rPr>
              <a:t>In John Whitmore’s book ‘Performance Coaching’ states that coaches help them learn, not teach them (Whitmore, 2017). In other words, the coach does not have to be a technical expert on the job, but must have the credibility to build a good partnership.</a:t>
            </a:r>
          </a:p>
          <a:p>
            <a:pPr>
              <a:lnSpc>
                <a:spcPct val="150000"/>
              </a:lnSpc>
            </a:pPr>
            <a:endParaRPr lang="zh-CN" altLang="en-US" sz="2800" dirty="0">
              <a:latin typeface="Times New Roman" panose="02020603050405020304" pitchFamily="18" charset="0"/>
              <a:cs typeface="Times New Roman" panose="02020603050405020304" pitchFamily="18" charset="0"/>
            </a:endParaRPr>
          </a:p>
        </p:txBody>
      </p:sp>
      <p:sp>
        <p:nvSpPr>
          <p:cNvPr id="9" name="Rectangle 9">
            <a:extLst>
              <a:ext uri="{FF2B5EF4-FFF2-40B4-BE49-F238E27FC236}">
                <a16:creationId xmlns:a16="http://schemas.microsoft.com/office/drawing/2014/main" id="{A1A1C363-3EA3-2A06-FED1-291CE966C979}"/>
              </a:ext>
            </a:extLst>
          </p:cNvPr>
          <p:cNvSpPr/>
          <p:nvPr/>
        </p:nvSpPr>
        <p:spPr>
          <a:xfrm>
            <a:off x="0" y="8874422"/>
            <a:ext cx="18288000" cy="1412578"/>
          </a:xfrm>
          <a:prstGeom prst="rect">
            <a:avLst/>
          </a:prstGeom>
          <a:gradFill flip="none" rotWithShape="1">
            <a:gsLst>
              <a:gs pos="0">
                <a:srgbClr val="8500EA">
                  <a:shade val="30000"/>
                  <a:satMod val="115000"/>
                </a:srgbClr>
              </a:gs>
              <a:gs pos="50000">
                <a:srgbClr val="8500EA">
                  <a:shade val="67500"/>
                  <a:satMod val="115000"/>
                </a:srgbClr>
              </a:gs>
              <a:gs pos="100000">
                <a:srgbClr val="8500EA">
                  <a:shade val="100000"/>
                  <a:satMod val="115000"/>
                </a:srgb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图片 11">
            <a:extLst>
              <a:ext uri="{FF2B5EF4-FFF2-40B4-BE49-F238E27FC236}">
                <a16:creationId xmlns:a16="http://schemas.microsoft.com/office/drawing/2014/main" id="{1D899628-AF64-5229-F2C3-FC2A1082F700}"/>
              </a:ext>
            </a:extLst>
          </p:cNvPr>
          <p:cNvPicPr>
            <a:picLocks noChangeAspect="1"/>
          </p:cNvPicPr>
          <p:nvPr/>
        </p:nvPicPr>
        <p:blipFill>
          <a:blip r:embed="rId2"/>
          <a:stretch>
            <a:fillRect/>
          </a:stretch>
        </p:blipFill>
        <p:spPr>
          <a:xfrm>
            <a:off x="15240167" y="7191780"/>
            <a:ext cx="1828959" cy="16826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checkerboard(across)">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 calcmode="lin" valueType="num">
                                      <p:cBhvr additive="base">
                                        <p:cTn id="12"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image.png"/>
          <p:cNvPicPr>
            <a:picLocks noGrp="1" noChangeAspect="1"/>
          </p:cNvPicPr>
          <p:nvPr>
            <p:ph type="pic" idx="2"/>
          </p:nvPr>
        </p:nvPicPr>
        <p:blipFill>
          <a:blip r:embed="rId2"/>
          <a:srcRect t="3969" b="3969"/>
          <a:stretch>
            <a:fillRect/>
          </a:stretch>
        </p:blipFill>
        <p:spPr>
          <a:xfrm>
            <a:off x="15644813" y="463794"/>
            <a:ext cx="1824125" cy="1679331"/>
          </a:xfrm>
        </p:spPr>
      </p:pic>
      <p:sp>
        <p:nvSpPr>
          <p:cNvPr id="5" name="Content Placeholder 4"/>
          <p:cNvSpPr>
            <a:spLocks noGrp="1"/>
          </p:cNvSpPr>
          <p:nvPr>
            <p:ph sz="quarter" idx="11"/>
          </p:nvPr>
        </p:nvSpPr>
        <p:spPr>
          <a:solidFill>
            <a:srgbClr val="0072B1"/>
          </a:solidFill>
        </p:spPr>
        <p:txBody>
          <a:bodyPr/>
          <a:lstStyle/>
          <a:p>
            <a:endParaRPr/>
          </a:p>
        </p:txBody>
      </p:sp>
      <p:pic>
        <p:nvPicPr>
          <p:cNvPr id="6" name="图片 5">
            <a:extLst>
              <a:ext uri="{FF2B5EF4-FFF2-40B4-BE49-F238E27FC236}">
                <a16:creationId xmlns:a16="http://schemas.microsoft.com/office/drawing/2014/main" id="{1016CFA7-29E3-8BB4-ED04-762D0DBE9DEC}"/>
              </a:ext>
            </a:extLst>
          </p:cNvPr>
          <p:cNvPicPr>
            <a:picLocks noChangeAspect="1"/>
          </p:cNvPicPr>
          <p:nvPr/>
        </p:nvPicPr>
        <p:blipFill>
          <a:blip r:embed="rId3"/>
          <a:stretch>
            <a:fillRect/>
          </a:stretch>
        </p:blipFill>
        <p:spPr>
          <a:xfrm>
            <a:off x="0" y="8872728"/>
            <a:ext cx="18288000" cy="1414272"/>
          </a:xfrm>
          <a:prstGeom prst="rect">
            <a:avLst/>
          </a:prstGeom>
        </p:spPr>
      </p:pic>
      <p:sp>
        <p:nvSpPr>
          <p:cNvPr id="8" name="文本占位符 7">
            <a:extLst>
              <a:ext uri="{FF2B5EF4-FFF2-40B4-BE49-F238E27FC236}">
                <a16:creationId xmlns:a16="http://schemas.microsoft.com/office/drawing/2014/main" id="{369851DA-5904-126B-642F-00590DD9C599}"/>
              </a:ext>
            </a:extLst>
          </p:cNvPr>
          <p:cNvSpPr>
            <a:spLocks noGrp="1"/>
          </p:cNvSpPr>
          <p:nvPr>
            <p:ph type="body" idx="1"/>
          </p:nvPr>
        </p:nvSpPr>
        <p:spPr>
          <a:xfrm>
            <a:off x="1389038" y="785724"/>
            <a:ext cx="13968341" cy="3390633"/>
          </a:xfrm>
        </p:spPr>
        <p:txBody>
          <a:bodyPr>
            <a:normAutofit/>
          </a:bodyPr>
          <a:lstStyle/>
          <a:p>
            <a:pPr>
              <a:lnSpc>
                <a:spcPct val="150000"/>
              </a:lnSpc>
            </a:pPr>
            <a:r>
              <a:rPr lang="en-US" altLang="zh-CN" sz="2800" dirty="0">
                <a:latin typeface="Times New Roman" panose="02020603050405020304" pitchFamily="18" charset="0"/>
                <a:cs typeface="Times New Roman" panose="02020603050405020304" pitchFamily="18" charset="0"/>
              </a:rPr>
              <a:t>In contrast, mentoring usually lasts longer. It involves the sharing of knowledge, experience and ideas. Mentors will teach more about a specific area of knowledge and focus on doing personal and professional development. An experienced mentor is usually in the same field as the mentee, and they will help based on their own experience, combined with questioning, listening and feedback (Burgess, </a:t>
            </a:r>
            <a:r>
              <a:rPr lang="en-US" altLang="zh-CN" sz="2800" dirty="0" err="1">
                <a:latin typeface="Times New Roman" panose="02020603050405020304" pitchFamily="18" charset="0"/>
                <a:cs typeface="Times New Roman" panose="02020603050405020304" pitchFamily="18" charset="0"/>
              </a:rPr>
              <a:t>Diggel</a:t>
            </a:r>
            <a:r>
              <a:rPr lang="en-US" altLang="zh-CN" sz="2800" dirty="0">
                <a:latin typeface="Times New Roman" panose="02020603050405020304" pitchFamily="18" charset="0"/>
                <a:cs typeface="Times New Roman" panose="02020603050405020304" pitchFamily="18" charset="0"/>
              </a:rPr>
              <a:t> and </a:t>
            </a:r>
            <a:r>
              <a:rPr lang="en-US" altLang="zh-CN" sz="2800" dirty="0" err="1">
                <a:latin typeface="Times New Roman" panose="02020603050405020304" pitchFamily="18" charset="0"/>
                <a:cs typeface="Times New Roman" panose="02020603050405020304" pitchFamily="18" charset="0"/>
              </a:rPr>
              <a:t>Mellis</a:t>
            </a:r>
            <a:r>
              <a:rPr lang="en-US" altLang="zh-CN" sz="2800" dirty="0">
                <a:latin typeface="Times New Roman" panose="02020603050405020304" pitchFamily="18" charset="0"/>
                <a:cs typeface="Times New Roman" panose="02020603050405020304" pitchFamily="18" charset="0"/>
              </a:rPr>
              <a:t>, 2018).</a:t>
            </a:r>
            <a:endParaRPr lang="zh-CN" altLang="en-US" sz="2800" dirty="0">
              <a:latin typeface="Times New Roman" panose="02020603050405020304" pitchFamily="18" charset="0"/>
              <a:cs typeface="Times New Roman" panose="02020603050405020304" pitchFamily="18" charset="0"/>
            </a:endParaRPr>
          </a:p>
        </p:txBody>
      </p:sp>
      <p:sp>
        <p:nvSpPr>
          <p:cNvPr id="11" name="对话气泡: 椭圆形 10">
            <a:extLst>
              <a:ext uri="{FF2B5EF4-FFF2-40B4-BE49-F238E27FC236}">
                <a16:creationId xmlns:a16="http://schemas.microsoft.com/office/drawing/2014/main" id="{8D60F8A5-64BF-6148-FD5C-EF18853B8929}"/>
              </a:ext>
            </a:extLst>
          </p:cNvPr>
          <p:cNvSpPr/>
          <p:nvPr/>
        </p:nvSpPr>
        <p:spPr>
          <a:xfrm>
            <a:off x="1760927" y="4296237"/>
            <a:ext cx="5314942" cy="3906447"/>
          </a:xfrm>
          <a:prstGeom prst="wedgeEllipseCallout">
            <a:avLst>
              <a:gd name="adj1" fmla="val -24769"/>
              <a:gd name="adj2" fmla="val 59676"/>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altLang="zh-CN" sz="2400" dirty="0">
                <a:latin typeface="Times New Roman" panose="02020603050405020304" pitchFamily="18" charset="0"/>
                <a:cs typeface="Times New Roman" panose="02020603050405020304" pitchFamily="18" charset="0"/>
              </a:rPr>
              <a:t>Coaches help to clarify or explain the work (to find solutions) and improve self-esteem, so they don't need expertise in the field</a:t>
            </a:r>
            <a:endParaRPr lang="zh-CN" altLang="en-US" sz="2400" dirty="0">
              <a:latin typeface="Times New Roman" panose="02020603050405020304" pitchFamily="18" charset="0"/>
              <a:cs typeface="Times New Roman" panose="02020603050405020304" pitchFamily="18" charset="0"/>
            </a:endParaRPr>
          </a:p>
        </p:txBody>
      </p:sp>
      <p:sp>
        <p:nvSpPr>
          <p:cNvPr id="13" name="对话气泡: 椭圆形 12">
            <a:extLst>
              <a:ext uri="{FF2B5EF4-FFF2-40B4-BE49-F238E27FC236}">
                <a16:creationId xmlns:a16="http://schemas.microsoft.com/office/drawing/2014/main" id="{E3ECBEA3-4387-62B7-74F5-83724F108E62}"/>
              </a:ext>
            </a:extLst>
          </p:cNvPr>
          <p:cNvSpPr/>
          <p:nvPr/>
        </p:nvSpPr>
        <p:spPr>
          <a:xfrm flipH="1">
            <a:off x="10829925" y="4296237"/>
            <a:ext cx="4972050" cy="3901993"/>
          </a:xfrm>
          <a:prstGeom prst="wedgeEllipseCallout">
            <a:avLst>
              <a:gd name="adj1" fmla="val -34914"/>
              <a:gd name="adj2" fmla="val 5777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Times New Roman" panose="02020603050405020304" pitchFamily="18" charset="0"/>
                <a:cs typeface="Times New Roman" panose="02020603050405020304" pitchFamily="18" charset="0"/>
              </a:rPr>
              <a:t>While mentors will help a lot in terms of specialized field knowledge</a:t>
            </a:r>
            <a:endParaRPr lang="zh-CN" altLang="en-US" sz="1600"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arn(inVertic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Effect transition="in" filter="fade">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500" fill="hold"/>
                                        <p:tgtEl>
                                          <p:spTgt spid="13"/>
                                        </p:tgtEl>
                                        <p:attrNameLst>
                                          <p:attrName>ppt_w</p:attrName>
                                        </p:attrNameLst>
                                      </p:cBhvr>
                                      <p:tavLst>
                                        <p:tav tm="0">
                                          <p:val>
                                            <p:fltVal val="0"/>
                                          </p:val>
                                        </p:tav>
                                        <p:tav tm="100000">
                                          <p:val>
                                            <p:strVal val="#ppt_w"/>
                                          </p:val>
                                        </p:tav>
                                      </p:tavLst>
                                    </p:anim>
                                    <p:anim calcmode="lin" valueType="num">
                                      <p:cBhvr>
                                        <p:cTn id="20" dur="500" fill="hold"/>
                                        <p:tgtEl>
                                          <p:spTgt spid="13"/>
                                        </p:tgtEl>
                                        <p:attrNameLst>
                                          <p:attrName>ppt_h</p:attrName>
                                        </p:attrNameLst>
                                      </p:cBhvr>
                                      <p:tavLst>
                                        <p:tav tm="0">
                                          <p:val>
                                            <p:fltVal val="0"/>
                                          </p:val>
                                        </p:tav>
                                        <p:tav tm="100000">
                                          <p:val>
                                            <p:strVal val="#ppt_h"/>
                                          </p:val>
                                        </p:tav>
                                      </p:tavLst>
                                    </p:anim>
                                    <p:animEffect transition="in" filter="fade">
                                      <p:cBhvr>
                                        <p:cTn id="2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148B0-AFD7-6C32-8637-18BB1E06FBB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08A009B-6888-F198-571B-B757D66ED64E}"/>
              </a:ext>
            </a:extLst>
          </p:cNvPr>
          <p:cNvSpPr>
            <a:spLocks noGrp="1"/>
          </p:cNvSpPr>
          <p:nvPr>
            <p:ph sz="quarter" idx="11"/>
          </p:nvPr>
        </p:nvSpPr>
        <p:spPr>
          <a:solidFill>
            <a:srgbClr val="0072B1"/>
          </a:solidFill>
        </p:spPr>
        <p:txBody>
          <a:bodyPr/>
          <a:lstStyle/>
          <a:p>
            <a:endParaRPr dirty="0"/>
          </a:p>
        </p:txBody>
      </p:sp>
      <p:sp>
        <p:nvSpPr>
          <p:cNvPr id="7" name="标题 6">
            <a:extLst>
              <a:ext uri="{FF2B5EF4-FFF2-40B4-BE49-F238E27FC236}">
                <a16:creationId xmlns:a16="http://schemas.microsoft.com/office/drawing/2014/main" id="{33407BF2-D01F-E315-B94F-F9A222A114E1}"/>
              </a:ext>
            </a:extLst>
          </p:cNvPr>
          <p:cNvSpPr>
            <a:spLocks noGrp="1"/>
          </p:cNvSpPr>
          <p:nvPr>
            <p:ph type="title"/>
          </p:nvPr>
        </p:nvSpPr>
        <p:spPr>
          <a:xfrm>
            <a:off x="3345588" y="914401"/>
            <a:ext cx="10770464" cy="981900"/>
          </a:xfrm>
        </p:spPr>
        <p:txBody>
          <a:bodyPr>
            <a:normAutofit/>
          </a:bodyPr>
          <a:lstStyle/>
          <a:p>
            <a:r>
              <a:rPr lang="en-US" altLang="zh-CN" sz="4000" dirty="0">
                <a:solidFill>
                  <a:srgbClr val="0070C0"/>
                </a:solidFill>
                <a:latin typeface="+mn-lt"/>
              </a:rPr>
              <a:t>The benefits of coaching and mentoring programs</a:t>
            </a:r>
            <a:endParaRPr lang="zh-CN" altLang="en-US" sz="4000" dirty="0">
              <a:solidFill>
                <a:srgbClr val="0070C0"/>
              </a:solidFill>
              <a:latin typeface="+mn-lt"/>
            </a:endParaRPr>
          </a:p>
        </p:txBody>
      </p:sp>
      <p:sp>
        <p:nvSpPr>
          <p:cNvPr id="9" name="文本占位符 8">
            <a:extLst>
              <a:ext uri="{FF2B5EF4-FFF2-40B4-BE49-F238E27FC236}">
                <a16:creationId xmlns:a16="http://schemas.microsoft.com/office/drawing/2014/main" id="{486AD015-3D91-0C5B-FFF8-15D3AA61D527}"/>
              </a:ext>
            </a:extLst>
          </p:cNvPr>
          <p:cNvSpPr>
            <a:spLocks noGrp="1"/>
          </p:cNvSpPr>
          <p:nvPr>
            <p:ph type="body" idx="1"/>
          </p:nvPr>
        </p:nvSpPr>
        <p:spPr>
          <a:xfrm>
            <a:off x="1452279" y="2156747"/>
            <a:ext cx="13968341" cy="7324190"/>
          </a:xfrm>
        </p:spPr>
        <p:txBody>
          <a:bodyPr>
            <a:normAutofit/>
          </a:bodyPr>
          <a:lstStyle/>
          <a:p>
            <a:pPr>
              <a:lnSpc>
                <a:spcPct val="150000"/>
              </a:lnSpc>
              <a:buFont typeface="Wingdings" panose="05000000000000000000" pitchFamily="2" charset="2"/>
              <a:buChar char="l"/>
            </a:pPr>
            <a:r>
              <a:rPr lang="en-US" altLang="zh-CN" sz="2800" dirty="0">
                <a:latin typeface="Times New Roman" panose="02020603050405020304" pitchFamily="18" charset="0"/>
                <a:cs typeface="Times New Roman" panose="02020603050405020304" pitchFamily="18" charset="0"/>
              </a:rPr>
              <a:t>Mentoring in particular can improve employee morale and job satisfaction by providing support and a sense of belonging within the organization (Clutterbuck, 2004).</a:t>
            </a:r>
          </a:p>
          <a:p>
            <a:pPr marL="76200" indent="0">
              <a:lnSpc>
                <a:spcPct val="150000"/>
              </a:lnSpc>
              <a:buNone/>
            </a:pPr>
            <a:endParaRPr lang="en-US" altLang="zh-CN" sz="2800" dirty="0">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l"/>
            </a:pPr>
            <a:r>
              <a:rPr lang="en-US" altLang="zh-CN" sz="2800" dirty="0">
                <a:latin typeface="Times New Roman" panose="02020603050405020304" pitchFamily="18" charset="0"/>
                <a:cs typeface="Times New Roman" panose="02020603050405020304" pitchFamily="18" charset="0"/>
              </a:rPr>
              <a:t>In Grant, </a:t>
            </a:r>
            <a:r>
              <a:rPr lang="en-US" altLang="zh-CN" sz="2800" dirty="0" err="1">
                <a:latin typeface="Times New Roman" panose="02020603050405020304" pitchFamily="18" charset="0"/>
                <a:cs typeface="Times New Roman" panose="02020603050405020304" pitchFamily="18" charset="0"/>
              </a:rPr>
              <a:t>Curtayne</a:t>
            </a:r>
            <a:r>
              <a:rPr lang="en-US" altLang="zh-CN" sz="2800" dirty="0">
                <a:latin typeface="Times New Roman" panose="02020603050405020304" pitchFamily="18" charset="0"/>
                <a:cs typeface="Times New Roman" panose="02020603050405020304" pitchFamily="18" charset="0"/>
              </a:rPr>
              <a:t> and Burton's study it was shown that coaching can help individuals develop better coping strategies and thus improve their stress management (Grant, </a:t>
            </a:r>
            <a:r>
              <a:rPr lang="en-US" altLang="zh-CN" sz="2800" dirty="0" err="1">
                <a:latin typeface="Times New Roman" panose="02020603050405020304" pitchFamily="18" charset="0"/>
                <a:cs typeface="Times New Roman" panose="02020603050405020304" pitchFamily="18" charset="0"/>
              </a:rPr>
              <a:t>Curtayne</a:t>
            </a:r>
            <a:r>
              <a:rPr lang="en-US" altLang="zh-CN" sz="2800" dirty="0">
                <a:latin typeface="Times New Roman" panose="02020603050405020304" pitchFamily="18" charset="0"/>
                <a:cs typeface="Times New Roman" panose="02020603050405020304" pitchFamily="18" charset="0"/>
              </a:rPr>
              <a:t> and Burton, 2009).</a:t>
            </a:r>
          </a:p>
          <a:p>
            <a:pPr>
              <a:lnSpc>
                <a:spcPct val="150000"/>
              </a:lnSpc>
              <a:buFont typeface="Wingdings" panose="05000000000000000000" pitchFamily="2" charset="2"/>
              <a:buChar char="l"/>
            </a:pPr>
            <a:endParaRPr lang="en-US" altLang="zh-CN" sz="2800" dirty="0">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l"/>
            </a:pPr>
            <a:r>
              <a:rPr lang="en-US" altLang="zh-CN" sz="2800" dirty="0">
                <a:latin typeface="Times New Roman" panose="02020603050405020304" pitchFamily="18" charset="0"/>
                <a:cs typeface="Times New Roman" panose="02020603050405020304" pitchFamily="18" charset="0"/>
              </a:rPr>
              <a:t>Both two authors considered that coaching can improve goal attainment, increase resilience and workplace well-being, and reduce depression and stress. </a:t>
            </a:r>
            <a:endParaRPr lang="zh-CN" altLang="en-US" sz="2800" dirty="0">
              <a:latin typeface="Times New Roman" panose="02020603050405020304" pitchFamily="18" charset="0"/>
              <a:cs typeface="Times New Roman" panose="02020603050405020304" pitchFamily="18" charset="0"/>
            </a:endParaRPr>
          </a:p>
        </p:txBody>
      </p:sp>
      <p:pic>
        <p:nvPicPr>
          <p:cNvPr id="12" name="图片 11">
            <a:extLst>
              <a:ext uri="{FF2B5EF4-FFF2-40B4-BE49-F238E27FC236}">
                <a16:creationId xmlns:a16="http://schemas.microsoft.com/office/drawing/2014/main" id="{1FE69F9E-B3BB-F865-E616-EBA64DC89E2D}"/>
              </a:ext>
            </a:extLst>
          </p:cNvPr>
          <p:cNvPicPr>
            <a:picLocks noChangeAspect="1"/>
          </p:cNvPicPr>
          <p:nvPr/>
        </p:nvPicPr>
        <p:blipFill>
          <a:blip r:embed="rId2"/>
          <a:stretch>
            <a:fillRect/>
          </a:stretch>
        </p:blipFill>
        <p:spPr>
          <a:xfrm>
            <a:off x="0" y="8894089"/>
            <a:ext cx="18288000" cy="1414272"/>
          </a:xfrm>
          <a:prstGeom prst="rect">
            <a:avLst/>
          </a:prstGeom>
        </p:spPr>
      </p:pic>
      <p:pic>
        <p:nvPicPr>
          <p:cNvPr id="13" name="图片 12">
            <a:extLst>
              <a:ext uri="{FF2B5EF4-FFF2-40B4-BE49-F238E27FC236}">
                <a16:creationId xmlns:a16="http://schemas.microsoft.com/office/drawing/2014/main" id="{D6F26174-7C2C-856A-DD3F-892ED0205E81}"/>
              </a:ext>
            </a:extLst>
          </p:cNvPr>
          <p:cNvPicPr>
            <a:picLocks noChangeAspect="1"/>
          </p:cNvPicPr>
          <p:nvPr/>
        </p:nvPicPr>
        <p:blipFill>
          <a:blip r:embed="rId3"/>
          <a:stretch>
            <a:fillRect/>
          </a:stretch>
        </p:blipFill>
        <p:spPr>
          <a:xfrm>
            <a:off x="15539967" y="6959654"/>
            <a:ext cx="1828959" cy="1682642"/>
          </a:xfrm>
          <a:prstGeom prst="rect">
            <a:avLst/>
          </a:prstGeom>
        </p:spPr>
      </p:pic>
      <p:sp>
        <p:nvSpPr>
          <p:cNvPr id="14" name="箭头: 五边形 13">
            <a:extLst>
              <a:ext uri="{FF2B5EF4-FFF2-40B4-BE49-F238E27FC236}">
                <a16:creationId xmlns:a16="http://schemas.microsoft.com/office/drawing/2014/main" id="{7BC52FF5-2033-61D6-30B6-F16126C31BAD}"/>
              </a:ext>
            </a:extLst>
          </p:cNvPr>
          <p:cNvSpPr/>
          <p:nvPr/>
        </p:nvSpPr>
        <p:spPr>
          <a:xfrm>
            <a:off x="5100299" y="2737622"/>
            <a:ext cx="8413025" cy="5063353"/>
          </a:xfrm>
          <a:prstGeom prst="homePlate">
            <a:avLst>
              <a:gd name="adj" fmla="val 4661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Times New Roman" panose="02020603050405020304" pitchFamily="18" charset="0"/>
                <a:cs typeface="Times New Roman" panose="02020603050405020304" pitchFamily="18" charset="0"/>
              </a:rPr>
              <a:t>Mentoring, in particular, plays a crucial role in career development. In research by Allen et al, it was found that people who receive mentoring typically experience faster, more successful career development than those who do not (Allen et al, 2004). They also showed that mentoring can be categorized into career-related mentoring and psychosocial mentoring</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6936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wipe(down)">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1000"/>
                                        <p:tgtEl>
                                          <p:spTgt spid="9">
                                            <p:txEl>
                                              <p:pRg st="2" end="2"/>
                                            </p:txEl>
                                          </p:spTgt>
                                        </p:tgtEl>
                                      </p:cBhvr>
                                    </p:animEffect>
                                    <p:anim calcmode="lin" valueType="num">
                                      <p:cBhvr>
                                        <p:cTn id="1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Effect transition="in" filter="fade">
                                      <p:cBhvr>
                                        <p:cTn id="19" dur="500"/>
                                        <p:tgtEl>
                                          <p:spTgt spid="9">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wheel(1)">
                                      <p:cBhvr>
                                        <p:cTn id="24"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image.png"/>
          <p:cNvPicPr>
            <a:picLocks noGrp="1" noChangeAspect="1"/>
          </p:cNvPicPr>
          <p:nvPr>
            <p:ph type="pic" idx="2"/>
          </p:nvPr>
        </p:nvPicPr>
        <p:blipFill>
          <a:blip r:embed="rId2"/>
          <a:srcRect t="3969" b="3969"/>
          <a:stretch>
            <a:fillRect/>
          </a:stretch>
        </p:blipFill>
        <p:spPr/>
      </p:pic>
      <p:sp>
        <p:nvSpPr>
          <p:cNvPr id="3" name="Text Placeholder 2"/>
          <p:cNvSpPr>
            <a:spLocks noGrp="1"/>
          </p:cNvSpPr>
          <p:nvPr>
            <p:ph type="body" idx="1"/>
          </p:nvPr>
        </p:nvSpPr>
        <p:spPr>
          <a:xfrm>
            <a:off x="1189012" y="2708031"/>
            <a:ext cx="13968341" cy="7324190"/>
          </a:xfrm>
        </p:spPr>
        <p:txBody>
          <a:bodyPr>
            <a:normAutofit/>
          </a:bodyPr>
          <a:lstStyle/>
          <a:p>
            <a:pPr>
              <a:lnSpc>
                <a:spcPct val="150000"/>
              </a:lnSpc>
              <a:buFont typeface="Wingdings" panose="05000000000000000000" pitchFamily="2" charset="2"/>
              <a:buChar char="l"/>
              <a:defRPr sz="3600">
                <a:latin typeface="Calibri"/>
              </a:defRPr>
            </a:pPr>
            <a:r>
              <a:rPr lang="en-US" sz="2800" dirty="0">
                <a:latin typeface="Times New Roman" panose="02020603050405020304" pitchFamily="18" charset="0"/>
                <a:cs typeface="Times New Roman" panose="02020603050405020304" pitchFamily="18" charset="0"/>
              </a:rPr>
              <a:t>Organizations that implement mentoring programs typically see a reduction in staff turnover and an increase in loyalty as employees feel more supported and valued (Reeves, 2023). </a:t>
            </a:r>
          </a:p>
          <a:p>
            <a:pPr>
              <a:lnSpc>
                <a:spcPct val="150000"/>
              </a:lnSpc>
              <a:defRPr sz="3600">
                <a:latin typeface="Calibri"/>
              </a:defRPr>
            </a:pPr>
            <a:endParaRPr lang="en-US" sz="2800" dirty="0">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l"/>
              <a:defRPr sz="3600">
                <a:latin typeface="Calibri"/>
              </a:defRPr>
            </a:pPr>
            <a:r>
              <a:rPr lang="en-US" sz="2800" dirty="0">
                <a:latin typeface="Times New Roman" panose="02020603050405020304" pitchFamily="18" charset="0"/>
                <a:cs typeface="Times New Roman" panose="02020603050405020304" pitchFamily="18" charset="0"/>
              </a:rPr>
              <a:t>The Health Foundation, (2019) also demonstrates particularly in the UK, the presence of coaching and mentoring programs fosters a culture of continuous learning and development. </a:t>
            </a:r>
          </a:p>
          <a:p>
            <a:pPr>
              <a:lnSpc>
                <a:spcPct val="150000"/>
              </a:lnSpc>
              <a:defRPr sz="3600">
                <a:latin typeface="Calibri"/>
              </a:defRPr>
            </a:pPr>
            <a:endParaRPr lang="en-US" sz="2800" dirty="0">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l"/>
              <a:defRPr sz="3600">
                <a:latin typeface="Calibri"/>
              </a:defRPr>
            </a:pPr>
            <a:r>
              <a:rPr lang="en-US" sz="2800" dirty="0">
                <a:latin typeface="Times New Roman" panose="02020603050405020304" pitchFamily="18" charset="0"/>
                <a:cs typeface="Times New Roman" panose="02020603050405020304" pitchFamily="18" charset="0"/>
              </a:rPr>
              <a:t> Coaching also plays an important role in fostering leadership development in managers (Hu et al, 2022). </a:t>
            </a:r>
            <a:endParaRPr sz="2800" dirty="0">
              <a:latin typeface="Times New Roman" panose="02020603050405020304" pitchFamily="18" charset="0"/>
              <a:cs typeface="Times New Roman" panose="02020603050405020304" pitchFamily="18" charset="0"/>
            </a:endParaRPr>
          </a:p>
        </p:txBody>
      </p:sp>
      <p:sp>
        <p:nvSpPr>
          <p:cNvPr id="4" name="Title 3"/>
          <p:cNvSpPr>
            <a:spLocks noGrp="1"/>
          </p:cNvSpPr>
          <p:nvPr>
            <p:ph type="title"/>
          </p:nvPr>
        </p:nvSpPr>
        <p:spPr>
          <a:xfrm>
            <a:off x="1176143" y="757237"/>
            <a:ext cx="6512788" cy="981900"/>
          </a:xfrm>
        </p:spPr>
        <p:txBody>
          <a:bodyPr>
            <a:noAutofit/>
          </a:bodyPr>
          <a:lstStyle/>
          <a:p>
            <a:pPr>
              <a:defRPr sz="4600">
                <a:solidFill>
                  <a:srgbClr val="0072B1"/>
                </a:solidFill>
                <a:latin typeface="Calibri"/>
              </a:defRPr>
            </a:pPr>
            <a:r>
              <a:rPr lang="en-US" sz="5400" dirty="0"/>
              <a:t>For the organization…</a:t>
            </a:r>
            <a:endParaRPr sz="5400" dirty="0"/>
          </a:p>
        </p:txBody>
      </p:sp>
      <p:sp>
        <p:nvSpPr>
          <p:cNvPr id="5" name="Content Placeholder 4"/>
          <p:cNvSpPr>
            <a:spLocks noGrp="1"/>
          </p:cNvSpPr>
          <p:nvPr>
            <p:ph sz="quarter" idx="11"/>
          </p:nvPr>
        </p:nvSpPr>
        <p:spPr>
          <a:solidFill>
            <a:srgbClr val="0072B1"/>
          </a:solidFill>
        </p:spPr>
        <p:txBody>
          <a:bodyPr/>
          <a:lstStyle/>
          <a:p>
            <a:endParaRPr/>
          </a:p>
        </p:txBody>
      </p:sp>
      <p:pic>
        <p:nvPicPr>
          <p:cNvPr id="6" name="图片 5">
            <a:extLst>
              <a:ext uri="{FF2B5EF4-FFF2-40B4-BE49-F238E27FC236}">
                <a16:creationId xmlns:a16="http://schemas.microsoft.com/office/drawing/2014/main" id="{D9633354-6F6E-E6FA-A3FC-2775BDCD5AD6}"/>
              </a:ext>
            </a:extLst>
          </p:cNvPr>
          <p:cNvPicPr>
            <a:picLocks noChangeAspect="1"/>
          </p:cNvPicPr>
          <p:nvPr/>
        </p:nvPicPr>
        <p:blipFill>
          <a:blip r:embed="rId3"/>
          <a:stretch>
            <a:fillRect/>
          </a:stretch>
        </p:blipFill>
        <p:spPr>
          <a:xfrm>
            <a:off x="0" y="8872728"/>
            <a:ext cx="18288000" cy="14142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circle(in)">
                                      <p:cBhvr>
                                        <p:cTn id="14" dur="20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image.png"/>
          <p:cNvPicPr>
            <a:picLocks noGrp="1" noChangeAspect="1"/>
          </p:cNvPicPr>
          <p:nvPr>
            <p:ph type="pic" idx="2"/>
          </p:nvPr>
        </p:nvPicPr>
        <p:blipFill>
          <a:blip r:embed="rId2"/>
          <a:srcRect t="3969" b="3969"/>
          <a:stretch>
            <a:fillRect/>
          </a:stretch>
        </p:blipFill>
        <p:spPr>
          <a:xfrm>
            <a:off x="15544801" y="7193397"/>
            <a:ext cx="1824125" cy="1679331"/>
          </a:xfrm>
        </p:spPr>
      </p:pic>
      <p:sp>
        <p:nvSpPr>
          <p:cNvPr id="3" name="Text Placeholder 2"/>
          <p:cNvSpPr>
            <a:spLocks noGrp="1"/>
          </p:cNvSpPr>
          <p:nvPr>
            <p:ph type="body" idx="1"/>
          </p:nvPr>
        </p:nvSpPr>
        <p:spPr/>
        <p:txBody>
          <a:bodyPr>
            <a:normAutofit/>
          </a:bodyPr>
          <a:lstStyle/>
          <a:p>
            <a:pPr marL="76200" indent="0">
              <a:lnSpc>
                <a:spcPct val="150000"/>
              </a:lnSpc>
              <a:buNone/>
              <a:defRPr sz="3600">
                <a:latin typeface="Calibri"/>
              </a:defRPr>
            </a:pPr>
            <a:r>
              <a:rPr lang="en-US" sz="2800" dirty="0">
                <a:latin typeface="Times New Roman" panose="02020603050405020304" pitchFamily="18" charset="0"/>
                <a:cs typeface="Times New Roman" panose="02020603050405020304" pitchFamily="18" charset="0"/>
              </a:rPr>
              <a:t>The term ‘a coaching culture’ in healthcare means an organizational environment where coaching principles and practices are embedded in daily interactions and operations. This culture emphasizes continuous learning, feedback and effective communication, which will build effective teams or organizations in healthcare (Clutterbuck, Megginson and Bajer, 2016).</a:t>
            </a:r>
          </a:p>
          <a:p>
            <a:pPr>
              <a:lnSpc>
                <a:spcPct val="150000"/>
              </a:lnSpc>
              <a:defRPr sz="3600">
                <a:latin typeface="Calibri"/>
              </a:defRPr>
            </a:pPr>
            <a:endParaRPr lang="en-US" sz="2800" dirty="0">
              <a:latin typeface="Times New Roman" panose="02020603050405020304" pitchFamily="18" charset="0"/>
              <a:cs typeface="Times New Roman" panose="02020603050405020304" pitchFamily="18" charset="0"/>
            </a:endParaRPr>
          </a:p>
          <a:p>
            <a:pPr marL="76200" indent="0">
              <a:lnSpc>
                <a:spcPct val="150000"/>
              </a:lnSpc>
              <a:buNone/>
              <a:defRPr sz="3600">
                <a:latin typeface="Calibri"/>
              </a:defRPr>
            </a:pPr>
            <a:r>
              <a:rPr lang="en-US" sz="2800" dirty="0">
                <a:latin typeface="Times New Roman" panose="02020603050405020304" pitchFamily="18" charset="0"/>
                <a:cs typeface="Times New Roman" panose="02020603050405020304" pitchFamily="18" charset="0"/>
              </a:rPr>
              <a:t>In a compassionate culture, focusing on growth and support through coaching can increase healthcare professionals' empathy and consideration for those in need or suffering, and should prioritize the well-being of patients (Zulueta, 2021). </a:t>
            </a:r>
            <a:endParaRPr sz="2800" dirty="0">
              <a:latin typeface="Times New Roman" panose="02020603050405020304" pitchFamily="18" charset="0"/>
              <a:cs typeface="Times New Roman" panose="02020603050405020304" pitchFamily="18" charset="0"/>
            </a:endParaRPr>
          </a:p>
        </p:txBody>
      </p:sp>
      <p:sp>
        <p:nvSpPr>
          <p:cNvPr id="4" name="Title 3"/>
          <p:cNvSpPr>
            <a:spLocks noGrp="1"/>
          </p:cNvSpPr>
          <p:nvPr>
            <p:ph type="title"/>
          </p:nvPr>
        </p:nvSpPr>
        <p:spPr>
          <a:xfrm>
            <a:off x="919074" y="685775"/>
            <a:ext cx="5955575" cy="981900"/>
          </a:xfrm>
        </p:spPr>
        <p:txBody>
          <a:bodyPr>
            <a:noAutofit/>
          </a:bodyPr>
          <a:lstStyle/>
          <a:p>
            <a:pPr>
              <a:defRPr sz="4600">
                <a:solidFill>
                  <a:srgbClr val="0072B1"/>
                </a:solidFill>
                <a:latin typeface="Calibri"/>
              </a:defRPr>
            </a:pPr>
            <a:r>
              <a:rPr lang="en-US" sz="5400" dirty="0">
                <a:solidFill>
                  <a:srgbClr val="0070C0"/>
                </a:solidFill>
              </a:rPr>
              <a:t>‘A coaching culture’</a:t>
            </a:r>
            <a:endParaRPr sz="5400" dirty="0">
              <a:solidFill>
                <a:srgbClr val="0070C0"/>
              </a:solidFill>
            </a:endParaRPr>
          </a:p>
        </p:txBody>
      </p:sp>
      <p:sp>
        <p:nvSpPr>
          <p:cNvPr id="5" name="Content Placeholder 4"/>
          <p:cNvSpPr>
            <a:spLocks noGrp="1"/>
          </p:cNvSpPr>
          <p:nvPr>
            <p:ph sz="quarter" idx="11"/>
          </p:nvPr>
        </p:nvSpPr>
        <p:spPr>
          <a:solidFill>
            <a:srgbClr val="0072B1"/>
          </a:solidFill>
        </p:spPr>
        <p:txBody>
          <a:bodyPr/>
          <a:lstStyle/>
          <a:p>
            <a:endParaRPr/>
          </a:p>
        </p:txBody>
      </p:sp>
      <p:pic>
        <p:nvPicPr>
          <p:cNvPr id="6" name="图片 5">
            <a:extLst>
              <a:ext uri="{FF2B5EF4-FFF2-40B4-BE49-F238E27FC236}">
                <a16:creationId xmlns:a16="http://schemas.microsoft.com/office/drawing/2014/main" id="{38CD9B84-7BB3-3952-EB87-9EB9AA0370BB}"/>
              </a:ext>
            </a:extLst>
          </p:cNvPr>
          <p:cNvPicPr>
            <a:picLocks noChangeAspect="1"/>
          </p:cNvPicPr>
          <p:nvPr/>
        </p:nvPicPr>
        <p:blipFill>
          <a:blip r:embed="rId3"/>
          <a:stretch>
            <a:fillRect/>
          </a:stretch>
        </p:blipFill>
        <p:spPr>
          <a:xfrm>
            <a:off x="0" y="8872728"/>
            <a:ext cx="18288000" cy="14142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image.png"/>
          <p:cNvPicPr>
            <a:picLocks noGrp="1" noChangeAspect="1"/>
          </p:cNvPicPr>
          <p:nvPr>
            <p:ph type="pic" idx="2"/>
          </p:nvPr>
        </p:nvPicPr>
        <p:blipFill>
          <a:blip r:embed="rId2"/>
          <a:srcRect t="3969" b="3969"/>
          <a:stretch>
            <a:fillRect/>
          </a:stretch>
        </p:blipFill>
        <p:spPr>
          <a:xfrm>
            <a:off x="15529836" y="609360"/>
            <a:ext cx="1824125" cy="1679331"/>
          </a:xfrm>
        </p:spPr>
      </p:pic>
      <p:sp>
        <p:nvSpPr>
          <p:cNvPr id="5" name="Content Placeholder 4"/>
          <p:cNvSpPr>
            <a:spLocks noGrp="1"/>
          </p:cNvSpPr>
          <p:nvPr>
            <p:ph sz="quarter" idx="11"/>
          </p:nvPr>
        </p:nvSpPr>
        <p:spPr>
          <a:solidFill>
            <a:srgbClr val="0072B1"/>
          </a:solidFill>
        </p:spPr>
        <p:txBody>
          <a:bodyPr/>
          <a:lstStyle/>
          <a:p>
            <a:endParaRPr/>
          </a:p>
        </p:txBody>
      </p:sp>
      <p:sp>
        <p:nvSpPr>
          <p:cNvPr id="7" name="标题 6">
            <a:extLst>
              <a:ext uri="{FF2B5EF4-FFF2-40B4-BE49-F238E27FC236}">
                <a16:creationId xmlns:a16="http://schemas.microsoft.com/office/drawing/2014/main" id="{08CA2196-C986-5FA3-BA67-B72E167A11B9}"/>
              </a:ext>
            </a:extLst>
          </p:cNvPr>
          <p:cNvSpPr>
            <a:spLocks noGrp="1"/>
          </p:cNvSpPr>
          <p:nvPr>
            <p:ph type="title"/>
          </p:nvPr>
        </p:nvSpPr>
        <p:spPr>
          <a:xfrm>
            <a:off x="400622" y="815200"/>
            <a:ext cx="15548170" cy="981900"/>
          </a:xfrm>
        </p:spPr>
        <p:txBody>
          <a:bodyPr>
            <a:normAutofit/>
          </a:bodyPr>
          <a:lstStyle/>
          <a:p>
            <a:r>
              <a:rPr lang="en-US" altLang="zh-CN" sz="4000" dirty="0">
                <a:solidFill>
                  <a:srgbClr val="0070C0"/>
                </a:solidFill>
                <a:latin typeface="+mn-lt"/>
              </a:rPr>
              <a:t>Several steps to have an effective coaching and mentoring program</a:t>
            </a:r>
            <a:endParaRPr lang="zh-CN" altLang="en-US" sz="4000" dirty="0">
              <a:solidFill>
                <a:srgbClr val="0070C0"/>
              </a:solidFill>
              <a:latin typeface="+mn-lt"/>
            </a:endParaRPr>
          </a:p>
        </p:txBody>
      </p:sp>
      <p:pic>
        <p:nvPicPr>
          <p:cNvPr id="10" name="图片 9">
            <a:extLst>
              <a:ext uri="{FF2B5EF4-FFF2-40B4-BE49-F238E27FC236}">
                <a16:creationId xmlns:a16="http://schemas.microsoft.com/office/drawing/2014/main" id="{FB202544-F692-E2D2-AF9E-6E8D8FBA21C8}"/>
              </a:ext>
            </a:extLst>
          </p:cNvPr>
          <p:cNvPicPr>
            <a:picLocks noChangeAspect="1"/>
          </p:cNvPicPr>
          <p:nvPr/>
        </p:nvPicPr>
        <p:blipFill>
          <a:blip r:embed="rId3"/>
          <a:stretch>
            <a:fillRect/>
          </a:stretch>
        </p:blipFill>
        <p:spPr>
          <a:xfrm>
            <a:off x="0" y="8872728"/>
            <a:ext cx="18288000" cy="1414272"/>
          </a:xfrm>
          <a:prstGeom prst="rect">
            <a:avLst/>
          </a:prstGeom>
        </p:spPr>
      </p:pic>
      <p:sp>
        <p:nvSpPr>
          <p:cNvPr id="9" name="文本占位符 8">
            <a:extLst>
              <a:ext uri="{FF2B5EF4-FFF2-40B4-BE49-F238E27FC236}">
                <a16:creationId xmlns:a16="http://schemas.microsoft.com/office/drawing/2014/main" id="{BE680A48-9E93-2D03-6A6E-8E08D29DC420}"/>
              </a:ext>
            </a:extLst>
          </p:cNvPr>
          <p:cNvSpPr>
            <a:spLocks noGrp="1"/>
          </p:cNvSpPr>
          <p:nvPr>
            <p:ph type="body" idx="1"/>
          </p:nvPr>
        </p:nvSpPr>
        <p:spPr>
          <a:xfrm>
            <a:off x="1390561" y="2164410"/>
            <a:ext cx="13968341" cy="7324190"/>
          </a:xfrm>
        </p:spPr>
        <p:txBody>
          <a:bodyPr>
            <a:normAutofit/>
          </a:bodyPr>
          <a:lstStyle/>
          <a:p>
            <a:pPr>
              <a:lnSpc>
                <a:spcPct val="150000"/>
              </a:lnSpc>
              <a:buFont typeface="Wingdings" panose="05000000000000000000" pitchFamily="2" charset="2"/>
              <a:buChar char="l"/>
            </a:pPr>
            <a:r>
              <a:rPr lang="en-US" altLang="zh-CN" sz="2800" dirty="0">
                <a:latin typeface="Times New Roman" panose="02020603050405020304" pitchFamily="18" charset="0"/>
                <a:cs typeface="Times New Roman" panose="02020603050405020304" pitchFamily="18" charset="0"/>
              </a:rPr>
              <a:t>Identify the specific needs of the healthcare staff and the organization, every employee will work together towards that goal and there will be no disunity (Lin, 2021). </a:t>
            </a:r>
          </a:p>
          <a:p>
            <a:pPr>
              <a:lnSpc>
                <a:spcPct val="150000"/>
              </a:lnSpc>
            </a:pPr>
            <a:endParaRPr lang="en-US" altLang="zh-CN" sz="2800" dirty="0">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l"/>
            </a:pPr>
            <a:r>
              <a:rPr lang="en-US" altLang="zh-CN" sz="2800" dirty="0">
                <a:latin typeface="Times New Roman" panose="02020603050405020304" pitchFamily="18" charset="0"/>
                <a:cs typeface="Times New Roman" panose="02020603050405020304" pitchFamily="18" charset="0"/>
              </a:rPr>
              <a:t>Set clear goals and timelines and decide on the scope and format of the coaching and mentoring (Garvey, et al., 2017). </a:t>
            </a:r>
          </a:p>
          <a:p>
            <a:pPr>
              <a:lnSpc>
                <a:spcPct val="150000"/>
              </a:lnSpc>
            </a:pPr>
            <a:endParaRPr lang="en-US" altLang="zh-CN" sz="2800" dirty="0">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l"/>
            </a:pPr>
            <a:r>
              <a:rPr lang="en-US" altLang="zh-CN" sz="2800" dirty="0">
                <a:latin typeface="Times New Roman" panose="02020603050405020304" pitchFamily="18" charset="0"/>
                <a:cs typeface="Times New Roman" panose="02020603050405020304" pitchFamily="18" charset="0"/>
              </a:rPr>
              <a:t>Important to choose someone who is experienced and has relevant experience as they will listen carefully and give feedback (Ragin and </a:t>
            </a:r>
            <a:r>
              <a:rPr lang="en-US" altLang="zh-CN" sz="2800" dirty="0" err="1">
                <a:latin typeface="Times New Roman" panose="02020603050405020304" pitchFamily="18" charset="0"/>
                <a:cs typeface="Times New Roman" panose="02020603050405020304" pitchFamily="18" charset="0"/>
              </a:rPr>
              <a:t>Kram</a:t>
            </a:r>
            <a:r>
              <a:rPr lang="en-US" altLang="zh-CN" sz="2800" dirty="0">
                <a:latin typeface="Times New Roman" panose="02020603050405020304" pitchFamily="18" charset="0"/>
                <a:cs typeface="Times New Roman" panose="02020603050405020304" pitchFamily="18" charset="0"/>
              </a:rPr>
              <a:t>, 2007). </a:t>
            </a:r>
            <a:endParaRPr lang="zh-CN" alt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46FE9-3FFB-1926-E1A6-1778D5616385}"/>
            </a:ext>
          </a:extLst>
        </p:cNvPr>
        <p:cNvGrpSpPr/>
        <p:nvPr/>
      </p:nvGrpSpPr>
      <p:grpSpPr>
        <a:xfrm>
          <a:off x="0" y="0"/>
          <a:ext cx="0" cy="0"/>
          <a:chOff x="0" y="0"/>
          <a:chExt cx="0" cy="0"/>
        </a:xfrm>
      </p:grpSpPr>
      <p:pic>
        <p:nvPicPr>
          <p:cNvPr id="12" name="内容占位符 11">
            <a:extLst>
              <a:ext uri="{FF2B5EF4-FFF2-40B4-BE49-F238E27FC236}">
                <a16:creationId xmlns:a16="http://schemas.microsoft.com/office/drawing/2014/main" id="{510DE816-6883-F692-E6A0-05A99E5B973F}"/>
              </a:ext>
            </a:extLst>
          </p:cNvPr>
          <p:cNvPicPr>
            <a:picLocks noGrp="1" noChangeAspect="1"/>
          </p:cNvPicPr>
          <p:nvPr>
            <p:ph sz="quarter" idx="11"/>
          </p:nvPr>
        </p:nvPicPr>
        <p:blipFill>
          <a:blip r:embed="rId2"/>
          <a:stretch>
            <a:fillRect/>
          </a:stretch>
        </p:blipFill>
        <p:spPr>
          <a:xfrm>
            <a:off x="0" y="0"/>
            <a:ext cx="13215938" cy="8778684"/>
          </a:xfrm>
          <a:solidFill>
            <a:srgbClr val="0072B1"/>
          </a:solidFill>
        </p:spPr>
      </p:pic>
      <p:pic>
        <p:nvPicPr>
          <p:cNvPr id="10" name="图片 9">
            <a:extLst>
              <a:ext uri="{FF2B5EF4-FFF2-40B4-BE49-F238E27FC236}">
                <a16:creationId xmlns:a16="http://schemas.microsoft.com/office/drawing/2014/main" id="{6054715B-C842-A32D-198C-034FE442DA98}"/>
              </a:ext>
            </a:extLst>
          </p:cNvPr>
          <p:cNvPicPr>
            <a:picLocks noChangeAspect="1"/>
          </p:cNvPicPr>
          <p:nvPr/>
        </p:nvPicPr>
        <p:blipFill>
          <a:blip r:embed="rId3"/>
          <a:stretch>
            <a:fillRect/>
          </a:stretch>
        </p:blipFill>
        <p:spPr>
          <a:xfrm>
            <a:off x="0" y="8872728"/>
            <a:ext cx="18288000" cy="1414272"/>
          </a:xfrm>
          <a:prstGeom prst="rect">
            <a:avLst/>
          </a:prstGeom>
        </p:spPr>
      </p:pic>
      <p:sp>
        <p:nvSpPr>
          <p:cNvPr id="13" name="文本框 12">
            <a:extLst>
              <a:ext uri="{FF2B5EF4-FFF2-40B4-BE49-F238E27FC236}">
                <a16:creationId xmlns:a16="http://schemas.microsoft.com/office/drawing/2014/main" id="{8332663C-3389-BB32-1CC7-0A45742893C4}"/>
              </a:ext>
            </a:extLst>
          </p:cNvPr>
          <p:cNvSpPr txBox="1"/>
          <p:nvPr/>
        </p:nvSpPr>
        <p:spPr>
          <a:xfrm>
            <a:off x="13460812" y="2442318"/>
            <a:ext cx="4025102" cy="3246530"/>
          </a:xfrm>
          <a:prstGeom prst="rect">
            <a:avLst/>
          </a:prstGeom>
          <a:noFill/>
        </p:spPr>
        <p:txBody>
          <a:bodyPr wrap="square" rtlCol="0">
            <a:spAutoFit/>
          </a:bodyPr>
          <a:lstStyle/>
          <a:p>
            <a:pPr>
              <a:lnSpc>
                <a:spcPct val="150000"/>
              </a:lnSpc>
            </a:pPr>
            <a:r>
              <a:rPr lang="en-US" altLang="zh-CN" sz="2800" dirty="0">
                <a:latin typeface="Times New Roman" panose="02020603050405020304" pitchFamily="18" charset="0"/>
                <a:cs typeface="Times New Roman" panose="02020603050405020304" pitchFamily="18" charset="0"/>
              </a:rPr>
              <a:t>Knight, et al (2018) created a chart and proposed the important steps when starting a mentoring scheme</a:t>
            </a:r>
            <a:endParaRPr lang="zh-CN" altLang="en-US" sz="2800" dirty="0">
              <a:latin typeface="Times New Roman" panose="02020603050405020304" pitchFamily="18" charset="0"/>
              <a:cs typeface="Times New Roman" panose="02020603050405020304" pitchFamily="18" charset="0"/>
            </a:endParaRPr>
          </a:p>
        </p:txBody>
      </p:sp>
      <p:sp>
        <p:nvSpPr>
          <p:cNvPr id="2" name="文本框 1">
            <a:extLst>
              <a:ext uri="{FF2B5EF4-FFF2-40B4-BE49-F238E27FC236}">
                <a16:creationId xmlns:a16="http://schemas.microsoft.com/office/drawing/2014/main" id="{1121C646-99DA-70B6-62F5-224689BAF85D}"/>
              </a:ext>
            </a:extLst>
          </p:cNvPr>
          <p:cNvSpPr txBox="1"/>
          <p:nvPr/>
        </p:nvSpPr>
        <p:spPr>
          <a:xfrm>
            <a:off x="8988825" y="6802408"/>
            <a:ext cx="8943975" cy="1687963"/>
          </a:xfrm>
          <a:prstGeom prst="rect">
            <a:avLst/>
          </a:prstGeom>
          <a:noFill/>
        </p:spPr>
        <p:txBody>
          <a:bodyPr wrap="square" rtlCol="0">
            <a:spAutoFit/>
          </a:bodyPr>
          <a:lstStyle/>
          <a:p>
            <a:pPr>
              <a:lnSpc>
                <a:spcPct val="150000"/>
              </a:lnSpc>
            </a:pPr>
            <a:r>
              <a:rPr lang="en-US" altLang="zh-CN" sz="2400" dirty="0">
                <a:latin typeface="Times New Roman" panose="02020603050405020304" pitchFamily="18" charset="0"/>
                <a:cs typeface="Times New Roman" panose="02020603050405020304" pitchFamily="18" charset="0"/>
              </a:rPr>
              <a:t>Available at: https://heeoe.hee.nhs.uk/sites/default/files/psu_development_day_how_to_set_up_a_scheme_falak_masood_and_sue_knight.pdf</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0547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image.png"/>
          <p:cNvPicPr>
            <a:picLocks noGrp="1" noChangeAspect="1"/>
          </p:cNvPicPr>
          <p:nvPr>
            <p:ph type="pic" idx="2"/>
          </p:nvPr>
        </p:nvPicPr>
        <p:blipFill>
          <a:blip r:embed="rId2"/>
          <a:srcRect t="3969" b="3969"/>
          <a:stretch>
            <a:fillRect/>
          </a:stretch>
        </p:blipFill>
        <p:spPr>
          <a:xfrm>
            <a:off x="15544801" y="7193397"/>
            <a:ext cx="1824125" cy="1679331"/>
          </a:xfrm>
        </p:spPr>
      </p:pic>
      <p:sp>
        <p:nvSpPr>
          <p:cNvPr id="3" name="Text Placeholder 2"/>
          <p:cNvSpPr>
            <a:spLocks noGrp="1"/>
          </p:cNvSpPr>
          <p:nvPr>
            <p:ph type="body" idx="1"/>
          </p:nvPr>
        </p:nvSpPr>
        <p:spPr>
          <a:xfrm>
            <a:off x="1189014" y="1827049"/>
            <a:ext cx="13968341" cy="7324190"/>
          </a:xfrm>
        </p:spPr>
        <p:txBody>
          <a:bodyPr>
            <a:normAutofit/>
          </a:bodyPr>
          <a:lstStyle/>
          <a:p>
            <a:pPr marL="76200" indent="0">
              <a:lnSpc>
                <a:spcPct val="150000"/>
              </a:lnSpc>
              <a:buNone/>
              <a:defRPr sz="3600">
                <a:latin typeface="Calibri"/>
              </a:defRPr>
            </a:pPr>
            <a:r>
              <a:rPr lang="en-US" sz="2800" dirty="0">
                <a:latin typeface="Times New Roman" panose="02020603050405020304" pitchFamily="18" charset="0"/>
                <a:cs typeface="Times New Roman" panose="02020603050405020304" pitchFamily="18" charset="0"/>
              </a:rPr>
              <a:t>Virtual coaching and mentoring, such as online video conferencing with some social media and apps ,has a great role in implementing coaching and mentoring programs</a:t>
            </a:r>
            <a:endParaRPr sz="2800" dirty="0">
              <a:latin typeface="Times New Roman" panose="02020603050405020304" pitchFamily="18" charset="0"/>
              <a:cs typeface="Times New Roman" panose="02020603050405020304" pitchFamily="18" charset="0"/>
            </a:endParaRPr>
          </a:p>
        </p:txBody>
      </p:sp>
      <p:sp>
        <p:nvSpPr>
          <p:cNvPr id="4" name="Title 3"/>
          <p:cNvSpPr>
            <a:spLocks noGrp="1"/>
          </p:cNvSpPr>
          <p:nvPr>
            <p:ph type="title"/>
          </p:nvPr>
        </p:nvSpPr>
        <p:spPr>
          <a:xfrm>
            <a:off x="1288187" y="717795"/>
            <a:ext cx="13968341" cy="981900"/>
          </a:xfrm>
        </p:spPr>
        <p:txBody>
          <a:bodyPr>
            <a:normAutofit/>
          </a:bodyPr>
          <a:lstStyle/>
          <a:p>
            <a:pPr>
              <a:defRPr sz="4600">
                <a:solidFill>
                  <a:srgbClr val="0072B1"/>
                </a:solidFill>
                <a:latin typeface="Calibri"/>
              </a:defRPr>
            </a:pPr>
            <a:r>
              <a:rPr sz="4800" dirty="0"/>
              <a:t>Technology in Coaching and Mentoring</a:t>
            </a:r>
          </a:p>
        </p:txBody>
      </p:sp>
      <p:sp>
        <p:nvSpPr>
          <p:cNvPr id="5" name="Content Placeholder 4"/>
          <p:cNvSpPr>
            <a:spLocks noGrp="1"/>
          </p:cNvSpPr>
          <p:nvPr>
            <p:ph sz="quarter" idx="11"/>
          </p:nvPr>
        </p:nvSpPr>
        <p:spPr>
          <a:solidFill>
            <a:srgbClr val="0072B1"/>
          </a:solidFill>
        </p:spPr>
        <p:txBody>
          <a:bodyPr/>
          <a:lstStyle/>
          <a:p>
            <a:endParaRPr/>
          </a:p>
        </p:txBody>
      </p:sp>
      <p:pic>
        <p:nvPicPr>
          <p:cNvPr id="6" name="图片 5">
            <a:extLst>
              <a:ext uri="{FF2B5EF4-FFF2-40B4-BE49-F238E27FC236}">
                <a16:creationId xmlns:a16="http://schemas.microsoft.com/office/drawing/2014/main" id="{F806EE6D-2440-8AD6-87E7-579A42215CD0}"/>
              </a:ext>
            </a:extLst>
          </p:cNvPr>
          <p:cNvPicPr>
            <a:picLocks noChangeAspect="1"/>
          </p:cNvPicPr>
          <p:nvPr/>
        </p:nvPicPr>
        <p:blipFill>
          <a:blip r:embed="rId3"/>
          <a:stretch>
            <a:fillRect/>
          </a:stretch>
        </p:blipFill>
        <p:spPr>
          <a:xfrm>
            <a:off x="0" y="8872728"/>
            <a:ext cx="18288000" cy="1414272"/>
          </a:xfrm>
          <a:prstGeom prst="rect">
            <a:avLst/>
          </a:prstGeom>
        </p:spPr>
      </p:pic>
      <p:sp>
        <p:nvSpPr>
          <p:cNvPr id="8" name="云形 7">
            <a:extLst>
              <a:ext uri="{FF2B5EF4-FFF2-40B4-BE49-F238E27FC236}">
                <a16:creationId xmlns:a16="http://schemas.microsoft.com/office/drawing/2014/main" id="{B86FD0BE-BCB4-0F84-A1CB-FBECC49D52C1}"/>
              </a:ext>
            </a:extLst>
          </p:cNvPr>
          <p:cNvSpPr/>
          <p:nvPr/>
        </p:nvSpPr>
        <p:spPr>
          <a:xfrm>
            <a:off x="1714501" y="3638209"/>
            <a:ext cx="6200775" cy="5107165"/>
          </a:xfrm>
          <a:prstGeom prst="cloud">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2400" dirty="0">
                <a:solidFill>
                  <a:schemeClr val="tx1"/>
                </a:solidFill>
                <a:latin typeface="Times New Roman" panose="02020603050405020304" pitchFamily="18" charset="0"/>
                <a:cs typeface="Times New Roman" panose="02020603050405020304" pitchFamily="18" charset="0"/>
              </a:rPr>
              <a:t>Benefits: mentor, coach and mentee can choose the meeting time on their own without having to be in the same area. </a:t>
            </a:r>
          </a:p>
          <a:p>
            <a:pPr algn="ctr">
              <a:lnSpc>
                <a:spcPct val="150000"/>
              </a:lnSpc>
            </a:pPr>
            <a:r>
              <a:rPr lang="en-US" altLang="zh-CN" sz="2400" dirty="0">
                <a:solidFill>
                  <a:schemeClr val="tx1"/>
                </a:solidFill>
                <a:latin typeface="Times New Roman" panose="02020603050405020304" pitchFamily="18" charset="0"/>
                <a:cs typeface="Times New Roman" panose="02020603050405020304" pitchFamily="18" charset="0"/>
              </a:rPr>
              <a:t>Recording of the entire meeting. </a:t>
            </a:r>
            <a:endParaRPr lang="zh-CN" altLang="en-US" sz="2400" dirty="0">
              <a:solidFill>
                <a:schemeClr val="tx1"/>
              </a:solidFill>
              <a:latin typeface="Times New Roman" panose="02020603050405020304" pitchFamily="18" charset="0"/>
              <a:cs typeface="Times New Roman" panose="02020603050405020304" pitchFamily="18" charset="0"/>
            </a:endParaRPr>
          </a:p>
        </p:txBody>
      </p:sp>
      <p:sp>
        <p:nvSpPr>
          <p:cNvPr id="9" name="云形 8">
            <a:extLst>
              <a:ext uri="{FF2B5EF4-FFF2-40B4-BE49-F238E27FC236}">
                <a16:creationId xmlns:a16="http://schemas.microsoft.com/office/drawing/2014/main" id="{9E62C697-2672-5C08-1CF5-017709A38AA0}"/>
              </a:ext>
            </a:extLst>
          </p:cNvPr>
          <p:cNvSpPr/>
          <p:nvPr/>
        </p:nvSpPr>
        <p:spPr>
          <a:xfrm>
            <a:off x="9055753" y="3303654"/>
            <a:ext cx="6200775" cy="5441720"/>
          </a:xfrm>
          <a:prstGeom prst="cloud">
            <a:avLst/>
          </a:prstGeom>
          <a:solidFill>
            <a:schemeClr val="bg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2400" dirty="0">
                <a:solidFill>
                  <a:srgbClr val="0070C0"/>
                </a:solidFill>
                <a:latin typeface="Times New Roman" panose="02020603050405020304" pitchFamily="18" charset="0"/>
                <a:cs typeface="Times New Roman" panose="02020603050405020304" pitchFamily="18" charset="0"/>
              </a:rPr>
              <a:t>Weaknesses: it may not be possible to express one's thoughts as clearly as face-to-face communication through text or voice communication. It will lead to lack of trust (</a:t>
            </a:r>
            <a:r>
              <a:rPr lang="en-US" altLang="zh-CN" sz="2400" dirty="0" err="1">
                <a:solidFill>
                  <a:srgbClr val="0070C0"/>
                </a:solidFill>
                <a:latin typeface="Times New Roman" panose="02020603050405020304" pitchFamily="18" charset="0"/>
                <a:cs typeface="Times New Roman" panose="02020603050405020304" pitchFamily="18" charset="0"/>
              </a:rPr>
              <a:t>Wooll</a:t>
            </a:r>
            <a:r>
              <a:rPr lang="en-US" altLang="zh-CN" sz="2400" dirty="0">
                <a:solidFill>
                  <a:srgbClr val="0070C0"/>
                </a:solidFill>
                <a:latin typeface="Times New Roman" panose="02020603050405020304" pitchFamily="18" charset="0"/>
                <a:cs typeface="Times New Roman" panose="02020603050405020304" pitchFamily="18" charset="0"/>
              </a:rPr>
              <a:t>, 2022). </a:t>
            </a:r>
            <a:endParaRPr lang="zh-CN" altLang="en-US" sz="2400" dirty="0">
              <a:solidFill>
                <a:srgbClr val="0070C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9" presetClass="entr" presetSubtype="0" decel="10000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 calcmode="lin" valueType="num">
                                      <p:cBhvr>
                                        <p:cTn id="16" dur="500" fill="hold"/>
                                        <p:tgtEl>
                                          <p:spTgt spid="8"/>
                                        </p:tgtEl>
                                        <p:attrNameLst>
                                          <p:attrName>style.rotation</p:attrName>
                                        </p:attrNameLst>
                                      </p:cBhvr>
                                      <p:tavLst>
                                        <p:tav tm="0">
                                          <p:val>
                                            <p:fltVal val="360"/>
                                          </p:val>
                                        </p:tav>
                                        <p:tav tm="100000">
                                          <p:val>
                                            <p:fltVal val="0"/>
                                          </p:val>
                                        </p:tav>
                                      </p:tavLst>
                                    </p:anim>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5"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1000" fill="hold"/>
                                        <p:tgtEl>
                                          <p:spTgt spid="9"/>
                                        </p:tgtEl>
                                        <p:attrNameLst>
                                          <p:attrName>ppt_w</p:attrName>
                                        </p:attrNameLst>
                                      </p:cBhvr>
                                      <p:tavLst>
                                        <p:tav tm="0">
                                          <p:val>
                                            <p:fltVal val="0"/>
                                          </p:val>
                                        </p:tav>
                                        <p:tav tm="100000">
                                          <p:val>
                                            <p:strVal val="#ppt_w"/>
                                          </p:val>
                                        </p:tav>
                                      </p:tavLst>
                                    </p:anim>
                                    <p:anim calcmode="lin" valueType="num">
                                      <p:cBhvr>
                                        <p:cTn id="23" dur="1000" fill="hold"/>
                                        <p:tgtEl>
                                          <p:spTgt spid="9"/>
                                        </p:tgtEl>
                                        <p:attrNameLst>
                                          <p:attrName>ppt_h</p:attrName>
                                        </p:attrNameLst>
                                      </p:cBhvr>
                                      <p:tavLst>
                                        <p:tav tm="0">
                                          <p:val>
                                            <p:fltVal val="0"/>
                                          </p:val>
                                        </p:tav>
                                        <p:tav tm="100000">
                                          <p:val>
                                            <p:strVal val="#ppt_h"/>
                                          </p:val>
                                        </p:tav>
                                      </p:tavLst>
                                    </p:anim>
                                    <p:anim calcmode="lin" valueType="num">
                                      <p:cBhvr>
                                        <p:cTn id="24" dur="1000" fill="hold"/>
                                        <p:tgtEl>
                                          <p:spTgt spid="9"/>
                                        </p:tgtEl>
                                        <p:attrNameLst>
                                          <p:attrName>ppt_x</p:attrName>
                                        </p:attrNameLst>
                                      </p:cBhvr>
                                      <p:tavLst>
                                        <p:tav tm="0" fmla="#ppt_x+(cos(-2*pi*(1-$))*-#ppt_x-sin(-2*pi*(1-$))*(1-#ppt_y))*(1-$)">
                                          <p:val>
                                            <p:fltVal val="0"/>
                                          </p:val>
                                        </p:tav>
                                        <p:tav tm="100000">
                                          <p:val>
                                            <p:fltVal val="1"/>
                                          </p:val>
                                        </p:tav>
                                      </p:tavLst>
                                    </p:anim>
                                    <p:anim calcmode="lin" valueType="num">
                                      <p:cBhvr>
                                        <p:cTn id="25" dur="1000" fill="hold"/>
                                        <p:tgtEl>
                                          <p:spTgt spid="9"/>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image.png"/>
          <p:cNvPicPr>
            <a:picLocks noGrp="1" noChangeAspect="1"/>
          </p:cNvPicPr>
          <p:nvPr>
            <p:ph type="pic" idx="2"/>
          </p:nvPr>
        </p:nvPicPr>
        <p:blipFill>
          <a:blip r:embed="rId2"/>
          <a:srcRect t="3969" b="3969"/>
          <a:stretch>
            <a:fillRect/>
          </a:stretch>
        </p:blipFill>
        <p:spPr>
          <a:xfrm>
            <a:off x="15544801" y="7193397"/>
            <a:ext cx="1824125" cy="1679331"/>
          </a:xfrm>
        </p:spPr>
      </p:pic>
      <p:sp>
        <p:nvSpPr>
          <p:cNvPr id="5" name="Content Placeholder 4"/>
          <p:cNvSpPr>
            <a:spLocks noGrp="1"/>
          </p:cNvSpPr>
          <p:nvPr>
            <p:ph sz="quarter" idx="11"/>
          </p:nvPr>
        </p:nvSpPr>
        <p:spPr>
          <a:solidFill>
            <a:srgbClr val="0072B1"/>
          </a:solidFill>
        </p:spPr>
        <p:txBody>
          <a:bodyPr/>
          <a:lstStyle/>
          <a:p>
            <a:endParaRPr/>
          </a:p>
        </p:txBody>
      </p:sp>
      <p:pic>
        <p:nvPicPr>
          <p:cNvPr id="6" name="图片 5">
            <a:extLst>
              <a:ext uri="{FF2B5EF4-FFF2-40B4-BE49-F238E27FC236}">
                <a16:creationId xmlns:a16="http://schemas.microsoft.com/office/drawing/2014/main" id="{F806EE6D-2440-8AD6-87E7-579A42215CD0}"/>
              </a:ext>
            </a:extLst>
          </p:cNvPr>
          <p:cNvPicPr>
            <a:picLocks noChangeAspect="1"/>
          </p:cNvPicPr>
          <p:nvPr/>
        </p:nvPicPr>
        <p:blipFill>
          <a:blip r:embed="rId3"/>
          <a:stretch>
            <a:fillRect/>
          </a:stretch>
        </p:blipFill>
        <p:spPr>
          <a:xfrm>
            <a:off x="0" y="8872728"/>
            <a:ext cx="18288000" cy="1414272"/>
          </a:xfrm>
          <a:prstGeom prst="rect">
            <a:avLst/>
          </a:prstGeom>
        </p:spPr>
      </p:pic>
      <p:sp>
        <p:nvSpPr>
          <p:cNvPr id="13" name="文本框 12">
            <a:extLst>
              <a:ext uri="{FF2B5EF4-FFF2-40B4-BE49-F238E27FC236}">
                <a16:creationId xmlns:a16="http://schemas.microsoft.com/office/drawing/2014/main" id="{403F28FC-7C13-1FE2-4230-270E2D0D8CDA}"/>
              </a:ext>
            </a:extLst>
          </p:cNvPr>
          <p:cNvSpPr txBox="1"/>
          <p:nvPr/>
        </p:nvSpPr>
        <p:spPr>
          <a:xfrm>
            <a:off x="2203587" y="2460870"/>
            <a:ext cx="13430250" cy="3892861"/>
          </a:xfrm>
          <a:prstGeom prst="rect">
            <a:avLst/>
          </a:prstGeom>
          <a:noFill/>
        </p:spPr>
        <p:txBody>
          <a:bodyPr wrap="square" rtlCol="0">
            <a:spAutoFit/>
          </a:bodyPr>
          <a:lstStyle/>
          <a:p>
            <a:pPr>
              <a:lnSpc>
                <a:spcPct val="150000"/>
              </a:lnSpc>
            </a:pPr>
            <a:r>
              <a:rPr lang="en-US" altLang="zh-CN" sz="2800" dirty="0">
                <a:latin typeface="Times New Roman" panose="02020603050405020304" pitchFamily="18" charset="0"/>
                <a:cs typeface="Times New Roman" panose="02020603050405020304" pitchFamily="18" charset="0"/>
              </a:rPr>
              <a:t>In conclusion, both mentoring and coaching are the schemes that can develop the quality of care in healthcare teams, and both for the staff and the organization. The important is these two schemes can solve the problems which NHS now existed, like shortage of staff, lack of experienced leaders and expert and so on. Therefore in the future, the NHS healthcare teams should implement more coaching and mentoring programs, which can increase the productivity and the quality. </a:t>
            </a:r>
            <a:endParaRPr lang="zh-CN"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7340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BD361-EA0B-2969-2988-651D35B94774}"/>
            </a:ext>
          </a:extLst>
        </p:cNvPr>
        <p:cNvGrpSpPr/>
        <p:nvPr/>
      </p:nvGrpSpPr>
      <p:grpSpPr>
        <a:xfrm>
          <a:off x="0" y="0"/>
          <a:ext cx="0" cy="0"/>
          <a:chOff x="0" y="0"/>
          <a:chExt cx="0" cy="0"/>
        </a:xfrm>
      </p:grpSpPr>
      <p:pic>
        <p:nvPicPr>
          <p:cNvPr id="2" name="Picture Placeholder 1" descr="image.png">
            <a:extLst>
              <a:ext uri="{FF2B5EF4-FFF2-40B4-BE49-F238E27FC236}">
                <a16:creationId xmlns:a16="http://schemas.microsoft.com/office/drawing/2014/main" id="{590F5C3B-AE74-6CE5-4EC5-9D2589ED4D82}"/>
              </a:ext>
            </a:extLst>
          </p:cNvPr>
          <p:cNvPicPr>
            <a:picLocks noGrp="1" noChangeAspect="1"/>
          </p:cNvPicPr>
          <p:nvPr>
            <p:ph type="pic" idx="2"/>
          </p:nvPr>
        </p:nvPicPr>
        <p:blipFill>
          <a:blip r:embed="rId2"/>
          <a:srcRect t="3969" b="3969"/>
          <a:stretch>
            <a:fillRect/>
          </a:stretch>
        </p:blipFill>
        <p:spPr/>
      </p:pic>
      <p:sp>
        <p:nvSpPr>
          <p:cNvPr id="5" name="Content Placeholder 4">
            <a:extLst>
              <a:ext uri="{FF2B5EF4-FFF2-40B4-BE49-F238E27FC236}">
                <a16:creationId xmlns:a16="http://schemas.microsoft.com/office/drawing/2014/main" id="{8D0B24E5-5D5A-5D73-7F8D-2FE9D620FBD1}"/>
              </a:ext>
            </a:extLst>
          </p:cNvPr>
          <p:cNvSpPr>
            <a:spLocks noGrp="1"/>
          </p:cNvSpPr>
          <p:nvPr>
            <p:ph sz="quarter" idx="11"/>
          </p:nvPr>
        </p:nvSpPr>
        <p:spPr>
          <a:solidFill>
            <a:srgbClr val="0072B1"/>
          </a:solidFill>
        </p:spPr>
        <p:txBody>
          <a:bodyPr/>
          <a:lstStyle/>
          <a:p>
            <a:endParaRPr/>
          </a:p>
        </p:txBody>
      </p:sp>
      <p:pic>
        <p:nvPicPr>
          <p:cNvPr id="10" name="图片 9">
            <a:extLst>
              <a:ext uri="{FF2B5EF4-FFF2-40B4-BE49-F238E27FC236}">
                <a16:creationId xmlns:a16="http://schemas.microsoft.com/office/drawing/2014/main" id="{B2B97243-B149-F9FD-1CB3-144A0EE97614}"/>
              </a:ext>
            </a:extLst>
          </p:cNvPr>
          <p:cNvPicPr>
            <a:picLocks noChangeAspect="1"/>
          </p:cNvPicPr>
          <p:nvPr/>
        </p:nvPicPr>
        <p:blipFill>
          <a:blip r:embed="rId3"/>
          <a:stretch>
            <a:fillRect/>
          </a:stretch>
        </p:blipFill>
        <p:spPr>
          <a:xfrm>
            <a:off x="0" y="8872728"/>
            <a:ext cx="18288000" cy="1414272"/>
          </a:xfrm>
          <a:prstGeom prst="rect">
            <a:avLst/>
          </a:prstGeom>
        </p:spPr>
      </p:pic>
      <p:sp>
        <p:nvSpPr>
          <p:cNvPr id="3" name="文本框 2">
            <a:extLst>
              <a:ext uri="{FF2B5EF4-FFF2-40B4-BE49-F238E27FC236}">
                <a16:creationId xmlns:a16="http://schemas.microsoft.com/office/drawing/2014/main" id="{418D7F5D-3406-CDFB-8C6A-8D66F3C783B6}"/>
              </a:ext>
            </a:extLst>
          </p:cNvPr>
          <p:cNvSpPr txBox="1"/>
          <p:nvPr/>
        </p:nvSpPr>
        <p:spPr>
          <a:xfrm>
            <a:off x="1856533" y="1625321"/>
            <a:ext cx="13494544" cy="7443384"/>
          </a:xfrm>
          <a:prstGeom prst="rect">
            <a:avLst/>
          </a:prstGeom>
          <a:noFill/>
        </p:spPr>
        <p:txBody>
          <a:bodyPr wrap="square" rtlCol="0">
            <a:spAutoFit/>
          </a:bodyPr>
          <a:lstStyle/>
          <a:p>
            <a:pPr algn="l">
              <a:lnSpc>
                <a:spcPct val="150000"/>
              </a:lnSpc>
              <a:spcAft>
                <a:spcPts val="1200"/>
              </a:spcAft>
            </a:pPr>
            <a:r>
              <a:rPr lang="en-US" altLang="zh-CN" sz="2400" kern="100" dirty="0">
                <a:effectLst/>
                <a:latin typeface="Times New Roman" panose="02020603050405020304" pitchFamily="18" charset="0"/>
                <a:ea typeface="等线" panose="02010600030101010101" pitchFamily="2" charset="-122"/>
                <a:cs typeface="Times New Roman" panose="02020603050405020304" pitchFamily="18" charset="0"/>
              </a:rPr>
              <a:t>Antony, H (2023) </a:t>
            </a:r>
            <a:r>
              <a:rPr lang="en-US" altLang="zh-CN" sz="2400" i="1" kern="100" dirty="0">
                <a:effectLst/>
                <a:latin typeface="Times New Roman" panose="02020603050405020304" pitchFamily="18" charset="0"/>
                <a:ea typeface="等线" panose="02010600030101010101" pitchFamily="2" charset="-122"/>
                <a:cs typeface="Times New Roman" panose="02020603050405020304" pitchFamily="18" charset="0"/>
              </a:rPr>
              <a:t>Why is mentorship important in nursing industry in the UK</a:t>
            </a:r>
            <a:r>
              <a:rPr lang="en-US" altLang="zh-CN" sz="2400" kern="100" dirty="0">
                <a:effectLst/>
                <a:latin typeface="Times New Roman" panose="02020603050405020304" pitchFamily="18" charset="0"/>
                <a:ea typeface="等线" panose="02010600030101010101" pitchFamily="2" charset="-122"/>
                <a:cs typeface="Times New Roman" panose="02020603050405020304" pitchFamily="18" charset="0"/>
              </a:rPr>
              <a:t>. Available at: </a:t>
            </a:r>
            <a:r>
              <a:rPr lang="en-US" altLang="zh-CN" sz="2400" strike="noStrike" kern="100" dirty="0">
                <a:ln>
                  <a:noFill/>
                </a:ln>
                <a:solidFill>
                  <a:schemeClr val="tx1"/>
                </a:solidFill>
                <a:latin typeface="Times New Roman" panose="02020603050405020304" pitchFamily="18" charset="0"/>
                <a:ea typeface="等线"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https://nursesgroup.co.uk/nursing-mentorship</a:t>
            </a:r>
            <a:r>
              <a:rPr lang="en-US" altLang="zh-CN" sz="2400" kern="100" dirty="0">
                <a:solidFill>
                  <a:schemeClr val="tx1"/>
                </a:solidFill>
                <a:latin typeface="Times New Roman" panose="02020603050405020304" pitchFamily="18" charset="0"/>
                <a:ea typeface="等线" panose="02010600030101010101" pitchFamily="2" charset="-122"/>
                <a:cs typeface="Times New Roman" panose="02020603050405020304" pitchFamily="18" charset="0"/>
              </a:rPr>
              <a:t> </a:t>
            </a:r>
            <a:r>
              <a:rPr lang="en-US" altLang="zh-CN" sz="2400" kern="100" dirty="0">
                <a:effectLst/>
                <a:latin typeface="Times New Roman" panose="02020603050405020304" pitchFamily="18" charset="0"/>
                <a:ea typeface="等线" panose="02010600030101010101" pitchFamily="2" charset="-122"/>
                <a:cs typeface="Times New Roman" panose="02020603050405020304" pitchFamily="18" charset="0"/>
              </a:rPr>
              <a:t>(Accessed 28 February 2024).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Allen, T.D., </a:t>
            </a: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Eby</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L.T., Poteet, M.L., Lentz, E. and Lima, L. (2004) ‘Career Benefits Associated with Mentoring for Proteges: A Meta-Analysis’,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Journal of Applied Psychology</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89(1), pp.127–136.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nSpc>
                <a:spcPct val="150000"/>
              </a:lnSpc>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Burgess, A., </a:t>
            </a: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Diggele</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C. and </a:t>
            </a: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Mellis</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C. (2018) ‘Mentorship in the Health professions: a Review’,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The Clinical Teacher</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15(3), pp.197–202.</a:t>
            </a: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Clutterbuck, D. (2004)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Everyone needs a mentor: fostering talent in your organization</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4th </a:t>
            </a: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edn</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London Chartered Institute of Personnel and Development.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Clutterbuck, D., Megginson, D. and Bajer, A. (2016)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Building and Sustaining a Coaching Culture</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London: Chartered Institute of Personnel and Development.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Garvey, R., Garvey, B., Stokes, P. and Megginson, D. (2017)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Coaching and Mentoring</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SAGE.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nSpc>
                <a:spcPct val="150000"/>
              </a:lnSpc>
            </a:pPr>
            <a:endParaRPr lang="zh-CN" altLang="en-US" sz="2400" dirty="0">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EC88E5B5-2CCB-5EFF-FBCB-4041ECE9426B}"/>
              </a:ext>
            </a:extLst>
          </p:cNvPr>
          <p:cNvSpPr txBox="1"/>
          <p:nvPr/>
        </p:nvSpPr>
        <p:spPr>
          <a:xfrm>
            <a:off x="1314450" y="334494"/>
            <a:ext cx="7986713" cy="923330"/>
          </a:xfrm>
          <a:prstGeom prst="rect">
            <a:avLst/>
          </a:prstGeom>
          <a:noFill/>
        </p:spPr>
        <p:txBody>
          <a:bodyPr wrap="square" rtlCol="0">
            <a:spAutoFit/>
          </a:bodyPr>
          <a:lstStyle/>
          <a:p>
            <a:r>
              <a:rPr lang="en-US" altLang="zh-CN" sz="5400" dirty="0">
                <a:solidFill>
                  <a:srgbClr val="0070C0"/>
                </a:solidFill>
                <a:latin typeface="+mn-lt"/>
              </a:rPr>
              <a:t>Reference</a:t>
            </a:r>
            <a:endParaRPr lang="zh-CN" altLang="en-US" sz="5400" dirty="0">
              <a:solidFill>
                <a:srgbClr val="0070C0"/>
              </a:solidFill>
              <a:latin typeface="+mn-lt"/>
            </a:endParaRPr>
          </a:p>
        </p:txBody>
      </p:sp>
    </p:spTree>
    <p:extLst>
      <p:ext uri="{BB962C8B-B14F-4D97-AF65-F5344CB8AC3E}">
        <p14:creationId xmlns:p14="http://schemas.microsoft.com/office/powerpoint/2010/main" val="801761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3CA56-1FD2-0EFD-35E9-DEFDF9B18C46}"/>
            </a:ext>
          </a:extLst>
        </p:cNvPr>
        <p:cNvGrpSpPr/>
        <p:nvPr/>
      </p:nvGrpSpPr>
      <p:grpSpPr>
        <a:xfrm>
          <a:off x="0" y="0"/>
          <a:ext cx="0" cy="0"/>
          <a:chOff x="0" y="0"/>
          <a:chExt cx="0" cy="0"/>
        </a:xfrm>
      </p:grpSpPr>
      <p:pic>
        <p:nvPicPr>
          <p:cNvPr id="2" name="Picture Placeholder 1" descr="image.png">
            <a:extLst>
              <a:ext uri="{FF2B5EF4-FFF2-40B4-BE49-F238E27FC236}">
                <a16:creationId xmlns:a16="http://schemas.microsoft.com/office/drawing/2014/main" id="{8DA33266-0B82-56C8-0DF8-9ACEAB221577}"/>
              </a:ext>
            </a:extLst>
          </p:cNvPr>
          <p:cNvPicPr>
            <a:picLocks noGrp="1" noChangeAspect="1"/>
          </p:cNvPicPr>
          <p:nvPr>
            <p:ph type="pic" idx="2"/>
          </p:nvPr>
        </p:nvPicPr>
        <p:blipFill>
          <a:blip r:embed="rId2"/>
          <a:srcRect t="3969" b="3969"/>
          <a:stretch>
            <a:fillRect/>
          </a:stretch>
        </p:blipFill>
        <p:spPr/>
      </p:pic>
      <p:sp>
        <p:nvSpPr>
          <p:cNvPr id="5" name="Content Placeholder 4">
            <a:extLst>
              <a:ext uri="{FF2B5EF4-FFF2-40B4-BE49-F238E27FC236}">
                <a16:creationId xmlns:a16="http://schemas.microsoft.com/office/drawing/2014/main" id="{A4774DFD-D543-1D61-2D81-6AE081F61D7E}"/>
              </a:ext>
            </a:extLst>
          </p:cNvPr>
          <p:cNvSpPr>
            <a:spLocks noGrp="1"/>
          </p:cNvSpPr>
          <p:nvPr>
            <p:ph sz="quarter" idx="11"/>
          </p:nvPr>
        </p:nvSpPr>
        <p:spPr>
          <a:solidFill>
            <a:srgbClr val="0072B1"/>
          </a:solidFill>
        </p:spPr>
        <p:txBody>
          <a:bodyPr/>
          <a:lstStyle/>
          <a:p>
            <a:endParaRPr dirty="0"/>
          </a:p>
        </p:txBody>
      </p:sp>
      <p:pic>
        <p:nvPicPr>
          <p:cNvPr id="10" name="图片 9">
            <a:extLst>
              <a:ext uri="{FF2B5EF4-FFF2-40B4-BE49-F238E27FC236}">
                <a16:creationId xmlns:a16="http://schemas.microsoft.com/office/drawing/2014/main" id="{7548BD9B-2936-CC2B-9ED3-2D158312CD1E}"/>
              </a:ext>
            </a:extLst>
          </p:cNvPr>
          <p:cNvPicPr>
            <a:picLocks noChangeAspect="1"/>
          </p:cNvPicPr>
          <p:nvPr/>
        </p:nvPicPr>
        <p:blipFill>
          <a:blip r:embed="rId3"/>
          <a:stretch>
            <a:fillRect/>
          </a:stretch>
        </p:blipFill>
        <p:spPr>
          <a:xfrm>
            <a:off x="0" y="8872728"/>
            <a:ext cx="18288000" cy="1414272"/>
          </a:xfrm>
          <a:prstGeom prst="rect">
            <a:avLst/>
          </a:prstGeom>
        </p:spPr>
      </p:pic>
      <p:sp>
        <p:nvSpPr>
          <p:cNvPr id="3" name="文本框 2">
            <a:extLst>
              <a:ext uri="{FF2B5EF4-FFF2-40B4-BE49-F238E27FC236}">
                <a16:creationId xmlns:a16="http://schemas.microsoft.com/office/drawing/2014/main" id="{56FBA143-4E33-9B07-E23D-447F639C220D}"/>
              </a:ext>
            </a:extLst>
          </p:cNvPr>
          <p:cNvSpPr txBox="1"/>
          <p:nvPr/>
        </p:nvSpPr>
        <p:spPr>
          <a:xfrm>
            <a:off x="648395" y="320598"/>
            <a:ext cx="15139291" cy="9259266"/>
          </a:xfrm>
          <a:prstGeom prst="rect">
            <a:avLst/>
          </a:prstGeom>
          <a:noFill/>
        </p:spPr>
        <p:txBody>
          <a:bodyPr wrap="square" rtlCol="0">
            <a:spAutoFit/>
          </a:bodyPr>
          <a:lstStyle/>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Grant, A.M., </a:t>
            </a: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Curtayne</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L. and Burton, G. (2009) ‘Executive coaching enhances goal attainment, resilience and workplace well-being: a randomized controlled study’,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The Journal of Positive Psychology</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4(5), pp.396–407.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Hu, S., Chen, W., Hu, H., Huang, W., Chen, J. and Hu, J. (2022) ‘Coaching to develop leadership for healthcare managers: a mixed-method systematic review protocol’,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Systematic Reviews</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11(1).</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International Coaching Federation (2018)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Unlock Your Potential</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Available at: https://coachfederation.org/app/uploads/2018/06/UnlockYourPotential.pdf (Accessed 10 February 2024).</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Institute of Coaching (2023)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Benefits of Coaching. </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Available at: </a:t>
            </a:r>
            <a:r>
              <a:rPr lang="en-US" altLang="zh-CN" sz="2400" u="none" strike="noStrike" kern="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宋体" panose="02010600030101010101" pitchFamily="2" charset="-122"/>
                <a:cs typeface="Times New Roman" panose="02020603050405020304" pitchFamily="18" charset="0"/>
                <a:hlinkClick r:id="rId4"/>
              </a:rPr>
              <a:t>https://instituteofcoaching.org/coaching-overview/coaching-benefits</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(Accessed 28 February 2024).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Knight, S., </a:t>
            </a: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Roplekar</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R. and Masood, F. (2018)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How to set up a Mentoring Scheme </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Available at: </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hlinkClick r:id="rId5"/>
              </a:rPr>
              <a:t>https://heeoe.hee.nhs.uk/sites/default/files/psu_development_day_how_to_set_up_a_scheme_falak_masood_and_sue_knight.pdf</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(Accessed 6 March 2024). </a:t>
            </a: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Lin, M (2021)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Vision and Alignment in Healthcare: An Introduction to Strategic Goal Development and Deployment</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Available at: </a:t>
            </a:r>
            <a:r>
              <a:rPr lang="en-US" altLang="zh-CN" sz="2400" u="sng" kern="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宋体" panose="02010600030101010101" pitchFamily="2" charset="-122"/>
                <a:cs typeface="Times New Roman" panose="02020603050405020304" pitchFamily="18" charset="0"/>
                <a:hlinkClick r:id="rId6"/>
              </a:rPr>
              <a:t>https://www.virginiamasoninstitute.org/vision-and-alignment-in-healthcare-an-introduction-to-strategic-goal-development-and-deployment/</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(Accessed 15 February 2024).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nSpc>
                <a:spcPct val="150000"/>
              </a:lnSpc>
            </a:pP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7360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19326-C907-99EA-1D73-087F5DAF4667}"/>
            </a:ext>
          </a:extLst>
        </p:cNvPr>
        <p:cNvGrpSpPr/>
        <p:nvPr/>
      </p:nvGrpSpPr>
      <p:grpSpPr>
        <a:xfrm>
          <a:off x="0" y="0"/>
          <a:ext cx="0" cy="0"/>
          <a:chOff x="0" y="0"/>
          <a:chExt cx="0" cy="0"/>
        </a:xfrm>
      </p:grpSpPr>
      <p:pic>
        <p:nvPicPr>
          <p:cNvPr id="2" name="Picture Placeholder 1" descr="image.png">
            <a:extLst>
              <a:ext uri="{FF2B5EF4-FFF2-40B4-BE49-F238E27FC236}">
                <a16:creationId xmlns:a16="http://schemas.microsoft.com/office/drawing/2014/main" id="{A4FD976E-9A72-35A5-F491-ADDCFB6F34D5}"/>
              </a:ext>
            </a:extLst>
          </p:cNvPr>
          <p:cNvPicPr>
            <a:picLocks noGrp="1" noChangeAspect="1"/>
          </p:cNvPicPr>
          <p:nvPr>
            <p:ph type="pic" idx="2"/>
          </p:nvPr>
        </p:nvPicPr>
        <p:blipFill>
          <a:blip r:embed="rId2"/>
          <a:srcRect t="3969" b="3969"/>
          <a:stretch>
            <a:fillRect/>
          </a:stretch>
        </p:blipFill>
        <p:spPr/>
      </p:pic>
      <p:sp>
        <p:nvSpPr>
          <p:cNvPr id="5" name="Content Placeholder 4">
            <a:extLst>
              <a:ext uri="{FF2B5EF4-FFF2-40B4-BE49-F238E27FC236}">
                <a16:creationId xmlns:a16="http://schemas.microsoft.com/office/drawing/2014/main" id="{10102CDF-DA97-D653-3F2D-5B571F22A851}"/>
              </a:ext>
            </a:extLst>
          </p:cNvPr>
          <p:cNvSpPr>
            <a:spLocks noGrp="1"/>
          </p:cNvSpPr>
          <p:nvPr>
            <p:ph sz="quarter" idx="11"/>
          </p:nvPr>
        </p:nvSpPr>
        <p:spPr>
          <a:solidFill>
            <a:srgbClr val="0072B1"/>
          </a:solidFill>
        </p:spPr>
        <p:txBody>
          <a:bodyPr/>
          <a:lstStyle/>
          <a:p>
            <a:endParaRPr/>
          </a:p>
        </p:txBody>
      </p:sp>
      <p:pic>
        <p:nvPicPr>
          <p:cNvPr id="10" name="图片 9">
            <a:extLst>
              <a:ext uri="{FF2B5EF4-FFF2-40B4-BE49-F238E27FC236}">
                <a16:creationId xmlns:a16="http://schemas.microsoft.com/office/drawing/2014/main" id="{B4283674-D5AD-E217-C5D4-9E64A8F45CD7}"/>
              </a:ext>
            </a:extLst>
          </p:cNvPr>
          <p:cNvPicPr>
            <a:picLocks noChangeAspect="1"/>
          </p:cNvPicPr>
          <p:nvPr/>
        </p:nvPicPr>
        <p:blipFill>
          <a:blip r:embed="rId3"/>
          <a:stretch>
            <a:fillRect/>
          </a:stretch>
        </p:blipFill>
        <p:spPr>
          <a:xfrm>
            <a:off x="0" y="8872728"/>
            <a:ext cx="18288000" cy="1414272"/>
          </a:xfrm>
          <a:prstGeom prst="rect">
            <a:avLst/>
          </a:prstGeom>
        </p:spPr>
      </p:pic>
      <p:sp>
        <p:nvSpPr>
          <p:cNvPr id="3" name="文本框 2">
            <a:extLst>
              <a:ext uri="{FF2B5EF4-FFF2-40B4-BE49-F238E27FC236}">
                <a16:creationId xmlns:a16="http://schemas.microsoft.com/office/drawing/2014/main" id="{D0AC4FA2-FF03-5162-0D43-91356B3CD8ED}"/>
              </a:ext>
            </a:extLst>
          </p:cNvPr>
          <p:cNvSpPr txBox="1"/>
          <p:nvPr/>
        </p:nvSpPr>
        <p:spPr>
          <a:xfrm>
            <a:off x="1199308" y="219075"/>
            <a:ext cx="13494544" cy="9848850"/>
          </a:xfrm>
          <a:prstGeom prst="rect">
            <a:avLst/>
          </a:prstGeom>
          <a:noFill/>
        </p:spPr>
        <p:txBody>
          <a:bodyPr wrap="square" rtlCol="0">
            <a:spAutoFit/>
          </a:bodyPr>
          <a:lstStyle/>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Murray, J (2024</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 Coaching and mentoring in healthcare. </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Available at: </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hlinkClick r:id="rId4"/>
              </a:rPr>
              <a:t>https://www.pldmentoring.com/blog/coaching-and-mentoring-in-healthcare</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(Accessed 6 March 2024). </a:t>
            </a:r>
            <a:endPar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endParaRPr>
          </a:p>
          <a:p>
            <a:pPr algn="l">
              <a:lnSpc>
                <a:spcPct val="150000"/>
              </a:lnSpc>
              <a:spcAft>
                <a:spcPts val="1200"/>
              </a:spcAft>
            </a:pP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Ragins</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B.R. and </a:t>
            </a: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Kram</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K.E. (2007)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The handbook of mentoring at work: theory, research, and practice</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Los Angeles: Sage Publications.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Reeves, M (2023)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7 Compelling reasons your organization needs a mentoring program</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Available at: </a:t>
            </a:r>
            <a:r>
              <a:rPr lang="en-US" altLang="zh-CN" sz="2400" u="sng" kern="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宋体" panose="02010600030101010101" pitchFamily="2" charset="-122"/>
                <a:cs typeface="Times New Roman" panose="02020603050405020304" pitchFamily="18" charset="0"/>
                <a:hlinkClick r:id="rId5"/>
              </a:rPr>
              <a:t>https://www.togetherplatform.com/blog/why-does-your-organization-need-a-mentoring-program</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(Accessed 11 February 2024).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The Health Foundation (2019)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The improvement journey</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Available at: </a:t>
            </a:r>
            <a:r>
              <a:rPr lang="en-US" altLang="zh-CN" sz="2400" u="sng" kern="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宋体" panose="02010600030101010101" pitchFamily="2" charset="-122"/>
                <a:cs typeface="Times New Roman" panose="02020603050405020304" pitchFamily="18" charset="0"/>
                <a:hlinkClick r:id="rId6"/>
              </a:rPr>
              <a:t>https://www.health.org.uk/publications/reports/the-improvement-journey</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(Accessed 12 February 2024). </a:t>
            </a: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Whitmore, J. (2017)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Coaching for Performance Fifth Edition; The Principles and Practice of Coaching and Leadership. </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Updated 25Th Anniversary Edition. S.L.: Nicholas Brealey Publish.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Woodhead, V. (2011) ‘How does coaching help to support team working? A case study in the NHS’,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International Journal of Evidence Based Coaching and Mentoring</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5, pp. 102. Available at: </a:t>
            </a:r>
            <a:r>
              <a:rPr lang="en-US" altLang="zh-CN" sz="2400" u="none" strike="noStrike" kern="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宋体" panose="02010600030101010101" pitchFamily="2" charset="-122"/>
                <a:cs typeface="Times New Roman" panose="02020603050405020304" pitchFamily="18" charset="0"/>
                <a:hlinkClick r:id="rId7"/>
              </a:rPr>
              <a:t>https://core.ac.uk/download/pdf/132154476.pdf</a:t>
            </a:r>
            <a:r>
              <a:rPr lang="en-US" altLang="zh-CN" sz="2400" kern="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lnSpc>
                <a:spcPct val="150000"/>
              </a:lnSpc>
              <a:spcAft>
                <a:spcPts val="1200"/>
              </a:spcAft>
            </a:pPr>
            <a:endParaRPr lang="en-US" altLang="zh-CN" sz="2400" dirty="0">
              <a:latin typeface="Times New Roman" panose="02020603050405020304" pitchFamily="18" charset="0"/>
              <a:ea typeface="宋体" panose="02010600030101010101" pitchFamily="2" charset="-122"/>
              <a:cs typeface="Times New Roman" panose="02020603050405020304" pitchFamily="18" charset="0"/>
            </a:endParaRPr>
          </a:p>
          <a:p>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2207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19326-C907-99EA-1D73-087F5DAF4667}"/>
            </a:ext>
          </a:extLst>
        </p:cNvPr>
        <p:cNvGrpSpPr/>
        <p:nvPr/>
      </p:nvGrpSpPr>
      <p:grpSpPr>
        <a:xfrm>
          <a:off x="0" y="0"/>
          <a:ext cx="0" cy="0"/>
          <a:chOff x="0" y="0"/>
          <a:chExt cx="0" cy="0"/>
        </a:xfrm>
      </p:grpSpPr>
      <p:pic>
        <p:nvPicPr>
          <p:cNvPr id="2" name="Picture Placeholder 1" descr="image.png">
            <a:extLst>
              <a:ext uri="{FF2B5EF4-FFF2-40B4-BE49-F238E27FC236}">
                <a16:creationId xmlns:a16="http://schemas.microsoft.com/office/drawing/2014/main" id="{A4FD976E-9A72-35A5-F491-ADDCFB6F34D5}"/>
              </a:ext>
            </a:extLst>
          </p:cNvPr>
          <p:cNvPicPr>
            <a:picLocks noGrp="1" noChangeAspect="1"/>
          </p:cNvPicPr>
          <p:nvPr>
            <p:ph type="pic" idx="2"/>
          </p:nvPr>
        </p:nvPicPr>
        <p:blipFill>
          <a:blip r:embed="rId2"/>
          <a:srcRect t="3969" b="3969"/>
          <a:stretch>
            <a:fillRect/>
          </a:stretch>
        </p:blipFill>
        <p:spPr/>
      </p:pic>
      <p:sp>
        <p:nvSpPr>
          <p:cNvPr id="5" name="Content Placeholder 4">
            <a:extLst>
              <a:ext uri="{FF2B5EF4-FFF2-40B4-BE49-F238E27FC236}">
                <a16:creationId xmlns:a16="http://schemas.microsoft.com/office/drawing/2014/main" id="{10102CDF-DA97-D653-3F2D-5B571F22A851}"/>
              </a:ext>
            </a:extLst>
          </p:cNvPr>
          <p:cNvSpPr>
            <a:spLocks noGrp="1"/>
          </p:cNvSpPr>
          <p:nvPr>
            <p:ph sz="quarter" idx="11"/>
          </p:nvPr>
        </p:nvSpPr>
        <p:spPr>
          <a:solidFill>
            <a:srgbClr val="0072B1"/>
          </a:solidFill>
        </p:spPr>
        <p:txBody>
          <a:bodyPr/>
          <a:lstStyle/>
          <a:p>
            <a:endParaRPr/>
          </a:p>
        </p:txBody>
      </p:sp>
      <p:pic>
        <p:nvPicPr>
          <p:cNvPr id="10" name="图片 9">
            <a:extLst>
              <a:ext uri="{FF2B5EF4-FFF2-40B4-BE49-F238E27FC236}">
                <a16:creationId xmlns:a16="http://schemas.microsoft.com/office/drawing/2014/main" id="{B4283674-D5AD-E217-C5D4-9E64A8F45CD7}"/>
              </a:ext>
            </a:extLst>
          </p:cNvPr>
          <p:cNvPicPr>
            <a:picLocks noChangeAspect="1"/>
          </p:cNvPicPr>
          <p:nvPr/>
        </p:nvPicPr>
        <p:blipFill>
          <a:blip r:embed="rId3"/>
          <a:stretch>
            <a:fillRect/>
          </a:stretch>
        </p:blipFill>
        <p:spPr>
          <a:xfrm>
            <a:off x="0" y="8872728"/>
            <a:ext cx="18288000" cy="1414272"/>
          </a:xfrm>
          <a:prstGeom prst="rect">
            <a:avLst/>
          </a:prstGeom>
        </p:spPr>
      </p:pic>
      <p:sp>
        <p:nvSpPr>
          <p:cNvPr id="3" name="文本框 2">
            <a:extLst>
              <a:ext uri="{FF2B5EF4-FFF2-40B4-BE49-F238E27FC236}">
                <a16:creationId xmlns:a16="http://schemas.microsoft.com/office/drawing/2014/main" id="{D0AC4FA2-FF03-5162-0D43-91356B3CD8ED}"/>
              </a:ext>
            </a:extLst>
          </p:cNvPr>
          <p:cNvSpPr txBox="1"/>
          <p:nvPr/>
        </p:nvSpPr>
        <p:spPr>
          <a:xfrm>
            <a:off x="1442196" y="1028700"/>
            <a:ext cx="13494544" cy="4801314"/>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1200"/>
              </a:spcAft>
              <a:buClr>
                <a:srgbClr val="000000"/>
              </a:buClr>
              <a:buSzTx/>
              <a:buFont typeface="Arial"/>
              <a:buNone/>
              <a:tabLst/>
              <a:defRPr/>
            </a:pPr>
            <a:r>
              <a:rPr kumimoji="0" lang="en-US" altLang="zh-CN" sz="2400" b="0" i="0" u="none" strike="noStrike" kern="0" cap="none" spc="0" normalizeH="0" baseline="0" noProof="0" dirty="0">
                <a:ln>
                  <a:noFill/>
                </a:ln>
                <a:solidFill>
                  <a:srgbClr val="00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Arial"/>
              </a:rPr>
              <a:t>Waitzman, E. (2022) </a:t>
            </a:r>
            <a:r>
              <a:rPr kumimoji="0" lang="en-US" altLang="zh-CN" sz="2400" b="0" i="1" u="none" strike="noStrike" kern="0" cap="none" spc="0" normalizeH="0" baseline="0" noProof="0" dirty="0">
                <a:ln>
                  <a:noFill/>
                </a:ln>
                <a:solidFill>
                  <a:srgbClr val="00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Arial"/>
              </a:rPr>
              <a:t>Staff shortages in the NHS and social care sectors. </a:t>
            </a:r>
            <a:r>
              <a:rPr kumimoji="0" lang="en-US" altLang="zh-CN" sz="2400" b="0" i="0" u="none" strike="noStrike" kern="0" cap="none" spc="0" normalizeH="0" baseline="0" noProof="0" dirty="0">
                <a:ln>
                  <a:noFill/>
                </a:ln>
                <a:solidFill>
                  <a:srgbClr val="00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Arial"/>
              </a:rPr>
              <a:t>Available at: </a:t>
            </a:r>
            <a:r>
              <a:rPr kumimoji="0" lang="en-US" altLang="zh-CN" sz="2400" b="0" i="0" u="none" strike="noStrike" kern="0" cap="none" spc="0" normalizeH="0" baseline="0" noProof="0" dirty="0">
                <a:ln>
                  <a:noFill/>
                </a:ln>
                <a:solidFill>
                  <a:srgbClr val="00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Arial"/>
                <a:hlinkClick r:id="rId4"/>
              </a:rPr>
              <a:t>https://lordslibrary.parliament.uk/staff-shortages-in-the-nhs-and-social-care-sectors/</a:t>
            </a:r>
            <a:r>
              <a:rPr kumimoji="0" lang="en-US" altLang="zh-CN" sz="2400" b="0" i="0" u="none" strike="noStrike" kern="0" cap="none" spc="0" normalizeH="0" baseline="0" noProof="0" dirty="0">
                <a:ln>
                  <a:noFill/>
                </a:ln>
                <a:solidFill>
                  <a:srgbClr val="00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Arial"/>
              </a:rPr>
              <a:t> (Accessed 8 March 2024). </a:t>
            </a:r>
            <a:endParaRPr kumimoji="0" lang="en-US" altLang="zh-CN" sz="2400" b="0" i="1" u="none" strike="noStrike" kern="0" cap="none" spc="0" normalizeH="0" baseline="0" noProof="0" dirty="0">
              <a:ln>
                <a:noFill/>
              </a:ln>
              <a:solidFill>
                <a:srgbClr val="00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Arial"/>
            </a:endParaRPr>
          </a:p>
          <a:p>
            <a:pPr algn="l">
              <a:lnSpc>
                <a:spcPct val="150000"/>
              </a:lnSpc>
              <a:spcAft>
                <a:spcPts val="1200"/>
              </a:spcAft>
            </a:pPr>
            <a:r>
              <a:rPr lang="en-US" altLang="zh-CN" sz="2400" kern="0" dirty="0" err="1">
                <a:effectLst/>
                <a:latin typeface="Times New Roman" panose="02020603050405020304" pitchFamily="18" charset="0"/>
                <a:ea typeface="宋体" panose="02010600030101010101" pitchFamily="2" charset="-122"/>
                <a:cs typeface="Times New Roman" panose="02020603050405020304" pitchFamily="18" charset="0"/>
              </a:rPr>
              <a:t>Wooll</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M (2022)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Why face-to-face communication matters (even with remote work). </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Available at: </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hlinkClick r:id="rId5"/>
              </a:rPr>
              <a:t>https://www.betterup.com/blog/face-to-face-communication</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(Accessed 7 March 2024). </a:t>
            </a:r>
          </a:p>
          <a:p>
            <a:pPr algn="l">
              <a:lnSpc>
                <a:spcPct val="150000"/>
              </a:lnSpc>
              <a:spcAft>
                <a:spcPts val="1200"/>
              </a:spcAft>
            </a:pP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Zulueta, P. (2021) ‘How do we sustain compassionate healthcare? Compassionate leadership in the time of the COVID-19 pandemic’, </a:t>
            </a:r>
            <a:r>
              <a:rPr lang="en-US" altLang="zh-CN" sz="2400" i="1" kern="0" dirty="0">
                <a:effectLst/>
                <a:latin typeface="Times New Roman" panose="02020603050405020304" pitchFamily="18" charset="0"/>
                <a:ea typeface="宋体" panose="02010600030101010101" pitchFamily="2" charset="-122"/>
                <a:cs typeface="Times New Roman" panose="02020603050405020304" pitchFamily="18" charset="0"/>
              </a:rPr>
              <a:t>Clinics in Integrated Care</a:t>
            </a:r>
            <a:r>
              <a:rPr lang="en-US" altLang="zh-CN" sz="2400" kern="0" dirty="0">
                <a:effectLst/>
                <a:latin typeface="Times New Roman" panose="02020603050405020304" pitchFamily="18" charset="0"/>
                <a:ea typeface="宋体" panose="02010600030101010101" pitchFamily="2" charset="-122"/>
                <a:cs typeface="Times New Roman" panose="02020603050405020304" pitchFamily="18" charset="0"/>
              </a:rPr>
              <a:t>, 8(100071), p.100071. </a:t>
            </a:r>
            <a:endParaRPr lang="zh-CN" altLang="zh-CN" sz="2400" kern="100" dirty="0">
              <a:effectLst/>
              <a:latin typeface="Times New Roman" panose="02020603050405020304" pitchFamily="18" charset="0"/>
              <a:ea typeface="等线" panose="02010600030101010101" pitchFamily="2" charset="-122"/>
              <a:cs typeface="Times New Roman" panose="02020603050405020304" pitchFamily="18" charset="0"/>
            </a:endParaRPr>
          </a:p>
          <a:p>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87283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Smart Slides v1">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8500EA"/>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1806</TotalTime>
  <Words>1841</Words>
  <Application>Microsoft Office PowerPoint</Application>
  <PresentationFormat>自定义</PresentationFormat>
  <Paragraphs>64</Paragraphs>
  <Slides>15</Slides>
  <Notes>0</Notes>
  <HiddenSlides>0</HiddenSlides>
  <MMClips>0</MMClips>
  <ScaleCrop>false</ScaleCrop>
  <HeadingPairs>
    <vt:vector size="8" baseType="variant">
      <vt:variant>
        <vt:lpstr>已用的字体</vt:lpstr>
      </vt:variant>
      <vt:variant>
        <vt:i4>6</vt:i4>
      </vt:variant>
      <vt:variant>
        <vt:lpstr>主题</vt:lpstr>
      </vt:variant>
      <vt:variant>
        <vt:i4>1</vt:i4>
      </vt:variant>
      <vt:variant>
        <vt:lpstr>嵌入 OLE 服务器</vt:lpstr>
      </vt:variant>
      <vt:variant>
        <vt:i4>1</vt:i4>
      </vt:variant>
      <vt:variant>
        <vt:lpstr>幻灯片标题</vt:lpstr>
      </vt:variant>
      <vt:variant>
        <vt:i4>15</vt:i4>
      </vt:variant>
    </vt:vector>
  </HeadingPairs>
  <TitlesOfParts>
    <vt:vector size="23" baseType="lpstr">
      <vt:lpstr>Wingdings</vt:lpstr>
      <vt:lpstr>Arial</vt:lpstr>
      <vt:lpstr>Calibri</vt:lpstr>
      <vt:lpstr>Raleway</vt:lpstr>
      <vt:lpstr>Roboto Light</vt:lpstr>
      <vt:lpstr>Times New Roman</vt:lpstr>
      <vt:lpstr>Smart Slides v1</vt:lpstr>
      <vt:lpstr>think-cell Slide</vt:lpstr>
      <vt:lpstr>Mentoring and coaching</vt:lpstr>
      <vt:lpstr>PowerPoint 演示文稿</vt:lpstr>
      <vt:lpstr>Overview of Coaching and Mentoring in health and social care</vt:lpstr>
      <vt:lpstr>PowerPoint 演示文稿</vt:lpstr>
      <vt:lpstr>The benefits of coaching and mentoring programs</vt:lpstr>
      <vt:lpstr>For the organization…</vt:lpstr>
      <vt:lpstr>‘A coaching culture’</vt:lpstr>
      <vt:lpstr>Several steps to have an effective coaching and mentoring program</vt:lpstr>
      <vt:lpstr>PowerPoint 演示文稿</vt:lpstr>
      <vt:lpstr>Technology in Coaching and Mentoring</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 Slides</dc:title>
  <dc:creator>dell</dc:creator>
  <cp:lastModifiedBy>奎佑 刘</cp:lastModifiedBy>
  <cp:revision>93</cp:revision>
  <dcterms:modified xsi:type="dcterms:W3CDTF">2024-03-08T23:27:15Z</dcterms:modified>
</cp:coreProperties>
</file>