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99"/>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4660"/>
  </p:normalViewPr>
  <p:slideViewPr>
    <p:cSldViewPr snapToGrid="0">
      <p:cViewPr>
        <p:scale>
          <a:sx n="67" d="100"/>
          <a:sy n="67" d="100"/>
        </p:scale>
        <p:origin x="6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401073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340392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2437684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E79E9F-320C-4412-9BBF-DDCE63F57720}"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3493247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E79E9F-320C-4412-9BBF-DDCE63F57720}" type="datetimeFigureOut">
              <a:rPr lang="en-GB" smtClean="0"/>
              <a:t>27/09/2019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3312694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E79E9F-320C-4412-9BBF-DDCE63F57720}" type="datetimeFigureOut">
              <a:rPr lang="en-GB" smtClean="0"/>
              <a:t>27/09/2019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1050155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E79E9F-320C-4412-9BBF-DDCE63F57720}" type="datetimeFigureOut">
              <a:rPr lang="en-GB" smtClean="0"/>
              <a:t>27/09/2019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1494398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E79E9F-320C-4412-9BBF-DDCE63F57720}"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4283890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5E5B1-F66F-400F-A297-3919C4D56403}" type="slidenum">
              <a:rPr lang="en-GB" smtClean="0"/>
              <a:t>‹#›</a:t>
            </a:fld>
            <a:endParaRPr lang="en-GB"/>
          </a:p>
        </p:txBody>
      </p:sp>
      <p:sp>
        <p:nvSpPr>
          <p:cNvPr id="5" name="Date Placeholder 4"/>
          <p:cNvSpPr>
            <a:spLocks noGrp="1"/>
          </p:cNvSpPr>
          <p:nvPr>
            <p:ph type="dt" sz="half" idx="10"/>
          </p:nvPr>
        </p:nvSpPr>
        <p:spPr/>
        <p:txBody>
          <a:bodyPr/>
          <a:lstStyle/>
          <a:p>
            <a:fld id="{BCE79E9F-320C-4412-9BBF-DDCE63F57720}" type="datetimeFigureOut">
              <a:rPr lang="en-GB" smtClean="0"/>
              <a:t>27/09/2019</a:t>
            </a:fld>
            <a:endParaRPr lang="en-GB"/>
          </a:p>
        </p:txBody>
      </p:sp>
    </p:spTree>
    <p:extLst>
      <p:ext uri="{BB962C8B-B14F-4D97-AF65-F5344CB8AC3E}">
        <p14:creationId xmlns:p14="http://schemas.microsoft.com/office/powerpoint/2010/main" val="4015879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919870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2851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3791706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00044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2825524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1657886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E79E9F-320C-4412-9BBF-DDCE63F57720}"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5E5B1-F66F-400F-A297-3919C4D56403}" type="slidenum">
              <a:rPr lang="en-GB" smtClean="0"/>
              <a:t>‹#›</a:t>
            </a:fld>
            <a:endParaRPr lang="en-GB"/>
          </a:p>
        </p:txBody>
      </p:sp>
    </p:spTree>
    <p:extLst>
      <p:ext uri="{BB962C8B-B14F-4D97-AF65-F5344CB8AC3E}">
        <p14:creationId xmlns:p14="http://schemas.microsoft.com/office/powerpoint/2010/main" val="3102981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CE79E9F-320C-4412-9BBF-DDCE63F57720}" type="datetimeFigureOut">
              <a:rPr lang="en-GB" smtClean="0"/>
              <a:t>27/09/2019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B25E5B1-F66F-400F-A297-3919C4D56403}" type="slidenum">
              <a:rPr lang="en-GB" smtClean="0"/>
              <a:t>‹#›</a:t>
            </a:fld>
            <a:endParaRPr lang="en-GB"/>
          </a:p>
        </p:txBody>
      </p:sp>
    </p:spTree>
    <p:extLst>
      <p:ext uri="{BB962C8B-B14F-4D97-AF65-F5344CB8AC3E}">
        <p14:creationId xmlns:p14="http://schemas.microsoft.com/office/powerpoint/2010/main" val="195364155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6766D6-1534-482B-B638-33EBEC05EC11}"/>
              </a:ext>
            </a:extLst>
          </p:cNvPr>
          <p:cNvSpPr txBox="1"/>
          <p:nvPr/>
        </p:nvSpPr>
        <p:spPr>
          <a:xfrm>
            <a:off x="1476376" y="95250"/>
            <a:ext cx="6189341" cy="369332"/>
          </a:xfrm>
          <a:prstGeom prst="rect">
            <a:avLst/>
          </a:prstGeom>
          <a:noFill/>
        </p:spPr>
        <p:txBody>
          <a:bodyPr wrap="square" rtlCol="0">
            <a:spAutoFit/>
          </a:bodyPr>
          <a:lstStyle/>
          <a:p>
            <a:r>
              <a:rPr lang="en-GB" dirty="0"/>
              <a:t>Sammy-Jo Nicholas : 1903260    Academic skills ECG400P1</a:t>
            </a:r>
          </a:p>
        </p:txBody>
      </p:sp>
      <p:sp>
        <p:nvSpPr>
          <p:cNvPr id="5" name="TextBox 4">
            <a:extLst>
              <a:ext uri="{FF2B5EF4-FFF2-40B4-BE49-F238E27FC236}">
                <a16:creationId xmlns:a16="http://schemas.microsoft.com/office/drawing/2014/main" id="{5740BEAF-8F81-428D-BE25-B7C7B1298D47}"/>
              </a:ext>
            </a:extLst>
          </p:cNvPr>
          <p:cNvSpPr txBox="1"/>
          <p:nvPr/>
        </p:nvSpPr>
        <p:spPr>
          <a:xfrm>
            <a:off x="83150" y="3268384"/>
            <a:ext cx="3322131" cy="2308324"/>
          </a:xfrm>
          <a:prstGeom prst="rect">
            <a:avLst/>
          </a:prstGeom>
          <a:solidFill>
            <a:srgbClr val="FFC000"/>
          </a:solidFill>
        </p:spPr>
        <p:txBody>
          <a:bodyPr wrap="square" rtlCol="0">
            <a:spAutoFit/>
          </a:bodyPr>
          <a:lstStyle/>
          <a:p>
            <a:r>
              <a:rPr lang="en-GB" sz="1200" dirty="0">
                <a:latin typeface="Arial" panose="020B0604020202020204" pitchFamily="34" charset="0"/>
                <a:cs typeface="Arial" panose="020B0604020202020204" pitchFamily="34" charset="0"/>
              </a:rPr>
              <a:t>Researching and managing information: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Is an essential part of academic studies. Reading other’s work and research by using different sources on different subjects will support you in your own development. </a:t>
            </a:r>
          </a:p>
          <a:p>
            <a:r>
              <a:rPr lang="en-GB" sz="1200" dirty="0">
                <a:latin typeface="Arial" panose="020B0604020202020204" pitchFamily="34" charset="0"/>
                <a:cs typeface="Arial" panose="020B0604020202020204" pitchFamily="34" charset="0"/>
              </a:rPr>
              <a:t>There are many different types of research that can be carried out such as reading books, Journals or articles. You may also find that searching the internet for trusted websites such as gov.uk or any childcare organisations that are trusted with the correct information.</a:t>
            </a:r>
          </a:p>
        </p:txBody>
      </p:sp>
      <p:sp>
        <p:nvSpPr>
          <p:cNvPr id="6" name="TextBox 5">
            <a:extLst>
              <a:ext uri="{FF2B5EF4-FFF2-40B4-BE49-F238E27FC236}">
                <a16:creationId xmlns:a16="http://schemas.microsoft.com/office/drawing/2014/main" id="{D93BA32E-2F43-4EE8-8642-0037425048C2}"/>
              </a:ext>
            </a:extLst>
          </p:cNvPr>
          <p:cNvSpPr txBox="1"/>
          <p:nvPr/>
        </p:nvSpPr>
        <p:spPr>
          <a:xfrm>
            <a:off x="28192" y="478988"/>
            <a:ext cx="3278126" cy="2708434"/>
          </a:xfrm>
          <a:prstGeom prst="rect">
            <a:avLst/>
          </a:prstGeom>
          <a:solidFill>
            <a:schemeClr val="tx2">
              <a:lumMod val="20000"/>
              <a:lumOff val="80000"/>
            </a:schemeClr>
          </a:solidFill>
        </p:spPr>
        <p:txBody>
          <a:bodyPr wrap="square" rtlCol="0">
            <a:spAutoFit/>
          </a:bodyPr>
          <a:lstStyle/>
          <a:p>
            <a:r>
              <a:rPr lang="en-GB" sz="1200" dirty="0">
                <a:latin typeface="Arial" panose="020B0604020202020204" pitchFamily="34" charset="0"/>
                <a:cs typeface="Arial" panose="020B0604020202020204" pitchFamily="34" charset="0"/>
              </a:rPr>
              <a:t>What is critical thinking?</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Critical thinking can give you the tools to use scepticism and doubt constructively.</a:t>
            </a:r>
          </a:p>
          <a:p>
            <a:r>
              <a:rPr lang="en-GB" sz="1200" dirty="0">
                <a:latin typeface="Arial" panose="020B0604020202020204" pitchFamily="34" charset="0"/>
                <a:cs typeface="Arial" panose="020B0604020202020204" pitchFamily="34" charset="0"/>
              </a:rPr>
              <a:t>It will help you think more about the information you read is true or false also whether it is effective or productive.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“if we can analyse clearly the basis of what we take as true, we are more able to discern when it is reasonable to be trusting and where it is useful to be sceptical” </a:t>
            </a:r>
          </a:p>
          <a:p>
            <a:r>
              <a:rPr lang="en-GB" sz="1200" dirty="0">
                <a:latin typeface="Arial" panose="020B0604020202020204" pitchFamily="34" charset="0"/>
                <a:cs typeface="Arial" panose="020B0604020202020204" pitchFamily="34" charset="0"/>
              </a:rPr>
              <a:t>( Cottrell 2017   p2).</a:t>
            </a:r>
          </a:p>
          <a:p>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E9643B2-707B-4AE1-A049-7F71D4400BFF}"/>
              </a:ext>
            </a:extLst>
          </p:cNvPr>
          <p:cNvSpPr txBox="1"/>
          <p:nvPr/>
        </p:nvSpPr>
        <p:spPr>
          <a:xfrm>
            <a:off x="7665717" y="3023175"/>
            <a:ext cx="4335783" cy="3693319"/>
          </a:xfrm>
          <a:prstGeom prst="rect">
            <a:avLst/>
          </a:prstGeom>
          <a:solidFill>
            <a:srgbClr val="FF0066"/>
          </a:solidFill>
        </p:spPr>
        <p:txBody>
          <a:bodyPr wrap="square" rtlCol="0">
            <a:spAutoFit/>
          </a:bodyPr>
          <a:lstStyle/>
          <a:p>
            <a:r>
              <a:rPr lang="en-GB" sz="1100" dirty="0">
                <a:latin typeface="Arial" panose="020B0604020202020204" pitchFamily="34" charset="0"/>
                <a:cs typeface="Arial" panose="020B0604020202020204" pitchFamily="34" charset="0"/>
              </a:rPr>
              <a:t>Research and Note taking: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Every student is different some find that writing everything their lecturer says during a lecture will help them more when it comes to a assignment and some would prefer to write key words just to remind them of those bullet points that was discussed during that lecture. </a:t>
            </a:r>
          </a:p>
          <a:p>
            <a:r>
              <a:rPr lang="en-GB" sz="1100" dirty="0">
                <a:latin typeface="Arial" panose="020B0604020202020204" pitchFamily="34" charset="0"/>
                <a:cs typeface="Arial" panose="020B0604020202020204" pitchFamily="34" charset="0"/>
              </a:rPr>
              <a:t>Some students write notes of certain subjects that they may want to research further after the lecture is over to have a better understanding of the subject.</a:t>
            </a:r>
          </a:p>
          <a:p>
            <a:r>
              <a:rPr lang="en-GB" sz="1100" dirty="0">
                <a:latin typeface="Arial" panose="020B0604020202020204" pitchFamily="34" charset="0"/>
                <a:cs typeface="Arial" panose="020B0604020202020204" pitchFamily="34" charset="0"/>
              </a:rPr>
              <a:t>However many notes is taken for a certain subject it is still important that the student does carry out a lot more research to better their understanding on the chosen subject.</a:t>
            </a:r>
          </a:p>
          <a:p>
            <a:r>
              <a:rPr lang="en-GB" sz="1100" dirty="0">
                <a:latin typeface="Arial" panose="020B0604020202020204" pitchFamily="34" charset="0"/>
                <a:cs typeface="Arial" panose="020B0604020202020204" pitchFamily="34" charset="0"/>
              </a:rPr>
              <a:t>I found a website that insists you take notes but whilst remembering to ensure you are listening to the speaker.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important to recognise that taking notes should not distract you from listening intently to what the speaker is saying.”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https://www.skillsyouneed.com/write/notes-verbal.html</a:t>
            </a:r>
          </a:p>
          <a:p>
            <a:endParaRPr lang="en-GB"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6307C24-AD90-4266-A82D-F0ACFD17EE33}"/>
              </a:ext>
            </a:extLst>
          </p:cNvPr>
          <p:cNvSpPr txBox="1"/>
          <p:nvPr/>
        </p:nvSpPr>
        <p:spPr>
          <a:xfrm>
            <a:off x="3576255" y="464582"/>
            <a:ext cx="3973448" cy="6201698"/>
          </a:xfrm>
          <a:prstGeom prst="rect">
            <a:avLst/>
          </a:prstGeom>
          <a:solidFill>
            <a:schemeClr val="accent3">
              <a:lumMod val="60000"/>
              <a:lumOff val="40000"/>
            </a:schemeClr>
          </a:solidFill>
        </p:spPr>
        <p:txBody>
          <a:bodyPr wrap="square" rtlCol="0">
            <a:spAutoFit/>
          </a:bodyPr>
          <a:lstStyle/>
          <a:p>
            <a:r>
              <a:rPr lang="en-GB" sz="1100" dirty="0">
                <a:latin typeface="Arial" panose="020B0604020202020204" pitchFamily="34" charset="0"/>
                <a:cs typeface="Arial" panose="020B0604020202020204" pitchFamily="34" charset="0"/>
              </a:rPr>
              <a:t>Time management:</a:t>
            </a:r>
          </a:p>
          <a:p>
            <a:r>
              <a:rPr lang="en-GB" sz="1100" dirty="0">
                <a:latin typeface="Arial" panose="020B0604020202020204" pitchFamily="34" charset="0"/>
                <a:cs typeface="Arial" panose="020B0604020202020204" pitchFamily="34" charset="0"/>
              </a:rPr>
              <a:t>As a student in higher education you are responsible for your time and how you manage it with your personal life and your study time.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(Cottrell 2017 p125) say’s that the more time you put into the various tasks of reading and thinking about your subject, preparing for exams or fine tuning your assignments, the more likely it is that you will do well.</a:t>
            </a:r>
          </a:p>
          <a:p>
            <a:r>
              <a:rPr lang="en-GB" sz="1100" dirty="0">
                <a:latin typeface="Arial" panose="020B0604020202020204" pitchFamily="34" charset="0"/>
                <a:cs typeface="Arial" panose="020B0604020202020204" pitchFamily="34" charset="0"/>
              </a:rPr>
              <a:t>     It is important to reinforce what you have learnt, so that you can make more sense of a subject.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(Cottrell 2017 p127 &amp; 128  10 tips to effective time management:</a:t>
            </a:r>
          </a:p>
          <a:p>
            <a:pPr marL="171450" indent="-171450">
              <a:buFontTx/>
              <a:buChar char="-"/>
            </a:pPr>
            <a:r>
              <a:rPr lang="en-GB" sz="1100" dirty="0">
                <a:latin typeface="Arial" panose="020B0604020202020204" pitchFamily="34" charset="0"/>
                <a:cs typeface="Arial" panose="020B0604020202020204" pitchFamily="34" charset="0"/>
              </a:rPr>
              <a:t>Be systematic</a:t>
            </a:r>
          </a:p>
          <a:p>
            <a:pPr marL="171450" indent="-171450">
              <a:buFontTx/>
              <a:buChar char="-"/>
            </a:pPr>
            <a:r>
              <a:rPr lang="en-GB" sz="1100" dirty="0">
                <a:latin typeface="Arial" panose="020B0604020202020204" pitchFamily="34" charset="0"/>
                <a:cs typeface="Arial" panose="020B0604020202020204" pitchFamily="34" charset="0"/>
              </a:rPr>
              <a:t>Find out your time requirements</a:t>
            </a:r>
          </a:p>
          <a:p>
            <a:pPr marL="171450" indent="-171450">
              <a:buFontTx/>
              <a:buChar char="-"/>
            </a:pPr>
            <a:r>
              <a:rPr lang="en-GB" sz="1100" dirty="0">
                <a:latin typeface="Arial" panose="020B0604020202020204" pitchFamily="34" charset="0"/>
                <a:cs typeface="Arial" panose="020B0604020202020204" pitchFamily="34" charset="0"/>
              </a:rPr>
              <a:t>Clarify how to use your time now</a:t>
            </a:r>
          </a:p>
          <a:p>
            <a:pPr marL="171450" indent="-171450">
              <a:buFontTx/>
              <a:buChar char="-"/>
            </a:pPr>
            <a:r>
              <a:rPr lang="en-GB" sz="1100" dirty="0">
                <a:latin typeface="Arial" panose="020B0604020202020204" pitchFamily="34" charset="0"/>
                <a:cs typeface="Arial" panose="020B0604020202020204" pitchFamily="34" charset="0"/>
              </a:rPr>
              <a:t>Decide how you want to use your time.</a:t>
            </a:r>
          </a:p>
          <a:p>
            <a:pPr marL="171450" indent="-171450">
              <a:buFontTx/>
              <a:buChar char="-"/>
            </a:pPr>
            <a:r>
              <a:rPr lang="en-GB" sz="1100" dirty="0">
                <a:latin typeface="Arial" panose="020B0604020202020204" pitchFamily="34" charset="0"/>
                <a:cs typeface="Arial" panose="020B0604020202020204" pitchFamily="34" charset="0"/>
              </a:rPr>
              <a:t>Prioritise</a:t>
            </a:r>
          </a:p>
          <a:p>
            <a:pPr marL="171450" indent="-171450">
              <a:buFontTx/>
              <a:buChar char="-"/>
            </a:pPr>
            <a:r>
              <a:rPr lang="en-GB" sz="1100" dirty="0">
                <a:latin typeface="Arial" panose="020B0604020202020204" pitchFamily="34" charset="0"/>
                <a:cs typeface="Arial" panose="020B0604020202020204" pitchFamily="34" charset="0"/>
              </a:rPr>
              <a:t>Plan</a:t>
            </a:r>
          </a:p>
          <a:p>
            <a:pPr marL="171450" indent="-171450">
              <a:buFontTx/>
              <a:buChar char="-"/>
            </a:pPr>
            <a:r>
              <a:rPr lang="en-GB" sz="1100" dirty="0">
                <a:latin typeface="Arial" panose="020B0604020202020204" pitchFamily="34" charset="0"/>
                <a:cs typeface="Arial" panose="020B0604020202020204" pitchFamily="34" charset="0"/>
              </a:rPr>
              <a:t>Do it</a:t>
            </a:r>
          </a:p>
          <a:p>
            <a:pPr marL="171450" indent="-171450">
              <a:buFontTx/>
              <a:buChar char="-"/>
            </a:pPr>
            <a:r>
              <a:rPr lang="en-GB" sz="1100" dirty="0">
                <a:latin typeface="Arial" panose="020B0604020202020204" pitchFamily="34" charset="0"/>
                <a:cs typeface="Arial" panose="020B0604020202020204" pitchFamily="34" charset="0"/>
              </a:rPr>
              <a:t>Apply time management techniques</a:t>
            </a:r>
          </a:p>
          <a:p>
            <a:pPr marL="171450" indent="-171450">
              <a:buFontTx/>
              <a:buChar char="-"/>
            </a:pPr>
            <a:r>
              <a:rPr lang="en-GB" sz="1100" dirty="0">
                <a:latin typeface="Arial" panose="020B0604020202020204" pitchFamily="34" charset="0"/>
                <a:cs typeface="Arial" panose="020B0604020202020204" pitchFamily="34" charset="0"/>
              </a:rPr>
              <a:t>Manage distractions and procrastination</a:t>
            </a:r>
          </a:p>
          <a:p>
            <a:pPr marL="171450" indent="-171450">
              <a:buFontTx/>
              <a:buChar char="-"/>
            </a:pPr>
            <a:r>
              <a:rPr lang="en-GB" sz="1100" dirty="0">
                <a:latin typeface="Arial" panose="020B0604020202020204" pitchFamily="34" charset="0"/>
                <a:cs typeface="Arial" panose="020B0604020202020204" pitchFamily="34" charset="0"/>
              </a:rPr>
              <a:t>Monitor.</a:t>
            </a:r>
          </a:p>
          <a:p>
            <a:pPr marL="171450" indent="-171450">
              <a:buFontTx/>
              <a:buChar char="-"/>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student must use their time effectively to ensure the best outcome for their assignments, they should ensure to read things more than once when needing a better understanding on a subject.</a:t>
            </a:r>
          </a:p>
          <a:p>
            <a:r>
              <a:rPr lang="en-GB" sz="1100" dirty="0">
                <a:latin typeface="Arial" panose="020B0604020202020204" pitchFamily="34" charset="0"/>
                <a:cs typeface="Arial" panose="020B0604020202020204" pitchFamily="34" charset="0"/>
              </a:rPr>
              <a:t>A diary or a planner may help a student keep organised and to manage their time effectively due to having other commitments as the higher education course it can become difficult to keep on top of everything so managing time would then support the students to be able to do everything with a little less stress</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2EFD660-7602-481A-AEFD-7B634B2CA530}"/>
              </a:ext>
            </a:extLst>
          </p:cNvPr>
          <p:cNvSpPr txBox="1"/>
          <p:nvPr/>
        </p:nvSpPr>
        <p:spPr>
          <a:xfrm>
            <a:off x="28192" y="5657671"/>
            <a:ext cx="3377089" cy="1107996"/>
          </a:xfrm>
          <a:prstGeom prst="rect">
            <a:avLst/>
          </a:prstGeom>
          <a:solidFill>
            <a:srgbClr val="FFCC99"/>
          </a:solidFill>
        </p:spPr>
        <p:txBody>
          <a:bodyPr wrap="square" rtlCol="0">
            <a:spAutoFit/>
          </a:bodyPr>
          <a:lstStyle/>
          <a:p>
            <a:r>
              <a:rPr lang="en-GB" sz="1100" dirty="0">
                <a:latin typeface="Arial" panose="020B0604020202020204" pitchFamily="34" charset="0"/>
                <a:cs typeface="Arial" panose="020B0604020202020204" pitchFamily="34" charset="0"/>
              </a:rPr>
              <a:t>Curiosity:</a:t>
            </a:r>
          </a:p>
          <a:p>
            <a:r>
              <a:rPr lang="en-GB" sz="1100" dirty="0">
                <a:latin typeface="Arial" panose="020B0604020202020204" pitchFamily="34" charset="0"/>
                <a:cs typeface="Arial" panose="020B0604020202020204" pitchFamily="34" charset="0"/>
              </a:rPr>
              <a:t>Being open to new idea’s but also having the desire to learn more information on a certain subject and the willing to seek evidence based on your subject to support your findings.</a:t>
            </a:r>
          </a:p>
          <a:p>
            <a:r>
              <a:rPr lang="en-GB" sz="1100" dirty="0">
                <a:latin typeface="Arial" panose="020B0604020202020204" pitchFamily="34" charset="0"/>
                <a:cs typeface="Arial" panose="020B0604020202020204" pitchFamily="34" charset="0"/>
              </a:rPr>
              <a:t> </a:t>
            </a:r>
          </a:p>
        </p:txBody>
      </p:sp>
      <p:sp>
        <p:nvSpPr>
          <p:cNvPr id="10" name="TextBox 9">
            <a:extLst>
              <a:ext uri="{FF2B5EF4-FFF2-40B4-BE49-F238E27FC236}">
                <a16:creationId xmlns:a16="http://schemas.microsoft.com/office/drawing/2014/main" id="{C1F4B0C6-E09F-47A1-A5C2-2DA328A4D757}"/>
              </a:ext>
            </a:extLst>
          </p:cNvPr>
          <p:cNvSpPr txBox="1"/>
          <p:nvPr/>
        </p:nvSpPr>
        <p:spPr>
          <a:xfrm>
            <a:off x="7800975" y="352425"/>
            <a:ext cx="3973448" cy="2292935"/>
          </a:xfrm>
          <a:prstGeom prst="rect">
            <a:avLst/>
          </a:prstGeom>
          <a:solidFill>
            <a:srgbClr val="FFCC99"/>
          </a:solidFill>
        </p:spPr>
        <p:txBody>
          <a:bodyPr wrap="square" rtlCol="0">
            <a:spAutoFit/>
          </a:bodyPr>
          <a:lstStyle/>
          <a:p>
            <a:r>
              <a:rPr lang="en-GB" sz="1100" dirty="0">
                <a:latin typeface="Arial" panose="020B0604020202020204" pitchFamily="34" charset="0"/>
                <a:cs typeface="Arial" panose="020B0604020202020204" pitchFamily="34" charset="0"/>
              </a:rPr>
              <a:t>Time management / planning work</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Don’t plan to complete actions you now you can’t complete. Try and be realistic about your work and how long tasks are going to take you , for example don’t try to fit in a 2 hour task in 45munites you have to be realistic.</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Put aside time weekly to be able to keep on top of your work and assignments, maybe create a check list of all the things you need to complete so you can work your way through the list. Highlight the essential items that have to be done first so you can then ensure everything is completed correctly and to a high standard.</a:t>
            </a:r>
          </a:p>
        </p:txBody>
      </p:sp>
    </p:spTree>
    <p:extLst>
      <p:ext uri="{BB962C8B-B14F-4D97-AF65-F5344CB8AC3E}">
        <p14:creationId xmlns:p14="http://schemas.microsoft.com/office/powerpoint/2010/main" val="663971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2DB156-00F7-4D1D-8B1D-E331CB8CECF4}"/>
              </a:ext>
            </a:extLst>
          </p:cNvPr>
          <p:cNvSpPr txBox="1"/>
          <p:nvPr/>
        </p:nvSpPr>
        <p:spPr>
          <a:xfrm>
            <a:off x="960120" y="365760"/>
            <a:ext cx="5852160" cy="369332"/>
          </a:xfrm>
          <a:prstGeom prst="rect">
            <a:avLst/>
          </a:prstGeom>
          <a:noFill/>
        </p:spPr>
        <p:txBody>
          <a:bodyPr wrap="square" rtlCol="0">
            <a:spAutoFit/>
          </a:bodyPr>
          <a:lstStyle/>
          <a:p>
            <a:r>
              <a:rPr lang="en-GB" dirty="0"/>
              <a:t>Referencing</a:t>
            </a:r>
          </a:p>
        </p:txBody>
      </p:sp>
      <p:sp>
        <p:nvSpPr>
          <p:cNvPr id="8" name="TextBox 7">
            <a:extLst>
              <a:ext uri="{FF2B5EF4-FFF2-40B4-BE49-F238E27FC236}">
                <a16:creationId xmlns:a16="http://schemas.microsoft.com/office/drawing/2014/main" id="{FE619DF1-EF43-462E-B2F0-BC3EB1081AEB}"/>
              </a:ext>
            </a:extLst>
          </p:cNvPr>
          <p:cNvSpPr txBox="1"/>
          <p:nvPr/>
        </p:nvSpPr>
        <p:spPr>
          <a:xfrm>
            <a:off x="726186" y="976123"/>
            <a:ext cx="9998964" cy="2862322"/>
          </a:xfrm>
          <a:prstGeom prst="rect">
            <a:avLst/>
          </a:prstGeom>
          <a:noFill/>
        </p:spPr>
        <p:txBody>
          <a:bodyPr wrap="square" rtlCol="0">
            <a:spAutoFit/>
          </a:bodyPr>
          <a:lstStyle/>
          <a:p>
            <a:r>
              <a:rPr lang="en-GB" dirty="0"/>
              <a:t>Cottrell, S. (2017). Study skills: Critical thinking skills. 3rd ed. London: Palgrave Macmillan. P2</a:t>
            </a:r>
          </a:p>
          <a:p>
            <a:endParaRPr lang="en-GB" dirty="0"/>
          </a:p>
          <a:p>
            <a:r>
              <a:rPr lang="en-GB" dirty="0"/>
              <a:t>Cottrell, S. (2017). Study skills: Critical thinking skills. 3rd ed. London: Palgrave Macmillan. P125</a:t>
            </a:r>
          </a:p>
          <a:p>
            <a:endParaRPr lang="en-GB" dirty="0"/>
          </a:p>
          <a:p>
            <a:r>
              <a:rPr lang="en-GB" dirty="0"/>
              <a:t>Cottrell, S. (2017). Study skills: Critical thinking skills. 3rd ed. London: Palgrave Macmillan. P127 &amp;128</a:t>
            </a:r>
          </a:p>
          <a:p>
            <a:endParaRPr lang="en-GB" dirty="0"/>
          </a:p>
          <a:p>
            <a:endParaRPr lang="en-GB" dirty="0"/>
          </a:p>
          <a:p>
            <a:endParaRPr lang="en-GB" dirty="0"/>
          </a:p>
        </p:txBody>
      </p:sp>
      <p:sp>
        <p:nvSpPr>
          <p:cNvPr id="9" name="Rectangle 8">
            <a:extLst>
              <a:ext uri="{FF2B5EF4-FFF2-40B4-BE49-F238E27FC236}">
                <a16:creationId xmlns:a16="http://schemas.microsoft.com/office/drawing/2014/main" id="{03083929-534B-40CF-882F-694A3209C0FD}"/>
              </a:ext>
            </a:extLst>
          </p:cNvPr>
          <p:cNvSpPr/>
          <p:nvPr/>
        </p:nvSpPr>
        <p:spPr>
          <a:xfrm>
            <a:off x="726186" y="3330059"/>
            <a:ext cx="7334607" cy="369332"/>
          </a:xfrm>
          <a:prstGeom prst="rect">
            <a:avLst/>
          </a:prstGeom>
        </p:spPr>
        <p:txBody>
          <a:bodyPr wrap="square">
            <a:spAutoFit/>
          </a:bodyPr>
          <a:lstStyle/>
          <a:p>
            <a:r>
              <a:rPr lang="en-GB" dirty="0"/>
              <a:t>https://www.skillsyouneed.com/write/notes-verbal.html</a:t>
            </a:r>
          </a:p>
        </p:txBody>
      </p:sp>
    </p:spTree>
    <p:extLst>
      <p:ext uri="{BB962C8B-B14F-4D97-AF65-F5344CB8AC3E}">
        <p14:creationId xmlns:p14="http://schemas.microsoft.com/office/powerpoint/2010/main" val="37513745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72</TotalTime>
  <Words>816</Words>
  <Application>Microsoft Office PowerPoint</Application>
  <PresentationFormat>Widescreen</PresentationFormat>
  <Paragraphs>58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Trebuchet MS</vt:lpstr>
      <vt:lpstr>Wingdings 3</vt:lpstr>
      <vt:lpstr>Facet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Sammy Nicholas</dc:creator>
  <cp:lastModifiedBy>Sammy Nicholas</cp:lastModifiedBy>
  <cp:revision>9</cp:revision>
  <dcterms:created xsi:type="dcterms:W3CDTF">2019-09-27T19:05:22Z</dcterms:created>
  <dcterms:modified xsi:type="dcterms:W3CDTF">2019-09-27T20:17:34Z</dcterms:modified>
</cp:coreProperties>
</file>