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embeddedFontLst>
    <p:embeddedFont>
      <p:font typeface="Calibri" panose="020F0502020204030204" pitchFamily="34" charset="0"/>
      <p:regular r:id="rId14"/>
      <p:bold r:id="rId15"/>
      <p:italic r:id="rId16"/>
      <p:boldItalic r:id="rId17"/>
    </p:embeddedFont>
    <p:embeddedFont>
      <p:font typeface="Century Schoolbook" panose="02040604050505020304" pitchFamily="18" charset="0"/>
      <p:regular r:id="rId18"/>
      <p:bold r:id="rId19"/>
      <p:italic r:id="rId20"/>
      <p:boldItalic r:id="rId21"/>
    </p:embeddedFont>
    <p:embeddedFont>
      <p:font typeface="Maven Pro" panose="020B0604020202020204" charset="0"/>
      <p:regular r:id="rId22"/>
      <p:bold r:id="rId23"/>
    </p:embeddedFont>
    <p:embeddedFont>
      <p:font typeface="Nunito" pitchFamily="2"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8" roundtripDataSignature="AMtx7milfhjC+MWxFdxtPxu0XjALhWCSk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customschemas.google.com/relationships/presentationmetadata" Target="meta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1pPr>
            <a:lvl2pPr marR="0" lvl="1"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2pPr>
            <a:lvl3pPr marR="0" lvl="2"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3pPr>
            <a:lvl4pPr marR="0" lvl="3"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4pPr>
            <a:lvl5pPr marR="0" lvl="4"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5pPr>
            <a:lvl6pPr marR="0" lvl="5"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6pPr>
            <a:lvl7pPr marR="0" lvl="6"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7pPr>
            <a:lvl8pPr marR="0" lvl="7"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8pPr>
            <a:lvl9pPr marR="0" lvl="8"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1pPr>
            <a:lvl2pPr marR="0" lvl="1"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2pPr>
            <a:lvl3pPr marR="0" lvl="2"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3pPr>
            <a:lvl4pPr marR="0" lvl="3"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4pPr>
            <a:lvl5pPr marR="0" lvl="4"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5pPr>
            <a:lvl6pPr marR="0" lvl="5"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6pPr>
            <a:lvl7pPr marR="0" lvl="6"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7pPr>
            <a:lvl8pPr marR="0" lvl="7"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8pPr>
            <a:lvl9pPr marR="0" lvl="8"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1pPr>
            <a:lvl2pPr marL="914400" marR="0" lvl="1"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2pPr>
            <a:lvl3pPr marL="1371600" marR="0" lvl="2"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3pPr>
            <a:lvl4pPr marL="1828800" marR="0" lvl="3"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4pPr>
            <a:lvl5pPr marL="2286000" marR="0" lvl="4"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5pPr>
            <a:lvl6pPr marL="2743200" marR="0" lvl="5"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6pPr>
            <a:lvl7pPr marL="3200400" marR="0" lvl="6"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7pPr>
            <a:lvl8pPr marL="3657600" marR="0" lvl="7"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8pPr>
            <a:lvl9pPr marL="4114800" marR="0" lvl="8"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1pPr>
            <a:lvl2pPr marR="0" lvl="1"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2pPr>
            <a:lvl3pPr marR="0" lvl="2"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3pPr>
            <a:lvl4pPr marR="0" lvl="3"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4pPr>
            <a:lvl5pPr marR="0" lvl="4"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5pPr>
            <a:lvl6pPr marR="0" lvl="5"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6pPr>
            <a:lvl7pPr marR="0" lvl="6"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7pPr>
            <a:lvl8pPr marR="0" lvl="7"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8pPr>
            <a:lvl9pPr marR="0" lvl="8"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entury Schoolbook"/>
                <a:ea typeface="Century Schoolbook"/>
                <a:cs typeface="Century Schoolbook"/>
                <a:sym typeface="Century Schoolbook"/>
              </a:rPr>
              <a:t>‹#›</a:t>
            </a:fld>
            <a:endParaRPr sz="1200" b="0" i="0" u="none" strike="noStrike" cap="none">
              <a:solidFill>
                <a:schemeClr val="dk1"/>
              </a:solidFill>
              <a:latin typeface="Century Schoolbook"/>
              <a:ea typeface="Century Schoolbook"/>
              <a:cs typeface="Century Schoolbook"/>
              <a:sym typeface="Century Schoolbook"/>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5" name="Google Shape;31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6" name="Google Shape;31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1" name="Google Shape;32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7" name="Google Shape;32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5" name="Google Shape;33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3" name="Google Shape;34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1" name="Google Shape;35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9" name="Google Shape;35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7" name="Google Shape;36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200f011d9bc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200f011d9bc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6" name="Google Shape;376;g200f011d9bc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2" name="Google Shape;38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8" name="Google Shape;38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13"/>
        <p:cNvGrpSpPr/>
        <p:nvPr/>
      </p:nvGrpSpPr>
      <p:grpSpPr>
        <a:xfrm>
          <a:off x="0" y="0"/>
          <a:ext cx="0" cy="0"/>
          <a:chOff x="0" y="0"/>
          <a:chExt cx="0" cy="0"/>
        </a:xfrm>
      </p:grpSpPr>
      <p:grpSp>
        <p:nvGrpSpPr>
          <p:cNvPr id="14" name="Google Shape;14;g200f011d9bc_0_10"/>
          <p:cNvGrpSpPr/>
          <p:nvPr/>
        </p:nvGrpSpPr>
        <p:grpSpPr>
          <a:xfrm>
            <a:off x="9790426" y="4546120"/>
            <a:ext cx="2255173" cy="2310006"/>
            <a:chOff x="7343003" y="3409675"/>
            <a:chExt cx="1691422" cy="1732548"/>
          </a:xfrm>
        </p:grpSpPr>
        <p:grpSp>
          <p:nvGrpSpPr>
            <p:cNvPr id="15" name="Google Shape;15;g200f011d9bc_0_10"/>
            <p:cNvGrpSpPr/>
            <p:nvPr/>
          </p:nvGrpSpPr>
          <p:grpSpPr>
            <a:xfrm>
              <a:off x="7343003" y="4453711"/>
              <a:ext cx="316800" cy="688513"/>
              <a:chOff x="7343003" y="4453711"/>
              <a:chExt cx="316800" cy="688513"/>
            </a:xfrm>
          </p:grpSpPr>
          <p:sp>
            <p:nvSpPr>
              <p:cNvPr id="16" name="Google Shape;16;g200f011d9bc_0_10"/>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7" name="Google Shape;17;g200f011d9bc_0_10"/>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8" name="Google Shape;18;g200f011d9bc_0_10"/>
            <p:cNvGrpSpPr/>
            <p:nvPr/>
          </p:nvGrpSpPr>
          <p:grpSpPr>
            <a:xfrm>
              <a:off x="7801210" y="4105700"/>
              <a:ext cx="316800" cy="1036523"/>
              <a:chOff x="7801210" y="4105700"/>
              <a:chExt cx="316800" cy="1036523"/>
            </a:xfrm>
          </p:grpSpPr>
          <p:sp>
            <p:nvSpPr>
              <p:cNvPr id="19" name="Google Shape;19;g200f011d9bc_0_10"/>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0" name="Google Shape;20;g200f011d9bc_0_10"/>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1" name="Google Shape;21;g200f011d9bc_0_10"/>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2" name="Google Shape;22;g200f011d9bc_0_10"/>
            <p:cNvGrpSpPr/>
            <p:nvPr/>
          </p:nvGrpSpPr>
          <p:grpSpPr>
            <a:xfrm>
              <a:off x="8259418" y="3757688"/>
              <a:ext cx="316800" cy="1384535"/>
              <a:chOff x="8259418" y="3757688"/>
              <a:chExt cx="316800" cy="1384535"/>
            </a:xfrm>
          </p:grpSpPr>
          <p:sp>
            <p:nvSpPr>
              <p:cNvPr id="23" name="Google Shape;23;g200f011d9bc_0_10"/>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4" name="Google Shape;24;g200f011d9bc_0_10"/>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5" name="Google Shape;25;g200f011d9bc_0_10"/>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6" name="Google Shape;26;g200f011d9bc_0_10"/>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7" name="Google Shape;27;g200f011d9bc_0_10"/>
            <p:cNvGrpSpPr/>
            <p:nvPr/>
          </p:nvGrpSpPr>
          <p:grpSpPr>
            <a:xfrm>
              <a:off x="8717625" y="3409675"/>
              <a:ext cx="316800" cy="1732548"/>
              <a:chOff x="8717625" y="3409675"/>
              <a:chExt cx="316800" cy="1732548"/>
            </a:xfrm>
          </p:grpSpPr>
          <p:sp>
            <p:nvSpPr>
              <p:cNvPr id="28" name="Google Shape;28;g200f011d9bc_0_10"/>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9" name="Google Shape;29;g200f011d9bc_0_10"/>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30" name="Google Shape;30;g200f011d9bc_0_10"/>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31" name="Google Shape;31;g200f011d9bc_0_10"/>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32" name="Google Shape;32;g200f011d9bc_0_10"/>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grpSp>
        <p:nvGrpSpPr>
          <p:cNvPr id="33" name="Google Shape;33;g200f011d9bc_0_10"/>
          <p:cNvGrpSpPr/>
          <p:nvPr/>
        </p:nvGrpSpPr>
        <p:grpSpPr>
          <a:xfrm>
            <a:off x="6724502" y="0"/>
            <a:ext cx="5085303" cy="5118675"/>
            <a:chOff x="5043503" y="0"/>
            <a:chExt cx="3814072" cy="3839102"/>
          </a:xfrm>
        </p:grpSpPr>
        <p:sp>
          <p:nvSpPr>
            <p:cNvPr id="34" name="Google Shape;34;g200f011d9bc_0_10"/>
            <p:cNvSpPr/>
            <p:nvPr/>
          </p:nvSpPr>
          <p:spPr>
            <a:xfrm>
              <a:off x="8460975" y="1817775"/>
              <a:ext cx="396600" cy="396600"/>
            </a:xfrm>
            <a:prstGeom prst="ellipse">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35" name="Google Shape;35;g200f011d9bc_0_10"/>
            <p:cNvSpPr/>
            <p:nvPr/>
          </p:nvSpPr>
          <p:spPr>
            <a:xfrm rot="-9830444">
              <a:off x="6469759" y="3480728"/>
              <a:ext cx="320148" cy="320148"/>
            </a:xfrm>
            <a:prstGeom prst="ellipse">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nvGrpSpPr>
            <p:cNvPr id="36" name="Google Shape;36;g200f011d9bc_0_10"/>
            <p:cNvGrpSpPr/>
            <p:nvPr/>
          </p:nvGrpSpPr>
          <p:grpSpPr>
            <a:xfrm>
              <a:off x="7647812" y="2704283"/>
              <a:ext cx="635219" cy="635219"/>
              <a:chOff x="6725724" y="2701260"/>
              <a:chExt cx="1208101" cy="1208100"/>
            </a:xfrm>
          </p:grpSpPr>
          <p:sp>
            <p:nvSpPr>
              <p:cNvPr id="37" name="Google Shape;37;g200f011d9bc_0_10"/>
              <p:cNvSpPr/>
              <p:nvPr/>
            </p:nvSpPr>
            <p:spPr>
              <a:xfrm rot="5400000">
                <a:off x="6725725" y="2701260"/>
                <a:ext cx="1208100" cy="1208100"/>
              </a:xfrm>
              <a:prstGeom prst="ellipse">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38" name="Google Shape;38;g200f011d9bc_0_10"/>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39" name="Google Shape;39;g200f011d9bc_0_10"/>
              <p:cNvSpPr/>
              <p:nvPr/>
            </p:nvSpPr>
            <p:spPr>
              <a:xfrm rot="5400000">
                <a:off x="6954988" y="2930398"/>
                <a:ext cx="749700" cy="749700"/>
              </a:xfrm>
              <a:prstGeom prst="ellipse">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40" name="Google Shape;40;g200f011d9bc_0_10"/>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nvGrpSpPr>
            <p:cNvPr id="41" name="Google Shape;41;g200f011d9bc_0_10"/>
            <p:cNvGrpSpPr/>
            <p:nvPr/>
          </p:nvGrpSpPr>
          <p:grpSpPr>
            <a:xfrm>
              <a:off x="7952720" y="179238"/>
              <a:ext cx="873165" cy="873003"/>
              <a:chOff x="7754428" y="208725"/>
              <a:chExt cx="541800" cy="541800"/>
            </a:xfrm>
          </p:grpSpPr>
          <p:sp>
            <p:nvSpPr>
              <p:cNvPr id="42" name="Google Shape;42;g200f011d9bc_0_10"/>
              <p:cNvSpPr/>
              <p:nvPr/>
            </p:nvSpPr>
            <p:spPr>
              <a:xfrm rot="-8647347">
                <a:off x="7831319" y="285616"/>
                <a:ext cx="388018" cy="388018"/>
              </a:xfrm>
              <a:prstGeom prst="ellipse">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3" name="Google Shape;43;g200f011d9bc_0_10"/>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44" name="Google Shape;44;g200f011d9bc_0_10"/>
            <p:cNvSpPr/>
            <p:nvPr/>
          </p:nvSpPr>
          <p:spPr>
            <a:xfrm>
              <a:off x="5399840" y="356365"/>
              <a:ext cx="2577000" cy="2577000"/>
            </a:xfrm>
            <a:prstGeom prst="ellipse">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5" name="Google Shape;45;g200f011d9bc_0_10"/>
            <p:cNvSpPr/>
            <p:nvPr/>
          </p:nvSpPr>
          <p:spPr>
            <a:xfrm rot="2043858">
              <a:off x="5503813" y="460310"/>
              <a:ext cx="2369480" cy="2369480"/>
            </a:xfrm>
            <a:prstGeom prst="ellipse">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6" name="Google Shape;46;g200f011d9bc_0_10"/>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7" name="Google Shape;47;g200f011d9bc_0_10"/>
            <p:cNvSpPr/>
            <p:nvPr/>
          </p:nvSpPr>
          <p:spPr>
            <a:xfrm rot="2044777">
              <a:off x="5911449" y="867729"/>
              <a:ext cx="1554223" cy="1554223"/>
            </a:xfrm>
            <a:prstGeom prst="ellipse">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8" name="Google Shape;48;g200f011d9bc_0_10"/>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9" name="Google Shape;49;g200f011d9bc_0_10"/>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50" name="Google Shape;50;g200f011d9bc_0_10"/>
          <p:cNvSpPr txBox="1">
            <a:spLocks noGrp="1"/>
          </p:cNvSpPr>
          <p:nvPr>
            <p:ph type="ctrTitle"/>
          </p:nvPr>
        </p:nvSpPr>
        <p:spPr>
          <a:xfrm>
            <a:off x="1098667" y="2151750"/>
            <a:ext cx="5673900" cy="2497200"/>
          </a:xfrm>
          <a:prstGeom prst="rect">
            <a:avLst/>
          </a:prstGeom>
        </p:spPr>
        <p:txBody>
          <a:bodyPr spcFirstLastPara="1" wrap="square" lIns="121900" tIns="121900" rIns="121900" bIns="121900"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1" name="Google Shape;51;g200f011d9bc_0_10"/>
          <p:cNvSpPr txBox="1">
            <a:spLocks noGrp="1"/>
          </p:cNvSpPr>
          <p:nvPr>
            <p:ph type="subTitle" idx="1"/>
          </p:nvPr>
        </p:nvSpPr>
        <p:spPr>
          <a:xfrm>
            <a:off x="1098667" y="4795067"/>
            <a:ext cx="5673900" cy="927300"/>
          </a:xfrm>
          <a:prstGeom prst="rect">
            <a:avLst/>
          </a:prstGeom>
        </p:spPr>
        <p:txBody>
          <a:bodyPr spcFirstLastPara="1" wrap="square" lIns="121900" tIns="121900" rIns="121900" bIns="121900"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52" name="Google Shape;52;g200f011d9bc_0_10"/>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53"/>
        <p:cNvGrpSpPr/>
        <p:nvPr/>
      </p:nvGrpSpPr>
      <p:grpSpPr>
        <a:xfrm>
          <a:off x="0" y="0"/>
          <a:ext cx="0" cy="0"/>
          <a:chOff x="0" y="0"/>
          <a:chExt cx="0" cy="0"/>
        </a:xfrm>
      </p:grpSpPr>
      <p:grpSp>
        <p:nvGrpSpPr>
          <p:cNvPr id="54" name="Google Shape;54;g200f011d9bc_0_50"/>
          <p:cNvGrpSpPr/>
          <p:nvPr/>
        </p:nvGrpSpPr>
        <p:grpSpPr>
          <a:xfrm>
            <a:off x="195687" y="4541"/>
            <a:ext cx="1644245" cy="1846001"/>
            <a:chOff x="146769" y="3406"/>
            <a:chExt cx="1233215" cy="1384535"/>
          </a:xfrm>
        </p:grpSpPr>
        <p:grpSp>
          <p:nvGrpSpPr>
            <p:cNvPr id="55" name="Google Shape;55;g200f011d9bc_0_50"/>
            <p:cNvGrpSpPr/>
            <p:nvPr/>
          </p:nvGrpSpPr>
          <p:grpSpPr>
            <a:xfrm>
              <a:off x="1063183" y="3406"/>
              <a:ext cx="316800" cy="688513"/>
              <a:chOff x="1063183" y="3406"/>
              <a:chExt cx="316800" cy="688513"/>
            </a:xfrm>
          </p:grpSpPr>
          <p:sp>
            <p:nvSpPr>
              <p:cNvPr id="56" name="Google Shape;56;g200f011d9bc_0_50"/>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57" name="Google Shape;57;g200f011d9bc_0_50"/>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58" name="Google Shape;58;g200f011d9bc_0_50"/>
            <p:cNvGrpSpPr/>
            <p:nvPr/>
          </p:nvGrpSpPr>
          <p:grpSpPr>
            <a:xfrm>
              <a:off x="604976" y="3406"/>
              <a:ext cx="316800" cy="1036524"/>
              <a:chOff x="604976" y="3406"/>
              <a:chExt cx="316800" cy="1036524"/>
            </a:xfrm>
          </p:grpSpPr>
          <p:sp>
            <p:nvSpPr>
              <p:cNvPr id="59" name="Google Shape;59;g200f011d9bc_0_50"/>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60" name="Google Shape;60;g200f011d9bc_0_50"/>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61" name="Google Shape;61;g200f011d9bc_0_50"/>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62" name="Google Shape;62;g200f011d9bc_0_50"/>
            <p:cNvGrpSpPr/>
            <p:nvPr/>
          </p:nvGrpSpPr>
          <p:grpSpPr>
            <a:xfrm>
              <a:off x="146769" y="3406"/>
              <a:ext cx="316800" cy="1384535"/>
              <a:chOff x="146769" y="3406"/>
              <a:chExt cx="316800" cy="1384535"/>
            </a:xfrm>
          </p:grpSpPr>
          <p:sp>
            <p:nvSpPr>
              <p:cNvPr id="63" name="Google Shape;63;g200f011d9bc_0_50"/>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64" name="Google Shape;64;g200f011d9bc_0_50"/>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65" name="Google Shape;65;g200f011d9bc_0_50"/>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66" name="Google Shape;66;g200f011d9bc_0_50"/>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grpSp>
        <p:nvGrpSpPr>
          <p:cNvPr id="67" name="Google Shape;67;g200f011d9bc_0_50"/>
          <p:cNvGrpSpPr/>
          <p:nvPr/>
        </p:nvGrpSpPr>
        <p:grpSpPr>
          <a:xfrm>
            <a:off x="9033219" y="3871914"/>
            <a:ext cx="2914791" cy="2985925"/>
            <a:chOff x="6775084" y="2904008"/>
            <a:chExt cx="2186148" cy="2239500"/>
          </a:xfrm>
        </p:grpSpPr>
        <p:grpSp>
          <p:nvGrpSpPr>
            <p:cNvPr id="68" name="Google Shape;68;g200f011d9bc_0_50"/>
            <p:cNvGrpSpPr/>
            <p:nvPr/>
          </p:nvGrpSpPr>
          <p:grpSpPr>
            <a:xfrm>
              <a:off x="6775084" y="4253708"/>
              <a:ext cx="409500" cy="889800"/>
              <a:chOff x="6775084" y="4253708"/>
              <a:chExt cx="409500" cy="889800"/>
            </a:xfrm>
          </p:grpSpPr>
          <p:sp>
            <p:nvSpPr>
              <p:cNvPr id="69" name="Google Shape;69;g200f011d9bc_0_50"/>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70" name="Google Shape;70;g200f011d9bc_0_50"/>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71" name="Google Shape;71;g200f011d9bc_0_50"/>
            <p:cNvGrpSpPr/>
            <p:nvPr/>
          </p:nvGrpSpPr>
          <p:grpSpPr>
            <a:xfrm>
              <a:off x="7367299" y="3804008"/>
              <a:ext cx="409500" cy="1339500"/>
              <a:chOff x="7367299" y="3804008"/>
              <a:chExt cx="409500" cy="1339500"/>
            </a:xfrm>
          </p:grpSpPr>
          <p:sp>
            <p:nvSpPr>
              <p:cNvPr id="72" name="Google Shape;72;g200f011d9bc_0_50"/>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73" name="Google Shape;73;g200f011d9bc_0_50"/>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74" name="Google Shape;74;g200f011d9bc_0_50"/>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75" name="Google Shape;75;g200f011d9bc_0_50"/>
            <p:cNvGrpSpPr/>
            <p:nvPr/>
          </p:nvGrpSpPr>
          <p:grpSpPr>
            <a:xfrm>
              <a:off x="7959516" y="3354008"/>
              <a:ext cx="409500" cy="1789500"/>
              <a:chOff x="7959516" y="3354008"/>
              <a:chExt cx="409500" cy="1789500"/>
            </a:xfrm>
          </p:grpSpPr>
          <p:sp>
            <p:nvSpPr>
              <p:cNvPr id="76" name="Google Shape;76;g200f011d9bc_0_50"/>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77" name="Google Shape;77;g200f011d9bc_0_50"/>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78" name="Google Shape;78;g200f011d9bc_0_50"/>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79" name="Google Shape;79;g200f011d9bc_0_50"/>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80" name="Google Shape;80;g200f011d9bc_0_50"/>
            <p:cNvGrpSpPr/>
            <p:nvPr/>
          </p:nvGrpSpPr>
          <p:grpSpPr>
            <a:xfrm>
              <a:off x="8551731" y="2904008"/>
              <a:ext cx="409500" cy="2239500"/>
              <a:chOff x="8551731" y="2904008"/>
              <a:chExt cx="409500" cy="2239500"/>
            </a:xfrm>
          </p:grpSpPr>
          <p:sp>
            <p:nvSpPr>
              <p:cNvPr id="81" name="Google Shape;81;g200f011d9bc_0_50"/>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82" name="Google Shape;82;g200f011d9bc_0_50"/>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83" name="Google Shape;83;g200f011d9bc_0_50"/>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84" name="Google Shape;84;g200f011d9bc_0_50"/>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85" name="Google Shape;85;g200f011d9bc_0_50"/>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sp>
        <p:nvSpPr>
          <p:cNvPr id="86" name="Google Shape;86;g200f011d9bc_0_50"/>
          <p:cNvSpPr txBox="1">
            <a:spLocks noGrp="1"/>
          </p:cNvSpPr>
          <p:nvPr>
            <p:ph type="title"/>
          </p:nvPr>
        </p:nvSpPr>
        <p:spPr>
          <a:xfrm>
            <a:off x="1098667" y="2151767"/>
            <a:ext cx="7810500" cy="2497200"/>
          </a:xfrm>
          <a:prstGeom prst="rect">
            <a:avLst/>
          </a:prstGeom>
        </p:spPr>
        <p:txBody>
          <a:bodyPr spcFirstLastPara="1" wrap="square" lIns="121900" tIns="121900" rIns="121900" bIns="121900"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87" name="Google Shape;87;g200f011d9bc_0_50"/>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8"/>
        <p:cNvGrpSpPr/>
        <p:nvPr/>
      </p:nvGrpSpPr>
      <p:grpSpPr>
        <a:xfrm>
          <a:off x="0" y="0"/>
          <a:ext cx="0" cy="0"/>
          <a:chOff x="0" y="0"/>
          <a:chExt cx="0" cy="0"/>
        </a:xfrm>
      </p:grpSpPr>
      <p:grpSp>
        <p:nvGrpSpPr>
          <p:cNvPr id="89" name="Google Shape;89;g200f011d9bc_0_85"/>
          <p:cNvGrpSpPr/>
          <p:nvPr/>
        </p:nvGrpSpPr>
        <p:grpSpPr>
          <a:xfrm>
            <a:off x="834621" y="399168"/>
            <a:ext cx="1332416" cy="1332416"/>
            <a:chOff x="348199" y="179450"/>
            <a:chExt cx="1116300" cy="1116300"/>
          </a:xfrm>
        </p:grpSpPr>
        <p:sp>
          <p:nvSpPr>
            <p:cNvPr id="90" name="Google Shape;90;g200f011d9bc_0_8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91" name="Google Shape;91;g200f011d9bc_0_8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92" name="Google Shape;92;g200f011d9bc_0_85"/>
          <p:cNvSpPr txBox="1">
            <a:spLocks noGrp="1"/>
          </p:cNvSpPr>
          <p:nvPr>
            <p:ph type="title"/>
          </p:nvPr>
        </p:nvSpPr>
        <p:spPr>
          <a:xfrm>
            <a:off x="1738400" y="798100"/>
            <a:ext cx="9374100" cy="13323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93" name="Google Shape;93;g200f011d9bc_0_85"/>
          <p:cNvSpPr txBox="1">
            <a:spLocks noGrp="1"/>
          </p:cNvSpPr>
          <p:nvPr>
            <p:ph type="body" idx="1"/>
          </p:nvPr>
        </p:nvSpPr>
        <p:spPr>
          <a:xfrm>
            <a:off x="1738400" y="2653400"/>
            <a:ext cx="9374100" cy="3388800"/>
          </a:xfrm>
          <a:prstGeom prst="rect">
            <a:avLst/>
          </a:prstGeom>
        </p:spPr>
        <p:txBody>
          <a:bodyPr spcFirstLastPara="1" wrap="square" lIns="121900" tIns="121900" rIns="121900" bIns="121900" anchor="t" anchorCtr="0">
            <a:normAutofit/>
          </a:bodyPr>
          <a:lstStyle>
            <a:lvl1pPr marL="457200" lvl="0" indent="-336550">
              <a:spcBef>
                <a:spcPts val="0"/>
              </a:spcBef>
              <a:spcAft>
                <a:spcPts val="0"/>
              </a:spcAft>
              <a:buSzPts val="1700"/>
              <a:buChar char="●"/>
              <a:defRPr/>
            </a:lvl1pPr>
            <a:lvl2pPr marL="914400" lvl="1" indent="-323850">
              <a:spcBef>
                <a:spcPts val="0"/>
              </a:spcBef>
              <a:spcAft>
                <a:spcPts val="0"/>
              </a:spcAft>
              <a:buSzPts val="1500"/>
              <a:buChar char="○"/>
              <a:defRPr/>
            </a:lvl2pPr>
            <a:lvl3pPr marL="1371600" lvl="2" indent="-323850">
              <a:spcBef>
                <a:spcPts val="0"/>
              </a:spcBef>
              <a:spcAft>
                <a:spcPts val="0"/>
              </a:spcAft>
              <a:buSzPts val="1500"/>
              <a:buChar char="■"/>
              <a:defRPr/>
            </a:lvl3pPr>
            <a:lvl4pPr marL="1828800" lvl="3" indent="-323850">
              <a:spcBef>
                <a:spcPts val="0"/>
              </a:spcBef>
              <a:spcAft>
                <a:spcPts val="0"/>
              </a:spcAft>
              <a:buSzPts val="1500"/>
              <a:buChar char="●"/>
              <a:defRPr/>
            </a:lvl4pPr>
            <a:lvl5pPr marL="2286000" lvl="4" indent="-323850">
              <a:spcBef>
                <a:spcPts val="0"/>
              </a:spcBef>
              <a:spcAft>
                <a:spcPts val="0"/>
              </a:spcAft>
              <a:buSzPts val="1500"/>
              <a:buChar char="○"/>
              <a:defRPr/>
            </a:lvl5pPr>
            <a:lvl6pPr marL="2743200" lvl="5" indent="-323850">
              <a:spcBef>
                <a:spcPts val="0"/>
              </a:spcBef>
              <a:spcAft>
                <a:spcPts val="0"/>
              </a:spcAft>
              <a:buSzPts val="1500"/>
              <a:buChar char="■"/>
              <a:defRPr/>
            </a:lvl6pPr>
            <a:lvl7pPr marL="3200400" lvl="6" indent="-323850">
              <a:spcBef>
                <a:spcPts val="0"/>
              </a:spcBef>
              <a:spcAft>
                <a:spcPts val="0"/>
              </a:spcAft>
              <a:buSzPts val="1500"/>
              <a:buChar char="●"/>
              <a:defRPr/>
            </a:lvl7pPr>
            <a:lvl8pPr marL="3657600" lvl="7" indent="-323850">
              <a:spcBef>
                <a:spcPts val="0"/>
              </a:spcBef>
              <a:spcAft>
                <a:spcPts val="0"/>
              </a:spcAft>
              <a:buSzPts val="1500"/>
              <a:buChar char="○"/>
              <a:defRPr/>
            </a:lvl8pPr>
            <a:lvl9pPr marL="4114800" lvl="8" indent="-323850">
              <a:spcBef>
                <a:spcPts val="0"/>
              </a:spcBef>
              <a:spcAft>
                <a:spcPts val="0"/>
              </a:spcAft>
              <a:buSzPts val="1500"/>
              <a:buChar char="■"/>
              <a:defRPr/>
            </a:lvl9pPr>
          </a:lstStyle>
          <a:p>
            <a:endParaRPr/>
          </a:p>
        </p:txBody>
      </p:sp>
      <p:sp>
        <p:nvSpPr>
          <p:cNvPr id="94" name="Google Shape;94;g200f011d9bc_0_85"/>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5"/>
        <p:cNvGrpSpPr/>
        <p:nvPr/>
      </p:nvGrpSpPr>
      <p:grpSpPr>
        <a:xfrm>
          <a:off x="0" y="0"/>
          <a:ext cx="0" cy="0"/>
          <a:chOff x="0" y="0"/>
          <a:chExt cx="0" cy="0"/>
        </a:xfrm>
      </p:grpSpPr>
      <p:grpSp>
        <p:nvGrpSpPr>
          <p:cNvPr id="96" name="Google Shape;96;g200f011d9bc_0_92"/>
          <p:cNvGrpSpPr/>
          <p:nvPr/>
        </p:nvGrpSpPr>
        <p:grpSpPr>
          <a:xfrm>
            <a:off x="834621" y="399168"/>
            <a:ext cx="1332416" cy="1332416"/>
            <a:chOff x="348199" y="179450"/>
            <a:chExt cx="1116300" cy="1116300"/>
          </a:xfrm>
        </p:grpSpPr>
        <p:sp>
          <p:nvSpPr>
            <p:cNvPr id="97" name="Google Shape;97;g200f011d9bc_0_92"/>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98" name="Google Shape;98;g200f011d9bc_0_92"/>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99" name="Google Shape;99;g200f011d9bc_0_92"/>
          <p:cNvSpPr txBox="1">
            <a:spLocks noGrp="1"/>
          </p:cNvSpPr>
          <p:nvPr>
            <p:ph type="title"/>
          </p:nvPr>
        </p:nvSpPr>
        <p:spPr>
          <a:xfrm>
            <a:off x="1738400" y="798100"/>
            <a:ext cx="9374100" cy="13323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100" name="Google Shape;100;g200f011d9bc_0_92"/>
          <p:cNvSpPr txBox="1">
            <a:spLocks noGrp="1"/>
          </p:cNvSpPr>
          <p:nvPr>
            <p:ph type="body" idx="1"/>
          </p:nvPr>
        </p:nvSpPr>
        <p:spPr>
          <a:xfrm>
            <a:off x="1738400" y="2653400"/>
            <a:ext cx="4574100" cy="3388800"/>
          </a:xfrm>
          <a:prstGeom prst="rect">
            <a:avLst/>
          </a:prstGeom>
        </p:spPr>
        <p:txBody>
          <a:bodyPr spcFirstLastPara="1" wrap="square" lIns="121900" tIns="121900" rIns="121900" bIns="121900" anchor="t" anchorCtr="0">
            <a:normAutofit/>
          </a:bodyPr>
          <a:lstStyle>
            <a:lvl1pPr marL="457200" lvl="0" indent="-336550">
              <a:spcBef>
                <a:spcPts val="0"/>
              </a:spcBef>
              <a:spcAft>
                <a:spcPts val="0"/>
              </a:spcAft>
              <a:buSzPts val="1700"/>
              <a:buChar char="●"/>
              <a:defRPr/>
            </a:lvl1pPr>
            <a:lvl2pPr marL="914400" lvl="1" indent="-323850">
              <a:spcBef>
                <a:spcPts val="0"/>
              </a:spcBef>
              <a:spcAft>
                <a:spcPts val="0"/>
              </a:spcAft>
              <a:buSzPts val="1500"/>
              <a:buChar char="○"/>
              <a:defRPr/>
            </a:lvl2pPr>
            <a:lvl3pPr marL="1371600" lvl="2" indent="-323850">
              <a:spcBef>
                <a:spcPts val="0"/>
              </a:spcBef>
              <a:spcAft>
                <a:spcPts val="0"/>
              </a:spcAft>
              <a:buSzPts val="1500"/>
              <a:buChar char="■"/>
              <a:defRPr/>
            </a:lvl3pPr>
            <a:lvl4pPr marL="1828800" lvl="3" indent="-323850">
              <a:spcBef>
                <a:spcPts val="0"/>
              </a:spcBef>
              <a:spcAft>
                <a:spcPts val="0"/>
              </a:spcAft>
              <a:buSzPts val="1500"/>
              <a:buChar char="●"/>
              <a:defRPr/>
            </a:lvl4pPr>
            <a:lvl5pPr marL="2286000" lvl="4" indent="-323850">
              <a:spcBef>
                <a:spcPts val="0"/>
              </a:spcBef>
              <a:spcAft>
                <a:spcPts val="0"/>
              </a:spcAft>
              <a:buSzPts val="1500"/>
              <a:buChar char="○"/>
              <a:defRPr/>
            </a:lvl5pPr>
            <a:lvl6pPr marL="2743200" lvl="5" indent="-323850">
              <a:spcBef>
                <a:spcPts val="0"/>
              </a:spcBef>
              <a:spcAft>
                <a:spcPts val="0"/>
              </a:spcAft>
              <a:buSzPts val="1500"/>
              <a:buChar char="■"/>
              <a:defRPr/>
            </a:lvl6pPr>
            <a:lvl7pPr marL="3200400" lvl="6" indent="-323850">
              <a:spcBef>
                <a:spcPts val="0"/>
              </a:spcBef>
              <a:spcAft>
                <a:spcPts val="0"/>
              </a:spcAft>
              <a:buSzPts val="1500"/>
              <a:buChar char="●"/>
              <a:defRPr/>
            </a:lvl7pPr>
            <a:lvl8pPr marL="3657600" lvl="7" indent="-323850">
              <a:spcBef>
                <a:spcPts val="0"/>
              </a:spcBef>
              <a:spcAft>
                <a:spcPts val="0"/>
              </a:spcAft>
              <a:buSzPts val="1500"/>
              <a:buChar char="○"/>
              <a:defRPr/>
            </a:lvl8pPr>
            <a:lvl9pPr marL="4114800" lvl="8" indent="-323850">
              <a:spcBef>
                <a:spcPts val="0"/>
              </a:spcBef>
              <a:spcAft>
                <a:spcPts val="0"/>
              </a:spcAft>
              <a:buSzPts val="1500"/>
              <a:buChar char="■"/>
              <a:defRPr/>
            </a:lvl9pPr>
          </a:lstStyle>
          <a:p>
            <a:endParaRPr/>
          </a:p>
        </p:txBody>
      </p:sp>
      <p:sp>
        <p:nvSpPr>
          <p:cNvPr id="101" name="Google Shape;101;g200f011d9bc_0_92"/>
          <p:cNvSpPr txBox="1">
            <a:spLocks noGrp="1"/>
          </p:cNvSpPr>
          <p:nvPr>
            <p:ph type="body" idx="2"/>
          </p:nvPr>
        </p:nvSpPr>
        <p:spPr>
          <a:xfrm>
            <a:off x="6538200" y="2653400"/>
            <a:ext cx="4574100" cy="3388800"/>
          </a:xfrm>
          <a:prstGeom prst="rect">
            <a:avLst/>
          </a:prstGeom>
        </p:spPr>
        <p:txBody>
          <a:bodyPr spcFirstLastPara="1" wrap="square" lIns="121900" tIns="121900" rIns="121900" bIns="121900" anchor="t" anchorCtr="0">
            <a:normAutofit/>
          </a:bodyPr>
          <a:lstStyle>
            <a:lvl1pPr marL="457200" lvl="0" indent="-336550">
              <a:spcBef>
                <a:spcPts val="0"/>
              </a:spcBef>
              <a:spcAft>
                <a:spcPts val="0"/>
              </a:spcAft>
              <a:buSzPts val="1700"/>
              <a:buChar char="●"/>
              <a:defRPr/>
            </a:lvl1pPr>
            <a:lvl2pPr marL="914400" lvl="1" indent="-323850">
              <a:spcBef>
                <a:spcPts val="0"/>
              </a:spcBef>
              <a:spcAft>
                <a:spcPts val="0"/>
              </a:spcAft>
              <a:buSzPts val="1500"/>
              <a:buChar char="○"/>
              <a:defRPr/>
            </a:lvl2pPr>
            <a:lvl3pPr marL="1371600" lvl="2" indent="-323850">
              <a:spcBef>
                <a:spcPts val="0"/>
              </a:spcBef>
              <a:spcAft>
                <a:spcPts val="0"/>
              </a:spcAft>
              <a:buSzPts val="1500"/>
              <a:buChar char="■"/>
              <a:defRPr/>
            </a:lvl3pPr>
            <a:lvl4pPr marL="1828800" lvl="3" indent="-323850">
              <a:spcBef>
                <a:spcPts val="0"/>
              </a:spcBef>
              <a:spcAft>
                <a:spcPts val="0"/>
              </a:spcAft>
              <a:buSzPts val="1500"/>
              <a:buChar char="●"/>
              <a:defRPr/>
            </a:lvl4pPr>
            <a:lvl5pPr marL="2286000" lvl="4" indent="-323850">
              <a:spcBef>
                <a:spcPts val="0"/>
              </a:spcBef>
              <a:spcAft>
                <a:spcPts val="0"/>
              </a:spcAft>
              <a:buSzPts val="1500"/>
              <a:buChar char="○"/>
              <a:defRPr/>
            </a:lvl5pPr>
            <a:lvl6pPr marL="2743200" lvl="5" indent="-323850">
              <a:spcBef>
                <a:spcPts val="0"/>
              </a:spcBef>
              <a:spcAft>
                <a:spcPts val="0"/>
              </a:spcAft>
              <a:buSzPts val="1500"/>
              <a:buChar char="■"/>
              <a:defRPr/>
            </a:lvl6pPr>
            <a:lvl7pPr marL="3200400" lvl="6" indent="-323850">
              <a:spcBef>
                <a:spcPts val="0"/>
              </a:spcBef>
              <a:spcAft>
                <a:spcPts val="0"/>
              </a:spcAft>
              <a:buSzPts val="1500"/>
              <a:buChar char="●"/>
              <a:defRPr/>
            </a:lvl7pPr>
            <a:lvl8pPr marL="3657600" lvl="7" indent="-323850">
              <a:spcBef>
                <a:spcPts val="0"/>
              </a:spcBef>
              <a:spcAft>
                <a:spcPts val="0"/>
              </a:spcAft>
              <a:buSzPts val="1500"/>
              <a:buChar char="○"/>
              <a:defRPr/>
            </a:lvl8pPr>
            <a:lvl9pPr marL="4114800" lvl="8" indent="-323850">
              <a:spcBef>
                <a:spcPts val="0"/>
              </a:spcBef>
              <a:spcAft>
                <a:spcPts val="0"/>
              </a:spcAft>
              <a:buSzPts val="1500"/>
              <a:buChar char="■"/>
              <a:defRPr/>
            </a:lvl9pPr>
          </a:lstStyle>
          <a:p>
            <a:endParaRPr/>
          </a:p>
        </p:txBody>
      </p:sp>
      <p:sp>
        <p:nvSpPr>
          <p:cNvPr id="102" name="Google Shape;102;g200f011d9bc_0_92"/>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3"/>
        <p:cNvGrpSpPr/>
        <p:nvPr/>
      </p:nvGrpSpPr>
      <p:grpSpPr>
        <a:xfrm>
          <a:off x="0" y="0"/>
          <a:ext cx="0" cy="0"/>
          <a:chOff x="0" y="0"/>
          <a:chExt cx="0" cy="0"/>
        </a:xfrm>
      </p:grpSpPr>
      <p:grpSp>
        <p:nvGrpSpPr>
          <p:cNvPr id="104" name="Google Shape;104;g200f011d9bc_0_100"/>
          <p:cNvGrpSpPr/>
          <p:nvPr/>
        </p:nvGrpSpPr>
        <p:grpSpPr>
          <a:xfrm>
            <a:off x="834621" y="399168"/>
            <a:ext cx="1332416" cy="1332416"/>
            <a:chOff x="348199" y="179450"/>
            <a:chExt cx="1116300" cy="1116300"/>
          </a:xfrm>
        </p:grpSpPr>
        <p:sp>
          <p:nvSpPr>
            <p:cNvPr id="105" name="Google Shape;105;g200f011d9bc_0_10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06" name="Google Shape;106;g200f011d9bc_0_10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107" name="Google Shape;107;g200f011d9bc_0_100"/>
          <p:cNvSpPr txBox="1">
            <a:spLocks noGrp="1"/>
          </p:cNvSpPr>
          <p:nvPr>
            <p:ph type="title"/>
          </p:nvPr>
        </p:nvSpPr>
        <p:spPr>
          <a:xfrm>
            <a:off x="1738400" y="798100"/>
            <a:ext cx="9374100" cy="13323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108" name="Google Shape;108;g200f011d9bc_0_100"/>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9"/>
        <p:cNvGrpSpPr/>
        <p:nvPr/>
      </p:nvGrpSpPr>
      <p:grpSpPr>
        <a:xfrm>
          <a:off x="0" y="0"/>
          <a:ext cx="0" cy="0"/>
          <a:chOff x="0" y="0"/>
          <a:chExt cx="0" cy="0"/>
        </a:xfrm>
      </p:grpSpPr>
      <p:grpSp>
        <p:nvGrpSpPr>
          <p:cNvPr id="110" name="Google Shape;110;g200f011d9bc_0_106"/>
          <p:cNvGrpSpPr/>
          <p:nvPr/>
        </p:nvGrpSpPr>
        <p:grpSpPr>
          <a:xfrm>
            <a:off x="834621" y="399168"/>
            <a:ext cx="1332416" cy="1332416"/>
            <a:chOff x="348199" y="179450"/>
            <a:chExt cx="1116300" cy="1116300"/>
          </a:xfrm>
        </p:grpSpPr>
        <p:sp>
          <p:nvSpPr>
            <p:cNvPr id="111" name="Google Shape;111;g200f011d9bc_0_10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12" name="Google Shape;112;g200f011d9bc_0_10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113" name="Google Shape;113;g200f011d9bc_0_106"/>
          <p:cNvSpPr txBox="1">
            <a:spLocks noGrp="1"/>
          </p:cNvSpPr>
          <p:nvPr>
            <p:ph type="title"/>
          </p:nvPr>
        </p:nvSpPr>
        <p:spPr>
          <a:xfrm>
            <a:off x="1738400" y="798100"/>
            <a:ext cx="4416000" cy="21201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114" name="Google Shape;114;g200f011d9bc_0_106"/>
          <p:cNvSpPr txBox="1">
            <a:spLocks noGrp="1"/>
          </p:cNvSpPr>
          <p:nvPr>
            <p:ph type="body" idx="1"/>
          </p:nvPr>
        </p:nvSpPr>
        <p:spPr>
          <a:xfrm>
            <a:off x="1738400" y="3079567"/>
            <a:ext cx="4416000" cy="2962500"/>
          </a:xfrm>
          <a:prstGeom prst="rect">
            <a:avLst/>
          </a:prstGeom>
        </p:spPr>
        <p:txBody>
          <a:bodyPr spcFirstLastPara="1" wrap="square" lIns="121900" tIns="121900" rIns="121900" bIns="121900" anchor="t" anchorCtr="0">
            <a:normAutofit/>
          </a:bodyPr>
          <a:lstStyle>
            <a:lvl1pPr marL="457200" lvl="0" indent="-336550">
              <a:spcBef>
                <a:spcPts val="0"/>
              </a:spcBef>
              <a:spcAft>
                <a:spcPts val="0"/>
              </a:spcAft>
              <a:buSzPts val="1700"/>
              <a:buChar char="●"/>
              <a:defRPr/>
            </a:lvl1pPr>
            <a:lvl2pPr marL="914400" lvl="1" indent="-323850">
              <a:spcBef>
                <a:spcPts val="0"/>
              </a:spcBef>
              <a:spcAft>
                <a:spcPts val="0"/>
              </a:spcAft>
              <a:buSzPts val="1500"/>
              <a:buChar char="○"/>
              <a:defRPr/>
            </a:lvl2pPr>
            <a:lvl3pPr marL="1371600" lvl="2" indent="-323850">
              <a:spcBef>
                <a:spcPts val="0"/>
              </a:spcBef>
              <a:spcAft>
                <a:spcPts val="0"/>
              </a:spcAft>
              <a:buSzPts val="1500"/>
              <a:buChar char="■"/>
              <a:defRPr/>
            </a:lvl3pPr>
            <a:lvl4pPr marL="1828800" lvl="3" indent="-323850">
              <a:spcBef>
                <a:spcPts val="0"/>
              </a:spcBef>
              <a:spcAft>
                <a:spcPts val="0"/>
              </a:spcAft>
              <a:buSzPts val="1500"/>
              <a:buChar char="●"/>
              <a:defRPr/>
            </a:lvl4pPr>
            <a:lvl5pPr marL="2286000" lvl="4" indent="-323850">
              <a:spcBef>
                <a:spcPts val="0"/>
              </a:spcBef>
              <a:spcAft>
                <a:spcPts val="0"/>
              </a:spcAft>
              <a:buSzPts val="1500"/>
              <a:buChar char="○"/>
              <a:defRPr/>
            </a:lvl5pPr>
            <a:lvl6pPr marL="2743200" lvl="5" indent="-323850">
              <a:spcBef>
                <a:spcPts val="0"/>
              </a:spcBef>
              <a:spcAft>
                <a:spcPts val="0"/>
              </a:spcAft>
              <a:buSzPts val="1500"/>
              <a:buChar char="■"/>
              <a:defRPr/>
            </a:lvl6pPr>
            <a:lvl7pPr marL="3200400" lvl="6" indent="-323850">
              <a:spcBef>
                <a:spcPts val="0"/>
              </a:spcBef>
              <a:spcAft>
                <a:spcPts val="0"/>
              </a:spcAft>
              <a:buSzPts val="1500"/>
              <a:buChar char="●"/>
              <a:defRPr/>
            </a:lvl7pPr>
            <a:lvl8pPr marL="3657600" lvl="7" indent="-323850">
              <a:spcBef>
                <a:spcPts val="0"/>
              </a:spcBef>
              <a:spcAft>
                <a:spcPts val="0"/>
              </a:spcAft>
              <a:buSzPts val="1500"/>
              <a:buChar char="○"/>
              <a:defRPr/>
            </a:lvl8pPr>
            <a:lvl9pPr marL="4114800" lvl="8" indent="-323850">
              <a:spcBef>
                <a:spcPts val="0"/>
              </a:spcBef>
              <a:spcAft>
                <a:spcPts val="0"/>
              </a:spcAft>
              <a:buSzPts val="1500"/>
              <a:buChar char="■"/>
              <a:defRPr/>
            </a:lvl9pPr>
          </a:lstStyle>
          <a:p>
            <a:endParaRPr/>
          </a:p>
        </p:txBody>
      </p:sp>
      <p:sp>
        <p:nvSpPr>
          <p:cNvPr id="115" name="Google Shape;115;g200f011d9bc_0_106"/>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6"/>
        <p:cNvGrpSpPr/>
        <p:nvPr/>
      </p:nvGrpSpPr>
      <p:grpSpPr>
        <a:xfrm>
          <a:off x="0" y="0"/>
          <a:ext cx="0" cy="0"/>
          <a:chOff x="0" y="0"/>
          <a:chExt cx="0" cy="0"/>
        </a:xfrm>
      </p:grpSpPr>
      <p:grpSp>
        <p:nvGrpSpPr>
          <p:cNvPr id="117" name="Google Shape;117;g200f011d9bc_0_113"/>
          <p:cNvGrpSpPr/>
          <p:nvPr/>
        </p:nvGrpSpPr>
        <p:grpSpPr>
          <a:xfrm>
            <a:off x="9155392" y="1742"/>
            <a:ext cx="3023192" cy="3468833"/>
            <a:chOff x="6790514" y="1306"/>
            <a:chExt cx="2267451" cy="2601690"/>
          </a:xfrm>
        </p:grpSpPr>
        <p:grpSp>
          <p:nvGrpSpPr>
            <p:cNvPr id="118" name="Google Shape;118;g200f011d9bc_0_113"/>
            <p:cNvGrpSpPr/>
            <p:nvPr/>
          </p:nvGrpSpPr>
          <p:grpSpPr>
            <a:xfrm>
              <a:off x="7067465" y="1306"/>
              <a:ext cx="1990500" cy="1990200"/>
              <a:chOff x="7067465" y="1306"/>
              <a:chExt cx="1990500" cy="1990200"/>
            </a:xfrm>
          </p:grpSpPr>
          <p:sp>
            <p:nvSpPr>
              <p:cNvPr id="119" name="Google Shape;119;g200f011d9bc_0_113"/>
              <p:cNvSpPr/>
              <p:nvPr/>
            </p:nvSpPr>
            <p:spPr>
              <a:xfrm rot="-8648551">
                <a:off x="7594313" y="527721"/>
                <a:ext cx="937226" cy="937226"/>
              </a:xfrm>
              <a:prstGeom prst="ellipse">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20" name="Google Shape;120;g200f011d9bc_0_113"/>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21" name="Google Shape;121;g200f011d9bc_0_113"/>
              <p:cNvSpPr/>
              <p:nvPr/>
            </p:nvSpPr>
            <p:spPr>
              <a:xfrm rot="-8649154">
                <a:off x="7349891" y="283705"/>
                <a:ext cx="1425647" cy="1425404"/>
              </a:xfrm>
              <a:prstGeom prst="ellipse">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22" name="Google Shape;122;g200f011d9bc_0_113"/>
            <p:cNvGrpSpPr/>
            <p:nvPr/>
          </p:nvGrpSpPr>
          <p:grpSpPr>
            <a:xfrm>
              <a:off x="8207126" y="1807996"/>
              <a:ext cx="795000" cy="795000"/>
              <a:chOff x="8207126" y="1807996"/>
              <a:chExt cx="795000" cy="795000"/>
            </a:xfrm>
          </p:grpSpPr>
          <p:sp>
            <p:nvSpPr>
              <p:cNvPr id="123" name="Google Shape;123;g200f011d9bc_0_113"/>
              <p:cNvSpPr/>
              <p:nvPr/>
            </p:nvSpPr>
            <p:spPr>
              <a:xfrm rot="2152054">
                <a:off x="8319942" y="1920813"/>
                <a:ext cx="569367" cy="569367"/>
              </a:xfrm>
              <a:prstGeom prst="ellipse">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24" name="Google Shape;124;g200f011d9bc_0_113"/>
              <p:cNvSpPr/>
              <p:nvPr/>
            </p:nvSpPr>
            <p:spPr>
              <a:xfrm rot="2150259">
                <a:off x="8408218" y="2008610"/>
                <a:ext cx="393004" cy="393004"/>
              </a:xfrm>
              <a:prstGeom prst="ellipse">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25" name="Google Shape;125;g200f011d9bc_0_113"/>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26" name="Google Shape;126;g200f011d9bc_0_113"/>
            <p:cNvGrpSpPr/>
            <p:nvPr/>
          </p:nvGrpSpPr>
          <p:grpSpPr>
            <a:xfrm>
              <a:off x="6790514" y="118857"/>
              <a:ext cx="548700" cy="548700"/>
              <a:chOff x="6790514" y="118857"/>
              <a:chExt cx="548700" cy="548700"/>
            </a:xfrm>
          </p:grpSpPr>
          <p:sp>
            <p:nvSpPr>
              <p:cNvPr id="127" name="Google Shape;127;g200f011d9bc_0_113"/>
              <p:cNvSpPr/>
              <p:nvPr/>
            </p:nvSpPr>
            <p:spPr>
              <a:xfrm rot="2150259">
                <a:off x="6868362" y="196705"/>
                <a:ext cx="393004" cy="393004"/>
              </a:xfrm>
              <a:prstGeom prst="ellipse">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28" name="Google Shape;128;g200f011d9bc_0_113"/>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sp>
        <p:nvSpPr>
          <p:cNvPr id="129" name="Google Shape;129;g200f011d9bc_0_113"/>
          <p:cNvSpPr txBox="1">
            <a:spLocks noGrp="1"/>
          </p:cNvSpPr>
          <p:nvPr>
            <p:ph type="title"/>
          </p:nvPr>
        </p:nvSpPr>
        <p:spPr>
          <a:xfrm>
            <a:off x="1098667" y="1018133"/>
            <a:ext cx="7810500" cy="4764300"/>
          </a:xfrm>
          <a:prstGeom prst="rect">
            <a:avLst/>
          </a:prstGeom>
        </p:spPr>
        <p:txBody>
          <a:bodyPr spcFirstLastPara="1" wrap="square" lIns="121900" tIns="121900" rIns="121900" bIns="121900"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130" name="Google Shape;130;g200f011d9bc_0_113"/>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31"/>
        <p:cNvGrpSpPr/>
        <p:nvPr/>
      </p:nvGrpSpPr>
      <p:grpSpPr>
        <a:xfrm>
          <a:off x="0" y="0"/>
          <a:ext cx="0" cy="0"/>
          <a:chOff x="0" y="0"/>
          <a:chExt cx="0" cy="0"/>
        </a:xfrm>
      </p:grpSpPr>
      <p:grpSp>
        <p:nvGrpSpPr>
          <p:cNvPr id="132" name="Google Shape;132;g200f011d9bc_0_128"/>
          <p:cNvGrpSpPr/>
          <p:nvPr/>
        </p:nvGrpSpPr>
        <p:grpSpPr>
          <a:xfrm>
            <a:off x="834621" y="399168"/>
            <a:ext cx="1332416" cy="1332416"/>
            <a:chOff x="348199" y="179450"/>
            <a:chExt cx="1116300" cy="1116300"/>
          </a:xfrm>
        </p:grpSpPr>
        <p:sp>
          <p:nvSpPr>
            <p:cNvPr id="133" name="Google Shape;133;g200f011d9bc_0_128"/>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34" name="Google Shape;134;g200f011d9bc_0_128"/>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135" name="Google Shape;135;g200f011d9bc_0_128"/>
          <p:cNvSpPr txBox="1">
            <a:spLocks noGrp="1"/>
          </p:cNvSpPr>
          <p:nvPr>
            <p:ph type="title"/>
          </p:nvPr>
        </p:nvSpPr>
        <p:spPr>
          <a:xfrm>
            <a:off x="1738400" y="798100"/>
            <a:ext cx="4574100" cy="2653500"/>
          </a:xfrm>
          <a:prstGeom prst="rect">
            <a:avLst/>
          </a:prstGeom>
          <a:ln w="9525" cap="flat" cmpd="sng">
            <a:solidFill>
              <a:schemeClr val="lt1"/>
            </a:solidFill>
            <a:prstDash val="solid"/>
            <a:round/>
            <a:headEnd type="none" w="sm" len="sm"/>
            <a:tailEnd type="none" w="sm" len="sm"/>
          </a:ln>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136" name="Google Shape;136;g200f011d9bc_0_128"/>
          <p:cNvSpPr txBox="1">
            <a:spLocks noGrp="1"/>
          </p:cNvSpPr>
          <p:nvPr>
            <p:ph type="subTitle" idx="1"/>
          </p:nvPr>
        </p:nvSpPr>
        <p:spPr>
          <a:xfrm>
            <a:off x="1738400" y="3657604"/>
            <a:ext cx="4574100" cy="968100"/>
          </a:xfrm>
          <a:prstGeom prst="rect">
            <a:avLst/>
          </a:prstGeom>
          <a:ln w="9525" cap="flat" cmpd="sng">
            <a:solidFill>
              <a:schemeClr val="lt1"/>
            </a:solidFill>
            <a:prstDash val="solid"/>
            <a:round/>
            <a:headEnd type="none" w="sm" len="sm"/>
            <a:tailEnd type="none" w="sm" len="sm"/>
          </a:ln>
        </p:spPr>
        <p:txBody>
          <a:bodyPr spcFirstLastPara="1" wrap="square" lIns="121900" tIns="121900" rIns="121900" bIns="121900" anchor="t" anchorCtr="0">
            <a:normAutofit/>
          </a:bodyPr>
          <a:lstStyle>
            <a:lvl1pPr lvl="0">
              <a:lnSpc>
                <a:spcPct val="100000"/>
              </a:lnSpc>
              <a:spcBef>
                <a:spcPts val="0"/>
              </a:spcBef>
              <a:spcAft>
                <a:spcPts val="0"/>
              </a:spcAft>
              <a:buSzPts val="2100"/>
              <a:buNone/>
              <a:defRPr sz="2100"/>
            </a:lvl1pPr>
            <a:lvl2pPr lvl="1">
              <a:lnSpc>
                <a:spcPct val="100000"/>
              </a:lnSpc>
              <a:spcBef>
                <a:spcPts val="0"/>
              </a:spcBef>
              <a:spcAft>
                <a:spcPts val="0"/>
              </a:spcAft>
              <a:buSzPts val="2100"/>
              <a:buNone/>
              <a:defRPr sz="2100"/>
            </a:lvl2pPr>
            <a:lvl3pPr lvl="2">
              <a:lnSpc>
                <a:spcPct val="100000"/>
              </a:lnSpc>
              <a:spcBef>
                <a:spcPts val="0"/>
              </a:spcBef>
              <a:spcAft>
                <a:spcPts val="0"/>
              </a:spcAft>
              <a:buSzPts val="2100"/>
              <a:buNone/>
              <a:defRPr sz="2100"/>
            </a:lvl3pPr>
            <a:lvl4pPr lvl="3">
              <a:lnSpc>
                <a:spcPct val="100000"/>
              </a:lnSpc>
              <a:spcBef>
                <a:spcPts val="0"/>
              </a:spcBef>
              <a:spcAft>
                <a:spcPts val="0"/>
              </a:spcAft>
              <a:buSzPts val="2100"/>
              <a:buNone/>
              <a:defRPr sz="2100"/>
            </a:lvl4pPr>
            <a:lvl5pPr lvl="4">
              <a:lnSpc>
                <a:spcPct val="100000"/>
              </a:lnSpc>
              <a:spcBef>
                <a:spcPts val="0"/>
              </a:spcBef>
              <a:spcAft>
                <a:spcPts val="0"/>
              </a:spcAft>
              <a:buSzPts val="2100"/>
              <a:buNone/>
              <a:defRPr sz="2100"/>
            </a:lvl5pPr>
            <a:lvl6pPr lvl="5">
              <a:lnSpc>
                <a:spcPct val="100000"/>
              </a:lnSpc>
              <a:spcBef>
                <a:spcPts val="0"/>
              </a:spcBef>
              <a:spcAft>
                <a:spcPts val="0"/>
              </a:spcAft>
              <a:buSzPts val="2100"/>
              <a:buNone/>
              <a:defRPr sz="2100"/>
            </a:lvl6pPr>
            <a:lvl7pPr lvl="6">
              <a:lnSpc>
                <a:spcPct val="100000"/>
              </a:lnSpc>
              <a:spcBef>
                <a:spcPts val="0"/>
              </a:spcBef>
              <a:spcAft>
                <a:spcPts val="0"/>
              </a:spcAft>
              <a:buSzPts val="2100"/>
              <a:buNone/>
              <a:defRPr sz="2100"/>
            </a:lvl7pPr>
            <a:lvl8pPr lvl="7">
              <a:lnSpc>
                <a:spcPct val="100000"/>
              </a:lnSpc>
              <a:spcBef>
                <a:spcPts val="0"/>
              </a:spcBef>
              <a:spcAft>
                <a:spcPts val="0"/>
              </a:spcAft>
              <a:buSzPts val="2100"/>
              <a:buNone/>
              <a:defRPr sz="2100"/>
            </a:lvl8pPr>
            <a:lvl9pPr lvl="8">
              <a:lnSpc>
                <a:spcPct val="100000"/>
              </a:lnSpc>
              <a:spcBef>
                <a:spcPts val="0"/>
              </a:spcBef>
              <a:spcAft>
                <a:spcPts val="0"/>
              </a:spcAft>
              <a:buSzPts val="2100"/>
              <a:buNone/>
              <a:defRPr sz="2100"/>
            </a:lvl9pPr>
          </a:lstStyle>
          <a:p>
            <a:endParaRPr/>
          </a:p>
        </p:txBody>
      </p:sp>
      <p:sp>
        <p:nvSpPr>
          <p:cNvPr id="137" name="Google Shape;137;g200f011d9bc_0_128"/>
          <p:cNvSpPr txBox="1">
            <a:spLocks noGrp="1"/>
          </p:cNvSpPr>
          <p:nvPr>
            <p:ph type="body" idx="2"/>
          </p:nvPr>
        </p:nvSpPr>
        <p:spPr>
          <a:xfrm>
            <a:off x="6538267" y="881333"/>
            <a:ext cx="4574100" cy="5160900"/>
          </a:xfrm>
          <a:prstGeom prst="rect">
            <a:avLst/>
          </a:prstGeom>
          <a:ln w="9525" cap="flat" cmpd="sng">
            <a:solidFill>
              <a:schemeClr val="lt1"/>
            </a:solidFill>
            <a:prstDash val="solid"/>
            <a:round/>
            <a:headEnd type="none" w="sm" len="sm"/>
            <a:tailEnd type="none" w="sm" len="sm"/>
          </a:ln>
        </p:spPr>
        <p:txBody>
          <a:bodyPr spcFirstLastPara="1" wrap="square" lIns="121900" tIns="121900" rIns="121900" bIns="121900" anchor="t" anchorCtr="0">
            <a:normAutofit/>
          </a:bodyPr>
          <a:lstStyle>
            <a:lvl1pPr marL="457200" lvl="0" indent="-336550">
              <a:spcBef>
                <a:spcPts val="0"/>
              </a:spcBef>
              <a:spcAft>
                <a:spcPts val="0"/>
              </a:spcAft>
              <a:buSzPts val="1700"/>
              <a:buChar char="●"/>
              <a:defRPr/>
            </a:lvl1pPr>
            <a:lvl2pPr marL="914400" lvl="1" indent="-323850">
              <a:spcBef>
                <a:spcPts val="0"/>
              </a:spcBef>
              <a:spcAft>
                <a:spcPts val="0"/>
              </a:spcAft>
              <a:buSzPts val="1500"/>
              <a:buChar char="○"/>
              <a:defRPr/>
            </a:lvl2pPr>
            <a:lvl3pPr marL="1371600" lvl="2" indent="-323850">
              <a:spcBef>
                <a:spcPts val="0"/>
              </a:spcBef>
              <a:spcAft>
                <a:spcPts val="0"/>
              </a:spcAft>
              <a:buSzPts val="1500"/>
              <a:buChar char="■"/>
              <a:defRPr/>
            </a:lvl3pPr>
            <a:lvl4pPr marL="1828800" lvl="3" indent="-323850">
              <a:spcBef>
                <a:spcPts val="0"/>
              </a:spcBef>
              <a:spcAft>
                <a:spcPts val="0"/>
              </a:spcAft>
              <a:buSzPts val="1500"/>
              <a:buChar char="●"/>
              <a:defRPr/>
            </a:lvl4pPr>
            <a:lvl5pPr marL="2286000" lvl="4" indent="-323850">
              <a:spcBef>
                <a:spcPts val="0"/>
              </a:spcBef>
              <a:spcAft>
                <a:spcPts val="0"/>
              </a:spcAft>
              <a:buSzPts val="1500"/>
              <a:buChar char="○"/>
              <a:defRPr/>
            </a:lvl5pPr>
            <a:lvl6pPr marL="2743200" lvl="5" indent="-323850">
              <a:spcBef>
                <a:spcPts val="0"/>
              </a:spcBef>
              <a:spcAft>
                <a:spcPts val="0"/>
              </a:spcAft>
              <a:buSzPts val="1500"/>
              <a:buChar char="■"/>
              <a:defRPr/>
            </a:lvl6pPr>
            <a:lvl7pPr marL="3200400" lvl="6" indent="-323850">
              <a:spcBef>
                <a:spcPts val="0"/>
              </a:spcBef>
              <a:spcAft>
                <a:spcPts val="0"/>
              </a:spcAft>
              <a:buSzPts val="1500"/>
              <a:buChar char="●"/>
              <a:defRPr/>
            </a:lvl7pPr>
            <a:lvl8pPr marL="3657600" lvl="7" indent="-323850">
              <a:spcBef>
                <a:spcPts val="0"/>
              </a:spcBef>
              <a:spcAft>
                <a:spcPts val="0"/>
              </a:spcAft>
              <a:buSzPts val="1500"/>
              <a:buChar char="○"/>
              <a:defRPr/>
            </a:lvl8pPr>
            <a:lvl9pPr marL="4114800" lvl="8" indent="-323850">
              <a:spcBef>
                <a:spcPts val="0"/>
              </a:spcBef>
              <a:spcAft>
                <a:spcPts val="0"/>
              </a:spcAft>
              <a:buSzPts val="1500"/>
              <a:buChar char="■"/>
              <a:defRPr/>
            </a:lvl9pPr>
          </a:lstStyle>
          <a:p>
            <a:endParaRPr/>
          </a:p>
        </p:txBody>
      </p:sp>
      <p:sp>
        <p:nvSpPr>
          <p:cNvPr id="138" name="Google Shape;138;g200f011d9bc_0_128"/>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9"/>
        <p:cNvGrpSpPr/>
        <p:nvPr/>
      </p:nvGrpSpPr>
      <p:grpSpPr>
        <a:xfrm>
          <a:off x="0" y="0"/>
          <a:ext cx="0" cy="0"/>
          <a:chOff x="0" y="0"/>
          <a:chExt cx="0" cy="0"/>
        </a:xfrm>
      </p:grpSpPr>
      <p:grpSp>
        <p:nvGrpSpPr>
          <p:cNvPr id="140" name="Google Shape;140;g200f011d9bc_0_136"/>
          <p:cNvGrpSpPr/>
          <p:nvPr/>
        </p:nvGrpSpPr>
        <p:grpSpPr>
          <a:xfrm>
            <a:off x="951176" y="5129497"/>
            <a:ext cx="1100560" cy="1100560"/>
            <a:chOff x="348199" y="179450"/>
            <a:chExt cx="1116300" cy="1116300"/>
          </a:xfrm>
        </p:grpSpPr>
        <p:sp>
          <p:nvSpPr>
            <p:cNvPr id="141" name="Google Shape;141;g200f011d9bc_0_13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42" name="Google Shape;142;g200f011d9bc_0_13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143" name="Google Shape;143;g200f011d9bc_0_136"/>
          <p:cNvSpPr txBox="1">
            <a:spLocks noGrp="1"/>
          </p:cNvSpPr>
          <p:nvPr>
            <p:ph type="body" idx="1"/>
          </p:nvPr>
        </p:nvSpPr>
        <p:spPr>
          <a:xfrm>
            <a:off x="1738400" y="5518633"/>
            <a:ext cx="7790700" cy="713100"/>
          </a:xfrm>
          <a:prstGeom prst="rect">
            <a:avLst/>
          </a:prstGeom>
        </p:spPr>
        <p:txBody>
          <a:bodyPr spcFirstLastPara="1" wrap="square" lIns="121900" tIns="121900" rIns="121900" bIns="121900" anchor="t" anchorCtr="0">
            <a:normAutofit/>
          </a:bodyPr>
          <a:lstStyle>
            <a:lvl1pPr marL="457200" lvl="0" indent="-228600">
              <a:lnSpc>
                <a:spcPct val="100000"/>
              </a:lnSpc>
              <a:spcBef>
                <a:spcPts val="0"/>
              </a:spcBef>
              <a:spcAft>
                <a:spcPts val="0"/>
              </a:spcAft>
              <a:buSzPts val="1700"/>
              <a:buNone/>
              <a:defRPr/>
            </a:lvl1pPr>
          </a:lstStyle>
          <a:p>
            <a:endParaRPr/>
          </a:p>
        </p:txBody>
      </p:sp>
      <p:sp>
        <p:nvSpPr>
          <p:cNvPr id="144" name="Google Shape;144;g200f011d9bc_0_136"/>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5"/>
        <p:cNvGrpSpPr/>
        <p:nvPr/>
      </p:nvGrpSpPr>
      <p:grpSpPr>
        <a:xfrm>
          <a:off x="0" y="0"/>
          <a:ext cx="0" cy="0"/>
          <a:chOff x="0" y="0"/>
          <a:chExt cx="0" cy="0"/>
        </a:xfrm>
      </p:grpSpPr>
      <p:grpSp>
        <p:nvGrpSpPr>
          <p:cNvPr id="146" name="Google Shape;146;g200f011d9bc_0_142"/>
          <p:cNvGrpSpPr/>
          <p:nvPr/>
        </p:nvGrpSpPr>
        <p:grpSpPr>
          <a:xfrm>
            <a:off x="69" y="5465463"/>
            <a:ext cx="12191743" cy="1392365"/>
            <a:chOff x="52" y="4099200"/>
            <a:chExt cx="9144036" cy="1044300"/>
          </a:xfrm>
        </p:grpSpPr>
        <p:grpSp>
          <p:nvGrpSpPr>
            <p:cNvPr id="147" name="Google Shape;147;g200f011d9bc_0_142"/>
            <p:cNvGrpSpPr/>
            <p:nvPr/>
          </p:nvGrpSpPr>
          <p:grpSpPr>
            <a:xfrm>
              <a:off x="52" y="4309200"/>
              <a:ext cx="231622" cy="834300"/>
              <a:chOff x="2688737" y="4301380"/>
              <a:chExt cx="231900" cy="834300"/>
            </a:xfrm>
          </p:grpSpPr>
          <p:sp>
            <p:nvSpPr>
              <p:cNvPr id="148" name="Google Shape;148;g200f011d9bc_0_14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49" name="Google Shape;149;g200f011d9bc_0_142"/>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50" name="Google Shape;150;g200f011d9bc_0_14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51" name="Google Shape;151;g200f011d9bc_0_14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52" name="Google Shape;152;g200f011d9bc_0_142"/>
            <p:cNvGrpSpPr/>
            <p:nvPr/>
          </p:nvGrpSpPr>
          <p:grpSpPr>
            <a:xfrm>
              <a:off x="371406" y="4099200"/>
              <a:ext cx="231622" cy="1044300"/>
              <a:chOff x="2688737" y="4091380"/>
              <a:chExt cx="231900" cy="1044300"/>
            </a:xfrm>
          </p:grpSpPr>
          <p:sp>
            <p:nvSpPr>
              <p:cNvPr id="153" name="Google Shape;153;g200f011d9bc_0_14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54" name="Google Shape;154;g200f011d9bc_0_142"/>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55" name="Google Shape;155;g200f011d9bc_0_14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56" name="Google Shape;156;g200f011d9bc_0_142"/>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57" name="Google Shape;157;g200f011d9bc_0_14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58" name="Google Shape;158;g200f011d9bc_0_142"/>
            <p:cNvGrpSpPr/>
            <p:nvPr/>
          </p:nvGrpSpPr>
          <p:grpSpPr>
            <a:xfrm>
              <a:off x="742761" y="4309200"/>
              <a:ext cx="231622" cy="834300"/>
              <a:chOff x="2688737" y="4301380"/>
              <a:chExt cx="231900" cy="834300"/>
            </a:xfrm>
          </p:grpSpPr>
          <p:sp>
            <p:nvSpPr>
              <p:cNvPr id="159" name="Google Shape;159;g200f011d9bc_0_14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60" name="Google Shape;160;g200f011d9bc_0_142"/>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61" name="Google Shape;161;g200f011d9bc_0_14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62" name="Google Shape;162;g200f011d9bc_0_14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63" name="Google Shape;163;g200f011d9bc_0_142"/>
            <p:cNvGrpSpPr/>
            <p:nvPr/>
          </p:nvGrpSpPr>
          <p:grpSpPr>
            <a:xfrm>
              <a:off x="1114115" y="4518900"/>
              <a:ext cx="231622" cy="624600"/>
              <a:chOff x="2688737" y="4511080"/>
              <a:chExt cx="231900" cy="624600"/>
            </a:xfrm>
          </p:grpSpPr>
          <p:sp>
            <p:nvSpPr>
              <p:cNvPr id="164" name="Google Shape;164;g200f011d9bc_0_14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65" name="Google Shape;165;g200f011d9bc_0_14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66" name="Google Shape;166;g200f011d9bc_0_14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67" name="Google Shape;167;g200f011d9bc_0_142"/>
            <p:cNvGrpSpPr/>
            <p:nvPr/>
          </p:nvGrpSpPr>
          <p:grpSpPr>
            <a:xfrm>
              <a:off x="1856753" y="4099200"/>
              <a:ext cx="231600" cy="1044300"/>
              <a:chOff x="1856753" y="4099200"/>
              <a:chExt cx="231600" cy="1044300"/>
            </a:xfrm>
          </p:grpSpPr>
          <p:sp>
            <p:nvSpPr>
              <p:cNvPr id="168" name="Google Shape;168;g200f011d9bc_0_142"/>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69" name="Google Shape;169;g200f011d9bc_0_142"/>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70" name="Google Shape;170;g200f011d9bc_0_142"/>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71" name="Google Shape;171;g200f011d9bc_0_142"/>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72" name="Google Shape;172;g200f011d9bc_0_142"/>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73" name="Google Shape;173;g200f011d9bc_0_142"/>
            <p:cNvGrpSpPr/>
            <p:nvPr/>
          </p:nvGrpSpPr>
          <p:grpSpPr>
            <a:xfrm>
              <a:off x="2228107" y="4309200"/>
              <a:ext cx="231600" cy="834300"/>
              <a:chOff x="2228107" y="4309200"/>
              <a:chExt cx="231600" cy="834300"/>
            </a:xfrm>
          </p:grpSpPr>
          <p:sp>
            <p:nvSpPr>
              <p:cNvPr id="174" name="Google Shape;174;g200f011d9bc_0_142"/>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75" name="Google Shape;175;g200f011d9bc_0_142"/>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76" name="Google Shape;176;g200f011d9bc_0_142"/>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77" name="Google Shape;177;g200f011d9bc_0_142"/>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78" name="Google Shape;178;g200f011d9bc_0_142"/>
            <p:cNvGrpSpPr/>
            <p:nvPr/>
          </p:nvGrpSpPr>
          <p:grpSpPr>
            <a:xfrm>
              <a:off x="2599462" y="4518900"/>
              <a:ext cx="231600" cy="624600"/>
              <a:chOff x="2599462" y="4518900"/>
              <a:chExt cx="231600" cy="624600"/>
            </a:xfrm>
          </p:grpSpPr>
          <p:sp>
            <p:nvSpPr>
              <p:cNvPr id="179" name="Google Shape;179;g200f011d9bc_0_142"/>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80" name="Google Shape;180;g200f011d9bc_0_142"/>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81" name="Google Shape;181;g200f011d9bc_0_142"/>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82" name="Google Shape;182;g200f011d9bc_0_142"/>
            <p:cNvGrpSpPr/>
            <p:nvPr/>
          </p:nvGrpSpPr>
          <p:grpSpPr>
            <a:xfrm>
              <a:off x="3342171" y="4099200"/>
              <a:ext cx="231600" cy="1044300"/>
              <a:chOff x="3342171" y="4099200"/>
              <a:chExt cx="231600" cy="1044300"/>
            </a:xfrm>
          </p:grpSpPr>
          <p:sp>
            <p:nvSpPr>
              <p:cNvPr id="183" name="Google Shape;183;g200f011d9bc_0_142"/>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84" name="Google Shape;184;g200f011d9bc_0_142"/>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85" name="Google Shape;185;g200f011d9bc_0_142"/>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86" name="Google Shape;186;g200f011d9bc_0_142"/>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87" name="Google Shape;187;g200f011d9bc_0_142"/>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88" name="Google Shape;188;g200f011d9bc_0_142"/>
            <p:cNvGrpSpPr/>
            <p:nvPr/>
          </p:nvGrpSpPr>
          <p:grpSpPr>
            <a:xfrm>
              <a:off x="3713525" y="4309200"/>
              <a:ext cx="231600" cy="834300"/>
              <a:chOff x="3713525" y="4309200"/>
              <a:chExt cx="231600" cy="834300"/>
            </a:xfrm>
          </p:grpSpPr>
          <p:sp>
            <p:nvSpPr>
              <p:cNvPr id="189" name="Google Shape;189;g200f011d9bc_0_142"/>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90" name="Google Shape;190;g200f011d9bc_0_142"/>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91" name="Google Shape;191;g200f011d9bc_0_142"/>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92" name="Google Shape;192;g200f011d9bc_0_142"/>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93" name="Google Shape;193;g200f011d9bc_0_142"/>
            <p:cNvGrpSpPr/>
            <p:nvPr/>
          </p:nvGrpSpPr>
          <p:grpSpPr>
            <a:xfrm>
              <a:off x="1485398" y="4309200"/>
              <a:ext cx="231600" cy="834300"/>
              <a:chOff x="1485398" y="4309200"/>
              <a:chExt cx="231600" cy="834300"/>
            </a:xfrm>
          </p:grpSpPr>
          <p:sp>
            <p:nvSpPr>
              <p:cNvPr id="194" name="Google Shape;194;g200f011d9bc_0_142"/>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95" name="Google Shape;195;g200f011d9bc_0_142"/>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96" name="Google Shape;196;g200f011d9bc_0_142"/>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197" name="Google Shape;197;g200f011d9bc_0_142"/>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198" name="Google Shape;198;g200f011d9bc_0_142"/>
            <p:cNvGrpSpPr/>
            <p:nvPr/>
          </p:nvGrpSpPr>
          <p:grpSpPr>
            <a:xfrm>
              <a:off x="4084879" y="4518900"/>
              <a:ext cx="231600" cy="624600"/>
              <a:chOff x="4084879" y="4518900"/>
              <a:chExt cx="231600" cy="624600"/>
            </a:xfrm>
          </p:grpSpPr>
          <p:sp>
            <p:nvSpPr>
              <p:cNvPr id="199" name="Google Shape;199;g200f011d9bc_0_142"/>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00" name="Google Shape;200;g200f011d9bc_0_142"/>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01" name="Google Shape;201;g200f011d9bc_0_142"/>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02" name="Google Shape;202;g200f011d9bc_0_142"/>
            <p:cNvGrpSpPr/>
            <p:nvPr/>
          </p:nvGrpSpPr>
          <p:grpSpPr>
            <a:xfrm>
              <a:off x="2970816" y="4309200"/>
              <a:ext cx="231600" cy="834300"/>
              <a:chOff x="2970816" y="4309200"/>
              <a:chExt cx="231600" cy="834300"/>
            </a:xfrm>
          </p:grpSpPr>
          <p:sp>
            <p:nvSpPr>
              <p:cNvPr id="203" name="Google Shape;203;g200f011d9bc_0_142"/>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04" name="Google Shape;204;g200f011d9bc_0_142"/>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05" name="Google Shape;205;g200f011d9bc_0_142"/>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06" name="Google Shape;206;g200f011d9bc_0_142"/>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07" name="Google Shape;207;g200f011d9bc_0_142"/>
            <p:cNvGrpSpPr/>
            <p:nvPr/>
          </p:nvGrpSpPr>
          <p:grpSpPr>
            <a:xfrm>
              <a:off x="4456234" y="4309200"/>
              <a:ext cx="231600" cy="834300"/>
              <a:chOff x="4456234" y="4309200"/>
              <a:chExt cx="231600" cy="834300"/>
            </a:xfrm>
          </p:grpSpPr>
          <p:sp>
            <p:nvSpPr>
              <p:cNvPr id="208" name="Google Shape;208;g200f011d9bc_0_142"/>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09" name="Google Shape;209;g200f011d9bc_0_142"/>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10" name="Google Shape;210;g200f011d9bc_0_142"/>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11" name="Google Shape;211;g200f011d9bc_0_142"/>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12" name="Google Shape;212;g200f011d9bc_0_142"/>
            <p:cNvGrpSpPr/>
            <p:nvPr/>
          </p:nvGrpSpPr>
          <p:grpSpPr>
            <a:xfrm>
              <a:off x="4827588" y="4099200"/>
              <a:ext cx="231600" cy="1044300"/>
              <a:chOff x="4827588" y="4099200"/>
              <a:chExt cx="231600" cy="1044300"/>
            </a:xfrm>
          </p:grpSpPr>
          <p:sp>
            <p:nvSpPr>
              <p:cNvPr id="213" name="Google Shape;213;g200f011d9bc_0_142"/>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14" name="Google Shape;214;g200f011d9bc_0_142"/>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15" name="Google Shape;215;g200f011d9bc_0_142"/>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16" name="Google Shape;216;g200f011d9bc_0_142"/>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17" name="Google Shape;217;g200f011d9bc_0_142"/>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18" name="Google Shape;218;g200f011d9bc_0_142"/>
            <p:cNvGrpSpPr/>
            <p:nvPr/>
          </p:nvGrpSpPr>
          <p:grpSpPr>
            <a:xfrm>
              <a:off x="5198943" y="4309200"/>
              <a:ext cx="231600" cy="834300"/>
              <a:chOff x="5198943" y="4309200"/>
              <a:chExt cx="231600" cy="834300"/>
            </a:xfrm>
          </p:grpSpPr>
          <p:sp>
            <p:nvSpPr>
              <p:cNvPr id="219" name="Google Shape;219;g200f011d9bc_0_142"/>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20" name="Google Shape;220;g200f011d9bc_0_142"/>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21" name="Google Shape;221;g200f011d9bc_0_142"/>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22" name="Google Shape;222;g200f011d9bc_0_142"/>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23" name="Google Shape;223;g200f011d9bc_0_142"/>
            <p:cNvGrpSpPr/>
            <p:nvPr/>
          </p:nvGrpSpPr>
          <p:grpSpPr>
            <a:xfrm>
              <a:off x="5570297" y="4518900"/>
              <a:ext cx="231600" cy="624600"/>
              <a:chOff x="5570297" y="4518900"/>
              <a:chExt cx="231600" cy="624600"/>
            </a:xfrm>
          </p:grpSpPr>
          <p:sp>
            <p:nvSpPr>
              <p:cNvPr id="224" name="Google Shape;224;g200f011d9bc_0_142"/>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25" name="Google Shape;225;g200f011d9bc_0_142"/>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26" name="Google Shape;226;g200f011d9bc_0_142"/>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27" name="Google Shape;227;g200f011d9bc_0_142"/>
            <p:cNvGrpSpPr/>
            <p:nvPr/>
          </p:nvGrpSpPr>
          <p:grpSpPr>
            <a:xfrm>
              <a:off x="5941652" y="4309200"/>
              <a:ext cx="231600" cy="834300"/>
              <a:chOff x="5941652" y="4309200"/>
              <a:chExt cx="231600" cy="834300"/>
            </a:xfrm>
          </p:grpSpPr>
          <p:sp>
            <p:nvSpPr>
              <p:cNvPr id="228" name="Google Shape;228;g200f011d9bc_0_142"/>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29" name="Google Shape;229;g200f011d9bc_0_142"/>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30" name="Google Shape;230;g200f011d9bc_0_142"/>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31" name="Google Shape;231;g200f011d9bc_0_142"/>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32" name="Google Shape;232;g200f011d9bc_0_142"/>
            <p:cNvGrpSpPr/>
            <p:nvPr/>
          </p:nvGrpSpPr>
          <p:grpSpPr>
            <a:xfrm>
              <a:off x="6313006" y="4099200"/>
              <a:ext cx="231600" cy="1044300"/>
              <a:chOff x="6313006" y="4099200"/>
              <a:chExt cx="231600" cy="1044300"/>
            </a:xfrm>
          </p:grpSpPr>
          <p:sp>
            <p:nvSpPr>
              <p:cNvPr id="233" name="Google Shape;233;g200f011d9bc_0_142"/>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34" name="Google Shape;234;g200f011d9bc_0_142"/>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35" name="Google Shape;235;g200f011d9bc_0_142"/>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36" name="Google Shape;236;g200f011d9bc_0_142"/>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37" name="Google Shape;237;g200f011d9bc_0_142"/>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38" name="Google Shape;238;g200f011d9bc_0_142"/>
            <p:cNvGrpSpPr/>
            <p:nvPr/>
          </p:nvGrpSpPr>
          <p:grpSpPr>
            <a:xfrm>
              <a:off x="6684361" y="4309200"/>
              <a:ext cx="231600" cy="834300"/>
              <a:chOff x="6684361" y="4309200"/>
              <a:chExt cx="231600" cy="834300"/>
            </a:xfrm>
          </p:grpSpPr>
          <p:sp>
            <p:nvSpPr>
              <p:cNvPr id="239" name="Google Shape;239;g200f011d9bc_0_142"/>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40" name="Google Shape;240;g200f011d9bc_0_142"/>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41" name="Google Shape;241;g200f011d9bc_0_142"/>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42" name="Google Shape;242;g200f011d9bc_0_142"/>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43" name="Google Shape;243;g200f011d9bc_0_142"/>
            <p:cNvGrpSpPr/>
            <p:nvPr/>
          </p:nvGrpSpPr>
          <p:grpSpPr>
            <a:xfrm>
              <a:off x="7055715" y="4518900"/>
              <a:ext cx="231600" cy="624600"/>
              <a:chOff x="7055715" y="4518900"/>
              <a:chExt cx="231600" cy="624600"/>
            </a:xfrm>
          </p:grpSpPr>
          <p:sp>
            <p:nvSpPr>
              <p:cNvPr id="244" name="Google Shape;244;g200f011d9bc_0_142"/>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45" name="Google Shape;245;g200f011d9bc_0_142"/>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46" name="Google Shape;246;g200f011d9bc_0_142"/>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47" name="Google Shape;247;g200f011d9bc_0_142"/>
            <p:cNvGrpSpPr/>
            <p:nvPr/>
          </p:nvGrpSpPr>
          <p:grpSpPr>
            <a:xfrm>
              <a:off x="7798424" y="4099200"/>
              <a:ext cx="231600" cy="1044300"/>
              <a:chOff x="7798424" y="4099200"/>
              <a:chExt cx="231600" cy="1044300"/>
            </a:xfrm>
          </p:grpSpPr>
          <p:sp>
            <p:nvSpPr>
              <p:cNvPr id="248" name="Google Shape;248;g200f011d9bc_0_142"/>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49" name="Google Shape;249;g200f011d9bc_0_142"/>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50" name="Google Shape;250;g200f011d9bc_0_142"/>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51" name="Google Shape;251;g200f011d9bc_0_142"/>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52" name="Google Shape;252;g200f011d9bc_0_142"/>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53" name="Google Shape;253;g200f011d9bc_0_142"/>
            <p:cNvGrpSpPr/>
            <p:nvPr/>
          </p:nvGrpSpPr>
          <p:grpSpPr>
            <a:xfrm>
              <a:off x="8169779" y="4309200"/>
              <a:ext cx="231600" cy="834300"/>
              <a:chOff x="8169779" y="4309200"/>
              <a:chExt cx="231600" cy="834300"/>
            </a:xfrm>
          </p:grpSpPr>
          <p:sp>
            <p:nvSpPr>
              <p:cNvPr id="254" name="Google Shape;254;g200f011d9bc_0_142"/>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55" name="Google Shape;255;g200f011d9bc_0_142"/>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56" name="Google Shape;256;g200f011d9bc_0_142"/>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57" name="Google Shape;257;g200f011d9bc_0_142"/>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58" name="Google Shape;258;g200f011d9bc_0_142"/>
            <p:cNvGrpSpPr/>
            <p:nvPr/>
          </p:nvGrpSpPr>
          <p:grpSpPr>
            <a:xfrm>
              <a:off x="7427070" y="4309200"/>
              <a:ext cx="231600" cy="834300"/>
              <a:chOff x="7427070" y="4309200"/>
              <a:chExt cx="231600" cy="834300"/>
            </a:xfrm>
          </p:grpSpPr>
          <p:sp>
            <p:nvSpPr>
              <p:cNvPr id="259" name="Google Shape;259;g200f011d9bc_0_142"/>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60" name="Google Shape;260;g200f011d9bc_0_142"/>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61" name="Google Shape;261;g200f011d9bc_0_142"/>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62" name="Google Shape;262;g200f011d9bc_0_142"/>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63" name="Google Shape;263;g200f011d9bc_0_142"/>
            <p:cNvGrpSpPr/>
            <p:nvPr/>
          </p:nvGrpSpPr>
          <p:grpSpPr>
            <a:xfrm>
              <a:off x="8541133" y="4518900"/>
              <a:ext cx="231600" cy="624600"/>
              <a:chOff x="8541133" y="4518900"/>
              <a:chExt cx="231600" cy="624600"/>
            </a:xfrm>
          </p:grpSpPr>
          <p:sp>
            <p:nvSpPr>
              <p:cNvPr id="264" name="Google Shape;264;g200f011d9bc_0_142"/>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65" name="Google Shape;265;g200f011d9bc_0_142"/>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66" name="Google Shape;266;g200f011d9bc_0_142"/>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nvGrpSpPr>
            <p:cNvPr id="267" name="Google Shape;267;g200f011d9bc_0_142"/>
            <p:cNvGrpSpPr/>
            <p:nvPr/>
          </p:nvGrpSpPr>
          <p:grpSpPr>
            <a:xfrm>
              <a:off x="8912488" y="4309200"/>
              <a:ext cx="231600" cy="834300"/>
              <a:chOff x="8912488" y="4309200"/>
              <a:chExt cx="231600" cy="834300"/>
            </a:xfrm>
          </p:grpSpPr>
          <p:sp>
            <p:nvSpPr>
              <p:cNvPr id="268" name="Google Shape;268;g200f011d9bc_0_142"/>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69" name="Google Shape;269;g200f011d9bc_0_142"/>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70" name="Google Shape;270;g200f011d9bc_0_142"/>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71" name="Google Shape;271;g200f011d9bc_0_142"/>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grpSp>
      <p:sp>
        <p:nvSpPr>
          <p:cNvPr id="272" name="Google Shape;272;g200f011d9bc_0_142"/>
          <p:cNvSpPr txBox="1">
            <a:spLocks noGrp="1"/>
          </p:cNvSpPr>
          <p:nvPr>
            <p:ph type="title" hasCustomPrompt="1"/>
          </p:nvPr>
        </p:nvSpPr>
        <p:spPr>
          <a:xfrm>
            <a:off x="1851500" y="1030300"/>
            <a:ext cx="8489100" cy="2484300"/>
          </a:xfrm>
          <a:prstGeom prst="rect">
            <a:avLst/>
          </a:prstGeom>
        </p:spPr>
        <p:txBody>
          <a:bodyPr spcFirstLastPara="1" wrap="square" lIns="121900" tIns="121900" rIns="121900" bIns="121900" anchor="ctr" anchorCtr="0">
            <a:normAutofit/>
          </a:bodyPr>
          <a:lstStyle>
            <a:lvl1pPr lvl="0" algn="ctr">
              <a:spcBef>
                <a:spcPts val="0"/>
              </a:spcBef>
              <a:spcAft>
                <a:spcPts val="0"/>
              </a:spcAft>
              <a:buClr>
                <a:schemeClr val="lt1"/>
              </a:buClr>
              <a:buSzPts val="10700"/>
              <a:buNone/>
              <a:defRPr sz="10700">
                <a:solidFill>
                  <a:schemeClr val="lt1"/>
                </a:solidFill>
              </a:defRPr>
            </a:lvl1pPr>
            <a:lvl2pPr lvl="1" algn="ctr">
              <a:spcBef>
                <a:spcPts val="0"/>
              </a:spcBef>
              <a:spcAft>
                <a:spcPts val="0"/>
              </a:spcAft>
              <a:buClr>
                <a:schemeClr val="lt1"/>
              </a:buClr>
              <a:buSzPts val="10700"/>
              <a:buNone/>
              <a:defRPr sz="10700">
                <a:solidFill>
                  <a:schemeClr val="lt1"/>
                </a:solidFill>
              </a:defRPr>
            </a:lvl2pPr>
            <a:lvl3pPr lvl="2" algn="ctr">
              <a:spcBef>
                <a:spcPts val="0"/>
              </a:spcBef>
              <a:spcAft>
                <a:spcPts val="0"/>
              </a:spcAft>
              <a:buClr>
                <a:schemeClr val="lt1"/>
              </a:buClr>
              <a:buSzPts val="10700"/>
              <a:buNone/>
              <a:defRPr sz="10700">
                <a:solidFill>
                  <a:schemeClr val="lt1"/>
                </a:solidFill>
              </a:defRPr>
            </a:lvl3pPr>
            <a:lvl4pPr lvl="3" algn="ctr">
              <a:spcBef>
                <a:spcPts val="0"/>
              </a:spcBef>
              <a:spcAft>
                <a:spcPts val="0"/>
              </a:spcAft>
              <a:buClr>
                <a:schemeClr val="lt1"/>
              </a:buClr>
              <a:buSzPts val="10700"/>
              <a:buNone/>
              <a:defRPr sz="10700">
                <a:solidFill>
                  <a:schemeClr val="lt1"/>
                </a:solidFill>
              </a:defRPr>
            </a:lvl4pPr>
            <a:lvl5pPr lvl="4" algn="ctr">
              <a:spcBef>
                <a:spcPts val="0"/>
              </a:spcBef>
              <a:spcAft>
                <a:spcPts val="0"/>
              </a:spcAft>
              <a:buClr>
                <a:schemeClr val="lt1"/>
              </a:buClr>
              <a:buSzPts val="10700"/>
              <a:buNone/>
              <a:defRPr sz="10700">
                <a:solidFill>
                  <a:schemeClr val="lt1"/>
                </a:solidFill>
              </a:defRPr>
            </a:lvl5pPr>
            <a:lvl6pPr lvl="5" algn="ctr">
              <a:spcBef>
                <a:spcPts val="0"/>
              </a:spcBef>
              <a:spcAft>
                <a:spcPts val="0"/>
              </a:spcAft>
              <a:buClr>
                <a:schemeClr val="lt1"/>
              </a:buClr>
              <a:buSzPts val="10700"/>
              <a:buNone/>
              <a:defRPr sz="10700">
                <a:solidFill>
                  <a:schemeClr val="lt1"/>
                </a:solidFill>
              </a:defRPr>
            </a:lvl6pPr>
            <a:lvl7pPr lvl="6" algn="ctr">
              <a:spcBef>
                <a:spcPts val="0"/>
              </a:spcBef>
              <a:spcAft>
                <a:spcPts val="0"/>
              </a:spcAft>
              <a:buClr>
                <a:schemeClr val="lt1"/>
              </a:buClr>
              <a:buSzPts val="10700"/>
              <a:buNone/>
              <a:defRPr sz="10700">
                <a:solidFill>
                  <a:schemeClr val="lt1"/>
                </a:solidFill>
              </a:defRPr>
            </a:lvl7pPr>
            <a:lvl8pPr lvl="7" algn="ctr">
              <a:spcBef>
                <a:spcPts val="0"/>
              </a:spcBef>
              <a:spcAft>
                <a:spcPts val="0"/>
              </a:spcAft>
              <a:buClr>
                <a:schemeClr val="lt1"/>
              </a:buClr>
              <a:buSzPts val="10700"/>
              <a:buNone/>
              <a:defRPr sz="10700">
                <a:solidFill>
                  <a:schemeClr val="lt1"/>
                </a:solidFill>
              </a:defRPr>
            </a:lvl8pPr>
            <a:lvl9pPr lvl="8" algn="ctr">
              <a:spcBef>
                <a:spcPts val="0"/>
              </a:spcBef>
              <a:spcAft>
                <a:spcPts val="0"/>
              </a:spcAft>
              <a:buClr>
                <a:schemeClr val="lt1"/>
              </a:buClr>
              <a:buSzPts val="10700"/>
              <a:buNone/>
              <a:defRPr sz="10700">
                <a:solidFill>
                  <a:schemeClr val="lt1"/>
                </a:solidFill>
              </a:defRPr>
            </a:lvl9pPr>
          </a:lstStyle>
          <a:p>
            <a:r>
              <a:t>xx%</a:t>
            </a:r>
          </a:p>
        </p:txBody>
      </p:sp>
      <p:sp>
        <p:nvSpPr>
          <p:cNvPr id="273" name="Google Shape;273;g200f011d9bc_0_142"/>
          <p:cNvSpPr txBox="1">
            <a:spLocks noGrp="1"/>
          </p:cNvSpPr>
          <p:nvPr>
            <p:ph type="body" idx="1"/>
          </p:nvPr>
        </p:nvSpPr>
        <p:spPr>
          <a:xfrm>
            <a:off x="1851500" y="3616400"/>
            <a:ext cx="8489100" cy="1481700"/>
          </a:xfrm>
          <a:prstGeom prst="rect">
            <a:avLst/>
          </a:prstGeom>
        </p:spPr>
        <p:txBody>
          <a:bodyPr spcFirstLastPara="1" wrap="square" lIns="121900" tIns="121900" rIns="121900" bIns="121900" anchor="t" anchorCtr="0">
            <a:normAutofit/>
          </a:bodyPr>
          <a:lstStyle>
            <a:lvl1pPr marL="457200" lvl="0" indent="-336550" algn="ctr">
              <a:spcBef>
                <a:spcPts val="0"/>
              </a:spcBef>
              <a:spcAft>
                <a:spcPts val="0"/>
              </a:spcAft>
              <a:buClr>
                <a:schemeClr val="lt1"/>
              </a:buClr>
              <a:buSzPts val="1700"/>
              <a:buChar char="●"/>
              <a:defRPr>
                <a:solidFill>
                  <a:schemeClr val="lt1"/>
                </a:solidFill>
              </a:defRPr>
            </a:lvl1pPr>
            <a:lvl2pPr marL="914400" lvl="1" indent="-323850" algn="ctr">
              <a:spcBef>
                <a:spcPts val="0"/>
              </a:spcBef>
              <a:spcAft>
                <a:spcPts val="0"/>
              </a:spcAft>
              <a:buClr>
                <a:schemeClr val="lt1"/>
              </a:buClr>
              <a:buSzPts val="1500"/>
              <a:buChar char="○"/>
              <a:defRPr>
                <a:solidFill>
                  <a:schemeClr val="lt1"/>
                </a:solidFill>
              </a:defRPr>
            </a:lvl2pPr>
            <a:lvl3pPr marL="1371600" lvl="2" indent="-323850" algn="ctr">
              <a:spcBef>
                <a:spcPts val="0"/>
              </a:spcBef>
              <a:spcAft>
                <a:spcPts val="0"/>
              </a:spcAft>
              <a:buClr>
                <a:schemeClr val="lt1"/>
              </a:buClr>
              <a:buSzPts val="1500"/>
              <a:buChar char="■"/>
              <a:defRPr>
                <a:solidFill>
                  <a:schemeClr val="lt1"/>
                </a:solidFill>
              </a:defRPr>
            </a:lvl3pPr>
            <a:lvl4pPr marL="1828800" lvl="3" indent="-323850" algn="ctr">
              <a:spcBef>
                <a:spcPts val="0"/>
              </a:spcBef>
              <a:spcAft>
                <a:spcPts val="0"/>
              </a:spcAft>
              <a:buClr>
                <a:schemeClr val="lt1"/>
              </a:buClr>
              <a:buSzPts val="1500"/>
              <a:buChar char="●"/>
              <a:defRPr>
                <a:solidFill>
                  <a:schemeClr val="lt1"/>
                </a:solidFill>
              </a:defRPr>
            </a:lvl4pPr>
            <a:lvl5pPr marL="2286000" lvl="4" indent="-323850" algn="ctr">
              <a:spcBef>
                <a:spcPts val="0"/>
              </a:spcBef>
              <a:spcAft>
                <a:spcPts val="0"/>
              </a:spcAft>
              <a:buClr>
                <a:schemeClr val="lt1"/>
              </a:buClr>
              <a:buSzPts val="1500"/>
              <a:buChar char="○"/>
              <a:defRPr>
                <a:solidFill>
                  <a:schemeClr val="lt1"/>
                </a:solidFill>
              </a:defRPr>
            </a:lvl5pPr>
            <a:lvl6pPr marL="2743200" lvl="5" indent="-323850" algn="ctr">
              <a:spcBef>
                <a:spcPts val="0"/>
              </a:spcBef>
              <a:spcAft>
                <a:spcPts val="0"/>
              </a:spcAft>
              <a:buClr>
                <a:schemeClr val="lt1"/>
              </a:buClr>
              <a:buSzPts val="1500"/>
              <a:buChar char="■"/>
              <a:defRPr>
                <a:solidFill>
                  <a:schemeClr val="lt1"/>
                </a:solidFill>
              </a:defRPr>
            </a:lvl6pPr>
            <a:lvl7pPr marL="3200400" lvl="6" indent="-323850" algn="ctr">
              <a:spcBef>
                <a:spcPts val="0"/>
              </a:spcBef>
              <a:spcAft>
                <a:spcPts val="0"/>
              </a:spcAft>
              <a:buClr>
                <a:schemeClr val="lt1"/>
              </a:buClr>
              <a:buSzPts val="1500"/>
              <a:buChar char="●"/>
              <a:defRPr>
                <a:solidFill>
                  <a:schemeClr val="lt1"/>
                </a:solidFill>
              </a:defRPr>
            </a:lvl7pPr>
            <a:lvl8pPr marL="3657600" lvl="7" indent="-323850" algn="ctr">
              <a:spcBef>
                <a:spcPts val="0"/>
              </a:spcBef>
              <a:spcAft>
                <a:spcPts val="0"/>
              </a:spcAft>
              <a:buClr>
                <a:schemeClr val="lt1"/>
              </a:buClr>
              <a:buSzPts val="1500"/>
              <a:buChar char="○"/>
              <a:defRPr>
                <a:solidFill>
                  <a:schemeClr val="lt1"/>
                </a:solidFill>
              </a:defRPr>
            </a:lvl8pPr>
            <a:lvl9pPr marL="4114800" lvl="8" indent="-323850" algn="ctr">
              <a:spcBef>
                <a:spcPts val="0"/>
              </a:spcBef>
              <a:spcAft>
                <a:spcPts val="0"/>
              </a:spcAft>
              <a:buClr>
                <a:schemeClr val="lt1"/>
              </a:buClr>
              <a:buSzPts val="1500"/>
              <a:buChar char="■"/>
              <a:defRPr>
                <a:solidFill>
                  <a:schemeClr val="lt1"/>
                </a:solidFill>
              </a:defRPr>
            </a:lvl9pPr>
          </a:lstStyle>
          <a:p>
            <a:endParaRPr/>
          </a:p>
        </p:txBody>
      </p:sp>
      <p:sp>
        <p:nvSpPr>
          <p:cNvPr id="274" name="Google Shape;274;g200f011d9bc_0_142"/>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5"/>
        <p:cNvGrpSpPr/>
        <p:nvPr/>
      </p:nvGrpSpPr>
      <p:grpSpPr>
        <a:xfrm>
          <a:off x="0" y="0"/>
          <a:ext cx="0" cy="0"/>
          <a:chOff x="0" y="0"/>
          <a:chExt cx="0" cy="0"/>
        </a:xfrm>
      </p:grpSpPr>
      <p:sp>
        <p:nvSpPr>
          <p:cNvPr id="276" name="Google Shape;276;g200f011d9bc_0_272"/>
          <p:cNvSpPr txBox="1">
            <a:spLocks noGrp="1"/>
          </p:cNvSpPr>
          <p:nvPr>
            <p:ph type="sldNum" idx="12"/>
          </p:nvPr>
        </p:nvSpPr>
        <p:spPr>
          <a:xfrm>
            <a:off x="11268061" y="6315968"/>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7"/>
        <p:cNvGrpSpPr/>
        <p:nvPr/>
      </p:nvGrpSpPr>
      <p:grpSpPr>
        <a:xfrm>
          <a:off x="0" y="0"/>
          <a:ext cx="0" cy="0"/>
          <a:chOff x="0" y="0"/>
          <a:chExt cx="0" cy="0"/>
        </a:xfrm>
      </p:grpSpPr>
      <p:sp>
        <p:nvSpPr>
          <p:cNvPr id="278" name="Google Shape;278;g200f011d9bc_0_274"/>
          <p:cNvSpPr txBox="1">
            <a:spLocks noGrp="1"/>
          </p:cNvSpPr>
          <p:nvPr>
            <p:ph type="title"/>
          </p:nvPr>
        </p:nvSpPr>
        <p:spPr>
          <a:xfrm>
            <a:off x="838200" y="365126"/>
            <a:ext cx="10515600" cy="11451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accent1"/>
              </a:buClr>
              <a:buSzPts val="1800"/>
              <a:buNone/>
              <a:defRPr/>
            </a:lvl1pPr>
            <a:lvl2pPr lvl="1" rtl="0">
              <a:spcBef>
                <a:spcPts val="0"/>
              </a:spcBef>
              <a:spcAft>
                <a:spcPts val="0"/>
              </a:spcAft>
              <a:buSzPts val="3700"/>
              <a:buNone/>
              <a:defRPr/>
            </a:lvl2pPr>
            <a:lvl3pPr lvl="2" rtl="0">
              <a:spcBef>
                <a:spcPts val="0"/>
              </a:spcBef>
              <a:spcAft>
                <a:spcPts val="0"/>
              </a:spcAft>
              <a:buSzPts val="3700"/>
              <a:buNone/>
              <a:defRPr/>
            </a:lvl3pPr>
            <a:lvl4pPr lvl="3" rtl="0">
              <a:spcBef>
                <a:spcPts val="0"/>
              </a:spcBef>
              <a:spcAft>
                <a:spcPts val="0"/>
              </a:spcAft>
              <a:buSzPts val="3700"/>
              <a:buNone/>
              <a:defRPr/>
            </a:lvl4pPr>
            <a:lvl5pPr lvl="4" rtl="0">
              <a:spcBef>
                <a:spcPts val="0"/>
              </a:spcBef>
              <a:spcAft>
                <a:spcPts val="0"/>
              </a:spcAft>
              <a:buSzPts val="3700"/>
              <a:buNone/>
              <a:defRPr/>
            </a:lvl5pPr>
            <a:lvl6pPr lvl="5" rtl="0">
              <a:spcBef>
                <a:spcPts val="0"/>
              </a:spcBef>
              <a:spcAft>
                <a:spcPts val="0"/>
              </a:spcAft>
              <a:buSzPts val="3700"/>
              <a:buNone/>
              <a:defRPr/>
            </a:lvl6pPr>
            <a:lvl7pPr lvl="6" rtl="0">
              <a:spcBef>
                <a:spcPts val="0"/>
              </a:spcBef>
              <a:spcAft>
                <a:spcPts val="0"/>
              </a:spcAft>
              <a:buSzPts val="3700"/>
              <a:buNone/>
              <a:defRPr/>
            </a:lvl7pPr>
            <a:lvl8pPr lvl="7" rtl="0">
              <a:spcBef>
                <a:spcPts val="0"/>
              </a:spcBef>
              <a:spcAft>
                <a:spcPts val="0"/>
              </a:spcAft>
              <a:buSzPts val="3700"/>
              <a:buNone/>
              <a:defRPr/>
            </a:lvl8pPr>
            <a:lvl9pPr lvl="8" rtl="0">
              <a:spcBef>
                <a:spcPts val="0"/>
              </a:spcBef>
              <a:spcAft>
                <a:spcPts val="0"/>
              </a:spcAft>
              <a:buSzPts val="3700"/>
              <a:buNone/>
              <a:defRPr/>
            </a:lvl9pPr>
          </a:lstStyle>
          <a:p>
            <a:endParaRPr/>
          </a:p>
        </p:txBody>
      </p:sp>
      <p:sp>
        <p:nvSpPr>
          <p:cNvPr id="279" name="Google Shape;279;g200f011d9bc_0_274"/>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800"/>
              </a:spcBef>
              <a:spcAft>
                <a:spcPts val="0"/>
              </a:spcAft>
              <a:buSzPts val="1800"/>
              <a:buChar char="●"/>
              <a:defRPr/>
            </a:lvl1pPr>
            <a:lvl2pPr marL="914400" lvl="1" indent="-342900" algn="l" rtl="0">
              <a:lnSpc>
                <a:spcPct val="90000"/>
              </a:lnSpc>
              <a:spcBef>
                <a:spcPts val="1600"/>
              </a:spcBef>
              <a:spcAft>
                <a:spcPts val="0"/>
              </a:spcAft>
              <a:buSzPts val="1800"/>
              <a:buChar char="○"/>
              <a:defRPr/>
            </a:lvl2pPr>
            <a:lvl3pPr marL="1371600" lvl="2" indent="-342900" algn="l" rtl="0">
              <a:lnSpc>
                <a:spcPct val="90000"/>
              </a:lnSpc>
              <a:spcBef>
                <a:spcPts val="1600"/>
              </a:spcBef>
              <a:spcAft>
                <a:spcPts val="0"/>
              </a:spcAft>
              <a:buSzPts val="1800"/>
              <a:buChar char="■"/>
              <a:defRPr/>
            </a:lvl3pPr>
            <a:lvl4pPr marL="1828800" lvl="3" indent="-342900" algn="l" rtl="0">
              <a:lnSpc>
                <a:spcPct val="90000"/>
              </a:lnSpc>
              <a:spcBef>
                <a:spcPts val="1600"/>
              </a:spcBef>
              <a:spcAft>
                <a:spcPts val="0"/>
              </a:spcAft>
              <a:buSzPts val="1800"/>
              <a:buChar char="●"/>
              <a:defRPr/>
            </a:lvl4pPr>
            <a:lvl5pPr marL="2286000" lvl="4" indent="-342900" algn="l" rtl="0">
              <a:lnSpc>
                <a:spcPct val="90000"/>
              </a:lnSpc>
              <a:spcBef>
                <a:spcPts val="1600"/>
              </a:spcBef>
              <a:spcAft>
                <a:spcPts val="0"/>
              </a:spcAft>
              <a:buSzPts val="1800"/>
              <a:buChar char="○"/>
              <a:defRPr/>
            </a:lvl5pPr>
            <a:lvl6pPr marL="2743200" lvl="5" indent="-342900" algn="l" rtl="0">
              <a:lnSpc>
                <a:spcPct val="90000"/>
              </a:lnSpc>
              <a:spcBef>
                <a:spcPts val="1600"/>
              </a:spcBef>
              <a:spcAft>
                <a:spcPts val="0"/>
              </a:spcAft>
              <a:buSzPts val="1800"/>
              <a:buChar char="■"/>
              <a:defRPr/>
            </a:lvl6pPr>
            <a:lvl7pPr marL="3200400" lvl="6" indent="-342900" algn="l" rtl="0">
              <a:lnSpc>
                <a:spcPct val="90000"/>
              </a:lnSpc>
              <a:spcBef>
                <a:spcPts val="1600"/>
              </a:spcBef>
              <a:spcAft>
                <a:spcPts val="0"/>
              </a:spcAft>
              <a:buSzPts val="1800"/>
              <a:buChar char="●"/>
              <a:defRPr/>
            </a:lvl7pPr>
            <a:lvl8pPr marL="3657600" lvl="7" indent="-342900" algn="l" rtl="0">
              <a:lnSpc>
                <a:spcPct val="90000"/>
              </a:lnSpc>
              <a:spcBef>
                <a:spcPts val="1600"/>
              </a:spcBef>
              <a:spcAft>
                <a:spcPts val="0"/>
              </a:spcAft>
              <a:buSzPts val="1800"/>
              <a:buChar char="○"/>
              <a:defRPr/>
            </a:lvl8pPr>
            <a:lvl9pPr marL="4114800" lvl="8" indent="-342900" algn="l" rtl="0">
              <a:lnSpc>
                <a:spcPct val="90000"/>
              </a:lnSpc>
              <a:spcBef>
                <a:spcPts val="1600"/>
              </a:spcBef>
              <a:spcAft>
                <a:spcPts val="1600"/>
              </a:spcAft>
              <a:buSzPts val="1800"/>
              <a:buChar char="■"/>
              <a:defRPr/>
            </a:lvl9pPr>
          </a:lstStyle>
          <a:p>
            <a:endParaRPr/>
          </a:p>
        </p:txBody>
      </p:sp>
      <p:sp>
        <p:nvSpPr>
          <p:cNvPr id="280" name="Google Shape;280;g200f011d9bc_0_274"/>
          <p:cNvSpPr txBox="1">
            <a:spLocks noGrp="1"/>
          </p:cNvSpPr>
          <p:nvPr>
            <p:ph type="ftr" idx="11"/>
          </p:nvPr>
        </p:nvSpPr>
        <p:spPr>
          <a:xfrm>
            <a:off x="381000" y="6549715"/>
            <a:ext cx="8442300" cy="229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81" name="Google Shape;281;g200f011d9bc_0_274"/>
          <p:cNvSpPr txBox="1">
            <a:spLocks noGrp="1"/>
          </p:cNvSpPr>
          <p:nvPr>
            <p:ph type="dt" idx="10"/>
          </p:nvPr>
        </p:nvSpPr>
        <p:spPr>
          <a:xfrm>
            <a:off x="9685939" y="6549715"/>
            <a:ext cx="1668000" cy="229200"/>
          </a:xfrm>
          <a:prstGeom prst="rect">
            <a:avLst/>
          </a:prstGeom>
          <a:noFill/>
          <a:ln>
            <a:noFill/>
          </a:ln>
        </p:spPr>
        <p:txBody>
          <a:bodyPr spcFirstLastPara="1" wrap="square" lIns="91425" tIns="45700" rIns="91425" bIns="45700" anchor="ctr" anchorCtr="0">
            <a:noAutofit/>
          </a:bodyPr>
          <a:lstStyle>
            <a:lvl1pPr lvl="0" algn="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82" name="Google Shape;282;g200f011d9bc_0_274"/>
          <p:cNvSpPr txBox="1">
            <a:spLocks noGrp="1"/>
          </p:cNvSpPr>
          <p:nvPr>
            <p:ph type="sldNum" idx="12"/>
          </p:nvPr>
        </p:nvSpPr>
        <p:spPr>
          <a:xfrm>
            <a:off x="11353799" y="6549715"/>
            <a:ext cx="446400" cy="229200"/>
          </a:xfrm>
          <a:prstGeom prst="rect">
            <a:avLst/>
          </a:prstGeom>
          <a:noFill/>
          <a:ln>
            <a:noFill/>
          </a:ln>
        </p:spPr>
        <p:txBody>
          <a:bodyPr spcFirstLastPara="1" wrap="square" lIns="91425" tIns="45700" rIns="91425" bIns="45700" anchor="ctr" anchorCtr="0">
            <a:normAutofit fontScale="92500" lnSpcReduction="20000"/>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83"/>
        <p:cNvGrpSpPr/>
        <p:nvPr/>
      </p:nvGrpSpPr>
      <p:grpSpPr>
        <a:xfrm>
          <a:off x="0" y="0"/>
          <a:ext cx="0" cy="0"/>
          <a:chOff x="0" y="0"/>
          <a:chExt cx="0" cy="0"/>
        </a:xfrm>
      </p:grpSpPr>
      <p:sp>
        <p:nvSpPr>
          <p:cNvPr id="284" name="Google Shape;284;g200f011d9bc_0_280"/>
          <p:cNvSpPr txBox="1">
            <a:spLocks noGrp="1"/>
          </p:cNvSpPr>
          <p:nvPr>
            <p:ph type="title"/>
          </p:nvPr>
        </p:nvSpPr>
        <p:spPr>
          <a:xfrm>
            <a:off x="838200" y="365126"/>
            <a:ext cx="10515600" cy="11451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accent1"/>
              </a:buClr>
              <a:buSzPts val="1800"/>
              <a:buNone/>
              <a:defRPr/>
            </a:lvl1pPr>
            <a:lvl2pPr lvl="1" rtl="0">
              <a:spcBef>
                <a:spcPts val="0"/>
              </a:spcBef>
              <a:spcAft>
                <a:spcPts val="0"/>
              </a:spcAft>
              <a:buSzPts val="3700"/>
              <a:buNone/>
              <a:defRPr/>
            </a:lvl2pPr>
            <a:lvl3pPr lvl="2" rtl="0">
              <a:spcBef>
                <a:spcPts val="0"/>
              </a:spcBef>
              <a:spcAft>
                <a:spcPts val="0"/>
              </a:spcAft>
              <a:buSzPts val="3700"/>
              <a:buNone/>
              <a:defRPr/>
            </a:lvl3pPr>
            <a:lvl4pPr lvl="3" rtl="0">
              <a:spcBef>
                <a:spcPts val="0"/>
              </a:spcBef>
              <a:spcAft>
                <a:spcPts val="0"/>
              </a:spcAft>
              <a:buSzPts val="3700"/>
              <a:buNone/>
              <a:defRPr/>
            </a:lvl4pPr>
            <a:lvl5pPr lvl="4" rtl="0">
              <a:spcBef>
                <a:spcPts val="0"/>
              </a:spcBef>
              <a:spcAft>
                <a:spcPts val="0"/>
              </a:spcAft>
              <a:buSzPts val="3700"/>
              <a:buNone/>
              <a:defRPr/>
            </a:lvl5pPr>
            <a:lvl6pPr lvl="5" rtl="0">
              <a:spcBef>
                <a:spcPts val="0"/>
              </a:spcBef>
              <a:spcAft>
                <a:spcPts val="0"/>
              </a:spcAft>
              <a:buSzPts val="3700"/>
              <a:buNone/>
              <a:defRPr/>
            </a:lvl6pPr>
            <a:lvl7pPr lvl="6" rtl="0">
              <a:spcBef>
                <a:spcPts val="0"/>
              </a:spcBef>
              <a:spcAft>
                <a:spcPts val="0"/>
              </a:spcAft>
              <a:buSzPts val="3700"/>
              <a:buNone/>
              <a:defRPr/>
            </a:lvl7pPr>
            <a:lvl8pPr lvl="7" rtl="0">
              <a:spcBef>
                <a:spcPts val="0"/>
              </a:spcBef>
              <a:spcAft>
                <a:spcPts val="0"/>
              </a:spcAft>
              <a:buSzPts val="3700"/>
              <a:buNone/>
              <a:defRPr/>
            </a:lvl8pPr>
            <a:lvl9pPr lvl="8" rtl="0">
              <a:spcBef>
                <a:spcPts val="0"/>
              </a:spcBef>
              <a:spcAft>
                <a:spcPts val="0"/>
              </a:spcAft>
              <a:buSzPts val="3700"/>
              <a:buNone/>
              <a:defRPr/>
            </a:lvl9pPr>
          </a:lstStyle>
          <a:p>
            <a:endParaRPr/>
          </a:p>
        </p:txBody>
      </p:sp>
      <p:sp>
        <p:nvSpPr>
          <p:cNvPr id="285" name="Google Shape;285;g200f011d9bc_0_280"/>
          <p:cNvSpPr txBox="1">
            <a:spLocks noGrp="1"/>
          </p:cNvSpPr>
          <p:nvPr>
            <p:ph type="body" idx="1"/>
          </p:nvPr>
        </p:nvSpPr>
        <p:spPr>
          <a:xfrm>
            <a:off x="838200" y="1825625"/>
            <a:ext cx="5029200" cy="4351200"/>
          </a:xfrm>
          <a:prstGeom prst="rect">
            <a:avLst/>
          </a:prstGeom>
          <a:noFill/>
          <a:ln>
            <a:noFill/>
          </a:ln>
        </p:spPr>
        <p:txBody>
          <a:bodyPr spcFirstLastPara="1" wrap="square" lIns="91425" tIns="45700" rIns="91425" bIns="45700" anchor="t" anchorCtr="0">
            <a:normAutofit/>
          </a:bodyPr>
          <a:lstStyle>
            <a:lvl1pPr marL="457200" lvl="0" indent="-355600" algn="l" rtl="0">
              <a:lnSpc>
                <a:spcPct val="90000"/>
              </a:lnSpc>
              <a:spcBef>
                <a:spcPts val="1800"/>
              </a:spcBef>
              <a:spcAft>
                <a:spcPts val="0"/>
              </a:spcAft>
              <a:buSzPts val="2000"/>
              <a:buChar char="●"/>
              <a:defRPr sz="2000"/>
            </a:lvl1pPr>
            <a:lvl2pPr marL="914400" lvl="1" indent="-342900" algn="l" rtl="0">
              <a:lnSpc>
                <a:spcPct val="90000"/>
              </a:lnSpc>
              <a:spcBef>
                <a:spcPts val="1600"/>
              </a:spcBef>
              <a:spcAft>
                <a:spcPts val="0"/>
              </a:spcAft>
              <a:buSzPts val="1800"/>
              <a:buChar char="○"/>
              <a:defRPr sz="1800"/>
            </a:lvl2pPr>
            <a:lvl3pPr marL="1371600" lvl="2" indent="-330200" algn="l" rtl="0">
              <a:lnSpc>
                <a:spcPct val="90000"/>
              </a:lnSpc>
              <a:spcBef>
                <a:spcPts val="1600"/>
              </a:spcBef>
              <a:spcAft>
                <a:spcPts val="0"/>
              </a:spcAft>
              <a:buSzPts val="1600"/>
              <a:buChar char="■"/>
              <a:defRPr sz="1600"/>
            </a:lvl3pPr>
            <a:lvl4pPr marL="1828800" lvl="3" indent="-317500" algn="l" rtl="0">
              <a:lnSpc>
                <a:spcPct val="90000"/>
              </a:lnSpc>
              <a:spcBef>
                <a:spcPts val="1600"/>
              </a:spcBef>
              <a:spcAft>
                <a:spcPts val="0"/>
              </a:spcAft>
              <a:buSzPts val="1400"/>
              <a:buChar char="●"/>
              <a:defRPr sz="1400"/>
            </a:lvl4pPr>
            <a:lvl5pPr marL="2286000" lvl="4" indent="-317500" algn="l" rtl="0">
              <a:lnSpc>
                <a:spcPct val="90000"/>
              </a:lnSpc>
              <a:spcBef>
                <a:spcPts val="1600"/>
              </a:spcBef>
              <a:spcAft>
                <a:spcPts val="0"/>
              </a:spcAft>
              <a:buSzPts val="1400"/>
              <a:buChar char="○"/>
              <a:defRPr sz="1400"/>
            </a:lvl5pPr>
            <a:lvl6pPr marL="2743200" lvl="5" indent="-342900" algn="l" rtl="0">
              <a:lnSpc>
                <a:spcPct val="90000"/>
              </a:lnSpc>
              <a:spcBef>
                <a:spcPts val="1600"/>
              </a:spcBef>
              <a:spcAft>
                <a:spcPts val="0"/>
              </a:spcAft>
              <a:buSzPts val="1800"/>
              <a:buChar char="■"/>
              <a:defRPr sz="1800"/>
            </a:lvl6pPr>
            <a:lvl7pPr marL="3200400" lvl="6" indent="-342900" algn="l" rtl="0">
              <a:lnSpc>
                <a:spcPct val="90000"/>
              </a:lnSpc>
              <a:spcBef>
                <a:spcPts val="1600"/>
              </a:spcBef>
              <a:spcAft>
                <a:spcPts val="0"/>
              </a:spcAft>
              <a:buSzPts val="1800"/>
              <a:buChar char="●"/>
              <a:defRPr sz="1800"/>
            </a:lvl7pPr>
            <a:lvl8pPr marL="3657600" lvl="7" indent="-342900" algn="l" rtl="0">
              <a:lnSpc>
                <a:spcPct val="90000"/>
              </a:lnSpc>
              <a:spcBef>
                <a:spcPts val="1600"/>
              </a:spcBef>
              <a:spcAft>
                <a:spcPts val="0"/>
              </a:spcAft>
              <a:buSzPts val="1800"/>
              <a:buChar char="○"/>
              <a:defRPr sz="1800"/>
            </a:lvl8pPr>
            <a:lvl9pPr marL="4114800" lvl="8" indent="-342900" algn="l" rtl="0">
              <a:lnSpc>
                <a:spcPct val="90000"/>
              </a:lnSpc>
              <a:spcBef>
                <a:spcPts val="1600"/>
              </a:spcBef>
              <a:spcAft>
                <a:spcPts val="1600"/>
              </a:spcAft>
              <a:buSzPts val="1800"/>
              <a:buChar char="■"/>
              <a:defRPr sz="1800"/>
            </a:lvl9pPr>
          </a:lstStyle>
          <a:p>
            <a:endParaRPr/>
          </a:p>
        </p:txBody>
      </p:sp>
      <p:sp>
        <p:nvSpPr>
          <p:cNvPr id="286" name="Google Shape;286;g200f011d9bc_0_280"/>
          <p:cNvSpPr txBox="1">
            <a:spLocks noGrp="1"/>
          </p:cNvSpPr>
          <p:nvPr>
            <p:ph type="body" idx="2"/>
          </p:nvPr>
        </p:nvSpPr>
        <p:spPr>
          <a:xfrm>
            <a:off x="6324600" y="1825625"/>
            <a:ext cx="5029200" cy="4351200"/>
          </a:xfrm>
          <a:prstGeom prst="rect">
            <a:avLst/>
          </a:prstGeom>
          <a:noFill/>
          <a:ln>
            <a:noFill/>
          </a:ln>
        </p:spPr>
        <p:txBody>
          <a:bodyPr spcFirstLastPara="1" wrap="square" lIns="91425" tIns="45700" rIns="91425" bIns="45700" anchor="t" anchorCtr="0">
            <a:normAutofit/>
          </a:bodyPr>
          <a:lstStyle>
            <a:lvl1pPr marL="457200" lvl="0" indent="-355600" algn="l" rtl="0">
              <a:lnSpc>
                <a:spcPct val="90000"/>
              </a:lnSpc>
              <a:spcBef>
                <a:spcPts val="1800"/>
              </a:spcBef>
              <a:spcAft>
                <a:spcPts val="0"/>
              </a:spcAft>
              <a:buSzPts val="2000"/>
              <a:buChar char="●"/>
              <a:defRPr sz="2000"/>
            </a:lvl1pPr>
            <a:lvl2pPr marL="914400" lvl="1" indent="-342900" algn="l" rtl="0">
              <a:lnSpc>
                <a:spcPct val="90000"/>
              </a:lnSpc>
              <a:spcBef>
                <a:spcPts val="1600"/>
              </a:spcBef>
              <a:spcAft>
                <a:spcPts val="0"/>
              </a:spcAft>
              <a:buSzPts val="1800"/>
              <a:buChar char="○"/>
              <a:defRPr sz="1800"/>
            </a:lvl2pPr>
            <a:lvl3pPr marL="1371600" lvl="2" indent="-330200" algn="l" rtl="0">
              <a:lnSpc>
                <a:spcPct val="90000"/>
              </a:lnSpc>
              <a:spcBef>
                <a:spcPts val="1600"/>
              </a:spcBef>
              <a:spcAft>
                <a:spcPts val="0"/>
              </a:spcAft>
              <a:buSzPts val="1600"/>
              <a:buChar char="■"/>
              <a:defRPr sz="1600"/>
            </a:lvl3pPr>
            <a:lvl4pPr marL="1828800" lvl="3" indent="-317500" algn="l" rtl="0">
              <a:lnSpc>
                <a:spcPct val="90000"/>
              </a:lnSpc>
              <a:spcBef>
                <a:spcPts val="1600"/>
              </a:spcBef>
              <a:spcAft>
                <a:spcPts val="0"/>
              </a:spcAft>
              <a:buSzPts val="1400"/>
              <a:buChar char="●"/>
              <a:defRPr sz="1400"/>
            </a:lvl4pPr>
            <a:lvl5pPr marL="2286000" lvl="4" indent="-317500" algn="l" rtl="0">
              <a:lnSpc>
                <a:spcPct val="90000"/>
              </a:lnSpc>
              <a:spcBef>
                <a:spcPts val="1600"/>
              </a:spcBef>
              <a:spcAft>
                <a:spcPts val="0"/>
              </a:spcAft>
              <a:buSzPts val="1400"/>
              <a:buChar char="○"/>
              <a:defRPr sz="1400"/>
            </a:lvl5pPr>
            <a:lvl6pPr marL="2743200" lvl="5" indent="-342900" algn="l" rtl="0">
              <a:lnSpc>
                <a:spcPct val="90000"/>
              </a:lnSpc>
              <a:spcBef>
                <a:spcPts val="1600"/>
              </a:spcBef>
              <a:spcAft>
                <a:spcPts val="0"/>
              </a:spcAft>
              <a:buSzPts val="1800"/>
              <a:buChar char="■"/>
              <a:defRPr sz="1800"/>
            </a:lvl6pPr>
            <a:lvl7pPr marL="3200400" lvl="6" indent="-342900" algn="l" rtl="0">
              <a:lnSpc>
                <a:spcPct val="90000"/>
              </a:lnSpc>
              <a:spcBef>
                <a:spcPts val="1600"/>
              </a:spcBef>
              <a:spcAft>
                <a:spcPts val="0"/>
              </a:spcAft>
              <a:buSzPts val="1800"/>
              <a:buChar char="●"/>
              <a:defRPr sz="1800"/>
            </a:lvl7pPr>
            <a:lvl8pPr marL="3657600" lvl="7" indent="-342900" algn="l" rtl="0">
              <a:lnSpc>
                <a:spcPct val="90000"/>
              </a:lnSpc>
              <a:spcBef>
                <a:spcPts val="1600"/>
              </a:spcBef>
              <a:spcAft>
                <a:spcPts val="0"/>
              </a:spcAft>
              <a:buSzPts val="1800"/>
              <a:buChar char="○"/>
              <a:defRPr sz="1800"/>
            </a:lvl8pPr>
            <a:lvl9pPr marL="4114800" lvl="8" indent="-342900" algn="l" rtl="0">
              <a:lnSpc>
                <a:spcPct val="90000"/>
              </a:lnSpc>
              <a:spcBef>
                <a:spcPts val="1600"/>
              </a:spcBef>
              <a:spcAft>
                <a:spcPts val="1600"/>
              </a:spcAft>
              <a:buSzPts val="1800"/>
              <a:buChar char="■"/>
              <a:defRPr sz="1800"/>
            </a:lvl9pPr>
          </a:lstStyle>
          <a:p>
            <a:endParaRPr/>
          </a:p>
        </p:txBody>
      </p:sp>
      <p:sp>
        <p:nvSpPr>
          <p:cNvPr id="287" name="Google Shape;287;g200f011d9bc_0_280"/>
          <p:cNvSpPr txBox="1">
            <a:spLocks noGrp="1"/>
          </p:cNvSpPr>
          <p:nvPr>
            <p:ph type="ftr" idx="11"/>
          </p:nvPr>
        </p:nvSpPr>
        <p:spPr>
          <a:xfrm>
            <a:off x="381000" y="6549715"/>
            <a:ext cx="8442300" cy="229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88" name="Google Shape;288;g200f011d9bc_0_280"/>
          <p:cNvSpPr txBox="1">
            <a:spLocks noGrp="1"/>
          </p:cNvSpPr>
          <p:nvPr>
            <p:ph type="dt" idx="10"/>
          </p:nvPr>
        </p:nvSpPr>
        <p:spPr>
          <a:xfrm>
            <a:off x="9685939" y="6549715"/>
            <a:ext cx="1668000" cy="229200"/>
          </a:xfrm>
          <a:prstGeom prst="rect">
            <a:avLst/>
          </a:prstGeom>
          <a:noFill/>
          <a:ln>
            <a:noFill/>
          </a:ln>
        </p:spPr>
        <p:txBody>
          <a:bodyPr spcFirstLastPara="1" wrap="square" lIns="91425" tIns="45700" rIns="91425" bIns="45700" anchor="ctr" anchorCtr="0">
            <a:noAutofit/>
          </a:bodyPr>
          <a:lstStyle>
            <a:lvl1pPr lvl="0" algn="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89" name="Google Shape;289;g200f011d9bc_0_280"/>
          <p:cNvSpPr txBox="1">
            <a:spLocks noGrp="1"/>
          </p:cNvSpPr>
          <p:nvPr>
            <p:ph type="sldNum" idx="12"/>
          </p:nvPr>
        </p:nvSpPr>
        <p:spPr>
          <a:xfrm>
            <a:off x="11353799" y="6549715"/>
            <a:ext cx="446400" cy="229200"/>
          </a:xfrm>
          <a:prstGeom prst="rect">
            <a:avLst/>
          </a:prstGeom>
          <a:noFill/>
          <a:ln>
            <a:noFill/>
          </a:ln>
        </p:spPr>
        <p:txBody>
          <a:bodyPr spcFirstLastPara="1" wrap="square" lIns="91425" tIns="45700" rIns="91425" bIns="45700" anchor="ctr" anchorCtr="0">
            <a:normAutofit fontScale="92500" lnSpcReduction="20000"/>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90"/>
        <p:cNvGrpSpPr/>
        <p:nvPr/>
      </p:nvGrpSpPr>
      <p:grpSpPr>
        <a:xfrm>
          <a:off x="0" y="0"/>
          <a:ext cx="0" cy="0"/>
          <a:chOff x="0" y="0"/>
          <a:chExt cx="0" cy="0"/>
        </a:xfrm>
      </p:grpSpPr>
      <p:sp>
        <p:nvSpPr>
          <p:cNvPr id="291" name="Google Shape;291;g200f011d9bc_0_287"/>
          <p:cNvSpPr txBox="1">
            <a:spLocks noGrp="1"/>
          </p:cNvSpPr>
          <p:nvPr>
            <p:ph type="title"/>
          </p:nvPr>
        </p:nvSpPr>
        <p:spPr>
          <a:xfrm>
            <a:off x="838200" y="365126"/>
            <a:ext cx="10515600" cy="11451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accent1"/>
              </a:buClr>
              <a:buSzPts val="1800"/>
              <a:buNone/>
              <a:defRPr/>
            </a:lvl1pPr>
            <a:lvl2pPr lvl="1" rtl="0">
              <a:spcBef>
                <a:spcPts val="0"/>
              </a:spcBef>
              <a:spcAft>
                <a:spcPts val="0"/>
              </a:spcAft>
              <a:buSzPts val="3700"/>
              <a:buNone/>
              <a:defRPr/>
            </a:lvl2pPr>
            <a:lvl3pPr lvl="2" rtl="0">
              <a:spcBef>
                <a:spcPts val="0"/>
              </a:spcBef>
              <a:spcAft>
                <a:spcPts val="0"/>
              </a:spcAft>
              <a:buSzPts val="3700"/>
              <a:buNone/>
              <a:defRPr/>
            </a:lvl3pPr>
            <a:lvl4pPr lvl="3" rtl="0">
              <a:spcBef>
                <a:spcPts val="0"/>
              </a:spcBef>
              <a:spcAft>
                <a:spcPts val="0"/>
              </a:spcAft>
              <a:buSzPts val="3700"/>
              <a:buNone/>
              <a:defRPr/>
            </a:lvl4pPr>
            <a:lvl5pPr lvl="4" rtl="0">
              <a:spcBef>
                <a:spcPts val="0"/>
              </a:spcBef>
              <a:spcAft>
                <a:spcPts val="0"/>
              </a:spcAft>
              <a:buSzPts val="3700"/>
              <a:buNone/>
              <a:defRPr/>
            </a:lvl5pPr>
            <a:lvl6pPr lvl="5" rtl="0">
              <a:spcBef>
                <a:spcPts val="0"/>
              </a:spcBef>
              <a:spcAft>
                <a:spcPts val="0"/>
              </a:spcAft>
              <a:buSzPts val="3700"/>
              <a:buNone/>
              <a:defRPr/>
            </a:lvl6pPr>
            <a:lvl7pPr lvl="6" rtl="0">
              <a:spcBef>
                <a:spcPts val="0"/>
              </a:spcBef>
              <a:spcAft>
                <a:spcPts val="0"/>
              </a:spcAft>
              <a:buSzPts val="3700"/>
              <a:buNone/>
              <a:defRPr/>
            </a:lvl7pPr>
            <a:lvl8pPr lvl="7" rtl="0">
              <a:spcBef>
                <a:spcPts val="0"/>
              </a:spcBef>
              <a:spcAft>
                <a:spcPts val="0"/>
              </a:spcAft>
              <a:buSzPts val="3700"/>
              <a:buNone/>
              <a:defRPr/>
            </a:lvl8pPr>
            <a:lvl9pPr lvl="8" rtl="0">
              <a:spcBef>
                <a:spcPts val="0"/>
              </a:spcBef>
              <a:spcAft>
                <a:spcPts val="0"/>
              </a:spcAft>
              <a:buSzPts val="3700"/>
              <a:buNone/>
              <a:defRPr/>
            </a:lvl9pPr>
          </a:lstStyle>
          <a:p>
            <a:endParaRPr/>
          </a:p>
        </p:txBody>
      </p:sp>
      <p:sp>
        <p:nvSpPr>
          <p:cNvPr id="292" name="Google Shape;292;g200f011d9bc_0_287"/>
          <p:cNvSpPr txBox="1">
            <a:spLocks noGrp="1"/>
          </p:cNvSpPr>
          <p:nvPr>
            <p:ph type="body" idx="1"/>
          </p:nvPr>
        </p:nvSpPr>
        <p:spPr>
          <a:xfrm>
            <a:off x="839788" y="1828800"/>
            <a:ext cx="5029200" cy="685800"/>
          </a:xfrm>
          <a:prstGeom prst="rect">
            <a:avLst/>
          </a:prstGeom>
          <a:noFill/>
          <a:ln>
            <a:noFill/>
          </a:ln>
        </p:spPr>
        <p:txBody>
          <a:bodyPr spcFirstLastPara="1" wrap="square" lIns="91425" tIns="45700" rIns="91425" bIns="45700" anchor="ctr" anchorCtr="0">
            <a:normAutofit/>
          </a:bodyPr>
          <a:lstStyle>
            <a:lvl1pPr marL="457200" lvl="0" indent="-228600" algn="l" rtl="0">
              <a:lnSpc>
                <a:spcPct val="90000"/>
              </a:lnSpc>
              <a:spcBef>
                <a:spcPts val="1000"/>
              </a:spcBef>
              <a:spcAft>
                <a:spcPts val="0"/>
              </a:spcAft>
              <a:buSzPts val="2000"/>
              <a:buNone/>
              <a:defRPr sz="2000" b="1"/>
            </a:lvl1pPr>
            <a:lvl2pPr marL="914400" lvl="1" indent="-228600" algn="l" rtl="0">
              <a:lnSpc>
                <a:spcPct val="90000"/>
              </a:lnSpc>
              <a:spcBef>
                <a:spcPts val="1600"/>
              </a:spcBef>
              <a:spcAft>
                <a:spcPts val="0"/>
              </a:spcAft>
              <a:buSzPts val="2000"/>
              <a:buNone/>
              <a:defRPr sz="2000" b="1"/>
            </a:lvl2pPr>
            <a:lvl3pPr marL="1371600" lvl="2" indent="-228600" algn="l" rtl="0">
              <a:lnSpc>
                <a:spcPct val="90000"/>
              </a:lnSpc>
              <a:spcBef>
                <a:spcPts val="1600"/>
              </a:spcBef>
              <a:spcAft>
                <a:spcPts val="0"/>
              </a:spcAft>
              <a:buSzPts val="1800"/>
              <a:buNone/>
              <a:defRPr sz="1800" b="1"/>
            </a:lvl3pPr>
            <a:lvl4pPr marL="1828800" lvl="3" indent="-228600" algn="l" rtl="0">
              <a:lnSpc>
                <a:spcPct val="90000"/>
              </a:lnSpc>
              <a:spcBef>
                <a:spcPts val="1600"/>
              </a:spcBef>
              <a:spcAft>
                <a:spcPts val="0"/>
              </a:spcAft>
              <a:buSzPts val="1600"/>
              <a:buNone/>
              <a:defRPr sz="1600" b="1"/>
            </a:lvl4pPr>
            <a:lvl5pPr marL="2286000" lvl="4" indent="-228600" algn="l" rtl="0">
              <a:lnSpc>
                <a:spcPct val="90000"/>
              </a:lnSpc>
              <a:spcBef>
                <a:spcPts val="1600"/>
              </a:spcBef>
              <a:spcAft>
                <a:spcPts val="0"/>
              </a:spcAft>
              <a:buSzPts val="1600"/>
              <a:buNone/>
              <a:defRPr sz="1600" b="1"/>
            </a:lvl5pPr>
            <a:lvl6pPr marL="2743200" lvl="5" indent="-228600" algn="l" rtl="0">
              <a:lnSpc>
                <a:spcPct val="90000"/>
              </a:lnSpc>
              <a:spcBef>
                <a:spcPts val="1600"/>
              </a:spcBef>
              <a:spcAft>
                <a:spcPts val="0"/>
              </a:spcAft>
              <a:buSzPts val="1600"/>
              <a:buNone/>
              <a:defRPr sz="1600" b="1"/>
            </a:lvl6pPr>
            <a:lvl7pPr marL="3200400" lvl="6" indent="-228600" algn="l" rtl="0">
              <a:lnSpc>
                <a:spcPct val="90000"/>
              </a:lnSpc>
              <a:spcBef>
                <a:spcPts val="1600"/>
              </a:spcBef>
              <a:spcAft>
                <a:spcPts val="0"/>
              </a:spcAft>
              <a:buSzPts val="1600"/>
              <a:buNone/>
              <a:defRPr sz="1600" b="1"/>
            </a:lvl7pPr>
            <a:lvl8pPr marL="3657600" lvl="7" indent="-228600" algn="l" rtl="0">
              <a:lnSpc>
                <a:spcPct val="90000"/>
              </a:lnSpc>
              <a:spcBef>
                <a:spcPts val="1600"/>
              </a:spcBef>
              <a:spcAft>
                <a:spcPts val="0"/>
              </a:spcAft>
              <a:buSzPts val="1600"/>
              <a:buNone/>
              <a:defRPr sz="1600" b="1"/>
            </a:lvl8pPr>
            <a:lvl9pPr marL="4114800" lvl="8" indent="-228600" algn="l" rtl="0">
              <a:lnSpc>
                <a:spcPct val="90000"/>
              </a:lnSpc>
              <a:spcBef>
                <a:spcPts val="1600"/>
              </a:spcBef>
              <a:spcAft>
                <a:spcPts val="1600"/>
              </a:spcAft>
              <a:buSzPts val="1600"/>
              <a:buNone/>
              <a:defRPr sz="1600" b="1"/>
            </a:lvl9pPr>
          </a:lstStyle>
          <a:p>
            <a:endParaRPr/>
          </a:p>
        </p:txBody>
      </p:sp>
      <p:sp>
        <p:nvSpPr>
          <p:cNvPr id="293" name="Google Shape;293;g200f011d9bc_0_287"/>
          <p:cNvSpPr txBox="1">
            <a:spLocks noGrp="1"/>
          </p:cNvSpPr>
          <p:nvPr>
            <p:ph type="body" idx="2"/>
          </p:nvPr>
        </p:nvSpPr>
        <p:spPr>
          <a:xfrm>
            <a:off x="839788" y="2514600"/>
            <a:ext cx="5029200" cy="3675000"/>
          </a:xfrm>
          <a:prstGeom prst="rect">
            <a:avLst/>
          </a:prstGeom>
          <a:noFill/>
          <a:ln>
            <a:noFill/>
          </a:ln>
        </p:spPr>
        <p:txBody>
          <a:bodyPr spcFirstLastPara="1" wrap="square" lIns="91425" tIns="45700" rIns="91425" bIns="45700" anchor="t" anchorCtr="0">
            <a:normAutofit/>
          </a:bodyPr>
          <a:lstStyle>
            <a:lvl1pPr marL="457200" lvl="0" indent="-355600" algn="l" rtl="0">
              <a:lnSpc>
                <a:spcPct val="90000"/>
              </a:lnSpc>
              <a:spcBef>
                <a:spcPts val="1800"/>
              </a:spcBef>
              <a:spcAft>
                <a:spcPts val="0"/>
              </a:spcAft>
              <a:buSzPts val="2000"/>
              <a:buChar char="●"/>
              <a:defRPr sz="2000"/>
            </a:lvl1pPr>
            <a:lvl2pPr marL="914400" lvl="1" indent="-342900" algn="l" rtl="0">
              <a:lnSpc>
                <a:spcPct val="90000"/>
              </a:lnSpc>
              <a:spcBef>
                <a:spcPts val="1600"/>
              </a:spcBef>
              <a:spcAft>
                <a:spcPts val="0"/>
              </a:spcAft>
              <a:buSzPts val="1800"/>
              <a:buChar char="○"/>
              <a:defRPr sz="1800"/>
            </a:lvl2pPr>
            <a:lvl3pPr marL="1371600" lvl="2" indent="-330200" algn="l" rtl="0">
              <a:lnSpc>
                <a:spcPct val="90000"/>
              </a:lnSpc>
              <a:spcBef>
                <a:spcPts val="1600"/>
              </a:spcBef>
              <a:spcAft>
                <a:spcPts val="0"/>
              </a:spcAft>
              <a:buSzPts val="1600"/>
              <a:buChar char="■"/>
              <a:defRPr sz="1600"/>
            </a:lvl3pPr>
            <a:lvl4pPr marL="1828800" lvl="3" indent="-317500" algn="l" rtl="0">
              <a:lnSpc>
                <a:spcPct val="90000"/>
              </a:lnSpc>
              <a:spcBef>
                <a:spcPts val="1600"/>
              </a:spcBef>
              <a:spcAft>
                <a:spcPts val="0"/>
              </a:spcAft>
              <a:buSzPts val="1400"/>
              <a:buChar char="●"/>
              <a:defRPr sz="1400"/>
            </a:lvl4pPr>
            <a:lvl5pPr marL="2286000" lvl="4" indent="-317500" algn="l" rtl="0">
              <a:lnSpc>
                <a:spcPct val="90000"/>
              </a:lnSpc>
              <a:spcBef>
                <a:spcPts val="1600"/>
              </a:spcBef>
              <a:spcAft>
                <a:spcPts val="0"/>
              </a:spcAft>
              <a:buSzPts val="1400"/>
              <a:buChar char="○"/>
              <a:defRPr sz="1400"/>
            </a:lvl5pPr>
            <a:lvl6pPr marL="2743200" lvl="5" indent="-330200" algn="l" rtl="0">
              <a:lnSpc>
                <a:spcPct val="90000"/>
              </a:lnSpc>
              <a:spcBef>
                <a:spcPts val="1600"/>
              </a:spcBef>
              <a:spcAft>
                <a:spcPts val="0"/>
              </a:spcAft>
              <a:buSzPts val="1600"/>
              <a:buChar char="■"/>
              <a:defRPr sz="1600"/>
            </a:lvl6pPr>
            <a:lvl7pPr marL="3200400" lvl="6" indent="-330200" algn="l" rtl="0">
              <a:lnSpc>
                <a:spcPct val="90000"/>
              </a:lnSpc>
              <a:spcBef>
                <a:spcPts val="1600"/>
              </a:spcBef>
              <a:spcAft>
                <a:spcPts val="0"/>
              </a:spcAft>
              <a:buSzPts val="1600"/>
              <a:buChar char="●"/>
              <a:defRPr sz="1600"/>
            </a:lvl7pPr>
            <a:lvl8pPr marL="3657600" lvl="7" indent="-330200" algn="l" rtl="0">
              <a:lnSpc>
                <a:spcPct val="90000"/>
              </a:lnSpc>
              <a:spcBef>
                <a:spcPts val="1600"/>
              </a:spcBef>
              <a:spcAft>
                <a:spcPts val="0"/>
              </a:spcAft>
              <a:buSzPts val="1600"/>
              <a:buChar char="○"/>
              <a:defRPr sz="1600"/>
            </a:lvl8pPr>
            <a:lvl9pPr marL="4114800" lvl="8" indent="-330200" algn="l" rtl="0">
              <a:lnSpc>
                <a:spcPct val="90000"/>
              </a:lnSpc>
              <a:spcBef>
                <a:spcPts val="1600"/>
              </a:spcBef>
              <a:spcAft>
                <a:spcPts val="1600"/>
              </a:spcAft>
              <a:buSzPts val="1600"/>
              <a:buChar char="■"/>
              <a:defRPr sz="1600"/>
            </a:lvl9pPr>
          </a:lstStyle>
          <a:p>
            <a:endParaRPr/>
          </a:p>
        </p:txBody>
      </p:sp>
      <p:sp>
        <p:nvSpPr>
          <p:cNvPr id="294" name="Google Shape;294;g200f011d9bc_0_287"/>
          <p:cNvSpPr txBox="1">
            <a:spLocks noGrp="1"/>
          </p:cNvSpPr>
          <p:nvPr>
            <p:ph type="body" idx="3"/>
          </p:nvPr>
        </p:nvSpPr>
        <p:spPr>
          <a:xfrm>
            <a:off x="6326188" y="1828800"/>
            <a:ext cx="5029200" cy="685800"/>
          </a:xfrm>
          <a:prstGeom prst="rect">
            <a:avLst/>
          </a:prstGeom>
          <a:noFill/>
          <a:ln>
            <a:noFill/>
          </a:ln>
        </p:spPr>
        <p:txBody>
          <a:bodyPr spcFirstLastPara="1" wrap="square" lIns="91425" tIns="45700" rIns="91425" bIns="45700" anchor="ctr" anchorCtr="0">
            <a:normAutofit/>
          </a:bodyPr>
          <a:lstStyle>
            <a:lvl1pPr marL="457200" lvl="0" indent="-228600" algn="l" rtl="0">
              <a:lnSpc>
                <a:spcPct val="90000"/>
              </a:lnSpc>
              <a:spcBef>
                <a:spcPts val="1000"/>
              </a:spcBef>
              <a:spcAft>
                <a:spcPts val="0"/>
              </a:spcAft>
              <a:buSzPts val="2000"/>
              <a:buNone/>
              <a:defRPr sz="2000" b="1"/>
            </a:lvl1pPr>
            <a:lvl2pPr marL="914400" lvl="1" indent="-228600" algn="l" rtl="0">
              <a:lnSpc>
                <a:spcPct val="90000"/>
              </a:lnSpc>
              <a:spcBef>
                <a:spcPts val="1600"/>
              </a:spcBef>
              <a:spcAft>
                <a:spcPts val="0"/>
              </a:spcAft>
              <a:buSzPts val="2000"/>
              <a:buNone/>
              <a:defRPr sz="2000" b="1"/>
            </a:lvl2pPr>
            <a:lvl3pPr marL="1371600" lvl="2" indent="-228600" algn="l" rtl="0">
              <a:lnSpc>
                <a:spcPct val="90000"/>
              </a:lnSpc>
              <a:spcBef>
                <a:spcPts val="1600"/>
              </a:spcBef>
              <a:spcAft>
                <a:spcPts val="0"/>
              </a:spcAft>
              <a:buSzPts val="1800"/>
              <a:buNone/>
              <a:defRPr sz="1800" b="1"/>
            </a:lvl3pPr>
            <a:lvl4pPr marL="1828800" lvl="3" indent="-228600" algn="l" rtl="0">
              <a:lnSpc>
                <a:spcPct val="90000"/>
              </a:lnSpc>
              <a:spcBef>
                <a:spcPts val="1600"/>
              </a:spcBef>
              <a:spcAft>
                <a:spcPts val="0"/>
              </a:spcAft>
              <a:buSzPts val="1600"/>
              <a:buNone/>
              <a:defRPr sz="1600" b="1"/>
            </a:lvl4pPr>
            <a:lvl5pPr marL="2286000" lvl="4" indent="-228600" algn="l" rtl="0">
              <a:lnSpc>
                <a:spcPct val="90000"/>
              </a:lnSpc>
              <a:spcBef>
                <a:spcPts val="1600"/>
              </a:spcBef>
              <a:spcAft>
                <a:spcPts val="0"/>
              </a:spcAft>
              <a:buSzPts val="1600"/>
              <a:buNone/>
              <a:defRPr sz="1600" b="1"/>
            </a:lvl5pPr>
            <a:lvl6pPr marL="2743200" lvl="5" indent="-228600" algn="l" rtl="0">
              <a:lnSpc>
                <a:spcPct val="90000"/>
              </a:lnSpc>
              <a:spcBef>
                <a:spcPts val="1600"/>
              </a:spcBef>
              <a:spcAft>
                <a:spcPts val="0"/>
              </a:spcAft>
              <a:buSzPts val="1600"/>
              <a:buNone/>
              <a:defRPr sz="1600" b="1"/>
            </a:lvl6pPr>
            <a:lvl7pPr marL="3200400" lvl="6" indent="-228600" algn="l" rtl="0">
              <a:lnSpc>
                <a:spcPct val="90000"/>
              </a:lnSpc>
              <a:spcBef>
                <a:spcPts val="1600"/>
              </a:spcBef>
              <a:spcAft>
                <a:spcPts val="0"/>
              </a:spcAft>
              <a:buSzPts val="1600"/>
              <a:buNone/>
              <a:defRPr sz="1600" b="1"/>
            </a:lvl7pPr>
            <a:lvl8pPr marL="3657600" lvl="7" indent="-228600" algn="l" rtl="0">
              <a:lnSpc>
                <a:spcPct val="90000"/>
              </a:lnSpc>
              <a:spcBef>
                <a:spcPts val="1600"/>
              </a:spcBef>
              <a:spcAft>
                <a:spcPts val="0"/>
              </a:spcAft>
              <a:buSzPts val="1600"/>
              <a:buNone/>
              <a:defRPr sz="1600" b="1"/>
            </a:lvl8pPr>
            <a:lvl9pPr marL="4114800" lvl="8" indent="-228600" algn="l" rtl="0">
              <a:lnSpc>
                <a:spcPct val="90000"/>
              </a:lnSpc>
              <a:spcBef>
                <a:spcPts val="1600"/>
              </a:spcBef>
              <a:spcAft>
                <a:spcPts val="1600"/>
              </a:spcAft>
              <a:buSzPts val="1600"/>
              <a:buNone/>
              <a:defRPr sz="1600" b="1"/>
            </a:lvl9pPr>
          </a:lstStyle>
          <a:p>
            <a:endParaRPr/>
          </a:p>
        </p:txBody>
      </p:sp>
      <p:sp>
        <p:nvSpPr>
          <p:cNvPr id="295" name="Google Shape;295;g200f011d9bc_0_287"/>
          <p:cNvSpPr txBox="1">
            <a:spLocks noGrp="1"/>
          </p:cNvSpPr>
          <p:nvPr>
            <p:ph type="body" idx="4"/>
          </p:nvPr>
        </p:nvSpPr>
        <p:spPr>
          <a:xfrm>
            <a:off x="6326188" y="2514600"/>
            <a:ext cx="5029200" cy="3675000"/>
          </a:xfrm>
          <a:prstGeom prst="rect">
            <a:avLst/>
          </a:prstGeom>
          <a:noFill/>
          <a:ln>
            <a:noFill/>
          </a:ln>
        </p:spPr>
        <p:txBody>
          <a:bodyPr spcFirstLastPara="1" wrap="square" lIns="91425" tIns="45700" rIns="91425" bIns="45700" anchor="t" anchorCtr="0">
            <a:normAutofit/>
          </a:bodyPr>
          <a:lstStyle>
            <a:lvl1pPr marL="457200" lvl="0" indent="-355600" algn="l" rtl="0">
              <a:lnSpc>
                <a:spcPct val="90000"/>
              </a:lnSpc>
              <a:spcBef>
                <a:spcPts val="1800"/>
              </a:spcBef>
              <a:spcAft>
                <a:spcPts val="0"/>
              </a:spcAft>
              <a:buSzPts val="2000"/>
              <a:buChar char="●"/>
              <a:defRPr sz="2000"/>
            </a:lvl1pPr>
            <a:lvl2pPr marL="914400" lvl="1" indent="-342900" algn="l" rtl="0">
              <a:lnSpc>
                <a:spcPct val="90000"/>
              </a:lnSpc>
              <a:spcBef>
                <a:spcPts val="1600"/>
              </a:spcBef>
              <a:spcAft>
                <a:spcPts val="0"/>
              </a:spcAft>
              <a:buSzPts val="1800"/>
              <a:buChar char="○"/>
              <a:defRPr sz="1800"/>
            </a:lvl2pPr>
            <a:lvl3pPr marL="1371600" lvl="2" indent="-330200" algn="l" rtl="0">
              <a:lnSpc>
                <a:spcPct val="90000"/>
              </a:lnSpc>
              <a:spcBef>
                <a:spcPts val="1600"/>
              </a:spcBef>
              <a:spcAft>
                <a:spcPts val="0"/>
              </a:spcAft>
              <a:buSzPts val="1600"/>
              <a:buChar char="■"/>
              <a:defRPr sz="1600"/>
            </a:lvl3pPr>
            <a:lvl4pPr marL="1828800" lvl="3" indent="-317500" algn="l" rtl="0">
              <a:lnSpc>
                <a:spcPct val="90000"/>
              </a:lnSpc>
              <a:spcBef>
                <a:spcPts val="1600"/>
              </a:spcBef>
              <a:spcAft>
                <a:spcPts val="0"/>
              </a:spcAft>
              <a:buSzPts val="1400"/>
              <a:buChar char="●"/>
              <a:defRPr sz="1400"/>
            </a:lvl4pPr>
            <a:lvl5pPr marL="2286000" lvl="4" indent="-317500" algn="l" rtl="0">
              <a:lnSpc>
                <a:spcPct val="90000"/>
              </a:lnSpc>
              <a:spcBef>
                <a:spcPts val="1600"/>
              </a:spcBef>
              <a:spcAft>
                <a:spcPts val="0"/>
              </a:spcAft>
              <a:buSzPts val="1400"/>
              <a:buChar char="○"/>
              <a:defRPr sz="1400"/>
            </a:lvl5pPr>
            <a:lvl6pPr marL="2743200" lvl="5" indent="-330200" algn="l" rtl="0">
              <a:lnSpc>
                <a:spcPct val="90000"/>
              </a:lnSpc>
              <a:spcBef>
                <a:spcPts val="1600"/>
              </a:spcBef>
              <a:spcAft>
                <a:spcPts val="0"/>
              </a:spcAft>
              <a:buSzPts val="1600"/>
              <a:buChar char="■"/>
              <a:defRPr sz="1600"/>
            </a:lvl6pPr>
            <a:lvl7pPr marL="3200400" lvl="6" indent="-330200" algn="l" rtl="0">
              <a:lnSpc>
                <a:spcPct val="90000"/>
              </a:lnSpc>
              <a:spcBef>
                <a:spcPts val="1600"/>
              </a:spcBef>
              <a:spcAft>
                <a:spcPts val="0"/>
              </a:spcAft>
              <a:buSzPts val="1600"/>
              <a:buChar char="●"/>
              <a:defRPr sz="1600"/>
            </a:lvl7pPr>
            <a:lvl8pPr marL="3657600" lvl="7" indent="-330200" algn="l" rtl="0">
              <a:lnSpc>
                <a:spcPct val="90000"/>
              </a:lnSpc>
              <a:spcBef>
                <a:spcPts val="1600"/>
              </a:spcBef>
              <a:spcAft>
                <a:spcPts val="0"/>
              </a:spcAft>
              <a:buSzPts val="1600"/>
              <a:buChar char="○"/>
              <a:defRPr sz="1600"/>
            </a:lvl8pPr>
            <a:lvl9pPr marL="4114800" lvl="8" indent="-330200" algn="l" rtl="0">
              <a:lnSpc>
                <a:spcPct val="90000"/>
              </a:lnSpc>
              <a:spcBef>
                <a:spcPts val="1600"/>
              </a:spcBef>
              <a:spcAft>
                <a:spcPts val="1600"/>
              </a:spcAft>
              <a:buSzPts val="1600"/>
              <a:buChar char="■"/>
              <a:defRPr sz="1600"/>
            </a:lvl9pPr>
          </a:lstStyle>
          <a:p>
            <a:endParaRPr/>
          </a:p>
        </p:txBody>
      </p:sp>
      <p:sp>
        <p:nvSpPr>
          <p:cNvPr id="296" name="Google Shape;296;g200f011d9bc_0_287"/>
          <p:cNvSpPr txBox="1">
            <a:spLocks noGrp="1"/>
          </p:cNvSpPr>
          <p:nvPr>
            <p:ph type="ftr" idx="11"/>
          </p:nvPr>
        </p:nvSpPr>
        <p:spPr>
          <a:xfrm>
            <a:off x="381000" y="6549715"/>
            <a:ext cx="8442300" cy="229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97" name="Google Shape;297;g200f011d9bc_0_287"/>
          <p:cNvSpPr txBox="1">
            <a:spLocks noGrp="1"/>
          </p:cNvSpPr>
          <p:nvPr>
            <p:ph type="dt" idx="10"/>
          </p:nvPr>
        </p:nvSpPr>
        <p:spPr>
          <a:xfrm>
            <a:off x="9685939" y="6549715"/>
            <a:ext cx="1668000" cy="229200"/>
          </a:xfrm>
          <a:prstGeom prst="rect">
            <a:avLst/>
          </a:prstGeom>
          <a:noFill/>
          <a:ln>
            <a:noFill/>
          </a:ln>
        </p:spPr>
        <p:txBody>
          <a:bodyPr spcFirstLastPara="1" wrap="square" lIns="91425" tIns="45700" rIns="91425" bIns="45700" anchor="ctr" anchorCtr="0">
            <a:noAutofit/>
          </a:bodyPr>
          <a:lstStyle>
            <a:lvl1pPr lvl="0" algn="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98" name="Google Shape;298;g200f011d9bc_0_287"/>
          <p:cNvSpPr txBox="1">
            <a:spLocks noGrp="1"/>
          </p:cNvSpPr>
          <p:nvPr>
            <p:ph type="sldNum" idx="12"/>
          </p:nvPr>
        </p:nvSpPr>
        <p:spPr>
          <a:xfrm>
            <a:off x="11353799" y="6549715"/>
            <a:ext cx="446400" cy="229200"/>
          </a:xfrm>
          <a:prstGeom prst="rect">
            <a:avLst/>
          </a:prstGeom>
          <a:noFill/>
          <a:ln>
            <a:noFill/>
          </a:ln>
        </p:spPr>
        <p:txBody>
          <a:bodyPr spcFirstLastPara="1" wrap="square" lIns="91425" tIns="45700" rIns="91425" bIns="45700" anchor="ctr" anchorCtr="0">
            <a:normAutofit fontScale="92500" lnSpcReduction="20000"/>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99"/>
        <p:cNvGrpSpPr/>
        <p:nvPr/>
      </p:nvGrpSpPr>
      <p:grpSpPr>
        <a:xfrm>
          <a:off x="0" y="0"/>
          <a:ext cx="0" cy="0"/>
          <a:chOff x="0" y="0"/>
          <a:chExt cx="0" cy="0"/>
        </a:xfrm>
      </p:grpSpPr>
      <p:sp>
        <p:nvSpPr>
          <p:cNvPr id="300" name="Google Shape;300;g200f011d9bc_0_296"/>
          <p:cNvSpPr txBox="1">
            <a:spLocks noGrp="1"/>
          </p:cNvSpPr>
          <p:nvPr>
            <p:ph type="title"/>
          </p:nvPr>
        </p:nvSpPr>
        <p:spPr>
          <a:xfrm>
            <a:off x="7924800" y="1524000"/>
            <a:ext cx="3429000" cy="19050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accent1"/>
              </a:buClr>
              <a:buSzPts val="3400"/>
              <a:buFont typeface="Century Schoolbook"/>
              <a:buNone/>
              <a:defRPr sz="3400"/>
            </a:lvl1pPr>
            <a:lvl2pPr lvl="1" rtl="0">
              <a:spcBef>
                <a:spcPts val="0"/>
              </a:spcBef>
              <a:spcAft>
                <a:spcPts val="0"/>
              </a:spcAft>
              <a:buSzPts val="3700"/>
              <a:buNone/>
              <a:defRPr/>
            </a:lvl2pPr>
            <a:lvl3pPr lvl="2" rtl="0">
              <a:spcBef>
                <a:spcPts val="0"/>
              </a:spcBef>
              <a:spcAft>
                <a:spcPts val="0"/>
              </a:spcAft>
              <a:buSzPts val="3700"/>
              <a:buNone/>
              <a:defRPr/>
            </a:lvl3pPr>
            <a:lvl4pPr lvl="3" rtl="0">
              <a:spcBef>
                <a:spcPts val="0"/>
              </a:spcBef>
              <a:spcAft>
                <a:spcPts val="0"/>
              </a:spcAft>
              <a:buSzPts val="3700"/>
              <a:buNone/>
              <a:defRPr/>
            </a:lvl4pPr>
            <a:lvl5pPr lvl="4" rtl="0">
              <a:spcBef>
                <a:spcPts val="0"/>
              </a:spcBef>
              <a:spcAft>
                <a:spcPts val="0"/>
              </a:spcAft>
              <a:buSzPts val="3700"/>
              <a:buNone/>
              <a:defRPr/>
            </a:lvl5pPr>
            <a:lvl6pPr lvl="5" rtl="0">
              <a:spcBef>
                <a:spcPts val="0"/>
              </a:spcBef>
              <a:spcAft>
                <a:spcPts val="0"/>
              </a:spcAft>
              <a:buSzPts val="3700"/>
              <a:buNone/>
              <a:defRPr/>
            </a:lvl6pPr>
            <a:lvl7pPr lvl="6" rtl="0">
              <a:spcBef>
                <a:spcPts val="0"/>
              </a:spcBef>
              <a:spcAft>
                <a:spcPts val="0"/>
              </a:spcAft>
              <a:buSzPts val="3700"/>
              <a:buNone/>
              <a:defRPr/>
            </a:lvl7pPr>
            <a:lvl8pPr lvl="7" rtl="0">
              <a:spcBef>
                <a:spcPts val="0"/>
              </a:spcBef>
              <a:spcAft>
                <a:spcPts val="0"/>
              </a:spcAft>
              <a:buSzPts val="3700"/>
              <a:buNone/>
              <a:defRPr/>
            </a:lvl8pPr>
            <a:lvl9pPr lvl="8" rtl="0">
              <a:spcBef>
                <a:spcPts val="0"/>
              </a:spcBef>
              <a:spcAft>
                <a:spcPts val="0"/>
              </a:spcAft>
              <a:buSzPts val="3700"/>
              <a:buNone/>
              <a:defRPr/>
            </a:lvl9pPr>
          </a:lstStyle>
          <a:p>
            <a:endParaRPr/>
          </a:p>
        </p:txBody>
      </p:sp>
      <p:sp>
        <p:nvSpPr>
          <p:cNvPr id="301" name="Google Shape;301;g200f011d9bc_0_296"/>
          <p:cNvSpPr txBox="1">
            <a:spLocks noGrp="1"/>
          </p:cNvSpPr>
          <p:nvPr>
            <p:ph type="body" idx="1"/>
          </p:nvPr>
        </p:nvSpPr>
        <p:spPr>
          <a:xfrm>
            <a:off x="838200" y="685800"/>
            <a:ext cx="6400800" cy="5257800"/>
          </a:xfrm>
          <a:prstGeom prst="rect">
            <a:avLst/>
          </a:prstGeom>
          <a:noFill/>
          <a:ln>
            <a:noFill/>
          </a:ln>
        </p:spPr>
        <p:txBody>
          <a:bodyPr spcFirstLastPara="1" wrap="square" lIns="91425" tIns="45700" rIns="91425" bIns="45700" anchor="t" anchorCtr="0">
            <a:normAutofit/>
          </a:bodyPr>
          <a:lstStyle>
            <a:lvl1pPr marL="457200" lvl="0" indent="-355600" algn="l" rtl="0">
              <a:lnSpc>
                <a:spcPct val="90000"/>
              </a:lnSpc>
              <a:spcBef>
                <a:spcPts val="1800"/>
              </a:spcBef>
              <a:spcAft>
                <a:spcPts val="0"/>
              </a:spcAft>
              <a:buSzPts val="2000"/>
              <a:buChar char="●"/>
              <a:defRPr sz="2000"/>
            </a:lvl1pPr>
            <a:lvl2pPr marL="914400" lvl="1" indent="-342900" algn="l" rtl="0">
              <a:lnSpc>
                <a:spcPct val="90000"/>
              </a:lnSpc>
              <a:spcBef>
                <a:spcPts val="1600"/>
              </a:spcBef>
              <a:spcAft>
                <a:spcPts val="0"/>
              </a:spcAft>
              <a:buSzPts val="1800"/>
              <a:buChar char="○"/>
              <a:defRPr sz="1800"/>
            </a:lvl2pPr>
            <a:lvl3pPr marL="1371600" lvl="2" indent="-330200" algn="l" rtl="0">
              <a:lnSpc>
                <a:spcPct val="90000"/>
              </a:lnSpc>
              <a:spcBef>
                <a:spcPts val="1600"/>
              </a:spcBef>
              <a:spcAft>
                <a:spcPts val="0"/>
              </a:spcAft>
              <a:buSzPts val="1600"/>
              <a:buChar char="■"/>
              <a:defRPr sz="1600"/>
            </a:lvl3pPr>
            <a:lvl4pPr marL="1828800" lvl="3" indent="-317500" algn="l" rtl="0">
              <a:lnSpc>
                <a:spcPct val="90000"/>
              </a:lnSpc>
              <a:spcBef>
                <a:spcPts val="1600"/>
              </a:spcBef>
              <a:spcAft>
                <a:spcPts val="0"/>
              </a:spcAft>
              <a:buSzPts val="1400"/>
              <a:buChar char="●"/>
              <a:defRPr sz="1400"/>
            </a:lvl4pPr>
            <a:lvl5pPr marL="2286000" lvl="4" indent="-317500" algn="l" rtl="0">
              <a:lnSpc>
                <a:spcPct val="90000"/>
              </a:lnSpc>
              <a:spcBef>
                <a:spcPts val="1600"/>
              </a:spcBef>
              <a:spcAft>
                <a:spcPts val="0"/>
              </a:spcAft>
              <a:buSzPts val="1400"/>
              <a:buChar char="○"/>
              <a:defRPr sz="1400"/>
            </a:lvl5pPr>
            <a:lvl6pPr marL="2743200" lvl="5" indent="-355600" algn="l" rtl="0">
              <a:lnSpc>
                <a:spcPct val="90000"/>
              </a:lnSpc>
              <a:spcBef>
                <a:spcPts val="1600"/>
              </a:spcBef>
              <a:spcAft>
                <a:spcPts val="0"/>
              </a:spcAft>
              <a:buSzPts val="2000"/>
              <a:buChar char="■"/>
              <a:defRPr sz="2000"/>
            </a:lvl6pPr>
            <a:lvl7pPr marL="3200400" lvl="6" indent="-355600" algn="l" rtl="0">
              <a:lnSpc>
                <a:spcPct val="90000"/>
              </a:lnSpc>
              <a:spcBef>
                <a:spcPts val="1600"/>
              </a:spcBef>
              <a:spcAft>
                <a:spcPts val="0"/>
              </a:spcAft>
              <a:buSzPts val="2000"/>
              <a:buChar char="●"/>
              <a:defRPr sz="2000"/>
            </a:lvl7pPr>
            <a:lvl8pPr marL="3657600" lvl="7" indent="-355600" algn="l" rtl="0">
              <a:lnSpc>
                <a:spcPct val="90000"/>
              </a:lnSpc>
              <a:spcBef>
                <a:spcPts val="1600"/>
              </a:spcBef>
              <a:spcAft>
                <a:spcPts val="0"/>
              </a:spcAft>
              <a:buSzPts val="2000"/>
              <a:buChar char="○"/>
              <a:defRPr sz="2000"/>
            </a:lvl8pPr>
            <a:lvl9pPr marL="4114800" lvl="8" indent="-355600" algn="l" rtl="0">
              <a:lnSpc>
                <a:spcPct val="90000"/>
              </a:lnSpc>
              <a:spcBef>
                <a:spcPts val="1600"/>
              </a:spcBef>
              <a:spcAft>
                <a:spcPts val="1600"/>
              </a:spcAft>
              <a:buSzPts val="2000"/>
              <a:buChar char="■"/>
              <a:defRPr sz="2000"/>
            </a:lvl9pPr>
          </a:lstStyle>
          <a:p>
            <a:endParaRPr/>
          </a:p>
        </p:txBody>
      </p:sp>
      <p:sp>
        <p:nvSpPr>
          <p:cNvPr id="302" name="Google Shape;302;g200f011d9bc_0_296"/>
          <p:cNvSpPr txBox="1">
            <a:spLocks noGrp="1"/>
          </p:cNvSpPr>
          <p:nvPr>
            <p:ph type="body" idx="2"/>
          </p:nvPr>
        </p:nvSpPr>
        <p:spPr>
          <a:xfrm>
            <a:off x="7924800" y="3581400"/>
            <a:ext cx="3429000" cy="18288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SzPts val="1600"/>
              <a:buNone/>
              <a:defRPr sz="1600"/>
            </a:lvl1pPr>
            <a:lvl2pPr marL="914400" lvl="1" indent="-228600" algn="l" rtl="0">
              <a:lnSpc>
                <a:spcPct val="90000"/>
              </a:lnSpc>
              <a:spcBef>
                <a:spcPts val="1600"/>
              </a:spcBef>
              <a:spcAft>
                <a:spcPts val="0"/>
              </a:spcAft>
              <a:buSzPts val="1400"/>
              <a:buNone/>
              <a:defRPr sz="1400"/>
            </a:lvl2pPr>
            <a:lvl3pPr marL="1371600" lvl="2" indent="-228600" algn="l" rtl="0">
              <a:lnSpc>
                <a:spcPct val="90000"/>
              </a:lnSpc>
              <a:spcBef>
                <a:spcPts val="1600"/>
              </a:spcBef>
              <a:spcAft>
                <a:spcPts val="0"/>
              </a:spcAft>
              <a:buSzPts val="1200"/>
              <a:buNone/>
              <a:defRPr sz="1200"/>
            </a:lvl3pPr>
            <a:lvl4pPr marL="1828800" lvl="3" indent="-228600" algn="l" rtl="0">
              <a:lnSpc>
                <a:spcPct val="90000"/>
              </a:lnSpc>
              <a:spcBef>
                <a:spcPts val="1600"/>
              </a:spcBef>
              <a:spcAft>
                <a:spcPts val="0"/>
              </a:spcAft>
              <a:buSzPts val="1000"/>
              <a:buNone/>
              <a:defRPr sz="1000"/>
            </a:lvl4pPr>
            <a:lvl5pPr marL="2286000" lvl="4" indent="-228600" algn="l" rtl="0">
              <a:lnSpc>
                <a:spcPct val="90000"/>
              </a:lnSpc>
              <a:spcBef>
                <a:spcPts val="1600"/>
              </a:spcBef>
              <a:spcAft>
                <a:spcPts val="0"/>
              </a:spcAft>
              <a:buSzPts val="1000"/>
              <a:buNone/>
              <a:defRPr sz="1000"/>
            </a:lvl5pPr>
            <a:lvl6pPr marL="2743200" lvl="5" indent="-228600" algn="l" rtl="0">
              <a:lnSpc>
                <a:spcPct val="90000"/>
              </a:lnSpc>
              <a:spcBef>
                <a:spcPts val="1600"/>
              </a:spcBef>
              <a:spcAft>
                <a:spcPts val="0"/>
              </a:spcAft>
              <a:buSzPts val="1000"/>
              <a:buNone/>
              <a:defRPr sz="1000"/>
            </a:lvl6pPr>
            <a:lvl7pPr marL="3200400" lvl="6" indent="-228600" algn="l" rtl="0">
              <a:lnSpc>
                <a:spcPct val="90000"/>
              </a:lnSpc>
              <a:spcBef>
                <a:spcPts val="1600"/>
              </a:spcBef>
              <a:spcAft>
                <a:spcPts val="0"/>
              </a:spcAft>
              <a:buSzPts val="1000"/>
              <a:buNone/>
              <a:defRPr sz="1000"/>
            </a:lvl7pPr>
            <a:lvl8pPr marL="3657600" lvl="7" indent="-228600" algn="l" rtl="0">
              <a:lnSpc>
                <a:spcPct val="90000"/>
              </a:lnSpc>
              <a:spcBef>
                <a:spcPts val="1600"/>
              </a:spcBef>
              <a:spcAft>
                <a:spcPts val="0"/>
              </a:spcAft>
              <a:buSzPts val="1000"/>
              <a:buNone/>
              <a:defRPr sz="1000"/>
            </a:lvl8pPr>
            <a:lvl9pPr marL="4114800" lvl="8" indent="-228600" algn="l" rtl="0">
              <a:lnSpc>
                <a:spcPct val="90000"/>
              </a:lnSpc>
              <a:spcBef>
                <a:spcPts val="1600"/>
              </a:spcBef>
              <a:spcAft>
                <a:spcPts val="1600"/>
              </a:spcAft>
              <a:buSzPts val="1000"/>
              <a:buNone/>
              <a:defRPr sz="1000"/>
            </a:lvl9pPr>
          </a:lstStyle>
          <a:p>
            <a:endParaRPr/>
          </a:p>
        </p:txBody>
      </p:sp>
      <p:sp>
        <p:nvSpPr>
          <p:cNvPr id="303" name="Google Shape;303;g200f011d9bc_0_296"/>
          <p:cNvSpPr txBox="1">
            <a:spLocks noGrp="1"/>
          </p:cNvSpPr>
          <p:nvPr>
            <p:ph type="ftr" idx="11"/>
          </p:nvPr>
        </p:nvSpPr>
        <p:spPr>
          <a:xfrm>
            <a:off x="381000" y="6549715"/>
            <a:ext cx="8442300" cy="229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04" name="Google Shape;304;g200f011d9bc_0_296"/>
          <p:cNvSpPr txBox="1">
            <a:spLocks noGrp="1"/>
          </p:cNvSpPr>
          <p:nvPr>
            <p:ph type="dt" idx="10"/>
          </p:nvPr>
        </p:nvSpPr>
        <p:spPr>
          <a:xfrm>
            <a:off x="9685939" y="6549715"/>
            <a:ext cx="1668000" cy="229200"/>
          </a:xfrm>
          <a:prstGeom prst="rect">
            <a:avLst/>
          </a:prstGeom>
          <a:noFill/>
          <a:ln>
            <a:noFill/>
          </a:ln>
        </p:spPr>
        <p:txBody>
          <a:bodyPr spcFirstLastPara="1" wrap="square" lIns="91425" tIns="45700" rIns="91425" bIns="45700" anchor="ctr" anchorCtr="0">
            <a:noAutofit/>
          </a:bodyPr>
          <a:lstStyle>
            <a:lvl1pPr lvl="0" algn="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05" name="Google Shape;305;g200f011d9bc_0_296"/>
          <p:cNvSpPr txBox="1">
            <a:spLocks noGrp="1"/>
          </p:cNvSpPr>
          <p:nvPr>
            <p:ph type="sldNum" idx="12"/>
          </p:nvPr>
        </p:nvSpPr>
        <p:spPr>
          <a:xfrm>
            <a:off x="11353799" y="6549715"/>
            <a:ext cx="446400" cy="229200"/>
          </a:xfrm>
          <a:prstGeom prst="rect">
            <a:avLst/>
          </a:prstGeom>
          <a:noFill/>
          <a:ln>
            <a:noFill/>
          </a:ln>
        </p:spPr>
        <p:txBody>
          <a:bodyPr spcFirstLastPara="1" wrap="square" lIns="91425" tIns="45700" rIns="91425" bIns="45700" anchor="ctr" anchorCtr="0">
            <a:normAutofit fontScale="92500" lnSpcReduction="20000"/>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306"/>
        <p:cNvGrpSpPr/>
        <p:nvPr/>
      </p:nvGrpSpPr>
      <p:grpSpPr>
        <a:xfrm>
          <a:off x="0" y="0"/>
          <a:ext cx="0" cy="0"/>
          <a:chOff x="0" y="0"/>
          <a:chExt cx="0" cy="0"/>
        </a:xfrm>
      </p:grpSpPr>
      <p:sp>
        <p:nvSpPr>
          <p:cNvPr id="307" name="Google Shape;307;g200f011d9bc_0_303"/>
          <p:cNvSpPr txBox="1">
            <a:spLocks noGrp="1"/>
          </p:cNvSpPr>
          <p:nvPr>
            <p:ph type="title"/>
          </p:nvPr>
        </p:nvSpPr>
        <p:spPr>
          <a:xfrm>
            <a:off x="7924800" y="1527048"/>
            <a:ext cx="3429000" cy="19020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accent1"/>
              </a:buClr>
              <a:buSzPts val="3400"/>
              <a:buFont typeface="Century Schoolbook"/>
              <a:buNone/>
              <a:defRPr sz="3400"/>
            </a:lvl1pPr>
            <a:lvl2pPr lvl="1" rtl="0">
              <a:spcBef>
                <a:spcPts val="0"/>
              </a:spcBef>
              <a:spcAft>
                <a:spcPts val="0"/>
              </a:spcAft>
              <a:buSzPts val="3700"/>
              <a:buNone/>
              <a:defRPr/>
            </a:lvl2pPr>
            <a:lvl3pPr lvl="2" rtl="0">
              <a:spcBef>
                <a:spcPts val="0"/>
              </a:spcBef>
              <a:spcAft>
                <a:spcPts val="0"/>
              </a:spcAft>
              <a:buSzPts val="3700"/>
              <a:buNone/>
              <a:defRPr/>
            </a:lvl3pPr>
            <a:lvl4pPr lvl="3" rtl="0">
              <a:spcBef>
                <a:spcPts val="0"/>
              </a:spcBef>
              <a:spcAft>
                <a:spcPts val="0"/>
              </a:spcAft>
              <a:buSzPts val="3700"/>
              <a:buNone/>
              <a:defRPr/>
            </a:lvl4pPr>
            <a:lvl5pPr lvl="4" rtl="0">
              <a:spcBef>
                <a:spcPts val="0"/>
              </a:spcBef>
              <a:spcAft>
                <a:spcPts val="0"/>
              </a:spcAft>
              <a:buSzPts val="3700"/>
              <a:buNone/>
              <a:defRPr/>
            </a:lvl5pPr>
            <a:lvl6pPr lvl="5" rtl="0">
              <a:spcBef>
                <a:spcPts val="0"/>
              </a:spcBef>
              <a:spcAft>
                <a:spcPts val="0"/>
              </a:spcAft>
              <a:buSzPts val="3700"/>
              <a:buNone/>
              <a:defRPr/>
            </a:lvl6pPr>
            <a:lvl7pPr lvl="6" rtl="0">
              <a:spcBef>
                <a:spcPts val="0"/>
              </a:spcBef>
              <a:spcAft>
                <a:spcPts val="0"/>
              </a:spcAft>
              <a:buSzPts val="3700"/>
              <a:buNone/>
              <a:defRPr/>
            </a:lvl7pPr>
            <a:lvl8pPr lvl="7" rtl="0">
              <a:spcBef>
                <a:spcPts val="0"/>
              </a:spcBef>
              <a:spcAft>
                <a:spcPts val="0"/>
              </a:spcAft>
              <a:buSzPts val="3700"/>
              <a:buNone/>
              <a:defRPr/>
            </a:lvl8pPr>
            <a:lvl9pPr lvl="8" rtl="0">
              <a:spcBef>
                <a:spcPts val="0"/>
              </a:spcBef>
              <a:spcAft>
                <a:spcPts val="0"/>
              </a:spcAft>
              <a:buSzPts val="3700"/>
              <a:buNone/>
              <a:defRPr/>
            </a:lvl9pPr>
          </a:lstStyle>
          <a:p>
            <a:endParaRPr/>
          </a:p>
        </p:txBody>
      </p:sp>
      <p:sp>
        <p:nvSpPr>
          <p:cNvPr id="308" name="Google Shape;308;g200f011d9bc_0_303" descr="An empty placeholder to add an image. Click on the placeholder and select the image that you wish to add"/>
          <p:cNvSpPr>
            <a:spLocks noGrp="1"/>
          </p:cNvSpPr>
          <p:nvPr>
            <p:ph type="pic" idx="2"/>
          </p:nvPr>
        </p:nvSpPr>
        <p:spPr>
          <a:xfrm>
            <a:off x="838198" y="685800"/>
            <a:ext cx="6400800" cy="5257800"/>
          </a:xfrm>
          <a:prstGeom prst="rect">
            <a:avLst/>
          </a:prstGeom>
          <a:noFill/>
          <a:ln>
            <a:noFill/>
          </a:ln>
        </p:spPr>
      </p:sp>
      <p:sp>
        <p:nvSpPr>
          <p:cNvPr id="309" name="Google Shape;309;g200f011d9bc_0_303"/>
          <p:cNvSpPr txBox="1">
            <a:spLocks noGrp="1"/>
          </p:cNvSpPr>
          <p:nvPr>
            <p:ph type="body" idx="1"/>
          </p:nvPr>
        </p:nvSpPr>
        <p:spPr>
          <a:xfrm>
            <a:off x="7924800" y="3581400"/>
            <a:ext cx="3429000" cy="1828800"/>
          </a:xfrm>
          <a:prstGeom prst="rect">
            <a:avLst/>
          </a:prstGeom>
          <a:noFill/>
          <a:ln>
            <a:noFill/>
          </a:ln>
        </p:spPr>
        <p:txBody>
          <a:bodyPr spcFirstLastPara="1" wrap="square" lIns="91425" tIns="45700" rIns="91425" bIns="45700" anchor="t" anchorCtr="0">
            <a:normAutofit/>
          </a:bodyPr>
          <a:lstStyle>
            <a:lvl1pPr marL="457200" lvl="0" indent="-228600" algn="l" rtl="0">
              <a:lnSpc>
                <a:spcPct val="90000"/>
              </a:lnSpc>
              <a:spcBef>
                <a:spcPts val="1000"/>
              </a:spcBef>
              <a:spcAft>
                <a:spcPts val="0"/>
              </a:spcAft>
              <a:buSzPts val="1600"/>
              <a:buNone/>
              <a:defRPr sz="1600"/>
            </a:lvl1pPr>
            <a:lvl2pPr marL="914400" lvl="1" indent="-228600" algn="l" rtl="0">
              <a:lnSpc>
                <a:spcPct val="90000"/>
              </a:lnSpc>
              <a:spcBef>
                <a:spcPts val="1600"/>
              </a:spcBef>
              <a:spcAft>
                <a:spcPts val="0"/>
              </a:spcAft>
              <a:buSzPts val="1400"/>
              <a:buNone/>
              <a:defRPr sz="1400"/>
            </a:lvl2pPr>
            <a:lvl3pPr marL="1371600" lvl="2" indent="-228600" algn="l" rtl="0">
              <a:lnSpc>
                <a:spcPct val="90000"/>
              </a:lnSpc>
              <a:spcBef>
                <a:spcPts val="1600"/>
              </a:spcBef>
              <a:spcAft>
                <a:spcPts val="0"/>
              </a:spcAft>
              <a:buSzPts val="1200"/>
              <a:buNone/>
              <a:defRPr sz="1200"/>
            </a:lvl3pPr>
            <a:lvl4pPr marL="1828800" lvl="3" indent="-228600" algn="l" rtl="0">
              <a:lnSpc>
                <a:spcPct val="90000"/>
              </a:lnSpc>
              <a:spcBef>
                <a:spcPts val="1600"/>
              </a:spcBef>
              <a:spcAft>
                <a:spcPts val="0"/>
              </a:spcAft>
              <a:buSzPts val="1000"/>
              <a:buNone/>
              <a:defRPr sz="1000"/>
            </a:lvl4pPr>
            <a:lvl5pPr marL="2286000" lvl="4" indent="-228600" algn="l" rtl="0">
              <a:lnSpc>
                <a:spcPct val="90000"/>
              </a:lnSpc>
              <a:spcBef>
                <a:spcPts val="1600"/>
              </a:spcBef>
              <a:spcAft>
                <a:spcPts val="0"/>
              </a:spcAft>
              <a:buSzPts val="1000"/>
              <a:buNone/>
              <a:defRPr sz="1000"/>
            </a:lvl5pPr>
            <a:lvl6pPr marL="2743200" lvl="5" indent="-228600" algn="l" rtl="0">
              <a:lnSpc>
                <a:spcPct val="90000"/>
              </a:lnSpc>
              <a:spcBef>
                <a:spcPts val="1600"/>
              </a:spcBef>
              <a:spcAft>
                <a:spcPts val="0"/>
              </a:spcAft>
              <a:buSzPts val="1000"/>
              <a:buNone/>
              <a:defRPr sz="1000"/>
            </a:lvl6pPr>
            <a:lvl7pPr marL="3200400" lvl="6" indent="-228600" algn="l" rtl="0">
              <a:lnSpc>
                <a:spcPct val="90000"/>
              </a:lnSpc>
              <a:spcBef>
                <a:spcPts val="1600"/>
              </a:spcBef>
              <a:spcAft>
                <a:spcPts val="0"/>
              </a:spcAft>
              <a:buSzPts val="1000"/>
              <a:buNone/>
              <a:defRPr sz="1000"/>
            </a:lvl7pPr>
            <a:lvl8pPr marL="3657600" lvl="7" indent="-228600" algn="l" rtl="0">
              <a:lnSpc>
                <a:spcPct val="90000"/>
              </a:lnSpc>
              <a:spcBef>
                <a:spcPts val="1600"/>
              </a:spcBef>
              <a:spcAft>
                <a:spcPts val="0"/>
              </a:spcAft>
              <a:buSzPts val="1000"/>
              <a:buNone/>
              <a:defRPr sz="1000"/>
            </a:lvl8pPr>
            <a:lvl9pPr marL="4114800" lvl="8" indent="-228600" algn="l" rtl="0">
              <a:lnSpc>
                <a:spcPct val="90000"/>
              </a:lnSpc>
              <a:spcBef>
                <a:spcPts val="1600"/>
              </a:spcBef>
              <a:spcAft>
                <a:spcPts val="1600"/>
              </a:spcAft>
              <a:buSzPts val="1000"/>
              <a:buNone/>
              <a:defRPr sz="1000"/>
            </a:lvl9pPr>
          </a:lstStyle>
          <a:p>
            <a:endParaRPr/>
          </a:p>
        </p:txBody>
      </p:sp>
      <p:sp>
        <p:nvSpPr>
          <p:cNvPr id="310" name="Google Shape;310;g200f011d9bc_0_303"/>
          <p:cNvSpPr txBox="1">
            <a:spLocks noGrp="1"/>
          </p:cNvSpPr>
          <p:nvPr>
            <p:ph type="ftr" idx="11"/>
          </p:nvPr>
        </p:nvSpPr>
        <p:spPr>
          <a:xfrm>
            <a:off x="381000" y="6549715"/>
            <a:ext cx="8442300" cy="2292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11" name="Google Shape;311;g200f011d9bc_0_303"/>
          <p:cNvSpPr txBox="1">
            <a:spLocks noGrp="1"/>
          </p:cNvSpPr>
          <p:nvPr>
            <p:ph type="dt" idx="10"/>
          </p:nvPr>
        </p:nvSpPr>
        <p:spPr>
          <a:xfrm>
            <a:off x="9685939" y="6549715"/>
            <a:ext cx="1668000" cy="229200"/>
          </a:xfrm>
          <a:prstGeom prst="rect">
            <a:avLst/>
          </a:prstGeom>
          <a:noFill/>
          <a:ln>
            <a:noFill/>
          </a:ln>
        </p:spPr>
        <p:txBody>
          <a:bodyPr spcFirstLastPara="1" wrap="square" lIns="91425" tIns="45700" rIns="91425" bIns="45700" anchor="ctr" anchorCtr="0">
            <a:noAutofit/>
          </a:bodyPr>
          <a:lstStyle>
            <a:lvl1pPr lvl="0" algn="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312" name="Google Shape;312;g200f011d9bc_0_303"/>
          <p:cNvSpPr txBox="1">
            <a:spLocks noGrp="1"/>
          </p:cNvSpPr>
          <p:nvPr>
            <p:ph type="sldNum" idx="12"/>
          </p:nvPr>
        </p:nvSpPr>
        <p:spPr>
          <a:xfrm>
            <a:off x="11353799" y="6549715"/>
            <a:ext cx="446400" cy="229200"/>
          </a:xfrm>
          <a:prstGeom prst="rect">
            <a:avLst/>
          </a:prstGeom>
          <a:noFill/>
          <a:ln>
            <a:noFill/>
          </a:ln>
        </p:spPr>
        <p:txBody>
          <a:bodyPr spcFirstLastPara="1" wrap="square" lIns="91425" tIns="45700" rIns="91425" bIns="45700" anchor="ctr" anchorCtr="0">
            <a:normAutofit fontScale="92500" lnSpcReduction="20000"/>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9"/>
        <p:cNvGrpSpPr/>
        <p:nvPr/>
      </p:nvGrpSpPr>
      <p:grpSpPr>
        <a:xfrm>
          <a:off x="0" y="0"/>
          <a:ext cx="0" cy="0"/>
          <a:chOff x="0" y="0"/>
          <a:chExt cx="0" cy="0"/>
        </a:xfrm>
      </p:grpSpPr>
      <p:sp>
        <p:nvSpPr>
          <p:cNvPr id="10" name="Google Shape;10;g200f011d9bc_0_6"/>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lvl="0">
              <a:spcBef>
                <a:spcPts val="0"/>
              </a:spcBef>
              <a:spcAft>
                <a:spcPts val="0"/>
              </a:spcAft>
              <a:buClr>
                <a:schemeClr val="dk2"/>
              </a:buClr>
              <a:buSzPts val="3700"/>
              <a:buFont typeface="Maven Pro"/>
              <a:buNone/>
              <a:defRPr sz="3700" b="1">
                <a:solidFill>
                  <a:schemeClr val="dk2"/>
                </a:solidFill>
                <a:latin typeface="Maven Pro"/>
                <a:ea typeface="Maven Pro"/>
                <a:cs typeface="Maven Pro"/>
                <a:sym typeface="Maven Pro"/>
              </a:defRPr>
            </a:lvl1pPr>
            <a:lvl2pPr lvl="1">
              <a:spcBef>
                <a:spcPts val="0"/>
              </a:spcBef>
              <a:spcAft>
                <a:spcPts val="0"/>
              </a:spcAft>
              <a:buClr>
                <a:schemeClr val="dk2"/>
              </a:buClr>
              <a:buSzPts val="3700"/>
              <a:buFont typeface="Maven Pro"/>
              <a:buNone/>
              <a:defRPr sz="3700" b="1">
                <a:solidFill>
                  <a:schemeClr val="dk2"/>
                </a:solidFill>
                <a:latin typeface="Maven Pro"/>
                <a:ea typeface="Maven Pro"/>
                <a:cs typeface="Maven Pro"/>
                <a:sym typeface="Maven Pro"/>
              </a:defRPr>
            </a:lvl2pPr>
            <a:lvl3pPr lvl="2">
              <a:spcBef>
                <a:spcPts val="0"/>
              </a:spcBef>
              <a:spcAft>
                <a:spcPts val="0"/>
              </a:spcAft>
              <a:buClr>
                <a:schemeClr val="dk2"/>
              </a:buClr>
              <a:buSzPts val="3700"/>
              <a:buFont typeface="Maven Pro"/>
              <a:buNone/>
              <a:defRPr sz="3700" b="1">
                <a:solidFill>
                  <a:schemeClr val="dk2"/>
                </a:solidFill>
                <a:latin typeface="Maven Pro"/>
                <a:ea typeface="Maven Pro"/>
                <a:cs typeface="Maven Pro"/>
                <a:sym typeface="Maven Pro"/>
              </a:defRPr>
            </a:lvl3pPr>
            <a:lvl4pPr lvl="3">
              <a:spcBef>
                <a:spcPts val="0"/>
              </a:spcBef>
              <a:spcAft>
                <a:spcPts val="0"/>
              </a:spcAft>
              <a:buClr>
                <a:schemeClr val="dk2"/>
              </a:buClr>
              <a:buSzPts val="3700"/>
              <a:buFont typeface="Maven Pro"/>
              <a:buNone/>
              <a:defRPr sz="3700" b="1">
                <a:solidFill>
                  <a:schemeClr val="dk2"/>
                </a:solidFill>
                <a:latin typeface="Maven Pro"/>
                <a:ea typeface="Maven Pro"/>
                <a:cs typeface="Maven Pro"/>
                <a:sym typeface="Maven Pro"/>
              </a:defRPr>
            </a:lvl4pPr>
            <a:lvl5pPr lvl="4">
              <a:spcBef>
                <a:spcPts val="0"/>
              </a:spcBef>
              <a:spcAft>
                <a:spcPts val="0"/>
              </a:spcAft>
              <a:buClr>
                <a:schemeClr val="dk2"/>
              </a:buClr>
              <a:buSzPts val="3700"/>
              <a:buFont typeface="Maven Pro"/>
              <a:buNone/>
              <a:defRPr sz="3700" b="1">
                <a:solidFill>
                  <a:schemeClr val="dk2"/>
                </a:solidFill>
                <a:latin typeface="Maven Pro"/>
                <a:ea typeface="Maven Pro"/>
                <a:cs typeface="Maven Pro"/>
                <a:sym typeface="Maven Pro"/>
              </a:defRPr>
            </a:lvl5pPr>
            <a:lvl6pPr lvl="5">
              <a:spcBef>
                <a:spcPts val="0"/>
              </a:spcBef>
              <a:spcAft>
                <a:spcPts val="0"/>
              </a:spcAft>
              <a:buClr>
                <a:schemeClr val="dk2"/>
              </a:buClr>
              <a:buSzPts val="3700"/>
              <a:buFont typeface="Maven Pro"/>
              <a:buNone/>
              <a:defRPr sz="3700" b="1">
                <a:solidFill>
                  <a:schemeClr val="dk2"/>
                </a:solidFill>
                <a:latin typeface="Maven Pro"/>
                <a:ea typeface="Maven Pro"/>
                <a:cs typeface="Maven Pro"/>
                <a:sym typeface="Maven Pro"/>
              </a:defRPr>
            </a:lvl6pPr>
            <a:lvl7pPr lvl="6">
              <a:spcBef>
                <a:spcPts val="0"/>
              </a:spcBef>
              <a:spcAft>
                <a:spcPts val="0"/>
              </a:spcAft>
              <a:buClr>
                <a:schemeClr val="dk2"/>
              </a:buClr>
              <a:buSzPts val="3700"/>
              <a:buFont typeface="Maven Pro"/>
              <a:buNone/>
              <a:defRPr sz="3700" b="1">
                <a:solidFill>
                  <a:schemeClr val="dk2"/>
                </a:solidFill>
                <a:latin typeface="Maven Pro"/>
                <a:ea typeface="Maven Pro"/>
                <a:cs typeface="Maven Pro"/>
                <a:sym typeface="Maven Pro"/>
              </a:defRPr>
            </a:lvl7pPr>
            <a:lvl8pPr lvl="7">
              <a:spcBef>
                <a:spcPts val="0"/>
              </a:spcBef>
              <a:spcAft>
                <a:spcPts val="0"/>
              </a:spcAft>
              <a:buClr>
                <a:schemeClr val="dk2"/>
              </a:buClr>
              <a:buSzPts val="3700"/>
              <a:buFont typeface="Maven Pro"/>
              <a:buNone/>
              <a:defRPr sz="3700" b="1">
                <a:solidFill>
                  <a:schemeClr val="dk2"/>
                </a:solidFill>
                <a:latin typeface="Maven Pro"/>
                <a:ea typeface="Maven Pro"/>
                <a:cs typeface="Maven Pro"/>
                <a:sym typeface="Maven Pro"/>
              </a:defRPr>
            </a:lvl8pPr>
            <a:lvl9pPr lvl="8">
              <a:spcBef>
                <a:spcPts val="0"/>
              </a:spcBef>
              <a:spcAft>
                <a:spcPts val="0"/>
              </a:spcAft>
              <a:buClr>
                <a:schemeClr val="dk2"/>
              </a:buClr>
              <a:buSzPts val="3700"/>
              <a:buFont typeface="Maven Pro"/>
              <a:buNone/>
              <a:defRPr sz="3700" b="1">
                <a:solidFill>
                  <a:schemeClr val="dk2"/>
                </a:solidFill>
                <a:latin typeface="Maven Pro"/>
                <a:ea typeface="Maven Pro"/>
                <a:cs typeface="Maven Pro"/>
                <a:sym typeface="Maven Pro"/>
              </a:defRPr>
            </a:lvl9pPr>
          </a:lstStyle>
          <a:p>
            <a:endParaRPr/>
          </a:p>
        </p:txBody>
      </p:sp>
      <p:sp>
        <p:nvSpPr>
          <p:cNvPr id="11" name="Google Shape;11;g200f011d9bc_0_6"/>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rmAutofit/>
          </a:bodyPr>
          <a:lstStyle>
            <a:lvl1pPr marL="457200" lvl="0" indent="-336550">
              <a:lnSpc>
                <a:spcPct val="115000"/>
              </a:lnSpc>
              <a:spcBef>
                <a:spcPts val="0"/>
              </a:spcBef>
              <a:spcAft>
                <a:spcPts val="0"/>
              </a:spcAft>
              <a:buClr>
                <a:schemeClr val="dk2"/>
              </a:buClr>
              <a:buSzPts val="1700"/>
              <a:buFont typeface="Nunito"/>
              <a:buChar char="●"/>
              <a:defRPr sz="1700">
                <a:solidFill>
                  <a:schemeClr val="dk2"/>
                </a:solidFill>
                <a:latin typeface="Nunito"/>
                <a:ea typeface="Nunito"/>
                <a:cs typeface="Nunito"/>
                <a:sym typeface="Nunito"/>
              </a:defRPr>
            </a:lvl1pPr>
            <a:lvl2pPr marL="914400" lvl="1" indent="-323850">
              <a:lnSpc>
                <a:spcPct val="115000"/>
              </a:lnSpc>
              <a:spcBef>
                <a:spcPts val="0"/>
              </a:spcBef>
              <a:spcAft>
                <a:spcPts val="0"/>
              </a:spcAft>
              <a:buClr>
                <a:schemeClr val="dk2"/>
              </a:buClr>
              <a:buSzPts val="1500"/>
              <a:buFont typeface="Nunito"/>
              <a:buChar char="○"/>
              <a:defRPr sz="1500">
                <a:solidFill>
                  <a:schemeClr val="dk2"/>
                </a:solidFill>
                <a:latin typeface="Nunito"/>
                <a:ea typeface="Nunito"/>
                <a:cs typeface="Nunito"/>
                <a:sym typeface="Nunito"/>
              </a:defRPr>
            </a:lvl2pPr>
            <a:lvl3pPr marL="1371600" lvl="2" indent="-323850">
              <a:lnSpc>
                <a:spcPct val="115000"/>
              </a:lnSpc>
              <a:spcBef>
                <a:spcPts val="0"/>
              </a:spcBef>
              <a:spcAft>
                <a:spcPts val="0"/>
              </a:spcAft>
              <a:buClr>
                <a:schemeClr val="dk2"/>
              </a:buClr>
              <a:buSzPts val="1500"/>
              <a:buFont typeface="Nunito"/>
              <a:buChar char="■"/>
              <a:defRPr sz="1500">
                <a:solidFill>
                  <a:schemeClr val="dk2"/>
                </a:solidFill>
                <a:latin typeface="Nunito"/>
                <a:ea typeface="Nunito"/>
                <a:cs typeface="Nunito"/>
                <a:sym typeface="Nunito"/>
              </a:defRPr>
            </a:lvl3pPr>
            <a:lvl4pPr marL="1828800" lvl="3" indent="-323850">
              <a:lnSpc>
                <a:spcPct val="115000"/>
              </a:lnSpc>
              <a:spcBef>
                <a:spcPts val="0"/>
              </a:spcBef>
              <a:spcAft>
                <a:spcPts val="0"/>
              </a:spcAft>
              <a:buClr>
                <a:schemeClr val="dk2"/>
              </a:buClr>
              <a:buSzPts val="1500"/>
              <a:buFont typeface="Nunito"/>
              <a:buChar char="●"/>
              <a:defRPr sz="1500">
                <a:solidFill>
                  <a:schemeClr val="dk2"/>
                </a:solidFill>
                <a:latin typeface="Nunito"/>
                <a:ea typeface="Nunito"/>
                <a:cs typeface="Nunito"/>
                <a:sym typeface="Nunito"/>
              </a:defRPr>
            </a:lvl4pPr>
            <a:lvl5pPr marL="2286000" lvl="4" indent="-323850">
              <a:lnSpc>
                <a:spcPct val="115000"/>
              </a:lnSpc>
              <a:spcBef>
                <a:spcPts val="0"/>
              </a:spcBef>
              <a:spcAft>
                <a:spcPts val="0"/>
              </a:spcAft>
              <a:buClr>
                <a:schemeClr val="dk2"/>
              </a:buClr>
              <a:buSzPts val="1500"/>
              <a:buFont typeface="Nunito"/>
              <a:buChar char="○"/>
              <a:defRPr sz="1500">
                <a:solidFill>
                  <a:schemeClr val="dk2"/>
                </a:solidFill>
                <a:latin typeface="Nunito"/>
                <a:ea typeface="Nunito"/>
                <a:cs typeface="Nunito"/>
                <a:sym typeface="Nunito"/>
              </a:defRPr>
            </a:lvl5pPr>
            <a:lvl6pPr marL="2743200" lvl="5" indent="-323850">
              <a:lnSpc>
                <a:spcPct val="115000"/>
              </a:lnSpc>
              <a:spcBef>
                <a:spcPts val="0"/>
              </a:spcBef>
              <a:spcAft>
                <a:spcPts val="0"/>
              </a:spcAft>
              <a:buClr>
                <a:schemeClr val="dk2"/>
              </a:buClr>
              <a:buSzPts val="1500"/>
              <a:buFont typeface="Nunito"/>
              <a:buChar char="■"/>
              <a:defRPr sz="1500">
                <a:solidFill>
                  <a:schemeClr val="dk2"/>
                </a:solidFill>
                <a:latin typeface="Nunito"/>
                <a:ea typeface="Nunito"/>
                <a:cs typeface="Nunito"/>
                <a:sym typeface="Nunito"/>
              </a:defRPr>
            </a:lvl6pPr>
            <a:lvl7pPr marL="3200400" lvl="6" indent="-323850">
              <a:lnSpc>
                <a:spcPct val="115000"/>
              </a:lnSpc>
              <a:spcBef>
                <a:spcPts val="0"/>
              </a:spcBef>
              <a:spcAft>
                <a:spcPts val="0"/>
              </a:spcAft>
              <a:buClr>
                <a:schemeClr val="dk2"/>
              </a:buClr>
              <a:buSzPts val="1500"/>
              <a:buFont typeface="Nunito"/>
              <a:buChar char="●"/>
              <a:defRPr sz="1500">
                <a:solidFill>
                  <a:schemeClr val="dk2"/>
                </a:solidFill>
                <a:latin typeface="Nunito"/>
                <a:ea typeface="Nunito"/>
                <a:cs typeface="Nunito"/>
                <a:sym typeface="Nunito"/>
              </a:defRPr>
            </a:lvl7pPr>
            <a:lvl8pPr marL="3657600" lvl="7" indent="-323850">
              <a:lnSpc>
                <a:spcPct val="115000"/>
              </a:lnSpc>
              <a:spcBef>
                <a:spcPts val="0"/>
              </a:spcBef>
              <a:spcAft>
                <a:spcPts val="0"/>
              </a:spcAft>
              <a:buClr>
                <a:schemeClr val="dk2"/>
              </a:buClr>
              <a:buSzPts val="1500"/>
              <a:buFont typeface="Nunito"/>
              <a:buChar char="○"/>
              <a:defRPr sz="1500">
                <a:solidFill>
                  <a:schemeClr val="dk2"/>
                </a:solidFill>
                <a:latin typeface="Nunito"/>
                <a:ea typeface="Nunito"/>
                <a:cs typeface="Nunito"/>
                <a:sym typeface="Nunito"/>
              </a:defRPr>
            </a:lvl8pPr>
            <a:lvl9pPr marL="4114800" lvl="8" indent="-323850">
              <a:lnSpc>
                <a:spcPct val="115000"/>
              </a:lnSpc>
              <a:spcBef>
                <a:spcPts val="0"/>
              </a:spcBef>
              <a:spcAft>
                <a:spcPts val="0"/>
              </a:spcAft>
              <a:buClr>
                <a:schemeClr val="dk2"/>
              </a:buClr>
              <a:buSzPts val="1500"/>
              <a:buFont typeface="Nunito"/>
              <a:buChar char="■"/>
              <a:defRPr sz="1500">
                <a:solidFill>
                  <a:schemeClr val="dk2"/>
                </a:solidFill>
                <a:latin typeface="Nunito"/>
                <a:ea typeface="Nunito"/>
                <a:cs typeface="Nunito"/>
                <a:sym typeface="Nunito"/>
              </a:defRPr>
            </a:lvl9pPr>
          </a:lstStyle>
          <a:p>
            <a:endParaRPr/>
          </a:p>
        </p:txBody>
      </p:sp>
      <p:sp>
        <p:nvSpPr>
          <p:cNvPr id="12" name="Google Shape;12;g200f011d9bc_0_6"/>
          <p:cNvSpPr txBox="1">
            <a:spLocks noGrp="1"/>
          </p:cNvSpPr>
          <p:nvPr>
            <p:ph type="sldNum" idx="12"/>
          </p:nvPr>
        </p:nvSpPr>
        <p:spPr>
          <a:xfrm>
            <a:off x="11268061" y="6315968"/>
            <a:ext cx="731700" cy="524700"/>
          </a:xfrm>
          <a:prstGeom prst="rect">
            <a:avLst/>
          </a:prstGeom>
          <a:noFill/>
          <a:ln>
            <a:noFill/>
          </a:ln>
        </p:spPr>
        <p:txBody>
          <a:bodyPr spcFirstLastPara="1" wrap="square" lIns="121900" tIns="121900" rIns="121900" bIns="121900" anchor="ctr" anchorCtr="0">
            <a:normAutofit/>
          </a:bodyPr>
          <a:lstStyle>
            <a:lvl1pPr lvl="0" algn="r">
              <a:buNone/>
              <a:defRPr sz="1200">
                <a:solidFill>
                  <a:schemeClr val="dk2"/>
                </a:solidFill>
                <a:latin typeface="Nunito"/>
                <a:ea typeface="Nunito"/>
                <a:cs typeface="Nunito"/>
                <a:sym typeface="Nunito"/>
              </a:defRPr>
            </a:lvl1pPr>
            <a:lvl2pPr lvl="1" algn="r">
              <a:buNone/>
              <a:defRPr sz="1200">
                <a:solidFill>
                  <a:schemeClr val="dk2"/>
                </a:solidFill>
                <a:latin typeface="Nunito"/>
                <a:ea typeface="Nunito"/>
                <a:cs typeface="Nunito"/>
                <a:sym typeface="Nunito"/>
              </a:defRPr>
            </a:lvl2pPr>
            <a:lvl3pPr lvl="2" algn="r">
              <a:buNone/>
              <a:defRPr sz="1200">
                <a:solidFill>
                  <a:schemeClr val="dk2"/>
                </a:solidFill>
                <a:latin typeface="Nunito"/>
                <a:ea typeface="Nunito"/>
                <a:cs typeface="Nunito"/>
                <a:sym typeface="Nunito"/>
              </a:defRPr>
            </a:lvl3pPr>
            <a:lvl4pPr lvl="3" algn="r">
              <a:buNone/>
              <a:defRPr sz="1200">
                <a:solidFill>
                  <a:schemeClr val="dk2"/>
                </a:solidFill>
                <a:latin typeface="Nunito"/>
                <a:ea typeface="Nunito"/>
                <a:cs typeface="Nunito"/>
                <a:sym typeface="Nunito"/>
              </a:defRPr>
            </a:lvl4pPr>
            <a:lvl5pPr lvl="4" algn="r">
              <a:buNone/>
              <a:defRPr sz="1200">
                <a:solidFill>
                  <a:schemeClr val="dk2"/>
                </a:solidFill>
                <a:latin typeface="Nunito"/>
                <a:ea typeface="Nunito"/>
                <a:cs typeface="Nunito"/>
                <a:sym typeface="Nunito"/>
              </a:defRPr>
            </a:lvl5pPr>
            <a:lvl6pPr lvl="5" algn="r">
              <a:buNone/>
              <a:defRPr sz="1200">
                <a:solidFill>
                  <a:schemeClr val="dk2"/>
                </a:solidFill>
                <a:latin typeface="Nunito"/>
                <a:ea typeface="Nunito"/>
                <a:cs typeface="Nunito"/>
                <a:sym typeface="Nunito"/>
              </a:defRPr>
            </a:lvl6pPr>
            <a:lvl7pPr lvl="6" algn="r">
              <a:buNone/>
              <a:defRPr sz="1200">
                <a:solidFill>
                  <a:schemeClr val="dk2"/>
                </a:solidFill>
                <a:latin typeface="Nunito"/>
                <a:ea typeface="Nunito"/>
                <a:cs typeface="Nunito"/>
                <a:sym typeface="Nunito"/>
              </a:defRPr>
            </a:lvl7pPr>
            <a:lvl8pPr lvl="7" algn="r">
              <a:buNone/>
              <a:defRPr sz="1200">
                <a:solidFill>
                  <a:schemeClr val="dk2"/>
                </a:solidFill>
                <a:latin typeface="Nunito"/>
                <a:ea typeface="Nunito"/>
                <a:cs typeface="Nunito"/>
                <a:sym typeface="Nunito"/>
              </a:defRPr>
            </a:lvl8pPr>
            <a:lvl9pPr lvl="8" algn="r">
              <a:buNone/>
              <a:defRPr sz="12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d3.harvard.edu/platform-rctom/submission/the-ritz-carlton-ladies-and-gentlemen-serving-ladies-and-gentlemen/" TargetMode="External"/><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sp>
        <p:nvSpPr>
          <p:cNvPr id="318" name="Google Shape;318;p1"/>
          <p:cNvSpPr txBox="1">
            <a:spLocks noGrp="1"/>
          </p:cNvSpPr>
          <p:nvPr>
            <p:ph type="ctrTitle"/>
          </p:nvPr>
        </p:nvSpPr>
        <p:spPr>
          <a:xfrm>
            <a:off x="0" y="3931725"/>
            <a:ext cx="12192000" cy="2106900"/>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50000"/>
              </a:lnSpc>
              <a:spcBef>
                <a:spcPts val="0"/>
              </a:spcBef>
              <a:spcAft>
                <a:spcPts val="0"/>
              </a:spcAft>
              <a:buClr>
                <a:srgbClr val="98C09B"/>
              </a:buClr>
              <a:buSzPct val="60000"/>
              <a:buFont typeface="Calibri"/>
              <a:buNone/>
            </a:pPr>
            <a:r>
              <a:rPr lang="en-US" sz="3000" b="1" i="0" u="none" strike="noStrike" dirty="0">
                <a:solidFill>
                  <a:srgbClr val="98C09B"/>
                </a:solidFill>
                <a:latin typeface="Calibri"/>
                <a:ea typeface="Calibri"/>
                <a:cs typeface="Calibri"/>
                <a:sym typeface="Calibri"/>
              </a:rPr>
              <a:t>Hospitality &amp; Guest Service of Ritz Carlton</a:t>
            </a:r>
            <a:endParaRPr sz="3000" b="1" i="0" u="none" strike="noStrike" dirty="0">
              <a:solidFill>
                <a:srgbClr val="98C09B"/>
              </a:solidFill>
              <a:latin typeface="Calibri"/>
              <a:ea typeface="Calibri"/>
              <a:cs typeface="Calibri"/>
              <a:sym typeface="Calibri"/>
            </a:endParaRPr>
          </a:p>
          <a:p>
            <a:pPr marL="0" lvl="0" indent="0" algn="l" rtl="0">
              <a:lnSpc>
                <a:spcPct val="150000"/>
              </a:lnSpc>
              <a:spcBef>
                <a:spcPts val="1000"/>
              </a:spcBef>
              <a:spcAft>
                <a:spcPts val="0"/>
              </a:spcAft>
              <a:buClr>
                <a:srgbClr val="98C09B"/>
              </a:buClr>
              <a:buSzPct val="100000"/>
              <a:buFont typeface="Calibri"/>
              <a:buNone/>
            </a:pPr>
            <a:br>
              <a:rPr lang="en-US" sz="1800" b="1" i="0" u="none" strike="noStrike" dirty="0">
                <a:solidFill>
                  <a:srgbClr val="98C09B"/>
                </a:solidFill>
                <a:latin typeface="Calibri"/>
                <a:ea typeface="Calibri"/>
                <a:cs typeface="Calibri"/>
                <a:sym typeface="Calibri"/>
              </a:rPr>
            </a:br>
            <a:r>
              <a:rPr lang="en-US" sz="1800" b="1" i="0" u="none" strike="noStrike" dirty="0">
                <a:solidFill>
                  <a:srgbClr val="98C09B"/>
                </a:solidFill>
                <a:latin typeface="Calibri"/>
                <a:ea typeface="Calibri"/>
                <a:cs typeface="Calibri"/>
                <a:sym typeface="Calibri"/>
              </a:rPr>
              <a:t>Student Name :  khaleda hayder</a:t>
            </a:r>
            <a:br>
              <a:rPr lang="en-US" sz="1800" b="1" i="0" u="none" strike="noStrike" dirty="0">
                <a:solidFill>
                  <a:srgbClr val="98C09B"/>
                </a:solidFill>
                <a:latin typeface="Calibri"/>
                <a:ea typeface="Calibri"/>
                <a:cs typeface="Calibri"/>
                <a:sym typeface="Calibri"/>
              </a:rPr>
            </a:br>
            <a:r>
              <a:rPr lang="en-US" sz="1800" b="1" i="0" u="none" strike="noStrike" dirty="0">
                <a:solidFill>
                  <a:srgbClr val="98C09B"/>
                </a:solidFill>
                <a:latin typeface="Calibri"/>
                <a:ea typeface="Calibri"/>
                <a:cs typeface="Calibri"/>
                <a:sym typeface="Calibri"/>
              </a:rPr>
              <a:t>Student ID: 2214476</a:t>
            </a:r>
            <a:endParaRPr sz="1800" b="1" i="0" u="none" strike="noStrike" dirty="0">
              <a:solidFill>
                <a:srgbClr val="98C09B"/>
              </a:solidFill>
              <a:latin typeface="Calibri"/>
              <a:ea typeface="Calibri"/>
              <a:cs typeface="Calibri"/>
              <a:sym typeface="Calibri"/>
            </a:endParaRPr>
          </a:p>
          <a:p>
            <a:pPr marL="0" lvl="0" indent="0" algn="l" rtl="0">
              <a:lnSpc>
                <a:spcPct val="150000"/>
              </a:lnSpc>
              <a:spcBef>
                <a:spcPts val="0"/>
              </a:spcBef>
              <a:spcAft>
                <a:spcPts val="1000"/>
              </a:spcAft>
              <a:buClr>
                <a:srgbClr val="98C09B"/>
              </a:buClr>
              <a:buSzPct val="100000"/>
              <a:buFont typeface="Calibri"/>
              <a:buNone/>
            </a:pPr>
            <a:r>
              <a:rPr lang="en-US" sz="1800" dirty="0">
                <a:solidFill>
                  <a:srgbClr val="98C09B"/>
                </a:solidFill>
                <a:latin typeface="Calibri"/>
                <a:ea typeface="Calibri"/>
                <a:cs typeface="Calibri"/>
                <a:sym typeface="Calibri"/>
              </a:rPr>
              <a:t>Lecturer Name: Lisa </a:t>
            </a:r>
            <a:r>
              <a:rPr lang="en-US" sz="1800" dirty="0" err="1">
                <a:solidFill>
                  <a:srgbClr val="98C09B"/>
                </a:solidFill>
                <a:latin typeface="Calibri"/>
                <a:ea typeface="Calibri"/>
                <a:cs typeface="Calibri"/>
                <a:sym typeface="Calibri"/>
              </a:rPr>
              <a:t>Bassler</a:t>
            </a:r>
            <a:endParaRPr sz="1800" dirty="0">
              <a:solidFill>
                <a:srgbClr val="98C09B"/>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2"/>
          <p:cNvSpPr txBox="1">
            <a:spLocks noGrp="1"/>
          </p:cNvSpPr>
          <p:nvPr>
            <p:ph type="title"/>
          </p:nvPr>
        </p:nvSpPr>
        <p:spPr>
          <a:xfrm>
            <a:off x="838200" y="365126"/>
            <a:ext cx="10515600" cy="114522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accent1"/>
              </a:buClr>
              <a:buSzPts val="3400"/>
              <a:buFont typeface="Century Schoolbook"/>
              <a:buNone/>
            </a:pPr>
            <a:r>
              <a:rPr lang="en-US"/>
              <a:t>Table Of Content</a:t>
            </a:r>
            <a:endParaRPr/>
          </a:p>
        </p:txBody>
      </p:sp>
      <p:sp>
        <p:nvSpPr>
          <p:cNvPr id="324" name="Google Shape;324;p2"/>
          <p:cNvSpPr txBox="1">
            <a:spLocks noGrp="1"/>
          </p:cNvSpPr>
          <p:nvPr>
            <p:ph type="body" idx="1"/>
          </p:nvPr>
        </p:nvSpPr>
        <p:spPr>
          <a:xfrm>
            <a:off x="2154900" y="1861400"/>
            <a:ext cx="7882200" cy="4627500"/>
          </a:xfrm>
          <a:prstGeom prst="rect">
            <a:avLst/>
          </a:prstGeom>
          <a:noFill/>
          <a:ln>
            <a:noFill/>
          </a:ln>
        </p:spPr>
        <p:txBody>
          <a:bodyPr spcFirstLastPara="1" wrap="square" lIns="91425" tIns="45700" rIns="91425" bIns="45700" anchor="t" anchorCtr="0">
            <a:normAutofit/>
          </a:bodyPr>
          <a:lstStyle/>
          <a:p>
            <a:pPr marL="457200" lvl="0" indent="-457200" algn="l" rtl="0">
              <a:lnSpc>
                <a:spcPct val="90000"/>
              </a:lnSpc>
              <a:spcBef>
                <a:spcPts val="0"/>
              </a:spcBef>
              <a:spcAft>
                <a:spcPts val="0"/>
              </a:spcAft>
              <a:buSzPts val="1200"/>
              <a:buFont typeface="Century Schoolbook"/>
              <a:buAutoNum type="arabicPeriod"/>
            </a:pPr>
            <a:r>
              <a:rPr lang="en-US" sz="1200">
                <a:latin typeface="Arial"/>
                <a:ea typeface="Arial"/>
                <a:cs typeface="Arial"/>
                <a:sym typeface="Arial"/>
              </a:rPr>
              <a:t>About  Ritz Carlton	……………………………………………….	03</a:t>
            </a:r>
            <a:endParaRPr/>
          </a:p>
          <a:p>
            <a:pPr marL="457200" lvl="0" indent="-457200" algn="l" rtl="0">
              <a:lnSpc>
                <a:spcPct val="90000"/>
              </a:lnSpc>
              <a:spcBef>
                <a:spcPts val="1800"/>
              </a:spcBef>
              <a:spcAft>
                <a:spcPts val="0"/>
              </a:spcAft>
              <a:buSzPts val="1200"/>
              <a:buFont typeface="Century Schoolbook"/>
              <a:buAutoNum type="arabicPeriod"/>
            </a:pPr>
            <a:r>
              <a:rPr lang="en-US" sz="1200">
                <a:latin typeface="Arial"/>
                <a:ea typeface="Arial"/>
                <a:cs typeface="Arial"/>
                <a:sym typeface="Arial"/>
              </a:rPr>
              <a:t>Targeted Audiences	 ………………………………………………	04</a:t>
            </a:r>
            <a:endParaRPr/>
          </a:p>
          <a:p>
            <a:pPr marL="457200" lvl="0" indent="-457200" algn="l" rtl="0">
              <a:lnSpc>
                <a:spcPct val="90000"/>
              </a:lnSpc>
              <a:spcBef>
                <a:spcPts val="1800"/>
              </a:spcBef>
              <a:spcAft>
                <a:spcPts val="0"/>
              </a:spcAft>
              <a:buSzPts val="1200"/>
              <a:buFont typeface="Century Schoolbook"/>
              <a:buAutoNum type="arabicPeriod"/>
            </a:pPr>
            <a:r>
              <a:rPr lang="en-US" sz="1200">
                <a:latin typeface="Arial"/>
                <a:ea typeface="Arial"/>
                <a:cs typeface="Arial"/>
                <a:sym typeface="Arial"/>
              </a:rPr>
              <a:t>Nature, Scope and Role of Guest Service ……………………..	05</a:t>
            </a:r>
            <a:endParaRPr/>
          </a:p>
          <a:p>
            <a:pPr marL="457200" lvl="0" indent="-457200" algn="l" rtl="0">
              <a:lnSpc>
                <a:spcPct val="90000"/>
              </a:lnSpc>
              <a:spcBef>
                <a:spcPts val="1800"/>
              </a:spcBef>
              <a:spcAft>
                <a:spcPts val="0"/>
              </a:spcAft>
              <a:buSzPts val="1200"/>
              <a:buFont typeface="Century Schoolbook"/>
              <a:buAutoNum type="arabicPeriod"/>
            </a:pPr>
            <a:r>
              <a:rPr lang="en-US" sz="1200">
                <a:latin typeface="Arial"/>
                <a:ea typeface="Arial"/>
                <a:cs typeface="Arial"/>
                <a:sym typeface="Arial"/>
              </a:rPr>
              <a:t>Role of Guest Service and facilities …………………………….	06</a:t>
            </a:r>
            <a:endParaRPr/>
          </a:p>
          <a:p>
            <a:pPr marL="457200" lvl="0" indent="-457200" algn="l" rtl="0">
              <a:lnSpc>
                <a:spcPct val="90000"/>
              </a:lnSpc>
              <a:spcBef>
                <a:spcPts val="1800"/>
              </a:spcBef>
              <a:spcAft>
                <a:spcPts val="0"/>
              </a:spcAft>
              <a:buSzPts val="1200"/>
              <a:buFont typeface="Century Schoolbook"/>
              <a:buAutoNum type="arabicPeriod"/>
            </a:pPr>
            <a:r>
              <a:rPr lang="en-US" sz="1200">
                <a:latin typeface="Arial"/>
                <a:ea typeface="Arial"/>
                <a:cs typeface="Arial"/>
                <a:sym typeface="Arial"/>
              </a:rPr>
              <a:t>Why Guest Services Needed ……………………………………	07</a:t>
            </a:r>
            <a:endParaRPr/>
          </a:p>
          <a:p>
            <a:pPr marL="457200" lvl="0" indent="-457200" algn="l" rtl="0">
              <a:lnSpc>
                <a:spcPct val="90000"/>
              </a:lnSpc>
              <a:spcBef>
                <a:spcPts val="1800"/>
              </a:spcBef>
              <a:spcAft>
                <a:spcPts val="0"/>
              </a:spcAft>
              <a:buSzPts val="1200"/>
              <a:buFont typeface="Century Schoolbook"/>
              <a:buAutoNum type="arabicPeriod"/>
            </a:pPr>
            <a:r>
              <a:rPr lang="en-US" sz="1200">
                <a:latin typeface="Arial"/>
                <a:ea typeface="Arial"/>
                <a:cs typeface="Arial"/>
                <a:sym typeface="Arial"/>
              </a:rPr>
              <a:t>Importance of hospitality …………………………………………	08</a:t>
            </a:r>
            <a:endParaRPr/>
          </a:p>
          <a:p>
            <a:pPr marL="457200" lvl="0" indent="-457200" algn="l" rtl="0">
              <a:lnSpc>
                <a:spcPct val="90000"/>
              </a:lnSpc>
              <a:spcBef>
                <a:spcPts val="1800"/>
              </a:spcBef>
              <a:spcAft>
                <a:spcPts val="0"/>
              </a:spcAft>
              <a:buSzPts val="1200"/>
              <a:buFont typeface="Century Schoolbook"/>
              <a:buAutoNum type="arabicPeriod"/>
            </a:pPr>
            <a:r>
              <a:rPr lang="en-US" sz="1200">
                <a:latin typeface="Arial"/>
                <a:ea typeface="Arial"/>
                <a:cs typeface="Arial"/>
                <a:sym typeface="Arial"/>
              </a:rPr>
              <a:t>H</a:t>
            </a:r>
            <a:r>
              <a:rPr lang="en-US" sz="1200" i="0" u="none" strike="noStrike">
                <a:latin typeface="Arial"/>
                <a:ea typeface="Arial"/>
                <a:cs typeface="Arial"/>
                <a:sym typeface="Arial"/>
              </a:rPr>
              <a:t>ow </a:t>
            </a:r>
            <a:r>
              <a:rPr lang="en-US" sz="1200">
                <a:latin typeface="Arial"/>
                <a:ea typeface="Arial"/>
                <a:cs typeface="Arial"/>
                <a:sym typeface="Arial"/>
              </a:rPr>
              <a:t>Ritz Carlton</a:t>
            </a:r>
            <a:r>
              <a:rPr lang="en-US" sz="1200" i="0" u="none" strike="noStrike">
                <a:latin typeface="Arial"/>
                <a:ea typeface="Arial"/>
                <a:cs typeface="Arial"/>
                <a:sym typeface="Arial"/>
              </a:rPr>
              <a:t> meet/exceed guest expectations</a:t>
            </a:r>
            <a:r>
              <a:rPr lang="en-US" sz="1200">
                <a:latin typeface="Arial"/>
                <a:ea typeface="Arial"/>
                <a:cs typeface="Arial"/>
                <a:sym typeface="Arial"/>
              </a:rPr>
              <a:t> ……………	09</a:t>
            </a:r>
            <a:endParaRPr sz="1200">
              <a:latin typeface="Arial"/>
              <a:ea typeface="Arial"/>
              <a:cs typeface="Arial"/>
              <a:sym typeface="Arial"/>
            </a:endParaRPr>
          </a:p>
          <a:p>
            <a:pPr marL="457200" lvl="0" indent="-457200" algn="l" rtl="0">
              <a:lnSpc>
                <a:spcPct val="90000"/>
              </a:lnSpc>
              <a:spcBef>
                <a:spcPts val="1800"/>
              </a:spcBef>
              <a:spcAft>
                <a:spcPts val="0"/>
              </a:spcAft>
              <a:buSzPts val="1200"/>
              <a:buFont typeface="Arial"/>
              <a:buAutoNum type="arabicPeriod"/>
            </a:pPr>
            <a:r>
              <a:rPr lang="en-US" sz="1200">
                <a:latin typeface="Arial"/>
                <a:ea typeface="Arial"/>
                <a:cs typeface="Arial"/>
                <a:sym typeface="Arial"/>
              </a:rPr>
              <a:t>Conclusion …………………………………………………………	10</a:t>
            </a:r>
            <a:endParaRPr sz="1200">
              <a:latin typeface="Arial"/>
              <a:ea typeface="Arial"/>
              <a:cs typeface="Arial"/>
              <a:sym typeface="Arial"/>
            </a:endParaRPr>
          </a:p>
          <a:p>
            <a:pPr marL="457200" lvl="0" indent="-457200" algn="l" rtl="0">
              <a:lnSpc>
                <a:spcPct val="90000"/>
              </a:lnSpc>
              <a:spcBef>
                <a:spcPts val="1800"/>
              </a:spcBef>
              <a:spcAft>
                <a:spcPts val="0"/>
              </a:spcAft>
              <a:buSzPts val="1200"/>
              <a:buFont typeface="Century Schoolbook"/>
              <a:buAutoNum type="arabicPeriod"/>
            </a:pPr>
            <a:r>
              <a:rPr lang="en-US" sz="1200">
                <a:latin typeface="Arial"/>
                <a:ea typeface="Arial"/>
                <a:cs typeface="Arial"/>
                <a:sym typeface="Arial"/>
              </a:rPr>
              <a:t>References ………………………………………………………..		11</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3"/>
          <p:cNvSpPr txBox="1">
            <a:spLocks noGrp="1"/>
          </p:cNvSpPr>
          <p:nvPr>
            <p:ph type="title"/>
          </p:nvPr>
        </p:nvSpPr>
        <p:spPr>
          <a:xfrm>
            <a:off x="0" y="86525"/>
            <a:ext cx="12192000" cy="838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accent1"/>
              </a:buClr>
              <a:buSzPts val="3400"/>
              <a:buFont typeface="Arial"/>
              <a:buNone/>
            </a:pPr>
            <a:r>
              <a:rPr lang="en-US">
                <a:latin typeface="Arial"/>
                <a:ea typeface="Arial"/>
                <a:cs typeface="Arial"/>
                <a:sym typeface="Arial"/>
              </a:rPr>
              <a:t>About  Ritz Carlton</a:t>
            </a:r>
            <a:endParaRPr>
              <a:solidFill>
                <a:schemeClr val="dk1"/>
              </a:solidFill>
              <a:highlight>
                <a:srgbClr val="98C09B"/>
              </a:highlight>
              <a:latin typeface="Arial"/>
              <a:ea typeface="Arial"/>
              <a:cs typeface="Arial"/>
              <a:sym typeface="Arial"/>
            </a:endParaRPr>
          </a:p>
        </p:txBody>
      </p:sp>
      <p:sp>
        <p:nvSpPr>
          <p:cNvPr id="330" name="Google Shape;330;p3"/>
          <p:cNvSpPr txBox="1"/>
          <p:nvPr/>
        </p:nvSpPr>
        <p:spPr>
          <a:xfrm>
            <a:off x="1279350" y="4563925"/>
            <a:ext cx="9633300" cy="1236600"/>
          </a:xfrm>
          <a:prstGeom prst="rect">
            <a:avLst/>
          </a:prstGeom>
          <a:noFill/>
          <a:ln>
            <a:noFill/>
          </a:ln>
        </p:spPr>
        <p:txBody>
          <a:bodyPr spcFirstLastPara="1" wrap="square" lIns="91425" tIns="45700" rIns="91425" bIns="45700" anchor="ctr" anchorCtr="0">
            <a:spAutoFit/>
          </a:bodyPr>
          <a:lstStyle/>
          <a:p>
            <a:pPr marL="0" lvl="0" indent="0" algn="just" rtl="0">
              <a:lnSpc>
                <a:spcPct val="150000"/>
              </a:lnSpc>
              <a:spcBef>
                <a:spcPts val="0"/>
              </a:spcBef>
              <a:spcAft>
                <a:spcPts val="0"/>
              </a:spcAft>
              <a:buClr>
                <a:schemeClr val="dk2"/>
              </a:buClr>
              <a:buSzPts val="1100"/>
              <a:buFont typeface="Arial"/>
              <a:buNone/>
            </a:pPr>
            <a:r>
              <a:rPr lang="en-US" sz="1200"/>
              <a:t> Some notable locations of Ritz Carlton  include,</a:t>
            </a:r>
            <a:endParaRPr sz="1200"/>
          </a:p>
          <a:p>
            <a:pPr marL="457200" lvl="0" indent="-304800" algn="just" rtl="0">
              <a:lnSpc>
                <a:spcPct val="150000"/>
              </a:lnSpc>
              <a:spcBef>
                <a:spcPts val="1000"/>
              </a:spcBef>
              <a:spcAft>
                <a:spcPts val="0"/>
              </a:spcAft>
              <a:buSzPts val="1200"/>
              <a:buChar char="●"/>
            </a:pPr>
            <a:r>
              <a:rPr lang="en-US" sz="1200"/>
              <a:t>The Ritz-Carlton, Central Park in New York City, </a:t>
            </a:r>
            <a:endParaRPr sz="1200"/>
          </a:p>
          <a:p>
            <a:pPr marL="457200" lvl="0" indent="-304800" algn="just" rtl="0">
              <a:lnSpc>
                <a:spcPct val="150000"/>
              </a:lnSpc>
              <a:spcBef>
                <a:spcPts val="0"/>
              </a:spcBef>
              <a:spcAft>
                <a:spcPts val="0"/>
              </a:spcAft>
              <a:buSzPts val="1200"/>
              <a:buChar char="●"/>
            </a:pPr>
            <a:r>
              <a:rPr lang="en-US" sz="1200"/>
              <a:t>The Ritz-Carlton, Bachelor Gulch in Colorado, and </a:t>
            </a:r>
            <a:endParaRPr sz="1200"/>
          </a:p>
          <a:p>
            <a:pPr marL="457200" lvl="0" indent="-304800" algn="just" rtl="0">
              <a:lnSpc>
                <a:spcPct val="150000"/>
              </a:lnSpc>
              <a:spcBef>
                <a:spcPts val="0"/>
              </a:spcBef>
              <a:spcAft>
                <a:spcPts val="0"/>
              </a:spcAft>
              <a:buSzPts val="1200"/>
              <a:buChar char="●"/>
            </a:pPr>
            <a:r>
              <a:rPr lang="en-US" sz="1200"/>
              <a:t>The Ritz-Carlton, Tokyo.</a:t>
            </a:r>
            <a:endParaRPr sz="1200"/>
          </a:p>
        </p:txBody>
      </p:sp>
      <p:pic>
        <p:nvPicPr>
          <p:cNvPr id="331" name="Google Shape;331;p3"/>
          <p:cNvPicPr preferRelativeResize="0"/>
          <p:nvPr/>
        </p:nvPicPr>
        <p:blipFill>
          <a:blip r:embed="rId3">
            <a:alphaModFix/>
          </a:blip>
          <a:stretch>
            <a:fillRect/>
          </a:stretch>
        </p:blipFill>
        <p:spPr>
          <a:xfrm>
            <a:off x="3802013" y="924725"/>
            <a:ext cx="4587974" cy="3058649"/>
          </a:xfrm>
          <a:prstGeom prst="rect">
            <a:avLst/>
          </a:prstGeom>
          <a:noFill/>
          <a:ln>
            <a:noFill/>
          </a:ln>
        </p:spPr>
      </p:pic>
      <p:sp>
        <p:nvSpPr>
          <p:cNvPr id="332" name="Google Shape;332;p3"/>
          <p:cNvSpPr txBox="1"/>
          <p:nvPr/>
        </p:nvSpPr>
        <p:spPr>
          <a:xfrm>
            <a:off x="5407950" y="3983375"/>
            <a:ext cx="1656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Unsplash</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4"/>
          <p:cNvSpPr txBox="1"/>
          <p:nvPr/>
        </p:nvSpPr>
        <p:spPr>
          <a:xfrm>
            <a:off x="2313125" y="4588350"/>
            <a:ext cx="7613700" cy="1958700"/>
          </a:xfrm>
          <a:prstGeom prst="rect">
            <a:avLst/>
          </a:prstGeom>
          <a:noFill/>
          <a:ln>
            <a:noFill/>
          </a:ln>
        </p:spPr>
        <p:txBody>
          <a:bodyPr spcFirstLastPara="1" wrap="square" lIns="91425" tIns="45700" rIns="91425" bIns="45700" anchor="ctr" anchorCtr="0">
            <a:noAutofit/>
          </a:bodyPr>
          <a:lstStyle/>
          <a:p>
            <a:pPr marL="457200" marR="0" lvl="0" indent="0" algn="just" rtl="0">
              <a:lnSpc>
                <a:spcPct val="150000"/>
              </a:lnSpc>
              <a:spcBef>
                <a:spcPts val="0"/>
              </a:spcBef>
              <a:spcAft>
                <a:spcPts val="0"/>
              </a:spcAft>
              <a:buNone/>
            </a:pPr>
            <a:r>
              <a:rPr lang="en-US" sz="1200">
                <a:solidFill>
                  <a:srgbClr val="0E101A"/>
                </a:solidFill>
              </a:rPr>
              <a:t>Ritz Carlton mainly targeted </a:t>
            </a:r>
            <a:r>
              <a:rPr lang="en-US" sz="1200" b="1">
                <a:solidFill>
                  <a:srgbClr val="0E101A"/>
                </a:solidFill>
              </a:rPr>
              <a:t>business executives</a:t>
            </a:r>
            <a:r>
              <a:rPr lang="en-US" sz="1200">
                <a:solidFill>
                  <a:srgbClr val="0E101A"/>
                </a:solidFill>
              </a:rPr>
              <a:t>, </a:t>
            </a:r>
            <a:r>
              <a:rPr lang="en-US" sz="1200" b="1">
                <a:solidFill>
                  <a:srgbClr val="0E101A"/>
                </a:solidFill>
              </a:rPr>
              <a:t>celebrities</a:t>
            </a:r>
            <a:r>
              <a:rPr lang="en-US" sz="1200">
                <a:solidFill>
                  <a:srgbClr val="0E101A"/>
                </a:solidFill>
              </a:rPr>
              <a:t>,</a:t>
            </a:r>
            <a:r>
              <a:rPr lang="en-US" sz="1200" b="1">
                <a:solidFill>
                  <a:srgbClr val="0E101A"/>
                </a:solidFill>
              </a:rPr>
              <a:t> national and international athletes</a:t>
            </a:r>
            <a:r>
              <a:rPr lang="en-US" sz="1200">
                <a:solidFill>
                  <a:srgbClr val="0E101A"/>
                </a:solidFill>
              </a:rPr>
              <a:t>, </a:t>
            </a:r>
            <a:r>
              <a:rPr lang="en-US" sz="1200" b="1">
                <a:solidFill>
                  <a:srgbClr val="0E101A"/>
                </a:solidFill>
              </a:rPr>
              <a:t>leisure travelers</a:t>
            </a:r>
            <a:r>
              <a:rPr lang="en-US" sz="1200">
                <a:solidFill>
                  <a:srgbClr val="0E101A"/>
                </a:solidFill>
              </a:rPr>
              <a:t>, </a:t>
            </a:r>
            <a:r>
              <a:rPr lang="en-US" sz="1200" b="1">
                <a:solidFill>
                  <a:srgbClr val="0E101A"/>
                </a:solidFill>
              </a:rPr>
              <a:t>corporates</a:t>
            </a:r>
            <a:r>
              <a:rPr lang="en-US" sz="1200">
                <a:solidFill>
                  <a:srgbClr val="0E101A"/>
                </a:solidFill>
              </a:rPr>
              <a:t>, and </a:t>
            </a:r>
            <a:r>
              <a:rPr lang="en-US" sz="1200" b="1">
                <a:solidFill>
                  <a:srgbClr val="0E101A"/>
                </a:solidFill>
              </a:rPr>
              <a:t>the upper and upper middle class</a:t>
            </a:r>
            <a:r>
              <a:rPr lang="en-US" sz="1200">
                <a:solidFill>
                  <a:srgbClr val="0E101A"/>
                </a:solidFill>
              </a:rPr>
              <a:t>. Also, they applied different strategies in different countries.</a:t>
            </a:r>
            <a:endParaRPr sz="1200">
              <a:solidFill>
                <a:srgbClr val="0E101A"/>
              </a:solidFill>
            </a:endParaRPr>
          </a:p>
        </p:txBody>
      </p:sp>
      <p:sp>
        <p:nvSpPr>
          <p:cNvPr id="338" name="Google Shape;338;p4"/>
          <p:cNvSpPr txBox="1">
            <a:spLocks noGrp="1"/>
          </p:cNvSpPr>
          <p:nvPr>
            <p:ph type="title"/>
          </p:nvPr>
        </p:nvSpPr>
        <p:spPr>
          <a:xfrm>
            <a:off x="0" y="10325"/>
            <a:ext cx="12192000" cy="8382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accent1"/>
              </a:buClr>
              <a:buSzPts val="3400"/>
              <a:buFont typeface="Arial"/>
              <a:buNone/>
            </a:pPr>
            <a:r>
              <a:rPr lang="en-US" b="1">
                <a:solidFill>
                  <a:srgbClr val="0E101A"/>
                </a:solidFill>
                <a:latin typeface="Arial"/>
                <a:ea typeface="Arial"/>
                <a:cs typeface="Arial"/>
                <a:sym typeface="Arial"/>
              </a:rPr>
              <a:t>Targeted Audiences</a:t>
            </a:r>
            <a:endParaRPr>
              <a:solidFill>
                <a:srgbClr val="0E101A"/>
              </a:solidFill>
            </a:endParaRPr>
          </a:p>
        </p:txBody>
      </p:sp>
      <p:pic>
        <p:nvPicPr>
          <p:cNvPr id="339" name="Google Shape;339;p4"/>
          <p:cNvPicPr preferRelativeResize="0"/>
          <p:nvPr/>
        </p:nvPicPr>
        <p:blipFill>
          <a:blip r:embed="rId3">
            <a:alphaModFix/>
          </a:blip>
          <a:stretch>
            <a:fillRect/>
          </a:stretch>
        </p:blipFill>
        <p:spPr>
          <a:xfrm>
            <a:off x="3579125" y="790400"/>
            <a:ext cx="5033758" cy="3358824"/>
          </a:xfrm>
          <a:prstGeom prst="rect">
            <a:avLst/>
          </a:prstGeom>
          <a:noFill/>
          <a:ln>
            <a:noFill/>
          </a:ln>
        </p:spPr>
      </p:pic>
      <p:sp>
        <p:nvSpPr>
          <p:cNvPr id="340" name="Google Shape;340;p4"/>
          <p:cNvSpPr txBox="1"/>
          <p:nvPr/>
        </p:nvSpPr>
        <p:spPr>
          <a:xfrm>
            <a:off x="5267850" y="4073025"/>
            <a:ext cx="1656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5"/>
          <p:cNvSpPr txBox="1">
            <a:spLocks noGrp="1"/>
          </p:cNvSpPr>
          <p:nvPr>
            <p:ph type="title"/>
          </p:nvPr>
        </p:nvSpPr>
        <p:spPr>
          <a:xfrm>
            <a:off x="0" y="227950"/>
            <a:ext cx="12192000" cy="6723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accent1"/>
              </a:buClr>
              <a:buSzPct val="91891"/>
              <a:buFont typeface="Arial"/>
              <a:buNone/>
            </a:pPr>
            <a:r>
              <a:rPr lang="en-US" b="1">
                <a:solidFill>
                  <a:srgbClr val="0E101A"/>
                </a:solidFill>
                <a:latin typeface="Arial"/>
                <a:ea typeface="Arial"/>
                <a:cs typeface="Arial"/>
                <a:sym typeface="Arial"/>
              </a:rPr>
              <a:t>Nature, Scope and Role of Guest Services and Facilities</a:t>
            </a:r>
            <a:endParaRPr>
              <a:solidFill>
                <a:srgbClr val="0E101A"/>
              </a:solidFill>
            </a:endParaRPr>
          </a:p>
        </p:txBody>
      </p:sp>
      <p:sp>
        <p:nvSpPr>
          <p:cNvPr id="346" name="Google Shape;346;p5"/>
          <p:cNvSpPr txBox="1"/>
          <p:nvPr/>
        </p:nvSpPr>
        <p:spPr>
          <a:xfrm>
            <a:off x="1818150" y="5115199"/>
            <a:ext cx="8991600" cy="1577400"/>
          </a:xfrm>
          <a:prstGeom prst="rect">
            <a:avLst/>
          </a:prstGeom>
          <a:noFill/>
          <a:ln>
            <a:noFill/>
          </a:ln>
        </p:spPr>
        <p:txBody>
          <a:bodyPr spcFirstLastPara="1" wrap="square" lIns="91425" tIns="45700" rIns="91425" bIns="45700" anchor="ctr" anchorCtr="0">
            <a:noAutofit/>
          </a:bodyPr>
          <a:lstStyle/>
          <a:p>
            <a:pPr marL="457200" lvl="0" indent="-304800" algn="just" rtl="0">
              <a:lnSpc>
                <a:spcPct val="150000"/>
              </a:lnSpc>
              <a:spcBef>
                <a:spcPts val="0"/>
              </a:spcBef>
              <a:spcAft>
                <a:spcPts val="0"/>
              </a:spcAft>
              <a:buClr>
                <a:srgbClr val="0E101A"/>
              </a:buClr>
              <a:buSzPts val="1200"/>
              <a:buChar char="●"/>
            </a:pPr>
            <a:r>
              <a:rPr lang="en-US" sz="1200">
                <a:solidFill>
                  <a:srgbClr val="0E101A"/>
                </a:solidFill>
              </a:rPr>
              <a:t>The nature of guest services and facilities is to provide exceptional and personalized service to guests.</a:t>
            </a:r>
            <a:endParaRPr sz="1200">
              <a:solidFill>
                <a:srgbClr val="0E101A"/>
              </a:solidFill>
            </a:endParaRPr>
          </a:p>
          <a:p>
            <a:pPr marL="457200" lvl="0" indent="-304800" algn="just" rtl="0">
              <a:lnSpc>
                <a:spcPct val="150000"/>
              </a:lnSpc>
              <a:spcBef>
                <a:spcPts val="0"/>
              </a:spcBef>
              <a:spcAft>
                <a:spcPts val="0"/>
              </a:spcAft>
              <a:buClr>
                <a:srgbClr val="0E101A"/>
              </a:buClr>
              <a:buSzPts val="1200"/>
              <a:buChar char="●"/>
            </a:pPr>
            <a:r>
              <a:rPr lang="en-US" sz="1200">
                <a:solidFill>
                  <a:srgbClr val="0E101A"/>
                </a:solidFill>
              </a:rPr>
              <a:t>The scope of guest services and facilities includes a wide range of amenities and services.</a:t>
            </a:r>
            <a:endParaRPr sz="1200">
              <a:solidFill>
                <a:srgbClr val="0E101A"/>
              </a:solidFill>
            </a:endParaRPr>
          </a:p>
          <a:p>
            <a:pPr marL="457200" lvl="0" indent="-304800" algn="just" rtl="0">
              <a:lnSpc>
                <a:spcPct val="150000"/>
              </a:lnSpc>
              <a:spcBef>
                <a:spcPts val="0"/>
              </a:spcBef>
              <a:spcAft>
                <a:spcPts val="0"/>
              </a:spcAft>
              <a:buClr>
                <a:srgbClr val="0E101A"/>
              </a:buClr>
              <a:buSzPts val="1200"/>
              <a:buChar char="●"/>
            </a:pPr>
            <a:r>
              <a:rPr lang="en-US" sz="1200">
                <a:solidFill>
                  <a:srgbClr val="0E101A"/>
                </a:solidFill>
              </a:rPr>
              <a:t>The role of guest services and facilities is to enhance the guest experience.</a:t>
            </a:r>
            <a:endParaRPr sz="1200">
              <a:solidFill>
                <a:srgbClr val="0E101A"/>
              </a:solidFill>
            </a:endParaRPr>
          </a:p>
        </p:txBody>
      </p:sp>
      <p:pic>
        <p:nvPicPr>
          <p:cNvPr id="347" name="Google Shape;347;p5"/>
          <p:cNvPicPr preferRelativeResize="0"/>
          <p:nvPr/>
        </p:nvPicPr>
        <p:blipFill rotWithShape="1">
          <a:blip r:embed="rId3">
            <a:alphaModFix/>
          </a:blip>
          <a:srcRect t="10930" b="-10930"/>
          <a:stretch/>
        </p:blipFill>
        <p:spPr>
          <a:xfrm>
            <a:off x="3403363" y="1525025"/>
            <a:ext cx="5385263" cy="3590175"/>
          </a:xfrm>
          <a:prstGeom prst="rect">
            <a:avLst/>
          </a:prstGeom>
          <a:noFill/>
          <a:ln>
            <a:noFill/>
          </a:ln>
        </p:spPr>
      </p:pic>
      <p:sp>
        <p:nvSpPr>
          <p:cNvPr id="348" name="Google Shape;348;p5"/>
          <p:cNvSpPr txBox="1"/>
          <p:nvPr/>
        </p:nvSpPr>
        <p:spPr>
          <a:xfrm>
            <a:off x="5267850" y="4715000"/>
            <a:ext cx="1656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Google Shape;353;p7"/>
          <p:cNvSpPr txBox="1">
            <a:spLocks noGrp="1"/>
          </p:cNvSpPr>
          <p:nvPr>
            <p:ph type="title"/>
          </p:nvPr>
        </p:nvSpPr>
        <p:spPr>
          <a:xfrm>
            <a:off x="0" y="239275"/>
            <a:ext cx="12192000" cy="841500"/>
          </a:xfrm>
          <a:prstGeom prst="rect">
            <a:avLst/>
          </a:prstGeom>
          <a:noFill/>
          <a:ln>
            <a:noFill/>
          </a:ln>
        </p:spPr>
        <p:txBody>
          <a:bodyPr spcFirstLastPara="1" wrap="square" lIns="91425" tIns="45700" rIns="91425" bIns="45700" anchor="ctr" anchorCtr="0">
            <a:normAutofit/>
          </a:bodyPr>
          <a:lstStyle/>
          <a:p>
            <a:pPr marL="0" marR="0" lvl="0" indent="0" algn="ctr" rtl="0">
              <a:lnSpc>
                <a:spcPct val="90000"/>
              </a:lnSpc>
              <a:spcBef>
                <a:spcPts val="0"/>
              </a:spcBef>
              <a:spcAft>
                <a:spcPts val="0"/>
              </a:spcAft>
              <a:buClr>
                <a:schemeClr val="accent1"/>
              </a:buClr>
              <a:buSzPts val="3400"/>
              <a:buFont typeface="Arial"/>
              <a:buNone/>
            </a:pPr>
            <a:r>
              <a:rPr lang="en-US" b="1">
                <a:solidFill>
                  <a:srgbClr val="0E101A"/>
                </a:solidFill>
                <a:latin typeface="Arial"/>
                <a:ea typeface="Arial"/>
                <a:cs typeface="Arial"/>
                <a:sym typeface="Arial"/>
              </a:rPr>
              <a:t>Why Guest Services Needed</a:t>
            </a:r>
            <a:endParaRPr b="1">
              <a:solidFill>
                <a:srgbClr val="0E101A"/>
              </a:solidFill>
              <a:latin typeface="Arial"/>
              <a:ea typeface="Arial"/>
              <a:cs typeface="Arial"/>
              <a:sym typeface="Arial"/>
            </a:endParaRPr>
          </a:p>
        </p:txBody>
      </p:sp>
      <p:sp>
        <p:nvSpPr>
          <p:cNvPr id="354" name="Google Shape;354;p7"/>
          <p:cNvSpPr txBox="1">
            <a:spLocks noGrp="1"/>
          </p:cNvSpPr>
          <p:nvPr>
            <p:ph type="body" idx="2"/>
          </p:nvPr>
        </p:nvSpPr>
        <p:spPr>
          <a:xfrm>
            <a:off x="2095500" y="4202875"/>
            <a:ext cx="8001000" cy="2661900"/>
          </a:xfrm>
          <a:prstGeom prst="rect">
            <a:avLst/>
          </a:prstGeom>
          <a:noFill/>
          <a:ln>
            <a:noFill/>
          </a:ln>
        </p:spPr>
        <p:txBody>
          <a:bodyPr spcFirstLastPara="1" wrap="square" lIns="91425" tIns="45700" rIns="91425" bIns="45700" anchor="ctr" anchorCtr="0">
            <a:normAutofit/>
          </a:bodyPr>
          <a:lstStyle/>
          <a:p>
            <a:pPr marL="457200" marR="0" lvl="0" indent="-304800" algn="just" rtl="0">
              <a:lnSpc>
                <a:spcPct val="150000"/>
              </a:lnSpc>
              <a:spcBef>
                <a:spcPts val="0"/>
              </a:spcBef>
              <a:spcAft>
                <a:spcPts val="0"/>
              </a:spcAft>
              <a:buSzPts val="1200"/>
              <a:buFont typeface="Arial"/>
              <a:buChar char="●"/>
            </a:pPr>
            <a:r>
              <a:rPr lang="en-US" sz="1200">
                <a:latin typeface="Arial"/>
                <a:ea typeface="Arial"/>
                <a:cs typeface="Arial"/>
                <a:sym typeface="Arial"/>
              </a:rPr>
              <a:t>To provide a high-quality, personalized guest experience.</a:t>
            </a:r>
            <a:endParaRPr sz="1200">
              <a:latin typeface="Arial"/>
              <a:ea typeface="Arial"/>
              <a:cs typeface="Arial"/>
              <a:sym typeface="Arial"/>
            </a:endParaRPr>
          </a:p>
          <a:p>
            <a:pPr marL="457200" marR="0" lvl="0" indent="-304800" algn="just" rtl="0">
              <a:lnSpc>
                <a:spcPct val="150000"/>
              </a:lnSpc>
              <a:spcBef>
                <a:spcPts val="0"/>
              </a:spcBef>
              <a:spcAft>
                <a:spcPts val="0"/>
              </a:spcAft>
              <a:buSzPts val="1200"/>
              <a:buFont typeface="Arial"/>
              <a:buChar char="●"/>
            </a:pPr>
            <a:r>
              <a:rPr lang="en-US" sz="1200">
                <a:latin typeface="Arial"/>
                <a:ea typeface="Arial"/>
                <a:cs typeface="Arial"/>
                <a:sym typeface="Arial"/>
              </a:rPr>
              <a:t>To play a critical role in ensuring guest satisfaction and loyalty.</a:t>
            </a:r>
            <a:endParaRPr sz="1200">
              <a:latin typeface="Arial"/>
              <a:ea typeface="Arial"/>
              <a:cs typeface="Arial"/>
              <a:sym typeface="Arial"/>
            </a:endParaRPr>
          </a:p>
          <a:p>
            <a:pPr marL="457200" marR="0" lvl="0" indent="-304800" algn="just" rtl="0">
              <a:lnSpc>
                <a:spcPct val="150000"/>
              </a:lnSpc>
              <a:spcBef>
                <a:spcPts val="0"/>
              </a:spcBef>
              <a:spcAft>
                <a:spcPts val="0"/>
              </a:spcAft>
              <a:buSzPts val="1200"/>
              <a:buFont typeface="Arial"/>
              <a:buChar char="●"/>
            </a:pPr>
            <a:r>
              <a:rPr lang="en-US" sz="1200">
                <a:latin typeface="Arial"/>
                <a:ea typeface="Arial"/>
                <a:cs typeface="Arial"/>
                <a:sym typeface="Arial"/>
              </a:rPr>
              <a:t>To include a variety of amenities and services.</a:t>
            </a:r>
            <a:endParaRPr sz="1200">
              <a:latin typeface="Arial"/>
              <a:ea typeface="Arial"/>
              <a:cs typeface="Arial"/>
              <a:sym typeface="Arial"/>
            </a:endParaRPr>
          </a:p>
          <a:p>
            <a:pPr marL="457200" marR="0" lvl="0" indent="-304800" algn="just" rtl="0">
              <a:lnSpc>
                <a:spcPct val="150000"/>
              </a:lnSpc>
              <a:spcBef>
                <a:spcPts val="0"/>
              </a:spcBef>
              <a:spcAft>
                <a:spcPts val="0"/>
              </a:spcAft>
              <a:buSzPts val="1200"/>
              <a:buFont typeface="Arial"/>
              <a:buChar char="●"/>
            </a:pPr>
            <a:r>
              <a:rPr lang="en-US" sz="1200">
                <a:latin typeface="Arial"/>
                <a:ea typeface="Arial"/>
                <a:cs typeface="Arial"/>
                <a:sym typeface="Arial"/>
              </a:rPr>
              <a:t>To set the hotel apart from competitors.</a:t>
            </a:r>
            <a:endParaRPr sz="1200">
              <a:latin typeface="Arial"/>
              <a:ea typeface="Arial"/>
              <a:cs typeface="Arial"/>
              <a:sym typeface="Arial"/>
            </a:endParaRPr>
          </a:p>
          <a:p>
            <a:pPr marL="457200" marR="0" lvl="0" indent="-304800" algn="just" rtl="0">
              <a:lnSpc>
                <a:spcPct val="150000"/>
              </a:lnSpc>
              <a:spcBef>
                <a:spcPts val="0"/>
              </a:spcBef>
              <a:spcAft>
                <a:spcPts val="0"/>
              </a:spcAft>
              <a:buSzPts val="1200"/>
              <a:buFont typeface="Arial"/>
              <a:buChar char="●"/>
            </a:pPr>
            <a:r>
              <a:rPr lang="en-US" sz="1200">
                <a:latin typeface="Arial"/>
                <a:ea typeface="Arial"/>
                <a:cs typeface="Arial"/>
                <a:sym typeface="Arial"/>
              </a:rPr>
              <a:t>To help also anticipate and meet individual guests' unique needs and requests.</a:t>
            </a:r>
            <a:endParaRPr sz="1200">
              <a:latin typeface="Arial"/>
              <a:ea typeface="Arial"/>
              <a:cs typeface="Arial"/>
              <a:sym typeface="Arial"/>
            </a:endParaRPr>
          </a:p>
        </p:txBody>
      </p:sp>
      <p:pic>
        <p:nvPicPr>
          <p:cNvPr id="355" name="Google Shape;355;p7"/>
          <p:cNvPicPr preferRelativeResize="0"/>
          <p:nvPr/>
        </p:nvPicPr>
        <p:blipFill>
          <a:blip r:embed="rId3">
            <a:alphaModFix/>
          </a:blip>
          <a:stretch>
            <a:fillRect/>
          </a:stretch>
        </p:blipFill>
        <p:spPr>
          <a:xfrm>
            <a:off x="4118863" y="1233175"/>
            <a:ext cx="3954263" cy="2636175"/>
          </a:xfrm>
          <a:prstGeom prst="rect">
            <a:avLst/>
          </a:prstGeom>
          <a:noFill/>
          <a:ln>
            <a:noFill/>
          </a:ln>
        </p:spPr>
      </p:pic>
      <p:sp>
        <p:nvSpPr>
          <p:cNvPr id="356" name="Google Shape;356;p7"/>
          <p:cNvSpPr txBox="1"/>
          <p:nvPr/>
        </p:nvSpPr>
        <p:spPr>
          <a:xfrm>
            <a:off x="5384113" y="3869350"/>
            <a:ext cx="1656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361" name="Google Shape;361;p8"/>
          <p:cNvSpPr txBox="1">
            <a:spLocks noGrp="1"/>
          </p:cNvSpPr>
          <p:nvPr>
            <p:ph type="title"/>
          </p:nvPr>
        </p:nvSpPr>
        <p:spPr>
          <a:xfrm>
            <a:off x="0" y="242825"/>
            <a:ext cx="12192000" cy="596100"/>
          </a:xfrm>
          <a:prstGeom prst="rect">
            <a:avLst/>
          </a:prstGeom>
          <a:noFill/>
          <a:ln>
            <a:noFill/>
          </a:ln>
        </p:spPr>
        <p:txBody>
          <a:bodyPr spcFirstLastPara="1" wrap="square" lIns="91425" tIns="45700" rIns="91425" bIns="45700" anchor="ctr" anchorCtr="0">
            <a:normAutofit fontScale="90000"/>
          </a:bodyPr>
          <a:lstStyle/>
          <a:p>
            <a:pPr marL="0" marR="0" lvl="0" indent="0" algn="ctr" rtl="0">
              <a:lnSpc>
                <a:spcPct val="90000"/>
              </a:lnSpc>
              <a:spcBef>
                <a:spcPts val="0"/>
              </a:spcBef>
              <a:spcAft>
                <a:spcPts val="0"/>
              </a:spcAft>
              <a:buClr>
                <a:schemeClr val="accent1"/>
              </a:buClr>
              <a:buSzPct val="91891"/>
              <a:buFont typeface="Arial"/>
              <a:buNone/>
            </a:pPr>
            <a:r>
              <a:rPr lang="en-US" b="1">
                <a:solidFill>
                  <a:srgbClr val="0E101A"/>
                </a:solidFill>
                <a:latin typeface="Arial"/>
                <a:ea typeface="Arial"/>
                <a:cs typeface="Arial"/>
                <a:sym typeface="Arial"/>
              </a:rPr>
              <a:t>Importance of hospitality</a:t>
            </a:r>
            <a:endParaRPr>
              <a:solidFill>
                <a:srgbClr val="0E101A"/>
              </a:solidFill>
            </a:endParaRPr>
          </a:p>
        </p:txBody>
      </p:sp>
      <p:sp>
        <p:nvSpPr>
          <p:cNvPr id="362" name="Google Shape;362;p8"/>
          <p:cNvSpPr txBox="1"/>
          <p:nvPr/>
        </p:nvSpPr>
        <p:spPr>
          <a:xfrm>
            <a:off x="1485900" y="3176200"/>
            <a:ext cx="9220200" cy="3327300"/>
          </a:xfrm>
          <a:prstGeom prst="rect">
            <a:avLst/>
          </a:prstGeom>
          <a:noFill/>
          <a:ln>
            <a:noFill/>
          </a:ln>
        </p:spPr>
        <p:txBody>
          <a:bodyPr spcFirstLastPara="1" wrap="square" lIns="91425" tIns="45700" rIns="91425" bIns="45700" anchor="ctr" anchorCtr="0">
            <a:noAutofit/>
          </a:bodyPr>
          <a:lstStyle/>
          <a:p>
            <a:pPr marL="457200" marR="0" lvl="0" indent="-304800" algn="just" rtl="0">
              <a:lnSpc>
                <a:spcPct val="150000"/>
              </a:lnSpc>
              <a:spcBef>
                <a:spcPts val="0"/>
              </a:spcBef>
              <a:spcAft>
                <a:spcPts val="0"/>
              </a:spcAft>
              <a:buClr>
                <a:srgbClr val="0E101A"/>
              </a:buClr>
              <a:buSzPts val="1200"/>
              <a:buChar char="●"/>
            </a:pPr>
            <a:r>
              <a:rPr lang="en-US" sz="1200">
                <a:solidFill>
                  <a:srgbClr val="0E101A"/>
                </a:solidFill>
              </a:rPr>
              <a:t>Personalized service, attention to detail, and a welcoming and comfortable atmosphere.</a:t>
            </a:r>
            <a:endParaRPr sz="1200">
              <a:solidFill>
                <a:srgbClr val="0E101A"/>
              </a:solidFill>
            </a:endParaRPr>
          </a:p>
          <a:p>
            <a:pPr marL="457200" marR="0" lvl="0" indent="-304800" algn="just" rtl="0">
              <a:lnSpc>
                <a:spcPct val="150000"/>
              </a:lnSpc>
              <a:spcBef>
                <a:spcPts val="0"/>
              </a:spcBef>
              <a:spcAft>
                <a:spcPts val="0"/>
              </a:spcAft>
              <a:buClr>
                <a:srgbClr val="0E101A"/>
              </a:buClr>
              <a:buSzPts val="1200"/>
              <a:buChar char="●"/>
            </a:pPr>
            <a:r>
              <a:rPr lang="en-US" sz="1200">
                <a:solidFill>
                  <a:srgbClr val="0E101A"/>
                </a:solidFill>
              </a:rPr>
              <a:t>Excellent hospitality differentiates Ritz Carlton from other luxury hotels.</a:t>
            </a:r>
            <a:endParaRPr sz="1200">
              <a:solidFill>
                <a:srgbClr val="0E101A"/>
              </a:solidFill>
            </a:endParaRPr>
          </a:p>
          <a:p>
            <a:pPr marL="457200" marR="0" lvl="0" indent="-304800" algn="just" rtl="0">
              <a:lnSpc>
                <a:spcPct val="150000"/>
              </a:lnSpc>
              <a:spcBef>
                <a:spcPts val="0"/>
              </a:spcBef>
              <a:spcAft>
                <a:spcPts val="0"/>
              </a:spcAft>
              <a:buClr>
                <a:srgbClr val="0E101A"/>
              </a:buClr>
              <a:buSzPts val="1200"/>
              <a:buChar char="●"/>
            </a:pPr>
            <a:r>
              <a:rPr lang="en-US" sz="1200">
                <a:solidFill>
                  <a:srgbClr val="0E101A"/>
                </a:solidFill>
              </a:rPr>
              <a:t>A critical factor in ensuring guest satisfaction and loyalty.</a:t>
            </a:r>
            <a:endParaRPr sz="1200">
              <a:solidFill>
                <a:srgbClr val="0E101A"/>
              </a:solidFill>
            </a:endParaRPr>
          </a:p>
          <a:p>
            <a:pPr marL="457200" marR="0" lvl="0" indent="-304800" algn="just" rtl="0">
              <a:lnSpc>
                <a:spcPct val="150000"/>
              </a:lnSpc>
              <a:spcBef>
                <a:spcPts val="0"/>
              </a:spcBef>
              <a:spcAft>
                <a:spcPts val="0"/>
              </a:spcAft>
              <a:buClr>
                <a:srgbClr val="0E101A"/>
              </a:buClr>
              <a:buSzPts val="1200"/>
              <a:buChar char="●"/>
            </a:pPr>
            <a:r>
              <a:rPr lang="en-US" sz="1200">
                <a:solidFill>
                  <a:srgbClr val="0E101A"/>
                </a:solidFill>
              </a:rPr>
              <a:t>A strong culture of hospitality reflects its employee training and customer service standards.</a:t>
            </a:r>
            <a:endParaRPr sz="1200">
              <a:solidFill>
                <a:srgbClr val="0E101A"/>
              </a:solidFill>
            </a:endParaRPr>
          </a:p>
        </p:txBody>
      </p:sp>
      <p:pic>
        <p:nvPicPr>
          <p:cNvPr id="363" name="Google Shape;363;p8"/>
          <p:cNvPicPr preferRelativeResize="0"/>
          <p:nvPr/>
        </p:nvPicPr>
        <p:blipFill>
          <a:blip r:embed="rId3">
            <a:alphaModFix/>
          </a:blip>
          <a:stretch>
            <a:fillRect/>
          </a:stretch>
        </p:blipFill>
        <p:spPr>
          <a:xfrm>
            <a:off x="4114800" y="838925"/>
            <a:ext cx="3893951" cy="2032475"/>
          </a:xfrm>
          <a:prstGeom prst="rect">
            <a:avLst/>
          </a:prstGeom>
          <a:noFill/>
          <a:ln>
            <a:noFill/>
          </a:ln>
        </p:spPr>
      </p:pic>
      <p:sp>
        <p:nvSpPr>
          <p:cNvPr id="364" name="Google Shape;364;p8"/>
          <p:cNvSpPr txBox="1"/>
          <p:nvPr/>
        </p:nvSpPr>
        <p:spPr>
          <a:xfrm>
            <a:off x="5456763" y="2776000"/>
            <a:ext cx="1656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p9"/>
          <p:cNvSpPr txBox="1">
            <a:spLocks noGrp="1"/>
          </p:cNvSpPr>
          <p:nvPr>
            <p:ph type="title"/>
          </p:nvPr>
        </p:nvSpPr>
        <p:spPr>
          <a:xfrm>
            <a:off x="72650" y="226025"/>
            <a:ext cx="12192000" cy="11451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accent1"/>
              </a:buClr>
              <a:buSzPts val="3400"/>
              <a:buFont typeface="Arial"/>
              <a:buNone/>
            </a:pPr>
            <a:r>
              <a:rPr lang="en-US"/>
              <a:t>How Ritz Carlton meet/exceed guest expectations</a:t>
            </a:r>
            <a:endParaRPr/>
          </a:p>
        </p:txBody>
      </p:sp>
      <p:sp>
        <p:nvSpPr>
          <p:cNvPr id="370" name="Google Shape;370;p9"/>
          <p:cNvSpPr txBox="1">
            <a:spLocks noGrp="1"/>
          </p:cNvSpPr>
          <p:nvPr>
            <p:ph type="body" idx="1"/>
          </p:nvPr>
        </p:nvSpPr>
        <p:spPr>
          <a:xfrm>
            <a:off x="838200" y="5031866"/>
            <a:ext cx="10515600" cy="1145100"/>
          </a:xfrm>
          <a:prstGeom prst="rect">
            <a:avLst/>
          </a:prstGeom>
          <a:noFill/>
          <a:ln>
            <a:noFill/>
          </a:ln>
        </p:spPr>
        <p:txBody>
          <a:bodyPr spcFirstLastPara="1" wrap="square" lIns="91425" tIns="45700" rIns="91425" bIns="45700" anchor="ctr" anchorCtr="0">
            <a:normAutofit/>
          </a:bodyPr>
          <a:lstStyle/>
          <a:p>
            <a:pPr marL="0" lvl="0" indent="0" algn="just" rtl="0">
              <a:lnSpc>
                <a:spcPct val="150000"/>
              </a:lnSpc>
              <a:spcBef>
                <a:spcPts val="0"/>
              </a:spcBef>
              <a:spcAft>
                <a:spcPts val="1000"/>
              </a:spcAft>
              <a:buSzPts val="2000"/>
              <a:buNone/>
            </a:pPr>
            <a:r>
              <a:rPr lang="en-US" sz="1200">
                <a:latin typeface="Arial"/>
                <a:ea typeface="Arial"/>
                <a:cs typeface="Arial"/>
                <a:sym typeface="Arial"/>
              </a:rPr>
              <a:t>Experiencing the latest technology fulfills the maximum expectations of the guest. Make the guest special as they think they didn't waste their money as it is appropriately utilized. Sometimes some guests demand something, and hotels try to fulfill their demands quickly. </a:t>
            </a:r>
            <a:endParaRPr sz="1200">
              <a:latin typeface="Arial"/>
              <a:ea typeface="Arial"/>
              <a:cs typeface="Arial"/>
              <a:sym typeface="Arial"/>
            </a:endParaRPr>
          </a:p>
        </p:txBody>
      </p:sp>
      <p:pic>
        <p:nvPicPr>
          <p:cNvPr id="371" name="Google Shape;371;p9"/>
          <p:cNvPicPr preferRelativeResize="0"/>
          <p:nvPr/>
        </p:nvPicPr>
        <p:blipFill>
          <a:blip r:embed="rId3">
            <a:alphaModFix/>
          </a:blip>
          <a:stretch>
            <a:fillRect/>
          </a:stretch>
        </p:blipFill>
        <p:spPr>
          <a:xfrm>
            <a:off x="3651700" y="1371125"/>
            <a:ext cx="5033912" cy="3355941"/>
          </a:xfrm>
          <a:prstGeom prst="rect">
            <a:avLst/>
          </a:prstGeom>
          <a:noFill/>
          <a:ln>
            <a:noFill/>
          </a:ln>
        </p:spPr>
      </p:pic>
      <p:sp>
        <p:nvSpPr>
          <p:cNvPr id="372" name="Google Shape;372;p9"/>
          <p:cNvSpPr txBox="1"/>
          <p:nvPr/>
        </p:nvSpPr>
        <p:spPr>
          <a:xfrm>
            <a:off x="5340488" y="4727075"/>
            <a:ext cx="1656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378" name="Google Shape;378;g200f011d9bc_0_0"/>
          <p:cNvSpPr txBox="1">
            <a:spLocks noGrp="1"/>
          </p:cNvSpPr>
          <p:nvPr>
            <p:ph type="title"/>
          </p:nvPr>
        </p:nvSpPr>
        <p:spPr>
          <a:xfrm>
            <a:off x="838200" y="365126"/>
            <a:ext cx="10515600" cy="1145100"/>
          </a:xfrm>
          <a:prstGeom prst="rect">
            <a:avLst/>
          </a:prstGeom>
        </p:spPr>
        <p:txBody>
          <a:bodyPr spcFirstLastPara="1" wrap="square" lIns="91425" tIns="45700" rIns="91425" bIns="45700" anchor="b" anchorCtr="0">
            <a:normAutofit/>
          </a:bodyPr>
          <a:lstStyle/>
          <a:p>
            <a:pPr marL="0" marR="0" lvl="0" indent="0" algn="ctr" rtl="0">
              <a:lnSpc>
                <a:spcPct val="150000"/>
              </a:lnSpc>
              <a:spcBef>
                <a:spcPts val="0"/>
              </a:spcBef>
              <a:spcAft>
                <a:spcPts val="1000"/>
              </a:spcAft>
              <a:buClr>
                <a:schemeClr val="accent1"/>
              </a:buClr>
              <a:buSzPts val="3400"/>
              <a:buFont typeface="Arial"/>
              <a:buNone/>
            </a:pPr>
            <a:r>
              <a:rPr lang="en-US" b="1">
                <a:solidFill>
                  <a:srgbClr val="0E101A"/>
                </a:solidFill>
                <a:latin typeface="Arial"/>
                <a:ea typeface="Arial"/>
                <a:cs typeface="Arial"/>
                <a:sym typeface="Arial"/>
              </a:rPr>
              <a:t>Conclusion</a:t>
            </a:r>
            <a:endParaRPr b="1">
              <a:solidFill>
                <a:srgbClr val="0E101A"/>
              </a:solidFill>
              <a:latin typeface="Arial"/>
              <a:ea typeface="Arial"/>
              <a:cs typeface="Arial"/>
              <a:sym typeface="Arial"/>
            </a:endParaRPr>
          </a:p>
        </p:txBody>
      </p:sp>
      <p:sp>
        <p:nvSpPr>
          <p:cNvPr id="379" name="Google Shape;379;g200f011d9bc_0_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ctr" anchorCtr="0">
            <a:normAutofit/>
          </a:bodyPr>
          <a:lstStyle/>
          <a:p>
            <a:pPr marL="0" lvl="0" indent="0" algn="just" rtl="0">
              <a:lnSpc>
                <a:spcPct val="150000"/>
              </a:lnSpc>
              <a:spcBef>
                <a:spcPts val="0"/>
              </a:spcBef>
              <a:spcAft>
                <a:spcPts val="1000"/>
              </a:spcAft>
              <a:buNone/>
            </a:pPr>
            <a:r>
              <a:rPr lang="en-US" sz="1200">
                <a:latin typeface="Arial"/>
                <a:ea typeface="Arial"/>
                <a:cs typeface="Arial"/>
                <a:sym typeface="Arial"/>
              </a:rPr>
              <a:t>The Ritz Carlton's guest services and facilities are tailored to provide exceptional, personalized service to guests. They include amenities such as a concierge, room service, housekeeping, transportation, and more. These services and facilities are intended to enhance the guest experience and set the hotel apart from competitors.</a:t>
            </a:r>
            <a:endParaRPr sz="1200">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83"/>
        <p:cNvGrpSpPr/>
        <p:nvPr/>
      </p:nvGrpSpPr>
      <p:grpSpPr>
        <a:xfrm>
          <a:off x="0" y="0"/>
          <a:ext cx="0" cy="0"/>
          <a:chOff x="0" y="0"/>
          <a:chExt cx="0" cy="0"/>
        </a:xfrm>
      </p:grpSpPr>
      <p:sp>
        <p:nvSpPr>
          <p:cNvPr id="384" name="Google Shape;384;p10"/>
          <p:cNvSpPr txBox="1"/>
          <p:nvPr/>
        </p:nvSpPr>
        <p:spPr>
          <a:xfrm>
            <a:off x="-70" y="424275"/>
            <a:ext cx="12192000" cy="6156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400" b="1">
                <a:solidFill>
                  <a:schemeClr val="dk2"/>
                </a:solidFill>
              </a:rPr>
              <a:t>Reference</a:t>
            </a:r>
            <a:endParaRPr>
              <a:solidFill>
                <a:schemeClr val="dk2"/>
              </a:solidFill>
            </a:endParaRPr>
          </a:p>
        </p:txBody>
      </p:sp>
      <p:sp>
        <p:nvSpPr>
          <p:cNvPr id="385" name="Google Shape;385;p10"/>
          <p:cNvSpPr txBox="1"/>
          <p:nvPr/>
        </p:nvSpPr>
        <p:spPr>
          <a:xfrm>
            <a:off x="206350" y="1171100"/>
            <a:ext cx="11739900" cy="5346900"/>
          </a:xfrm>
          <a:prstGeom prst="rect">
            <a:avLst/>
          </a:prstGeom>
          <a:noFill/>
          <a:ln>
            <a:noFill/>
          </a:ln>
        </p:spPr>
        <p:txBody>
          <a:bodyPr spcFirstLastPara="1" wrap="square" lIns="91425" tIns="91425" rIns="91425" bIns="91425" anchor="ctr" anchorCtr="0">
            <a:noAutofit/>
          </a:bodyPr>
          <a:lstStyle/>
          <a:p>
            <a:pPr marL="457200" lvl="0" indent="-304800" algn="just" rtl="0">
              <a:lnSpc>
                <a:spcPct val="150000"/>
              </a:lnSpc>
              <a:spcBef>
                <a:spcPts val="0"/>
              </a:spcBef>
              <a:spcAft>
                <a:spcPts val="0"/>
              </a:spcAft>
              <a:buSzPts val="1200"/>
              <a:buAutoNum type="arabicPeriod"/>
            </a:pPr>
            <a:r>
              <a:rPr lang="en-US" sz="1200"/>
              <a:t>Digital Persuasion (2013) Digital Persuasion in Action Rule 2: How Ritz-Carlton Uses Social Media as the Fuel to Build Relationships Online and Offline [Blog] 11 November, Available at: https://www.3blmedia.com/news/digital-persuasion-action-rule-2-how-ritz-carlton-uses-social-media-fuel-build-relationships (Accessed: 25 January 2023)</a:t>
            </a:r>
            <a:endParaRPr sz="1200"/>
          </a:p>
          <a:p>
            <a:pPr marL="457200" lvl="0" indent="-304800" algn="just" rtl="0">
              <a:lnSpc>
                <a:spcPct val="150000"/>
              </a:lnSpc>
              <a:spcBef>
                <a:spcPts val="0"/>
              </a:spcBef>
              <a:spcAft>
                <a:spcPts val="0"/>
              </a:spcAft>
              <a:buSzPts val="1200"/>
              <a:buAutoNum type="arabicPeriod"/>
            </a:pPr>
            <a:r>
              <a:rPr lang="en-US" sz="1200"/>
              <a:t>Estis R. (2012) How Ritz-Carlton Delivers Amazing Customer Service [Blog] 13 November, Available at: https://ryanestis.com/sales-performance/how-ritz-carlton-delivers-amazing-customer-service/ (Accessed: 25 January 2023)</a:t>
            </a:r>
            <a:endParaRPr sz="1200"/>
          </a:p>
          <a:p>
            <a:pPr marL="457200" lvl="0" indent="-304800" algn="just" rtl="0">
              <a:lnSpc>
                <a:spcPct val="150000"/>
              </a:lnSpc>
              <a:spcBef>
                <a:spcPts val="0"/>
              </a:spcBef>
              <a:spcAft>
                <a:spcPts val="0"/>
              </a:spcAft>
              <a:buSzPts val="1200"/>
              <a:buAutoNum type="arabicPeriod"/>
            </a:pPr>
            <a:r>
              <a:rPr lang="en-US" sz="1200"/>
              <a:t>Gilon (2020) Why is hospitality important in businesses? [Blog] 8 August, Available at: https://www.glion.edu/magazine/hospitality-important-businesses/ (Accessed: 25 December  2023)</a:t>
            </a:r>
            <a:endParaRPr sz="1200"/>
          </a:p>
          <a:p>
            <a:pPr marL="457200" lvl="0" indent="-304800" algn="just" rtl="0">
              <a:lnSpc>
                <a:spcPct val="150000"/>
              </a:lnSpc>
              <a:spcBef>
                <a:spcPts val="0"/>
              </a:spcBef>
              <a:spcAft>
                <a:spcPts val="0"/>
              </a:spcAft>
              <a:buSzPts val="1200"/>
              <a:buAutoNum type="arabicPeriod"/>
            </a:pPr>
            <a:r>
              <a:rPr lang="en-US" sz="1200"/>
              <a:t>Hemp P. (2002) My Week as a Room-Service Waiter at the Ritz [Blog] June, Available at: https://hbr.org/2002/06/my-week-as-a-room-service-waiter-at-the-ritz (Accessed: 25 January 2023)</a:t>
            </a:r>
            <a:endParaRPr sz="1200"/>
          </a:p>
          <a:p>
            <a:pPr marL="457200" lvl="0" indent="-304800" algn="just" rtl="0">
              <a:lnSpc>
                <a:spcPct val="150000"/>
              </a:lnSpc>
              <a:spcBef>
                <a:spcPts val="0"/>
              </a:spcBef>
              <a:spcAft>
                <a:spcPts val="0"/>
              </a:spcAft>
              <a:buSzPts val="1200"/>
              <a:buAutoNum type="arabicPeriod"/>
            </a:pPr>
            <a:r>
              <a:rPr lang="en-US" sz="1200"/>
              <a:t>Lloydbottom M. (2021) Outstanding Service Case Study: Ritz Carlton Hotels [Blog] November 1, Available at: https://www.ignitepracticemanagement.com/blog/outstanding-service-case-study-ritz-carlton-hotels/ (Accessed: 25 January 2023)</a:t>
            </a:r>
            <a:endParaRPr sz="1200"/>
          </a:p>
          <a:p>
            <a:pPr marL="457200" lvl="0" indent="-304800" algn="just" rtl="0">
              <a:lnSpc>
                <a:spcPct val="150000"/>
              </a:lnSpc>
              <a:spcBef>
                <a:spcPts val="0"/>
              </a:spcBef>
              <a:spcAft>
                <a:spcPts val="0"/>
              </a:spcAft>
              <a:buSzPts val="1200"/>
              <a:buAutoNum type="arabicPeriod"/>
            </a:pPr>
            <a:r>
              <a:rPr lang="en-US" sz="1200"/>
              <a:t>Morin C. (2019) How the Ritz-Carlton Creates a 5 Star Customer Experience [Blog] 13 December, Available at: https://crm.org/articles/ritz-carlton-gold-standards (Accessed: 25 December 2023)</a:t>
            </a:r>
            <a:endParaRPr sz="1200"/>
          </a:p>
          <a:p>
            <a:pPr marL="457200" lvl="0" indent="-304800" algn="just" rtl="0">
              <a:lnSpc>
                <a:spcPct val="150000"/>
              </a:lnSpc>
              <a:spcBef>
                <a:spcPts val="0"/>
              </a:spcBef>
              <a:spcAft>
                <a:spcPts val="0"/>
              </a:spcAft>
              <a:buSzPts val="1200"/>
              <a:buAutoNum type="arabicPeriod"/>
            </a:pPr>
            <a:r>
              <a:rPr lang="en-US" sz="1200"/>
              <a:t>Swarbrooke J &amp; Horner S. (2011) Consumer Behaviour in Tourism 2nd Ed. Oxford, Butterworth.</a:t>
            </a:r>
            <a:endParaRPr sz="1200"/>
          </a:p>
          <a:p>
            <a:pPr marL="457200" lvl="0" indent="-304800" algn="just" rtl="0">
              <a:lnSpc>
                <a:spcPct val="150000"/>
              </a:lnSpc>
              <a:spcBef>
                <a:spcPts val="0"/>
              </a:spcBef>
              <a:spcAft>
                <a:spcPts val="0"/>
              </a:spcAft>
              <a:buSzPts val="1200"/>
              <a:buAutoNum type="arabicPeriod"/>
            </a:pPr>
            <a:r>
              <a:rPr lang="en-US" sz="1200"/>
              <a:t>Valenti A. (2020) Pro Tip Blog: The Ritz Carlton St. Thomas [Blog] 6 August, Available at: https://www.ourismantravel.com/blog/pro-tip-blog-the-ritz-carlton-st-thomas/ (Accessed: 25 January 2023)</a:t>
            </a:r>
            <a:endParaRPr sz="1200"/>
          </a:p>
          <a:p>
            <a:pPr marL="457200" lvl="0" indent="-304800" algn="just" rtl="0">
              <a:lnSpc>
                <a:spcPct val="150000"/>
              </a:lnSpc>
              <a:spcBef>
                <a:spcPts val="0"/>
              </a:spcBef>
              <a:spcAft>
                <a:spcPts val="0"/>
              </a:spcAft>
              <a:buSzPts val="1200"/>
              <a:buAutoNum type="arabicPeriod"/>
            </a:pPr>
            <a:r>
              <a:rPr lang="en-US" sz="1200"/>
              <a:t>Vallen. G.K $ Vallen, Jerome J. (2014) Check-out managing Hotel Operations ninth Edition: pearson new international.</a:t>
            </a:r>
            <a:endParaRPr sz="1200"/>
          </a:p>
          <a:p>
            <a:pPr marL="457200" lvl="0" indent="-304800" algn="just" rtl="0">
              <a:lnSpc>
                <a:spcPct val="150000"/>
              </a:lnSpc>
              <a:spcBef>
                <a:spcPts val="0"/>
              </a:spcBef>
              <a:spcAft>
                <a:spcPts val="0"/>
              </a:spcAft>
              <a:buSzPts val="1200"/>
              <a:buAutoNum type="arabicPeriod"/>
            </a:pPr>
            <a:r>
              <a:rPr lang="en-US" sz="1200"/>
              <a:t>Wan A. (2015) </a:t>
            </a:r>
            <a:r>
              <a:rPr lang="en-US" sz="1200" i="1"/>
              <a:t>The Ritz-Carlton: Ladies and Gentlemen Serving Ladies and Gentlemen </a:t>
            </a:r>
            <a:r>
              <a:rPr lang="en-US" sz="1200"/>
              <a:t>[Blog] 8 December, Available at: </a:t>
            </a:r>
            <a:r>
              <a:rPr lang="en-US" sz="1200" u="sng">
                <a:solidFill>
                  <a:schemeClr val="hlink"/>
                </a:solidFill>
                <a:hlinkClick r:id="rId3"/>
              </a:rPr>
              <a:t>https://d3.harvard.edu/platform-rctom/submission/the-ritz-carlton-ladies-and-gentlemen-serving-ladies-and-gentlemen/</a:t>
            </a:r>
            <a:r>
              <a:rPr lang="en-US" sz="1200"/>
              <a:t> (Accessed: 25 January 2023)</a:t>
            </a:r>
            <a:endParaRPr sz="12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sp>
        <p:nvSpPr>
          <p:cNvPr id="390" name="Google Shape;390;p11"/>
          <p:cNvSpPr txBox="1"/>
          <p:nvPr/>
        </p:nvSpPr>
        <p:spPr>
          <a:xfrm>
            <a:off x="2129399" y="3198150"/>
            <a:ext cx="7933200" cy="461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400" b="1">
                <a:solidFill>
                  <a:srgbClr val="0E101A"/>
                </a:solidFill>
              </a:rPr>
              <a:t>THANK YOU</a:t>
            </a:r>
            <a:endParaRPr sz="2400" b="1">
              <a:solidFill>
                <a:srgbClr val="0E101A"/>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CitySketch">
      <a:dk1>
        <a:srgbClr val="3D372E"/>
      </a:dk1>
      <a:lt1>
        <a:srgbClr val="FFFFFF"/>
      </a:lt1>
      <a:dk2>
        <a:srgbClr val="000000"/>
      </a:dk2>
      <a:lt2>
        <a:srgbClr val="E0ECE1"/>
      </a:lt2>
      <a:accent1>
        <a:srgbClr val="B2D0B4"/>
      </a:accent1>
      <a:accent2>
        <a:srgbClr val="88A5BA"/>
      </a:accent2>
      <a:accent3>
        <a:srgbClr val="909F5F"/>
      </a:accent3>
      <a:accent4>
        <a:srgbClr val="C9A057"/>
      </a:accent4>
      <a:accent5>
        <a:srgbClr val="DA7D60"/>
      </a:accent5>
      <a:accent6>
        <a:srgbClr val="978975"/>
      </a:accent6>
      <a:hlink>
        <a:srgbClr val="C9A057"/>
      </a:hlink>
      <a:folHlink>
        <a:srgbClr val="97897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850</Words>
  <Application>Microsoft Office PowerPoint</Application>
  <PresentationFormat>Widescreen</PresentationFormat>
  <Paragraphs>59</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Nunito</vt:lpstr>
      <vt:lpstr>Calibri</vt:lpstr>
      <vt:lpstr>Century Schoolbook</vt:lpstr>
      <vt:lpstr>Maven Pro</vt:lpstr>
      <vt:lpstr>Arial</vt:lpstr>
      <vt:lpstr>Momentum</vt:lpstr>
      <vt:lpstr>Hospitality &amp; Guest Service of Ritz Carlton  Student Name :  khaleda hayder Student ID: 2214476 Lecturer Name: Lisa Bassler</vt:lpstr>
      <vt:lpstr>Table Of Content</vt:lpstr>
      <vt:lpstr>About  Ritz Carlton</vt:lpstr>
      <vt:lpstr>Targeted Audiences</vt:lpstr>
      <vt:lpstr>Nature, Scope and Role of Guest Services and Facilities</vt:lpstr>
      <vt:lpstr>Why Guest Services Needed</vt:lpstr>
      <vt:lpstr>Importance of hospitality</vt:lpstr>
      <vt:lpstr>How Ritz Carlton meet/exceed guest expectations</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 of Ritz Carlton  Subject : Student Name :  khaleda hayder Lecturer Name: Lisa Bassler</dc:title>
  <dc:creator>Khaleda</dc:creator>
  <cp:lastModifiedBy>khaleda hayder</cp:lastModifiedBy>
  <cp:revision>2</cp:revision>
  <dcterms:created xsi:type="dcterms:W3CDTF">2023-01-17T14:03:40Z</dcterms:created>
  <dcterms:modified xsi:type="dcterms:W3CDTF">2023-02-01T18:31:16Z</dcterms:modified>
</cp:coreProperties>
</file>