
<file path=[Content_Types].xml><?xml version="1.0" encoding="utf-8"?>
<Types xmlns="http://schemas.openxmlformats.org/package/2006/content-types">
  <Default Extension="jpeg" ContentType="image/jpeg"/>
  <Default Extension="jp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8" r:id="rId1"/>
  </p:sldMasterIdLst>
  <p:notesMasterIdLst>
    <p:notesMasterId r:id="rId18"/>
  </p:notesMasterIdLst>
  <p:sldIdLst>
    <p:sldId id="256" r:id="rId2"/>
    <p:sldId id="284" r:id="rId3"/>
    <p:sldId id="422" r:id="rId4"/>
    <p:sldId id="432" r:id="rId5"/>
    <p:sldId id="423" r:id="rId6"/>
    <p:sldId id="424" r:id="rId7"/>
    <p:sldId id="425" r:id="rId8"/>
    <p:sldId id="426" r:id="rId9"/>
    <p:sldId id="427" r:id="rId10"/>
    <p:sldId id="267" r:id="rId11"/>
    <p:sldId id="433" r:id="rId12"/>
    <p:sldId id="428" r:id="rId13"/>
    <p:sldId id="429" r:id="rId14"/>
    <p:sldId id="430" r:id="rId15"/>
    <p:sldId id="264" r:id="rId16"/>
    <p:sldId id="265" r:id="rId17"/>
  </p:sldIdLst>
  <p:sldSz cx="12192000" cy="6858000"/>
  <p:notesSz cx="6858000" cy="9144000"/>
  <p:defaultTextStyle>
    <a:defPPr>
      <a:defRPr lang="en-US"/>
    </a:defPPr>
    <a:lvl1pPr algn="l" rtl="0" eaLnBrk="0" fontAlgn="base" hangingPunct="0">
      <a:spcBef>
        <a:spcPct val="0"/>
      </a:spcBef>
      <a:spcAft>
        <a:spcPct val="0"/>
      </a:spcAft>
      <a:defRPr kern="1200">
        <a:solidFill>
          <a:schemeClr val="tx1"/>
        </a:solidFill>
        <a:latin typeface="Avenir Next LT Pro" panose="020B0504020202020204" pitchFamily="34" charset="0"/>
        <a:ea typeface="+mn-ea"/>
        <a:cs typeface="+mn-cs"/>
      </a:defRPr>
    </a:lvl1pPr>
    <a:lvl2pPr marL="457200" algn="l" rtl="0" eaLnBrk="0" fontAlgn="base" hangingPunct="0">
      <a:spcBef>
        <a:spcPct val="0"/>
      </a:spcBef>
      <a:spcAft>
        <a:spcPct val="0"/>
      </a:spcAft>
      <a:defRPr kern="1200">
        <a:solidFill>
          <a:schemeClr val="tx1"/>
        </a:solidFill>
        <a:latin typeface="Avenir Next LT Pro" panose="020B0504020202020204" pitchFamily="34" charset="0"/>
        <a:ea typeface="+mn-ea"/>
        <a:cs typeface="+mn-cs"/>
      </a:defRPr>
    </a:lvl2pPr>
    <a:lvl3pPr marL="914400" algn="l" rtl="0" eaLnBrk="0" fontAlgn="base" hangingPunct="0">
      <a:spcBef>
        <a:spcPct val="0"/>
      </a:spcBef>
      <a:spcAft>
        <a:spcPct val="0"/>
      </a:spcAft>
      <a:defRPr kern="1200">
        <a:solidFill>
          <a:schemeClr val="tx1"/>
        </a:solidFill>
        <a:latin typeface="Avenir Next LT Pro" panose="020B0504020202020204" pitchFamily="34" charset="0"/>
        <a:ea typeface="+mn-ea"/>
        <a:cs typeface="+mn-cs"/>
      </a:defRPr>
    </a:lvl3pPr>
    <a:lvl4pPr marL="1371600" algn="l" rtl="0" eaLnBrk="0" fontAlgn="base" hangingPunct="0">
      <a:spcBef>
        <a:spcPct val="0"/>
      </a:spcBef>
      <a:spcAft>
        <a:spcPct val="0"/>
      </a:spcAft>
      <a:defRPr kern="1200">
        <a:solidFill>
          <a:schemeClr val="tx1"/>
        </a:solidFill>
        <a:latin typeface="Avenir Next LT Pro" panose="020B0504020202020204" pitchFamily="34" charset="0"/>
        <a:ea typeface="+mn-ea"/>
        <a:cs typeface="+mn-cs"/>
      </a:defRPr>
    </a:lvl4pPr>
    <a:lvl5pPr marL="1828800" algn="l" rtl="0" eaLnBrk="0" fontAlgn="base" hangingPunct="0">
      <a:spcBef>
        <a:spcPct val="0"/>
      </a:spcBef>
      <a:spcAft>
        <a:spcPct val="0"/>
      </a:spcAft>
      <a:defRPr kern="1200">
        <a:solidFill>
          <a:schemeClr val="tx1"/>
        </a:solidFill>
        <a:latin typeface="Avenir Next LT Pro" panose="020B0504020202020204" pitchFamily="34" charset="0"/>
        <a:ea typeface="+mn-ea"/>
        <a:cs typeface="+mn-cs"/>
      </a:defRPr>
    </a:lvl5pPr>
    <a:lvl6pPr marL="2286000" algn="l" defTabSz="914400" rtl="0" eaLnBrk="1" latinLnBrk="0" hangingPunct="1">
      <a:defRPr kern="1200">
        <a:solidFill>
          <a:schemeClr val="tx1"/>
        </a:solidFill>
        <a:latin typeface="Avenir Next LT Pro" panose="020B0504020202020204" pitchFamily="34" charset="0"/>
        <a:ea typeface="+mn-ea"/>
        <a:cs typeface="+mn-cs"/>
      </a:defRPr>
    </a:lvl6pPr>
    <a:lvl7pPr marL="2743200" algn="l" defTabSz="914400" rtl="0" eaLnBrk="1" latinLnBrk="0" hangingPunct="1">
      <a:defRPr kern="1200">
        <a:solidFill>
          <a:schemeClr val="tx1"/>
        </a:solidFill>
        <a:latin typeface="Avenir Next LT Pro" panose="020B0504020202020204" pitchFamily="34" charset="0"/>
        <a:ea typeface="+mn-ea"/>
        <a:cs typeface="+mn-cs"/>
      </a:defRPr>
    </a:lvl7pPr>
    <a:lvl8pPr marL="3200400" algn="l" defTabSz="914400" rtl="0" eaLnBrk="1" latinLnBrk="0" hangingPunct="1">
      <a:defRPr kern="1200">
        <a:solidFill>
          <a:schemeClr val="tx1"/>
        </a:solidFill>
        <a:latin typeface="Avenir Next LT Pro" panose="020B0504020202020204" pitchFamily="34" charset="0"/>
        <a:ea typeface="+mn-ea"/>
        <a:cs typeface="+mn-cs"/>
      </a:defRPr>
    </a:lvl8pPr>
    <a:lvl9pPr marL="3657600" algn="l" defTabSz="914400" rtl="0" eaLnBrk="1" latinLnBrk="0" hangingPunct="1">
      <a:defRPr kern="1200">
        <a:solidFill>
          <a:schemeClr val="tx1"/>
        </a:solidFill>
        <a:latin typeface="Avenir Next LT Pro" panose="020B0504020202020204" pitchFamily="34" charset="0"/>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8BB9ACD-CD94-4136-9B00-6254B1C495F5}" v="6" dt="2024-11-27T11:55:44.33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979" autoAdjust="0"/>
    <p:restoredTop sz="94660"/>
  </p:normalViewPr>
  <p:slideViewPr>
    <p:cSldViewPr snapToGrid="0">
      <p:cViewPr varScale="1">
        <p:scale>
          <a:sx n="86" d="100"/>
          <a:sy n="86" d="100"/>
        </p:scale>
        <p:origin x="48" y="45"/>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980DB59-9A33-4E51-95DC-ED93B88EF327}"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DFB7BB36-CF3A-456A-991D-5F241D0329F1}">
      <dgm:prSet/>
      <dgm:spPr/>
      <dgm:t>
        <a:bodyPr/>
        <a:lstStyle/>
        <a:p>
          <a:r>
            <a:rPr lang="en-GB"/>
            <a:t>PowerPoint: Should augment what you’re talking about</a:t>
          </a:r>
          <a:endParaRPr lang="en-US"/>
        </a:p>
      </dgm:t>
    </dgm:pt>
    <dgm:pt modelId="{E1C58633-B72C-48A1-A400-040ABA088CC3}" type="parTrans" cxnId="{B87B4AA5-DFD4-46EE-B84A-CA20F31E46C8}">
      <dgm:prSet/>
      <dgm:spPr/>
      <dgm:t>
        <a:bodyPr/>
        <a:lstStyle/>
        <a:p>
          <a:endParaRPr lang="en-US"/>
        </a:p>
      </dgm:t>
    </dgm:pt>
    <dgm:pt modelId="{E081F9A0-9BFC-4F53-8724-E1AC7842A05C}" type="sibTrans" cxnId="{B87B4AA5-DFD4-46EE-B84A-CA20F31E46C8}">
      <dgm:prSet/>
      <dgm:spPr/>
      <dgm:t>
        <a:bodyPr/>
        <a:lstStyle/>
        <a:p>
          <a:endParaRPr lang="en-US"/>
        </a:p>
      </dgm:t>
    </dgm:pt>
    <dgm:pt modelId="{3599307E-D8D4-4B48-B1E5-CD24B5DE082F}">
      <dgm:prSet/>
      <dgm:spPr/>
      <dgm:t>
        <a:bodyPr/>
        <a:lstStyle/>
        <a:p>
          <a:r>
            <a:rPr lang="en-GB"/>
            <a:t>It’s not a set of notes to read out</a:t>
          </a:r>
          <a:endParaRPr lang="en-US"/>
        </a:p>
      </dgm:t>
    </dgm:pt>
    <dgm:pt modelId="{7A4C3686-F30F-4D9B-B5C1-77F1E0DABFE6}" type="parTrans" cxnId="{9349FC1B-1470-472B-888B-1D567391E3BE}">
      <dgm:prSet/>
      <dgm:spPr/>
      <dgm:t>
        <a:bodyPr/>
        <a:lstStyle/>
        <a:p>
          <a:endParaRPr lang="en-US"/>
        </a:p>
      </dgm:t>
    </dgm:pt>
    <dgm:pt modelId="{DD289BE8-9CF8-4273-84A6-CEB06BA08709}" type="sibTrans" cxnId="{9349FC1B-1470-472B-888B-1D567391E3BE}">
      <dgm:prSet/>
      <dgm:spPr/>
      <dgm:t>
        <a:bodyPr/>
        <a:lstStyle/>
        <a:p>
          <a:endParaRPr lang="en-US"/>
        </a:p>
      </dgm:t>
    </dgm:pt>
    <dgm:pt modelId="{AF99C46E-829E-4A52-8ED4-BC0612348222}">
      <dgm:prSet/>
      <dgm:spPr/>
      <dgm:t>
        <a:bodyPr/>
        <a:lstStyle/>
        <a:p>
          <a:r>
            <a:rPr lang="en-GB"/>
            <a:t>Adds a visual dimension</a:t>
          </a:r>
          <a:endParaRPr lang="en-US"/>
        </a:p>
      </dgm:t>
    </dgm:pt>
    <dgm:pt modelId="{A962ADCD-A0DC-4C1A-8AF6-BFD2B991350E}" type="parTrans" cxnId="{9573CB76-D8F6-48B7-A806-3B685A4D49C0}">
      <dgm:prSet/>
      <dgm:spPr/>
      <dgm:t>
        <a:bodyPr/>
        <a:lstStyle/>
        <a:p>
          <a:endParaRPr lang="en-US"/>
        </a:p>
      </dgm:t>
    </dgm:pt>
    <dgm:pt modelId="{631F4DB1-47E7-4EA7-9242-718DDA783A2E}" type="sibTrans" cxnId="{9573CB76-D8F6-48B7-A806-3B685A4D49C0}">
      <dgm:prSet/>
      <dgm:spPr/>
      <dgm:t>
        <a:bodyPr/>
        <a:lstStyle/>
        <a:p>
          <a:endParaRPr lang="en-US"/>
        </a:p>
      </dgm:t>
    </dgm:pt>
    <dgm:pt modelId="{74FD200B-FCE9-40B0-A5BB-742A8A3D75B5}">
      <dgm:prSet/>
      <dgm:spPr/>
      <dgm:t>
        <a:bodyPr/>
        <a:lstStyle/>
        <a:p>
          <a:r>
            <a:rPr lang="en-GB"/>
            <a:t>Can be used for key information e.g. spelling, dates…</a:t>
          </a:r>
          <a:endParaRPr lang="en-US"/>
        </a:p>
      </dgm:t>
    </dgm:pt>
    <dgm:pt modelId="{A11B0724-4BF7-4A8E-89B3-5401FBE80268}" type="parTrans" cxnId="{D19F8525-9897-43C7-9948-D6B8C40BCA03}">
      <dgm:prSet/>
      <dgm:spPr/>
      <dgm:t>
        <a:bodyPr/>
        <a:lstStyle/>
        <a:p>
          <a:endParaRPr lang="en-US"/>
        </a:p>
      </dgm:t>
    </dgm:pt>
    <dgm:pt modelId="{CEAF6BA5-7C05-4DD7-87C3-56FA97781376}" type="sibTrans" cxnId="{D19F8525-9897-43C7-9948-D6B8C40BCA03}">
      <dgm:prSet/>
      <dgm:spPr/>
      <dgm:t>
        <a:bodyPr/>
        <a:lstStyle/>
        <a:p>
          <a:endParaRPr lang="en-US"/>
        </a:p>
      </dgm:t>
    </dgm:pt>
    <dgm:pt modelId="{022DAC4D-9F84-4D88-8110-CB9A05932E52}" type="pres">
      <dgm:prSet presAssocID="{8980DB59-9A33-4E51-95DC-ED93B88EF327}" presName="vert0" presStyleCnt="0">
        <dgm:presLayoutVars>
          <dgm:dir/>
          <dgm:animOne val="branch"/>
          <dgm:animLvl val="lvl"/>
        </dgm:presLayoutVars>
      </dgm:prSet>
      <dgm:spPr/>
    </dgm:pt>
    <dgm:pt modelId="{A82B536D-502F-47A1-8F6D-2ECABC2AAFD7}" type="pres">
      <dgm:prSet presAssocID="{DFB7BB36-CF3A-456A-991D-5F241D0329F1}" presName="thickLine" presStyleLbl="alignNode1" presStyleIdx="0" presStyleCnt="4"/>
      <dgm:spPr/>
    </dgm:pt>
    <dgm:pt modelId="{40E54401-6FDE-4E5F-941B-0BA334AE4192}" type="pres">
      <dgm:prSet presAssocID="{DFB7BB36-CF3A-456A-991D-5F241D0329F1}" presName="horz1" presStyleCnt="0"/>
      <dgm:spPr/>
    </dgm:pt>
    <dgm:pt modelId="{53C847EF-63E2-4023-94FA-A3507D1B1AF7}" type="pres">
      <dgm:prSet presAssocID="{DFB7BB36-CF3A-456A-991D-5F241D0329F1}" presName="tx1" presStyleLbl="revTx" presStyleIdx="0" presStyleCnt="4"/>
      <dgm:spPr/>
    </dgm:pt>
    <dgm:pt modelId="{98EDA162-F28D-478B-B6EA-47135EBDBE30}" type="pres">
      <dgm:prSet presAssocID="{DFB7BB36-CF3A-456A-991D-5F241D0329F1}" presName="vert1" presStyleCnt="0"/>
      <dgm:spPr/>
    </dgm:pt>
    <dgm:pt modelId="{9F020CB6-D9DE-44C7-9DE0-E52117EBB320}" type="pres">
      <dgm:prSet presAssocID="{3599307E-D8D4-4B48-B1E5-CD24B5DE082F}" presName="thickLine" presStyleLbl="alignNode1" presStyleIdx="1" presStyleCnt="4"/>
      <dgm:spPr/>
    </dgm:pt>
    <dgm:pt modelId="{615AD7FC-979B-4A25-ACC0-909CF11A1442}" type="pres">
      <dgm:prSet presAssocID="{3599307E-D8D4-4B48-B1E5-CD24B5DE082F}" presName="horz1" presStyleCnt="0"/>
      <dgm:spPr/>
    </dgm:pt>
    <dgm:pt modelId="{FA126A8D-A17F-4BCD-9579-00E71AB5305E}" type="pres">
      <dgm:prSet presAssocID="{3599307E-D8D4-4B48-B1E5-CD24B5DE082F}" presName="tx1" presStyleLbl="revTx" presStyleIdx="1" presStyleCnt="4"/>
      <dgm:spPr/>
    </dgm:pt>
    <dgm:pt modelId="{F1604F80-CF31-4D8E-AA2D-09B165A9F7BF}" type="pres">
      <dgm:prSet presAssocID="{3599307E-D8D4-4B48-B1E5-CD24B5DE082F}" presName="vert1" presStyleCnt="0"/>
      <dgm:spPr/>
    </dgm:pt>
    <dgm:pt modelId="{16CA529A-6C7C-4FE4-94D1-BD80FA9B1C93}" type="pres">
      <dgm:prSet presAssocID="{AF99C46E-829E-4A52-8ED4-BC0612348222}" presName="thickLine" presStyleLbl="alignNode1" presStyleIdx="2" presStyleCnt="4"/>
      <dgm:spPr/>
    </dgm:pt>
    <dgm:pt modelId="{7FE2EBA3-9CE3-4E80-890C-29EFAD6312A1}" type="pres">
      <dgm:prSet presAssocID="{AF99C46E-829E-4A52-8ED4-BC0612348222}" presName="horz1" presStyleCnt="0"/>
      <dgm:spPr/>
    </dgm:pt>
    <dgm:pt modelId="{8A0EBE36-0EA1-4CFF-9FE3-0704106EB6CA}" type="pres">
      <dgm:prSet presAssocID="{AF99C46E-829E-4A52-8ED4-BC0612348222}" presName="tx1" presStyleLbl="revTx" presStyleIdx="2" presStyleCnt="4"/>
      <dgm:spPr/>
    </dgm:pt>
    <dgm:pt modelId="{94EC4AD7-D62A-4A4A-8244-36DF5101BA70}" type="pres">
      <dgm:prSet presAssocID="{AF99C46E-829E-4A52-8ED4-BC0612348222}" presName="vert1" presStyleCnt="0"/>
      <dgm:spPr/>
    </dgm:pt>
    <dgm:pt modelId="{0B588830-92E9-4B57-8D18-5C17BA88966B}" type="pres">
      <dgm:prSet presAssocID="{74FD200B-FCE9-40B0-A5BB-742A8A3D75B5}" presName="thickLine" presStyleLbl="alignNode1" presStyleIdx="3" presStyleCnt="4"/>
      <dgm:spPr/>
    </dgm:pt>
    <dgm:pt modelId="{5FFD8C2A-965A-4FF1-B3D0-FEE1CD2AF30B}" type="pres">
      <dgm:prSet presAssocID="{74FD200B-FCE9-40B0-A5BB-742A8A3D75B5}" presName="horz1" presStyleCnt="0"/>
      <dgm:spPr/>
    </dgm:pt>
    <dgm:pt modelId="{05907354-1545-4F61-B993-C2223D94A18A}" type="pres">
      <dgm:prSet presAssocID="{74FD200B-FCE9-40B0-A5BB-742A8A3D75B5}" presName="tx1" presStyleLbl="revTx" presStyleIdx="3" presStyleCnt="4"/>
      <dgm:spPr/>
    </dgm:pt>
    <dgm:pt modelId="{549B062A-2640-4059-A1E5-F9771D8902FF}" type="pres">
      <dgm:prSet presAssocID="{74FD200B-FCE9-40B0-A5BB-742A8A3D75B5}" presName="vert1" presStyleCnt="0"/>
      <dgm:spPr/>
    </dgm:pt>
  </dgm:ptLst>
  <dgm:cxnLst>
    <dgm:cxn modelId="{4E14FC16-EC67-4447-91EC-2D1F374D5416}" type="presOf" srcId="{8980DB59-9A33-4E51-95DC-ED93B88EF327}" destId="{022DAC4D-9F84-4D88-8110-CB9A05932E52}" srcOrd="0" destOrd="0" presId="urn:microsoft.com/office/officeart/2008/layout/LinedList"/>
    <dgm:cxn modelId="{9349FC1B-1470-472B-888B-1D567391E3BE}" srcId="{8980DB59-9A33-4E51-95DC-ED93B88EF327}" destId="{3599307E-D8D4-4B48-B1E5-CD24B5DE082F}" srcOrd="1" destOrd="0" parTransId="{7A4C3686-F30F-4D9B-B5C1-77F1E0DABFE6}" sibTransId="{DD289BE8-9CF8-4273-84A6-CEB06BA08709}"/>
    <dgm:cxn modelId="{D19F8525-9897-43C7-9948-D6B8C40BCA03}" srcId="{8980DB59-9A33-4E51-95DC-ED93B88EF327}" destId="{74FD200B-FCE9-40B0-A5BB-742A8A3D75B5}" srcOrd="3" destOrd="0" parTransId="{A11B0724-4BF7-4A8E-89B3-5401FBE80268}" sibTransId="{CEAF6BA5-7C05-4DD7-87C3-56FA97781376}"/>
    <dgm:cxn modelId="{9573CB76-D8F6-48B7-A806-3B685A4D49C0}" srcId="{8980DB59-9A33-4E51-95DC-ED93B88EF327}" destId="{AF99C46E-829E-4A52-8ED4-BC0612348222}" srcOrd="2" destOrd="0" parTransId="{A962ADCD-A0DC-4C1A-8AF6-BFD2B991350E}" sibTransId="{631F4DB1-47E7-4EA7-9242-718DDA783A2E}"/>
    <dgm:cxn modelId="{B3C80E8E-91A4-4AEC-BC50-C32CCCB6B70F}" type="presOf" srcId="{AF99C46E-829E-4A52-8ED4-BC0612348222}" destId="{8A0EBE36-0EA1-4CFF-9FE3-0704106EB6CA}" srcOrd="0" destOrd="0" presId="urn:microsoft.com/office/officeart/2008/layout/LinedList"/>
    <dgm:cxn modelId="{B87B4AA5-DFD4-46EE-B84A-CA20F31E46C8}" srcId="{8980DB59-9A33-4E51-95DC-ED93B88EF327}" destId="{DFB7BB36-CF3A-456A-991D-5F241D0329F1}" srcOrd="0" destOrd="0" parTransId="{E1C58633-B72C-48A1-A400-040ABA088CC3}" sibTransId="{E081F9A0-9BFC-4F53-8724-E1AC7842A05C}"/>
    <dgm:cxn modelId="{13D531CE-2165-4738-830B-34F3AB012237}" type="presOf" srcId="{3599307E-D8D4-4B48-B1E5-CD24B5DE082F}" destId="{FA126A8D-A17F-4BCD-9579-00E71AB5305E}" srcOrd="0" destOrd="0" presId="urn:microsoft.com/office/officeart/2008/layout/LinedList"/>
    <dgm:cxn modelId="{FEA73CD9-DE08-48BA-B82C-D7C5173BFFEC}" type="presOf" srcId="{DFB7BB36-CF3A-456A-991D-5F241D0329F1}" destId="{53C847EF-63E2-4023-94FA-A3507D1B1AF7}" srcOrd="0" destOrd="0" presId="urn:microsoft.com/office/officeart/2008/layout/LinedList"/>
    <dgm:cxn modelId="{CE3F8BE2-D2F7-44E8-9F29-23C580698B03}" type="presOf" srcId="{74FD200B-FCE9-40B0-A5BB-742A8A3D75B5}" destId="{05907354-1545-4F61-B993-C2223D94A18A}" srcOrd="0" destOrd="0" presId="urn:microsoft.com/office/officeart/2008/layout/LinedList"/>
    <dgm:cxn modelId="{05D9285B-A932-42DF-A9E2-9D81CA44086D}" type="presParOf" srcId="{022DAC4D-9F84-4D88-8110-CB9A05932E52}" destId="{A82B536D-502F-47A1-8F6D-2ECABC2AAFD7}" srcOrd="0" destOrd="0" presId="urn:microsoft.com/office/officeart/2008/layout/LinedList"/>
    <dgm:cxn modelId="{31D22EA7-8D7F-4D8B-B62E-DEC2C010DA64}" type="presParOf" srcId="{022DAC4D-9F84-4D88-8110-CB9A05932E52}" destId="{40E54401-6FDE-4E5F-941B-0BA334AE4192}" srcOrd="1" destOrd="0" presId="urn:microsoft.com/office/officeart/2008/layout/LinedList"/>
    <dgm:cxn modelId="{F1E2AF40-2421-442A-9527-75E180725BAB}" type="presParOf" srcId="{40E54401-6FDE-4E5F-941B-0BA334AE4192}" destId="{53C847EF-63E2-4023-94FA-A3507D1B1AF7}" srcOrd="0" destOrd="0" presId="urn:microsoft.com/office/officeart/2008/layout/LinedList"/>
    <dgm:cxn modelId="{7ED9A8AE-7267-4B29-81C7-8E35FEC70054}" type="presParOf" srcId="{40E54401-6FDE-4E5F-941B-0BA334AE4192}" destId="{98EDA162-F28D-478B-B6EA-47135EBDBE30}" srcOrd="1" destOrd="0" presId="urn:microsoft.com/office/officeart/2008/layout/LinedList"/>
    <dgm:cxn modelId="{7AE4E4E7-E05D-422C-9571-DCC631C345A4}" type="presParOf" srcId="{022DAC4D-9F84-4D88-8110-CB9A05932E52}" destId="{9F020CB6-D9DE-44C7-9DE0-E52117EBB320}" srcOrd="2" destOrd="0" presId="urn:microsoft.com/office/officeart/2008/layout/LinedList"/>
    <dgm:cxn modelId="{2456A977-8889-4C34-B126-8F185E463FC1}" type="presParOf" srcId="{022DAC4D-9F84-4D88-8110-CB9A05932E52}" destId="{615AD7FC-979B-4A25-ACC0-909CF11A1442}" srcOrd="3" destOrd="0" presId="urn:microsoft.com/office/officeart/2008/layout/LinedList"/>
    <dgm:cxn modelId="{707593B2-3970-4919-88F1-F2503D791DF7}" type="presParOf" srcId="{615AD7FC-979B-4A25-ACC0-909CF11A1442}" destId="{FA126A8D-A17F-4BCD-9579-00E71AB5305E}" srcOrd="0" destOrd="0" presId="urn:microsoft.com/office/officeart/2008/layout/LinedList"/>
    <dgm:cxn modelId="{9D250F34-E211-44A1-B7AF-3AAB0D1F0762}" type="presParOf" srcId="{615AD7FC-979B-4A25-ACC0-909CF11A1442}" destId="{F1604F80-CF31-4D8E-AA2D-09B165A9F7BF}" srcOrd="1" destOrd="0" presId="urn:microsoft.com/office/officeart/2008/layout/LinedList"/>
    <dgm:cxn modelId="{54DD86C0-9D84-422E-8C6B-BBAAE64128E4}" type="presParOf" srcId="{022DAC4D-9F84-4D88-8110-CB9A05932E52}" destId="{16CA529A-6C7C-4FE4-94D1-BD80FA9B1C93}" srcOrd="4" destOrd="0" presId="urn:microsoft.com/office/officeart/2008/layout/LinedList"/>
    <dgm:cxn modelId="{F6C34C36-A2D0-480A-B346-157A80190D26}" type="presParOf" srcId="{022DAC4D-9F84-4D88-8110-CB9A05932E52}" destId="{7FE2EBA3-9CE3-4E80-890C-29EFAD6312A1}" srcOrd="5" destOrd="0" presId="urn:microsoft.com/office/officeart/2008/layout/LinedList"/>
    <dgm:cxn modelId="{34571DF0-53D7-4E60-98D6-ADD9B86CDDB6}" type="presParOf" srcId="{7FE2EBA3-9CE3-4E80-890C-29EFAD6312A1}" destId="{8A0EBE36-0EA1-4CFF-9FE3-0704106EB6CA}" srcOrd="0" destOrd="0" presId="urn:microsoft.com/office/officeart/2008/layout/LinedList"/>
    <dgm:cxn modelId="{8203090F-21DE-40C4-A131-1B3D4F8F47FD}" type="presParOf" srcId="{7FE2EBA3-9CE3-4E80-890C-29EFAD6312A1}" destId="{94EC4AD7-D62A-4A4A-8244-36DF5101BA70}" srcOrd="1" destOrd="0" presId="urn:microsoft.com/office/officeart/2008/layout/LinedList"/>
    <dgm:cxn modelId="{8AFD154C-9F51-4BDB-9E43-C55952045605}" type="presParOf" srcId="{022DAC4D-9F84-4D88-8110-CB9A05932E52}" destId="{0B588830-92E9-4B57-8D18-5C17BA88966B}" srcOrd="6" destOrd="0" presId="urn:microsoft.com/office/officeart/2008/layout/LinedList"/>
    <dgm:cxn modelId="{C8D50390-DBFB-4190-B163-D4DDAB35B5A5}" type="presParOf" srcId="{022DAC4D-9F84-4D88-8110-CB9A05932E52}" destId="{5FFD8C2A-965A-4FF1-B3D0-FEE1CD2AF30B}" srcOrd="7" destOrd="0" presId="urn:microsoft.com/office/officeart/2008/layout/LinedList"/>
    <dgm:cxn modelId="{564A87C5-7D91-4F28-A713-77B84C002433}" type="presParOf" srcId="{5FFD8C2A-965A-4FF1-B3D0-FEE1CD2AF30B}" destId="{05907354-1545-4F61-B993-C2223D94A18A}" srcOrd="0" destOrd="0" presId="urn:microsoft.com/office/officeart/2008/layout/LinedList"/>
    <dgm:cxn modelId="{45C90684-84DE-4B79-85B2-71FF126673D4}" type="presParOf" srcId="{5FFD8C2A-965A-4FF1-B3D0-FEE1CD2AF30B}" destId="{549B062A-2640-4059-A1E5-F9771D8902FF}"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AA2EDC9-0358-4E40-9FF5-A75F2BAE0AC8}"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6B5A4749-9F64-4C5A-A5CD-C67B310AF5F5}">
      <dgm:prSet/>
      <dgm:spPr/>
      <dgm:t>
        <a:bodyPr/>
        <a:lstStyle/>
        <a:p>
          <a:r>
            <a:rPr lang="en-GB"/>
            <a:t>Accuracy – spelling, content, etc.</a:t>
          </a:r>
          <a:endParaRPr lang="en-US"/>
        </a:p>
      </dgm:t>
    </dgm:pt>
    <dgm:pt modelId="{3A2E920A-DEF8-48BA-8319-574895C25F2C}" type="parTrans" cxnId="{DA8419E0-F0AC-4133-9C9A-41F7D75D2419}">
      <dgm:prSet/>
      <dgm:spPr/>
      <dgm:t>
        <a:bodyPr/>
        <a:lstStyle/>
        <a:p>
          <a:endParaRPr lang="en-US"/>
        </a:p>
      </dgm:t>
    </dgm:pt>
    <dgm:pt modelId="{16CE4D46-82B2-4092-B94C-F1F89FE5A0E1}" type="sibTrans" cxnId="{DA8419E0-F0AC-4133-9C9A-41F7D75D2419}">
      <dgm:prSet/>
      <dgm:spPr/>
      <dgm:t>
        <a:bodyPr/>
        <a:lstStyle/>
        <a:p>
          <a:endParaRPr lang="en-US"/>
        </a:p>
      </dgm:t>
    </dgm:pt>
    <dgm:pt modelId="{2E4224FA-B032-4EEA-A991-265463046169}">
      <dgm:prSet/>
      <dgm:spPr/>
      <dgm:t>
        <a:bodyPr/>
        <a:lstStyle/>
        <a:p>
          <a:r>
            <a:rPr lang="en-GB"/>
            <a:t>Brevity – slides should be brief</a:t>
          </a:r>
          <a:endParaRPr lang="en-US"/>
        </a:p>
      </dgm:t>
    </dgm:pt>
    <dgm:pt modelId="{CE89F4FA-B89F-483D-85C2-239573B1A60C}" type="parTrans" cxnId="{69A37369-1B76-450B-A2EE-F935BDD85E3E}">
      <dgm:prSet/>
      <dgm:spPr/>
      <dgm:t>
        <a:bodyPr/>
        <a:lstStyle/>
        <a:p>
          <a:endParaRPr lang="en-US"/>
        </a:p>
      </dgm:t>
    </dgm:pt>
    <dgm:pt modelId="{A775802E-8B11-4217-8FBD-148BFE5D081F}" type="sibTrans" cxnId="{69A37369-1B76-450B-A2EE-F935BDD85E3E}">
      <dgm:prSet/>
      <dgm:spPr/>
      <dgm:t>
        <a:bodyPr/>
        <a:lstStyle/>
        <a:p>
          <a:endParaRPr lang="en-US"/>
        </a:p>
      </dgm:t>
    </dgm:pt>
    <dgm:pt modelId="{8FD3893D-327D-4505-8EF1-B6623F8DB899}">
      <dgm:prSet/>
      <dgm:spPr/>
      <dgm:t>
        <a:bodyPr/>
        <a:lstStyle/>
        <a:p>
          <a:r>
            <a:rPr lang="en-GB"/>
            <a:t>Clarity – neat, simple, uncluttered</a:t>
          </a:r>
          <a:endParaRPr lang="en-US"/>
        </a:p>
      </dgm:t>
    </dgm:pt>
    <dgm:pt modelId="{3E5132C2-422F-4DEE-B0F8-7FAF3939CB1A}" type="parTrans" cxnId="{5090F863-7CF9-41F3-BBAC-A1FEFAFC1B77}">
      <dgm:prSet/>
      <dgm:spPr/>
      <dgm:t>
        <a:bodyPr/>
        <a:lstStyle/>
        <a:p>
          <a:endParaRPr lang="en-US"/>
        </a:p>
      </dgm:t>
    </dgm:pt>
    <dgm:pt modelId="{AE2842C6-54F9-4BC6-8E6B-4CFFB04001FF}" type="sibTrans" cxnId="{5090F863-7CF9-41F3-BBAC-A1FEFAFC1B77}">
      <dgm:prSet/>
      <dgm:spPr/>
      <dgm:t>
        <a:bodyPr/>
        <a:lstStyle/>
        <a:p>
          <a:endParaRPr lang="en-US"/>
        </a:p>
      </dgm:t>
    </dgm:pt>
    <dgm:pt modelId="{130B6243-8F58-4FEC-894A-B425088D1059}" type="pres">
      <dgm:prSet presAssocID="{6AA2EDC9-0358-4E40-9FF5-A75F2BAE0AC8}" presName="vert0" presStyleCnt="0">
        <dgm:presLayoutVars>
          <dgm:dir/>
          <dgm:animOne val="branch"/>
          <dgm:animLvl val="lvl"/>
        </dgm:presLayoutVars>
      </dgm:prSet>
      <dgm:spPr/>
    </dgm:pt>
    <dgm:pt modelId="{2A821F9B-CCA0-4ED3-B141-8037E5B3AC5C}" type="pres">
      <dgm:prSet presAssocID="{6B5A4749-9F64-4C5A-A5CD-C67B310AF5F5}" presName="thickLine" presStyleLbl="alignNode1" presStyleIdx="0" presStyleCnt="3"/>
      <dgm:spPr/>
    </dgm:pt>
    <dgm:pt modelId="{C1A679C4-0DAA-4C55-9975-33E88EDC6143}" type="pres">
      <dgm:prSet presAssocID="{6B5A4749-9F64-4C5A-A5CD-C67B310AF5F5}" presName="horz1" presStyleCnt="0"/>
      <dgm:spPr/>
    </dgm:pt>
    <dgm:pt modelId="{EC03C983-38C2-411C-9AA8-36E4E3BAF3AA}" type="pres">
      <dgm:prSet presAssocID="{6B5A4749-9F64-4C5A-A5CD-C67B310AF5F5}" presName="tx1" presStyleLbl="revTx" presStyleIdx="0" presStyleCnt="3"/>
      <dgm:spPr/>
    </dgm:pt>
    <dgm:pt modelId="{7A902313-F588-4C47-8C63-B6B08229BFF4}" type="pres">
      <dgm:prSet presAssocID="{6B5A4749-9F64-4C5A-A5CD-C67B310AF5F5}" presName="vert1" presStyleCnt="0"/>
      <dgm:spPr/>
    </dgm:pt>
    <dgm:pt modelId="{2C53456A-AB69-4474-8967-17885E519172}" type="pres">
      <dgm:prSet presAssocID="{2E4224FA-B032-4EEA-A991-265463046169}" presName="thickLine" presStyleLbl="alignNode1" presStyleIdx="1" presStyleCnt="3"/>
      <dgm:spPr/>
    </dgm:pt>
    <dgm:pt modelId="{CAD0D262-99E1-401A-BD4E-CC7F192A50EF}" type="pres">
      <dgm:prSet presAssocID="{2E4224FA-B032-4EEA-A991-265463046169}" presName="horz1" presStyleCnt="0"/>
      <dgm:spPr/>
    </dgm:pt>
    <dgm:pt modelId="{9D03C7FD-7606-41D1-86F3-90E261AD1FDB}" type="pres">
      <dgm:prSet presAssocID="{2E4224FA-B032-4EEA-A991-265463046169}" presName="tx1" presStyleLbl="revTx" presStyleIdx="1" presStyleCnt="3"/>
      <dgm:spPr/>
    </dgm:pt>
    <dgm:pt modelId="{1CAB9EDB-3EB4-40B2-A7E1-30DF08723278}" type="pres">
      <dgm:prSet presAssocID="{2E4224FA-B032-4EEA-A991-265463046169}" presName="vert1" presStyleCnt="0"/>
      <dgm:spPr/>
    </dgm:pt>
    <dgm:pt modelId="{646CD373-5E9E-477A-9FD5-84FE46F6B4AA}" type="pres">
      <dgm:prSet presAssocID="{8FD3893D-327D-4505-8EF1-B6623F8DB899}" presName="thickLine" presStyleLbl="alignNode1" presStyleIdx="2" presStyleCnt="3"/>
      <dgm:spPr/>
    </dgm:pt>
    <dgm:pt modelId="{0857EBD6-97B1-40D5-B6B1-72B746262F51}" type="pres">
      <dgm:prSet presAssocID="{8FD3893D-327D-4505-8EF1-B6623F8DB899}" presName="horz1" presStyleCnt="0"/>
      <dgm:spPr/>
    </dgm:pt>
    <dgm:pt modelId="{B7463DAE-AF08-4959-B6D6-6ABD1A15F002}" type="pres">
      <dgm:prSet presAssocID="{8FD3893D-327D-4505-8EF1-B6623F8DB899}" presName="tx1" presStyleLbl="revTx" presStyleIdx="2" presStyleCnt="3"/>
      <dgm:spPr/>
    </dgm:pt>
    <dgm:pt modelId="{30DF3FE5-561A-4BCD-9AE3-8087E33E58DC}" type="pres">
      <dgm:prSet presAssocID="{8FD3893D-327D-4505-8EF1-B6623F8DB899}" presName="vert1" presStyleCnt="0"/>
      <dgm:spPr/>
    </dgm:pt>
  </dgm:ptLst>
  <dgm:cxnLst>
    <dgm:cxn modelId="{ED0E8411-9301-426B-BE74-86D505BA33E9}" type="presOf" srcId="{6B5A4749-9F64-4C5A-A5CD-C67B310AF5F5}" destId="{EC03C983-38C2-411C-9AA8-36E4E3BAF3AA}" srcOrd="0" destOrd="0" presId="urn:microsoft.com/office/officeart/2008/layout/LinedList"/>
    <dgm:cxn modelId="{72294639-F63F-42F1-9396-59B9EDD0669E}" type="presOf" srcId="{2E4224FA-B032-4EEA-A991-265463046169}" destId="{9D03C7FD-7606-41D1-86F3-90E261AD1FDB}" srcOrd="0" destOrd="0" presId="urn:microsoft.com/office/officeart/2008/layout/LinedList"/>
    <dgm:cxn modelId="{651F723F-BD49-4B8D-96F4-B0396E0F84A1}" type="presOf" srcId="{8FD3893D-327D-4505-8EF1-B6623F8DB899}" destId="{B7463DAE-AF08-4959-B6D6-6ABD1A15F002}" srcOrd="0" destOrd="0" presId="urn:microsoft.com/office/officeart/2008/layout/LinedList"/>
    <dgm:cxn modelId="{5090F863-7CF9-41F3-BBAC-A1FEFAFC1B77}" srcId="{6AA2EDC9-0358-4E40-9FF5-A75F2BAE0AC8}" destId="{8FD3893D-327D-4505-8EF1-B6623F8DB899}" srcOrd="2" destOrd="0" parTransId="{3E5132C2-422F-4DEE-B0F8-7FAF3939CB1A}" sibTransId="{AE2842C6-54F9-4BC6-8E6B-4CFFB04001FF}"/>
    <dgm:cxn modelId="{69A37369-1B76-450B-A2EE-F935BDD85E3E}" srcId="{6AA2EDC9-0358-4E40-9FF5-A75F2BAE0AC8}" destId="{2E4224FA-B032-4EEA-A991-265463046169}" srcOrd="1" destOrd="0" parTransId="{CE89F4FA-B89F-483D-85C2-239573B1A60C}" sibTransId="{A775802E-8B11-4217-8FBD-148BFE5D081F}"/>
    <dgm:cxn modelId="{CFD86FD9-4310-4A43-94C1-30BC709A3084}" type="presOf" srcId="{6AA2EDC9-0358-4E40-9FF5-A75F2BAE0AC8}" destId="{130B6243-8F58-4FEC-894A-B425088D1059}" srcOrd="0" destOrd="0" presId="urn:microsoft.com/office/officeart/2008/layout/LinedList"/>
    <dgm:cxn modelId="{DA8419E0-F0AC-4133-9C9A-41F7D75D2419}" srcId="{6AA2EDC9-0358-4E40-9FF5-A75F2BAE0AC8}" destId="{6B5A4749-9F64-4C5A-A5CD-C67B310AF5F5}" srcOrd="0" destOrd="0" parTransId="{3A2E920A-DEF8-48BA-8319-574895C25F2C}" sibTransId="{16CE4D46-82B2-4092-B94C-F1F89FE5A0E1}"/>
    <dgm:cxn modelId="{FC121A6D-9594-4F8D-876C-CCEA72E2A47F}" type="presParOf" srcId="{130B6243-8F58-4FEC-894A-B425088D1059}" destId="{2A821F9B-CCA0-4ED3-B141-8037E5B3AC5C}" srcOrd="0" destOrd="0" presId="urn:microsoft.com/office/officeart/2008/layout/LinedList"/>
    <dgm:cxn modelId="{E14919DB-CDB9-4B10-AB07-2C312D7C0788}" type="presParOf" srcId="{130B6243-8F58-4FEC-894A-B425088D1059}" destId="{C1A679C4-0DAA-4C55-9975-33E88EDC6143}" srcOrd="1" destOrd="0" presId="urn:microsoft.com/office/officeart/2008/layout/LinedList"/>
    <dgm:cxn modelId="{698FDA0E-40C9-4E66-8AB1-F012D7FF5079}" type="presParOf" srcId="{C1A679C4-0DAA-4C55-9975-33E88EDC6143}" destId="{EC03C983-38C2-411C-9AA8-36E4E3BAF3AA}" srcOrd="0" destOrd="0" presId="urn:microsoft.com/office/officeart/2008/layout/LinedList"/>
    <dgm:cxn modelId="{C180219B-E74A-4E6C-85DC-962138B66A32}" type="presParOf" srcId="{C1A679C4-0DAA-4C55-9975-33E88EDC6143}" destId="{7A902313-F588-4C47-8C63-B6B08229BFF4}" srcOrd="1" destOrd="0" presId="urn:microsoft.com/office/officeart/2008/layout/LinedList"/>
    <dgm:cxn modelId="{ABA30412-1C41-4E42-BCD2-B433AAC405D7}" type="presParOf" srcId="{130B6243-8F58-4FEC-894A-B425088D1059}" destId="{2C53456A-AB69-4474-8967-17885E519172}" srcOrd="2" destOrd="0" presId="urn:microsoft.com/office/officeart/2008/layout/LinedList"/>
    <dgm:cxn modelId="{1FBAAB3A-56B5-4826-B62E-2CA133E11F62}" type="presParOf" srcId="{130B6243-8F58-4FEC-894A-B425088D1059}" destId="{CAD0D262-99E1-401A-BD4E-CC7F192A50EF}" srcOrd="3" destOrd="0" presId="urn:microsoft.com/office/officeart/2008/layout/LinedList"/>
    <dgm:cxn modelId="{01FAA6A0-F7DC-453F-8888-AF931A59AAFC}" type="presParOf" srcId="{CAD0D262-99E1-401A-BD4E-CC7F192A50EF}" destId="{9D03C7FD-7606-41D1-86F3-90E261AD1FDB}" srcOrd="0" destOrd="0" presId="urn:microsoft.com/office/officeart/2008/layout/LinedList"/>
    <dgm:cxn modelId="{3A12E0E4-D20A-4D04-B861-B31CF05C0294}" type="presParOf" srcId="{CAD0D262-99E1-401A-BD4E-CC7F192A50EF}" destId="{1CAB9EDB-3EB4-40B2-A7E1-30DF08723278}" srcOrd="1" destOrd="0" presId="urn:microsoft.com/office/officeart/2008/layout/LinedList"/>
    <dgm:cxn modelId="{BB8A608E-0F8B-4FAE-B152-C2C7FC97B416}" type="presParOf" srcId="{130B6243-8F58-4FEC-894A-B425088D1059}" destId="{646CD373-5E9E-477A-9FD5-84FE46F6B4AA}" srcOrd="4" destOrd="0" presId="urn:microsoft.com/office/officeart/2008/layout/LinedList"/>
    <dgm:cxn modelId="{C706EEAC-852A-4EFA-A34A-FDEC2818F96C}" type="presParOf" srcId="{130B6243-8F58-4FEC-894A-B425088D1059}" destId="{0857EBD6-97B1-40D5-B6B1-72B746262F51}" srcOrd="5" destOrd="0" presId="urn:microsoft.com/office/officeart/2008/layout/LinedList"/>
    <dgm:cxn modelId="{D6CFE409-3DA5-43A5-8A8F-DFF4F5AD3FAF}" type="presParOf" srcId="{0857EBD6-97B1-40D5-B6B1-72B746262F51}" destId="{B7463DAE-AF08-4959-B6D6-6ABD1A15F002}" srcOrd="0" destOrd="0" presId="urn:microsoft.com/office/officeart/2008/layout/LinedList"/>
    <dgm:cxn modelId="{82F3FA33-824C-45BE-AC04-BCDBE4F4C295}" type="presParOf" srcId="{0857EBD6-97B1-40D5-B6B1-72B746262F51}" destId="{30DF3FE5-561A-4BCD-9AE3-8087E33E58DC}"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1CDB16FA-B3CB-4596-B253-CE988D19164D}" type="doc">
      <dgm:prSet loTypeId="urn:microsoft.com/office/officeart/2008/layout/LinedList" loCatId="list" qsTypeId="urn:microsoft.com/office/officeart/2005/8/quickstyle/simple1" qsCatId="simple" csTypeId="urn:microsoft.com/office/officeart/2005/8/colors/colorful1" csCatId="colorful"/>
      <dgm:spPr/>
      <dgm:t>
        <a:bodyPr/>
        <a:lstStyle/>
        <a:p>
          <a:endParaRPr lang="en-US"/>
        </a:p>
      </dgm:t>
    </dgm:pt>
    <dgm:pt modelId="{522D3A08-6838-4043-AFC4-88148FF1DA8F}">
      <dgm:prSet/>
      <dgm:spPr/>
      <dgm:t>
        <a:bodyPr/>
        <a:lstStyle/>
        <a:p>
          <a:r>
            <a:rPr lang="en-GB"/>
            <a:t>One slide for one concept/idea</a:t>
          </a:r>
          <a:endParaRPr lang="en-US"/>
        </a:p>
      </dgm:t>
    </dgm:pt>
    <dgm:pt modelId="{DBAD81E7-2EF2-447A-83AC-CB38DBD2878A}" type="parTrans" cxnId="{6632D5B7-F805-4BA9-93D1-070999852B6B}">
      <dgm:prSet/>
      <dgm:spPr/>
      <dgm:t>
        <a:bodyPr/>
        <a:lstStyle/>
        <a:p>
          <a:endParaRPr lang="en-US"/>
        </a:p>
      </dgm:t>
    </dgm:pt>
    <dgm:pt modelId="{2870FC09-4AC7-4CCF-97FA-876AFD791CFF}" type="sibTrans" cxnId="{6632D5B7-F805-4BA9-93D1-070999852B6B}">
      <dgm:prSet/>
      <dgm:spPr/>
      <dgm:t>
        <a:bodyPr/>
        <a:lstStyle/>
        <a:p>
          <a:endParaRPr lang="en-US"/>
        </a:p>
      </dgm:t>
    </dgm:pt>
    <dgm:pt modelId="{536CC3EB-B5A9-4237-82F4-E074749D512C}">
      <dgm:prSet/>
      <dgm:spPr/>
      <dgm:t>
        <a:bodyPr/>
        <a:lstStyle/>
        <a:p>
          <a:r>
            <a:rPr lang="en-GB"/>
            <a:t>Essential ideas in point form</a:t>
          </a:r>
          <a:endParaRPr lang="en-US"/>
        </a:p>
      </dgm:t>
    </dgm:pt>
    <dgm:pt modelId="{D92DB830-583A-4491-9BFC-9E2D136D7B92}" type="parTrans" cxnId="{0C21F9B5-C468-477E-8F9B-624E5D73DB6D}">
      <dgm:prSet/>
      <dgm:spPr/>
      <dgm:t>
        <a:bodyPr/>
        <a:lstStyle/>
        <a:p>
          <a:endParaRPr lang="en-US"/>
        </a:p>
      </dgm:t>
    </dgm:pt>
    <dgm:pt modelId="{A364FBF9-A817-4DD4-811A-F06EAEC9DA9D}" type="sibTrans" cxnId="{0C21F9B5-C468-477E-8F9B-624E5D73DB6D}">
      <dgm:prSet/>
      <dgm:spPr/>
      <dgm:t>
        <a:bodyPr/>
        <a:lstStyle/>
        <a:p>
          <a:endParaRPr lang="en-US"/>
        </a:p>
      </dgm:t>
    </dgm:pt>
    <dgm:pt modelId="{08817CED-474E-4158-AC6A-FABFCABC11F7}">
      <dgm:prSet/>
      <dgm:spPr/>
      <dgm:t>
        <a:bodyPr/>
        <a:lstStyle/>
        <a:p>
          <a:r>
            <a:rPr lang="en-GB"/>
            <a:t>Don’t cram too much on one slide!</a:t>
          </a:r>
          <a:endParaRPr lang="en-US"/>
        </a:p>
      </dgm:t>
    </dgm:pt>
    <dgm:pt modelId="{B81C6002-6D4D-429F-AC50-3632D8FF244B}" type="parTrans" cxnId="{40466344-4C84-4F4C-A576-C132CF474F59}">
      <dgm:prSet/>
      <dgm:spPr/>
      <dgm:t>
        <a:bodyPr/>
        <a:lstStyle/>
        <a:p>
          <a:endParaRPr lang="en-US"/>
        </a:p>
      </dgm:t>
    </dgm:pt>
    <dgm:pt modelId="{F343DAF2-5B76-4753-B639-B65E57AC1962}" type="sibTrans" cxnId="{40466344-4C84-4F4C-A576-C132CF474F59}">
      <dgm:prSet/>
      <dgm:spPr/>
      <dgm:t>
        <a:bodyPr/>
        <a:lstStyle/>
        <a:p>
          <a:endParaRPr lang="en-US"/>
        </a:p>
      </dgm:t>
    </dgm:pt>
    <dgm:pt modelId="{0E68405D-85EC-424E-9062-CC0FAD651BF5}">
      <dgm:prSet/>
      <dgm:spPr/>
      <dgm:t>
        <a:bodyPr/>
        <a:lstStyle/>
        <a:p>
          <a:r>
            <a:rPr lang="en-GB"/>
            <a:t>Avoid clutter</a:t>
          </a:r>
          <a:endParaRPr lang="en-US"/>
        </a:p>
      </dgm:t>
    </dgm:pt>
    <dgm:pt modelId="{84F56B2E-D8F8-4BE1-B712-BCD248FCB377}" type="parTrans" cxnId="{72CF03B5-CA5A-4B98-9259-C47A5814E64B}">
      <dgm:prSet/>
      <dgm:spPr/>
      <dgm:t>
        <a:bodyPr/>
        <a:lstStyle/>
        <a:p>
          <a:endParaRPr lang="en-US"/>
        </a:p>
      </dgm:t>
    </dgm:pt>
    <dgm:pt modelId="{5A99A15C-BA8A-4518-AAF1-4F8F5A140FC3}" type="sibTrans" cxnId="{72CF03B5-CA5A-4B98-9259-C47A5814E64B}">
      <dgm:prSet/>
      <dgm:spPr/>
      <dgm:t>
        <a:bodyPr/>
        <a:lstStyle/>
        <a:p>
          <a:endParaRPr lang="en-US"/>
        </a:p>
      </dgm:t>
    </dgm:pt>
    <dgm:pt modelId="{48554E25-B5D7-4444-9584-5CD1C8D530CB}">
      <dgm:prSet/>
      <dgm:spPr/>
      <dgm:t>
        <a:bodyPr/>
        <a:lstStyle/>
        <a:p>
          <a:r>
            <a:rPr lang="en-GB"/>
            <a:t>Use a clear font</a:t>
          </a:r>
          <a:endParaRPr lang="en-US"/>
        </a:p>
      </dgm:t>
    </dgm:pt>
    <dgm:pt modelId="{084C8740-BA52-4C36-A0AB-225B47A1E8B6}" type="parTrans" cxnId="{9A210278-B3B5-4EDD-A6FF-E2F7C26A782C}">
      <dgm:prSet/>
      <dgm:spPr/>
      <dgm:t>
        <a:bodyPr/>
        <a:lstStyle/>
        <a:p>
          <a:endParaRPr lang="en-US"/>
        </a:p>
      </dgm:t>
    </dgm:pt>
    <dgm:pt modelId="{6A36A561-8446-4EF3-8F2E-1F97CAD32625}" type="sibTrans" cxnId="{9A210278-B3B5-4EDD-A6FF-E2F7C26A782C}">
      <dgm:prSet/>
      <dgm:spPr/>
      <dgm:t>
        <a:bodyPr/>
        <a:lstStyle/>
        <a:p>
          <a:endParaRPr lang="en-US"/>
        </a:p>
      </dgm:t>
    </dgm:pt>
    <dgm:pt modelId="{2C4D372F-4BBD-4E87-A40D-0316BF930979}" type="pres">
      <dgm:prSet presAssocID="{1CDB16FA-B3CB-4596-B253-CE988D19164D}" presName="vert0" presStyleCnt="0">
        <dgm:presLayoutVars>
          <dgm:dir/>
          <dgm:animOne val="branch"/>
          <dgm:animLvl val="lvl"/>
        </dgm:presLayoutVars>
      </dgm:prSet>
      <dgm:spPr/>
    </dgm:pt>
    <dgm:pt modelId="{306BD078-15F3-48F8-AF04-D3D6D6504014}" type="pres">
      <dgm:prSet presAssocID="{522D3A08-6838-4043-AFC4-88148FF1DA8F}" presName="thickLine" presStyleLbl="alignNode1" presStyleIdx="0" presStyleCnt="5"/>
      <dgm:spPr/>
    </dgm:pt>
    <dgm:pt modelId="{FB983AD9-BF46-43CE-8589-B7057C177D96}" type="pres">
      <dgm:prSet presAssocID="{522D3A08-6838-4043-AFC4-88148FF1DA8F}" presName="horz1" presStyleCnt="0"/>
      <dgm:spPr/>
    </dgm:pt>
    <dgm:pt modelId="{F9FFD849-F7F3-4DED-8591-E45FFEDEA51F}" type="pres">
      <dgm:prSet presAssocID="{522D3A08-6838-4043-AFC4-88148FF1DA8F}" presName="tx1" presStyleLbl="revTx" presStyleIdx="0" presStyleCnt="5"/>
      <dgm:spPr/>
    </dgm:pt>
    <dgm:pt modelId="{D4375119-0CFA-42E0-BE00-86418C17DFDA}" type="pres">
      <dgm:prSet presAssocID="{522D3A08-6838-4043-AFC4-88148FF1DA8F}" presName="vert1" presStyleCnt="0"/>
      <dgm:spPr/>
    </dgm:pt>
    <dgm:pt modelId="{1A0D41C4-F5A2-4299-A195-D77683DF112D}" type="pres">
      <dgm:prSet presAssocID="{536CC3EB-B5A9-4237-82F4-E074749D512C}" presName="thickLine" presStyleLbl="alignNode1" presStyleIdx="1" presStyleCnt="5"/>
      <dgm:spPr/>
    </dgm:pt>
    <dgm:pt modelId="{43BFBC5E-55E2-4A29-9C8A-143F24FA26B5}" type="pres">
      <dgm:prSet presAssocID="{536CC3EB-B5A9-4237-82F4-E074749D512C}" presName="horz1" presStyleCnt="0"/>
      <dgm:spPr/>
    </dgm:pt>
    <dgm:pt modelId="{9F116471-3C48-4E9C-9195-0D8574CB5397}" type="pres">
      <dgm:prSet presAssocID="{536CC3EB-B5A9-4237-82F4-E074749D512C}" presName="tx1" presStyleLbl="revTx" presStyleIdx="1" presStyleCnt="5"/>
      <dgm:spPr/>
    </dgm:pt>
    <dgm:pt modelId="{FF8851F7-F3BE-45D4-86DF-1422A626EFA8}" type="pres">
      <dgm:prSet presAssocID="{536CC3EB-B5A9-4237-82F4-E074749D512C}" presName="vert1" presStyleCnt="0"/>
      <dgm:spPr/>
    </dgm:pt>
    <dgm:pt modelId="{68D06792-CD23-4892-8DAA-CA84A256E411}" type="pres">
      <dgm:prSet presAssocID="{08817CED-474E-4158-AC6A-FABFCABC11F7}" presName="thickLine" presStyleLbl="alignNode1" presStyleIdx="2" presStyleCnt="5"/>
      <dgm:spPr/>
    </dgm:pt>
    <dgm:pt modelId="{442A2D58-E441-49FF-A675-15B325802927}" type="pres">
      <dgm:prSet presAssocID="{08817CED-474E-4158-AC6A-FABFCABC11F7}" presName="horz1" presStyleCnt="0"/>
      <dgm:spPr/>
    </dgm:pt>
    <dgm:pt modelId="{37C11328-C33C-40DC-B26A-AB48C657AA4A}" type="pres">
      <dgm:prSet presAssocID="{08817CED-474E-4158-AC6A-FABFCABC11F7}" presName="tx1" presStyleLbl="revTx" presStyleIdx="2" presStyleCnt="5"/>
      <dgm:spPr/>
    </dgm:pt>
    <dgm:pt modelId="{7131A172-C170-4A65-8675-1CCCC62DD26C}" type="pres">
      <dgm:prSet presAssocID="{08817CED-474E-4158-AC6A-FABFCABC11F7}" presName="vert1" presStyleCnt="0"/>
      <dgm:spPr/>
    </dgm:pt>
    <dgm:pt modelId="{176AB65B-A82D-4A5F-8752-4CB049EDC848}" type="pres">
      <dgm:prSet presAssocID="{0E68405D-85EC-424E-9062-CC0FAD651BF5}" presName="thickLine" presStyleLbl="alignNode1" presStyleIdx="3" presStyleCnt="5"/>
      <dgm:spPr/>
    </dgm:pt>
    <dgm:pt modelId="{0F3A228C-538F-460E-BB35-CD8FCF16A901}" type="pres">
      <dgm:prSet presAssocID="{0E68405D-85EC-424E-9062-CC0FAD651BF5}" presName="horz1" presStyleCnt="0"/>
      <dgm:spPr/>
    </dgm:pt>
    <dgm:pt modelId="{BCB94BA7-2653-4A79-B0D0-D215071BAAB4}" type="pres">
      <dgm:prSet presAssocID="{0E68405D-85EC-424E-9062-CC0FAD651BF5}" presName="tx1" presStyleLbl="revTx" presStyleIdx="3" presStyleCnt="5"/>
      <dgm:spPr/>
    </dgm:pt>
    <dgm:pt modelId="{FC65E3E0-A465-4F5E-88BA-B441892AC085}" type="pres">
      <dgm:prSet presAssocID="{0E68405D-85EC-424E-9062-CC0FAD651BF5}" presName="vert1" presStyleCnt="0"/>
      <dgm:spPr/>
    </dgm:pt>
    <dgm:pt modelId="{AEC6FA42-E5EE-4FE9-BA80-6A76C15A42B7}" type="pres">
      <dgm:prSet presAssocID="{48554E25-B5D7-4444-9584-5CD1C8D530CB}" presName="thickLine" presStyleLbl="alignNode1" presStyleIdx="4" presStyleCnt="5"/>
      <dgm:spPr/>
    </dgm:pt>
    <dgm:pt modelId="{4CC1BC36-D0CF-4741-932C-799ABAA42473}" type="pres">
      <dgm:prSet presAssocID="{48554E25-B5D7-4444-9584-5CD1C8D530CB}" presName="horz1" presStyleCnt="0"/>
      <dgm:spPr/>
    </dgm:pt>
    <dgm:pt modelId="{45DF8B9A-608E-427E-9B78-1F4C0B461CF6}" type="pres">
      <dgm:prSet presAssocID="{48554E25-B5D7-4444-9584-5CD1C8D530CB}" presName="tx1" presStyleLbl="revTx" presStyleIdx="4" presStyleCnt="5"/>
      <dgm:spPr/>
    </dgm:pt>
    <dgm:pt modelId="{8C5915C3-F2E8-4399-8DE8-8B63A7D14509}" type="pres">
      <dgm:prSet presAssocID="{48554E25-B5D7-4444-9584-5CD1C8D530CB}" presName="vert1" presStyleCnt="0"/>
      <dgm:spPr/>
    </dgm:pt>
  </dgm:ptLst>
  <dgm:cxnLst>
    <dgm:cxn modelId="{83E7D606-BBDF-4551-9B9C-CF00D2FF9499}" type="presOf" srcId="{522D3A08-6838-4043-AFC4-88148FF1DA8F}" destId="{F9FFD849-F7F3-4DED-8591-E45FFEDEA51F}" srcOrd="0" destOrd="0" presId="urn:microsoft.com/office/officeart/2008/layout/LinedList"/>
    <dgm:cxn modelId="{40466344-4C84-4F4C-A576-C132CF474F59}" srcId="{1CDB16FA-B3CB-4596-B253-CE988D19164D}" destId="{08817CED-474E-4158-AC6A-FABFCABC11F7}" srcOrd="2" destOrd="0" parTransId="{B81C6002-6D4D-429F-AC50-3632D8FF244B}" sibTransId="{F343DAF2-5B76-4753-B639-B65E57AC1962}"/>
    <dgm:cxn modelId="{BF24EB48-B207-4353-B4ED-2ADDC33CD344}" type="presOf" srcId="{536CC3EB-B5A9-4237-82F4-E074749D512C}" destId="{9F116471-3C48-4E9C-9195-0D8574CB5397}" srcOrd="0" destOrd="0" presId="urn:microsoft.com/office/officeart/2008/layout/LinedList"/>
    <dgm:cxn modelId="{9A210278-B3B5-4EDD-A6FF-E2F7C26A782C}" srcId="{1CDB16FA-B3CB-4596-B253-CE988D19164D}" destId="{48554E25-B5D7-4444-9584-5CD1C8D530CB}" srcOrd="4" destOrd="0" parTransId="{084C8740-BA52-4C36-A0AB-225B47A1E8B6}" sibTransId="{6A36A561-8446-4EF3-8F2E-1F97CAD32625}"/>
    <dgm:cxn modelId="{72CF03B5-CA5A-4B98-9259-C47A5814E64B}" srcId="{1CDB16FA-B3CB-4596-B253-CE988D19164D}" destId="{0E68405D-85EC-424E-9062-CC0FAD651BF5}" srcOrd="3" destOrd="0" parTransId="{84F56B2E-D8F8-4BE1-B712-BCD248FCB377}" sibTransId="{5A99A15C-BA8A-4518-AAF1-4F8F5A140FC3}"/>
    <dgm:cxn modelId="{0C21F9B5-C468-477E-8F9B-624E5D73DB6D}" srcId="{1CDB16FA-B3CB-4596-B253-CE988D19164D}" destId="{536CC3EB-B5A9-4237-82F4-E074749D512C}" srcOrd="1" destOrd="0" parTransId="{D92DB830-583A-4491-9BFC-9E2D136D7B92}" sibTransId="{A364FBF9-A817-4DD4-811A-F06EAEC9DA9D}"/>
    <dgm:cxn modelId="{6632D5B7-F805-4BA9-93D1-070999852B6B}" srcId="{1CDB16FA-B3CB-4596-B253-CE988D19164D}" destId="{522D3A08-6838-4043-AFC4-88148FF1DA8F}" srcOrd="0" destOrd="0" parTransId="{DBAD81E7-2EF2-447A-83AC-CB38DBD2878A}" sibTransId="{2870FC09-4AC7-4CCF-97FA-876AFD791CFF}"/>
    <dgm:cxn modelId="{311EDFED-7B4F-465E-8C47-4F9EE6B36C09}" type="presOf" srcId="{1CDB16FA-B3CB-4596-B253-CE988D19164D}" destId="{2C4D372F-4BBD-4E87-A40D-0316BF930979}" srcOrd="0" destOrd="0" presId="urn:microsoft.com/office/officeart/2008/layout/LinedList"/>
    <dgm:cxn modelId="{0B045BF3-1EAB-4A4D-B62D-397CA6DC4AFA}" type="presOf" srcId="{48554E25-B5D7-4444-9584-5CD1C8D530CB}" destId="{45DF8B9A-608E-427E-9B78-1F4C0B461CF6}" srcOrd="0" destOrd="0" presId="urn:microsoft.com/office/officeart/2008/layout/LinedList"/>
    <dgm:cxn modelId="{240A5DFB-CF52-4A82-9985-44A5D545108B}" type="presOf" srcId="{08817CED-474E-4158-AC6A-FABFCABC11F7}" destId="{37C11328-C33C-40DC-B26A-AB48C657AA4A}" srcOrd="0" destOrd="0" presId="urn:microsoft.com/office/officeart/2008/layout/LinedList"/>
    <dgm:cxn modelId="{6D0C26FC-1015-4906-A8BD-422BE364EE95}" type="presOf" srcId="{0E68405D-85EC-424E-9062-CC0FAD651BF5}" destId="{BCB94BA7-2653-4A79-B0D0-D215071BAAB4}" srcOrd="0" destOrd="0" presId="urn:microsoft.com/office/officeart/2008/layout/LinedList"/>
    <dgm:cxn modelId="{FD58FF27-2AD6-43BE-AE3C-756E3476214E}" type="presParOf" srcId="{2C4D372F-4BBD-4E87-A40D-0316BF930979}" destId="{306BD078-15F3-48F8-AF04-D3D6D6504014}" srcOrd="0" destOrd="0" presId="urn:microsoft.com/office/officeart/2008/layout/LinedList"/>
    <dgm:cxn modelId="{F950F9B3-7701-487C-9BB7-957C4C8255FA}" type="presParOf" srcId="{2C4D372F-4BBD-4E87-A40D-0316BF930979}" destId="{FB983AD9-BF46-43CE-8589-B7057C177D96}" srcOrd="1" destOrd="0" presId="urn:microsoft.com/office/officeart/2008/layout/LinedList"/>
    <dgm:cxn modelId="{C11A5A37-B165-4466-93A6-37AB4B88E70C}" type="presParOf" srcId="{FB983AD9-BF46-43CE-8589-B7057C177D96}" destId="{F9FFD849-F7F3-4DED-8591-E45FFEDEA51F}" srcOrd="0" destOrd="0" presId="urn:microsoft.com/office/officeart/2008/layout/LinedList"/>
    <dgm:cxn modelId="{3241FCB9-3CC0-428E-B194-5148B85B67E1}" type="presParOf" srcId="{FB983AD9-BF46-43CE-8589-B7057C177D96}" destId="{D4375119-0CFA-42E0-BE00-86418C17DFDA}" srcOrd="1" destOrd="0" presId="urn:microsoft.com/office/officeart/2008/layout/LinedList"/>
    <dgm:cxn modelId="{54D54C0C-2CD3-42D2-923F-D56EF64B704B}" type="presParOf" srcId="{2C4D372F-4BBD-4E87-A40D-0316BF930979}" destId="{1A0D41C4-F5A2-4299-A195-D77683DF112D}" srcOrd="2" destOrd="0" presId="urn:microsoft.com/office/officeart/2008/layout/LinedList"/>
    <dgm:cxn modelId="{A4FAC5D2-3447-4766-8237-75FF853E5326}" type="presParOf" srcId="{2C4D372F-4BBD-4E87-A40D-0316BF930979}" destId="{43BFBC5E-55E2-4A29-9C8A-143F24FA26B5}" srcOrd="3" destOrd="0" presId="urn:microsoft.com/office/officeart/2008/layout/LinedList"/>
    <dgm:cxn modelId="{F3E87692-214D-4B7C-BADD-92762B9F62A1}" type="presParOf" srcId="{43BFBC5E-55E2-4A29-9C8A-143F24FA26B5}" destId="{9F116471-3C48-4E9C-9195-0D8574CB5397}" srcOrd="0" destOrd="0" presId="urn:microsoft.com/office/officeart/2008/layout/LinedList"/>
    <dgm:cxn modelId="{010747C0-7036-4712-8E43-745BDD641D3C}" type="presParOf" srcId="{43BFBC5E-55E2-4A29-9C8A-143F24FA26B5}" destId="{FF8851F7-F3BE-45D4-86DF-1422A626EFA8}" srcOrd="1" destOrd="0" presId="urn:microsoft.com/office/officeart/2008/layout/LinedList"/>
    <dgm:cxn modelId="{3744A5EE-9864-4BE7-9584-6799C483A2A0}" type="presParOf" srcId="{2C4D372F-4BBD-4E87-A40D-0316BF930979}" destId="{68D06792-CD23-4892-8DAA-CA84A256E411}" srcOrd="4" destOrd="0" presId="urn:microsoft.com/office/officeart/2008/layout/LinedList"/>
    <dgm:cxn modelId="{B6E78162-173E-4908-9CB8-A413597383E7}" type="presParOf" srcId="{2C4D372F-4BBD-4E87-A40D-0316BF930979}" destId="{442A2D58-E441-49FF-A675-15B325802927}" srcOrd="5" destOrd="0" presId="urn:microsoft.com/office/officeart/2008/layout/LinedList"/>
    <dgm:cxn modelId="{C5C671A4-618F-46C4-8523-11D40F01F655}" type="presParOf" srcId="{442A2D58-E441-49FF-A675-15B325802927}" destId="{37C11328-C33C-40DC-B26A-AB48C657AA4A}" srcOrd="0" destOrd="0" presId="urn:microsoft.com/office/officeart/2008/layout/LinedList"/>
    <dgm:cxn modelId="{B77EF190-39EC-46C8-8A7B-A892ADAF3256}" type="presParOf" srcId="{442A2D58-E441-49FF-A675-15B325802927}" destId="{7131A172-C170-4A65-8675-1CCCC62DD26C}" srcOrd="1" destOrd="0" presId="urn:microsoft.com/office/officeart/2008/layout/LinedList"/>
    <dgm:cxn modelId="{AB9318E8-9AED-4198-BC5C-001501C2AC9D}" type="presParOf" srcId="{2C4D372F-4BBD-4E87-A40D-0316BF930979}" destId="{176AB65B-A82D-4A5F-8752-4CB049EDC848}" srcOrd="6" destOrd="0" presId="urn:microsoft.com/office/officeart/2008/layout/LinedList"/>
    <dgm:cxn modelId="{862225B4-8A3B-4F67-9A91-92C7A9591ED8}" type="presParOf" srcId="{2C4D372F-4BBD-4E87-A40D-0316BF930979}" destId="{0F3A228C-538F-460E-BB35-CD8FCF16A901}" srcOrd="7" destOrd="0" presId="urn:microsoft.com/office/officeart/2008/layout/LinedList"/>
    <dgm:cxn modelId="{EFBBD52E-D657-4661-B4A3-16AA4533C265}" type="presParOf" srcId="{0F3A228C-538F-460E-BB35-CD8FCF16A901}" destId="{BCB94BA7-2653-4A79-B0D0-D215071BAAB4}" srcOrd="0" destOrd="0" presId="urn:microsoft.com/office/officeart/2008/layout/LinedList"/>
    <dgm:cxn modelId="{DB42CA5C-B6DA-4B7D-B2C9-C6AA55A11045}" type="presParOf" srcId="{0F3A228C-538F-460E-BB35-CD8FCF16A901}" destId="{FC65E3E0-A465-4F5E-88BA-B441892AC085}" srcOrd="1" destOrd="0" presId="urn:microsoft.com/office/officeart/2008/layout/LinedList"/>
    <dgm:cxn modelId="{521BAF8D-8FC2-405F-90EB-B0400CF93863}" type="presParOf" srcId="{2C4D372F-4BBD-4E87-A40D-0316BF930979}" destId="{AEC6FA42-E5EE-4FE9-BA80-6A76C15A42B7}" srcOrd="8" destOrd="0" presId="urn:microsoft.com/office/officeart/2008/layout/LinedList"/>
    <dgm:cxn modelId="{D4389A62-F1CC-482C-96EF-E3D5F559B326}" type="presParOf" srcId="{2C4D372F-4BBD-4E87-A40D-0316BF930979}" destId="{4CC1BC36-D0CF-4741-932C-799ABAA42473}" srcOrd="9" destOrd="0" presId="urn:microsoft.com/office/officeart/2008/layout/LinedList"/>
    <dgm:cxn modelId="{1C92152F-FFA5-4337-A6DC-A5826F2FB712}" type="presParOf" srcId="{4CC1BC36-D0CF-4741-932C-799ABAA42473}" destId="{45DF8B9A-608E-427E-9B78-1F4C0B461CF6}" srcOrd="0" destOrd="0" presId="urn:microsoft.com/office/officeart/2008/layout/LinedList"/>
    <dgm:cxn modelId="{159483FC-11AD-4C91-9484-45AE233EB41C}" type="presParOf" srcId="{4CC1BC36-D0CF-4741-932C-799ABAA42473}" destId="{8C5915C3-F2E8-4399-8DE8-8B63A7D14509}"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82B536D-502F-47A1-8F6D-2ECABC2AAFD7}">
      <dsp:nvSpPr>
        <dsp:cNvPr id="0" name=""/>
        <dsp:cNvSpPr/>
      </dsp:nvSpPr>
      <dsp:spPr>
        <a:xfrm>
          <a:off x="0" y="0"/>
          <a:ext cx="5473546"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3C847EF-63E2-4023-94FA-A3507D1B1AF7}">
      <dsp:nvSpPr>
        <dsp:cNvPr id="0" name=""/>
        <dsp:cNvSpPr/>
      </dsp:nvSpPr>
      <dsp:spPr>
        <a:xfrm>
          <a:off x="0" y="0"/>
          <a:ext cx="5473546" cy="12445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a:t>PowerPoint: Should augment what you’re talking about</a:t>
          </a:r>
          <a:endParaRPr lang="en-US" sz="2800" kern="1200"/>
        </a:p>
      </dsp:txBody>
      <dsp:txXfrm>
        <a:off x="0" y="0"/>
        <a:ext cx="5473546" cy="1244514"/>
      </dsp:txXfrm>
    </dsp:sp>
    <dsp:sp modelId="{9F020CB6-D9DE-44C7-9DE0-E52117EBB320}">
      <dsp:nvSpPr>
        <dsp:cNvPr id="0" name=""/>
        <dsp:cNvSpPr/>
      </dsp:nvSpPr>
      <dsp:spPr>
        <a:xfrm>
          <a:off x="0" y="1244514"/>
          <a:ext cx="5473546" cy="0"/>
        </a:xfrm>
        <a:prstGeom prst="line">
          <a:avLst/>
        </a:prstGeom>
        <a:solidFill>
          <a:schemeClr val="accent2">
            <a:hueOff val="3429466"/>
            <a:satOff val="-2095"/>
            <a:lumOff val="-11567"/>
            <a:alphaOff val="0"/>
          </a:schemeClr>
        </a:solidFill>
        <a:ln w="12700" cap="flat" cmpd="sng" algn="ctr">
          <a:solidFill>
            <a:schemeClr val="accent2">
              <a:hueOff val="3429466"/>
              <a:satOff val="-2095"/>
              <a:lumOff val="-1156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A126A8D-A17F-4BCD-9579-00E71AB5305E}">
      <dsp:nvSpPr>
        <dsp:cNvPr id="0" name=""/>
        <dsp:cNvSpPr/>
      </dsp:nvSpPr>
      <dsp:spPr>
        <a:xfrm>
          <a:off x="0" y="1244514"/>
          <a:ext cx="5473546" cy="12445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a:t>It’s not a set of notes to read out</a:t>
          </a:r>
          <a:endParaRPr lang="en-US" sz="2800" kern="1200"/>
        </a:p>
      </dsp:txBody>
      <dsp:txXfrm>
        <a:off x="0" y="1244514"/>
        <a:ext cx="5473546" cy="1244514"/>
      </dsp:txXfrm>
    </dsp:sp>
    <dsp:sp modelId="{16CA529A-6C7C-4FE4-94D1-BD80FA9B1C93}">
      <dsp:nvSpPr>
        <dsp:cNvPr id="0" name=""/>
        <dsp:cNvSpPr/>
      </dsp:nvSpPr>
      <dsp:spPr>
        <a:xfrm>
          <a:off x="0" y="2489028"/>
          <a:ext cx="5473546" cy="0"/>
        </a:xfrm>
        <a:prstGeom prst="line">
          <a:avLst/>
        </a:prstGeom>
        <a:solidFill>
          <a:schemeClr val="accent2">
            <a:hueOff val="6858932"/>
            <a:satOff val="-4191"/>
            <a:lumOff val="-23135"/>
            <a:alphaOff val="0"/>
          </a:schemeClr>
        </a:solidFill>
        <a:ln w="12700" cap="flat" cmpd="sng" algn="ctr">
          <a:solidFill>
            <a:schemeClr val="accent2">
              <a:hueOff val="6858932"/>
              <a:satOff val="-4191"/>
              <a:lumOff val="-2313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A0EBE36-0EA1-4CFF-9FE3-0704106EB6CA}">
      <dsp:nvSpPr>
        <dsp:cNvPr id="0" name=""/>
        <dsp:cNvSpPr/>
      </dsp:nvSpPr>
      <dsp:spPr>
        <a:xfrm>
          <a:off x="0" y="2489028"/>
          <a:ext cx="5473546" cy="12445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a:t>Adds a visual dimension</a:t>
          </a:r>
          <a:endParaRPr lang="en-US" sz="2800" kern="1200"/>
        </a:p>
      </dsp:txBody>
      <dsp:txXfrm>
        <a:off x="0" y="2489028"/>
        <a:ext cx="5473546" cy="1244514"/>
      </dsp:txXfrm>
    </dsp:sp>
    <dsp:sp modelId="{0B588830-92E9-4B57-8D18-5C17BA88966B}">
      <dsp:nvSpPr>
        <dsp:cNvPr id="0" name=""/>
        <dsp:cNvSpPr/>
      </dsp:nvSpPr>
      <dsp:spPr>
        <a:xfrm>
          <a:off x="0" y="3733542"/>
          <a:ext cx="5473546" cy="0"/>
        </a:xfrm>
        <a:prstGeom prst="line">
          <a:avLst/>
        </a:prstGeom>
        <a:solidFill>
          <a:schemeClr val="accent2">
            <a:hueOff val="10288398"/>
            <a:satOff val="-6286"/>
            <a:lumOff val="-34702"/>
            <a:alphaOff val="0"/>
          </a:schemeClr>
        </a:solidFill>
        <a:ln w="12700" cap="flat" cmpd="sng" algn="ctr">
          <a:solidFill>
            <a:schemeClr val="accent2">
              <a:hueOff val="10288398"/>
              <a:satOff val="-6286"/>
              <a:lumOff val="-3470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5907354-1545-4F61-B993-C2223D94A18A}">
      <dsp:nvSpPr>
        <dsp:cNvPr id="0" name=""/>
        <dsp:cNvSpPr/>
      </dsp:nvSpPr>
      <dsp:spPr>
        <a:xfrm>
          <a:off x="0" y="3733542"/>
          <a:ext cx="5473546" cy="12445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a:t>Can be used for key information e.g. spelling, dates…</a:t>
          </a:r>
          <a:endParaRPr lang="en-US" sz="2800" kern="1200"/>
        </a:p>
      </dsp:txBody>
      <dsp:txXfrm>
        <a:off x="0" y="3733542"/>
        <a:ext cx="5473546" cy="124451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A821F9B-CCA0-4ED3-B141-8037E5B3AC5C}">
      <dsp:nvSpPr>
        <dsp:cNvPr id="0" name=""/>
        <dsp:cNvSpPr/>
      </dsp:nvSpPr>
      <dsp:spPr>
        <a:xfrm>
          <a:off x="0" y="2430"/>
          <a:ext cx="5473546"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C03C983-38C2-411C-9AA8-36E4E3BAF3AA}">
      <dsp:nvSpPr>
        <dsp:cNvPr id="0" name=""/>
        <dsp:cNvSpPr/>
      </dsp:nvSpPr>
      <dsp:spPr>
        <a:xfrm>
          <a:off x="0" y="2430"/>
          <a:ext cx="5473546" cy="16577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1450" tIns="171450" rIns="171450" bIns="171450" numCol="1" spcCol="1270" anchor="t" anchorCtr="0">
          <a:noAutofit/>
        </a:bodyPr>
        <a:lstStyle/>
        <a:p>
          <a:pPr marL="0" lvl="0" indent="0" algn="l" defTabSz="2000250">
            <a:lnSpc>
              <a:spcPct val="90000"/>
            </a:lnSpc>
            <a:spcBef>
              <a:spcPct val="0"/>
            </a:spcBef>
            <a:spcAft>
              <a:spcPct val="35000"/>
            </a:spcAft>
            <a:buNone/>
          </a:pPr>
          <a:r>
            <a:rPr lang="en-GB" sz="4500" kern="1200"/>
            <a:t>Accuracy – spelling, content, etc.</a:t>
          </a:r>
          <a:endParaRPr lang="en-US" sz="4500" kern="1200"/>
        </a:p>
      </dsp:txBody>
      <dsp:txXfrm>
        <a:off x="0" y="2430"/>
        <a:ext cx="5473546" cy="1657731"/>
      </dsp:txXfrm>
    </dsp:sp>
    <dsp:sp modelId="{2C53456A-AB69-4474-8967-17885E519172}">
      <dsp:nvSpPr>
        <dsp:cNvPr id="0" name=""/>
        <dsp:cNvSpPr/>
      </dsp:nvSpPr>
      <dsp:spPr>
        <a:xfrm>
          <a:off x="0" y="1660162"/>
          <a:ext cx="5473546" cy="0"/>
        </a:xfrm>
        <a:prstGeom prst="line">
          <a:avLst/>
        </a:prstGeom>
        <a:solidFill>
          <a:schemeClr val="accent2">
            <a:hueOff val="5144199"/>
            <a:satOff val="-3143"/>
            <a:lumOff val="-17351"/>
            <a:alphaOff val="0"/>
          </a:schemeClr>
        </a:solidFill>
        <a:ln w="12700" cap="flat" cmpd="sng" algn="ctr">
          <a:solidFill>
            <a:schemeClr val="accent2">
              <a:hueOff val="5144199"/>
              <a:satOff val="-3143"/>
              <a:lumOff val="-1735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D03C7FD-7606-41D1-86F3-90E261AD1FDB}">
      <dsp:nvSpPr>
        <dsp:cNvPr id="0" name=""/>
        <dsp:cNvSpPr/>
      </dsp:nvSpPr>
      <dsp:spPr>
        <a:xfrm>
          <a:off x="0" y="1660162"/>
          <a:ext cx="5473546" cy="16577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1450" tIns="171450" rIns="171450" bIns="171450" numCol="1" spcCol="1270" anchor="t" anchorCtr="0">
          <a:noAutofit/>
        </a:bodyPr>
        <a:lstStyle/>
        <a:p>
          <a:pPr marL="0" lvl="0" indent="0" algn="l" defTabSz="2000250">
            <a:lnSpc>
              <a:spcPct val="90000"/>
            </a:lnSpc>
            <a:spcBef>
              <a:spcPct val="0"/>
            </a:spcBef>
            <a:spcAft>
              <a:spcPct val="35000"/>
            </a:spcAft>
            <a:buNone/>
          </a:pPr>
          <a:r>
            <a:rPr lang="en-GB" sz="4500" kern="1200"/>
            <a:t>Brevity – slides should be brief</a:t>
          </a:r>
          <a:endParaRPr lang="en-US" sz="4500" kern="1200"/>
        </a:p>
      </dsp:txBody>
      <dsp:txXfrm>
        <a:off x="0" y="1660162"/>
        <a:ext cx="5473546" cy="1657731"/>
      </dsp:txXfrm>
    </dsp:sp>
    <dsp:sp modelId="{646CD373-5E9E-477A-9FD5-84FE46F6B4AA}">
      <dsp:nvSpPr>
        <dsp:cNvPr id="0" name=""/>
        <dsp:cNvSpPr/>
      </dsp:nvSpPr>
      <dsp:spPr>
        <a:xfrm>
          <a:off x="0" y="3317893"/>
          <a:ext cx="5473546" cy="0"/>
        </a:xfrm>
        <a:prstGeom prst="line">
          <a:avLst/>
        </a:prstGeom>
        <a:solidFill>
          <a:schemeClr val="accent2">
            <a:hueOff val="10288398"/>
            <a:satOff val="-6286"/>
            <a:lumOff val="-34702"/>
            <a:alphaOff val="0"/>
          </a:schemeClr>
        </a:solidFill>
        <a:ln w="12700" cap="flat" cmpd="sng" algn="ctr">
          <a:solidFill>
            <a:schemeClr val="accent2">
              <a:hueOff val="10288398"/>
              <a:satOff val="-6286"/>
              <a:lumOff val="-3470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7463DAE-AF08-4959-B6D6-6ABD1A15F002}">
      <dsp:nvSpPr>
        <dsp:cNvPr id="0" name=""/>
        <dsp:cNvSpPr/>
      </dsp:nvSpPr>
      <dsp:spPr>
        <a:xfrm>
          <a:off x="0" y="3317893"/>
          <a:ext cx="5473546" cy="16577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1450" tIns="171450" rIns="171450" bIns="171450" numCol="1" spcCol="1270" anchor="t" anchorCtr="0">
          <a:noAutofit/>
        </a:bodyPr>
        <a:lstStyle/>
        <a:p>
          <a:pPr marL="0" lvl="0" indent="0" algn="l" defTabSz="2000250">
            <a:lnSpc>
              <a:spcPct val="90000"/>
            </a:lnSpc>
            <a:spcBef>
              <a:spcPct val="0"/>
            </a:spcBef>
            <a:spcAft>
              <a:spcPct val="35000"/>
            </a:spcAft>
            <a:buNone/>
          </a:pPr>
          <a:r>
            <a:rPr lang="en-GB" sz="4500" kern="1200"/>
            <a:t>Clarity – neat, simple, uncluttered</a:t>
          </a:r>
          <a:endParaRPr lang="en-US" sz="4500" kern="1200"/>
        </a:p>
      </dsp:txBody>
      <dsp:txXfrm>
        <a:off x="0" y="3317893"/>
        <a:ext cx="5473546" cy="1657731"/>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06BD078-15F3-48F8-AF04-D3D6D6504014}">
      <dsp:nvSpPr>
        <dsp:cNvPr id="0" name=""/>
        <dsp:cNvSpPr/>
      </dsp:nvSpPr>
      <dsp:spPr>
        <a:xfrm>
          <a:off x="0" y="607"/>
          <a:ext cx="5473546"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9FFD849-F7F3-4DED-8591-E45FFEDEA51F}">
      <dsp:nvSpPr>
        <dsp:cNvPr id="0" name=""/>
        <dsp:cNvSpPr/>
      </dsp:nvSpPr>
      <dsp:spPr>
        <a:xfrm>
          <a:off x="0" y="607"/>
          <a:ext cx="5473546" cy="9953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a:t>One slide for one concept/idea</a:t>
          </a:r>
          <a:endParaRPr lang="en-US" sz="2800" kern="1200"/>
        </a:p>
      </dsp:txBody>
      <dsp:txXfrm>
        <a:off x="0" y="607"/>
        <a:ext cx="5473546" cy="995368"/>
      </dsp:txXfrm>
    </dsp:sp>
    <dsp:sp modelId="{1A0D41C4-F5A2-4299-A195-D77683DF112D}">
      <dsp:nvSpPr>
        <dsp:cNvPr id="0" name=""/>
        <dsp:cNvSpPr/>
      </dsp:nvSpPr>
      <dsp:spPr>
        <a:xfrm>
          <a:off x="0" y="995975"/>
          <a:ext cx="5473546"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F116471-3C48-4E9C-9195-0D8574CB5397}">
      <dsp:nvSpPr>
        <dsp:cNvPr id="0" name=""/>
        <dsp:cNvSpPr/>
      </dsp:nvSpPr>
      <dsp:spPr>
        <a:xfrm>
          <a:off x="0" y="995975"/>
          <a:ext cx="5473546" cy="9953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a:t>Essential ideas in point form</a:t>
          </a:r>
          <a:endParaRPr lang="en-US" sz="2800" kern="1200"/>
        </a:p>
      </dsp:txBody>
      <dsp:txXfrm>
        <a:off x="0" y="995975"/>
        <a:ext cx="5473546" cy="995368"/>
      </dsp:txXfrm>
    </dsp:sp>
    <dsp:sp modelId="{68D06792-CD23-4892-8DAA-CA84A256E411}">
      <dsp:nvSpPr>
        <dsp:cNvPr id="0" name=""/>
        <dsp:cNvSpPr/>
      </dsp:nvSpPr>
      <dsp:spPr>
        <a:xfrm>
          <a:off x="0" y="1991343"/>
          <a:ext cx="5473546"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7C11328-C33C-40DC-B26A-AB48C657AA4A}">
      <dsp:nvSpPr>
        <dsp:cNvPr id="0" name=""/>
        <dsp:cNvSpPr/>
      </dsp:nvSpPr>
      <dsp:spPr>
        <a:xfrm>
          <a:off x="0" y="1991343"/>
          <a:ext cx="5473546" cy="9953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a:t>Don’t cram too much on one slide!</a:t>
          </a:r>
          <a:endParaRPr lang="en-US" sz="2800" kern="1200"/>
        </a:p>
      </dsp:txBody>
      <dsp:txXfrm>
        <a:off x="0" y="1991343"/>
        <a:ext cx="5473546" cy="995368"/>
      </dsp:txXfrm>
    </dsp:sp>
    <dsp:sp modelId="{176AB65B-A82D-4A5F-8752-4CB049EDC848}">
      <dsp:nvSpPr>
        <dsp:cNvPr id="0" name=""/>
        <dsp:cNvSpPr/>
      </dsp:nvSpPr>
      <dsp:spPr>
        <a:xfrm>
          <a:off x="0" y="2986712"/>
          <a:ext cx="5473546"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CB94BA7-2653-4A79-B0D0-D215071BAAB4}">
      <dsp:nvSpPr>
        <dsp:cNvPr id="0" name=""/>
        <dsp:cNvSpPr/>
      </dsp:nvSpPr>
      <dsp:spPr>
        <a:xfrm>
          <a:off x="0" y="2986712"/>
          <a:ext cx="5473546" cy="9953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a:t>Avoid clutter</a:t>
          </a:r>
          <a:endParaRPr lang="en-US" sz="2800" kern="1200"/>
        </a:p>
      </dsp:txBody>
      <dsp:txXfrm>
        <a:off x="0" y="2986712"/>
        <a:ext cx="5473546" cy="995368"/>
      </dsp:txXfrm>
    </dsp:sp>
    <dsp:sp modelId="{AEC6FA42-E5EE-4FE9-BA80-6A76C15A42B7}">
      <dsp:nvSpPr>
        <dsp:cNvPr id="0" name=""/>
        <dsp:cNvSpPr/>
      </dsp:nvSpPr>
      <dsp:spPr>
        <a:xfrm>
          <a:off x="0" y="3982080"/>
          <a:ext cx="5473546" cy="0"/>
        </a:xfrm>
        <a:prstGeom prst="line">
          <a:avLst/>
        </a:prstGeom>
        <a:solidFill>
          <a:schemeClr val="accent6">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5DF8B9A-608E-427E-9B78-1F4C0B461CF6}">
      <dsp:nvSpPr>
        <dsp:cNvPr id="0" name=""/>
        <dsp:cNvSpPr/>
      </dsp:nvSpPr>
      <dsp:spPr>
        <a:xfrm>
          <a:off x="0" y="3982080"/>
          <a:ext cx="5473546" cy="9953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a:t>Use a clear font</a:t>
          </a:r>
          <a:endParaRPr lang="en-US" sz="2800" kern="1200"/>
        </a:p>
      </dsp:txBody>
      <dsp:txXfrm>
        <a:off x="0" y="3982080"/>
        <a:ext cx="5473546" cy="995368"/>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DF33FCB1-E239-4912-44E9-445BB7B809C6}"/>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eaLnBrk="1" fontAlgn="auto" hangingPunct="1">
              <a:spcBef>
                <a:spcPts val="0"/>
              </a:spcBef>
              <a:spcAft>
                <a:spcPts val="0"/>
              </a:spcAft>
              <a:defRPr sz="1200">
                <a:latin typeface="+mn-lt"/>
              </a:defRPr>
            </a:lvl1pPr>
          </a:lstStyle>
          <a:p>
            <a:pPr>
              <a:defRPr/>
            </a:pPr>
            <a:endParaRPr lang="en-GB"/>
          </a:p>
        </p:txBody>
      </p:sp>
      <p:sp>
        <p:nvSpPr>
          <p:cNvPr id="3" name="Date Placeholder 2">
            <a:extLst>
              <a:ext uri="{FF2B5EF4-FFF2-40B4-BE49-F238E27FC236}">
                <a16:creationId xmlns:a16="http://schemas.microsoft.com/office/drawing/2014/main" id="{F199EBEA-9954-C17E-4846-49C0EA990417}"/>
              </a:ext>
            </a:extLst>
          </p:cNvPr>
          <p:cNvSpPr>
            <a:spLocks noGrp="1"/>
          </p:cNvSpPr>
          <p:nvPr>
            <p:ph type="dt" idx="1"/>
          </p:nvPr>
        </p:nvSpPr>
        <p:spPr>
          <a:xfrm>
            <a:off x="3884613" y="0"/>
            <a:ext cx="2971800" cy="458788"/>
          </a:xfrm>
          <a:prstGeom prst="rect">
            <a:avLst/>
          </a:prstGeom>
        </p:spPr>
        <p:txBody>
          <a:bodyPr vert="horz" lIns="91440" tIns="45720" rIns="91440" bIns="45720" rtlCol="0"/>
          <a:lstStyle>
            <a:lvl1pPr algn="r" eaLnBrk="1" fontAlgn="auto" hangingPunct="1">
              <a:spcBef>
                <a:spcPts val="0"/>
              </a:spcBef>
              <a:spcAft>
                <a:spcPts val="0"/>
              </a:spcAft>
              <a:defRPr sz="1200">
                <a:latin typeface="+mn-lt"/>
              </a:defRPr>
            </a:lvl1pPr>
          </a:lstStyle>
          <a:p>
            <a:pPr>
              <a:defRPr/>
            </a:pPr>
            <a:fld id="{41AD7006-5BFA-4242-8AA4-D5634EFB7A09}" type="datetimeFigureOut">
              <a:rPr lang="en-GB"/>
              <a:pPr>
                <a:defRPr/>
              </a:pPr>
              <a:t>03/03/2025</a:t>
            </a:fld>
            <a:endParaRPr lang="en-GB"/>
          </a:p>
        </p:txBody>
      </p:sp>
      <p:sp>
        <p:nvSpPr>
          <p:cNvPr id="4" name="Slide Image Placeholder 3">
            <a:extLst>
              <a:ext uri="{FF2B5EF4-FFF2-40B4-BE49-F238E27FC236}">
                <a16:creationId xmlns:a16="http://schemas.microsoft.com/office/drawing/2014/main" id="{0AB5A200-DA39-AF91-10D7-B559E6CE2FB0}"/>
              </a:ext>
            </a:extLst>
          </p:cNvPr>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lvl="0"/>
            <a:endParaRPr lang="en-GB" noProof="0"/>
          </a:p>
        </p:txBody>
      </p:sp>
      <p:sp>
        <p:nvSpPr>
          <p:cNvPr id="5" name="Notes Placeholder 4">
            <a:extLst>
              <a:ext uri="{FF2B5EF4-FFF2-40B4-BE49-F238E27FC236}">
                <a16:creationId xmlns:a16="http://schemas.microsoft.com/office/drawing/2014/main" id="{8E3A5962-1B74-8355-4A1B-C59A54CA94D7}"/>
              </a:ext>
            </a:extLst>
          </p:cNvPr>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a:p>
        </p:txBody>
      </p:sp>
      <p:sp>
        <p:nvSpPr>
          <p:cNvPr id="6" name="Footer Placeholder 5">
            <a:extLst>
              <a:ext uri="{FF2B5EF4-FFF2-40B4-BE49-F238E27FC236}">
                <a16:creationId xmlns:a16="http://schemas.microsoft.com/office/drawing/2014/main" id="{43D3776A-83C4-B8F0-3A26-92A18A5BDE30}"/>
              </a:ext>
            </a:extLst>
          </p:cNvPr>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eaLnBrk="1" fontAlgn="auto" hangingPunct="1">
              <a:spcBef>
                <a:spcPts val="0"/>
              </a:spcBef>
              <a:spcAft>
                <a:spcPts val="0"/>
              </a:spcAft>
              <a:defRPr sz="1200">
                <a:latin typeface="+mn-lt"/>
              </a:defRPr>
            </a:lvl1pPr>
          </a:lstStyle>
          <a:p>
            <a:pPr>
              <a:defRPr/>
            </a:pPr>
            <a:endParaRPr lang="en-GB"/>
          </a:p>
        </p:txBody>
      </p:sp>
      <p:sp>
        <p:nvSpPr>
          <p:cNvPr id="7" name="Slide Number Placeholder 6">
            <a:extLst>
              <a:ext uri="{FF2B5EF4-FFF2-40B4-BE49-F238E27FC236}">
                <a16:creationId xmlns:a16="http://schemas.microsoft.com/office/drawing/2014/main" id="{34AF2F71-8592-C417-F1E9-B1DE4EAD2D02}"/>
              </a:ext>
            </a:extLst>
          </p:cNvPr>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eaLnBrk="1" fontAlgn="auto" hangingPunct="1">
              <a:spcBef>
                <a:spcPts val="0"/>
              </a:spcBef>
              <a:spcAft>
                <a:spcPts val="0"/>
              </a:spcAft>
              <a:defRPr sz="1200">
                <a:latin typeface="+mn-lt"/>
              </a:defRPr>
            </a:lvl1pPr>
          </a:lstStyle>
          <a:p>
            <a:pPr>
              <a:defRPr/>
            </a:pPr>
            <a:fld id="{D5A24961-AB59-43DD-A8E7-A7B97D002D68}" type="slidenum">
              <a:rPr lang="en-GB"/>
              <a:pPr>
                <a:defRPr/>
              </a:pPr>
              <a:t>‹#›</a:t>
            </a:fld>
            <a:endParaRPr lang="en-GB"/>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Your slides should contain accurate information, offered briefly and clearly. It is obvious that your information should be accurate, but why should your slides be brief? This is because people tend to read the slides before they listen to you. If you put up lots of info to read and immediately start to talk, your audience will be conflicted about what to concentrate on. Help the audience by giving them the bare minimum to read, and some time to absorb the slide, before going over and adding detail to the points. Remember: Dates, names, references, citations and so on should be accurate. Each slide should deal with one concept or one idea, only the essential details should be included in point form. Avoid the cardinal sin of too much on one slide. Make your slides visibly obvious and clear, rather than obscure and dense. Try to avoid clutter or unnecessary info – this is a bit personal/subjective but try and keep the background simple and the font clear – Arial or Calibri are considered the best. </a:t>
            </a:r>
          </a:p>
        </p:txBody>
      </p:sp>
      <p:sp>
        <p:nvSpPr>
          <p:cNvPr id="4" name="Slide Number Placeholder 3"/>
          <p:cNvSpPr>
            <a:spLocks noGrp="1"/>
          </p:cNvSpPr>
          <p:nvPr>
            <p:ph type="sldNum" sz="quarter" idx="5"/>
          </p:nvPr>
        </p:nvSpPr>
        <p:spPr/>
        <p:txBody>
          <a:bodyPr/>
          <a:lstStyle/>
          <a:p>
            <a:pPr>
              <a:defRPr/>
            </a:pPr>
            <a:fld id="{D5A24961-AB59-43DD-A8E7-A7B97D002D68}" type="slidenum">
              <a:rPr lang="en-GB" smtClean="0"/>
              <a:pPr>
                <a:defRPr/>
              </a:pPr>
              <a:t>6</a:t>
            </a:fld>
            <a:endParaRPr lang="en-GB"/>
          </a:p>
        </p:txBody>
      </p:sp>
    </p:spTree>
    <p:extLst>
      <p:ext uri="{BB962C8B-B14F-4D97-AF65-F5344CB8AC3E}">
        <p14:creationId xmlns:p14="http://schemas.microsoft.com/office/powerpoint/2010/main" val="57155882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Consistency refers to the form and general design of each slide as well as the </a:t>
            </a:r>
          </a:p>
          <a:p>
            <a:r>
              <a:rPr lang="en-GB" dirty="0"/>
              <a:t>presentation as a whole. This includes the placement of text/images, and can also </a:t>
            </a:r>
          </a:p>
          <a:p>
            <a:r>
              <a:rPr lang="en-GB" dirty="0"/>
              <a:t>be enhanced by the types of images you chose to use.</a:t>
            </a:r>
          </a:p>
          <a:p>
            <a:endParaRPr lang="en-GB" dirty="0"/>
          </a:p>
          <a:p>
            <a:r>
              <a:rPr lang="en-GB" dirty="0"/>
              <a:t>The order of your slides must make sense, almost like telling a story with a beginning, middle and end. Because human brains seek out patterns to make sense of information, your slides and script will also need to have an order or pattern if the whole presentation is to make sense. Make sure that the info you are including is in a coherent sequence and avoids jumping around from topic to topic and back again. </a:t>
            </a:r>
          </a:p>
        </p:txBody>
      </p:sp>
      <p:sp>
        <p:nvSpPr>
          <p:cNvPr id="4" name="Slide Number Placeholder 3"/>
          <p:cNvSpPr>
            <a:spLocks noGrp="1"/>
          </p:cNvSpPr>
          <p:nvPr>
            <p:ph type="sldNum" sz="quarter" idx="5"/>
          </p:nvPr>
        </p:nvSpPr>
        <p:spPr/>
        <p:txBody>
          <a:bodyPr/>
          <a:lstStyle/>
          <a:p>
            <a:pPr>
              <a:defRPr/>
            </a:pPr>
            <a:fld id="{D5A24961-AB59-43DD-A8E7-A7B97D002D68}" type="slidenum">
              <a:rPr lang="en-GB" smtClean="0"/>
              <a:pPr>
                <a:defRPr/>
              </a:pPr>
              <a:t>8</a:t>
            </a:fld>
            <a:endParaRPr lang="en-GB"/>
          </a:p>
        </p:txBody>
      </p:sp>
    </p:spTree>
    <p:extLst>
      <p:ext uri="{BB962C8B-B14F-4D97-AF65-F5344CB8AC3E}">
        <p14:creationId xmlns:p14="http://schemas.microsoft.com/office/powerpoint/2010/main" val="378471524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EB99D2A-B1C8-F442-8A00-A90C26B47DD5}" type="slidenum">
              <a:rPr lang="en-US" smtClean="0"/>
              <a:pPr/>
              <a:t>10</a:t>
            </a:fld>
            <a:endParaRPr lang="en-US"/>
          </a:p>
        </p:txBody>
      </p:sp>
    </p:spTree>
    <p:extLst>
      <p:ext uri="{BB962C8B-B14F-4D97-AF65-F5344CB8AC3E}">
        <p14:creationId xmlns:p14="http://schemas.microsoft.com/office/powerpoint/2010/main" val="345168959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Know the equipment you are using – test it out prior to the presentation so that you don’t get any shocks; know what lighting is necessary for max visibility. If you need sound, make sure you know how it works on the system you will be using – and that it is functional/working. Rehearse the presentation to your friends or the mirror regularly - and time it. Use the ‘time presentation’ function. This can be found on the tool bar under ‘slide show’ and then ‘set up’. You can also record your narration or rehearse each slide’s timings using this function. Remember time will be strictly kept and so you must ensure your presentation does not go over time. During your practise runs make a note of where you falter or the information ’jumps’. You may have inadvertently created a conceptual leap and need to add something that is missing. Go back and alter your presentation accordingly – don’t assume people will be able to follow with a gap in the content. Know your info because you will be asked questions about what you are saying. It is a good idea to practise saying it aloud to remember the sequence of information and to absorb the flow of your argument and the main points you are adopting. Have your notes to hand just in case you need a reminder of what you want to say, but don’t rely on just reading them. Know when to change your slides and what follows each one. The presenter view allows you to see what slide is following the one you are on. This can be very helpful. Familiarise yourself with how to use it. Don’t be drunk or late!</a:t>
            </a:r>
          </a:p>
        </p:txBody>
      </p:sp>
      <p:sp>
        <p:nvSpPr>
          <p:cNvPr id="4" name="Slide Number Placeholder 3"/>
          <p:cNvSpPr>
            <a:spLocks noGrp="1"/>
          </p:cNvSpPr>
          <p:nvPr>
            <p:ph type="sldNum" sz="quarter" idx="5"/>
          </p:nvPr>
        </p:nvSpPr>
        <p:spPr/>
        <p:txBody>
          <a:bodyPr/>
          <a:lstStyle/>
          <a:p>
            <a:pPr>
              <a:defRPr/>
            </a:pPr>
            <a:fld id="{D5A24961-AB59-43DD-A8E7-A7B97D002D68}" type="slidenum">
              <a:rPr lang="en-GB" smtClean="0"/>
              <a:pPr>
                <a:defRPr/>
              </a:pPr>
              <a:t>12</a:t>
            </a:fld>
            <a:endParaRPr lang="en-GB"/>
          </a:p>
        </p:txBody>
      </p:sp>
    </p:spTree>
    <p:extLst>
      <p:ext uri="{BB962C8B-B14F-4D97-AF65-F5344CB8AC3E}">
        <p14:creationId xmlns:p14="http://schemas.microsoft.com/office/powerpoint/2010/main" val="214299262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12648" y="557783"/>
            <a:ext cx="10969752" cy="3130807"/>
          </a:xfrm>
        </p:spPr>
        <p:txBody>
          <a:bodyPr>
            <a:normAutofit/>
          </a:bodyPr>
          <a:lstStyle>
            <a:lvl1pPr algn="l">
              <a:defRPr sz="5400"/>
            </a:lvl1pPr>
          </a:lstStyle>
          <a:p>
            <a:r>
              <a:rPr lang="en-US"/>
              <a:t>Click to edit Master title style</a:t>
            </a:r>
            <a:endParaRPr lang="en-US" dirty="0"/>
          </a:p>
        </p:txBody>
      </p:sp>
      <p:sp>
        <p:nvSpPr>
          <p:cNvPr id="3" name="Subtitle 2"/>
          <p:cNvSpPr>
            <a:spLocks noGrp="1"/>
          </p:cNvSpPr>
          <p:nvPr>
            <p:ph type="subTitle" idx="1"/>
          </p:nvPr>
        </p:nvSpPr>
        <p:spPr>
          <a:xfrm>
            <a:off x="612648" y="3902206"/>
            <a:ext cx="10969752" cy="2240529"/>
          </a:xfrm>
        </p:spPr>
        <p:txBody>
          <a:bodyPr>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06125969-1E8B-AD6B-231C-969B82C57181}"/>
              </a:ext>
            </a:extLst>
          </p:cNvPr>
          <p:cNvSpPr>
            <a:spLocks noGrp="1"/>
          </p:cNvSpPr>
          <p:nvPr>
            <p:ph type="dt" sz="half" idx="10"/>
          </p:nvPr>
        </p:nvSpPr>
        <p:spPr/>
        <p:txBody>
          <a:bodyPr/>
          <a:lstStyle>
            <a:lvl1pPr>
              <a:defRPr/>
            </a:lvl1pPr>
          </a:lstStyle>
          <a:p>
            <a:pPr>
              <a:defRPr/>
            </a:pPr>
            <a:fld id="{E28A1311-AC0F-4815-8027-0BD2BD86F9E0}" type="datetime1">
              <a:rPr lang="en-US"/>
              <a:pPr>
                <a:defRPr/>
              </a:pPr>
              <a:t>3/3/2025</a:t>
            </a:fld>
            <a:endParaRPr dirty="0"/>
          </a:p>
        </p:txBody>
      </p:sp>
      <p:sp>
        <p:nvSpPr>
          <p:cNvPr id="5" name="Footer Placeholder 4">
            <a:extLst>
              <a:ext uri="{FF2B5EF4-FFF2-40B4-BE49-F238E27FC236}">
                <a16:creationId xmlns:a16="http://schemas.microsoft.com/office/drawing/2014/main" id="{5DD5913D-34CA-F381-204D-EFA0F439D0E2}"/>
              </a:ext>
            </a:extLst>
          </p:cNvPr>
          <p:cNvSpPr>
            <a:spLocks noGrp="1"/>
          </p:cNvSpPr>
          <p:nvPr>
            <p:ph type="ftr" sz="quarter" idx="11"/>
          </p:nvPr>
        </p:nvSpPr>
        <p:spPr/>
        <p:txBody>
          <a:bodyPr/>
          <a:lstStyle>
            <a:lvl1pPr>
              <a:defRPr/>
            </a:lvl1pPr>
          </a:lstStyle>
          <a:p>
            <a:pPr>
              <a:defRPr/>
            </a:pPr>
            <a:endParaRPr/>
          </a:p>
        </p:txBody>
      </p:sp>
      <p:sp>
        <p:nvSpPr>
          <p:cNvPr id="6" name="Slide Number Placeholder 5">
            <a:extLst>
              <a:ext uri="{FF2B5EF4-FFF2-40B4-BE49-F238E27FC236}">
                <a16:creationId xmlns:a16="http://schemas.microsoft.com/office/drawing/2014/main" id="{22CF4C9B-81AB-E5EF-437C-7512A359750A}"/>
              </a:ext>
            </a:extLst>
          </p:cNvPr>
          <p:cNvSpPr>
            <a:spLocks noGrp="1"/>
          </p:cNvSpPr>
          <p:nvPr>
            <p:ph type="sldNum" sz="quarter" idx="12"/>
          </p:nvPr>
        </p:nvSpPr>
        <p:spPr/>
        <p:txBody>
          <a:bodyPr/>
          <a:lstStyle>
            <a:lvl1pPr>
              <a:defRPr/>
            </a:lvl1pPr>
          </a:lstStyle>
          <a:p>
            <a:pPr>
              <a:defRPr/>
            </a:pPr>
            <a:fld id="{18FF1FFD-679C-4E95-8532-92D02EA56E2E}" type="slidenum">
              <a:rPr/>
              <a:pPr>
                <a:defRPr/>
              </a:pPr>
              <a:t>‹#›</a:t>
            </a:fld>
            <a:endParaRPr/>
          </a:p>
        </p:txBody>
      </p:sp>
    </p:spTree>
    <p:extLst>
      <p:ext uri="{BB962C8B-B14F-4D97-AF65-F5344CB8AC3E}">
        <p14:creationId xmlns:p14="http://schemas.microsoft.com/office/powerpoint/2010/main" val="340578811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9770C5E-C089-4F5C-A4A6-8266C74B4FC1}"/>
              </a:ext>
            </a:extLst>
          </p:cNvPr>
          <p:cNvSpPr>
            <a:spLocks noGrp="1"/>
          </p:cNvSpPr>
          <p:nvPr>
            <p:ph type="dt" sz="half" idx="10"/>
          </p:nvPr>
        </p:nvSpPr>
        <p:spPr/>
        <p:txBody>
          <a:bodyPr/>
          <a:lstStyle>
            <a:lvl1pPr>
              <a:defRPr/>
            </a:lvl1pPr>
          </a:lstStyle>
          <a:p>
            <a:pPr>
              <a:defRPr/>
            </a:pPr>
            <a:fld id="{AE24B84B-C8DC-4753-BCF9-A1ADFE7F03B7}" type="datetime1">
              <a:rPr lang="en-US"/>
              <a:pPr>
                <a:defRPr/>
              </a:pPr>
              <a:t>3/3/2025</a:t>
            </a:fld>
            <a:endParaRPr dirty="0"/>
          </a:p>
        </p:txBody>
      </p:sp>
      <p:sp>
        <p:nvSpPr>
          <p:cNvPr id="5" name="Footer Placeholder 4">
            <a:extLst>
              <a:ext uri="{FF2B5EF4-FFF2-40B4-BE49-F238E27FC236}">
                <a16:creationId xmlns:a16="http://schemas.microsoft.com/office/drawing/2014/main" id="{1EA8FF67-C213-9D08-1ABF-295EBBE80999}"/>
              </a:ext>
            </a:extLst>
          </p:cNvPr>
          <p:cNvSpPr>
            <a:spLocks noGrp="1"/>
          </p:cNvSpPr>
          <p:nvPr>
            <p:ph type="ftr" sz="quarter" idx="11"/>
          </p:nvPr>
        </p:nvSpPr>
        <p:spPr/>
        <p:txBody>
          <a:bodyPr/>
          <a:lstStyle>
            <a:lvl1pPr>
              <a:defRPr/>
            </a:lvl1pPr>
          </a:lstStyle>
          <a:p>
            <a:pPr>
              <a:defRPr/>
            </a:pPr>
            <a:endParaRPr/>
          </a:p>
        </p:txBody>
      </p:sp>
      <p:sp>
        <p:nvSpPr>
          <p:cNvPr id="6" name="Slide Number Placeholder 5">
            <a:extLst>
              <a:ext uri="{FF2B5EF4-FFF2-40B4-BE49-F238E27FC236}">
                <a16:creationId xmlns:a16="http://schemas.microsoft.com/office/drawing/2014/main" id="{CC271A07-C320-0464-A7EB-FF25C70B10F0}"/>
              </a:ext>
            </a:extLst>
          </p:cNvPr>
          <p:cNvSpPr>
            <a:spLocks noGrp="1"/>
          </p:cNvSpPr>
          <p:nvPr>
            <p:ph type="sldNum" sz="quarter" idx="12"/>
          </p:nvPr>
        </p:nvSpPr>
        <p:spPr/>
        <p:txBody>
          <a:bodyPr/>
          <a:lstStyle>
            <a:lvl1pPr>
              <a:defRPr/>
            </a:lvl1pPr>
          </a:lstStyle>
          <a:p>
            <a:pPr>
              <a:defRPr/>
            </a:pPr>
            <a:fld id="{FB824B3A-0792-42D0-98F1-F1D9C4DF58CC}" type="slidenum">
              <a:rPr/>
              <a:pPr>
                <a:defRPr/>
              </a:pPr>
              <a:t>‹#›</a:t>
            </a:fld>
            <a:endParaRPr/>
          </a:p>
        </p:txBody>
      </p:sp>
    </p:spTree>
    <p:extLst>
      <p:ext uri="{BB962C8B-B14F-4D97-AF65-F5344CB8AC3E}">
        <p14:creationId xmlns:p14="http://schemas.microsoft.com/office/powerpoint/2010/main" val="380557397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12648" y="557784"/>
            <a:ext cx="10969752" cy="3146400"/>
          </a:xfrm>
        </p:spPr>
        <p:txBody>
          <a:bodyPr>
            <a:normAutofit/>
          </a:bodyPr>
          <a:lstStyle>
            <a:lvl1pPr>
              <a:defRPr sz="5400"/>
            </a:lvl1pPr>
          </a:lstStyle>
          <a:p>
            <a:r>
              <a:rPr lang="en-US"/>
              <a:t>Click to edit Master title style</a:t>
            </a:r>
            <a:endParaRPr lang="en-US" dirty="0"/>
          </a:p>
        </p:txBody>
      </p:sp>
      <p:sp>
        <p:nvSpPr>
          <p:cNvPr id="3" name="Text Placeholder 2"/>
          <p:cNvSpPr>
            <a:spLocks noGrp="1"/>
          </p:cNvSpPr>
          <p:nvPr>
            <p:ph type="body" idx="1"/>
          </p:nvPr>
        </p:nvSpPr>
        <p:spPr>
          <a:xfrm>
            <a:off x="612648" y="3902207"/>
            <a:ext cx="10969752" cy="2187443"/>
          </a:xfrm>
        </p:spPr>
        <p:txBody>
          <a:bodyPr>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FF1CF08-05A3-D5E3-4393-712A3671819F}"/>
              </a:ext>
            </a:extLst>
          </p:cNvPr>
          <p:cNvSpPr>
            <a:spLocks noGrp="1"/>
          </p:cNvSpPr>
          <p:nvPr>
            <p:ph type="dt" sz="half" idx="10"/>
          </p:nvPr>
        </p:nvSpPr>
        <p:spPr/>
        <p:txBody>
          <a:bodyPr/>
          <a:lstStyle>
            <a:lvl1pPr>
              <a:defRPr/>
            </a:lvl1pPr>
          </a:lstStyle>
          <a:p>
            <a:pPr>
              <a:defRPr/>
            </a:pPr>
            <a:fld id="{7C525E3E-EED6-421D-85F5-D1C33088868C}" type="datetime1">
              <a:rPr lang="en-US"/>
              <a:pPr>
                <a:defRPr/>
              </a:pPr>
              <a:t>3/3/2025</a:t>
            </a:fld>
            <a:endParaRPr dirty="0"/>
          </a:p>
        </p:txBody>
      </p:sp>
      <p:sp>
        <p:nvSpPr>
          <p:cNvPr id="5" name="Footer Placeholder 4">
            <a:extLst>
              <a:ext uri="{FF2B5EF4-FFF2-40B4-BE49-F238E27FC236}">
                <a16:creationId xmlns:a16="http://schemas.microsoft.com/office/drawing/2014/main" id="{C8AAB88C-4917-F947-999F-3B7F1957FB7D}"/>
              </a:ext>
            </a:extLst>
          </p:cNvPr>
          <p:cNvSpPr>
            <a:spLocks noGrp="1"/>
          </p:cNvSpPr>
          <p:nvPr>
            <p:ph type="ftr" sz="quarter" idx="11"/>
          </p:nvPr>
        </p:nvSpPr>
        <p:spPr/>
        <p:txBody>
          <a:bodyPr/>
          <a:lstStyle>
            <a:lvl1pPr>
              <a:defRPr/>
            </a:lvl1pPr>
          </a:lstStyle>
          <a:p>
            <a:pPr>
              <a:defRPr/>
            </a:pPr>
            <a:endParaRPr/>
          </a:p>
        </p:txBody>
      </p:sp>
      <p:sp>
        <p:nvSpPr>
          <p:cNvPr id="6" name="Slide Number Placeholder 5">
            <a:extLst>
              <a:ext uri="{FF2B5EF4-FFF2-40B4-BE49-F238E27FC236}">
                <a16:creationId xmlns:a16="http://schemas.microsoft.com/office/drawing/2014/main" id="{1C88D535-CF1F-6A33-4411-623E464190AE}"/>
              </a:ext>
            </a:extLst>
          </p:cNvPr>
          <p:cNvSpPr>
            <a:spLocks noGrp="1"/>
          </p:cNvSpPr>
          <p:nvPr>
            <p:ph type="sldNum" sz="quarter" idx="12"/>
          </p:nvPr>
        </p:nvSpPr>
        <p:spPr/>
        <p:txBody>
          <a:bodyPr/>
          <a:lstStyle>
            <a:lvl1pPr>
              <a:defRPr/>
            </a:lvl1pPr>
          </a:lstStyle>
          <a:p>
            <a:pPr>
              <a:defRPr/>
            </a:pPr>
            <a:fld id="{AE39849F-B23B-424F-A250-012D85BBA622}" type="slidenum">
              <a:rPr/>
              <a:pPr>
                <a:defRPr/>
              </a:pPr>
              <a:t>‹#›</a:t>
            </a:fld>
            <a:endParaRPr/>
          </a:p>
        </p:txBody>
      </p:sp>
    </p:spTree>
    <p:extLst>
      <p:ext uri="{BB962C8B-B14F-4D97-AF65-F5344CB8AC3E}">
        <p14:creationId xmlns:p14="http://schemas.microsoft.com/office/powerpoint/2010/main" val="197958380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09600" y="2081369"/>
            <a:ext cx="5410200" cy="409559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2" y="2081369"/>
            <a:ext cx="5410200" cy="409559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3">
            <a:extLst>
              <a:ext uri="{FF2B5EF4-FFF2-40B4-BE49-F238E27FC236}">
                <a16:creationId xmlns:a16="http://schemas.microsoft.com/office/drawing/2014/main" id="{CDEB2848-BF60-3E44-97FC-04B1F55377DC}"/>
              </a:ext>
            </a:extLst>
          </p:cNvPr>
          <p:cNvSpPr>
            <a:spLocks noGrp="1"/>
          </p:cNvSpPr>
          <p:nvPr>
            <p:ph type="dt" sz="half" idx="10"/>
          </p:nvPr>
        </p:nvSpPr>
        <p:spPr/>
        <p:txBody>
          <a:bodyPr/>
          <a:lstStyle>
            <a:lvl1pPr>
              <a:defRPr/>
            </a:lvl1pPr>
          </a:lstStyle>
          <a:p>
            <a:pPr>
              <a:defRPr/>
            </a:pPr>
            <a:fld id="{75625DD0-0050-4CAB-9596-71F122DB9FF1}" type="datetime1">
              <a:rPr lang="en-US"/>
              <a:pPr>
                <a:defRPr/>
              </a:pPr>
              <a:t>3/3/2025</a:t>
            </a:fld>
            <a:endParaRPr dirty="0"/>
          </a:p>
        </p:txBody>
      </p:sp>
      <p:sp>
        <p:nvSpPr>
          <p:cNvPr id="6" name="Footer Placeholder 4">
            <a:extLst>
              <a:ext uri="{FF2B5EF4-FFF2-40B4-BE49-F238E27FC236}">
                <a16:creationId xmlns:a16="http://schemas.microsoft.com/office/drawing/2014/main" id="{4EB5FA13-64A9-4A85-EF59-7A1A7CE955AE}"/>
              </a:ext>
            </a:extLst>
          </p:cNvPr>
          <p:cNvSpPr>
            <a:spLocks noGrp="1"/>
          </p:cNvSpPr>
          <p:nvPr>
            <p:ph type="ftr" sz="quarter" idx="11"/>
          </p:nvPr>
        </p:nvSpPr>
        <p:spPr/>
        <p:txBody>
          <a:bodyPr/>
          <a:lstStyle>
            <a:lvl1pPr>
              <a:defRPr/>
            </a:lvl1pPr>
          </a:lstStyle>
          <a:p>
            <a:pPr>
              <a:defRPr/>
            </a:pPr>
            <a:endParaRPr/>
          </a:p>
        </p:txBody>
      </p:sp>
      <p:sp>
        <p:nvSpPr>
          <p:cNvPr id="7" name="Slide Number Placeholder 5">
            <a:extLst>
              <a:ext uri="{FF2B5EF4-FFF2-40B4-BE49-F238E27FC236}">
                <a16:creationId xmlns:a16="http://schemas.microsoft.com/office/drawing/2014/main" id="{3227A917-052E-AC51-48CC-6C812DF48C66}"/>
              </a:ext>
            </a:extLst>
          </p:cNvPr>
          <p:cNvSpPr>
            <a:spLocks noGrp="1"/>
          </p:cNvSpPr>
          <p:nvPr>
            <p:ph type="sldNum" sz="quarter" idx="12"/>
          </p:nvPr>
        </p:nvSpPr>
        <p:spPr/>
        <p:txBody>
          <a:bodyPr/>
          <a:lstStyle>
            <a:lvl1pPr>
              <a:defRPr/>
            </a:lvl1pPr>
          </a:lstStyle>
          <a:p>
            <a:pPr>
              <a:defRPr/>
            </a:pPr>
            <a:fld id="{99C62520-D391-4EFD-B555-6282D1EF85AE}" type="slidenum">
              <a:rPr/>
              <a:pPr>
                <a:defRPr/>
              </a:pPr>
              <a:t>‹#›</a:t>
            </a:fld>
            <a:endParaRPr/>
          </a:p>
        </p:txBody>
      </p:sp>
    </p:spTree>
    <p:extLst>
      <p:ext uri="{BB962C8B-B14F-4D97-AF65-F5344CB8AC3E}">
        <p14:creationId xmlns:p14="http://schemas.microsoft.com/office/powerpoint/2010/main" val="160172290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09600" y="365125"/>
            <a:ext cx="10745788"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609600" y="1895096"/>
            <a:ext cx="5387975" cy="823912"/>
          </a:xfrm>
        </p:spPr>
        <p:txBody>
          <a:bodyPr anchor="b"/>
          <a:lstStyle>
            <a:lvl1pPr marL="0" indent="0">
              <a:buNone/>
              <a:defRPr sz="2400" b="0" i="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842211"/>
            <a:ext cx="5387975" cy="334745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67890" y="1895096"/>
            <a:ext cx="5414510" cy="823912"/>
          </a:xfrm>
        </p:spPr>
        <p:txBody>
          <a:bodyPr anchor="b"/>
          <a:lstStyle>
            <a:lvl1pPr marL="0" indent="0">
              <a:buNone/>
              <a:defRPr sz="2400" b="0" i="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67890" y="2842211"/>
            <a:ext cx="5414510" cy="334745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3">
            <a:extLst>
              <a:ext uri="{FF2B5EF4-FFF2-40B4-BE49-F238E27FC236}">
                <a16:creationId xmlns:a16="http://schemas.microsoft.com/office/drawing/2014/main" id="{315288E5-A9E8-E912-4A3B-F5DA118A44CA}"/>
              </a:ext>
            </a:extLst>
          </p:cNvPr>
          <p:cNvSpPr>
            <a:spLocks noGrp="1"/>
          </p:cNvSpPr>
          <p:nvPr>
            <p:ph type="dt" sz="half" idx="10"/>
          </p:nvPr>
        </p:nvSpPr>
        <p:spPr/>
        <p:txBody>
          <a:bodyPr/>
          <a:lstStyle>
            <a:lvl1pPr>
              <a:defRPr/>
            </a:lvl1pPr>
          </a:lstStyle>
          <a:p>
            <a:pPr>
              <a:defRPr/>
            </a:pPr>
            <a:fld id="{A888C4A4-A948-4C4C-B863-165E525341BC}" type="datetime1">
              <a:rPr lang="en-US"/>
              <a:pPr>
                <a:defRPr/>
              </a:pPr>
              <a:t>3/3/2025</a:t>
            </a:fld>
            <a:endParaRPr dirty="0"/>
          </a:p>
        </p:txBody>
      </p:sp>
      <p:sp>
        <p:nvSpPr>
          <p:cNvPr id="8" name="Footer Placeholder 4">
            <a:extLst>
              <a:ext uri="{FF2B5EF4-FFF2-40B4-BE49-F238E27FC236}">
                <a16:creationId xmlns:a16="http://schemas.microsoft.com/office/drawing/2014/main" id="{D06FF3BB-DEF5-F697-9E52-48E7AED321AF}"/>
              </a:ext>
            </a:extLst>
          </p:cNvPr>
          <p:cNvSpPr>
            <a:spLocks noGrp="1"/>
          </p:cNvSpPr>
          <p:nvPr>
            <p:ph type="ftr" sz="quarter" idx="11"/>
          </p:nvPr>
        </p:nvSpPr>
        <p:spPr/>
        <p:txBody>
          <a:bodyPr/>
          <a:lstStyle>
            <a:lvl1pPr>
              <a:defRPr/>
            </a:lvl1pPr>
          </a:lstStyle>
          <a:p>
            <a:pPr>
              <a:defRPr/>
            </a:pPr>
            <a:endParaRPr/>
          </a:p>
        </p:txBody>
      </p:sp>
      <p:sp>
        <p:nvSpPr>
          <p:cNvPr id="9" name="Slide Number Placeholder 5">
            <a:extLst>
              <a:ext uri="{FF2B5EF4-FFF2-40B4-BE49-F238E27FC236}">
                <a16:creationId xmlns:a16="http://schemas.microsoft.com/office/drawing/2014/main" id="{E65F42B1-58F7-CC8E-E32E-7BAE0BFA0AFA}"/>
              </a:ext>
            </a:extLst>
          </p:cNvPr>
          <p:cNvSpPr>
            <a:spLocks noGrp="1"/>
          </p:cNvSpPr>
          <p:nvPr>
            <p:ph type="sldNum" sz="quarter" idx="12"/>
          </p:nvPr>
        </p:nvSpPr>
        <p:spPr/>
        <p:txBody>
          <a:bodyPr/>
          <a:lstStyle>
            <a:lvl1pPr>
              <a:defRPr/>
            </a:lvl1pPr>
          </a:lstStyle>
          <a:p>
            <a:pPr>
              <a:defRPr/>
            </a:pPr>
            <a:fld id="{51ABDDD2-FD65-437E-BFC9-988958314C20}" type="slidenum">
              <a:rPr/>
              <a:pPr>
                <a:defRPr/>
              </a:pPr>
              <a:t>‹#›</a:t>
            </a:fld>
            <a:endParaRPr/>
          </a:p>
        </p:txBody>
      </p:sp>
    </p:spTree>
    <p:extLst>
      <p:ext uri="{BB962C8B-B14F-4D97-AF65-F5344CB8AC3E}">
        <p14:creationId xmlns:p14="http://schemas.microsoft.com/office/powerpoint/2010/main" val="293938530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3">
            <a:extLst>
              <a:ext uri="{FF2B5EF4-FFF2-40B4-BE49-F238E27FC236}">
                <a16:creationId xmlns:a16="http://schemas.microsoft.com/office/drawing/2014/main" id="{05F1CB2D-4AF0-88F9-EAB7-964C7F24E07F}"/>
              </a:ext>
            </a:extLst>
          </p:cNvPr>
          <p:cNvSpPr>
            <a:spLocks noGrp="1"/>
          </p:cNvSpPr>
          <p:nvPr>
            <p:ph type="dt" sz="half" idx="10"/>
          </p:nvPr>
        </p:nvSpPr>
        <p:spPr/>
        <p:txBody>
          <a:bodyPr/>
          <a:lstStyle>
            <a:lvl1pPr>
              <a:defRPr/>
            </a:lvl1pPr>
          </a:lstStyle>
          <a:p>
            <a:pPr>
              <a:defRPr/>
            </a:pPr>
            <a:fld id="{B5067FED-97A1-4F60-8550-7427B8484182}" type="datetime1">
              <a:rPr lang="en-US"/>
              <a:pPr>
                <a:defRPr/>
              </a:pPr>
              <a:t>3/3/2025</a:t>
            </a:fld>
            <a:endParaRPr dirty="0"/>
          </a:p>
        </p:txBody>
      </p:sp>
      <p:sp>
        <p:nvSpPr>
          <p:cNvPr id="4" name="Footer Placeholder 4">
            <a:extLst>
              <a:ext uri="{FF2B5EF4-FFF2-40B4-BE49-F238E27FC236}">
                <a16:creationId xmlns:a16="http://schemas.microsoft.com/office/drawing/2014/main" id="{3926677F-46EB-B071-46C5-B587FC34BB0D}"/>
              </a:ext>
            </a:extLst>
          </p:cNvPr>
          <p:cNvSpPr>
            <a:spLocks noGrp="1"/>
          </p:cNvSpPr>
          <p:nvPr>
            <p:ph type="ftr" sz="quarter" idx="11"/>
          </p:nvPr>
        </p:nvSpPr>
        <p:spPr/>
        <p:txBody>
          <a:bodyPr/>
          <a:lstStyle>
            <a:lvl1pPr>
              <a:defRPr/>
            </a:lvl1pPr>
          </a:lstStyle>
          <a:p>
            <a:pPr>
              <a:defRPr/>
            </a:pPr>
            <a:endParaRPr/>
          </a:p>
        </p:txBody>
      </p:sp>
      <p:sp>
        <p:nvSpPr>
          <p:cNvPr id="5" name="Slide Number Placeholder 5">
            <a:extLst>
              <a:ext uri="{FF2B5EF4-FFF2-40B4-BE49-F238E27FC236}">
                <a16:creationId xmlns:a16="http://schemas.microsoft.com/office/drawing/2014/main" id="{59B74F8C-7FC3-D932-2DF5-03116799EF30}"/>
              </a:ext>
            </a:extLst>
          </p:cNvPr>
          <p:cNvSpPr>
            <a:spLocks noGrp="1"/>
          </p:cNvSpPr>
          <p:nvPr>
            <p:ph type="sldNum" sz="quarter" idx="12"/>
          </p:nvPr>
        </p:nvSpPr>
        <p:spPr/>
        <p:txBody>
          <a:bodyPr/>
          <a:lstStyle>
            <a:lvl1pPr>
              <a:defRPr/>
            </a:lvl1pPr>
          </a:lstStyle>
          <a:p>
            <a:pPr>
              <a:defRPr/>
            </a:pPr>
            <a:fld id="{D1F4C975-CD7A-4B18-AE41-F37F5E334B34}" type="slidenum">
              <a:rPr/>
              <a:pPr>
                <a:defRPr/>
              </a:pPr>
              <a:t>‹#›</a:t>
            </a:fld>
            <a:endParaRPr/>
          </a:p>
        </p:txBody>
      </p:sp>
    </p:spTree>
    <p:extLst>
      <p:ext uri="{BB962C8B-B14F-4D97-AF65-F5344CB8AC3E}">
        <p14:creationId xmlns:p14="http://schemas.microsoft.com/office/powerpoint/2010/main" val="376817503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E5D5C1F6-0F96-ACA9-23C9-180942493989}"/>
              </a:ext>
            </a:extLst>
          </p:cNvPr>
          <p:cNvSpPr>
            <a:spLocks noGrp="1"/>
          </p:cNvSpPr>
          <p:nvPr>
            <p:ph type="dt" sz="half" idx="10"/>
          </p:nvPr>
        </p:nvSpPr>
        <p:spPr/>
        <p:txBody>
          <a:bodyPr/>
          <a:lstStyle>
            <a:lvl1pPr>
              <a:defRPr/>
            </a:lvl1pPr>
          </a:lstStyle>
          <a:p>
            <a:pPr>
              <a:defRPr/>
            </a:pPr>
            <a:fld id="{5981661D-4648-4C38-81A3-5714E2EC05CF}" type="datetime1">
              <a:rPr lang="en-US"/>
              <a:pPr>
                <a:defRPr/>
              </a:pPr>
              <a:t>3/3/2025</a:t>
            </a:fld>
            <a:endParaRPr dirty="0"/>
          </a:p>
        </p:txBody>
      </p:sp>
      <p:sp>
        <p:nvSpPr>
          <p:cNvPr id="3" name="Footer Placeholder 4">
            <a:extLst>
              <a:ext uri="{FF2B5EF4-FFF2-40B4-BE49-F238E27FC236}">
                <a16:creationId xmlns:a16="http://schemas.microsoft.com/office/drawing/2014/main" id="{F70B8585-4D49-85F7-793F-02341990E822}"/>
              </a:ext>
            </a:extLst>
          </p:cNvPr>
          <p:cNvSpPr>
            <a:spLocks noGrp="1"/>
          </p:cNvSpPr>
          <p:nvPr>
            <p:ph type="ftr" sz="quarter" idx="11"/>
          </p:nvPr>
        </p:nvSpPr>
        <p:spPr/>
        <p:txBody>
          <a:bodyPr/>
          <a:lstStyle>
            <a:lvl1pPr>
              <a:defRPr/>
            </a:lvl1pPr>
          </a:lstStyle>
          <a:p>
            <a:pPr>
              <a:defRPr/>
            </a:pPr>
            <a:endParaRPr/>
          </a:p>
        </p:txBody>
      </p:sp>
      <p:sp>
        <p:nvSpPr>
          <p:cNvPr id="4" name="Slide Number Placeholder 5">
            <a:extLst>
              <a:ext uri="{FF2B5EF4-FFF2-40B4-BE49-F238E27FC236}">
                <a16:creationId xmlns:a16="http://schemas.microsoft.com/office/drawing/2014/main" id="{F8FB319E-0650-874B-E5DE-F55121C8710E}"/>
              </a:ext>
            </a:extLst>
          </p:cNvPr>
          <p:cNvSpPr>
            <a:spLocks noGrp="1"/>
          </p:cNvSpPr>
          <p:nvPr>
            <p:ph type="sldNum" sz="quarter" idx="12"/>
          </p:nvPr>
        </p:nvSpPr>
        <p:spPr/>
        <p:txBody>
          <a:bodyPr/>
          <a:lstStyle>
            <a:lvl1pPr>
              <a:defRPr/>
            </a:lvl1pPr>
          </a:lstStyle>
          <a:p>
            <a:pPr>
              <a:defRPr/>
            </a:pPr>
            <a:fld id="{02CD9F9B-72DE-4B50-906D-66B21EDC5C0B}" type="slidenum">
              <a:rPr/>
              <a:pPr>
                <a:defRPr/>
              </a:pPr>
              <a:t>‹#›</a:t>
            </a:fld>
            <a:endParaRPr/>
          </a:p>
        </p:txBody>
      </p:sp>
    </p:spTree>
    <p:extLst>
      <p:ext uri="{BB962C8B-B14F-4D97-AF65-F5344CB8AC3E}">
        <p14:creationId xmlns:p14="http://schemas.microsoft.com/office/powerpoint/2010/main" val="273019442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12649" y="457199"/>
            <a:ext cx="4970822" cy="2660205"/>
          </a:xfrm>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a:xfrm>
            <a:off x="6096000" y="457200"/>
            <a:ext cx="5483352" cy="5744003"/>
          </a:xfrm>
        </p:spPr>
        <p:txBody>
          <a:bodyPr>
            <a:normAutofit/>
          </a:bodyPr>
          <a:lstStyle>
            <a:lvl1pPr>
              <a:defRPr sz="2800"/>
            </a:lvl1pPr>
            <a:lvl2pPr>
              <a:defRPr sz="2400"/>
            </a:lvl2pPr>
            <a:lvl3pPr>
              <a:defRPr sz="2000"/>
            </a:lvl3pPr>
            <a:lvl4pPr>
              <a:defRPr sz="1800"/>
            </a:lvl4pPr>
            <a:lvl5pPr>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12649" y="3329989"/>
            <a:ext cx="4970822" cy="2871216"/>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3">
            <a:extLst>
              <a:ext uri="{FF2B5EF4-FFF2-40B4-BE49-F238E27FC236}">
                <a16:creationId xmlns:a16="http://schemas.microsoft.com/office/drawing/2014/main" id="{136FC226-100E-BC2E-3684-6B05B809651D}"/>
              </a:ext>
            </a:extLst>
          </p:cNvPr>
          <p:cNvSpPr>
            <a:spLocks noGrp="1"/>
          </p:cNvSpPr>
          <p:nvPr>
            <p:ph type="dt" sz="half" idx="10"/>
          </p:nvPr>
        </p:nvSpPr>
        <p:spPr/>
        <p:txBody>
          <a:bodyPr/>
          <a:lstStyle>
            <a:lvl1pPr>
              <a:defRPr/>
            </a:lvl1pPr>
          </a:lstStyle>
          <a:p>
            <a:pPr>
              <a:defRPr/>
            </a:pPr>
            <a:fld id="{E04F96CA-A3CC-4DAC-B01B-3F4C251B8351}" type="datetime1">
              <a:rPr lang="en-US"/>
              <a:pPr>
                <a:defRPr/>
              </a:pPr>
              <a:t>3/3/2025</a:t>
            </a:fld>
            <a:endParaRPr dirty="0"/>
          </a:p>
        </p:txBody>
      </p:sp>
      <p:sp>
        <p:nvSpPr>
          <p:cNvPr id="6" name="Footer Placeholder 4">
            <a:extLst>
              <a:ext uri="{FF2B5EF4-FFF2-40B4-BE49-F238E27FC236}">
                <a16:creationId xmlns:a16="http://schemas.microsoft.com/office/drawing/2014/main" id="{D984C1D4-2371-9A85-8CE5-445D087A994E}"/>
              </a:ext>
            </a:extLst>
          </p:cNvPr>
          <p:cNvSpPr>
            <a:spLocks noGrp="1"/>
          </p:cNvSpPr>
          <p:nvPr>
            <p:ph type="ftr" sz="quarter" idx="11"/>
          </p:nvPr>
        </p:nvSpPr>
        <p:spPr/>
        <p:txBody>
          <a:bodyPr/>
          <a:lstStyle>
            <a:lvl1pPr>
              <a:defRPr/>
            </a:lvl1pPr>
          </a:lstStyle>
          <a:p>
            <a:pPr>
              <a:defRPr/>
            </a:pPr>
            <a:endParaRPr/>
          </a:p>
        </p:txBody>
      </p:sp>
      <p:sp>
        <p:nvSpPr>
          <p:cNvPr id="7" name="Slide Number Placeholder 5">
            <a:extLst>
              <a:ext uri="{FF2B5EF4-FFF2-40B4-BE49-F238E27FC236}">
                <a16:creationId xmlns:a16="http://schemas.microsoft.com/office/drawing/2014/main" id="{0362B8B9-DEDA-8EC6-0968-7BA708C0FBBF}"/>
              </a:ext>
            </a:extLst>
          </p:cNvPr>
          <p:cNvSpPr>
            <a:spLocks noGrp="1"/>
          </p:cNvSpPr>
          <p:nvPr>
            <p:ph type="sldNum" sz="quarter" idx="12"/>
          </p:nvPr>
        </p:nvSpPr>
        <p:spPr/>
        <p:txBody>
          <a:bodyPr/>
          <a:lstStyle>
            <a:lvl1pPr>
              <a:defRPr/>
            </a:lvl1pPr>
          </a:lstStyle>
          <a:p>
            <a:pPr>
              <a:defRPr/>
            </a:pPr>
            <a:fld id="{5230E355-53DA-46B1-A886-0470CC7F9C3B}" type="slidenum">
              <a:rPr/>
              <a:pPr>
                <a:defRPr/>
              </a:pPr>
              <a:t>‹#›</a:t>
            </a:fld>
            <a:endParaRPr/>
          </a:p>
        </p:txBody>
      </p:sp>
    </p:spTree>
    <p:extLst>
      <p:ext uri="{BB962C8B-B14F-4D97-AF65-F5344CB8AC3E}">
        <p14:creationId xmlns:p14="http://schemas.microsoft.com/office/powerpoint/2010/main" val="275591458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12649" y="457199"/>
            <a:ext cx="4970822" cy="2667485"/>
          </a:xfrm>
        </p:spPr>
        <p:txBody>
          <a:bodyPr>
            <a:normAutofit/>
          </a:bodyPr>
          <a:lstStyle>
            <a:lvl1pPr>
              <a:defRPr sz="3600"/>
            </a:lvl1pPr>
          </a:lstStyle>
          <a:p>
            <a:r>
              <a:rPr lang="en-US"/>
              <a:t>Click to edit Master title style</a:t>
            </a:r>
            <a:endParaRPr lang="en-US" dirty="0"/>
          </a:p>
        </p:txBody>
      </p:sp>
      <p:sp>
        <p:nvSpPr>
          <p:cNvPr id="3" name="Picture Placeholder 2"/>
          <p:cNvSpPr>
            <a:spLocks noGrp="1"/>
          </p:cNvSpPr>
          <p:nvPr>
            <p:ph type="pic" idx="1"/>
          </p:nvPr>
        </p:nvSpPr>
        <p:spPr>
          <a:xfrm>
            <a:off x="6096000" y="457199"/>
            <a:ext cx="5483352" cy="5403851"/>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US" noProof="0" dirty="0"/>
          </a:p>
        </p:txBody>
      </p:sp>
      <p:sp>
        <p:nvSpPr>
          <p:cNvPr id="4" name="Text Placeholder 3"/>
          <p:cNvSpPr>
            <a:spLocks noGrp="1"/>
          </p:cNvSpPr>
          <p:nvPr>
            <p:ph type="body" sz="half" idx="2"/>
          </p:nvPr>
        </p:nvSpPr>
        <p:spPr>
          <a:xfrm>
            <a:off x="612649" y="3322708"/>
            <a:ext cx="4970822" cy="2546280"/>
          </a:xfrm>
        </p:spPr>
        <p:txBody>
          <a:bodyP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3">
            <a:extLst>
              <a:ext uri="{FF2B5EF4-FFF2-40B4-BE49-F238E27FC236}">
                <a16:creationId xmlns:a16="http://schemas.microsoft.com/office/drawing/2014/main" id="{B526C5F3-EA87-B1FA-4076-B1462DB27D60}"/>
              </a:ext>
            </a:extLst>
          </p:cNvPr>
          <p:cNvSpPr>
            <a:spLocks noGrp="1"/>
          </p:cNvSpPr>
          <p:nvPr>
            <p:ph type="dt" sz="half" idx="10"/>
          </p:nvPr>
        </p:nvSpPr>
        <p:spPr/>
        <p:txBody>
          <a:bodyPr/>
          <a:lstStyle>
            <a:lvl1pPr>
              <a:defRPr/>
            </a:lvl1pPr>
          </a:lstStyle>
          <a:p>
            <a:pPr>
              <a:defRPr/>
            </a:pPr>
            <a:fld id="{BE103223-E7D3-458F-8BC5-960A3F5C6840}" type="datetime1">
              <a:rPr lang="en-US"/>
              <a:pPr>
                <a:defRPr/>
              </a:pPr>
              <a:t>3/3/2025</a:t>
            </a:fld>
            <a:endParaRPr dirty="0"/>
          </a:p>
        </p:txBody>
      </p:sp>
      <p:sp>
        <p:nvSpPr>
          <p:cNvPr id="6" name="Footer Placeholder 4">
            <a:extLst>
              <a:ext uri="{FF2B5EF4-FFF2-40B4-BE49-F238E27FC236}">
                <a16:creationId xmlns:a16="http://schemas.microsoft.com/office/drawing/2014/main" id="{95D257BE-D07C-C146-12D7-A235D7846282}"/>
              </a:ext>
            </a:extLst>
          </p:cNvPr>
          <p:cNvSpPr>
            <a:spLocks noGrp="1"/>
          </p:cNvSpPr>
          <p:nvPr>
            <p:ph type="ftr" sz="quarter" idx="11"/>
          </p:nvPr>
        </p:nvSpPr>
        <p:spPr/>
        <p:txBody>
          <a:bodyPr/>
          <a:lstStyle>
            <a:lvl1pPr>
              <a:defRPr/>
            </a:lvl1pPr>
          </a:lstStyle>
          <a:p>
            <a:pPr>
              <a:defRPr/>
            </a:pPr>
            <a:endParaRPr/>
          </a:p>
        </p:txBody>
      </p:sp>
      <p:sp>
        <p:nvSpPr>
          <p:cNvPr id="7" name="Slide Number Placeholder 5">
            <a:extLst>
              <a:ext uri="{FF2B5EF4-FFF2-40B4-BE49-F238E27FC236}">
                <a16:creationId xmlns:a16="http://schemas.microsoft.com/office/drawing/2014/main" id="{37D9494A-964C-2824-3614-17249AFB7977}"/>
              </a:ext>
            </a:extLst>
          </p:cNvPr>
          <p:cNvSpPr>
            <a:spLocks noGrp="1"/>
          </p:cNvSpPr>
          <p:nvPr>
            <p:ph type="sldNum" sz="quarter" idx="12"/>
          </p:nvPr>
        </p:nvSpPr>
        <p:spPr/>
        <p:txBody>
          <a:bodyPr/>
          <a:lstStyle>
            <a:lvl1pPr>
              <a:defRPr/>
            </a:lvl1pPr>
          </a:lstStyle>
          <a:p>
            <a:pPr>
              <a:defRPr/>
            </a:pPr>
            <a:fld id="{C74742BB-A3A3-4B05-826D-CF530068E021}" type="slidenum">
              <a:rPr/>
              <a:pPr>
                <a:defRPr/>
              </a:pPr>
              <a:t>‹#›</a:t>
            </a:fld>
            <a:endParaRPr/>
          </a:p>
        </p:txBody>
      </p:sp>
    </p:spTree>
    <p:extLst>
      <p:ext uri="{BB962C8B-B14F-4D97-AF65-F5344CB8AC3E}">
        <p14:creationId xmlns:p14="http://schemas.microsoft.com/office/powerpoint/2010/main" val="203871055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F31ED0B-EF3D-5002-E3FB-379EA5279A4C}"/>
              </a:ext>
            </a:extLst>
          </p:cNvPr>
          <p:cNvSpPr>
            <a:spLocks noGrp="1"/>
          </p:cNvSpPr>
          <p:nvPr>
            <p:ph type="dt" sz="half" idx="10"/>
          </p:nvPr>
        </p:nvSpPr>
        <p:spPr/>
        <p:txBody>
          <a:bodyPr/>
          <a:lstStyle>
            <a:lvl1pPr>
              <a:defRPr/>
            </a:lvl1pPr>
          </a:lstStyle>
          <a:p>
            <a:pPr>
              <a:defRPr/>
            </a:pPr>
            <a:fld id="{D98BE6AF-B6B3-493E-9186-FFEA4C1AAA41}" type="datetime1">
              <a:rPr lang="en-US"/>
              <a:pPr>
                <a:defRPr/>
              </a:pPr>
              <a:t>3/3/2025</a:t>
            </a:fld>
            <a:endParaRPr dirty="0"/>
          </a:p>
        </p:txBody>
      </p:sp>
      <p:sp>
        <p:nvSpPr>
          <p:cNvPr id="5" name="Footer Placeholder 4">
            <a:extLst>
              <a:ext uri="{FF2B5EF4-FFF2-40B4-BE49-F238E27FC236}">
                <a16:creationId xmlns:a16="http://schemas.microsoft.com/office/drawing/2014/main" id="{4CEFE180-2CE7-A4C6-2E1C-D1242F8617EC}"/>
              </a:ext>
            </a:extLst>
          </p:cNvPr>
          <p:cNvSpPr>
            <a:spLocks noGrp="1"/>
          </p:cNvSpPr>
          <p:nvPr>
            <p:ph type="ftr" sz="quarter" idx="11"/>
          </p:nvPr>
        </p:nvSpPr>
        <p:spPr/>
        <p:txBody>
          <a:bodyPr/>
          <a:lstStyle>
            <a:lvl1pPr>
              <a:defRPr/>
            </a:lvl1pPr>
          </a:lstStyle>
          <a:p>
            <a:pPr>
              <a:defRPr/>
            </a:pPr>
            <a:endParaRPr/>
          </a:p>
        </p:txBody>
      </p:sp>
      <p:sp>
        <p:nvSpPr>
          <p:cNvPr id="6" name="Slide Number Placeholder 5">
            <a:extLst>
              <a:ext uri="{FF2B5EF4-FFF2-40B4-BE49-F238E27FC236}">
                <a16:creationId xmlns:a16="http://schemas.microsoft.com/office/drawing/2014/main" id="{DA93B508-94B3-4083-DE64-BC4EC19CC332}"/>
              </a:ext>
            </a:extLst>
          </p:cNvPr>
          <p:cNvSpPr>
            <a:spLocks noGrp="1"/>
          </p:cNvSpPr>
          <p:nvPr>
            <p:ph type="sldNum" sz="quarter" idx="12"/>
          </p:nvPr>
        </p:nvSpPr>
        <p:spPr/>
        <p:txBody>
          <a:bodyPr/>
          <a:lstStyle>
            <a:lvl1pPr>
              <a:defRPr/>
            </a:lvl1pPr>
          </a:lstStyle>
          <a:p>
            <a:pPr>
              <a:defRPr/>
            </a:pPr>
            <a:fld id="{0511390E-ABC3-4548-A5CC-09E0034D05A9}" type="slidenum">
              <a:rPr/>
              <a:pPr>
                <a:defRPr/>
              </a:pPr>
              <a:t>‹#›</a:t>
            </a:fld>
            <a:endParaRPr/>
          </a:p>
        </p:txBody>
      </p:sp>
    </p:spTree>
    <p:extLst>
      <p:ext uri="{BB962C8B-B14F-4D97-AF65-F5344CB8AC3E}">
        <p14:creationId xmlns:p14="http://schemas.microsoft.com/office/powerpoint/2010/main" val="326790812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557784"/>
            <a:ext cx="2854452" cy="564342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12648" y="557784"/>
            <a:ext cx="7734300" cy="564342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29C5FB8C-F9CC-B1A6-77DD-42F16A91EFF5}"/>
              </a:ext>
            </a:extLst>
          </p:cNvPr>
          <p:cNvSpPr>
            <a:spLocks noGrp="1"/>
          </p:cNvSpPr>
          <p:nvPr>
            <p:ph type="dt" sz="half" idx="10"/>
          </p:nvPr>
        </p:nvSpPr>
        <p:spPr/>
        <p:txBody>
          <a:bodyPr/>
          <a:lstStyle>
            <a:lvl1pPr>
              <a:defRPr/>
            </a:lvl1pPr>
          </a:lstStyle>
          <a:p>
            <a:pPr>
              <a:defRPr/>
            </a:pPr>
            <a:fld id="{7D52DD75-6CC8-4E67-A7D5-701141050925}" type="datetime1">
              <a:rPr lang="en-US"/>
              <a:pPr>
                <a:defRPr/>
              </a:pPr>
              <a:t>3/3/2025</a:t>
            </a:fld>
            <a:endParaRPr dirty="0"/>
          </a:p>
        </p:txBody>
      </p:sp>
      <p:sp>
        <p:nvSpPr>
          <p:cNvPr id="5" name="Footer Placeholder 4">
            <a:extLst>
              <a:ext uri="{FF2B5EF4-FFF2-40B4-BE49-F238E27FC236}">
                <a16:creationId xmlns:a16="http://schemas.microsoft.com/office/drawing/2014/main" id="{9C4A18DD-05AB-7D14-D682-28AD872CE242}"/>
              </a:ext>
            </a:extLst>
          </p:cNvPr>
          <p:cNvSpPr>
            <a:spLocks noGrp="1"/>
          </p:cNvSpPr>
          <p:nvPr>
            <p:ph type="ftr" sz="quarter" idx="11"/>
          </p:nvPr>
        </p:nvSpPr>
        <p:spPr/>
        <p:txBody>
          <a:bodyPr/>
          <a:lstStyle>
            <a:lvl1pPr>
              <a:defRPr/>
            </a:lvl1pPr>
          </a:lstStyle>
          <a:p>
            <a:pPr>
              <a:defRPr/>
            </a:pPr>
            <a:endParaRPr/>
          </a:p>
        </p:txBody>
      </p:sp>
      <p:sp>
        <p:nvSpPr>
          <p:cNvPr id="6" name="Slide Number Placeholder 5">
            <a:extLst>
              <a:ext uri="{FF2B5EF4-FFF2-40B4-BE49-F238E27FC236}">
                <a16:creationId xmlns:a16="http://schemas.microsoft.com/office/drawing/2014/main" id="{403B1A1C-0E6A-536E-8F3D-097BAAE03612}"/>
              </a:ext>
            </a:extLst>
          </p:cNvPr>
          <p:cNvSpPr>
            <a:spLocks noGrp="1"/>
          </p:cNvSpPr>
          <p:nvPr>
            <p:ph type="sldNum" sz="quarter" idx="12"/>
          </p:nvPr>
        </p:nvSpPr>
        <p:spPr/>
        <p:txBody>
          <a:bodyPr/>
          <a:lstStyle>
            <a:lvl1pPr>
              <a:defRPr/>
            </a:lvl1pPr>
          </a:lstStyle>
          <a:p>
            <a:pPr>
              <a:defRPr/>
            </a:pPr>
            <a:fld id="{1817ED88-207E-4C7E-BAC4-78089CABC873}" type="slidenum">
              <a:rPr/>
              <a:pPr>
                <a:defRPr/>
              </a:pPr>
              <a:t>‹#›</a:t>
            </a:fld>
            <a:endParaRPr/>
          </a:p>
        </p:txBody>
      </p:sp>
    </p:spTree>
    <p:extLst>
      <p:ext uri="{BB962C8B-B14F-4D97-AF65-F5344CB8AC3E}">
        <p14:creationId xmlns:p14="http://schemas.microsoft.com/office/powerpoint/2010/main" val="78926038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C0D397C-D804-8961-694D-5C3CAEEF7B32}"/>
              </a:ext>
            </a:extLst>
          </p:cNvPr>
          <p:cNvSpPr/>
          <p:nvPr/>
        </p:nvSpPr>
        <p:spPr>
          <a:xfrm>
            <a:off x="0" y="0"/>
            <a:ext cx="12192000" cy="6858000"/>
          </a:xfrm>
          <a:prstGeom prst="rect">
            <a:avLst/>
          </a:prstGeom>
          <a:solidFill>
            <a:srgbClr val="AEAEAE">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dirty="0"/>
          </a:p>
        </p:txBody>
      </p:sp>
      <p:sp>
        <p:nvSpPr>
          <p:cNvPr id="8" name="Freeform: Shape 7" descr="&quot;&quot;">
            <a:extLst>
              <a:ext uri="{FF2B5EF4-FFF2-40B4-BE49-F238E27FC236}">
                <a16:creationId xmlns:a16="http://schemas.microsoft.com/office/drawing/2014/main" id="{9ABE63F2-368F-0C43-5331-BE519D70D727}"/>
              </a:ext>
            </a:extLst>
          </p:cNvPr>
          <p:cNvSpPr/>
          <p:nvPr/>
        </p:nvSpPr>
        <p:spPr>
          <a:xfrm>
            <a:off x="0" y="233363"/>
            <a:ext cx="9559925" cy="6624637"/>
          </a:xfrm>
          <a:custGeom>
            <a:avLst/>
            <a:gdLst>
              <a:gd name="connsiteX0" fmla="*/ 8831314 w 9263816"/>
              <a:gd name="connsiteY0" fmla="*/ 5943878 h 6858000"/>
              <a:gd name="connsiteX1" fmla="*/ 9179783 w 9263816"/>
              <a:gd name="connsiteY1" fmla="*/ 6086141 h 6858000"/>
              <a:gd name="connsiteX2" fmla="*/ 9260887 w 9263816"/>
              <a:gd name="connsiteY2" fmla="*/ 6279156 h 6858000"/>
              <a:gd name="connsiteX3" fmla="*/ 8925621 w 9263816"/>
              <a:gd name="connsiteY3" fmla="*/ 6708712 h 6858000"/>
              <a:gd name="connsiteX4" fmla="*/ 8496050 w 9263816"/>
              <a:gd name="connsiteY4" fmla="*/ 6373449 h 6858000"/>
              <a:gd name="connsiteX5" fmla="*/ 8831314 w 9263816"/>
              <a:gd name="connsiteY5" fmla="*/ 5943878 h 6858000"/>
              <a:gd name="connsiteX6" fmla="*/ 7397485 w 9263816"/>
              <a:gd name="connsiteY6" fmla="*/ 5931706 h 6858000"/>
              <a:gd name="connsiteX7" fmla="*/ 7917779 w 9263816"/>
              <a:gd name="connsiteY7" fmla="*/ 6191864 h 6858000"/>
              <a:gd name="connsiteX8" fmla="*/ 8013467 w 9263816"/>
              <a:gd name="connsiteY8" fmla="*/ 6375784 h 6858000"/>
              <a:gd name="connsiteX9" fmla="*/ 8021879 w 9263816"/>
              <a:gd name="connsiteY9" fmla="*/ 6753751 h 6858000"/>
              <a:gd name="connsiteX10" fmla="*/ 7981316 w 9263816"/>
              <a:gd name="connsiteY10" fmla="*/ 6858000 h 6858000"/>
              <a:gd name="connsiteX11" fmla="*/ 6819486 w 9263816"/>
              <a:gd name="connsiteY11" fmla="*/ 6858000 h 6858000"/>
              <a:gd name="connsiteX12" fmla="*/ 6785199 w 9263816"/>
              <a:gd name="connsiteY12" fmla="*/ 6781101 h 6858000"/>
              <a:gd name="connsiteX13" fmla="*/ 7196747 w 9263816"/>
              <a:gd name="connsiteY13" fmla="*/ 5964309 h 6858000"/>
              <a:gd name="connsiteX14" fmla="*/ 7397485 w 9263816"/>
              <a:gd name="connsiteY14" fmla="*/ 5931706 h 6858000"/>
              <a:gd name="connsiteX15" fmla="*/ 1505570 w 9263816"/>
              <a:gd name="connsiteY15" fmla="*/ 227178 h 6858000"/>
              <a:gd name="connsiteX16" fmla="*/ 2026489 w 9263816"/>
              <a:gd name="connsiteY16" fmla="*/ 392370 h 6858000"/>
              <a:gd name="connsiteX17" fmla="*/ 2444553 w 9263816"/>
              <a:gd name="connsiteY17" fmla="*/ 1654853 h 6858000"/>
              <a:gd name="connsiteX18" fmla="*/ 3183153 w 9263816"/>
              <a:gd name="connsiteY18" fmla="*/ 2116208 h 6858000"/>
              <a:gd name="connsiteX19" fmla="*/ 4288384 w 9263816"/>
              <a:gd name="connsiteY19" fmla="*/ 1291908 h 6858000"/>
              <a:gd name="connsiteX20" fmla="*/ 5472602 w 9263816"/>
              <a:gd name="connsiteY20" fmla="*/ 1697818 h 6858000"/>
              <a:gd name="connsiteX21" fmla="*/ 5844697 w 9263816"/>
              <a:gd name="connsiteY21" fmla="*/ 3444791 h 6858000"/>
              <a:gd name="connsiteX22" fmla="*/ 6715674 w 9263816"/>
              <a:gd name="connsiteY22" fmla="*/ 4065208 h 6858000"/>
              <a:gd name="connsiteX23" fmla="*/ 8130429 w 9263816"/>
              <a:gd name="connsiteY23" fmla="*/ 4101787 h 6858000"/>
              <a:gd name="connsiteX24" fmla="*/ 8624630 w 9263816"/>
              <a:gd name="connsiteY24" fmla="*/ 4686202 h 6858000"/>
              <a:gd name="connsiteX25" fmla="*/ 8623843 w 9263816"/>
              <a:gd name="connsiteY25" fmla="*/ 4685749 h 6858000"/>
              <a:gd name="connsiteX26" fmla="*/ 8646859 w 9263816"/>
              <a:gd name="connsiteY26" fmla="*/ 4835156 h 6858000"/>
              <a:gd name="connsiteX27" fmla="*/ 8079403 w 9263816"/>
              <a:gd name="connsiteY27" fmla="*/ 5661624 h 6858000"/>
              <a:gd name="connsiteX28" fmla="*/ 6833105 w 9263816"/>
              <a:gd name="connsiteY28" fmla="*/ 5397208 h 6858000"/>
              <a:gd name="connsiteX29" fmla="*/ 5900832 w 9263816"/>
              <a:gd name="connsiteY29" fmla="*/ 5944462 h 6858000"/>
              <a:gd name="connsiteX30" fmla="*/ 6067212 w 9263816"/>
              <a:gd name="connsiteY30" fmla="*/ 6811916 h 6858000"/>
              <a:gd name="connsiteX31" fmla="*/ 6089565 w 9263816"/>
              <a:gd name="connsiteY31" fmla="*/ 6858000 h 6858000"/>
              <a:gd name="connsiteX32" fmla="*/ 0 w 9263816"/>
              <a:gd name="connsiteY32" fmla="*/ 6858000 h 6858000"/>
              <a:gd name="connsiteX33" fmla="*/ 0 w 9263816"/>
              <a:gd name="connsiteY33" fmla="*/ 2181377 h 6858000"/>
              <a:gd name="connsiteX34" fmla="*/ 73069 w 9263816"/>
              <a:gd name="connsiteY34" fmla="*/ 2215839 h 6858000"/>
              <a:gd name="connsiteX35" fmla="*/ 335445 w 9263816"/>
              <a:gd name="connsiteY35" fmla="*/ 2237140 h 6858000"/>
              <a:gd name="connsiteX36" fmla="*/ 752878 w 9263816"/>
              <a:gd name="connsiteY36" fmla="*/ 1445285 h 6858000"/>
              <a:gd name="connsiteX37" fmla="*/ 1202551 w 9263816"/>
              <a:gd name="connsiteY37" fmla="*/ 314229 h 6858000"/>
              <a:gd name="connsiteX38" fmla="*/ 1505570 w 9263816"/>
              <a:gd name="connsiteY38" fmla="*/ 227178 h 6858000"/>
              <a:gd name="connsiteX39" fmla="*/ 3142509 w 9263816"/>
              <a:gd name="connsiteY39" fmla="*/ 68854 h 6858000"/>
              <a:gd name="connsiteX40" fmla="*/ 3490978 w 9263816"/>
              <a:gd name="connsiteY40" fmla="*/ 211117 h 6858000"/>
              <a:gd name="connsiteX41" fmla="*/ 3572083 w 9263816"/>
              <a:gd name="connsiteY41" fmla="*/ 404131 h 6858000"/>
              <a:gd name="connsiteX42" fmla="*/ 3236814 w 9263816"/>
              <a:gd name="connsiteY42" fmla="*/ 833688 h 6858000"/>
              <a:gd name="connsiteX43" fmla="*/ 2807245 w 9263816"/>
              <a:gd name="connsiteY43" fmla="*/ 498425 h 6858000"/>
              <a:gd name="connsiteX44" fmla="*/ 3142509 w 9263816"/>
              <a:gd name="connsiteY44" fmla="*/ 68854 h 6858000"/>
              <a:gd name="connsiteX45" fmla="*/ 0 w 9263816"/>
              <a:gd name="connsiteY45" fmla="*/ 0 h 6858000"/>
              <a:gd name="connsiteX46" fmla="*/ 39858 w 9263816"/>
              <a:gd name="connsiteY46" fmla="*/ 0 h 6858000"/>
              <a:gd name="connsiteX47" fmla="*/ 65022 w 9263816"/>
              <a:gd name="connsiteY47" fmla="*/ 5834 h 6858000"/>
              <a:gd name="connsiteX48" fmla="*/ 389258 w 9263816"/>
              <a:gd name="connsiteY48" fmla="*/ 235630 h 6858000"/>
              <a:gd name="connsiteX49" fmla="*/ 485484 w 9263816"/>
              <a:gd name="connsiteY49" fmla="*/ 420070 h 6858000"/>
              <a:gd name="connsiteX50" fmla="*/ 74229 w 9263816"/>
              <a:gd name="connsiteY50" fmla="*/ 1237955 h 6858000"/>
              <a:gd name="connsiteX51" fmla="*/ 0 w 9263816"/>
              <a:gd name="connsiteY51" fmla="*/ 125447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9263816" h="6858000">
                <a:moveTo>
                  <a:pt x="8831314" y="5943878"/>
                </a:moveTo>
                <a:cubicBezTo>
                  <a:pt x="8964281" y="5927490"/>
                  <a:pt x="9096260" y="5981362"/>
                  <a:pt x="9179783" y="6086141"/>
                </a:cubicBezTo>
                <a:cubicBezTo>
                  <a:pt x="9224074" y="6141769"/>
                  <a:pt x="9252211" y="6208560"/>
                  <a:pt x="9260887" y="6279156"/>
                </a:cubicBezTo>
                <a:cubicBezTo>
                  <a:pt x="9286897" y="6490362"/>
                  <a:pt x="9136845" y="6682672"/>
                  <a:pt x="8925621" y="6708712"/>
                </a:cubicBezTo>
                <a:cubicBezTo>
                  <a:pt x="8714398" y="6734766"/>
                  <a:pt x="8522062" y="6584655"/>
                  <a:pt x="8496050" y="6373449"/>
                </a:cubicBezTo>
                <a:cubicBezTo>
                  <a:pt x="8470038" y="6162229"/>
                  <a:pt x="8620090" y="5969920"/>
                  <a:pt x="8831314" y="5943878"/>
                </a:cubicBezTo>
                <a:close/>
                <a:moveTo>
                  <a:pt x="7397485" y="5931706"/>
                </a:moveTo>
                <a:cubicBezTo>
                  <a:pt x="7598431" y="5931157"/>
                  <a:pt x="7792965" y="6024548"/>
                  <a:pt x="7917779" y="6191864"/>
                </a:cubicBezTo>
                <a:cubicBezTo>
                  <a:pt x="7959204" y="6247714"/>
                  <a:pt x="7991530" y="6309792"/>
                  <a:pt x="8013467" y="6375784"/>
                </a:cubicBezTo>
                <a:cubicBezTo>
                  <a:pt x="8055425" y="6502973"/>
                  <a:pt x="8055748" y="6633888"/>
                  <a:pt x="8021879" y="6753751"/>
                </a:cubicBezTo>
                <a:lnTo>
                  <a:pt x="7981316" y="6858000"/>
                </a:lnTo>
                <a:lnTo>
                  <a:pt x="6819486" y="6858000"/>
                </a:lnTo>
                <a:lnTo>
                  <a:pt x="6785199" y="6781101"/>
                </a:lnTo>
                <a:cubicBezTo>
                  <a:pt x="6673307" y="6441922"/>
                  <a:pt x="6857485" y="6076251"/>
                  <a:pt x="7196747" y="5964309"/>
                </a:cubicBezTo>
                <a:cubicBezTo>
                  <a:pt x="7262809" y="5942509"/>
                  <a:pt x="7330503" y="5931889"/>
                  <a:pt x="7397485" y="5931706"/>
                </a:cubicBezTo>
                <a:close/>
                <a:moveTo>
                  <a:pt x="1505570" y="227178"/>
                </a:moveTo>
                <a:cubicBezTo>
                  <a:pt x="1691018" y="218628"/>
                  <a:pt x="1889853" y="275403"/>
                  <a:pt x="2026489" y="392370"/>
                </a:cubicBezTo>
                <a:cubicBezTo>
                  <a:pt x="2369898" y="685965"/>
                  <a:pt x="2078266" y="1147857"/>
                  <a:pt x="2444553" y="1654853"/>
                </a:cubicBezTo>
                <a:cubicBezTo>
                  <a:pt x="2492906" y="1721679"/>
                  <a:pt x="2800482" y="2144546"/>
                  <a:pt x="3183153" y="2116208"/>
                </a:cubicBezTo>
                <a:cubicBezTo>
                  <a:pt x="3673561" y="2080541"/>
                  <a:pt x="3723222" y="1441614"/>
                  <a:pt x="4288384" y="1291908"/>
                </a:cubicBezTo>
                <a:cubicBezTo>
                  <a:pt x="4689065" y="1185875"/>
                  <a:pt x="5207943" y="1366633"/>
                  <a:pt x="5472602" y="1697818"/>
                </a:cubicBezTo>
                <a:cubicBezTo>
                  <a:pt x="5891294" y="2221754"/>
                  <a:pt x="5408012" y="2790179"/>
                  <a:pt x="5844697" y="3444791"/>
                </a:cubicBezTo>
                <a:cubicBezTo>
                  <a:pt x="6149900" y="3902467"/>
                  <a:pt x="6672672" y="4053594"/>
                  <a:pt x="6715674" y="4065208"/>
                </a:cubicBezTo>
                <a:cubicBezTo>
                  <a:pt x="7326423" y="4232519"/>
                  <a:pt x="7677158" y="3817020"/>
                  <a:pt x="8130429" y="4101787"/>
                </a:cubicBezTo>
                <a:cubicBezTo>
                  <a:pt x="8226340" y="4161985"/>
                  <a:pt x="8536372" y="4356819"/>
                  <a:pt x="8624630" y="4686202"/>
                </a:cubicBezTo>
                <a:lnTo>
                  <a:pt x="8623843" y="4685749"/>
                </a:lnTo>
                <a:cubicBezTo>
                  <a:pt x="8636924" y="4734567"/>
                  <a:pt x="8644635" y="4784678"/>
                  <a:pt x="8646859" y="4835156"/>
                </a:cubicBezTo>
                <a:cubicBezTo>
                  <a:pt x="8662596" y="5196604"/>
                  <a:pt x="8398383" y="5562326"/>
                  <a:pt x="8079403" y="5661624"/>
                </a:cubicBezTo>
                <a:cubicBezTo>
                  <a:pt x="7649807" y="5795217"/>
                  <a:pt x="7430996" y="5350293"/>
                  <a:pt x="6833105" y="5397208"/>
                </a:cubicBezTo>
                <a:cubicBezTo>
                  <a:pt x="6519033" y="5421527"/>
                  <a:pt x="6056658" y="5595550"/>
                  <a:pt x="5900832" y="5944462"/>
                </a:cubicBezTo>
                <a:cubicBezTo>
                  <a:pt x="5770548" y="6236600"/>
                  <a:pt x="5916359" y="6515160"/>
                  <a:pt x="6067212" y="6811916"/>
                </a:cubicBezTo>
                <a:lnTo>
                  <a:pt x="6089565" y="6858000"/>
                </a:lnTo>
                <a:lnTo>
                  <a:pt x="0" y="6858000"/>
                </a:lnTo>
                <a:lnTo>
                  <a:pt x="0" y="2181377"/>
                </a:lnTo>
                <a:lnTo>
                  <a:pt x="73069" y="2215839"/>
                </a:lnTo>
                <a:cubicBezTo>
                  <a:pt x="165116" y="2251829"/>
                  <a:pt x="254486" y="2263171"/>
                  <a:pt x="335445" y="2237140"/>
                </a:cubicBezTo>
                <a:cubicBezTo>
                  <a:pt x="594718" y="2153707"/>
                  <a:pt x="688441" y="1733807"/>
                  <a:pt x="752878" y="1445285"/>
                </a:cubicBezTo>
                <a:cubicBezTo>
                  <a:pt x="925059" y="674068"/>
                  <a:pt x="975076" y="456292"/>
                  <a:pt x="1202551" y="314229"/>
                </a:cubicBezTo>
                <a:cubicBezTo>
                  <a:pt x="1287853" y="260956"/>
                  <a:pt x="1394302" y="232308"/>
                  <a:pt x="1505570" y="227178"/>
                </a:cubicBezTo>
                <a:close/>
                <a:moveTo>
                  <a:pt x="3142509" y="68854"/>
                </a:moveTo>
                <a:cubicBezTo>
                  <a:pt x="3275474" y="52467"/>
                  <a:pt x="3407455" y="106339"/>
                  <a:pt x="3490978" y="211117"/>
                </a:cubicBezTo>
                <a:cubicBezTo>
                  <a:pt x="3535271" y="266744"/>
                  <a:pt x="3563404" y="333535"/>
                  <a:pt x="3572083" y="404131"/>
                </a:cubicBezTo>
                <a:cubicBezTo>
                  <a:pt x="3598092" y="615337"/>
                  <a:pt x="3448040" y="807648"/>
                  <a:pt x="3236814" y="833688"/>
                </a:cubicBezTo>
                <a:cubicBezTo>
                  <a:pt x="3025594" y="859741"/>
                  <a:pt x="2833255" y="709631"/>
                  <a:pt x="2807245" y="498425"/>
                </a:cubicBezTo>
                <a:cubicBezTo>
                  <a:pt x="2781232" y="287207"/>
                  <a:pt x="2931283" y="94896"/>
                  <a:pt x="3142509" y="68854"/>
                </a:cubicBezTo>
                <a:close/>
                <a:moveTo>
                  <a:pt x="0" y="0"/>
                </a:moveTo>
                <a:lnTo>
                  <a:pt x="39858" y="0"/>
                </a:lnTo>
                <a:lnTo>
                  <a:pt x="65022" y="5834"/>
                </a:lnTo>
                <a:cubicBezTo>
                  <a:pt x="191545" y="45606"/>
                  <a:pt x="305874" y="124173"/>
                  <a:pt x="389258" y="235630"/>
                </a:cubicBezTo>
                <a:cubicBezTo>
                  <a:pt x="430983" y="291600"/>
                  <a:pt x="463360" y="353876"/>
                  <a:pt x="485484" y="420070"/>
                </a:cubicBezTo>
                <a:cubicBezTo>
                  <a:pt x="597711" y="759508"/>
                  <a:pt x="413661" y="1125662"/>
                  <a:pt x="74229" y="1237955"/>
                </a:cubicBezTo>
                <a:lnTo>
                  <a:pt x="0" y="1254477"/>
                </a:lnTo>
                <a:close/>
              </a:path>
            </a:pathLst>
          </a:custGeom>
          <a:solidFill>
            <a:schemeClr val="bg1"/>
          </a:solidFill>
          <a:ln w="127000">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a:p>
        </p:txBody>
      </p:sp>
      <p:sp>
        <p:nvSpPr>
          <p:cNvPr id="1028" name="Title Placeholder 1">
            <a:extLst>
              <a:ext uri="{FF2B5EF4-FFF2-40B4-BE49-F238E27FC236}">
                <a16:creationId xmlns:a16="http://schemas.microsoft.com/office/drawing/2014/main" id="{068B05B5-C130-A65A-1D81-898DE862B09D}"/>
              </a:ext>
            </a:extLst>
          </p:cNvPr>
          <p:cNvSpPr>
            <a:spLocks noGrp="1" noChangeArrowheads="1"/>
          </p:cNvSpPr>
          <p:nvPr>
            <p:ph type="title"/>
          </p:nvPr>
        </p:nvSpPr>
        <p:spPr bwMode="auto">
          <a:xfrm>
            <a:off x="609600" y="557213"/>
            <a:ext cx="10972800" cy="13255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b" anchorCtr="0" compatLnSpc="1">
            <a:prstTxWarp prst="textNoShape">
              <a:avLst/>
            </a:prstTxWarp>
          </a:bodyPr>
          <a:lstStyle/>
          <a:p>
            <a:pPr lvl="0"/>
            <a:r>
              <a:rPr lang="en-US" altLang="en-US"/>
              <a:t>Click to edit Master title style</a:t>
            </a:r>
          </a:p>
        </p:txBody>
      </p:sp>
      <p:sp>
        <p:nvSpPr>
          <p:cNvPr id="1029" name="Text Placeholder 2">
            <a:extLst>
              <a:ext uri="{FF2B5EF4-FFF2-40B4-BE49-F238E27FC236}">
                <a16:creationId xmlns:a16="http://schemas.microsoft.com/office/drawing/2014/main" id="{23FA09A9-8162-8CD9-9998-FB9676AECCF2}"/>
              </a:ext>
            </a:extLst>
          </p:cNvPr>
          <p:cNvSpPr>
            <a:spLocks noGrp="1" noChangeArrowheads="1"/>
          </p:cNvSpPr>
          <p:nvPr>
            <p:ph type="body" idx="1"/>
          </p:nvPr>
        </p:nvSpPr>
        <p:spPr bwMode="auto">
          <a:xfrm>
            <a:off x="609600" y="2106613"/>
            <a:ext cx="10972800" cy="40354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4" name="Date Placeholder 3">
            <a:extLst>
              <a:ext uri="{FF2B5EF4-FFF2-40B4-BE49-F238E27FC236}">
                <a16:creationId xmlns:a16="http://schemas.microsoft.com/office/drawing/2014/main" id="{D573E156-41B3-C17C-9B9D-F449519A198B}"/>
              </a:ext>
            </a:extLst>
          </p:cNvPr>
          <p:cNvSpPr>
            <a:spLocks noGrp="1"/>
          </p:cNvSpPr>
          <p:nvPr>
            <p:ph type="dt" sz="half" idx="2"/>
          </p:nvPr>
        </p:nvSpPr>
        <p:spPr>
          <a:xfrm>
            <a:off x="609600" y="6356350"/>
            <a:ext cx="2743200" cy="365125"/>
          </a:xfrm>
          <a:prstGeom prst="rect">
            <a:avLst/>
          </a:prstGeom>
        </p:spPr>
        <p:txBody>
          <a:bodyPr vert="horz" lIns="91440" tIns="45720" rIns="91440" bIns="45720" rtlCol="0" anchor="ctr"/>
          <a:lstStyle>
            <a:lvl1pPr algn="l" eaLnBrk="1" fontAlgn="auto" hangingPunct="1">
              <a:spcBef>
                <a:spcPts val="0"/>
              </a:spcBef>
              <a:spcAft>
                <a:spcPts val="0"/>
              </a:spcAft>
              <a:defRPr lang="en-US" sz="800" kern="1200" cap="all" spc="200">
                <a:solidFill>
                  <a:schemeClr val="tx1"/>
                </a:solidFill>
                <a:latin typeface="+mn-lt"/>
                <a:ea typeface="+mn-ea"/>
                <a:cs typeface="Segoe UI Semilight" panose="020B0402040204020203" pitchFamily="34" charset="0"/>
              </a:defRPr>
            </a:lvl1pPr>
          </a:lstStyle>
          <a:p>
            <a:pPr>
              <a:defRPr/>
            </a:pPr>
            <a:fld id="{1D507857-69F9-4CF6-AF00-2EC180E2F656}" type="datetime1">
              <a:rPr lang="en-US"/>
              <a:pPr>
                <a:defRPr/>
              </a:pPr>
              <a:t>3/3/2025</a:t>
            </a:fld>
            <a:endParaRPr dirty="0"/>
          </a:p>
        </p:txBody>
      </p:sp>
      <p:sp>
        <p:nvSpPr>
          <p:cNvPr id="5" name="Footer Placeholder 4">
            <a:extLst>
              <a:ext uri="{FF2B5EF4-FFF2-40B4-BE49-F238E27FC236}">
                <a16:creationId xmlns:a16="http://schemas.microsoft.com/office/drawing/2014/main" id="{12E4155D-2D8B-EB64-2622-989680B1D8A5}"/>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eaLnBrk="1" fontAlgn="auto" hangingPunct="1">
              <a:spcBef>
                <a:spcPts val="0"/>
              </a:spcBef>
              <a:spcAft>
                <a:spcPts val="0"/>
              </a:spcAft>
              <a:defRPr lang="en-US" sz="800" kern="1200" cap="all" spc="200">
                <a:solidFill>
                  <a:schemeClr val="tx1"/>
                </a:solidFill>
                <a:latin typeface="+mn-lt"/>
                <a:ea typeface="+mn-ea"/>
                <a:cs typeface="Segoe UI Semilight" panose="020B0402040204020203" pitchFamily="34" charset="0"/>
              </a:defRPr>
            </a:lvl1pPr>
          </a:lstStyle>
          <a:p>
            <a:pPr>
              <a:defRPr/>
            </a:pPr>
            <a:endParaRPr/>
          </a:p>
        </p:txBody>
      </p:sp>
      <p:sp>
        <p:nvSpPr>
          <p:cNvPr id="6" name="Slide Number Placeholder 5">
            <a:extLst>
              <a:ext uri="{FF2B5EF4-FFF2-40B4-BE49-F238E27FC236}">
                <a16:creationId xmlns:a16="http://schemas.microsoft.com/office/drawing/2014/main" id="{98FAC89D-A8F7-74EF-6056-547359CEB96B}"/>
              </a:ext>
            </a:extLst>
          </p:cNvPr>
          <p:cNvSpPr>
            <a:spLocks noGrp="1"/>
          </p:cNvSpPr>
          <p:nvPr>
            <p:ph type="sldNum" sz="quarter" idx="4"/>
          </p:nvPr>
        </p:nvSpPr>
        <p:spPr>
          <a:xfrm>
            <a:off x="10134600" y="6356350"/>
            <a:ext cx="1447800" cy="365125"/>
          </a:xfrm>
          <a:prstGeom prst="rect">
            <a:avLst/>
          </a:prstGeom>
        </p:spPr>
        <p:txBody>
          <a:bodyPr vert="horz" lIns="91440" tIns="45720" rIns="91440" bIns="45720" rtlCol="0" anchor="ctr"/>
          <a:lstStyle>
            <a:lvl1pPr algn="r" eaLnBrk="1" fontAlgn="auto" hangingPunct="1">
              <a:spcBef>
                <a:spcPts val="0"/>
              </a:spcBef>
              <a:spcAft>
                <a:spcPts val="0"/>
              </a:spcAft>
              <a:defRPr lang="en-US" sz="800" kern="1200" cap="all" spc="200">
                <a:solidFill>
                  <a:schemeClr val="tx1"/>
                </a:solidFill>
                <a:latin typeface="+mn-lt"/>
                <a:ea typeface="+mn-ea"/>
                <a:cs typeface="Segoe UI Semilight" panose="020B0402040204020203" pitchFamily="34" charset="0"/>
              </a:defRPr>
            </a:lvl1pPr>
          </a:lstStyle>
          <a:p>
            <a:pPr>
              <a:defRPr/>
            </a:pPr>
            <a:fld id="{EE8C99A6-9A6F-4A4F-B5EB-85CF9D517534}" type="slidenum">
              <a:rPr/>
              <a:pPr>
                <a:defRPr/>
              </a:pPr>
              <a:t>‹#›</a:t>
            </a:fld>
            <a:endParaRPr/>
          </a:p>
        </p:txBody>
      </p:sp>
    </p:spTree>
  </p:cSld>
  <p:clrMap bg1="lt1" tx1="dk1" bg2="lt2" tx2="dk2" accent1="accent1" accent2="accent2" accent3="accent3" accent4="accent4" accent5="accent5" accent6="accent6" hlink="hlink" folHlink="folHlink"/>
  <p:sldLayoutIdLst>
    <p:sldLayoutId id="2147483739" r:id="rId1"/>
    <p:sldLayoutId id="2147483740" r:id="rId2"/>
    <p:sldLayoutId id="2147483741" r:id="rId3"/>
    <p:sldLayoutId id="2147483742" r:id="rId4"/>
    <p:sldLayoutId id="2147483743" r:id="rId5"/>
    <p:sldLayoutId id="2147483744" r:id="rId6"/>
    <p:sldLayoutId id="2147483745" r:id="rId7"/>
    <p:sldLayoutId id="2147483746" r:id="rId8"/>
    <p:sldLayoutId id="2147483747" r:id="rId9"/>
    <p:sldLayoutId id="2147483748" r:id="rId10"/>
    <p:sldLayoutId id="2147483749" r:id="rId11"/>
  </p:sldLayoutIdLst>
  <p:hf sldNum="0" hdr="0" ftr="0" dt="0"/>
  <p:txStyles>
    <p:titleStyle>
      <a:lvl1pPr algn="l" rtl="0" eaLnBrk="0" fontAlgn="base" hangingPunct="0">
        <a:spcBef>
          <a:spcPct val="0"/>
        </a:spcBef>
        <a:spcAft>
          <a:spcPct val="0"/>
        </a:spcAft>
        <a:defRPr sz="4400" kern="1200">
          <a:solidFill>
            <a:schemeClr val="tx1"/>
          </a:solidFill>
          <a:latin typeface="+mj-lt"/>
          <a:ea typeface="+mj-ea"/>
          <a:cs typeface="+mj-cs"/>
        </a:defRPr>
      </a:lvl1pPr>
      <a:lvl2pPr algn="l" rtl="0" eaLnBrk="0" fontAlgn="base" hangingPunct="0">
        <a:spcBef>
          <a:spcPct val="0"/>
        </a:spcBef>
        <a:spcAft>
          <a:spcPct val="0"/>
        </a:spcAft>
        <a:defRPr sz="4400">
          <a:solidFill>
            <a:schemeClr val="tx1"/>
          </a:solidFill>
          <a:latin typeface="Posterama" panose="020B0504020200020000" pitchFamily="34" charset="0"/>
        </a:defRPr>
      </a:lvl2pPr>
      <a:lvl3pPr algn="l" rtl="0" eaLnBrk="0" fontAlgn="base" hangingPunct="0">
        <a:spcBef>
          <a:spcPct val="0"/>
        </a:spcBef>
        <a:spcAft>
          <a:spcPct val="0"/>
        </a:spcAft>
        <a:defRPr sz="4400">
          <a:solidFill>
            <a:schemeClr val="tx1"/>
          </a:solidFill>
          <a:latin typeface="Posterama" panose="020B0504020200020000" pitchFamily="34" charset="0"/>
        </a:defRPr>
      </a:lvl3pPr>
      <a:lvl4pPr algn="l" rtl="0" eaLnBrk="0" fontAlgn="base" hangingPunct="0">
        <a:spcBef>
          <a:spcPct val="0"/>
        </a:spcBef>
        <a:spcAft>
          <a:spcPct val="0"/>
        </a:spcAft>
        <a:defRPr sz="4400">
          <a:solidFill>
            <a:schemeClr val="tx1"/>
          </a:solidFill>
          <a:latin typeface="Posterama" panose="020B0504020200020000" pitchFamily="34" charset="0"/>
        </a:defRPr>
      </a:lvl4pPr>
      <a:lvl5pPr algn="l" rtl="0" eaLnBrk="0" fontAlgn="base" hangingPunct="0">
        <a:spcBef>
          <a:spcPct val="0"/>
        </a:spcBef>
        <a:spcAft>
          <a:spcPct val="0"/>
        </a:spcAft>
        <a:defRPr sz="4400">
          <a:solidFill>
            <a:schemeClr val="tx1"/>
          </a:solidFill>
          <a:latin typeface="Posterama" panose="020B0504020200020000" pitchFamily="34" charset="0"/>
        </a:defRPr>
      </a:lvl5pPr>
      <a:lvl6pPr marL="457200" algn="l" rtl="0" fontAlgn="base">
        <a:spcBef>
          <a:spcPct val="0"/>
        </a:spcBef>
        <a:spcAft>
          <a:spcPct val="0"/>
        </a:spcAft>
        <a:defRPr sz="4400">
          <a:solidFill>
            <a:schemeClr val="tx1"/>
          </a:solidFill>
          <a:latin typeface="Posterama" panose="020B0504020200020000" pitchFamily="34" charset="0"/>
        </a:defRPr>
      </a:lvl6pPr>
      <a:lvl7pPr marL="914400" algn="l" rtl="0" fontAlgn="base">
        <a:spcBef>
          <a:spcPct val="0"/>
        </a:spcBef>
        <a:spcAft>
          <a:spcPct val="0"/>
        </a:spcAft>
        <a:defRPr sz="4400">
          <a:solidFill>
            <a:schemeClr val="tx1"/>
          </a:solidFill>
          <a:latin typeface="Posterama" panose="020B0504020200020000" pitchFamily="34" charset="0"/>
        </a:defRPr>
      </a:lvl7pPr>
      <a:lvl8pPr marL="1371600" algn="l" rtl="0" fontAlgn="base">
        <a:spcBef>
          <a:spcPct val="0"/>
        </a:spcBef>
        <a:spcAft>
          <a:spcPct val="0"/>
        </a:spcAft>
        <a:defRPr sz="4400">
          <a:solidFill>
            <a:schemeClr val="tx1"/>
          </a:solidFill>
          <a:latin typeface="Posterama" panose="020B0504020200020000" pitchFamily="34" charset="0"/>
        </a:defRPr>
      </a:lvl8pPr>
      <a:lvl9pPr marL="1828800" algn="l" rtl="0" fontAlgn="base">
        <a:spcBef>
          <a:spcPct val="0"/>
        </a:spcBef>
        <a:spcAft>
          <a:spcPct val="0"/>
        </a:spcAft>
        <a:defRPr sz="4400">
          <a:solidFill>
            <a:schemeClr val="tx1"/>
          </a:solidFill>
          <a:latin typeface="Posterama" panose="020B0504020200020000" pitchFamily="34" charset="0"/>
        </a:defRPr>
      </a:lvl9pPr>
    </p:titleStyle>
    <p:bodyStyle>
      <a:lvl1pPr algn="l" rtl="0" eaLnBrk="0" fontAlgn="base" hangingPunct="0">
        <a:lnSpc>
          <a:spcPct val="110000"/>
        </a:lnSpc>
        <a:spcBef>
          <a:spcPts val="1000"/>
        </a:spcBef>
        <a:spcAft>
          <a:spcPct val="0"/>
        </a:spcAft>
        <a:buClr>
          <a:srgbClr val="EC4E70"/>
        </a:buClr>
        <a:buFont typeface="Avenir Next LT Pro" panose="020B0504020202020204" pitchFamily="34" charset="0"/>
        <a:defRPr sz="2000" kern="1200">
          <a:solidFill>
            <a:schemeClr val="tx1"/>
          </a:solidFill>
          <a:latin typeface="+mn-lt"/>
          <a:ea typeface="+mn-ea"/>
          <a:cs typeface="+mn-cs"/>
        </a:defRPr>
      </a:lvl1pPr>
      <a:lvl2pPr marL="228600" algn="l" rtl="0" eaLnBrk="0" fontAlgn="base" hangingPunct="0">
        <a:lnSpc>
          <a:spcPct val="110000"/>
        </a:lnSpc>
        <a:spcBef>
          <a:spcPts val="500"/>
        </a:spcBef>
        <a:spcAft>
          <a:spcPct val="0"/>
        </a:spcAft>
        <a:buClr>
          <a:srgbClr val="EC4E70"/>
        </a:buClr>
        <a:buFont typeface="Avenir Next LT Pro" panose="020B0504020202020204" pitchFamily="34" charset="0"/>
        <a:defRPr kern="1200">
          <a:solidFill>
            <a:schemeClr val="tx1"/>
          </a:solidFill>
          <a:latin typeface="+mn-lt"/>
          <a:ea typeface="+mn-ea"/>
          <a:cs typeface="+mn-cs"/>
        </a:defRPr>
      </a:lvl2pPr>
      <a:lvl3pPr marL="457200" algn="l" rtl="0" eaLnBrk="0" fontAlgn="base" hangingPunct="0">
        <a:lnSpc>
          <a:spcPct val="110000"/>
        </a:lnSpc>
        <a:spcBef>
          <a:spcPts val="500"/>
        </a:spcBef>
        <a:spcAft>
          <a:spcPct val="0"/>
        </a:spcAft>
        <a:buClr>
          <a:srgbClr val="EC4E70"/>
        </a:buClr>
        <a:buFont typeface="Avenir Next LT Pro" panose="020B0504020202020204" pitchFamily="34" charset="0"/>
        <a:defRPr sz="1600" kern="1200">
          <a:solidFill>
            <a:schemeClr val="tx1"/>
          </a:solidFill>
          <a:latin typeface="+mn-lt"/>
          <a:ea typeface="+mn-ea"/>
          <a:cs typeface="+mn-cs"/>
        </a:defRPr>
      </a:lvl3pPr>
      <a:lvl4pPr marL="685800" algn="l" rtl="0" eaLnBrk="0" fontAlgn="base" hangingPunct="0">
        <a:lnSpc>
          <a:spcPct val="110000"/>
        </a:lnSpc>
        <a:spcBef>
          <a:spcPts val="500"/>
        </a:spcBef>
        <a:spcAft>
          <a:spcPct val="0"/>
        </a:spcAft>
        <a:buClr>
          <a:srgbClr val="EC4E70"/>
        </a:buClr>
        <a:buFont typeface="Avenir Next LT Pro" panose="020B0504020202020204" pitchFamily="34" charset="0"/>
        <a:defRPr sz="1400" kern="1200">
          <a:solidFill>
            <a:schemeClr val="tx1"/>
          </a:solidFill>
          <a:latin typeface="+mn-lt"/>
          <a:ea typeface="+mn-ea"/>
          <a:cs typeface="+mn-cs"/>
        </a:defRPr>
      </a:lvl4pPr>
      <a:lvl5pPr marL="914400" algn="l" rtl="0" eaLnBrk="0" fontAlgn="base" hangingPunct="0">
        <a:lnSpc>
          <a:spcPct val="110000"/>
        </a:lnSpc>
        <a:spcBef>
          <a:spcPts val="500"/>
        </a:spcBef>
        <a:spcAft>
          <a:spcPct val="0"/>
        </a:spcAft>
        <a:buClr>
          <a:srgbClr val="EC4E70"/>
        </a:buClr>
        <a:buFont typeface="Avenir Next LT Pro" panose="020B0504020202020204" pitchFamily="34" charset="0"/>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pixabay.com/en/notepad-pen-paper-writing-business-926046/" TargetMode="External"/><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8.png"/><Relationship Id="rId4" Type="http://schemas.openxmlformats.org/officeDocument/2006/relationships/image" Target="../media/image7.jpeg"/></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038" name="Background Fill" descr="&quot;&quot;">
            <a:extLst>
              <a:ext uri="{FF2B5EF4-FFF2-40B4-BE49-F238E27FC236}">
                <a16:creationId xmlns:a16="http://schemas.microsoft.com/office/drawing/2014/main" id="{4CA93A1A-AC0B-ED28-6E8A-569C28264675}"/>
              </a:ext>
            </a:extLst>
          </p:cNvPr>
          <p:cNvSpPr>
            <a:spLocks noGrp="1" noRot="1" noChangeAspect="1" noMove="1" noResize="1" noEditPoints="1" noAdjustHandles="1" noChangeArrowheads="1" noChangeShapeType="1" noTextEdit="1"/>
          </p:cNvSpPr>
          <p:nvPr/>
        </p:nvSpPr>
        <p:spPr>
          <a:xfrm>
            <a:off x="0" y="0"/>
            <a:ext cx="1218882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a:p>
        </p:txBody>
      </p:sp>
      <p:sp>
        <p:nvSpPr>
          <p:cNvPr id="1040" name="Rectangle 1039" descr="&quot;&quot;">
            <a:extLst>
              <a:ext uri="{FF2B5EF4-FFF2-40B4-BE49-F238E27FC236}">
                <a16:creationId xmlns:a16="http://schemas.microsoft.com/office/drawing/2014/main" id="{C24AA267-4066-4EF7-2F9A-C48E90F4C1AD}"/>
              </a:ext>
            </a:extLst>
          </p:cNvPr>
          <p:cNvSpPr>
            <a:spLocks noGrp="1" noRot="1" noChangeAspect="1" noMove="1" noResize="1" noEditPoints="1" noAdjustHandles="1" noChangeArrowheads="1" noChangeShapeType="1" noTextEdit="1"/>
          </p:cNvSpPr>
          <p:nvPr/>
        </p:nvSpPr>
        <p:spPr>
          <a:xfrm>
            <a:off x="0" y="0"/>
            <a:ext cx="12192000" cy="6858000"/>
          </a:xfrm>
          <a:prstGeom prst="rect">
            <a:avLst/>
          </a:prstGeom>
          <a:solidFill>
            <a:srgbClr val="AEAEAE">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dirty="0"/>
          </a:p>
        </p:txBody>
      </p:sp>
      <p:sp>
        <p:nvSpPr>
          <p:cNvPr id="2" name="Title 1">
            <a:extLst>
              <a:ext uri="{FF2B5EF4-FFF2-40B4-BE49-F238E27FC236}">
                <a16:creationId xmlns:a16="http://schemas.microsoft.com/office/drawing/2014/main" id="{E5DA7435-9C69-A574-8094-79D9BB22778E}"/>
              </a:ext>
            </a:extLst>
          </p:cNvPr>
          <p:cNvSpPr>
            <a:spLocks noGrp="1"/>
          </p:cNvSpPr>
          <p:nvPr>
            <p:ph type="ctrTitle"/>
          </p:nvPr>
        </p:nvSpPr>
        <p:spPr>
          <a:xfrm>
            <a:off x="609600" y="868363"/>
            <a:ext cx="5597525" cy="2820987"/>
          </a:xfrm>
        </p:spPr>
        <p:txBody>
          <a:bodyPr rtlCol="0">
            <a:normAutofit/>
          </a:bodyPr>
          <a:lstStyle/>
          <a:p>
            <a:pPr eaLnBrk="1" fontAlgn="auto" hangingPunct="1">
              <a:lnSpc>
                <a:spcPct val="90000"/>
              </a:lnSpc>
              <a:spcAft>
                <a:spcPts val="0"/>
              </a:spcAft>
              <a:defRPr/>
            </a:pPr>
            <a:r>
              <a:rPr lang="en-GB" sz="3800" dirty="0"/>
              <a:t>HPFY301: Academic Survival Skills</a:t>
            </a:r>
            <a:br>
              <a:rPr lang="en-GB" sz="3800" dirty="0"/>
            </a:br>
            <a:br>
              <a:rPr lang="en-GB" sz="3800" dirty="0"/>
            </a:br>
            <a:r>
              <a:rPr lang="en-GB" sz="3800" dirty="0"/>
              <a:t>Session 18: Presentation skills</a:t>
            </a:r>
          </a:p>
        </p:txBody>
      </p:sp>
      <p:sp>
        <p:nvSpPr>
          <p:cNvPr id="3077" name="Subtitle 2">
            <a:extLst>
              <a:ext uri="{FF2B5EF4-FFF2-40B4-BE49-F238E27FC236}">
                <a16:creationId xmlns:a16="http://schemas.microsoft.com/office/drawing/2014/main" id="{6EC174A4-DCF2-09D4-D522-379CDA0FA20A}"/>
              </a:ext>
            </a:extLst>
          </p:cNvPr>
          <p:cNvSpPr>
            <a:spLocks noGrp="1" noChangeArrowheads="1"/>
          </p:cNvSpPr>
          <p:nvPr>
            <p:ph type="subTitle" idx="1"/>
          </p:nvPr>
        </p:nvSpPr>
        <p:spPr>
          <a:xfrm>
            <a:off x="609600" y="3902075"/>
            <a:ext cx="5597525" cy="2239963"/>
          </a:xfrm>
        </p:spPr>
        <p:txBody>
          <a:bodyPr/>
          <a:lstStyle/>
          <a:p>
            <a:pPr eaLnBrk="1" hangingPunct="1"/>
            <a:r>
              <a:rPr lang="en-GB" altLang="en-US"/>
              <a:t>Dr Rhian Elinor Keyse</a:t>
            </a:r>
          </a:p>
          <a:p>
            <a:pPr eaLnBrk="1" hangingPunct="1"/>
            <a:r>
              <a:rPr lang="en-GB" altLang="en-US"/>
              <a:t>Lecturer in Global Historical Studies</a:t>
            </a:r>
          </a:p>
        </p:txBody>
      </p:sp>
      <p:pic>
        <p:nvPicPr>
          <p:cNvPr id="4" name="Picture 3">
            <a:extLst>
              <a:ext uri="{FF2B5EF4-FFF2-40B4-BE49-F238E27FC236}">
                <a16:creationId xmlns:a16="http://schemas.microsoft.com/office/drawing/2014/main" id="{261778DC-7E20-C70D-4E8E-0FFD5E4BE1E5}"/>
              </a:ext>
            </a:extLst>
          </p:cNvPr>
          <p:cNvPicPr>
            <a:picLocks noChangeAspect="1"/>
          </p:cNvPicPr>
          <p:nvPr/>
        </p:nvPicPr>
        <p:blipFill>
          <a:blip r:embed="rId2"/>
          <a:srcRect l="17592" r="26878"/>
          <a:stretch/>
        </p:blipFill>
        <p:spPr>
          <a:xfrm>
            <a:off x="6480316" y="1"/>
            <a:ext cx="5726654" cy="6857999"/>
          </a:xfrm>
          <a:custGeom>
            <a:avLst/>
            <a:gdLst/>
            <a:ahLst/>
            <a:cxnLst/>
            <a:rect l="l" t="t" r="r" b="b"/>
            <a:pathLst>
              <a:path w="5726654" h="6857999">
                <a:moveTo>
                  <a:pt x="615191" y="3536634"/>
                </a:moveTo>
                <a:cubicBezTo>
                  <a:pt x="896629" y="3536634"/>
                  <a:pt x="1124779" y="3764784"/>
                  <a:pt x="1124779" y="4046222"/>
                </a:cubicBezTo>
                <a:cubicBezTo>
                  <a:pt x="1124779" y="4327660"/>
                  <a:pt x="896629" y="4555810"/>
                  <a:pt x="615191" y="4555810"/>
                </a:cubicBezTo>
                <a:cubicBezTo>
                  <a:pt x="333753" y="4555810"/>
                  <a:pt x="105603" y="4327660"/>
                  <a:pt x="105603" y="4046222"/>
                </a:cubicBezTo>
                <a:cubicBezTo>
                  <a:pt x="105603" y="3764784"/>
                  <a:pt x="333753" y="3536634"/>
                  <a:pt x="615191" y="3536634"/>
                </a:cubicBezTo>
                <a:close/>
                <a:moveTo>
                  <a:pt x="1497781" y="0"/>
                </a:moveTo>
                <a:lnTo>
                  <a:pt x="5726654" y="0"/>
                </a:lnTo>
                <a:lnTo>
                  <a:pt x="5726654" y="6857999"/>
                </a:lnTo>
                <a:lnTo>
                  <a:pt x="311758" y="6857999"/>
                </a:lnTo>
                <a:lnTo>
                  <a:pt x="314131" y="6707669"/>
                </a:lnTo>
                <a:cubicBezTo>
                  <a:pt x="335133" y="6366408"/>
                  <a:pt x="433652" y="6019041"/>
                  <a:pt x="599703" y="5670857"/>
                </a:cubicBezTo>
                <a:cubicBezTo>
                  <a:pt x="770258" y="5311555"/>
                  <a:pt x="1010814" y="4986831"/>
                  <a:pt x="1211434" y="4641254"/>
                </a:cubicBezTo>
                <a:cubicBezTo>
                  <a:pt x="1493037" y="4154455"/>
                  <a:pt x="1511836" y="3622743"/>
                  <a:pt x="1053042" y="3164268"/>
                </a:cubicBezTo>
                <a:cubicBezTo>
                  <a:pt x="881978" y="2993263"/>
                  <a:pt x="700423" y="2805522"/>
                  <a:pt x="607049" y="2589404"/>
                </a:cubicBezTo>
                <a:cubicBezTo>
                  <a:pt x="366280" y="2032157"/>
                  <a:pt x="541126" y="1508060"/>
                  <a:pt x="1054916" y="1068098"/>
                </a:cubicBezTo>
                <a:cubicBezTo>
                  <a:pt x="1261028" y="891534"/>
                  <a:pt x="1489689" y="709487"/>
                  <a:pt x="1502878" y="419994"/>
                </a:cubicBezTo>
                <a:cubicBezTo>
                  <a:pt x="1506390" y="341909"/>
                  <a:pt x="1507263" y="263519"/>
                  <a:pt x="1505905" y="184995"/>
                </a:cubicBezTo>
                <a:close/>
                <a:moveTo>
                  <a:pt x="14544" y="0"/>
                </a:moveTo>
                <a:lnTo>
                  <a:pt x="879353" y="0"/>
                </a:lnTo>
                <a:lnTo>
                  <a:pt x="892054" y="78051"/>
                </a:lnTo>
                <a:cubicBezTo>
                  <a:pt x="904493" y="285270"/>
                  <a:pt x="770272" y="479620"/>
                  <a:pt x="561941" y="535442"/>
                </a:cubicBezTo>
                <a:cubicBezTo>
                  <a:pt x="323847" y="599239"/>
                  <a:pt x="79117" y="457944"/>
                  <a:pt x="15320" y="219851"/>
                </a:cubicBezTo>
                <a:cubicBezTo>
                  <a:pt x="-630" y="160328"/>
                  <a:pt x="-3761" y="100390"/>
                  <a:pt x="4235" y="42968"/>
                </a:cubicBezTo>
                <a:close/>
              </a:path>
            </a:pathLst>
          </a:custGeom>
        </p:spPr>
      </p:pic>
    </p:spTree>
  </p:cSld>
  <p:clrMapOvr>
    <a:masterClrMapping/>
  </p:clrMapOvr>
  <p:transition spd="slow" advTm="17528"/>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4103" name="Background Fill">
            <a:extLst>
              <a:ext uri="{FF2B5EF4-FFF2-40B4-BE49-F238E27FC236}">
                <a16:creationId xmlns:a16="http://schemas.microsoft.com/office/drawing/2014/main" id="{B937640E-EF7A-4A6C-A950-D12B7D5C92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05" name="Rectangle 4104">
            <a:extLst>
              <a:ext uri="{FF2B5EF4-FFF2-40B4-BE49-F238E27FC236}">
                <a16:creationId xmlns:a16="http://schemas.microsoft.com/office/drawing/2014/main" id="{76ADA084-C86B-4F3C-8077-6A8999CC46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rgbClr val="AEAEAE">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dirty="0"/>
          </a:p>
        </p:txBody>
      </p:sp>
      <p:sp>
        <p:nvSpPr>
          <p:cNvPr id="4098" name="Title 1">
            <a:extLst>
              <a:ext uri="{FF2B5EF4-FFF2-40B4-BE49-F238E27FC236}">
                <a16:creationId xmlns:a16="http://schemas.microsoft.com/office/drawing/2014/main" id="{647F4641-6C86-EB68-DB3B-B265E36AE8E3}"/>
              </a:ext>
            </a:extLst>
          </p:cNvPr>
          <p:cNvSpPr>
            <a:spLocks noGrp="1" noChangeArrowheads="1"/>
          </p:cNvSpPr>
          <p:nvPr>
            <p:ph type="title"/>
          </p:nvPr>
        </p:nvSpPr>
        <p:spPr>
          <a:xfrm>
            <a:off x="609601" y="552782"/>
            <a:ext cx="4606456" cy="1154711"/>
          </a:xfrm>
        </p:spPr>
        <p:txBody>
          <a:bodyPr>
            <a:normAutofit/>
          </a:bodyPr>
          <a:lstStyle/>
          <a:p>
            <a:pPr eaLnBrk="1" hangingPunct="1">
              <a:lnSpc>
                <a:spcPct val="90000"/>
              </a:lnSpc>
            </a:pPr>
            <a:r>
              <a:rPr lang="en-GB" altLang="en-US" sz="3700"/>
              <a:t>Last session - review</a:t>
            </a:r>
          </a:p>
        </p:txBody>
      </p:sp>
      <p:sp>
        <p:nvSpPr>
          <p:cNvPr id="3" name="Content Placeholder 2">
            <a:extLst>
              <a:ext uri="{FF2B5EF4-FFF2-40B4-BE49-F238E27FC236}">
                <a16:creationId xmlns:a16="http://schemas.microsoft.com/office/drawing/2014/main" id="{7CB3F481-A477-757C-D223-F6A4B341A0C8}"/>
              </a:ext>
            </a:extLst>
          </p:cNvPr>
          <p:cNvSpPr>
            <a:spLocks noGrp="1"/>
          </p:cNvSpPr>
          <p:nvPr>
            <p:ph idx="1"/>
          </p:nvPr>
        </p:nvSpPr>
        <p:spPr>
          <a:xfrm>
            <a:off x="610198" y="2391995"/>
            <a:ext cx="4594537" cy="3174788"/>
          </a:xfrm>
        </p:spPr>
        <p:txBody>
          <a:bodyPr rtlCol="0" anchor="t">
            <a:normAutofit/>
          </a:bodyPr>
          <a:lstStyle/>
          <a:p>
            <a:pPr marL="571500" indent="-571500" eaLnBrk="1" fontAlgn="auto" hangingPunct="1">
              <a:spcAft>
                <a:spcPts val="0"/>
              </a:spcAft>
              <a:buClr>
                <a:schemeClr val="accent5"/>
              </a:buClr>
              <a:buFont typeface="Arial" panose="020B0604020202020204" pitchFamily="34" charset="0"/>
              <a:buChar char="•"/>
              <a:defRPr/>
            </a:pPr>
            <a:r>
              <a:rPr lang="en-GB" sz="2800" dirty="0"/>
              <a:t>Sources</a:t>
            </a:r>
            <a:endParaRPr lang="en-GB" dirty="0"/>
          </a:p>
          <a:p>
            <a:pPr eaLnBrk="1" fontAlgn="auto" hangingPunct="1">
              <a:spcAft>
                <a:spcPts val="0"/>
              </a:spcAft>
              <a:buClr>
                <a:schemeClr val="accent5"/>
              </a:buClr>
              <a:defRPr/>
            </a:pPr>
            <a:endParaRPr lang="en-GB" dirty="0"/>
          </a:p>
        </p:txBody>
      </p:sp>
      <p:pic>
        <p:nvPicPr>
          <p:cNvPr id="4" name="Picture 3" descr="A pen on a notebook&#10;&#10;Description automatically generated">
            <a:extLst>
              <a:ext uri="{FF2B5EF4-FFF2-40B4-BE49-F238E27FC236}">
                <a16:creationId xmlns:a16="http://schemas.microsoft.com/office/drawing/2014/main" id="{DA12F838-7830-B88C-39CB-6C07988805C9}"/>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14531" r="19294" b="-1"/>
          <a:stretch/>
        </p:blipFill>
        <p:spPr>
          <a:xfrm>
            <a:off x="5879198" y="490264"/>
            <a:ext cx="6312802" cy="6367736"/>
          </a:xfrm>
          <a:custGeom>
            <a:avLst/>
            <a:gdLst/>
            <a:ahLst/>
            <a:cxnLst/>
            <a:rect l="l" t="t" r="r" b="b"/>
            <a:pathLst>
              <a:path w="6312802" h="6367736">
                <a:moveTo>
                  <a:pt x="789715" y="708127"/>
                </a:moveTo>
                <a:cubicBezTo>
                  <a:pt x="845978" y="711650"/>
                  <a:pt x="901296" y="724302"/>
                  <a:pt x="953475" y="745602"/>
                </a:cubicBezTo>
                <a:cubicBezTo>
                  <a:pt x="1173612" y="834890"/>
                  <a:pt x="1309905" y="1073925"/>
                  <a:pt x="1278834" y="1315681"/>
                </a:cubicBezTo>
                <a:cubicBezTo>
                  <a:pt x="1233750" y="1669869"/>
                  <a:pt x="880524" y="1881517"/>
                  <a:pt x="560369" y="1747304"/>
                </a:cubicBezTo>
                <a:cubicBezTo>
                  <a:pt x="338151" y="1654256"/>
                  <a:pt x="204742" y="1408974"/>
                  <a:pt x="242538" y="1164574"/>
                </a:cubicBezTo>
                <a:cubicBezTo>
                  <a:pt x="286421" y="880774"/>
                  <a:pt x="529219" y="692590"/>
                  <a:pt x="789715" y="708127"/>
                </a:cubicBezTo>
                <a:close/>
                <a:moveTo>
                  <a:pt x="2877121" y="364348"/>
                </a:moveTo>
                <a:cubicBezTo>
                  <a:pt x="2901561" y="365790"/>
                  <a:pt x="2925601" y="371235"/>
                  <a:pt x="2948310" y="380363"/>
                </a:cubicBezTo>
                <a:cubicBezTo>
                  <a:pt x="3044405" y="419202"/>
                  <a:pt x="3103503" y="523063"/>
                  <a:pt x="3089970" y="628607"/>
                </a:cubicBezTo>
                <a:cubicBezTo>
                  <a:pt x="3070190" y="782758"/>
                  <a:pt x="2916600" y="874848"/>
                  <a:pt x="2777343" y="816472"/>
                </a:cubicBezTo>
                <a:cubicBezTo>
                  <a:pt x="2680608" y="775952"/>
                  <a:pt x="2622552" y="669287"/>
                  <a:pt x="2639048" y="562863"/>
                </a:cubicBezTo>
                <a:cubicBezTo>
                  <a:pt x="2658106" y="439382"/>
                  <a:pt x="2763810" y="357542"/>
                  <a:pt x="2877121" y="364348"/>
                </a:cubicBezTo>
                <a:close/>
                <a:moveTo>
                  <a:pt x="5725514" y="29060"/>
                </a:moveTo>
                <a:lnTo>
                  <a:pt x="5748657" y="29701"/>
                </a:lnTo>
                <a:cubicBezTo>
                  <a:pt x="5935681" y="36387"/>
                  <a:pt x="6081789" y="65616"/>
                  <a:pt x="6194082" y="113315"/>
                </a:cubicBezTo>
                <a:lnTo>
                  <a:pt x="6312802" y="183322"/>
                </a:lnTo>
                <a:lnTo>
                  <a:pt x="6312802" y="6367736"/>
                </a:lnTo>
                <a:lnTo>
                  <a:pt x="3171877" y="6367736"/>
                </a:lnTo>
                <a:lnTo>
                  <a:pt x="3171635" y="6367591"/>
                </a:lnTo>
                <a:lnTo>
                  <a:pt x="2683232" y="6367591"/>
                </a:lnTo>
                <a:lnTo>
                  <a:pt x="2683031" y="6367736"/>
                </a:lnTo>
                <a:lnTo>
                  <a:pt x="1006759" y="6367736"/>
                </a:lnTo>
                <a:lnTo>
                  <a:pt x="1017798" y="6253705"/>
                </a:lnTo>
                <a:cubicBezTo>
                  <a:pt x="1043303" y="6019815"/>
                  <a:pt x="1065826" y="5776617"/>
                  <a:pt x="897420" y="5565130"/>
                </a:cubicBezTo>
                <a:cubicBezTo>
                  <a:pt x="700507" y="5318087"/>
                  <a:pt x="491822" y="5428997"/>
                  <a:pt x="271526" y="5130943"/>
                </a:cubicBezTo>
                <a:cubicBezTo>
                  <a:pt x="108646" y="4910648"/>
                  <a:pt x="-26366" y="4708290"/>
                  <a:pt x="39940" y="4415201"/>
                </a:cubicBezTo>
                <a:cubicBezTo>
                  <a:pt x="128666" y="4023216"/>
                  <a:pt x="467878" y="3870268"/>
                  <a:pt x="464356" y="3587268"/>
                </a:cubicBezTo>
                <a:cubicBezTo>
                  <a:pt x="460351" y="3247094"/>
                  <a:pt x="43943" y="3178950"/>
                  <a:pt x="3183" y="2791128"/>
                </a:cubicBezTo>
                <a:cubicBezTo>
                  <a:pt x="-23403" y="2538162"/>
                  <a:pt x="118896" y="2235225"/>
                  <a:pt x="343758" y="2095087"/>
                </a:cubicBezTo>
                <a:cubicBezTo>
                  <a:pt x="758163" y="1836512"/>
                  <a:pt x="1225342" y="2272862"/>
                  <a:pt x="1543093" y="2013487"/>
                </a:cubicBezTo>
                <a:cubicBezTo>
                  <a:pt x="1732879" y="1858534"/>
                  <a:pt x="1763790" y="1542064"/>
                  <a:pt x="1726873" y="1342749"/>
                </a:cubicBezTo>
                <a:cubicBezTo>
                  <a:pt x="1656484" y="963255"/>
                  <a:pt x="1345299" y="901114"/>
                  <a:pt x="1356831" y="612032"/>
                </a:cubicBezTo>
                <a:cubicBezTo>
                  <a:pt x="1365319" y="397180"/>
                  <a:pt x="1547578" y="171600"/>
                  <a:pt x="1773239" y="121551"/>
                </a:cubicBezTo>
                <a:cubicBezTo>
                  <a:pt x="1804789" y="114503"/>
                  <a:pt x="1837013" y="110980"/>
                  <a:pt x="1869333" y="110980"/>
                </a:cubicBezTo>
                <a:cubicBezTo>
                  <a:pt x="2087466" y="110980"/>
                  <a:pt x="2259155" y="271137"/>
                  <a:pt x="2312167" y="320866"/>
                </a:cubicBezTo>
                <a:cubicBezTo>
                  <a:pt x="2563133" y="555255"/>
                  <a:pt x="2364538" y="842498"/>
                  <a:pt x="2568899" y="1194363"/>
                </a:cubicBezTo>
                <a:cubicBezTo>
                  <a:pt x="2600650" y="1246494"/>
                  <a:pt x="2637078" y="1295662"/>
                  <a:pt x="2677726" y="1341226"/>
                </a:cubicBezTo>
                <a:cubicBezTo>
                  <a:pt x="2757804" y="1432276"/>
                  <a:pt x="2906990" y="1416261"/>
                  <a:pt x="2964327" y="1310316"/>
                </a:cubicBezTo>
                <a:cubicBezTo>
                  <a:pt x="3059059" y="1135183"/>
                  <a:pt x="3149628" y="938831"/>
                  <a:pt x="3333248" y="887741"/>
                </a:cubicBezTo>
                <a:cubicBezTo>
                  <a:pt x="3690239" y="788365"/>
                  <a:pt x="3902767" y="1378543"/>
                  <a:pt x="4272730" y="1307994"/>
                </a:cubicBezTo>
                <a:cubicBezTo>
                  <a:pt x="4426320" y="1278686"/>
                  <a:pt x="4515368" y="1152802"/>
                  <a:pt x="4596327" y="996810"/>
                </a:cubicBezTo>
                <a:cubicBezTo>
                  <a:pt x="4618829" y="953326"/>
                  <a:pt x="4640770" y="907521"/>
                  <a:pt x="4663272" y="860676"/>
                </a:cubicBezTo>
                <a:cubicBezTo>
                  <a:pt x="4732781" y="613153"/>
                  <a:pt x="4835282" y="115946"/>
                  <a:pt x="5572324" y="40189"/>
                </a:cubicBezTo>
                <a:cubicBezTo>
                  <a:pt x="5622910" y="31543"/>
                  <a:pt x="5674208" y="27859"/>
                  <a:pt x="5725514" y="29060"/>
                </a:cubicBezTo>
                <a:close/>
                <a:moveTo>
                  <a:pt x="4169348" y="793"/>
                </a:moveTo>
                <a:cubicBezTo>
                  <a:pt x="4219966" y="3995"/>
                  <a:pt x="4269734" y="15368"/>
                  <a:pt x="4316693" y="34505"/>
                </a:cubicBezTo>
                <a:cubicBezTo>
                  <a:pt x="4514808" y="114584"/>
                  <a:pt x="4637488" y="329676"/>
                  <a:pt x="4609540" y="547569"/>
                </a:cubicBezTo>
                <a:cubicBezTo>
                  <a:pt x="4568620" y="865801"/>
                  <a:pt x="4251108" y="1055907"/>
                  <a:pt x="3962986" y="935790"/>
                </a:cubicBezTo>
                <a:cubicBezTo>
                  <a:pt x="3762790" y="852028"/>
                  <a:pt x="3642672" y="631491"/>
                  <a:pt x="3676946" y="411355"/>
                </a:cubicBezTo>
                <a:cubicBezTo>
                  <a:pt x="3716424" y="155985"/>
                  <a:pt x="3934959" y="-13061"/>
                  <a:pt x="4169348" y="793"/>
                </a:cubicBezTo>
                <a:close/>
              </a:path>
            </a:pathLst>
          </a:custGeom>
        </p:spPr>
      </p:pic>
    </p:spTree>
  </p:cSld>
  <p:clrMapOvr>
    <a:masterClrMapping/>
  </p:clrMapOvr>
  <p:transition spd="slow" advTm="22678"/>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0" name="Background Fill">
            <a:extLst>
              <a:ext uri="{FF2B5EF4-FFF2-40B4-BE49-F238E27FC236}">
                <a16:creationId xmlns:a16="http://schemas.microsoft.com/office/drawing/2014/main" id="{B937640E-EF7A-4A6C-A950-D12B7D5C92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6ADA084-C86B-4F3C-8077-6A8999CC46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rgbClr val="AEAEAE">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dirty="0"/>
          </a:p>
        </p:txBody>
      </p:sp>
      <p:sp>
        <p:nvSpPr>
          <p:cNvPr id="2" name="Title 1">
            <a:extLst>
              <a:ext uri="{FF2B5EF4-FFF2-40B4-BE49-F238E27FC236}">
                <a16:creationId xmlns:a16="http://schemas.microsoft.com/office/drawing/2014/main" id="{F1E7B76A-F34D-68B7-950A-500C32C6C731}"/>
              </a:ext>
            </a:extLst>
          </p:cNvPr>
          <p:cNvSpPr>
            <a:spLocks noGrp="1"/>
          </p:cNvSpPr>
          <p:nvPr>
            <p:ph type="title"/>
          </p:nvPr>
        </p:nvSpPr>
        <p:spPr>
          <a:xfrm>
            <a:off x="609601" y="552782"/>
            <a:ext cx="4606456" cy="1154711"/>
          </a:xfrm>
        </p:spPr>
        <p:txBody>
          <a:bodyPr>
            <a:normAutofit/>
          </a:bodyPr>
          <a:lstStyle/>
          <a:p>
            <a:r>
              <a:rPr lang="en-GB" sz="4100"/>
              <a:t>Presentation skills</a:t>
            </a:r>
          </a:p>
        </p:txBody>
      </p:sp>
      <p:sp>
        <p:nvSpPr>
          <p:cNvPr id="3" name="Content Placeholder 2">
            <a:extLst>
              <a:ext uri="{FF2B5EF4-FFF2-40B4-BE49-F238E27FC236}">
                <a16:creationId xmlns:a16="http://schemas.microsoft.com/office/drawing/2014/main" id="{651C52BF-2734-54BB-374C-977294253133}"/>
              </a:ext>
            </a:extLst>
          </p:cNvPr>
          <p:cNvSpPr>
            <a:spLocks noGrp="1"/>
          </p:cNvSpPr>
          <p:nvPr>
            <p:ph idx="1"/>
          </p:nvPr>
        </p:nvSpPr>
        <p:spPr>
          <a:xfrm>
            <a:off x="610198" y="2391995"/>
            <a:ext cx="4594537" cy="3174788"/>
          </a:xfrm>
        </p:spPr>
        <p:txBody>
          <a:bodyPr anchor="t">
            <a:normAutofit/>
          </a:bodyPr>
          <a:lstStyle/>
          <a:p>
            <a:r>
              <a:rPr lang="en-GB" dirty="0"/>
              <a:t>To confidently get across a clear, informative message</a:t>
            </a:r>
          </a:p>
          <a:p>
            <a:r>
              <a:rPr lang="en-GB" dirty="0"/>
              <a:t>To engage your audience</a:t>
            </a:r>
          </a:p>
          <a:p>
            <a:r>
              <a:rPr lang="en-GB" dirty="0"/>
              <a:t>To present information accurately and memorably</a:t>
            </a:r>
          </a:p>
        </p:txBody>
      </p:sp>
      <p:pic>
        <p:nvPicPr>
          <p:cNvPr id="5" name="Picture 4" descr="People in a presentation">
            <a:extLst>
              <a:ext uri="{FF2B5EF4-FFF2-40B4-BE49-F238E27FC236}">
                <a16:creationId xmlns:a16="http://schemas.microsoft.com/office/drawing/2014/main" id="{2641EF03-9A56-4C56-5B63-89AD1CD7DB92}"/>
              </a:ext>
            </a:extLst>
          </p:cNvPr>
          <p:cNvPicPr>
            <a:picLocks noChangeAspect="1"/>
          </p:cNvPicPr>
          <p:nvPr/>
        </p:nvPicPr>
        <p:blipFill>
          <a:blip r:embed="rId2">
            <a:extLst>
              <a:ext uri="{28A0092B-C50C-407E-A947-70E740481C1C}">
                <a14:useLocalDpi xmlns:a14="http://schemas.microsoft.com/office/drawing/2010/main" val="0"/>
              </a:ext>
            </a:extLst>
          </a:blip>
          <a:srcRect l="16554" r="17271" b="-1"/>
          <a:stretch/>
        </p:blipFill>
        <p:spPr>
          <a:xfrm>
            <a:off x="5879198" y="490264"/>
            <a:ext cx="6312802" cy="6367736"/>
          </a:xfrm>
          <a:custGeom>
            <a:avLst/>
            <a:gdLst/>
            <a:ahLst/>
            <a:cxnLst/>
            <a:rect l="l" t="t" r="r" b="b"/>
            <a:pathLst>
              <a:path w="6312802" h="6367736">
                <a:moveTo>
                  <a:pt x="789715" y="708127"/>
                </a:moveTo>
                <a:cubicBezTo>
                  <a:pt x="845978" y="711650"/>
                  <a:pt x="901296" y="724302"/>
                  <a:pt x="953475" y="745602"/>
                </a:cubicBezTo>
                <a:cubicBezTo>
                  <a:pt x="1173612" y="834890"/>
                  <a:pt x="1309905" y="1073925"/>
                  <a:pt x="1278834" y="1315681"/>
                </a:cubicBezTo>
                <a:cubicBezTo>
                  <a:pt x="1233750" y="1669869"/>
                  <a:pt x="880524" y="1881517"/>
                  <a:pt x="560369" y="1747304"/>
                </a:cubicBezTo>
                <a:cubicBezTo>
                  <a:pt x="338151" y="1654256"/>
                  <a:pt x="204742" y="1408974"/>
                  <a:pt x="242538" y="1164574"/>
                </a:cubicBezTo>
                <a:cubicBezTo>
                  <a:pt x="286421" y="880774"/>
                  <a:pt x="529219" y="692590"/>
                  <a:pt x="789715" y="708127"/>
                </a:cubicBezTo>
                <a:close/>
                <a:moveTo>
                  <a:pt x="2877121" y="364348"/>
                </a:moveTo>
                <a:cubicBezTo>
                  <a:pt x="2901561" y="365790"/>
                  <a:pt x="2925601" y="371235"/>
                  <a:pt x="2948310" y="380363"/>
                </a:cubicBezTo>
                <a:cubicBezTo>
                  <a:pt x="3044405" y="419202"/>
                  <a:pt x="3103503" y="523063"/>
                  <a:pt x="3089970" y="628607"/>
                </a:cubicBezTo>
                <a:cubicBezTo>
                  <a:pt x="3070190" y="782758"/>
                  <a:pt x="2916600" y="874848"/>
                  <a:pt x="2777343" y="816472"/>
                </a:cubicBezTo>
                <a:cubicBezTo>
                  <a:pt x="2680608" y="775952"/>
                  <a:pt x="2622552" y="669287"/>
                  <a:pt x="2639048" y="562863"/>
                </a:cubicBezTo>
                <a:cubicBezTo>
                  <a:pt x="2658106" y="439382"/>
                  <a:pt x="2763810" y="357542"/>
                  <a:pt x="2877121" y="364348"/>
                </a:cubicBezTo>
                <a:close/>
                <a:moveTo>
                  <a:pt x="5725514" y="29060"/>
                </a:moveTo>
                <a:lnTo>
                  <a:pt x="5748657" y="29701"/>
                </a:lnTo>
                <a:cubicBezTo>
                  <a:pt x="5935681" y="36387"/>
                  <a:pt x="6081789" y="65616"/>
                  <a:pt x="6194082" y="113315"/>
                </a:cubicBezTo>
                <a:lnTo>
                  <a:pt x="6312802" y="183322"/>
                </a:lnTo>
                <a:lnTo>
                  <a:pt x="6312802" y="6367736"/>
                </a:lnTo>
                <a:lnTo>
                  <a:pt x="3171877" y="6367736"/>
                </a:lnTo>
                <a:lnTo>
                  <a:pt x="3171635" y="6367591"/>
                </a:lnTo>
                <a:lnTo>
                  <a:pt x="2683232" y="6367591"/>
                </a:lnTo>
                <a:lnTo>
                  <a:pt x="2683031" y="6367736"/>
                </a:lnTo>
                <a:lnTo>
                  <a:pt x="1006759" y="6367736"/>
                </a:lnTo>
                <a:lnTo>
                  <a:pt x="1017798" y="6253705"/>
                </a:lnTo>
                <a:cubicBezTo>
                  <a:pt x="1043303" y="6019815"/>
                  <a:pt x="1065826" y="5776617"/>
                  <a:pt x="897420" y="5565130"/>
                </a:cubicBezTo>
                <a:cubicBezTo>
                  <a:pt x="700507" y="5318087"/>
                  <a:pt x="491822" y="5428997"/>
                  <a:pt x="271526" y="5130943"/>
                </a:cubicBezTo>
                <a:cubicBezTo>
                  <a:pt x="108646" y="4910648"/>
                  <a:pt x="-26366" y="4708290"/>
                  <a:pt x="39940" y="4415201"/>
                </a:cubicBezTo>
                <a:cubicBezTo>
                  <a:pt x="128666" y="4023216"/>
                  <a:pt x="467878" y="3870268"/>
                  <a:pt x="464356" y="3587268"/>
                </a:cubicBezTo>
                <a:cubicBezTo>
                  <a:pt x="460351" y="3247094"/>
                  <a:pt x="43943" y="3178950"/>
                  <a:pt x="3183" y="2791128"/>
                </a:cubicBezTo>
                <a:cubicBezTo>
                  <a:pt x="-23403" y="2538162"/>
                  <a:pt x="118896" y="2235225"/>
                  <a:pt x="343758" y="2095087"/>
                </a:cubicBezTo>
                <a:cubicBezTo>
                  <a:pt x="758163" y="1836512"/>
                  <a:pt x="1225342" y="2272862"/>
                  <a:pt x="1543093" y="2013487"/>
                </a:cubicBezTo>
                <a:cubicBezTo>
                  <a:pt x="1732879" y="1858534"/>
                  <a:pt x="1763790" y="1542064"/>
                  <a:pt x="1726873" y="1342749"/>
                </a:cubicBezTo>
                <a:cubicBezTo>
                  <a:pt x="1656484" y="963255"/>
                  <a:pt x="1345299" y="901114"/>
                  <a:pt x="1356831" y="612032"/>
                </a:cubicBezTo>
                <a:cubicBezTo>
                  <a:pt x="1365319" y="397180"/>
                  <a:pt x="1547578" y="171600"/>
                  <a:pt x="1773239" y="121551"/>
                </a:cubicBezTo>
                <a:cubicBezTo>
                  <a:pt x="1804789" y="114503"/>
                  <a:pt x="1837013" y="110980"/>
                  <a:pt x="1869333" y="110980"/>
                </a:cubicBezTo>
                <a:cubicBezTo>
                  <a:pt x="2087466" y="110980"/>
                  <a:pt x="2259155" y="271137"/>
                  <a:pt x="2312167" y="320866"/>
                </a:cubicBezTo>
                <a:cubicBezTo>
                  <a:pt x="2563133" y="555255"/>
                  <a:pt x="2364538" y="842498"/>
                  <a:pt x="2568899" y="1194363"/>
                </a:cubicBezTo>
                <a:cubicBezTo>
                  <a:pt x="2600650" y="1246494"/>
                  <a:pt x="2637078" y="1295662"/>
                  <a:pt x="2677726" y="1341226"/>
                </a:cubicBezTo>
                <a:cubicBezTo>
                  <a:pt x="2757804" y="1432276"/>
                  <a:pt x="2906990" y="1416261"/>
                  <a:pt x="2964327" y="1310316"/>
                </a:cubicBezTo>
                <a:cubicBezTo>
                  <a:pt x="3059059" y="1135183"/>
                  <a:pt x="3149628" y="938831"/>
                  <a:pt x="3333248" y="887741"/>
                </a:cubicBezTo>
                <a:cubicBezTo>
                  <a:pt x="3690239" y="788365"/>
                  <a:pt x="3902767" y="1378543"/>
                  <a:pt x="4272730" y="1307994"/>
                </a:cubicBezTo>
                <a:cubicBezTo>
                  <a:pt x="4426320" y="1278686"/>
                  <a:pt x="4515368" y="1152802"/>
                  <a:pt x="4596327" y="996810"/>
                </a:cubicBezTo>
                <a:cubicBezTo>
                  <a:pt x="4618829" y="953326"/>
                  <a:pt x="4640770" y="907521"/>
                  <a:pt x="4663272" y="860676"/>
                </a:cubicBezTo>
                <a:cubicBezTo>
                  <a:pt x="4732781" y="613153"/>
                  <a:pt x="4835282" y="115946"/>
                  <a:pt x="5572324" y="40189"/>
                </a:cubicBezTo>
                <a:cubicBezTo>
                  <a:pt x="5622910" y="31543"/>
                  <a:pt x="5674208" y="27859"/>
                  <a:pt x="5725514" y="29060"/>
                </a:cubicBezTo>
                <a:close/>
                <a:moveTo>
                  <a:pt x="4169348" y="793"/>
                </a:moveTo>
                <a:cubicBezTo>
                  <a:pt x="4219966" y="3995"/>
                  <a:pt x="4269734" y="15368"/>
                  <a:pt x="4316693" y="34505"/>
                </a:cubicBezTo>
                <a:cubicBezTo>
                  <a:pt x="4514808" y="114584"/>
                  <a:pt x="4637488" y="329676"/>
                  <a:pt x="4609540" y="547569"/>
                </a:cubicBezTo>
                <a:cubicBezTo>
                  <a:pt x="4568620" y="865801"/>
                  <a:pt x="4251108" y="1055907"/>
                  <a:pt x="3962986" y="935790"/>
                </a:cubicBezTo>
                <a:cubicBezTo>
                  <a:pt x="3762790" y="852028"/>
                  <a:pt x="3642672" y="631491"/>
                  <a:pt x="3676946" y="411355"/>
                </a:cubicBezTo>
                <a:cubicBezTo>
                  <a:pt x="3716424" y="155985"/>
                  <a:pt x="3934959" y="-13061"/>
                  <a:pt x="4169348" y="793"/>
                </a:cubicBezTo>
                <a:close/>
              </a:path>
            </a:pathLst>
          </a:custGeom>
        </p:spPr>
      </p:pic>
    </p:spTree>
    <p:extLst>
      <p:ext uri="{BB962C8B-B14F-4D97-AF65-F5344CB8AC3E}">
        <p14:creationId xmlns:p14="http://schemas.microsoft.com/office/powerpoint/2010/main" val="95573566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042E603F-28B7-4831-BF23-65FBAB13D5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rgbClr val="AEAEAE">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Freeform: Shape 18">
            <a:extLst>
              <a:ext uri="{FF2B5EF4-FFF2-40B4-BE49-F238E27FC236}">
                <a16:creationId xmlns:a16="http://schemas.microsoft.com/office/drawing/2014/main" id="{4D39700F-2B10-4402-A7DD-06EE224588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232968"/>
            <a:ext cx="9560477" cy="6625032"/>
          </a:xfrm>
          <a:custGeom>
            <a:avLst/>
            <a:gdLst>
              <a:gd name="connsiteX0" fmla="*/ 8831314 w 9263816"/>
              <a:gd name="connsiteY0" fmla="*/ 5943878 h 6858000"/>
              <a:gd name="connsiteX1" fmla="*/ 9179783 w 9263816"/>
              <a:gd name="connsiteY1" fmla="*/ 6086141 h 6858000"/>
              <a:gd name="connsiteX2" fmla="*/ 9260887 w 9263816"/>
              <a:gd name="connsiteY2" fmla="*/ 6279156 h 6858000"/>
              <a:gd name="connsiteX3" fmla="*/ 8925621 w 9263816"/>
              <a:gd name="connsiteY3" fmla="*/ 6708712 h 6858000"/>
              <a:gd name="connsiteX4" fmla="*/ 8496050 w 9263816"/>
              <a:gd name="connsiteY4" fmla="*/ 6373449 h 6858000"/>
              <a:gd name="connsiteX5" fmla="*/ 8831314 w 9263816"/>
              <a:gd name="connsiteY5" fmla="*/ 5943878 h 6858000"/>
              <a:gd name="connsiteX6" fmla="*/ 7397485 w 9263816"/>
              <a:gd name="connsiteY6" fmla="*/ 5931706 h 6858000"/>
              <a:gd name="connsiteX7" fmla="*/ 7917779 w 9263816"/>
              <a:gd name="connsiteY7" fmla="*/ 6191864 h 6858000"/>
              <a:gd name="connsiteX8" fmla="*/ 8013467 w 9263816"/>
              <a:gd name="connsiteY8" fmla="*/ 6375784 h 6858000"/>
              <a:gd name="connsiteX9" fmla="*/ 8021879 w 9263816"/>
              <a:gd name="connsiteY9" fmla="*/ 6753751 h 6858000"/>
              <a:gd name="connsiteX10" fmla="*/ 7981316 w 9263816"/>
              <a:gd name="connsiteY10" fmla="*/ 6858000 h 6858000"/>
              <a:gd name="connsiteX11" fmla="*/ 6819486 w 9263816"/>
              <a:gd name="connsiteY11" fmla="*/ 6858000 h 6858000"/>
              <a:gd name="connsiteX12" fmla="*/ 6785199 w 9263816"/>
              <a:gd name="connsiteY12" fmla="*/ 6781101 h 6858000"/>
              <a:gd name="connsiteX13" fmla="*/ 7196747 w 9263816"/>
              <a:gd name="connsiteY13" fmla="*/ 5964309 h 6858000"/>
              <a:gd name="connsiteX14" fmla="*/ 7397485 w 9263816"/>
              <a:gd name="connsiteY14" fmla="*/ 5931706 h 6858000"/>
              <a:gd name="connsiteX15" fmla="*/ 1505570 w 9263816"/>
              <a:gd name="connsiteY15" fmla="*/ 227178 h 6858000"/>
              <a:gd name="connsiteX16" fmla="*/ 2026489 w 9263816"/>
              <a:gd name="connsiteY16" fmla="*/ 392370 h 6858000"/>
              <a:gd name="connsiteX17" fmla="*/ 2444553 w 9263816"/>
              <a:gd name="connsiteY17" fmla="*/ 1654853 h 6858000"/>
              <a:gd name="connsiteX18" fmla="*/ 3183153 w 9263816"/>
              <a:gd name="connsiteY18" fmla="*/ 2116208 h 6858000"/>
              <a:gd name="connsiteX19" fmla="*/ 4288384 w 9263816"/>
              <a:gd name="connsiteY19" fmla="*/ 1291908 h 6858000"/>
              <a:gd name="connsiteX20" fmla="*/ 5472602 w 9263816"/>
              <a:gd name="connsiteY20" fmla="*/ 1697818 h 6858000"/>
              <a:gd name="connsiteX21" fmla="*/ 5844697 w 9263816"/>
              <a:gd name="connsiteY21" fmla="*/ 3444791 h 6858000"/>
              <a:gd name="connsiteX22" fmla="*/ 6715674 w 9263816"/>
              <a:gd name="connsiteY22" fmla="*/ 4065208 h 6858000"/>
              <a:gd name="connsiteX23" fmla="*/ 8130429 w 9263816"/>
              <a:gd name="connsiteY23" fmla="*/ 4101787 h 6858000"/>
              <a:gd name="connsiteX24" fmla="*/ 8624630 w 9263816"/>
              <a:gd name="connsiteY24" fmla="*/ 4686202 h 6858000"/>
              <a:gd name="connsiteX25" fmla="*/ 8623843 w 9263816"/>
              <a:gd name="connsiteY25" fmla="*/ 4685749 h 6858000"/>
              <a:gd name="connsiteX26" fmla="*/ 8646859 w 9263816"/>
              <a:gd name="connsiteY26" fmla="*/ 4835156 h 6858000"/>
              <a:gd name="connsiteX27" fmla="*/ 8079403 w 9263816"/>
              <a:gd name="connsiteY27" fmla="*/ 5661624 h 6858000"/>
              <a:gd name="connsiteX28" fmla="*/ 6833105 w 9263816"/>
              <a:gd name="connsiteY28" fmla="*/ 5397208 h 6858000"/>
              <a:gd name="connsiteX29" fmla="*/ 5900832 w 9263816"/>
              <a:gd name="connsiteY29" fmla="*/ 5944462 h 6858000"/>
              <a:gd name="connsiteX30" fmla="*/ 6067212 w 9263816"/>
              <a:gd name="connsiteY30" fmla="*/ 6811916 h 6858000"/>
              <a:gd name="connsiteX31" fmla="*/ 6089565 w 9263816"/>
              <a:gd name="connsiteY31" fmla="*/ 6858000 h 6858000"/>
              <a:gd name="connsiteX32" fmla="*/ 0 w 9263816"/>
              <a:gd name="connsiteY32" fmla="*/ 6858000 h 6858000"/>
              <a:gd name="connsiteX33" fmla="*/ 0 w 9263816"/>
              <a:gd name="connsiteY33" fmla="*/ 2181377 h 6858000"/>
              <a:gd name="connsiteX34" fmla="*/ 73069 w 9263816"/>
              <a:gd name="connsiteY34" fmla="*/ 2215839 h 6858000"/>
              <a:gd name="connsiteX35" fmla="*/ 335445 w 9263816"/>
              <a:gd name="connsiteY35" fmla="*/ 2237140 h 6858000"/>
              <a:gd name="connsiteX36" fmla="*/ 752878 w 9263816"/>
              <a:gd name="connsiteY36" fmla="*/ 1445285 h 6858000"/>
              <a:gd name="connsiteX37" fmla="*/ 1202551 w 9263816"/>
              <a:gd name="connsiteY37" fmla="*/ 314229 h 6858000"/>
              <a:gd name="connsiteX38" fmla="*/ 1505570 w 9263816"/>
              <a:gd name="connsiteY38" fmla="*/ 227178 h 6858000"/>
              <a:gd name="connsiteX39" fmla="*/ 3142509 w 9263816"/>
              <a:gd name="connsiteY39" fmla="*/ 68854 h 6858000"/>
              <a:gd name="connsiteX40" fmla="*/ 3490978 w 9263816"/>
              <a:gd name="connsiteY40" fmla="*/ 211117 h 6858000"/>
              <a:gd name="connsiteX41" fmla="*/ 3572083 w 9263816"/>
              <a:gd name="connsiteY41" fmla="*/ 404131 h 6858000"/>
              <a:gd name="connsiteX42" fmla="*/ 3236814 w 9263816"/>
              <a:gd name="connsiteY42" fmla="*/ 833688 h 6858000"/>
              <a:gd name="connsiteX43" fmla="*/ 2807245 w 9263816"/>
              <a:gd name="connsiteY43" fmla="*/ 498425 h 6858000"/>
              <a:gd name="connsiteX44" fmla="*/ 3142509 w 9263816"/>
              <a:gd name="connsiteY44" fmla="*/ 68854 h 6858000"/>
              <a:gd name="connsiteX45" fmla="*/ 0 w 9263816"/>
              <a:gd name="connsiteY45" fmla="*/ 0 h 6858000"/>
              <a:gd name="connsiteX46" fmla="*/ 39858 w 9263816"/>
              <a:gd name="connsiteY46" fmla="*/ 0 h 6858000"/>
              <a:gd name="connsiteX47" fmla="*/ 65022 w 9263816"/>
              <a:gd name="connsiteY47" fmla="*/ 5834 h 6858000"/>
              <a:gd name="connsiteX48" fmla="*/ 389258 w 9263816"/>
              <a:gd name="connsiteY48" fmla="*/ 235630 h 6858000"/>
              <a:gd name="connsiteX49" fmla="*/ 485484 w 9263816"/>
              <a:gd name="connsiteY49" fmla="*/ 420070 h 6858000"/>
              <a:gd name="connsiteX50" fmla="*/ 74229 w 9263816"/>
              <a:gd name="connsiteY50" fmla="*/ 1237955 h 6858000"/>
              <a:gd name="connsiteX51" fmla="*/ 0 w 9263816"/>
              <a:gd name="connsiteY51" fmla="*/ 125447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9263816" h="6858000">
                <a:moveTo>
                  <a:pt x="8831314" y="5943878"/>
                </a:moveTo>
                <a:cubicBezTo>
                  <a:pt x="8964281" y="5927490"/>
                  <a:pt x="9096260" y="5981362"/>
                  <a:pt x="9179783" y="6086141"/>
                </a:cubicBezTo>
                <a:cubicBezTo>
                  <a:pt x="9224074" y="6141769"/>
                  <a:pt x="9252211" y="6208560"/>
                  <a:pt x="9260887" y="6279156"/>
                </a:cubicBezTo>
                <a:cubicBezTo>
                  <a:pt x="9286897" y="6490362"/>
                  <a:pt x="9136845" y="6682672"/>
                  <a:pt x="8925621" y="6708712"/>
                </a:cubicBezTo>
                <a:cubicBezTo>
                  <a:pt x="8714398" y="6734766"/>
                  <a:pt x="8522062" y="6584655"/>
                  <a:pt x="8496050" y="6373449"/>
                </a:cubicBezTo>
                <a:cubicBezTo>
                  <a:pt x="8470038" y="6162229"/>
                  <a:pt x="8620090" y="5969920"/>
                  <a:pt x="8831314" y="5943878"/>
                </a:cubicBezTo>
                <a:close/>
                <a:moveTo>
                  <a:pt x="7397485" y="5931706"/>
                </a:moveTo>
                <a:cubicBezTo>
                  <a:pt x="7598431" y="5931157"/>
                  <a:pt x="7792965" y="6024548"/>
                  <a:pt x="7917779" y="6191864"/>
                </a:cubicBezTo>
                <a:cubicBezTo>
                  <a:pt x="7959204" y="6247714"/>
                  <a:pt x="7991530" y="6309792"/>
                  <a:pt x="8013467" y="6375784"/>
                </a:cubicBezTo>
                <a:cubicBezTo>
                  <a:pt x="8055425" y="6502973"/>
                  <a:pt x="8055748" y="6633888"/>
                  <a:pt x="8021879" y="6753751"/>
                </a:cubicBezTo>
                <a:lnTo>
                  <a:pt x="7981316" y="6858000"/>
                </a:lnTo>
                <a:lnTo>
                  <a:pt x="6819486" y="6858000"/>
                </a:lnTo>
                <a:lnTo>
                  <a:pt x="6785199" y="6781101"/>
                </a:lnTo>
                <a:cubicBezTo>
                  <a:pt x="6673307" y="6441922"/>
                  <a:pt x="6857485" y="6076251"/>
                  <a:pt x="7196747" y="5964309"/>
                </a:cubicBezTo>
                <a:cubicBezTo>
                  <a:pt x="7262809" y="5942509"/>
                  <a:pt x="7330503" y="5931889"/>
                  <a:pt x="7397485" y="5931706"/>
                </a:cubicBezTo>
                <a:close/>
                <a:moveTo>
                  <a:pt x="1505570" y="227178"/>
                </a:moveTo>
                <a:cubicBezTo>
                  <a:pt x="1691018" y="218628"/>
                  <a:pt x="1889853" y="275403"/>
                  <a:pt x="2026489" y="392370"/>
                </a:cubicBezTo>
                <a:cubicBezTo>
                  <a:pt x="2369898" y="685965"/>
                  <a:pt x="2078266" y="1147857"/>
                  <a:pt x="2444553" y="1654853"/>
                </a:cubicBezTo>
                <a:cubicBezTo>
                  <a:pt x="2492906" y="1721679"/>
                  <a:pt x="2800482" y="2144546"/>
                  <a:pt x="3183153" y="2116208"/>
                </a:cubicBezTo>
                <a:cubicBezTo>
                  <a:pt x="3673561" y="2080541"/>
                  <a:pt x="3723222" y="1441614"/>
                  <a:pt x="4288384" y="1291908"/>
                </a:cubicBezTo>
                <a:cubicBezTo>
                  <a:pt x="4689065" y="1185875"/>
                  <a:pt x="5207943" y="1366633"/>
                  <a:pt x="5472602" y="1697818"/>
                </a:cubicBezTo>
                <a:cubicBezTo>
                  <a:pt x="5891294" y="2221754"/>
                  <a:pt x="5408012" y="2790179"/>
                  <a:pt x="5844697" y="3444791"/>
                </a:cubicBezTo>
                <a:cubicBezTo>
                  <a:pt x="6149900" y="3902467"/>
                  <a:pt x="6672672" y="4053594"/>
                  <a:pt x="6715674" y="4065208"/>
                </a:cubicBezTo>
                <a:cubicBezTo>
                  <a:pt x="7326423" y="4232519"/>
                  <a:pt x="7677158" y="3817020"/>
                  <a:pt x="8130429" y="4101787"/>
                </a:cubicBezTo>
                <a:cubicBezTo>
                  <a:pt x="8226340" y="4161985"/>
                  <a:pt x="8536372" y="4356819"/>
                  <a:pt x="8624630" y="4686202"/>
                </a:cubicBezTo>
                <a:lnTo>
                  <a:pt x="8623843" y="4685749"/>
                </a:lnTo>
                <a:cubicBezTo>
                  <a:pt x="8636924" y="4734567"/>
                  <a:pt x="8644635" y="4784678"/>
                  <a:pt x="8646859" y="4835156"/>
                </a:cubicBezTo>
                <a:cubicBezTo>
                  <a:pt x="8662596" y="5196604"/>
                  <a:pt x="8398383" y="5562326"/>
                  <a:pt x="8079403" y="5661624"/>
                </a:cubicBezTo>
                <a:cubicBezTo>
                  <a:pt x="7649807" y="5795217"/>
                  <a:pt x="7430996" y="5350293"/>
                  <a:pt x="6833105" y="5397208"/>
                </a:cubicBezTo>
                <a:cubicBezTo>
                  <a:pt x="6519033" y="5421527"/>
                  <a:pt x="6056658" y="5595550"/>
                  <a:pt x="5900832" y="5944462"/>
                </a:cubicBezTo>
                <a:cubicBezTo>
                  <a:pt x="5770548" y="6236600"/>
                  <a:pt x="5916359" y="6515160"/>
                  <a:pt x="6067212" y="6811916"/>
                </a:cubicBezTo>
                <a:lnTo>
                  <a:pt x="6089565" y="6858000"/>
                </a:lnTo>
                <a:lnTo>
                  <a:pt x="0" y="6858000"/>
                </a:lnTo>
                <a:lnTo>
                  <a:pt x="0" y="2181377"/>
                </a:lnTo>
                <a:lnTo>
                  <a:pt x="73069" y="2215839"/>
                </a:lnTo>
                <a:cubicBezTo>
                  <a:pt x="165116" y="2251829"/>
                  <a:pt x="254486" y="2263171"/>
                  <a:pt x="335445" y="2237140"/>
                </a:cubicBezTo>
                <a:cubicBezTo>
                  <a:pt x="594718" y="2153707"/>
                  <a:pt x="688441" y="1733807"/>
                  <a:pt x="752878" y="1445285"/>
                </a:cubicBezTo>
                <a:cubicBezTo>
                  <a:pt x="925059" y="674068"/>
                  <a:pt x="975076" y="456292"/>
                  <a:pt x="1202551" y="314229"/>
                </a:cubicBezTo>
                <a:cubicBezTo>
                  <a:pt x="1287853" y="260956"/>
                  <a:pt x="1394302" y="232308"/>
                  <a:pt x="1505570" y="227178"/>
                </a:cubicBezTo>
                <a:close/>
                <a:moveTo>
                  <a:pt x="3142509" y="68854"/>
                </a:moveTo>
                <a:cubicBezTo>
                  <a:pt x="3275474" y="52467"/>
                  <a:pt x="3407455" y="106339"/>
                  <a:pt x="3490978" y="211117"/>
                </a:cubicBezTo>
                <a:cubicBezTo>
                  <a:pt x="3535271" y="266744"/>
                  <a:pt x="3563404" y="333535"/>
                  <a:pt x="3572083" y="404131"/>
                </a:cubicBezTo>
                <a:cubicBezTo>
                  <a:pt x="3598092" y="615337"/>
                  <a:pt x="3448040" y="807648"/>
                  <a:pt x="3236814" y="833688"/>
                </a:cubicBezTo>
                <a:cubicBezTo>
                  <a:pt x="3025594" y="859741"/>
                  <a:pt x="2833255" y="709631"/>
                  <a:pt x="2807245" y="498425"/>
                </a:cubicBezTo>
                <a:cubicBezTo>
                  <a:pt x="2781232" y="287207"/>
                  <a:pt x="2931283" y="94896"/>
                  <a:pt x="3142509" y="68854"/>
                </a:cubicBezTo>
                <a:close/>
                <a:moveTo>
                  <a:pt x="0" y="0"/>
                </a:moveTo>
                <a:lnTo>
                  <a:pt x="39858" y="0"/>
                </a:lnTo>
                <a:lnTo>
                  <a:pt x="65022" y="5834"/>
                </a:lnTo>
                <a:cubicBezTo>
                  <a:pt x="191545" y="45606"/>
                  <a:pt x="305874" y="124173"/>
                  <a:pt x="389258" y="235630"/>
                </a:cubicBezTo>
                <a:cubicBezTo>
                  <a:pt x="430983" y="291600"/>
                  <a:pt x="463360" y="353876"/>
                  <a:pt x="485484" y="420070"/>
                </a:cubicBezTo>
                <a:cubicBezTo>
                  <a:pt x="597711" y="759508"/>
                  <a:pt x="413661" y="1125662"/>
                  <a:pt x="74229" y="1237955"/>
                </a:cubicBezTo>
                <a:lnTo>
                  <a:pt x="0" y="1254477"/>
                </a:lnTo>
                <a:close/>
              </a:path>
            </a:pathLst>
          </a:custGeom>
          <a:solidFill>
            <a:schemeClr val="bg1"/>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20" name="Background Fill">
            <a:extLst>
              <a:ext uri="{FF2B5EF4-FFF2-40B4-BE49-F238E27FC236}">
                <a16:creationId xmlns:a16="http://schemas.microsoft.com/office/drawing/2014/main" id="{6DA65B90-7B06-4499-91BA-CDDD361324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1" name="Picture 20" descr="Magnifying glass and question mark">
            <a:extLst>
              <a:ext uri="{FF2B5EF4-FFF2-40B4-BE49-F238E27FC236}">
                <a16:creationId xmlns:a16="http://schemas.microsoft.com/office/drawing/2014/main" id="{D10CD704-70CC-F4E4-ABF3-5D5AA6186E10}"/>
              </a:ext>
            </a:extLst>
          </p:cNvPr>
          <p:cNvPicPr>
            <a:picLocks noChangeAspect="1"/>
          </p:cNvPicPr>
          <p:nvPr/>
        </p:nvPicPr>
        <p:blipFill>
          <a:blip r:embed="rId2">
            <a:alphaModFix/>
          </a:blip>
          <a:srcRect/>
          <a:stretch/>
        </p:blipFill>
        <p:spPr>
          <a:xfrm>
            <a:off x="20" y="10"/>
            <a:ext cx="12191980" cy="6857990"/>
          </a:xfrm>
          <a:prstGeom prst="rect">
            <a:avLst/>
          </a:prstGeom>
        </p:spPr>
      </p:pic>
      <p:sp useBgFill="1">
        <p:nvSpPr>
          <p:cNvPr id="22" name="Freeform: Shape 21">
            <a:extLst>
              <a:ext uri="{FF2B5EF4-FFF2-40B4-BE49-F238E27FC236}">
                <a16:creationId xmlns:a16="http://schemas.microsoft.com/office/drawing/2014/main" id="{56BD7DD2-1738-4D5D-955B-0F7C68C99E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9534478" y="3308697"/>
            <a:ext cx="2657521" cy="3554844"/>
          </a:xfrm>
          <a:custGeom>
            <a:avLst/>
            <a:gdLst>
              <a:gd name="connsiteX0" fmla="*/ 1231997 w 3761741"/>
              <a:gd name="connsiteY0" fmla="*/ 3753085 h 5031909"/>
              <a:gd name="connsiteX1" fmla="*/ 1491504 w 3761741"/>
              <a:gd name="connsiteY1" fmla="*/ 3915246 h 5031909"/>
              <a:gd name="connsiteX2" fmla="*/ 1372239 w 3761741"/>
              <a:gd name="connsiteY2" fmla="*/ 4360348 h 5031909"/>
              <a:gd name="connsiteX3" fmla="*/ 927138 w 3761741"/>
              <a:gd name="connsiteY3" fmla="*/ 4241084 h 5031909"/>
              <a:gd name="connsiteX4" fmla="*/ 1046403 w 3761741"/>
              <a:gd name="connsiteY4" fmla="*/ 3795982 h 5031909"/>
              <a:gd name="connsiteX5" fmla="*/ 1231997 w 3761741"/>
              <a:gd name="connsiteY5" fmla="*/ 3753085 h 5031909"/>
              <a:gd name="connsiteX6" fmla="*/ 1759997 w 3761741"/>
              <a:gd name="connsiteY6" fmla="*/ 3489191 h 5031909"/>
              <a:gd name="connsiteX7" fmla="*/ 1919508 w 3761741"/>
              <a:gd name="connsiteY7" fmla="*/ 3568587 h 5031909"/>
              <a:gd name="connsiteX8" fmla="*/ 1860512 w 3761741"/>
              <a:gd name="connsiteY8" fmla="*/ 3788765 h 5031909"/>
              <a:gd name="connsiteX9" fmla="*/ 1640334 w 3761741"/>
              <a:gd name="connsiteY9" fmla="*/ 3729768 h 5031909"/>
              <a:gd name="connsiteX10" fmla="*/ 1699331 w 3761741"/>
              <a:gd name="connsiteY10" fmla="*/ 3509591 h 5031909"/>
              <a:gd name="connsiteX11" fmla="*/ 1759997 w 3761741"/>
              <a:gd name="connsiteY11" fmla="*/ 3489191 h 5031909"/>
              <a:gd name="connsiteX12" fmla="*/ 0 w 3761741"/>
              <a:gd name="connsiteY12" fmla="*/ 0 h 5031909"/>
              <a:gd name="connsiteX13" fmla="*/ 3761741 w 3761741"/>
              <a:gd name="connsiteY13" fmla="*/ 0 h 5031909"/>
              <a:gd name="connsiteX14" fmla="*/ 3681829 w 3761741"/>
              <a:gd name="connsiteY14" fmla="*/ 50256 h 5031909"/>
              <a:gd name="connsiteX15" fmla="*/ 2937684 w 3761741"/>
              <a:gd name="connsiteY15" fmla="*/ 451413 h 5031909"/>
              <a:gd name="connsiteX16" fmla="*/ 2372686 w 3761741"/>
              <a:gd name="connsiteY16" fmla="*/ 1727662 h 5031909"/>
              <a:gd name="connsiteX17" fmla="*/ 2465529 w 3761741"/>
              <a:gd name="connsiteY17" fmla="*/ 2404960 h 5031909"/>
              <a:gd name="connsiteX18" fmla="*/ 1386395 w 3761741"/>
              <a:gd name="connsiteY18" fmla="*/ 3432457 h 5031909"/>
              <a:gd name="connsiteX19" fmla="*/ 717407 w 3761741"/>
              <a:gd name="connsiteY19" fmla="*/ 3749372 h 5031909"/>
              <a:gd name="connsiteX20" fmla="*/ 322998 w 3761741"/>
              <a:gd name="connsiteY20" fmla="*/ 4542230 h 5031909"/>
              <a:gd name="connsiteX21" fmla="*/ 7948 w 3761741"/>
              <a:gd name="connsiteY21" fmla="*/ 5025561 h 5031909"/>
              <a:gd name="connsiteX22" fmla="*/ 0 w 3761741"/>
              <a:gd name="connsiteY22" fmla="*/ 5031909 h 50319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3761741" h="5031909">
                <a:moveTo>
                  <a:pt x="1231997" y="3753085"/>
                </a:moveTo>
                <a:cubicBezTo>
                  <a:pt x="1336336" y="3760459"/>
                  <a:pt x="1435268" y="3817843"/>
                  <a:pt x="1491504" y="3915246"/>
                </a:cubicBezTo>
                <a:cubicBezTo>
                  <a:pt x="1581482" y="4071092"/>
                  <a:pt x="1528085" y="4270371"/>
                  <a:pt x="1372239" y="4360348"/>
                </a:cubicBezTo>
                <a:cubicBezTo>
                  <a:pt x="1216394" y="4450325"/>
                  <a:pt x="1017115" y="4396929"/>
                  <a:pt x="927138" y="4241084"/>
                </a:cubicBezTo>
                <a:cubicBezTo>
                  <a:pt x="837160" y="4085238"/>
                  <a:pt x="890557" y="3885959"/>
                  <a:pt x="1046403" y="3795982"/>
                </a:cubicBezTo>
                <a:cubicBezTo>
                  <a:pt x="1104845" y="3762240"/>
                  <a:pt x="1169394" y="3748660"/>
                  <a:pt x="1231997" y="3753085"/>
                </a:cubicBezTo>
                <a:close/>
                <a:moveTo>
                  <a:pt x="1759997" y="3489191"/>
                </a:moveTo>
                <a:cubicBezTo>
                  <a:pt x="1822331" y="3481456"/>
                  <a:pt x="1886126" y="3510769"/>
                  <a:pt x="1919508" y="3568587"/>
                </a:cubicBezTo>
                <a:cubicBezTo>
                  <a:pt x="1964017" y="3645679"/>
                  <a:pt x="1937603" y="3744256"/>
                  <a:pt x="1860512" y="3788765"/>
                </a:cubicBezTo>
                <a:cubicBezTo>
                  <a:pt x="1783420" y="3833274"/>
                  <a:pt x="1684844" y="3806860"/>
                  <a:pt x="1640334" y="3729768"/>
                </a:cubicBezTo>
                <a:cubicBezTo>
                  <a:pt x="1595825" y="3652677"/>
                  <a:pt x="1622238" y="3554100"/>
                  <a:pt x="1699331" y="3509591"/>
                </a:cubicBezTo>
                <a:cubicBezTo>
                  <a:pt x="1718604" y="3498464"/>
                  <a:pt x="1739219" y="3491769"/>
                  <a:pt x="1759997" y="3489191"/>
                </a:cubicBezTo>
                <a:close/>
                <a:moveTo>
                  <a:pt x="0" y="0"/>
                </a:moveTo>
                <a:lnTo>
                  <a:pt x="3761741" y="0"/>
                </a:lnTo>
                <a:lnTo>
                  <a:pt x="3681829" y="50256"/>
                </a:lnTo>
                <a:cubicBezTo>
                  <a:pt x="3438848" y="191089"/>
                  <a:pt x="3181881" y="311202"/>
                  <a:pt x="2937684" y="451413"/>
                </a:cubicBezTo>
                <a:cubicBezTo>
                  <a:pt x="2479845" y="715229"/>
                  <a:pt x="2214753" y="1139058"/>
                  <a:pt x="2372686" y="1727662"/>
                </a:cubicBezTo>
                <a:cubicBezTo>
                  <a:pt x="2431549" y="1947175"/>
                  <a:pt x="2491082" y="2185236"/>
                  <a:pt x="2465529" y="2404960"/>
                </a:cubicBezTo>
                <a:cubicBezTo>
                  <a:pt x="2399653" y="2971510"/>
                  <a:pt x="2011160" y="3315831"/>
                  <a:pt x="1386395" y="3432457"/>
                </a:cubicBezTo>
                <a:cubicBezTo>
                  <a:pt x="1135728" y="3479297"/>
                  <a:pt x="864140" y="3520006"/>
                  <a:pt x="717407" y="3749372"/>
                </a:cubicBezTo>
                <a:cubicBezTo>
                  <a:pt x="559240" y="3996927"/>
                  <a:pt x="433133" y="4268292"/>
                  <a:pt x="322998" y="4542230"/>
                </a:cubicBezTo>
                <a:cubicBezTo>
                  <a:pt x="247175" y="4731198"/>
                  <a:pt x="151079" y="4898056"/>
                  <a:pt x="7948" y="5025561"/>
                </a:cubicBezTo>
                <a:lnTo>
                  <a:pt x="0" y="5031909"/>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7" name="Rectangle 16">
            <a:extLst>
              <a:ext uri="{FF2B5EF4-FFF2-40B4-BE49-F238E27FC236}">
                <a16:creationId xmlns:a16="http://schemas.microsoft.com/office/drawing/2014/main" id="{8509A13B-4750-4C28-974C-8E9C13C5B0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55816" y="-1555812"/>
            <a:ext cx="6858000" cy="9969624"/>
          </a:xfrm>
          <a:prstGeom prst="rect">
            <a:avLst/>
          </a:prstGeom>
          <a:gradFill>
            <a:gsLst>
              <a:gs pos="41000">
                <a:srgbClr val="000000">
                  <a:alpha val="50000"/>
                </a:srgbClr>
              </a:gs>
              <a:gs pos="100000">
                <a:srgbClr val="000000">
                  <a:alpha val="0"/>
                </a:srgbClr>
              </a:gs>
              <a:gs pos="0">
                <a:schemeClr val="tx1"/>
              </a:gs>
              <a:gs pos="0">
                <a:srgbClr val="000000">
                  <a:alpha val="56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198706C-1C07-81EF-5364-208479839049}"/>
              </a:ext>
            </a:extLst>
          </p:cNvPr>
          <p:cNvSpPr>
            <a:spLocks noGrp="1"/>
          </p:cNvSpPr>
          <p:nvPr>
            <p:ph type="title"/>
          </p:nvPr>
        </p:nvSpPr>
        <p:spPr>
          <a:xfrm>
            <a:off x="609600" y="663960"/>
            <a:ext cx="5048250" cy="3228104"/>
          </a:xfrm>
        </p:spPr>
        <p:txBody>
          <a:bodyPr vert="horz" lIns="91440" tIns="45720" rIns="91440" bIns="45720" rtlCol="0" anchor="ctr">
            <a:normAutofit/>
          </a:bodyPr>
          <a:lstStyle/>
          <a:p>
            <a:pPr eaLnBrk="1" hangingPunct="1"/>
            <a:r>
              <a:rPr lang="en-US" sz="5400">
                <a:solidFill>
                  <a:srgbClr val="FFFFFF"/>
                </a:solidFill>
              </a:rPr>
              <a:t>Pros and cons of PowerPoint</a:t>
            </a:r>
          </a:p>
        </p:txBody>
      </p:sp>
    </p:spTree>
    <p:extLst>
      <p:ext uri="{BB962C8B-B14F-4D97-AF65-F5344CB8AC3E}">
        <p14:creationId xmlns:p14="http://schemas.microsoft.com/office/powerpoint/2010/main" val="93666807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0" name="Background Fill">
            <a:extLst>
              <a:ext uri="{FF2B5EF4-FFF2-40B4-BE49-F238E27FC236}">
                <a16:creationId xmlns:a16="http://schemas.microsoft.com/office/drawing/2014/main" id="{B937640E-EF7A-4A6C-A950-D12B7D5C92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1D9E6557-0E93-4B4F-8AD1-1A7E3870CD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rgbClr val="AEAEAE">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2" name="Freeform: Shape 21">
            <a:extLst>
              <a:ext uri="{FF2B5EF4-FFF2-40B4-BE49-F238E27FC236}">
                <a16:creationId xmlns:a16="http://schemas.microsoft.com/office/drawing/2014/main" id="{06B84358-2894-45F1-8753-B1EC1E593D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28517" y="-2"/>
            <a:ext cx="7742945" cy="6858001"/>
          </a:xfrm>
          <a:custGeom>
            <a:avLst/>
            <a:gdLst>
              <a:gd name="connsiteX0" fmla="*/ 615190 w 7742945"/>
              <a:gd name="connsiteY0" fmla="*/ 3536636 h 6858001"/>
              <a:gd name="connsiteX1" fmla="*/ 1124778 w 7742945"/>
              <a:gd name="connsiteY1" fmla="*/ 4046224 h 6858001"/>
              <a:gd name="connsiteX2" fmla="*/ 615190 w 7742945"/>
              <a:gd name="connsiteY2" fmla="*/ 4555812 h 6858001"/>
              <a:gd name="connsiteX3" fmla="*/ 105602 w 7742945"/>
              <a:gd name="connsiteY3" fmla="*/ 4046224 h 6858001"/>
              <a:gd name="connsiteX4" fmla="*/ 615190 w 7742945"/>
              <a:gd name="connsiteY4" fmla="*/ 3536636 h 6858001"/>
              <a:gd name="connsiteX5" fmla="*/ 14543 w 7742945"/>
              <a:gd name="connsiteY5" fmla="*/ 1 h 6858001"/>
              <a:gd name="connsiteX6" fmla="*/ 879351 w 7742945"/>
              <a:gd name="connsiteY6" fmla="*/ 1 h 6858001"/>
              <a:gd name="connsiteX7" fmla="*/ 892053 w 7742945"/>
              <a:gd name="connsiteY7" fmla="*/ 78053 h 6858001"/>
              <a:gd name="connsiteX8" fmla="*/ 561940 w 7742945"/>
              <a:gd name="connsiteY8" fmla="*/ 535444 h 6858001"/>
              <a:gd name="connsiteX9" fmla="*/ 15319 w 7742945"/>
              <a:gd name="connsiteY9" fmla="*/ 219853 h 6858001"/>
              <a:gd name="connsiteX10" fmla="*/ 4234 w 7742945"/>
              <a:gd name="connsiteY10" fmla="*/ 42970 h 6858001"/>
              <a:gd name="connsiteX11" fmla="*/ 2617781 w 7742945"/>
              <a:gd name="connsiteY11" fmla="*/ 0 h 6858001"/>
              <a:gd name="connsiteX12" fmla="*/ 7742945 w 7742945"/>
              <a:gd name="connsiteY12" fmla="*/ 0 h 6858001"/>
              <a:gd name="connsiteX13" fmla="*/ 7742945 w 7742945"/>
              <a:gd name="connsiteY13" fmla="*/ 6858000 h 6858001"/>
              <a:gd name="connsiteX14" fmla="*/ 5726653 w 7742945"/>
              <a:gd name="connsiteY14" fmla="*/ 6858000 h 6858001"/>
              <a:gd name="connsiteX15" fmla="*/ 5726653 w 7742945"/>
              <a:gd name="connsiteY15" fmla="*/ 6858001 h 6858001"/>
              <a:gd name="connsiteX16" fmla="*/ 311757 w 7742945"/>
              <a:gd name="connsiteY16" fmla="*/ 6858001 h 6858001"/>
              <a:gd name="connsiteX17" fmla="*/ 314130 w 7742945"/>
              <a:gd name="connsiteY17" fmla="*/ 6707671 h 6858001"/>
              <a:gd name="connsiteX18" fmla="*/ 599702 w 7742945"/>
              <a:gd name="connsiteY18" fmla="*/ 5670859 h 6858001"/>
              <a:gd name="connsiteX19" fmla="*/ 1211433 w 7742945"/>
              <a:gd name="connsiteY19" fmla="*/ 4641256 h 6858001"/>
              <a:gd name="connsiteX20" fmla="*/ 1053041 w 7742945"/>
              <a:gd name="connsiteY20" fmla="*/ 3164270 h 6858001"/>
              <a:gd name="connsiteX21" fmla="*/ 607048 w 7742945"/>
              <a:gd name="connsiteY21" fmla="*/ 2589406 h 6858001"/>
              <a:gd name="connsiteX22" fmla="*/ 1054915 w 7742945"/>
              <a:gd name="connsiteY22" fmla="*/ 1068100 h 6858001"/>
              <a:gd name="connsiteX23" fmla="*/ 1502877 w 7742945"/>
              <a:gd name="connsiteY23" fmla="*/ 419996 h 6858001"/>
              <a:gd name="connsiteX24" fmla="*/ 1505904 w 7742945"/>
              <a:gd name="connsiteY24" fmla="*/ 184997 h 6858001"/>
              <a:gd name="connsiteX25" fmla="*/ 1497780 w 7742945"/>
              <a:gd name="connsiteY25" fmla="*/ 1 h 6858001"/>
              <a:gd name="connsiteX26" fmla="*/ 2617781 w 7742945"/>
              <a:gd name="connsiteY26" fmla="*/ 1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7742945" h="6858001">
                <a:moveTo>
                  <a:pt x="615190" y="3536636"/>
                </a:moveTo>
                <a:cubicBezTo>
                  <a:pt x="896628" y="3536636"/>
                  <a:pt x="1124778" y="3764786"/>
                  <a:pt x="1124778" y="4046224"/>
                </a:cubicBezTo>
                <a:cubicBezTo>
                  <a:pt x="1124778" y="4327662"/>
                  <a:pt x="896628" y="4555812"/>
                  <a:pt x="615190" y="4555812"/>
                </a:cubicBezTo>
                <a:cubicBezTo>
                  <a:pt x="333752" y="4555812"/>
                  <a:pt x="105602" y="4327662"/>
                  <a:pt x="105602" y="4046224"/>
                </a:cubicBezTo>
                <a:cubicBezTo>
                  <a:pt x="105602" y="3764786"/>
                  <a:pt x="333752" y="3536636"/>
                  <a:pt x="615190" y="3536636"/>
                </a:cubicBezTo>
                <a:close/>
                <a:moveTo>
                  <a:pt x="14543" y="1"/>
                </a:moveTo>
                <a:lnTo>
                  <a:pt x="879351" y="1"/>
                </a:lnTo>
                <a:lnTo>
                  <a:pt x="892053" y="78053"/>
                </a:lnTo>
                <a:cubicBezTo>
                  <a:pt x="904492" y="285272"/>
                  <a:pt x="770271" y="479622"/>
                  <a:pt x="561940" y="535444"/>
                </a:cubicBezTo>
                <a:cubicBezTo>
                  <a:pt x="323846" y="599241"/>
                  <a:pt x="79116" y="457946"/>
                  <a:pt x="15319" y="219853"/>
                </a:cubicBezTo>
                <a:cubicBezTo>
                  <a:pt x="-631" y="160330"/>
                  <a:pt x="-3762" y="100392"/>
                  <a:pt x="4234" y="42970"/>
                </a:cubicBezTo>
                <a:close/>
                <a:moveTo>
                  <a:pt x="2617781" y="0"/>
                </a:moveTo>
                <a:lnTo>
                  <a:pt x="7742945" y="0"/>
                </a:lnTo>
                <a:lnTo>
                  <a:pt x="7742945" y="6858000"/>
                </a:lnTo>
                <a:lnTo>
                  <a:pt x="5726653" y="6858000"/>
                </a:lnTo>
                <a:lnTo>
                  <a:pt x="5726653" y="6858001"/>
                </a:lnTo>
                <a:lnTo>
                  <a:pt x="311757" y="6858001"/>
                </a:lnTo>
                <a:lnTo>
                  <a:pt x="314130" y="6707671"/>
                </a:lnTo>
                <a:cubicBezTo>
                  <a:pt x="335132" y="6366410"/>
                  <a:pt x="433651" y="6019043"/>
                  <a:pt x="599702" y="5670859"/>
                </a:cubicBezTo>
                <a:cubicBezTo>
                  <a:pt x="770257" y="5311557"/>
                  <a:pt x="1010813" y="4986833"/>
                  <a:pt x="1211433" y="4641256"/>
                </a:cubicBezTo>
                <a:cubicBezTo>
                  <a:pt x="1493036" y="4154457"/>
                  <a:pt x="1511835" y="3622745"/>
                  <a:pt x="1053041" y="3164270"/>
                </a:cubicBezTo>
                <a:cubicBezTo>
                  <a:pt x="881977" y="2993265"/>
                  <a:pt x="700422" y="2805524"/>
                  <a:pt x="607048" y="2589406"/>
                </a:cubicBezTo>
                <a:cubicBezTo>
                  <a:pt x="366279" y="2032159"/>
                  <a:pt x="541125" y="1508062"/>
                  <a:pt x="1054915" y="1068100"/>
                </a:cubicBezTo>
                <a:cubicBezTo>
                  <a:pt x="1261027" y="891536"/>
                  <a:pt x="1489688" y="709489"/>
                  <a:pt x="1502877" y="419996"/>
                </a:cubicBezTo>
                <a:cubicBezTo>
                  <a:pt x="1506389" y="341911"/>
                  <a:pt x="1507262" y="263521"/>
                  <a:pt x="1505904" y="184997"/>
                </a:cubicBezTo>
                <a:lnTo>
                  <a:pt x="1497780" y="1"/>
                </a:lnTo>
                <a:lnTo>
                  <a:pt x="2617781" y="1"/>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AE58646E-1328-0836-028E-FFA1BC513CFF}"/>
              </a:ext>
            </a:extLst>
          </p:cNvPr>
          <p:cNvSpPr>
            <a:spLocks noGrp="1"/>
          </p:cNvSpPr>
          <p:nvPr>
            <p:ph type="title"/>
          </p:nvPr>
        </p:nvSpPr>
        <p:spPr>
          <a:xfrm>
            <a:off x="562271" y="810563"/>
            <a:ext cx="3705572" cy="5409262"/>
          </a:xfrm>
        </p:spPr>
        <p:txBody>
          <a:bodyPr anchor="t">
            <a:normAutofit/>
          </a:bodyPr>
          <a:lstStyle/>
          <a:p>
            <a:r>
              <a:rPr lang="en-GB" dirty="0"/>
              <a:t>Presentation software</a:t>
            </a:r>
          </a:p>
        </p:txBody>
      </p:sp>
      <p:graphicFrame>
        <p:nvGraphicFramePr>
          <p:cNvPr id="23" name="Content Placeholder 2">
            <a:extLst>
              <a:ext uri="{FF2B5EF4-FFF2-40B4-BE49-F238E27FC236}">
                <a16:creationId xmlns:a16="http://schemas.microsoft.com/office/drawing/2014/main" id="{30FEC560-4AA8-6985-1CB5-3DC0CDD8E470}"/>
              </a:ext>
            </a:extLst>
          </p:cNvPr>
          <p:cNvGraphicFramePr>
            <a:graphicFrameLocks noGrp="1"/>
          </p:cNvGraphicFramePr>
          <p:nvPr>
            <p:ph idx="1"/>
            <p:extLst>
              <p:ext uri="{D42A27DB-BD31-4B8C-83A1-F6EECF244321}">
                <p14:modId xmlns:p14="http://schemas.microsoft.com/office/powerpoint/2010/main" val="3621632576"/>
              </p:ext>
            </p:extLst>
          </p:nvPr>
        </p:nvGraphicFramePr>
        <p:xfrm>
          <a:off x="6156183" y="594069"/>
          <a:ext cx="5473546" cy="497805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92248196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Background Fill">
            <a:extLst>
              <a:ext uri="{FF2B5EF4-FFF2-40B4-BE49-F238E27FC236}">
                <a16:creationId xmlns:a16="http://schemas.microsoft.com/office/drawing/2014/main" id="{B937640E-EF7A-4A6C-A950-D12B7D5C92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1D9E6557-0E93-4B4F-8AD1-1A7E3870CD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rgbClr val="AEAEAE">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Freeform: Shape 12">
            <a:extLst>
              <a:ext uri="{FF2B5EF4-FFF2-40B4-BE49-F238E27FC236}">
                <a16:creationId xmlns:a16="http://schemas.microsoft.com/office/drawing/2014/main" id="{06B84358-2894-45F1-8753-B1EC1E593D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28517" y="-2"/>
            <a:ext cx="7742945" cy="6858001"/>
          </a:xfrm>
          <a:custGeom>
            <a:avLst/>
            <a:gdLst>
              <a:gd name="connsiteX0" fmla="*/ 615190 w 7742945"/>
              <a:gd name="connsiteY0" fmla="*/ 3536636 h 6858001"/>
              <a:gd name="connsiteX1" fmla="*/ 1124778 w 7742945"/>
              <a:gd name="connsiteY1" fmla="*/ 4046224 h 6858001"/>
              <a:gd name="connsiteX2" fmla="*/ 615190 w 7742945"/>
              <a:gd name="connsiteY2" fmla="*/ 4555812 h 6858001"/>
              <a:gd name="connsiteX3" fmla="*/ 105602 w 7742945"/>
              <a:gd name="connsiteY3" fmla="*/ 4046224 h 6858001"/>
              <a:gd name="connsiteX4" fmla="*/ 615190 w 7742945"/>
              <a:gd name="connsiteY4" fmla="*/ 3536636 h 6858001"/>
              <a:gd name="connsiteX5" fmla="*/ 14543 w 7742945"/>
              <a:gd name="connsiteY5" fmla="*/ 1 h 6858001"/>
              <a:gd name="connsiteX6" fmla="*/ 879351 w 7742945"/>
              <a:gd name="connsiteY6" fmla="*/ 1 h 6858001"/>
              <a:gd name="connsiteX7" fmla="*/ 892053 w 7742945"/>
              <a:gd name="connsiteY7" fmla="*/ 78053 h 6858001"/>
              <a:gd name="connsiteX8" fmla="*/ 561940 w 7742945"/>
              <a:gd name="connsiteY8" fmla="*/ 535444 h 6858001"/>
              <a:gd name="connsiteX9" fmla="*/ 15319 w 7742945"/>
              <a:gd name="connsiteY9" fmla="*/ 219853 h 6858001"/>
              <a:gd name="connsiteX10" fmla="*/ 4234 w 7742945"/>
              <a:gd name="connsiteY10" fmla="*/ 42970 h 6858001"/>
              <a:gd name="connsiteX11" fmla="*/ 2617781 w 7742945"/>
              <a:gd name="connsiteY11" fmla="*/ 0 h 6858001"/>
              <a:gd name="connsiteX12" fmla="*/ 7742945 w 7742945"/>
              <a:gd name="connsiteY12" fmla="*/ 0 h 6858001"/>
              <a:gd name="connsiteX13" fmla="*/ 7742945 w 7742945"/>
              <a:gd name="connsiteY13" fmla="*/ 6858000 h 6858001"/>
              <a:gd name="connsiteX14" fmla="*/ 5726653 w 7742945"/>
              <a:gd name="connsiteY14" fmla="*/ 6858000 h 6858001"/>
              <a:gd name="connsiteX15" fmla="*/ 5726653 w 7742945"/>
              <a:gd name="connsiteY15" fmla="*/ 6858001 h 6858001"/>
              <a:gd name="connsiteX16" fmla="*/ 311757 w 7742945"/>
              <a:gd name="connsiteY16" fmla="*/ 6858001 h 6858001"/>
              <a:gd name="connsiteX17" fmla="*/ 314130 w 7742945"/>
              <a:gd name="connsiteY17" fmla="*/ 6707671 h 6858001"/>
              <a:gd name="connsiteX18" fmla="*/ 599702 w 7742945"/>
              <a:gd name="connsiteY18" fmla="*/ 5670859 h 6858001"/>
              <a:gd name="connsiteX19" fmla="*/ 1211433 w 7742945"/>
              <a:gd name="connsiteY19" fmla="*/ 4641256 h 6858001"/>
              <a:gd name="connsiteX20" fmla="*/ 1053041 w 7742945"/>
              <a:gd name="connsiteY20" fmla="*/ 3164270 h 6858001"/>
              <a:gd name="connsiteX21" fmla="*/ 607048 w 7742945"/>
              <a:gd name="connsiteY21" fmla="*/ 2589406 h 6858001"/>
              <a:gd name="connsiteX22" fmla="*/ 1054915 w 7742945"/>
              <a:gd name="connsiteY22" fmla="*/ 1068100 h 6858001"/>
              <a:gd name="connsiteX23" fmla="*/ 1502877 w 7742945"/>
              <a:gd name="connsiteY23" fmla="*/ 419996 h 6858001"/>
              <a:gd name="connsiteX24" fmla="*/ 1505904 w 7742945"/>
              <a:gd name="connsiteY24" fmla="*/ 184997 h 6858001"/>
              <a:gd name="connsiteX25" fmla="*/ 1497780 w 7742945"/>
              <a:gd name="connsiteY25" fmla="*/ 1 h 6858001"/>
              <a:gd name="connsiteX26" fmla="*/ 2617781 w 7742945"/>
              <a:gd name="connsiteY26" fmla="*/ 1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7742945" h="6858001">
                <a:moveTo>
                  <a:pt x="615190" y="3536636"/>
                </a:moveTo>
                <a:cubicBezTo>
                  <a:pt x="896628" y="3536636"/>
                  <a:pt x="1124778" y="3764786"/>
                  <a:pt x="1124778" y="4046224"/>
                </a:cubicBezTo>
                <a:cubicBezTo>
                  <a:pt x="1124778" y="4327662"/>
                  <a:pt x="896628" y="4555812"/>
                  <a:pt x="615190" y="4555812"/>
                </a:cubicBezTo>
                <a:cubicBezTo>
                  <a:pt x="333752" y="4555812"/>
                  <a:pt x="105602" y="4327662"/>
                  <a:pt x="105602" y="4046224"/>
                </a:cubicBezTo>
                <a:cubicBezTo>
                  <a:pt x="105602" y="3764786"/>
                  <a:pt x="333752" y="3536636"/>
                  <a:pt x="615190" y="3536636"/>
                </a:cubicBezTo>
                <a:close/>
                <a:moveTo>
                  <a:pt x="14543" y="1"/>
                </a:moveTo>
                <a:lnTo>
                  <a:pt x="879351" y="1"/>
                </a:lnTo>
                <a:lnTo>
                  <a:pt x="892053" y="78053"/>
                </a:lnTo>
                <a:cubicBezTo>
                  <a:pt x="904492" y="285272"/>
                  <a:pt x="770271" y="479622"/>
                  <a:pt x="561940" y="535444"/>
                </a:cubicBezTo>
                <a:cubicBezTo>
                  <a:pt x="323846" y="599241"/>
                  <a:pt x="79116" y="457946"/>
                  <a:pt x="15319" y="219853"/>
                </a:cubicBezTo>
                <a:cubicBezTo>
                  <a:pt x="-631" y="160330"/>
                  <a:pt x="-3762" y="100392"/>
                  <a:pt x="4234" y="42970"/>
                </a:cubicBezTo>
                <a:close/>
                <a:moveTo>
                  <a:pt x="2617781" y="0"/>
                </a:moveTo>
                <a:lnTo>
                  <a:pt x="7742945" y="0"/>
                </a:lnTo>
                <a:lnTo>
                  <a:pt x="7742945" y="6858000"/>
                </a:lnTo>
                <a:lnTo>
                  <a:pt x="5726653" y="6858000"/>
                </a:lnTo>
                <a:lnTo>
                  <a:pt x="5726653" y="6858001"/>
                </a:lnTo>
                <a:lnTo>
                  <a:pt x="311757" y="6858001"/>
                </a:lnTo>
                <a:lnTo>
                  <a:pt x="314130" y="6707671"/>
                </a:lnTo>
                <a:cubicBezTo>
                  <a:pt x="335132" y="6366410"/>
                  <a:pt x="433651" y="6019043"/>
                  <a:pt x="599702" y="5670859"/>
                </a:cubicBezTo>
                <a:cubicBezTo>
                  <a:pt x="770257" y="5311557"/>
                  <a:pt x="1010813" y="4986833"/>
                  <a:pt x="1211433" y="4641256"/>
                </a:cubicBezTo>
                <a:cubicBezTo>
                  <a:pt x="1493036" y="4154457"/>
                  <a:pt x="1511835" y="3622745"/>
                  <a:pt x="1053041" y="3164270"/>
                </a:cubicBezTo>
                <a:cubicBezTo>
                  <a:pt x="881977" y="2993265"/>
                  <a:pt x="700422" y="2805524"/>
                  <a:pt x="607048" y="2589406"/>
                </a:cubicBezTo>
                <a:cubicBezTo>
                  <a:pt x="366279" y="2032159"/>
                  <a:pt x="541125" y="1508062"/>
                  <a:pt x="1054915" y="1068100"/>
                </a:cubicBezTo>
                <a:cubicBezTo>
                  <a:pt x="1261027" y="891536"/>
                  <a:pt x="1489688" y="709489"/>
                  <a:pt x="1502877" y="419996"/>
                </a:cubicBezTo>
                <a:cubicBezTo>
                  <a:pt x="1506389" y="341911"/>
                  <a:pt x="1507262" y="263521"/>
                  <a:pt x="1505904" y="184997"/>
                </a:cubicBezTo>
                <a:lnTo>
                  <a:pt x="1497780" y="1"/>
                </a:lnTo>
                <a:lnTo>
                  <a:pt x="2617781" y="1"/>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F1611829-9CF0-FBD8-05DA-501153D7D28D}"/>
              </a:ext>
            </a:extLst>
          </p:cNvPr>
          <p:cNvSpPr>
            <a:spLocks noGrp="1"/>
          </p:cNvSpPr>
          <p:nvPr>
            <p:ph type="title"/>
          </p:nvPr>
        </p:nvSpPr>
        <p:spPr>
          <a:xfrm>
            <a:off x="562271" y="810563"/>
            <a:ext cx="3705572" cy="5409262"/>
          </a:xfrm>
        </p:spPr>
        <p:txBody>
          <a:bodyPr anchor="t">
            <a:normAutofit/>
          </a:bodyPr>
          <a:lstStyle/>
          <a:p>
            <a:r>
              <a:rPr lang="en-GB" dirty="0"/>
              <a:t>ABC of PowerPoint</a:t>
            </a:r>
          </a:p>
        </p:txBody>
      </p:sp>
      <p:graphicFrame>
        <p:nvGraphicFramePr>
          <p:cNvPr id="5" name="Content Placeholder 2">
            <a:extLst>
              <a:ext uri="{FF2B5EF4-FFF2-40B4-BE49-F238E27FC236}">
                <a16:creationId xmlns:a16="http://schemas.microsoft.com/office/drawing/2014/main" id="{8B4798CE-C262-EAAC-D767-47CAE5A8A2DA}"/>
              </a:ext>
            </a:extLst>
          </p:cNvPr>
          <p:cNvGraphicFramePr>
            <a:graphicFrameLocks noGrp="1"/>
          </p:cNvGraphicFramePr>
          <p:nvPr>
            <p:ph idx="1"/>
            <p:extLst>
              <p:ext uri="{D42A27DB-BD31-4B8C-83A1-F6EECF244321}">
                <p14:modId xmlns:p14="http://schemas.microsoft.com/office/powerpoint/2010/main" val="1982885936"/>
              </p:ext>
            </p:extLst>
          </p:nvPr>
        </p:nvGraphicFramePr>
        <p:xfrm>
          <a:off x="6156183" y="594069"/>
          <a:ext cx="5473546" cy="497805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51478909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Background Fill">
            <a:extLst>
              <a:ext uri="{FF2B5EF4-FFF2-40B4-BE49-F238E27FC236}">
                <a16:creationId xmlns:a16="http://schemas.microsoft.com/office/drawing/2014/main" id="{B937640E-EF7A-4A6C-A950-D12B7D5C92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1D9E6557-0E93-4B4F-8AD1-1A7E3870CD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rgbClr val="AEAEAE">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Freeform: Shape 12">
            <a:extLst>
              <a:ext uri="{FF2B5EF4-FFF2-40B4-BE49-F238E27FC236}">
                <a16:creationId xmlns:a16="http://schemas.microsoft.com/office/drawing/2014/main" id="{06B84358-2894-45F1-8753-B1EC1E593D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28517" y="-2"/>
            <a:ext cx="7742945" cy="6858001"/>
          </a:xfrm>
          <a:custGeom>
            <a:avLst/>
            <a:gdLst>
              <a:gd name="connsiteX0" fmla="*/ 615190 w 7742945"/>
              <a:gd name="connsiteY0" fmla="*/ 3536636 h 6858001"/>
              <a:gd name="connsiteX1" fmla="*/ 1124778 w 7742945"/>
              <a:gd name="connsiteY1" fmla="*/ 4046224 h 6858001"/>
              <a:gd name="connsiteX2" fmla="*/ 615190 w 7742945"/>
              <a:gd name="connsiteY2" fmla="*/ 4555812 h 6858001"/>
              <a:gd name="connsiteX3" fmla="*/ 105602 w 7742945"/>
              <a:gd name="connsiteY3" fmla="*/ 4046224 h 6858001"/>
              <a:gd name="connsiteX4" fmla="*/ 615190 w 7742945"/>
              <a:gd name="connsiteY4" fmla="*/ 3536636 h 6858001"/>
              <a:gd name="connsiteX5" fmla="*/ 14543 w 7742945"/>
              <a:gd name="connsiteY5" fmla="*/ 1 h 6858001"/>
              <a:gd name="connsiteX6" fmla="*/ 879351 w 7742945"/>
              <a:gd name="connsiteY6" fmla="*/ 1 h 6858001"/>
              <a:gd name="connsiteX7" fmla="*/ 892053 w 7742945"/>
              <a:gd name="connsiteY7" fmla="*/ 78053 h 6858001"/>
              <a:gd name="connsiteX8" fmla="*/ 561940 w 7742945"/>
              <a:gd name="connsiteY8" fmla="*/ 535444 h 6858001"/>
              <a:gd name="connsiteX9" fmla="*/ 15319 w 7742945"/>
              <a:gd name="connsiteY9" fmla="*/ 219853 h 6858001"/>
              <a:gd name="connsiteX10" fmla="*/ 4234 w 7742945"/>
              <a:gd name="connsiteY10" fmla="*/ 42970 h 6858001"/>
              <a:gd name="connsiteX11" fmla="*/ 2617781 w 7742945"/>
              <a:gd name="connsiteY11" fmla="*/ 0 h 6858001"/>
              <a:gd name="connsiteX12" fmla="*/ 7742945 w 7742945"/>
              <a:gd name="connsiteY12" fmla="*/ 0 h 6858001"/>
              <a:gd name="connsiteX13" fmla="*/ 7742945 w 7742945"/>
              <a:gd name="connsiteY13" fmla="*/ 6858000 h 6858001"/>
              <a:gd name="connsiteX14" fmla="*/ 5726653 w 7742945"/>
              <a:gd name="connsiteY14" fmla="*/ 6858000 h 6858001"/>
              <a:gd name="connsiteX15" fmla="*/ 5726653 w 7742945"/>
              <a:gd name="connsiteY15" fmla="*/ 6858001 h 6858001"/>
              <a:gd name="connsiteX16" fmla="*/ 311757 w 7742945"/>
              <a:gd name="connsiteY16" fmla="*/ 6858001 h 6858001"/>
              <a:gd name="connsiteX17" fmla="*/ 314130 w 7742945"/>
              <a:gd name="connsiteY17" fmla="*/ 6707671 h 6858001"/>
              <a:gd name="connsiteX18" fmla="*/ 599702 w 7742945"/>
              <a:gd name="connsiteY18" fmla="*/ 5670859 h 6858001"/>
              <a:gd name="connsiteX19" fmla="*/ 1211433 w 7742945"/>
              <a:gd name="connsiteY19" fmla="*/ 4641256 h 6858001"/>
              <a:gd name="connsiteX20" fmla="*/ 1053041 w 7742945"/>
              <a:gd name="connsiteY20" fmla="*/ 3164270 h 6858001"/>
              <a:gd name="connsiteX21" fmla="*/ 607048 w 7742945"/>
              <a:gd name="connsiteY21" fmla="*/ 2589406 h 6858001"/>
              <a:gd name="connsiteX22" fmla="*/ 1054915 w 7742945"/>
              <a:gd name="connsiteY22" fmla="*/ 1068100 h 6858001"/>
              <a:gd name="connsiteX23" fmla="*/ 1502877 w 7742945"/>
              <a:gd name="connsiteY23" fmla="*/ 419996 h 6858001"/>
              <a:gd name="connsiteX24" fmla="*/ 1505904 w 7742945"/>
              <a:gd name="connsiteY24" fmla="*/ 184997 h 6858001"/>
              <a:gd name="connsiteX25" fmla="*/ 1497780 w 7742945"/>
              <a:gd name="connsiteY25" fmla="*/ 1 h 6858001"/>
              <a:gd name="connsiteX26" fmla="*/ 2617781 w 7742945"/>
              <a:gd name="connsiteY26" fmla="*/ 1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7742945" h="6858001">
                <a:moveTo>
                  <a:pt x="615190" y="3536636"/>
                </a:moveTo>
                <a:cubicBezTo>
                  <a:pt x="896628" y="3536636"/>
                  <a:pt x="1124778" y="3764786"/>
                  <a:pt x="1124778" y="4046224"/>
                </a:cubicBezTo>
                <a:cubicBezTo>
                  <a:pt x="1124778" y="4327662"/>
                  <a:pt x="896628" y="4555812"/>
                  <a:pt x="615190" y="4555812"/>
                </a:cubicBezTo>
                <a:cubicBezTo>
                  <a:pt x="333752" y="4555812"/>
                  <a:pt x="105602" y="4327662"/>
                  <a:pt x="105602" y="4046224"/>
                </a:cubicBezTo>
                <a:cubicBezTo>
                  <a:pt x="105602" y="3764786"/>
                  <a:pt x="333752" y="3536636"/>
                  <a:pt x="615190" y="3536636"/>
                </a:cubicBezTo>
                <a:close/>
                <a:moveTo>
                  <a:pt x="14543" y="1"/>
                </a:moveTo>
                <a:lnTo>
                  <a:pt x="879351" y="1"/>
                </a:lnTo>
                <a:lnTo>
                  <a:pt x="892053" y="78053"/>
                </a:lnTo>
                <a:cubicBezTo>
                  <a:pt x="904492" y="285272"/>
                  <a:pt x="770271" y="479622"/>
                  <a:pt x="561940" y="535444"/>
                </a:cubicBezTo>
                <a:cubicBezTo>
                  <a:pt x="323846" y="599241"/>
                  <a:pt x="79116" y="457946"/>
                  <a:pt x="15319" y="219853"/>
                </a:cubicBezTo>
                <a:cubicBezTo>
                  <a:pt x="-631" y="160330"/>
                  <a:pt x="-3762" y="100392"/>
                  <a:pt x="4234" y="42970"/>
                </a:cubicBezTo>
                <a:close/>
                <a:moveTo>
                  <a:pt x="2617781" y="0"/>
                </a:moveTo>
                <a:lnTo>
                  <a:pt x="7742945" y="0"/>
                </a:lnTo>
                <a:lnTo>
                  <a:pt x="7742945" y="6858000"/>
                </a:lnTo>
                <a:lnTo>
                  <a:pt x="5726653" y="6858000"/>
                </a:lnTo>
                <a:lnTo>
                  <a:pt x="5726653" y="6858001"/>
                </a:lnTo>
                <a:lnTo>
                  <a:pt x="311757" y="6858001"/>
                </a:lnTo>
                <a:lnTo>
                  <a:pt x="314130" y="6707671"/>
                </a:lnTo>
                <a:cubicBezTo>
                  <a:pt x="335132" y="6366410"/>
                  <a:pt x="433651" y="6019043"/>
                  <a:pt x="599702" y="5670859"/>
                </a:cubicBezTo>
                <a:cubicBezTo>
                  <a:pt x="770257" y="5311557"/>
                  <a:pt x="1010813" y="4986833"/>
                  <a:pt x="1211433" y="4641256"/>
                </a:cubicBezTo>
                <a:cubicBezTo>
                  <a:pt x="1493036" y="4154457"/>
                  <a:pt x="1511835" y="3622745"/>
                  <a:pt x="1053041" y="3164270"/>
                </a:cubicBezTo>
                <a:cubicBezTo>
                  <a:pt x="881977" y="2993265"/>
                  <a:pt x="700422" y="2805524"/>
                  <a:pt x="607048" y="2589406"/>
                </a:cubicBezTo>
                <a:cubicBezTo>
                  <a:pt x="366279" y="2032159"/>
                  <a:pt x="541125" y="1508062"/>
                  <a:pt x="1054915" y="1068100"/>
                </a:cubicBezTo>
                <a:cubicBezTo>
                  <a:pt x="1261027" y="891536"/>
                  <a:pt x="1489688" y="709489"/>
                  <a:pt x="1502877" y="419996"/>
                </a:cubicBezTo>
                <a:cubicBezTo>
                  <a:pt x="1506389" y="341911"/>
                  <a:pt x="1507262" y="263521"/>
                  <a:pt x="1505904" y="184997"/>
                </a:cubicBezTo>
                <a:lnTo>
                  <a:pt x="1497780" y="1"/>
                </a:lnTo>
                <a:lnTo>
                  <a:pt x="2617781" y="1"/>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463512FB-FC38-12EF-0D24-9EF16C0BBABD}"/>
              </a:ext>
            </a:extLst>
          </p:cNvPr>
          <p:cNvSpPr>
            <a:spLocks noGrp="1"/>
          </p:cNvSpPr>
          <p:nvPr>
            <p:ph type="title"/>
          </p:nvPr>
        </p:nvSpPr>
        <p:spPr>
          <a:xfrm>
            <a:off x="562271" y="810563"/>
            <a:ext cx="3705572" cy="5409262"/>
          </a:xfrm>
        </p:spPr>
        <p:txBody>
          <a:bodyPr anchor="t">
            <a:normAutofit/>
          </a:bodyPr>
          <a:lstStyle/>
          <a:p>
            <a:r>
              <a:rPr lang="en-GB" dirty="0"/>
              <a:t>Tips for effective slides</a:t>
            </a:r>
          </a:p>
        </p:txBody>
      </p:sp>
      <p:graphicFrame>
        <p:nvGraphicFramePr>
          <p:cNvPr id="5" name="Content Placeholder 2">
            <a:extLst>
              <a:ext uri="{FF2B5EF4-FFF2-40B4-BE49-F238E27FC236}">
                <a16:creationId xmlns:a16="http://schemas.microsoft.com/office/drawing/2014/main" id="{07D79112-2A00-DD40-CBCE-4491EA09C71E}"/>
              </a:ext>
            </a:extLst>
          </p:cNvPr>
          <p:cNvGraphicFramePr>
            <a:graphicFrameLocks noGrp="1"/>
          </p:cNvGraphicFramePr>
          <p:nvPr>
            <p:ph idx="1"/>
            <p:extLst>
              <p:ext uri="{D42A27DB-BD31-4B8C-83A1-F6EECF244321}">
                <p14:modId xmlns:p14="http://schemas.microsoft.com/office/powerpoint/2010/main" val="263310159"/>
              </p:ext>
            </p:extLst>
          </p:nvPr>
        </p:nvGraphicFramePr>
        <p:xfrm>
          <a:off x="6156183" y="594069"/>
          <a:ext cx="5473546" cy="497805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92049875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D2E0A3-BEEE-B14A-F587-13E58CFE06C7}"/>
              </a:ext>
            </a:extLst>
          </p:cNvPr>
          <p:cNvSpPr>
            <a:spLocks noGrp="1"/>
          </p:cNvSpPr>
          <p:nvPr>
            <p:ph type="title"/>
          </p:nvPr>
        </p:nvSpPr>
        <p:spPr/>
        <p:txBody>
          <a:bodyPr/>
          <a:lstStyle/>
          <a:p>
            <a:r>
              <a:rPr lang="en-GB" dirty="0"/>
              <a:t>Tips for effective slides</a:t>
            </a:r>
          </a:p>
        </p:txBody>
      </p:sp>
      <p:sp>
        <p:nvSpPr>
          <p:cNvPr id="3" name="Content Placeholder 2">
            <a:extLst>
              <a:ext uri="{FF2B5EF4-FFF2-40B4-BE49-F238E27FC236}">
                <a16:creationId xmlns:a16="http://schemas.microsoft.com/office/drawing/2014/main" id="{50C96D9C-84F4-F802-D4CC-33939D6FCD03}"/>
              </a:ext>
            </a:extLst>
          </p:cNvPr>
          <p:cNvSpPr>
            <a:spLocks noGrp="1"/>
          </p:cNvSpPr>
          <p:nvPr>
            <p:ph idx="1"/>
          </p:nvPr>
        </p:nvSpPr>
        <p:spPr/>
        <p:txBody>
          <a:bodyPr/>
          <a:lstStyle/>
          <a:p>
            <a:r>
              <a:rPr lang="en-GB" dirty="0"/>
              <a:t>Keep your slides consistent</a:t>
            </a:r>
          </a:p>
          <a:p>
            <a:r>
              <a:rPr lang="en-GB" dirty="0"/>
              <a:t>Think about readability – font choice, size, colour, background colour</a:t>
            </a:r>
          </a:p>
          <a:p>
            <a:r>
              <a:rPr lang="en-GB" dirty="0"/>
              <a:t>Copyright free images</a:t>
            </a:r>
          </a:p>
          <a:p>
            <a:r>
              <a:rPr lang="en-GB" dirty="0"/>
              <a:t>Order your slides logically – telling a story with a beginning, a middle, and an end</a:t>
            </a:r>
          </a:p>
        </p:txBody>
      </p:sp>
    </p:spTree>
    <p:extLst>
      <p:ext uri="{BB962C8B-B14F-4D97-AF65-F5344CB8AC3E}">
        <p14:creationId xmlns:p14="http://schemas.microsoft.com/office/powerpoint/2010/main" val="164218036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8C2012-B9EC-57D2-2994-28C0343CCFE5}"/>
              </a:ext>
            </a:extLst>
          </p:cNvPr>
          <p:cNvSpPr>
            <a:spLocks noGrp="1"/>
          </p:cNvSpPr>
          <p:nvPr>
            <p:ph type="title"/>
          </p:nvPr>
        </p:nvSpPr>
        <p:spPr/>
        <p:txBody>
          <a:bodyPr/>
          <a:lstStyle/>
          <a:p>
            <a:r>
              <a:rPr lang="en-GB" dirty="0"/>
              <a:t>Tips for effective slides</a:t>
            </a:r>
          </a:p>
        </p:txBody>
      </p:sp>
      <p:sp>
        <p:nvSpPr>
          <p:cNvPr id="3" name="Content Placeholder 2">
            <a:extLst>
              <a:ext uri="{FF2B5EF4-FFF2-40B4-BE49-F238E27FC236}">
                <a16:creationId xmlns:a16="http://schemas.microsoft.com/office/drawing/2014/main" id="{8BA7FC14-03CD-F392-24A2-578C22380B47}"/>
              </a:ext>
            </a:extLst>
          </p:cNvPr>
          <p:cNvSpPr>
            <a:spLocks noGrp="1"/>
          </p:cNvSpPr>
          <p:nvPr>
            <p:ph idx="1"/>
          </p:nvPr>
        </p:nvSpPr>
        <p:spPr/>
        <p:txBody>
          <a:bodyPr/>
          <a:lstStyle/>
          <a:p>
            <a:r>
              <a:rPr lang="en-GB" dirty="0"/>
              <a:t>Structure</a:t>
            </a:r>
          </a:p>
          <a:p>
            <a:r>
              <a:rPr lang="en-GB" dirty="0"/>
              <a:t>Title</a:t>
            </a:r>
          </a:p>
          <a:p>
            <a:r>
              <a:rPr lang="en-GB" dirty="0"/>
              <a:t>Introduction</a:t>
            </a:r>
          </a:p>
          <a:p>
            <a:r>
              <a:rPr lang="en-GB" dirty="0"/>
              <a:t>Slide for each point</a:t>
            </a:r>
          </a:p>
          <a:p>
            <a:r>
              <a:rPr lang="en-GB" dirty="0"/>
              <a:t>Concluding slide</a:t>
            </a:r>
          </a:p>
          <a:p>
            <a:r>
              <a:rPr lang="en-GB" dirty="0"/>
              <a:t>References slide</a:t>
            </a:r>
          </a:p>
        </p:txBody>
      </p:sp>
    </p:spTree>
    <p:extLst>
      <p:ext uri="{BB962C8B-B14F-4D97-AF65-F5344CB8AC3E}">
        <p14:creationId xmlns:p14="http://schemas.microsoft.com/office/powerpoint/2010/main" val="173830001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Poor slides</a:t>
            </a:r>
            <a:endParaRPr lang="en-US" dirty="0"/>
          </a:p>
        </p:txBody>
      </p:sp>
      <p:sp>
        <p:nvSpPr>
          <p:cNvPr id="5" name="Content Placeholder 4"/>
          <p:cNvSpPr>
            <a:spLocks noGrp="1"/>
          </p:cNvSpPr>
          <p:nvPr>
            <p:ph sz="half" idx="2"/>
          </p:nvPr>
        </p:nvSpPr>
        <p:spPr>
          <a:solidFill>
            <a:schemeClr val="accent1">
              <a:lumMod val="60000"/>
              <a:lumOff val="40000"/>
            </a:schemeClr>
          </a:solidFill>
        </p:spPr>
        <p:txBody>
          <a:bodyPr/>
          <a:lstStyle/>
          <a:p>
            <a:r>
              <a:rPr lang="en-GB" dirty="0">
                <a:solidFill>
                  <a:schemeClr val="accent1">
                    <a:lumMod val="40000"/>
                    <a:lumOff val="60000"/>
                  </a:schemeClr>
                </a:solidFill>
              </a:rPr>
              <a:t>Background colour not  contrasted enough with text’s colour</a:t>
            </a:r>
          </a:p>
          <a:p>
            <a:r>
              <a:rPr lang="en-GB" sz="1100" dirty="0"/>
              <a:t>Text too small</a:t>
            </a:r>
          </a:p>
          <a:p>
            <a:r>
              <a:rPr lang="en-GB" sz="4000" dirty="0">
                <a:latin typeface="Blackadder ITC" pitchFamily="82" charset="0"/>
              </a:rPr>
              <a:t>Font too florid</a:t>
            </a:r>
          </a:p>
        </p:txBody>
      </p:sp>
      <p:pic>
        <p:nvPicPr>
          <p:cNvPr id="30725" name="Picture 5" descr="C:\Documents and Settings\sa025\Local Settings\Temporary Internet Files\Content.IE5\4RZFZ93F\MP900444322[1].jpg"/>
          <p:cNvPicPr>
            <a:picLocks noChangeAspect="1" noChangeArrowheads="1"/>
          </p:cNvPicPr>
          <p:nvPr/>
        </p:nvPicPr>
        <p:blipFill>
          <a:blip r:embed="rId3" cstate="email">
            <a:extLst>
              <a:ext uri="{28A0092B-C50C-407E-A947-70E740481C1C}">
                <a14:useLocalDpi xmlns:a14="http://schemas.microsoft.com/office/drawing/2010/main"/>
              </a:ext>
            </a:extLst>
          </a:blip>
          <a:srcRect/>
          <a:stretch>
            <a:fillRect/>
          </a:stretch>
        </p:blipFill>
        <p:spPr bwMode="auto">
          <a:xfrm>
            <a:off x="2155371" y="2307771"/>
            <a:ext cx="3635829" cy="3810000"/>
          </a:xfrm>
          <a:prstGeom prst="rect">
            <a:avLst/>
          </a:prstGeom>
          <a:noFill/>
        </p:spPr>
      </p:pic>
      <p:sp>
        <p:nvSpPr>
          <p:cNvPr id="8" name="Content Placeholder 5">
            <a:extLst>
              <a:ext uri="{FF2B5EF4-FFF2-40B4-BE49-F238E27FC236}">
                <a16:creationId xmlns:a16="http://schemas.microsoft.com/office/drawing/2014/main" id="{35CD66D2-8151-4DAA-94B0-2F892A114BDF}"/>
              </a:ext>
            </a:extLst>
          </p:cNvPr>
          <p:cNvSpPr>
            <a:spLocks noGrp="1"/>
          </p:cNvSpPr>
          <p:nvPr/>
        </p:nvSpPr>
        <p:spPr>
          <a:xfrm>
            <a:off x="838200" y="1825625"/>
            <a:ext cx="5181600" cy="4351338"/>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dirty="0"/>
              <a:t>Text written over the picture so that you can’t see it</a:t>
            </a:r>
          </a:p>
        </p:txBody>
      </p:sp>
    </p:spTree>
    <p:extLst>
      <p:ext uri="{BB962C8B-B14F-4D97-AF65-F5344CB8AC3E}">
        <p14:creationId xmlns:p14="http://schemas.microsoft.com/office/powerpoint/2010/main" val="53102447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042E603F-28B7-4831-BF23-65FBAB13D5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rgbClr val="AEAEAE">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Freeform: Shape 10">
            <a:extLst>
              <a:ext uri="{FF2B5EF4-FFF2-40B4-BE49-F238E27FC236}">
                <a16:creationId xmlns:a16="http://schemas.microsoft.com/office/drawing/2014/main" id="{4D39700F-2B10-4402-A7DD-06EE224588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232968"/>
            <a:ext cx="9560477" cy="6625032"/>
          </a:xfrm>
          <a:custGeom>
            <a:avLst/>
            <a:gdLst>
              <a:gd name="connsiteX0" fmla="*/ 8831314 w 9263816"/>
              <a:gd name="connsiteY0" fmla="*/ 5943878 h 6858000"/>
              <a:gd name="connsiteX1" fmla="*/ 9179783 w 9263816"/>
              <a:gd name="connsiteY1" fmla="*/ 6086141 h 6858000"/>
              <a:gd name="connsiteX2" fmla="*/ 9260887 w 9263816"/>
              <a:gd name="connsiteY2" fmla="*/ 6279156 h 6858000"/>
              <a:gd name="connsiteX3" fmla="*/ 8925621 w 9263816"/>
              <a:gd name="connsiteY3" fmla="*/ 6708712 h 6858000"/>
              <a:gd name="connsiteX4" fmla="*/ 8496050 w 9263816"/>
              <a:gd name="connsiteY4" fmla="*/ 6373449 h 6858000"/>
              <a:gd name="connsiteX5" fmla="*/ 8831314 w 9263816"/>
              <a:gd name="connsiteY5" fmla="*/ 5943878 h 6858000"/>
              <a:gd name="connsiteX6" fmla="*/ 7397485 w 9263816"/>
              <a:gd name="connsiteY6" fmla="*/ 5931706 h 6858000"/>
              <a:gd name="connsiteX7" fmla="*/ 7917779 w 9263816"/>
              <a:gd name="connsiteY7" fmla="*/ 6191864 h 6858000"/>
              <a:gd name="connsiteX8" fmla="*/ 8013467 w 9263816"/>
              <a:gd name="connsiteY8" fmla="*/ 6375784 h 6858000"/>
              <a:gd name="connsiteX9" fmla="*/ 8021879 w 9263816"/>
              <a:gd name="connsiteY9" fmla="*/ 6753751 h 6858000"/>
              <a:gd name="connsiteX10" fmla="*/ 7981316 w 9263816"/>
              <a:gd name="connsiteY10" fmla="*/ 6858000 h 6858000"/>
              <a:gd name="connsiteX11" fmla="*/ 6819486 w 9263816"/>
              <a:gd name="connsiteY11" fmla="*/ 6858000 h 6858000"/>
              <a:gd name="connsiteX12" fmla="*/ 6785199 w 9263816"/>
              <a:gd name="connsiteY12" fmla="*/ 6781101 h 6858000"/>
              <a:gd name="connsiteX13" fmla="*/ 7196747 w 9263816"/>
              <a:gd name="connsiteY13" fmla="*/ 5964309 h 6858000"/>
              <a:gd name="connsiteX14" fmla="*/ 7397485 w 9263816"/>
              <a:gd name="connsiteY14" fmla="*/ 5931706 h 6858000"/>
              <a:gd name="connsiteX15" fmla="*/ 1505570 w 9263816"/>
              <a:gd name="connsiteY15" fmla="*/ 227178 h 6858000"/>
              <a:gd name="connsiteX16" fmla="*/ 2026489 w 9263816"/>
              <a:gd name="connsiteY16" fmla="*/ 392370 h 6858000"/>
              <a:gd name="connsiteX17" fmla="*/ 2444553 w 9263816"/>
              <a:gd name="connsiteY17" fmla="*/ 1654853 h 6858000"/>
              <a:gd name="connsiteX18" fmla="*/ 3183153 w 9263816"/>
              <a:gd name="connsiteY18" fmla="*/ 2116208 h 6858000"/>
              <a:gd name="connsiteX19" fmla="*/ 4288384 w 9263816"/>
              <a:gd name="connsiteY19" fmla="*/ 1291908 h 6858000"/>
              <a:gd name="connsiteX20" fmla="*/ 5472602 w 9263816"/>
              <a:gd name="connsiteY20" fmla="*/ 1697818 h 6858000"/>
              <a:gd name="connsiteX21" fmla="*/ 5844697 w 9263816"/>
              <a:gd name="connsiteY21" fmla="*/ 3444791 h 6858000"/>
              <a:gd name="connsiteX22" fmla="*/ 6715674 w 9263816"/>
              <a:gd name="connsiteY22" fmla="*/ 4065208 h 6858000"/>
              <a:gd name="connsiteX23" fmla="*/ 8130429 w 9263816"/>
              <a:gd name="connsiteY23" fmla="*/ 4101787 h 6858000"/>
              <a:gd name="connsiteX24" fmla="*/ 8624630 w 9263816"/>
              <a:gd name="connsiteY24" fmla="*/ 4686202 h 6858000"/>
              <a:gd name="connsiteX25" fmla="*/ 8623843 w 9263816"/>
              <a:gd name="connsiteY25" fmla="*/ 4685749 h 6858000"/>
              <a:gd name="connsiteX26" fmla="*/ 8646859 w 9263816"/>
              <a:gd name="connsiteY26" fmla="*/ 4835156 h 6858000"/>
              <a:gd name="connsiteX27" fmla="*/ 8079403 w 9263816"/>
              <a:gd name="connsiteY27" fmla="*/ 5661624 h 6858000"/>
              <a:gd name="connsiteX28" fmla="*/ 6833105 w 9263816"/>
              <a:gd name="connsiteY28" fmla="*/ 5397208 h 6858000"/>
              <a:gd name="connsiteX29" fmla="*/ 5900832 w 9263816"/>
              <a:gd name="connsiteY29" fmla="*/ 5944462 h 6858000"/>
              <a:gd name="connsiteX30" fmla="*/ 6067212 w 9263816"/>
              <a:gd name="connsiteY30" fmla="*/ 6811916 h 6858000"/>
              <a:gd name="connsiteX31" fmla="*/ 6089565 w 9263816"/>
              <a:gd name="connsiteY31" fmla="*/ 6858000 h 6858000"/>
              <a:gd name="connsiteX32" fmla="*/ 0 w 9263816"/>
              <a:gd name="connsiteY32" fmla="*/ 6858000 h 6858000"/>
              <a:gd name="connsiteX33" fmla="*/ 0 w 9263816"/>
              <a:gd name="connsiteY33" fmla="*/ 2181377 h 6858000"/>
              <a:gd name="connsiteX34" fmla="*/ 73069 w 9263816"/>
              <a:gd name="connsiteY34" fmla="*/ 2215839 h 6858000"/>
              <a:gd name="connsiteX35" fmla="*/ 335445 w 9263816"/>
              <a:gd name="connsiteY35" fmla="*/ 2237140 h 6858000"/>
              <a:gd name="connsiteX36" fmla="*/ 752878 w 9263816"/>
              <a:gd name="connsiteY36" fmla="*/ 1445285 h 6858000"/>
              <a:gd name="connsiteX37" fmla="*/ 1202551 w 9263816"/>
              <a:gd name="connsiteY37" fmla="*/ 314229 h 6858000"/>
              <a:gd name="connsiteX38" fmla="*/ 1505570 w 9263816"/>
              <a:gd name="connsiteY38" fmla="*/ 227178 h 6858000"/>
              <a:gd name="connsiteX39" fmla="*/ 3142509 w 9263816"/>
              <a:gd name="connsiteY39" fmla="*/ 68854 h 6858000"/>
              <a:gd name="connsiteX40" fmla="*/ 3490978 w 9263816"/>
              <a:gd name="connsiteY40" fmla="*/ 211117 h 6858000"/>
              <a:gd name="connsiteX41" fmla="*/ 3572083 w 9263816"/>
              <a:gd name="connsiteY41" fmla="*/ 404131 h 6858000"/>
              <a:gd name="connsiteX42" fmla="*/ 3236814 w 9263816"/>
              <a:gd name="connsiteY42" fmla="*/ 833688 h 6858000"/>
              <a:gd name="connsiteX43" fmla="*/ 2807245 w 9263816"/>
              <a:gd name="connsiteY43" fmla="*/ 498425 h 6858000"/>
              <a:gd name="connsiteX44" fmla="*/ 3142509 w 9263816"/>
              <a:gd name="connsiteY44" fmla="*/ 68854 h 6858000"/>
              <a:gd name="connsiteX45" fmla="*/ 0 w 9263816"/>
              <a:gd name="connsiteY45" fmla="*/ 0 h 6858000"/>
              <a:gd name="connsiteX46" fmla="*/ 39858 w 9263816"/>
              <a:gd name="connsiteY46" fmla="*/ 0 h 6858000"/>
              <a:gd name="connsiteX47" fmla="*/ 65022 w 9263816"/>
              <a:gd name="connsiteY47" fmla="*/ 5834 h 6858000"/>
              <a:gd name="connsiteX48" fmla="*/ 389258 w 9263816"/>
              <a:gd name="connsiteY48" fmla="*/ 235630 h 6858000"/>
              <a:gd name="connsiteX49" fmla="*/ 485484 w 9263816"/>
              <a:gd name="connsiteY49" fmla="*/ 420070 h 6858000"/>
              <a:gd name="connsiteX50" fmla="*/ 74229 w 9263816"/>
              <a:gd name="connsiteY50" fmla="*/ 1237955 h 6858000"/>
              <a:gd name="connsiteX51" fmla="*/ 0 w 9263816"/>
              <a:gd name="connsiteY51" fmla="*/ 125447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9263816" h="6858000">
                <a:moveTo>
                  <a:pt x="8831314" y="5943878"/>
                </a:moveTo>
                <a:cubicBezTo>
                  <a:pt x="8964281" y="5927490"/>
                  <a:pt x="9096260" y="5981362"/>
                  <a:pt x="9179783" y="6086141"/>
                </a:cubicBezTo>
                <a:cubicBezTo>
                  <a:pt x="9224074" y="6141769"/>
                  <a:pt x="9252211" y="6208560"/>
                  <a:pt x="9260887" y="6279156"/>
                </a:cubicBezTo>
                <a:cubicBezTo>
                  <a:pt x="9286897" y="6490362"/>
                  <a:pt x="9136845" y="6682672"/>
                  <a:pt x="8925621" y="6708712"/>
                </a:cubicBezTo>
                <a:cubicBezTo>
                  <a:pt x="8714398" y="6734766"/>
                  <a:pt x="8522062" y="6584655"/>
                  <a:pt x="8496050" y="6373449"/>
                </a:cubicBezTo>
                <a:cubicBezTo>
                  <a:pt x="8470038" y="6162229"/>
                  <a:pt x="8620090" y="5969920"/>
                  <a:pt x="8831314" y="5943878"/>
                </a:cubicBezTo>
                <a:close/>
                <a:moveTo>
                  <a:pt x="7397485" y="5931706"/>
                </a:moveTo>
                <a:cubicBezTo>
                  <a:pt x="7598431" y="5931157"/>
                  <a:pt x="7792965" y="6024548"/>
                  <a:pt x="7917779" y="6191864"/>
                </a:cubicBezTo>
                <a:cubicBezTo>
                  <a:pt x="7959204" y="6247714"/>
                  <a:pt x="7991530" y="6309792"/>
                  <a:pt x="8013467" y="6375784"/>
                </a:cubicBezTo>
                <a:cubicBezTo>
                  <a:pt x="8055425" y="6502973"/>
                  <a:pt x="8055748" y="6633888"/>
                  <a:pt x="8021879" y="6753751"/>
                </a:cubicBezTo>
                <a:lnTo>
                  <a:pt x="7981316" y="6858000"/>
                </a:lnTo>
                <a:lnTo>
                  <a:pt x="6819486" y="6858000"/>
                </a:lnTo>
                <a:lnTo>
                  <a:pt x="6785199" y="6781101"/>
                </a:lnTo>
                <a:cubicBezTo>
                  <a:pt x="6673307" y="6441922"/>
                  <a:pt x="6857485" y="6076251"/>
                  <a:pt x="7196747" y="5964309"/>
                </a:cubicBezTo>
                <a:cubicBezTo>
                  <a:pt x="7262809" y="5942509"/>
                  <a:pt x="7330503" y="5931889"/>
                  <a:pt x="7397485" y="5931706"/>
                </a:cubicBezTo>
                <a:close/>
                <a:moveTo>
                  <a:pt x="1505570" y="227178"/>
                </a:moveTo>
                <a:cubicBezTo>
                  <a:pt x="1691018" y="218628"/>
                  <a:pt x="1889853" y="275403"/>
                  <a:pt x="2026489" y="392370"/>
                </a:cubicBezTo>
                <a:cubicBezTo>
                  <a:pt x="2369898" y="685965"/>
                  <a:pt x="2078266" y="1147857"/>
                  <a:pt x="2444553" y="1654853"/>
                </a:cubicBezTo>
                <a:cubicBezTo>
                  <a:pt x="2492906" y="1721679"/>
                  <a:pt x="2800482" y="2144546"/>
                  <a:pt x="3183153" y="2116208"/>
                </a:cubicBezTo>
                <a:cubicBezTo>
                  <a:pt x="3673561" y="2080541"/>
                  <a:pt x="3723222" y="1441614"/>
                  <a:pt x="4288384" y="1291908"/>
                </a:cubicBezTo>
                <a:cubicBezTo>
                  <a:pt x="4689065" y="1185875"/>
                  <a:pt x="5207943" y="1366633"/>
                  <a:pt x="5472602" y="1697818"/>
                </a:cubicBezTo>
                <a:cubicBezTo>
                  <a:pt x="5891294" y="2221754"/>
                  <a:pt x="5408012" y="2790179"/>
                  <a:pt x="5844697" y="3444791"/>
                </a:cubicBezTo>
                <a:cubicBezTo>
                  <a:pt x="6149900" y="3902467"/>
                  <a:pt x="6672672" y="4053594"/>
                  <a:pt x="6715674" y="4065208"/>
                </a:cubicBezTo>
                <a:cubicBezTo>
                  <a:pt x="7326423" y="4232519"/>
                  <a:pt x="7677158" y="3817020"/>
                  <a:pt x="8130429" y="4101787"/>
                </a:cubicBezTo>
                <a:cubicBezTo>
                  <a:pt x="8226340" y="4161985"/>
                  <a:pt x="8536372" y="4356819"/>
                  <a:pt x="8624630" y="4686202"/>
                </a:cubicBezTo>
                <a:lnTo>
                  <a:pt x="8623843" y="4685749"/>
                </a:lnTo>
                <a:cubicBezTo>
                  <a:pt x="8636924" y="4734567"/>
                  <a:pt x="8644635" y="4784678"/>
                  <a:pt x="8646859" y="4835156"/>
                </a:cubicBezTo>
                <a:cubicBezTo>
                  <a:pt x="8662596" y="5196604"/>
                  <a:pt x="8398383" y="5562326"/>
                  <a:pt x="8079403" y="5661624"/>
                </a:cubicBezTo>
                <a:cubicBezTo>
                  <a:pt x="7649807" y="5795217"/>
                  <a:pt x="7430996" y="5350293"/>
                  <a:pt x="6833105" y="5397208"/>
                </a:cubicBezTo>
                <a:cubicBezTo>
                  <a:pt x="6519033" y="5421527"/>
                  <a:pt x="6056658" y="5595550"/>
                  <a:pt x="5900832" y="5944462"/>
                </a:cubicBezTo>
                <a:cubicBezTo>
                  <a:pt x="5770548" y="6236600"/>
                  <a:pt x="5916359" y="6515160"/>
                  <a:pt x="6067212" y="6811916"/>
                </a:cubicBezTo>
                <a:lnTo>
                  <a:pt x="6089565" y="6858000"/>
                </a:lnTo>
                <a:lnTo>
                  <a:pt x="0" y="6858000"/>
                </a:lnTo>
                <a:lnTo>
                  <a:pt x="0" y="2181377"/>
                </a:lnTo>
                <a:lnTo>
                  <a:pt x="73069" y="2215839"/>
                </a:lnTo>
                <a:cubicBezTo>
                  <a:pt x="165116" y="2251829"/>
                  <a:pt x="254486" y="2263171"/>
                  <a:pt x="335445" y="2237140"/>
                </a:cubicBezTo>
                <a:cubicBezTo>
                  <a:pt x="594718" y="2153707"/>
                  <a:pt x="688441" y="1733807"/>
                  <a:pt x="752878" y="1445285"/>
                </a:cubicBezTo>
                <a:cubicBezTo>
                  <a:pt x="925059" y="674068"/>
                  <a:pt x="975076" y="456292"/>
                  <a:pt x="1202551" y="314229"/>
                </a:cubicBezTo>
                <a:cubicBezTo>
                  <a:pt x="1287853" y="260956"/>
                  <a:pt x="1394302" y="232308"/>
                  <a:pt x="1505570" y="227178"/>
                </a:cubicBezTo>
                <a:close/>
                <a:moveTo>
                  <a:pt x="3142509" y="68854"/>
                </a:moveTo>
                <a:cubicBezTo>
                  <a:pt x="3275474" y="52467"/>
                  <a:pt x="3407455" y="106339"/>
                  <a:pt x="3490978" y="211117"/>
                </a:cubicBezTo>
                <a:cubicBezTo>
                  <a:pt x="3535271" y="266744"/>
                  <a:pt x="3563404" y="333535"/>
                  <a:pt x="3572083" y="404131"/>
                </a:cubicBezTo>
                <a:cubicBezTo>
                  <a:pt x="3598092" y="615337"/>
                  <a:pt x="3448040" y="807648"/>
                  <a:pt x="3236814" y="833688"/>
                </a:cubicBezTo>
                <a:cubicBezTo>
                  <a:pt x="3025594" y="859741"/>
                  <a:pt x="2833255" y="709631"/>
                  <a:pt x="2807245" y="498425"/>
                </a:cubicBezTo>
                <a:cubicBezTo>
                  <a:pt x="2781232" y="287207"/>
                  <a:pt x="2931283" y="94896"/>
                  <a:pt x="3142509" y="68854"/>
                </a:cubicBezTo>
                <a:close/>
                <a:moveTo>
                  <a:pt x="0" y="0"/>
                </a:moveTo>
                <a:lnTo>
                  <a:pt x="39858" y="0"/>
                </a:lnTo>
                <a:lnTo>
                  <a:pt x="65022" y="5834"/>
                </a:lnTo>
                <a:cubicBezTo>
                  <a:pt x="191545" y="45606"/>
                  <a:pt x="305874" y="124173"/>
                  <a:pt x="389258" y="235630"/>
                </a:cubicBezTo>
                <a:cubicBezTo>
                  <a:pt x="430983" y="291600"/>
                  <a:pt x="463360" y="353876"/>
                  <a:pt x="485484" y="420070"/>
                </a:cubicBezTo>
                <a:cubicBezTo>
                  <a:pt x="597711" y="759508"/>
                  <a:pt x="413661" y="1125662"/>
                  <a:pt x="74229" y="1237955"/>
                </a:cubicBezTo>
                <a:lnTo>
                  <a:pt x="0" y="1254477"/>
                </a:lnTo>
                <a:close/>
              </a:path>
            </a:pathLst>
          </a:custGeom>
          <a:solidFill>
            <a:schemeClr val="bg1"/>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13" name="Background Fill">
            <a:extLst>
              <a:ext uri="{FF2B5EF4-FFF2-40B4-BE49-F238E27FC236}">
                <a16:creationId xmlns:a16="http://schemas.microsoft.com/office/drawing/2014/main" id="{6DA65B90-7B06-4499-91BA-CDDD361324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C3B492FA-F7E7-4C37-A395-EC3426FA81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rgbClr val="AEAEAE">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C1D41860-C334-4AEF-B2BB-71CB98CC85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4717301"/>
          </a:xfrm>
          <a:custGeom>
            <a:avLst/>
            <a:gdLst>
              <a:gd name="connsiteX0" fmla="*/ 8930642 w 12192000"/>
              <a:gd name="connsiteY0" fmla="*/ 4273734 h 4717301"/>
              <a:gd name="connsiteX1" fmla="*/ 9143134 w 12192000"/>
              <a:gd name="connsiteY1" fmla="*/ 4396362 h 4717301"/>
              <a:gd name="connsiteX2" fmla="*/ 9043549 w 12192000"/>
              <a:gd name="connsiteY2" fmla="*/ 4693978 h 4717301"/>
              <a:gd name="connsiteX3" fmla="*/ 8745984 w 12192000"/>
              <a:gd name="connsiteY3" fmla="*/ 4594249 h 4717301"/>
              <a:gd name="connsiteX4" fmla="*/ 8845568 w 12192000"/>
              <a:gd name="connsiteY4" fmla="*/ 4296634 h 4717301"/>
              <a:gd name="connsiteX5" fmla="*/ 8930642 w 12192000"/>
              <a:gd name="connsiteY5" fmla="*/ 4273734 h 4717301"/>
              <a:gd name="connsiteX6" fmla="*/ 9842642 w 12192000"/>
              <a:gd name="connsiteY6" fmla="*/ 3718743 h 4717301"/>
              <a:gd name="connsiteX7" fmla="*/ 10272210 w 12192000"/>
              <a:gd name="connsiteY7" fmla="*/ 3966645 h 4717301"/>
              <a:gd name="connsiteX8" fmla="*/ 10070896 w 12192000"/>
              <a:gd name="connsiteY8" fmla="*/ 4568292 h 4717301"/>
              <a:gd name="connsiteX9" fmla="*/ 9469346 w 12192000"/>
              <a:gd name="connsiteY9" fmla="*/ 4366686 h 4717301"/>
              <a:gd name="connsiteX10" fmla="*/ 9670660 w 12192000"/>
              <a:gd name="connsiteY10" fmla="*/ 3765038 h 4717301"/>
              <a:gd name="connsiteX11" fmla="*/ 9842642 w 12192000"/>
              <a:gd name="connsiteY11" fmla="*/ 3718743 h 4717301"/>
              <a:gd name="connsiteX12" fmla="*/ 0 w 12192000"/>
              <a:gd name="connsiteY12" fmla="*/ 0 h 4717301"/>
              <a:gd name="connsiteX13" fmla="*/ 12192000 w 12192000"/>
              <a:gd name="connsiteY13" fmla="*/ 0 h 4717301"/>
              <a:gd name="connsiteX14" fmla="*/ 12192000 w 12192000"/>
              <a:gd name="connsiteY14" fmla="*/ 3369891 h 4717301"/>
              <a:gd name="connsiteX15" fmla="*/ 12124015 w 12192000"/>
              <a:gd name="connsiteY15" fmla="*/ 3410713 h 4717301"/>
              <a:gd name="connsiteX16" fmla="*/ 11077457 w 12192000"/>
              <a:gd name="connsiteY16" fmla="*/ 3501725 h 4717301"/>
              <a:gd name="connsiteX17" fmla="*/ 9867246 w 12192000"/>
              <a:gd name="connsiteY17" fmla="*/ 3351592 h 4717301"/>
              <a:gd name="connsiteX18" fmla="*/ 8994802 w 12192000"/>
              <a:gd name="connsiteY18" fmla="*/ 3878378 h 4717301"/>
              <a:gd name="connsiteX19" fmla="*/ 6994655 w 12192000"/>
              <a:gd name="connsiteY19" fmla="*/ 4335637 h 4717301"/>
              <a:gd name="connsiteX20" fmla="*/ 6287534 w 12192000"/>
              <a:gd name="connsiteY20" fmla="*/ 3714199 h 4717301"/>
              <a:gd name="connsiteX21" fmla="*/ 4392596 w 12192000"/>
              <a:gd name="connsiteY21" fmla="*/ 3392344 h 4717301"/>
              <a:gd name="connsiteX22" fmla="*/ 3014500 w 12192000"/>
              <a:gd name="connsiteY22" fmla="*/ 4100222 h 4717301"/>
              <a:gd name="connsiteX23" fmla="*/ 86414 w 12192000"/>
              <a:gd name="connsiteY23" fmla="*/ 3903305 h 4717301"/>
              <a:gd name="connsiteX24" fmla="*/ 0 w 12192000"/>
              <a:gd name="connsiteY24" fmla="*/ 3840566 h 47173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12192000" h="4717301">
                <a:moveTo>
                  <a:pt x="8930642" y="4273734"/>
                </a:moveTo>
                <a:cubicBezTo>
                  <a:pt x="9016941" y="4268381"/>
                  <a:pt x="9102130" y="4314070"/>
                  <a:pt x="9143134" y="4396362"/>
                </a:cubicBezTo>
                <a:cubicBezTo>
                  <a:pt x="9197806" y="4506087"/>
                  <a:pt x="9153221" y="4639333"/>
                  <a:pt x="9043549" y="4693978"/>
                </a:cubicBezTo>
                <a:cubicBezTo>
                  <a:pt x="8933879" y="4748622"/>
                  <a:pt x="8800655" y="4703973"/>
                  <a:pt x="8745984" y="4594249"/>
                </a:cubicBezTo>
                <a:cubicBezTo>
                  <a:pt x="8691311" y="4484525"/>
                  <a:pt x="8735897" y="4351279"/>
                  <a:pt x="8845568" y="4296634"/>
                </a:cubicBezTo>
                <a:cubicBezTo>
                  <a:pt x="8872986" y="4282973"/>
                  <a:pt x="8901875" y="4275517"/>
                  <a:pt x="8930642" y="4273734"/>
                </a:cubicBezTo>
                <a:close/>
                <a:moveTo>
                  <a:pt x="9842642" y="3718743"/>
                </a:moveTo>
                <a:cubicBezTo>
                  <a:pt x="10017101" y="3707923"/>
                  <a:pt x="10189318" y="3800286"/>
                  <a:pt x="10272210" y="3966645"/>
                </a:cubicBezTo>
                <a:cubicBezTo>
                  <a:pt x="10382732" y="4188458"/>
                  <a:pt x="10292600" y="4457825"/>
                  <a:pt x="10070896" y="4568292"/>
                </a:cubicBezTo>
                <a:cubicBezTo>
                  <a:pt x="9849191" y="4678760"/>
                  <a:pt x="9579867" y="4588498"/>
                  <a:pt x="9469346" y="4366686"/>
                </a:cubicBezTo>
                <a:cubicBezTo>
                  <a:pt x="9358824" y="4144873"/>
                  <a:pt x="9448956" y="3875506"/>
                  <a:pt x="9670660" y="3765038"/>
                </a:cubicBezTo>
                <a:cubicBezTo>
                  <a:pt x="9726087" y="3737421"/>
                  <a:pt x="9784490" y="3722349"/>
                  <a:pt x="9842642" y="3718743"/>
                </a:cubicBezTo>
                <a:close/>
                <a:moveTo>
                  <a:pt x="0" y="0"/>
                </a:moveTo>
                <a:lnTo>
                  <a:pt x="12192000" y="0"/>
                </a:lnTo>
                <a:lnTo>
                  <a:pt x="12192000" y="3369891"/>
                </a:lnTo>
                <a:lnTo>
                  <a:pt x="12124015" y="3410713"/>
                </a:lnTo>
                <a:cubicBezTo>
                  <a:pt x="11792041" y="3581538"/>
                  <a:pt x="11443617" y="3577252"/>
                  <a:pt x="11077457" y="3501725"/>
                </a:cubicBezTo>
                <a:cubicBezTo>
                  <a:pt x="10679189" y="3419860"/>
                  <a:pt x="10271734" y="3358281"/>
                  <a:pt x="9867246" y="3351592"/>
                </a:cubicBezTo>
                <a:cubicBezTo>
                  <a:pt x="9492336" y="3345611"/>
                  <a:pt x="9239136" y="3626329"/>
                  <a:pt x="8994802" y="3878378"/>
                </a:cubicBezTo>
                <a:cubicBezTo>
                  <a:pt x="8385954" y="4506678"/>
                  <a:pt x="7695268" y="4690742"/>
                  <a:pt x="6994655" y="4335637"/>
                </a:cubicBezTo>
                <a:cubicBezTo>
                  <a:pt x="6722938" y="4197922"/>
                  <a:pt x="6494843" y="3948626"/>
                  <a:pt x="6287534" y="3714199"/>
                </a:cubicBezTo>
                <a:cubicBezTo>
                  <a:pt x="5731733" y="3085491"/>
                  <a:pt x="5043559" y="3067499"/>
                  <a:pt x="4392596" y="3392344"/>
                </a:cubicBezTo>
                <a:cubicBezTo>
                  <a:pt x="3930423" y="3623867"/>
                  <a:pt x="3492022" y="3908604"/>
                  <a:pt x="3014500" y="4100222"/>
                </a:cubicBezTo>
                <a:cubicBezTo>
                  <a:pt x="1977820" y="4518409"/>
                  <a:pt x="973242" y="4499486"/>
                  <a:pt x="86414" y="3903305"/>
                </a:cubicBezTo>
                <a:lnTo>
                  <a:pt x="0" y="3840566"/>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5D0354F-9EAC-1BEC-8A5F-13D48ED2168C}"/>
              </a:ext>
            </a:extLst>
          </p:cNvPr>
          <p:cNvSpPr>
            <a:spLocks noGrp="1"/>
          </p:cNvSpPr>
          <p:nvPr>
            <p:ph type="title"/>
          </p:nvPr>
        </p:nvSpPr>
        <p:spPr>
          <a:xfrm>
            <a:off x="609600" y="4550563"/>
            <a:ext cx="6658405" cy="1327947"/>
          </a:xfrm>
        </p:spPr>
        <p:txBody>
          <a:bodyPr vert="horz" lIns="91440" tIns="45720" rIns="91440" bIns="45720" rtlCol="0" anchor="ctr">
            <a:normAutofit/>
          </a:bodyPr>
          <a:lstStyle/>
          <a:p>
            <a:pPr eaLnBrk="1" hangingPunct="1"/>
            <a:r>
              <a:rPr lang="en-US" sz="5400"/>
              <a:t>Layout</a:t>
            </a:r>
          </a:p>
        </p:txBody>
      </p:sp>
      <p:sp>
        <p:nvSpPr>
          <p:cNvPr id="3" name="Content Placeholder 2">
            <a:extLst>
              <a:ext uri="{FF2B5EF4-FFF2-40B4-BE49-F238E27FC236}">
                <a16:creationId xmlns:a16="http://schemas.microsoft.com/office/drawing/2014/main" id="{C2BA784B-0D60-742D-177D-860D840E3BA4}"/>
              </a:ext>
            </a:extLst>
          </p:cNvPr>
          <p:cNvSpPr>
            <a:spLocks noGrp="1"/>
          </p:cNvSpPr>
          <p:nvPr>
            <p:ph idx="1"/>
          </p:nvPr>
        </p:nvSpPr>
        <p:spPr>
          <a:xfrm>
            <a:off x="7642255" y="4891294"/>
            <a:ext cx="3940145" cy="1310666"/>
          </a:xfrm>
        </p:spPr>
        <p:txBody>
          <a:bodyPr vert="horz" lIns="91440" tIns="45720" rIns="91440" bIns="45720" rtlCol="0" anchor="ctr">
            <a:normAutofit/>
          </a:bodyPr>
          <a:lstStyle/>
          <a:p>
            <a:pPr eaLnBrk="1" hangingPunct="1">
              <a:buClr>
                <a:schemeClr val="accent5"/>
              </a:buClr>
            </a:pPr>
            <a:r>
              <a:rPr lang="en-US" dirty="0"/>
              <a:t>‘Designer’ function on PowerPoint – can help with layout</a:t>
            </a:r>
          </a:p>
        </p:txBody>
      </p:sp>
      <p:pic>
        <p:nvPicPr>
          <p:cNvPr id="4" name="Picture 3">
            <a:extLst>
              <a:ext uri="{FF2B5EF4-FFF2-40B4-BE49-F238E27FC236}">
                <a16:creationId xmlns:a16="http://schemas.microsoft.com/office/drawing/2014/main" id="{77AFF9C5-4359-FFAA-DC44-C6FBF92EE5CB}"/>
              </a:ext>
            </a:extLst>
          </p:cNvPr>
          <p:cNvPicPr>
            <a:picLocks noChangeAspect="1"/>
          </p:cNvPicPr>
          <p:nvPr/>
        </p:nvPicPr>
        <p:blipFill>
          <a:blip r:embed="rId2"/>
          <a:stretch>
            <a:fillRect/>
          </a:stretch>
        </p:blipFill>
        <p:spPr>
          <a:xfrm>
            <a:off x="1504992" y="175847"/>
            <a:ext cx="9178967" cy="4658326"/>
          </a:xfrm>
          <a:prstGeom prst="rect">
            <a:avLst/>
          </a:prstGeom>
        </p:spPr>
      </p:pic>
    </p:spTree>
    <p:extLst>
      <p:ext uri="{BB962C8B-B14F-4D97-AF65-F5344CB8AC3E}">
        <p14:creationId xmlns:p14="http://schemas.microsoft.com/office/powerpoint/2010/main" val="174536901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E541A7-9D35-D865-A7B0-3ADE40089F32}"/>
              </a:ext>
            </a:extLst>
          </p:cNvPr>
          <p:cNvSpPr>
            <a:spLocks noGrp="1"/>
          </p:cNvSpPr>
          <p:nvPr>
            <p:ph type="title"/>
          </p:nvPr>
        </p:nvSpPr>
        <p:spPr/>
        <p:txBody>
          <a:bodyPr/>
          <a:lstStyle/>
          <a:p>
            <a:r>
              <a:rPr lang="en-GB" dirty="0"/>
              <a:t>Tips for effective presentations</a:t>
            </a:r>
          </a:p>
        </p:txBody>
      </p:sp>
      <p:sp>
        <p:nvSpPr>
          <p:cNvPr id="3" name="Content Placeholder 2">
            <a:extLst>
              <a:ext uri="{FF2B5EF4-FFF2-40B4-BE49-F238E27FC236}">
                <a16:creationId xmlns:a16="http://schemas.microsoft.com/office/drawing/2014/main" id="{F85FBCC5-B41F-B059-C7EC-E263C22DE263}"/>
              </a:ext>
            </a:extLst>
          </p:cNvPr>
          <p:cNvSpPr>
            <a:spLocks noGrp="1"/>
          </p:cNvSpPr>
          <p:nvPr>
            <p:ph idx="1"/>
          </p:nvPr>
        </p:nvSpPr>
        <p:spPr/>
        <p:txBody>
          <a:bodyPr/>
          <a:lstStyle/>
          <a:p>
            <a:r>
              <a:rPr lang="en-GB" dirty="0"/>
              <a:t>Rehearse</a:t>
            </a:r>
          </a:p>
          <a:p>
            <a:r>
              <a:rPr lang="en-GB" dirty="0"/>
              <a:t>Stick to time – time it when you practice</a:t>
            </a:r>
          </a:p>
          <a:p>
            <a:r>
              <a:rPr lang="en-GB" dirty="0"/>
              <a:t>Know your information and anticipate questions</a:t>
            </a:r>
          </a:p>
          <a:p>
            <a:r>
              <a:rPr lang="en-GB" dirty="0"/>
              <a:t>Make sure you know how the technology works</a:t>
            </a:r>
          </a:p>
        </p:txBody>
      </p:sp>
    </p:spTree>
    <p:extLst>
      <p:ext uri="{BB962C8B-B14F-4D97-AF65-F5344CB8AC3E}">
        <p14:creationId xmlns:p14="http://schemas.microsoft.com/office/powerpoint/2010/main" val="394054437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6DFDB6-932B-1015-9B30-A8D7FE91504C}"/>
              </a:ext>
            </a:extLst>
          </p:cNvPr>
          <p:cNvSpPr>
            <a:spLocks noGrp="1"/>
          </p:cNvSpPr>
          <p:nvPr>
            <p:ph type="title"/>
          </p:nvPr>
        </p:nvSpPr>
        <p:spPr/>
        <p:txBody>
          <a:bodyPr/>
          <a:lstStyle/>
          <a:p>
            <a:r>
              <a:rPr lang="en-GB" dirty="0"/>
              <a:t>During the presentation</a:t>
            </a:r>
          </a:p>
        </p:txBody>
      </p:sp>
      <p:sp>
        <p:nvSpPr>
          <p:cNvPr id="3" name="Content Placeholder 2">
            <a:extLst>
              <a:ext uri="{FF2B5EF4-FFF2-40B4-BE49-F238E27FC236}">
                <a16:creationId xmlns:a16="http://schemas.microsoft.com/office/drawing/2014/main" id="{8B7A2078-FD6F-4E76-66BF-0FE44E1B1679}"/>
              </a:ext>
            </a:extLst>
          </p:cNvPr>
          <p:cNvSpPr>
            <a:spLocks noGrp="1"/>
          </p:cNvSpPr>
          <p:nvPr>
            <p:ph idx="1"/>
          </p:nvPr>
        </p:nvSpPr>
        <p:spPr/>
        <p:txBody>
          <a:bodyPr/>
          <a:lstStyle/>
          <a:p>
            <a:r>
              <a:rPr lang="en-GB" dirty="0"/>
              <a:t>Introduce yourself and the topic</a:t>
            </a:r>
          </a:p>
          <a:p>
            <a:r>
              <a:rPr lang="en-GB" dirty="0"/>
              <a:t>Keep a steady pace</a:t>
            </a:r>
          </a:p>
          <a:p>
            <a:r>
              <a:rPr lang="en-GB" dirty="0"/>
              <a:t>Don’t just read off the slides</a:t>
            </a:r>
          </a:p>
          <a:p>
            <a:r>
              <a:rPr lang="en-GB" dirty="0"/>
              <a:t>Keep time</a:t>
            </a:r>
          </a:p>
          <a:p>
            <a:r>
              <a:rPr lang="en-GB" dirty="0"/>
              <a:t>Thank the audience</a:t>
            </a:r>
          </a:p>
        </p:txBody>
      </p:sp>
    </p:spTree>
    <p:extLst>
      <p:ext uri="{BB962C8B-B14F-4D97-AF65-F5344CB8AC3E}">
        <p14:creationId xmlns:p14="http://schemas.microsoft.com/office/powerpoint/2010/main" val="321723940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0B8C75-F1A0-2B33-E18F-D019C11563FB}"/>
              </a:ext>
            </a:extLst>
          </p:cNvPr>
          <p:cNvSpPr>
            <a:spLocks noGrp="1"/>
          </p:cNvSpPr>
          <p:nvPr>
            <p:ph type="title"/>
          </p:nvPr>
        </p:nvSpPr>
        <p:spPr/>
        <p:txBody>
          <a:bodyPr/>
          <a:lstStyle/>
          <a:p>
            <a:r>
              <a:rPr lang="en-GB" dirty="0"/>
              <a:t>During the presentation</a:t>
            </a:r>
          </a:p>
        </p:txBody>
      </p:sp>
      <p:sp>
        <p:nvSpPr>
          <p:cNvPr id="3" name="Content Placeholder 2">
            <a:extLst>
              <a:ext uri="{FF2B5EF4-FFF2-40B4-BE49-F238E27FC236}">
                <a16:creationId xmlns:a16="http://schemas.microsoft.com/office/drawing/2014/main" id="{B1B49182-BA43-B2DD-C489-2764DF81C172}"/>
              </a:ext>
            </a:extLst>
          </p:cNvPr>
          <p:cNvSpPr>
            <a:spLocks noGrp="1"/>
          </p:cNvSpPr>
          <p:nvPr>
            <p:ph idx="1"/>
          </p:nvPr>
        </p:nvSpPr>
        <p:spPr/>
        <p:txBody>
          <a:bodyPr/>
          <a:lstStyle/>
          <a:p>
            <a:r>
              <a:rPr lang="en-GB" dirty="0"/>
              <a:t>Open body language</a:t>
            </a:r>
          </a:p>
          <a:p>
            <a:r>
              <a:rPr lang="en-GB" dirty="0"/>
              <a:t>Eye contact</a:t>
            </a:r>
          </a:p>
          <a:p>
            <a:r>
              <a:rPr lang="en-GB" dirty="0"/>
              <a:t>Use gestures</a:t>
            </a:r>
          </a:p>
          <a:p>
            <a:r>
              <a:rPr lang="en-GB" dirty="0"/>
              <a:t>Speak to the audience</a:t>
            </a:r>
          </a:p>
        </p:txBody>
      </p:sp>
    </p:spTree>
    <p:extLst>
      <p:ext uri="{BB962C8B-B14F-4D97-AF65-F5344CB8AC3E}">
        <p14:creationId xmlns:p14="http://schemas.microsoft.com/office/powerpoint/2010/main" val="330134766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8" name="Rectangle 7" descr="&quot;&quot;">
            <a:extLst>
              <a:ext uri="{FF2B5EF4-FFF2-40B4-BE49-F238E27FC236}">
                <a16:creationId xmlns:a16="http://schemas.microsoft.com/office/drawing/2014/main" id="{33CF987A-3A11-81DA-9CB0-24E41C5712E6}"/>
              </a:ext>
            </a:extLst>
          </p:cNvPr>
          <p:cNvSpPr>
            <a:spLocks noGrp="1" noRot="1" noChangeAspect="1" noMove="1" noResize="1" noEditPoints="1" noAdjustHandles="1" noChangeArrowheads="1" noChangeShapeType="1" noTextEdit="1"/>
          </p:cNvSpPr>
          <p:nvPr/>
        </p:nvSpPr>
        <p:spPr>
          <a:xfrm>
            <a:off x="0" y="0"/>
            <a:ext cx="12192000" cy="6858000"/>
          </a:xfrm>
          <a:prstGeom prst="rect">
            <a:avLst/>
          </a:prstGeom>
          <a:solidFill>
            <a:srgbClr val="AEAEAE">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dirty="0"/>
          </a:p>
        </p:txBody>
      </p:sp>
      <p:sp>
        <p:nvSpPr>
          <p:cNvPr id="10" name="Freeform: Shape 9" descr="&quot;&quot;">
            <a:extLst>
              <a:ext uri="{FF2B5EF4-FFF2-40B4-BE49-F238E27FC236}">
                <a16:creationId xmlns:a16="http://schemas.microsoft.com/office/drawing/2014/main" id="{8A7A90BC-4B15-DC60-F17A-7A455812DD8E}"/>
              </a:ext>
            </a:extLst>
          </p:cNvPr>
          <p:cNvSpPr>
            <a:spLocks noGrp="1" noRot="1" noChangeAspect="1" noMove="1" noResize="1" noEditPoints="1" noAdjustHandles="1" noChangeArrowheads="1" noChangeShapeType="1" noTextEdit="1"/>
          </p:cNvSpPr>
          <p:nvPr/>
        </p:nvSpPr>
        <p:spPr>
          <a:xfrm>
            <a:off x="0" y="233363"/>
            <a:ext cx="9559925" cy="6624637"/>
          </a:xfrm>
          <a:custGeom>
            <a:avLst/>
            <a:gdLst>
              <a:gd name="connsiteX0" fmla="*/ 8831314 w 9263816"/>
              <a:gd name="connsiteY0" fmla="*/ 5943878 h 6858000"/>
              <a:gd name="connsiteX1" fmla="*/ 9179783 w 9263816"/>
              <a:gd name="connsiteY1" fmla="*/ 6086141 h 6858000"/>
              <a:gd name="connsiteX2" fmla="*/ 9260887 w 9263816"/>
              <a:gd name="connsiteY2" fmla="*/ 6279156 h 6858000"/>
              <a:gd name="connsiteX3" fmla="*/ 8925621 w 9263816"/>
              <a:gd name="connsiteY3" fmla="*/ 6708712 h 6858000"/>
              <a:gd name="connsiteX4" fmla="*/ 8496050 w 9263816"/>
              <a:gd name="connsiteY4" fmla="*/ 6373449 h 6858000"/>
              <a:gd name="connsiteX5" fmla="*/ 8831314 w 9263816"/>
              <a:gd name="connsiteY5" fmla="*/ 5943878 h 6858000"/>
              <a:gd name="connsiteX6" fmla="*/ 7397485 w 9263816"/>
              <a:gd name="connsiteY6" fmla="*/ 5931706 h 6858000"/>
              <a:gd name="connsiteX7" fmla="*/ 7917779 w 9263816"/>
              <a:gd name="connsiteY7" fmla="*/ 6191864 h 6858000"/>
              <a:gd name="connsiteX8" fmla="*/ 8013467 w 9263816"/>
              <a:gd name="connsiteY8" fmla="*/ 6375784 h 6858000"/>
              <a:gd name="connsiteX9" fmla="*/ 8021879 w 9263816"/>
              <a:gd name="connsiteY9" fmla="*/ 6753751 h 6858000"/>
              <a:gd name="connsiteX10" fmla="*/ 7981316 w 9263816"/>
              <a:gd name="connsiteY10" fmla="*/ 6858000 h 6858000"/>
              <a:gd name="connsiteX11" fmla="*/ 6819486 w 9263816"/>
              <a:gd name="connsiteY11" fmla="*/ 6858000 h 6858000"/>
              <a:gd name="connsiteX12" fmla="*/ 6785199 w 9263816"/>
              <a:gd name="connsiteY12" fmla="*/ 6781101 h 6858000"/>
              <a:gd name="connsiteX13" fmla="*/ 7196747 w 9263816"/>
              <a:gd name="connsiteY13" fmla="*/ 5964309 h 6858000"/>
              <a:gd name="connsiteX14" fmla="*/ 7397485 w 9263816"/>
              <a:gd name="connsiteY14" fmla="*/ 5931706 h 6858000"/>
              <a:gd name="connsiteX15" fmla="*/ 1505570 w 9263816"/>
              <a:gd name="connsiteY15" fmla="*/ 227178 h 6858000"/>
              <a:gd name="connsiteX16" fmla="*/ 2026489 w 9263816"/>
              <a:gd name="connsiteY16" fmla="*/ 392370 h 6858000"/>
              <a:gd name="connsiteX17" fmla="*/ 2444553 w 9263816"/>
              <a:gd name="connsiteY17" fmla="*/ 1654853 h 6858000"/>
              <a:gd name="connsiteX18" fmla="*/ 3183153 w 9263816"/>
              <a:gd name="connsiteY18" fmla="*/ 2116208 h 6858000"/>
              <a:gd name="connsiteX19" fmla="*/ 4288384 w 9263816"/>
              <a:gd name="connsiteY19" fmla="*/ 1291908 h 6858000"/>
              <a:gd name="connsiteX20" fmla="*/ 5472602 w 9263816"/>
              <a:gd name="connsiteY20" fmla="*/ 1697818 h 6858000"/>
              <a:gd name="connsiteX21" fmla="*/ 5844697 w 9263816"/>
              <a:gd name="connsiteY21" fmla="*/ 3444791 h 6858000"/>
              <a:gd name="connsiteX22" fmla="*/ 6715674 w 9263816"/>
              <a:gd name="connsiteY22" fmla="*/ 4065208 h 6858000"/>
              <a:gd name="connsiteX23" fmla="*/ 8130429 w 9263816"/>
              <a:gd name="connsiteY23" fmla="*/ 4101787 h 6858000"/>
              <a:gd name="connsiteX24" fmla="*/ 8624630 w 9263816"/>
              <a:gd name="connsiteY24" fmla="*/ 4686202 h 6858000"/>
              <a:gd name="connsiteX25" fmla="*/ 8623843 w 9263816"/>
              <a:gd name="connsiteY25" fmla="*/ 4685749 h 6858000"/>
              <a:gd name="connsiteX26" fmla="*/ 8646859 w 9263816"/>
              <a:gd name="connsiteY26" fmla="*/ 4835156 h 6858000"/>
              <a:gd name="connsiteX27" fmla="*/ 8079403 w 9263816"/>
              <a:gd name="connsiteY27" fmla="*/ 5661624 h 6858000"/>
              <a:gd name="connsiteX28" fmla="*/ 6833105 w 9263816"/>
              <a:gd name="connsiteY28" fmla="*/ 5397208 h 6858000"/>
              <a:gd name="connsiteX29" fmla="*/ 5900832 w 9263816"/>
              <a:gd name="connsiteY29" fmla="*/ 5944462 h 6858000"/>
              <a:gd name="connsiteX30" fmla="*/ 6067212 w 9263816"/>
              <a:gd name="connsiteY30" fmla="*/ 6811916 h 6858000"/>
              <a:gd name="connsiteX31" fmla="*/ 6089565 w 9263816"/>
              <a:gd name="connsiteY31" fmla="*/ 6858000 h 6858000"/>
              <a:gd name="connsiteX32" fmla="*/ 0 w 9263816"/>
              <a:gd name="connsiteY32" fmla="*/ 6858000 h 6858000"/>
              <a:gd name="connsiteX33" fmla="*/ 0 w 9263816"/>
              <a:gd name="connsiteY33" fmla="*/ 2181377 h 6858000"/>
              <a:gd name="connsiteX34" fmla="*/ 73069 w 9263816"/>
              <a:gd name="connsiteY34" fmla="*/ 2215839 h 6858000"/>
              <a:gd name="connsiteX35" fmla="*/ 335445 w 9263816"/>
              <a:gd name="connsiteY35" fmla="*/ 2237140 h 6858000"/>
              <a:gd name="connsiteX36" fmla="*/ 752878 w 9263816"/>
              <a:gd name="connsiteY36" fmla="*/ 1445285 h 6858000"/>
              <a:gd name="connsiteX37" fmla="*/ 1202551 w 9263816"/>
              <a:gd name="connsiteY37" fmla="*/ 314229 h 6858000"/>
              <a:gd name="connsiteX38" fmla="*/ 1505570 w 9263816"/>
              <a:gd name="connsiteY38" fmla="*/ 227178 h 6858000"/>
              <a:gd name="connsiteX39" fmla="*/ 3142509 w 9263816"/>
              <a:gd name="connsiteY39" fmla="*/ 68854 h 6858000"/>
              <a:gd name="connsiteX40" fmla="*/ 3490978 w 9263816"/>
              <a:gd name="connsiteY40" fmla="*/ 211117 h 6858000"/>
              <a:gd name="connsiteX41" fmla="*/ 3572083 w 9263816"/>
              <a:gd name="connsiteY41" fmla="*/ 404131 h 6858000"/>
              <a:gd name="connsiteX42" fmla="*/ 3236814 w 9263816"/>
              <a:gd name="connsiteY42" fmla="*/ 833688 h 6858000"/>
              <a:gd name="connsiteX43" fmla="*/ 2807245 w 9263816"/>
              <a:gd name="connsiteY43" fmla="*/ 498425 h 6858000"/>
              <a:gd name="connsiteX44" fmla="*/ 3142509 w 9263816"/>
              <a:gd name="connsiteY44" fmla="*/ 68854 h 6858000"/>
              <a:gd name="connsiteX45" fmla="*/ 0 w 9263816"/>
              <a:gd name="connsiteY45" fmla="*/ 0 h 6858000"/>
              <a:gd name="connsiteX46" fmla="*/ 39858 w 9263816"/>
              <a:gd name="connsiteY46" fmla="*/ 0 h 6858000"/>
              <a:gd name="connsiteX47" fmla="*/ 65022 w 9263816"/>
              <a:gd name="connsiteY47" fmla="*/ 5834 h 6858000"/>
              <a:gd name="connsiteX48" fmla="*/ 389258 w 9263816"/>
              <a:gd name="connsiteY48" fmla="*/ 235630 h 6858000"/>
              <a:gd name="connsiteX49" fmla="*/ 485484 w 9263816"/>
              <a:gd name="connsiteY49" fmla="*/ 420070 h 6858000"/>
              <a:gd name="connsiteX50" fmla="*/ 74229 w 9263816"/>
              <a:gd name="connsiteY50" fmla="*/ 1237955 h 6858000"/>
              <a:gd name="connsiteX51" fmla="*/ 0 w 9263816"/>
              <a:gd name="connsiteY51" fmla="*/ 125447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9263816" h="6858000">
                <a:moveTo>
                  <a:pt x="8831314" y="5943878"/>
                </a:moveTo>
                <a:cubicBezTo>
                  <a:pt x="8964281" y="5927490"/>
                  <a:pt x="9096260" y="5981362"/>
                  <a:pt x="9179783" y="6086141"/>
                </a:cubicBezTo>
                <a:cubicBezTo>
                  <a:pt x="9224074" y="6141769"/>
                  <a:pt x="9252211" y="6208560"/>
                  <a:pt x="9260887" y="6279156"/>
                </a:cubicBezTo>
                <a:cubicBezTo>
                  <a:pt x="9286897" y="6490362"/>
                  <a:pt x="9136845" y="6682672"/>
                  <a:pt x="8925621" y="6708712"/>
                </a:cubicBezTo>
                <a:cubicBezTo>
                  <a:pt x="8714398" y="6734766"/>
                  <a:pt x="8522062" y="6584655"/>
                  <a:pt x="8496050" y="6373449"/>
                </a:cubicBezTo>
                <a:cubicBezTo>
                  <a:pt x="8470038" y="6162229"/>
                  <a:pt x="8620090" y="5969920"/>
                  <a:pt x="8831314" y="5943878"/>
                </a:cubicBezTo>
                <a:close/>
                <a:moveTo>
                  <a:pt x="7397485" y="5931706"/>
                </a:moveTo>
                <a:cubicBezTo>
                  <a:pt x="7598431" y="5931157"/>
                  <a:pt x="7792965" y="6024548"/>
                  <a:pt x="7917779" y="6191864"/>
                </a:cubicBezTo>
                <a:cubicBezTo>
                  <a:pt x="7959204" y="6247714"/>
                  <a:pt x="7991530" y="6309792"/>
                  <a:pt x="8013467" y="6375784"/>
                </a:cubicBezTo>
                <a:cubicBezTo>
                  <a:pt x="8055425" y="6502973"/>
                  <a:pt x="8055748" y="6633888"/>
                  <a:pt x="8021879" y="6753751"/>
                </a:cubicBezTo>
                <a:lnTo>
                  <a:pt x="7981316" y="6858000"/>
                </a:lnTo>
                <a:lnTo>
                  <a:pt x="6819486" y="6858000"/>
                </a:lnTo>
                <a:lnTo>
                  <a:pt x="6785199" y="6781101"/>
                </a:lnTo>
                <a:cubicBezTo>
                  <a:pt x="6673307" y="6441922"/>
                  <a:pt x="6857485" y="6076251"/>
                  <a:pt x="7196747" y="5964309"/>
                </a:cubicBezTo>
                <a:cubicBezTo>
                  <a:pt x="7262809" y="5942509"/>
                  <a:pt x="7330503" y="5931889"/>
                  <a:pt x="7397485" y="5931706"/>
                </a:cubicBezTo>
                <a:close/>
                <a:moveTo>
                  <a:pt x="1505570" y="227178"/>
                </a:moveTo>
                <a:cubicBezTo>
                  <a:pt x="1691018" y="218628"/>
                  <a:pt x="1889853" y="275403"/>
                  <a:pt x="2026489" y="392370"/>
                </a:cubicBezTo>
                <a:cubicBezTo>
                  <a:pt x="2369898" y="685965"/>
                  <a:pt x="2078266" y="1147857"/>
                  <a:pt x="2444553" y="1654853"/>
                </a:cubicBezTo>
                <a:cubicBezTo>
                  <a:pt x="2492906" y="1721679"/>
                  <a:pt x="2800482" y="2144546"/>
                  <a:pt x="3183153" y="2116208"/>
                </a:cubicBezTo>
                <a:cubicBezTo>
                  <a:pt x="3673561" y="2080541"/>
                  <a:pt x="3723222" y="1441614"/>
                  <a:pt x="4288384" y="1291908"/>
                </a:cubicBezTo>
                <a:cubicBezTo>
                  <a:pt x="4689065" y="1185875"/>
                  <a:pt x="5207943" y="1366633"/>
                  <a:pt x="5472602" y="1697818"/>
                </a:cubicBezTo>
                <a:cubicBezTo>
                  <a:pt x="5891294" y="2221754"/>
                  <a:pt x="5408012" y="2790179"/>
                  <a:pt x="5844697" y="3444791"/>
                </a:cubicBezTo>
                <a:cubicBezTo>
                  <a:pt x="6149900" y="3902467"/>
                  <a:pt x="6672672" y="4053594"/>
                  <a:pt x="6715674" y="4065208"/>
                </a:cubicBezTo>
                <a:cubicBezTo>
                  <a:pt x="7326423" y="4232519"/>
                  <a:pt x="7677158" y="3817020"/>
                  <a:pt x="8130429" y="4101787"/>
                </a:cubicBezTo>
                <a:cubicBezTo>
                  <a:pt x="8226340" y="4161985"/>
                  <a:pt x="8536372" y="4356819"/>
                  <a:pt x="8624630" y="4686202"/>
                </a:cubicBezTo>
                <a:lnTo>
                  <a:pt x="8623843" y="4685749"/>
                </a:lnTo>
                <a:cubicBezTo>
                  <a:pt x="8636924" y="4734567"/>
                  <a:pt x="8644635" y="4784678"/>
                  <a:pt x="8646859" y="4835156"/>
                </a:cubicBezTo>
                <a:cubicBezTo>
                  <a:pt x="8662596" y="5196604"/>
                  <a:pt x="8398383" y="5562326"/>
                  <a:pt x="8079403" y="5661624"/>
                </a:cubicBezTo>
                <a:cubicBezTo>
                  <a:pt x="7649807" y="5795217"/>
                  <a:pt x="7430996" y="5350293"/>
                  <a:pt x="6833105" y="5397208"/>
                </a:cubicBezTo>
                <a:cubicBezTo>
                  <a:pt x="6519033" y="5421527"/>
                  <a:pt x="6056658" y="5595550"/>
                  <a:pt x="5900832" y="5944462"/>
                </a:cubicBezTo>
                <a:cubicBezTo>
                  <a:pt x="5770548" y="6236600"/>
                  <a:pt x="5916359" y="6515160"/>
                  <a:pt x="6067212" y="6811916"/>
                </a:cubicBezTo>
                <a:lnTo>
                  <a:pt x="6089565" y="6858000"/>
                </a:lnTo>
                <a:lnTo>
                  <a:pt x="0" y="6858000"/>
                </a:lnTo>
                <a:lnTo>
                  <a:pt x="0" y="2181377"/>
                </a:lnTo>
                <a:lnTo>
                  <a:pt x="73069" y="2215839"/>
                </a:lnTo>
                <a:cubicBezTo>
                  <a:pt x="165116" y="2251829"/>
                  <a:pt x="254486" y="2263171"/>
                  <a:pt x="335445" y="2237140"/>
                </a:cubicBezTo>
                <a:cubicBezTo>
                  <a:pt x="594718" y="2153707"/>
                  <a:pt x="688441" y="1733807"/>
                  <a:pt x="752878" y="1445285"/>
                </a:cubicBezTo>
                <a:cubicBezTo>
                  <a:pt x="925059" y="674068"/>
                  <a:pt x="975076" y="456292"/>
                  <a:pt x="1202551" y="314229"/>
                </a:cubicBezTo>
                <a:cubicBezTo>
                  <a:pt x="1287853" y="260956"/>
                  <a:pt x="1394302" y="232308"/>
                  <a:pt x="1505570" y="227178"/>
                </a:cubicBezTo>
                <a:close/>
                <a:moveTo>
                  <a:pt x="3142509" y="68854"/>
                </a:moveTo>
                <a:cubicBezTo>
                  <a:pt x="3275474" y="52467"/>
                  <a:pt x="3407455" y="106339"/>
                  <a:pt x="3490978" y="211117"/>
                </a:cubicBezTo>
                <a:cubicBezTo>
                  <a:pt x="3535271" y="266744"/>
                  <a:pt x="3563404" y="333535"/>
                  <a:pt x="3572083" y="404131"/>
                </a:cubicBezTo>
                <a:cubicBezTo>
                  <a:pt x="3598092" y="615337"/>
                  <a:pt x="3448040" y="807648"/>
                  <a:pt x="3236814" y="833688"/>
                </a:cubicBezTo>
                <a:cubicBezTo>
                  <a:pt x="3025594" y="859741"/>
                  <a:pt x="2833255" y="709631"/>
                  <a:pt x="2807245" y="498425"/>
                </a:cubicBezTo>
                <a:cubicBezTo>
                  <a:pt x="2781232" y="287207"/>
                  <a:pt x="2931283" y="94896"/>
                  <a:pt x="3142509" y="68854"/>
                </a:cubicBezTo>
                <a:close/>
                <a:moveTo>
                  <a:pt x="0" y="0"/>
                </a:moveTo>
                <a:lnTo>
                  <a:pt x="39858" y="0"/>
                </a:lnTo>
                <a:lnTo>
                  <a:pt x="65022" y="5834"/>
                </a:lnTo>
                <a:cubicBezTo>
                  <a:pt x="191545" y="45606"/>
                  <a:pt x="305874" y="124173"/>
                  <a:pt x="389258" y="235630"/>
                </a:cubicBezTo>
                <a:cubicBezTo>
                  <a:pt x="430983" y="291600"/>
                  <a:pt x="463360" y="353876"/>
                  <a:pt x="485484" y="420070"/>
                </a:cubicBezTo>
                <a:cubicBezTo>
                  <a:pt x="597711" y="759508"/>
                  <a:pt x="413661" y="1125662"/>
                  <a:pt x="74229" y="1237955"/>
                </a:cubicBezTo>
                <a:lnTo>
                  <a:pt x="0" y="1254477"/>
                </a:lnTo>
                <a:close/>
              </a:path>
            </a:pathLst>
          </a:custGeom>
          <a:solidFill>
            <a:schemeClr val="bg1"/>
          </a:solidFill>
          <a:ln w="127000">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a:p>
        </p:txBody>
      </p:sp>
      <p:sp useBgFill="1">
        <p:nvSpPr>
          <p:cNvPr id="12" name="Rectangle 11" descr="&quot;&quot;">
            <a:extLst>
              <a:ext uri="{FF2B5EF4-FFF2-40B4-BE49-F238E27FC236}">
                <a16:creationId xmlns:a16="http://schemas.microsoft.com/office/drawing/2014/main" id="{B1613FF3-1067-DEE1-4BF6-39057F81B16A}"/>
              </a:ext>
            </a:extLst>
          </p:cNvPr>
          <p:cNvSpPr>
            <a:spLocks noGrp="1" noRot="1" noChangeAspect="1" noMove="1" noResize="1" noEditPoints="1" noAdjustHandles="1" noChangeArrowheads="1" noChangeShapeType="1" noTextEdit="1"/>
          </p:cNvSpPr>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a:solidFill>
                <a:schemeClr val="bg2"/>
              </a:solidFill>
            </a:endParaRPr>
          </a:p>
        </p:txBody>
      </p:sp>
      <p:sp>
        <p:nvSpPr>
          <p:cNvPr id="14" name="Rectangle 13" descr="&quot;&quot;">
            <a:extLst>
              <a:ext uri="{FF2B5EF4-FFF2-40B4-BE49-F238E27FC236}">
                <a16:creationId xmlns:a16="http://schemas.microsoft.com/office/drawing/2014/main" id="{5718D2F7-2CFF-4487-122D-595509AB90C4}"/>
              </a:ext>
            </a:extLst>
          </p:cNvPr>
          <p:cNvSpPr>
            <a:spLocks noGrp="1" noRot="1" noChangeAspect="1" noMove="1" noResize="1" noEditPoints="1" noAdjustHandles="1" noChangeArrowheads="1" noChangeShapeType="1" noTextEdit="1"/>
          </p:cNvSpPr>
          <p:nvPr/>
        </p:nvSpPr>
        <p:spPr>
          <a:xfrm>
            <a:off x="0" y="0"/>
            <a:ext cx="12192000" cy="6858000"/>
          </a:xfrm>
          <a:prstGeom prst="rect">
            <a:avLst/>
          </a:prstGeom>
          <a:solidFill>
            <a:srgbClr val="AEAEAE">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dirty="0"/>
          </a:p>
        </p:txBody>
      </p:sp>
      <p:pic>
        <p:nvPicPr>
          <p:cNvPr id="30726" name="Picture 3" descr="Different coloured question marks">
            <a:extLst>
              <a:ext uri="{FF2B5EF4-FFF2-40B4-BE49-F238E27FC236}">
                <a16:creationId xmlns:a16="http://schemas.microsoft.com/office/drawing/2014/main" id="{B5BFA459-8EF5-715D-B135-5455E60D5488}"/>
              </a:ext>
            </a:extLst>
          </p:cNvPr>
          <p:cNvPicPr>
            <a:picLocks noChangeAspect="1" noChangeArrowheads="1"/>
          </p:cNvPicPr>
          <p:nvPr/>
        </p:nvPicPr>
        <p:blipFill>
          <a:blip r:embed="rId4">
            <a:extLst>
              <a:ext uri="{28A0092B-C50C-407E-A947-70E740481C1C}">
                <a14:useLocalDpi xmlns:a14="http://schemas.microsoft.com/office/drawing/2010/main" val="0"/>
              </a:ext>
            </a:extLst>
          </a:blip>
          <a:srcRect l="15620" r="19533"/>
          <a:stretch>
            <a:fillRect/>
          </a:stretch>
        </p:blipFill>
        <p:spPr bwMode="auto">
          <a:xfrm>
            <a:off x="4286250" y="0"/>
            <a:ext cx="790575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useBgFill="1">
        <p:nvSpPr>
          <p:cNvPr id="16" name="Freeform: Shape 15" descr="&quot;&quot;">
            <a:extLst>
              <a:ext uri="{FF2B5EF4-FFF2-40B4-BE49-F238E27FC236}">
                <a16:creationId xmlns:a16="http://schemas.microsoft.com/office/drawing/2014/main" id="{D64E01CF-CCE1-70B5-2629-EB0BD0CAA79D}"/>
              </a:ext>
            </a:extLst>
          </p:cNvPr>
          <p:cNvSpPr>
            <a:spLocks noGrp="1" noRot="1" noChangeAspect="1" noMove="1" noResize="1" noEditPoints="1" noAdjustHandles="1" noChangeArrowheads="1" noChangeShapeType="1" noTextEdit="1"/>
          </p:cNvSpPr>
          <p:nvPr/>
        </p:nvSpPr>
        <p:spPr>
          <a:xfrm>
            <a:off x="0" y="0"/>
            <a:ext cx="5592763" cy="6858000"/>
          </a:xfrm>
          <a:custGeom>
            <a:avLst/>
            <a:gdLst>
              <a:gd name="connsiteX0" fmla="*/ 4912746 w 5592970"/>
              <a:gd name="connsiteY0" fmla="*/ 2355321 h 6897159"/>
              <a:gd name="connsiteX1" fmla="*/ 4714738 w 5592970"/>
              <a:gd name="connsiteY1" fmla="*/ 2553329 h 6897159"/>
              <a:gd name="connsiteX2" fmla="*/ 4912746 w 5592970"/>
              <a:gd name="connsiteY2" fmla="*/ 2751337 h 6897159"/>
              <a:gd name="connsiteX3" fmla="*/ 5110754 w 5592970"/>
              <a:gd name="connsiteY3" fmla="*/ 2553329 h 6897159"/>
              <a:gd name="connsiteX4" fmla="*/ 4912746 w 5592970"/>
              <a:gd name="connsiteY4" fmla="*/ 2355321 h 6897159"/>
              <a:gd name="connsiteX5" fmla="*/ 4769785 w 5592970"/>
              <a:gd name="connsiteY5" fmla="*/ 1301525 h 6897159"/>
              <a:gd name="connsiteX6" fmla="*/ 4358192 w 5592970"/>
              <a:gd name="connsiteY6" fmla="*/ 1713118 h 6897159"/>
              <a:gd name="connsiteX7" fmla="*/ 4769785 w 5592970"/>
              <a:gd name="connsiteY7" fmla="*/ 2124711 h 6897159"/>
              <a:gd name="connsiteX8" fmla="*/ 5181378 w 5592970"/>
              <a:gd name="connsiteY8" fmla="*/ 1713118 h 6897159"/>
              <a:gd name="connsiteX9" fmla="*/ 4769785 w 5592970"/>
              <a:gd name="connsiteY9" fmla="*/ 1301525 h 6897159"/>
              <a:gd name="connsiteX10" fmla="*/ 1485712 w 5592970"/>
              <a:gd name="connsiteY10" fmla="*/ 0 h 6897159"/>
              <a:gd name="connsiteX11" fmla="*/ 1911850 w 5592970"/>
              <a:gd name="connsiteY11" fmla="*/ 0 h 6897159"/>
              <a:gd name="connsiteX12" fmla="*/ 4693359 w 5592970"/>
              <a:gd name="connsiteY12" fmla="*/ 0 h 6897159"/>
              <a:gd name="connsiteX13" fmla="*/ 4687196 w 5592970"/>
              <a:gd name="connsiteY13" fmla="*/ 186052 h 6897159"/>
              <a:gd name="connsiteX14" fmla="*/ 4689492 w 5592970"/>
              <a:gd name="connsiteY14" fmla="*/ 422393 h 6897159"/>
              <a:gd name="connsiteX15" fmla="*/ 5029277 w 5592970"/>
              <a:gd name="connsiteY15" fmla="*/ 1074198 h 6897159"/>
              <a:gd name="connsiteX16" fmla="*/ 5368989 w 5592970"/>
              <a:gd name="connsiteY16" fmla="*/ 2604190 h 6897159"/>
              <a:gd name="connsiteX17" fmla="*/ 5030698 w 5592970"/>
              <a:gd name="connsiteY17" fmla="*/ 3182337 h 6897159"/>
              <a:gd name="connsiteX18" fmla="*/ 4910556 w 5592970"/>
              <a:gd name="connsiteY18" fmla="*/ 4667756 h 6897159"/>
              <a:gd name="connsiteX19" fmla="*/ 5374561 w 5592970"/>
              <a:gd name="connsiteY19" fmla="*/ 5703238 h 6897159"/>
              <a:gd name="connsiteX20" fmla="*/ 5591170 w 5592970"/>
              <a:gd name="connsiteY20" fmla="*/ 6745970 h 6897159"/>
              <a:gd name="connsiteX21" fmla="*/ 5592970 w 5592970"/>
              <a:gd name="connsiteY21" fmla="*/ 6897158 h 6897159"/>
              <a:gd name="connsiteX22" fmla="*/ 2734191 w 5592970"/>
              <a:gd name="connsiteY22" fmla="*/ 6897158 h 6897159"/>
              <a:gd name="connsiteX23" fmla="*/ 2734191 w 5592970"/>
              <a:gd name="connsiteY23" fmla="*/ 6897159 h 6897159"/>
              <a:gd name="connsiteX24" fmla="*/ 0 w 5592970"/>
              <a:gd name="connsiteY24" fmla="*/ 6897159 h 6897159"/>
              <a:gd name="connsiteX25" fmla="*/ 0 w 5592970"/>
              <a:gd name="connsiteY25" fmla="*/ 1 h 6897159"/>
              <a:gd name="connsiteX26" fmla="*/ 1485712 w 5592970"/>
              <a:gd name="connsiteY26" fmla="*/ 1 h 68971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5592970" h="6897159">
                <a:moveTo>
                  <a:pt x="4912746" y="2355321"/>
                </a:moveTo>
                <a:cubicBezTo>
                  <a:pt x="4803389" y="2355321"/>
                  <a:pt x="4714738" y="2443972"/>
                  <a:pt x="4714738" y="2553329"/>
                </a:cubicBezTo>
                <a:cubicBezTo>
                  <a:pt x="4714738" y="2662686"/>
                  <a:pt x="4803389" y="2751337"/>
                  <a:pt x="4912746" y="2751337"/>
                </a:cubicBezTo>
                <a:cubicBezTo>
                  <a:pt x="5022103" y="2751337"/>
                  <a:pt x="5110754" y="2662686"/>
                  <a:pt x="5110754" y="2553329"/>
                </a:cubicBezTo>
                <a:cubicBezTo>
                  <a:pt x="5110754" y="2443972"/>
                  <a:pt x="5022103" y="2355321"/>
                  <a:pt x="4912746" y="2355321"/>
                </a:cubicBezTo>
                <a:close/>
                <a:moveTo>
                  <a:pt x="4769785" y="1301525"/>
                </a:moveTo>
                <a:cubicBezTo>
                  <a:pt x="4542468" y="1301525"/>
                  <a:pt x="4358192" y="1485801"/>
                  <a:pt x="4358192" y="1713118"/>
                </a:cubicBezTo>
                <a:cubicBezTo>
                  <a:pt x="4358192" y="1940435"/>
                  <a:pt x="4542468" y="2124711"/>
                  <a:pt x="4769785" y="2124711"/>
                </a:cubicBezTo>
                <a:cubicBezTo>
                  <a:pt x="4997102" y="2124711"/>
                  <a:pt x="5181378" y="1940435"/>
                  <a:pt x="5181378" y="1713118"/>
                </a:cubicBezTo>
                <a:cubicBezTo>
                  <a:pt x="5181378" y="1485801"/>
                  <a:pt x="4997102" y="1301525"/>
                  <a:pt x="4769785" y="1301525"/>
                </a:cubicBezTo>
                <a:close/>
                <a:moveTo>
                  <a:pt x="1485712" y="0"/>
                </a:moveTo>
                <a:lnTo>
                  <a:pt x="1911850" y="0"/>
                </a:lnTo>
                <a:lnTo>
                  <a:pt x="4693359" y="0"/>
                </a:lnTo>
                <a:lnTo>
                  <a:pt x="4687196" y="186052"/>
                </a:lnTo>
                <a:cubicBezTo>
                  <a:pt x="4686166" y="265025"/>
                  <a:pt x="4686829" y="343862"/>
                  <a:pt x="4689492" y="422393"/>
                </a:cubicBezTo>
                <a:cubicBezTo>
                  <a:pt x="4699496" y="713539"/>
                  <a:pt x="4872938" y="896626"/>
                  <a:pt x="5029277" y="1074198"/>
                </a:cubicBezTo>
                <a:cubicBezTo>
                  <a:pt x="5418992" y="1516672"/>
                  <a:pt x="5551614" y="2043761"/>
                  <a:pt x="5368989" y="2604190"/>
                </a:cubicBezTo>
                <a:cubicBezTo>
                  <a:pt x="5298163" y="2821542"/>
                  <a:pt x="5160452" y="3010355"/>
                  <a:pt x="5030698" y="3182337"/>
                </a:cubicBezTo>
                <a:cubicBezTo>
                  <a:pt x="4682698" y="3643429"/>
                  <a:pt x="4696957" y="4178177"/>
                  <a:pt x="4910556" y="4667756"/>
                </a:cubicBezTo>
                <a:cubicBezTo>
                  <a:pt x="5062728" y="5015306"/>
                  <a:pt x="5245193" y="5341884"/>
                  <a:pt x="5374561" y="5703238"/>
                </a:cubicBezTo>
                <a:cubicBezTo>
                  <a:pt x="5500512" y="6053410"/>
                  <a:pt x="5575240" y="6402760"/>
                  <a:pt x="5591170" y="6745970"/>
                </a:cubicBezTo>
                <a:lnTo>
                  <a:pt x="5592970" y="6897158"/>
                </a:lnTo>
                <a:lnTo>
                  <a:pt x="2734191" y="6897158"/>
                </a:lnTo>
                <a:lnTo>
                  <a:pt x="2734191" y="6897159"/>
                </a:lnTo>
                <a:lnTo>
                  <a:pt x="0" y="6897159"/>
                </a:lnTo>
                <a:lnTo>
                  <a:pt x="0" y="1"/>
                </a:lnTo>
                <a:lnTo>
                  <a:pt x="1485712" y="1"/>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a:p>
        </p:txBody>
      </p:sp>
      <p:sp>
        <p:nvSpPr>
          <p:cNvPr id="30728" name="Title 1">
            <a:extLst>
              <a:ext uri="{FF2B5EF4-FFF2-40B4-BE49-F238E27FC236}">
                <a16:creationId xmlns:a16="http://schemas.microsoft.com/office/drawing/2014/main" id="{5357715C-F7C2-3200-0327-0C94D7CAAF4B}"/>
              </a:ext>
            </a:extLst>
          </p:cNvPr>
          <p:cNvSpPr>
            <a:spLocks noGrp="1" noChangeArrowheads="1"/>
          </p:cNvSpPr>
          <p:nvPr>
            <p:ph type="title"/>
          </p:nvPr>
        </p:nvSpPr>
        <p:spPr>
          <a:xfrm>
            <a:off x="690563" y="1122363"/>
            <a:ext cx="3541712" cy="2387600"/>
          </a:xfrm>
        </p:spPr>
        <p:txBody>
          <a:bodyPr/>
          <a:lstStyle/>
          <a:p>
            <a:pPr eaLnBrk="1" hangingPunct="1"/>
            <a:r>
              <a:rPr lang="en-US" altLang="en-US" sz="5000"/>
              <a:t>Over to you: any questions?</a:t>
            </a:r>
          </a:p>
        </p:txBody>
      </p:sp>
      <p:pic>
        <p:nvPicPr>
          <p:cNvPr id="4" name="Audio 3">
            <a:hlinkClick r:id="" action="ppaction://media"/>
            <a:extLst>
              <a:ext uri="{FF2B5EF4-FFF2-40B4-BE49-F238E27FC236}">
                <a16:creationId xmlns:a16="http://schemas.microsoft.com/office/drawing/2014/main" id="{03A4EF64-5C85-1688-BA67-B95D1B4E8943}"/>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87500" t="-287500" r="-287500" b="-287500"/>
          <a:stretch>
            <a:fillRect/>
          </a:stretch>
        </p:blipFill>
        <p:spPr>
          <a:xfrm>
            <a:off x="10052304" y="4718304"/>
            <a:ext cx="2057400" cy="2057400"/>
          </a:xfrm>
          <a:prstGeom prst="ellipse">
            <a:avLst/>
          </a:prstGeom>
        </p:spPr>
      </p:pic>
    </p:spTree>
  </p:cSld>
  <p:clrMapOvr>
    <a:masterClrMapping/>
  </p:clrMapOvr>
  <p:transition spd="slow" advTm="10561"/>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Title 1">
            <a:extLst>
              <a:ext uri="{FF2B5EF4-FFF2-40B4-BE49-F238E27FC236}">
                <a16:creationId xmlns:a16="http://schemas.microsoft.com/office/drawing/2014/main" id="{0A64EA7B-2862-E436-B824-4DA4185D2B87}"/>
              </a:ext>
            </a:extLst>
          </p:cNvPr>
          <p:cNvSpPr>
            <a:spLocks noGrp="1" noChangeArrowheads="1"/>
          </p:cNvSpPr>
          <p:nvPr>
            <p:ph type="title"/>
          </p:nvPr>
        </p:nvSpPr>
        <p:spPr/>
        <p:txBody>
          <a:bodyPr/>
          <a:lstStyle/>
          <a:p>
            <a:pPr eaLnBrk="1" hangingPunct="1"/>
            <a:r>
              <a:rPr lang="en-GB" altLang="en-US" dirty="0"/>
              <a:t>Next time: Writing essays</a:t>
            </a:r>
          </a:p>
        </p:txBody>
      </p:sp>
      <p:sp>
        <p:nvSpPr>
          <p:cNvPr id="3" name="Content Placeholder 2">
            <a:extLst>
              <a:ext uri="{FF2B5EF4-FFF2-40B4-BE49-F238E27FC236}">
                <a16:creationId xmlns:a16="http://schemas.microsoft.com/office/drawing/2014/main" id="{50A2E39F-1289-B21A-33A8-1CD731102761}"/>
              </a:ext>
            </a:extLst>
          </p:cNvPr>
          <p:cNvSpPr>
            <a:spLocks noGrp="1"/>
          </p:cNvSpPr>
          <p:nvPr>
            <p:ph idx="1"/>
          </p:nvPr>
        </p:nvSpPr>
        <p:spPr/>
        <p:txBody>
          <a:bodyPr rtlCol="0">
            <a:normAutofit/>
          </a:bodyPr>
          <a:lstStyle/>
          <a:p>
            <a:pPr eaLnBrk="1" fontAlgn="auto" hangingPunct="1">
              <a:spcAft>
                <a:spcPts val="0"/>
              </a:spcAft>
              <a:buClr>
                <a:schemeClr val="accent5"/>
              </a:buClr>
              <a:defRPr/>
            </a:pPr>
            <a:r>
              <a:rPr lang="en-GB" dirty="0"/>
              <a:t>As always – email me if you have any questions!</a:t>
            </a:r>
          </a:p>
        </p:txBody>
      </p:sp>
    </p:spTree>
  </p:cSld>
  <p:clrMapOvr>
    <a:masterClrMapping/>
  </p:clrMapOvr>
  <p:transition spd="slow" advTm="44143"/>
</p:sld>
</file>

<file path=ppt/theme/theme1.xml><?xml version="1.0" encoding="utf-8"?>
<a:theme xmlns:a="http://schemas.openxmlformats.org/drawingml/2006/main" name="SplashVTI">
  <a:themeElements>
    <a:clrScheme name="Custom 11">
      <a:dk1>
        <a:srgbClr val="262626"/>
      </a:dk1>
      <a:lt1>
        <a:sysClr val="window" lastClr="FFFFFF"/>
      </a:lt1>
      <a:dk2>
        <a:srgbClr val="2F333D"/>
      </a:dk2>
      <a:lt2>
        <a:srgbClr val="E9F3F3"/>
      </a:lt2>
      <a:accent1>
        <a:srgbClr val="1EBE9B"/>
      </a:accent1>
      <a:accent2>
        <a:srgbClr val="FD8686"/>
      </a:accent2>
      <a:accent3>
        <a:srgbClr val="0AC8AD"/>
      </a:accent3>
      <a:accent4>
        <a:srgbClr val="E69500"/>
      </a:accent4>
      <a:accent5>
        <a:srgbClr val="EC4E70"/>
      </a:accent5>
      <a:accent6>
        <a:srgbClr val="794DFF"/>
      </a:accent6>
      <a:hlink>
        <a:srgbClr val="3E8FF1"/>
      </a:hlink>
      <a:folHlink>
        <a:srgbClr val="939393"/>
      </a:folHlink>
    </a:clrScheme>
    <a:fontScheme name="Custom 23">
      <a:majorFont>
        <a:latin typeface="Posterama"/>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SplashVTI" id="{CD38C481-21EC-466B-953B-A1440B42712A}" vid="{D3E4813C-1D98-48C2-AF59-2D0D78E2550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969</Words>
  <Application>Microsoft Office PowerPoint</Application>
  <PresentationFormat>Widescreen</PresentationFormat>
  <Paragraphs>74</Paragraphs>
  <Slides>16</Slides>
  <Notes>4</Notes>
  <HiddenSlides>0</HiddenSlides>
  <MMClips>1</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16</vt:i4>
      </vt:variant>
    </vt:vector>
  </HeadingPairs>
  <TitlesOfParts>
    <vt:vector size="22" baseType="lpstr">
      <vt:lpstr>Aptos</vt:lpstr>
      <vt:lpstr>Arial</vt:lpstr>
      <vt:lpstr>Avenir Next LT Pro</vt:lpstr>
      <vt:lpstr>Blackadder ITC</vt:lpstr>
      <vt:lpstr>Posterama</vt:lpstr>
      <vt:lpstr>SplashVTI</vt:lpstr>
      <vt:lpstr>HPFY301: Academic Survival Skills  Session 18: Presentation skills</vt:lpstr>
      <vt:lpstr>Last session - review</vt:lpstr>
      <vt:lpstr>Presentation skills</vt:lpstr>
      <vt:lpstr>Pros and cons of PowerPoint</vt:lpstr>
      <vt:lpstr>Presentation software</vt:lpstr>
      <vt:lpstr>ABC of PowerPoint</vt:lpstr>
      <vt:lpstr>Tips for effective slides</vt:lpstr>
      <vt:lpstr>Tips for effective slides</vt:lpstr>
      <vt:lpstr>Tips for effective slides</vt:lpstr>
      <vt:lpstr>Poor slides</vt:lpstr>
      <vt:lpstr>Layout</vt:lpstr>
      <vt:lpstr>Tips for effective presentations</vt:lpstr>
      <vt:lpstr>During the presentation</vt:lpstr>
      <vt:lpstr>During the presentation</vt:lpstr>
      <vt:lpstr>Over to you: any questions?</vt:lpstr>
      <vt:lpstr>Next time: Writing essays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Rhian Keyse</dc:creator>
  <cp:lastModifiedBy>Rhian Keyse</cp:lastModifiedBy>
  <cp:revision>24</cp:revision>
  <dcterms:created xsi:type="dcterms:W3CDTF">2024-09-11T12:44:55Z</dcterms:created>
  <dcterms:modified xsi:type="dcterms:W3CDTF">2025-03-03T07:00:29Z</dcterms:modified>
</cp:coreProperties>
</file>