
<file path=[Content_Types].xml><?xml version="1.0" encoding="utf-8"?>
<Types xmlns="http://schemas.openxmlformats.org/package/2006/content-types">
  <Default Extension="bin" ContentType="application/vnd.openxmlformats-officedocument.oleObject"/>
  <Default Extension="emf" ContentType="image/x-emf"/>
  <Default Extension="gif" ContentType="image/gif"/>
  <Default Extension="jpeg" ContentType="image/jpeg"/>
  <Default Extension="png" ContentType="image/png"/>
  <Default Extension="rels" ContentType="application/vnd.openxmlformats-package.relationships+xml"/>
  <Default Extension="tmp" ContentType="image/png"/>
  <Default Extension="wmf" ContentType="image/x-wmf"/>
  <Default Extension="xlsx" ContentType="application/vnd.openxmlformats-officedocument.spreadsheetml.sheet"/>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charts/chart1.xml" ContentType="application/vnd.openxmlformats-officedocument.drawingml.chart+xml"/>
  <Override PartName="/ppt/charts/chart2.xml" ContentType="application/vnd.openxmlformats-officedocument.drawingml.chart+xml"/>
  <Override PartName="/ppt/drawings/drawing1.xml" ContentType="application/vnd.openxmlformats-officedocument.drawingml.chartshapes+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671" r:id="rId4"/>
  </p:sldMasterIdLst>
  <p:notesMasterIdLst>
    <p:notesMasterId r:id="rId36"/>
  </p:notesMasterIdLst>
  <p:sldIdLst>
    <p:sldId id="256" r:id="rId5"/>
    <p:sldId id="353" r:id="rId6"/>
    <p:sldId id="371" r:id="rId7"/>
    <p:sldId id="351" r:id="rId8"/>
    <p:sldId id="350" r:id="rId9"/>
    <p:sldId id="352" r:id="rId10"/>
    <p:sldId id="259" r:id="rId11"/>
    <p:sldId id="356" r:id="rId12"/>
    <p:sldId id="262" r:id="rId13"/>
    <p:sldId id="358" r:id="rId14"/>
    <p:sldId id="360" r:id="rId15"/>
    <p:sldId id="275" r:id="rId16"/>
    <p:sldId id="357" r:id="rId17"/>
    <p:sldId id="276" r:id="rId18"/>
    <p:sldId id="368" r:id="rId19"/>
    <p:sldId id="345" r:id="rId20"/>
    <p:sldId id="293" r:id="rId21"/>
    <p:sldId id="363" r:id="rId22"/>
    <p:sldId id="267" r:id="rId23"/>
    <p:sldId id="265" r:id="rId24"/>
    <p:sldId id="277" r:id="rId25"/>
    <p:sldId id="266" r:id="rId26"/>
    <p:sldId id="364" r:id="rId27"/>
    <p:sldId id="369" r:id="rId28"/>
    <p:sldId id="346" r:id="rId29"/>
    <p:sldId id="279" r:id="rId30"/>
    <p:sldId id="280" r:id="rId31"/>
    <p:sldId id="365" r:id="rId32"/>
    <p:sldId id="370" r:id="rId33"/>
    <p:sldId id="281" r:id="rId34"/>
    <p:sldId id="372" r:id="rId35"/>
  </p:sldIdLst>
  <p:sldSz cx="12192000" cy="6858000"/>
  <p:notesSz cx="6669088" cy="97536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E6E6E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4978" autoAdjust="0"/>
    <p:restoredTop sz="81724" autoAdjust="0"/>
  </p:normalViewPr>
  <p:slideViewPr>
    <p:cSldViewPr snapToGrid="0">
      <p:cViewPr varScale="1">
        <p:scale>
          <a:sx n="83" d="100"/>
          <a:sy n="83" d="100"/>
        </p:scale>
        <p:origin x="525" y="45"/>
      </p:cViewPr>
      <p:guideLst/>
    </p:cSldViewPr>
  </p:slideViewPr>
  <p:outlineViewPr>
    <p:cViewPr>
      <p:scale>
        <a:sx n="33" d="100"/>
        <a:sy n="33" d="100"/>
      </p:scale>
      <p:origin x="0" y="0"/>
    </p:cViewPr>
  </p:outlin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theme" Target="theme/theme1.xml"/><Relationship Id="rId21" Type="http://schemas.openxmlformats.org/officeDocument/2006/relationships/slide" Target="slides/slide17.xml"/><Relationship Id="rId34" Type="http://schemas.openxmlformats.org/officeDocument/2006/relationships/slide" Target="slides/slide30.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microsoft.com/office/2016/11/relationships/changesInfo" Target="changesInfos/changesInfo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presProps" Target="presProps.xml"/><Relationship Id="rId40" Type="http://schemas.openxmlformats.org/officeDocument/2006/relationships/tableStyles" Target="tableStyle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notesMaster" Target="notesMasters/notesMaster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viewProps" Target="viewProp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wa Kazimierska" userId="8edb7084-dccb-4d8f-9cfb-38098ea1d667" providerId="ADAL" clId="{B4380C4B-0409-4BC0-B1F0-F0460BAB9C68}"/>
    <pc:docChg chg="delSld">
      <pc:chgData name="Ewa Kazimierska" userId="8edb7084-dccb-4d8f-9cfb-38098ea1d667" providerId="ADAL" clId="{B4380C4B-0409-4BC0-B1F0-F0460BAB9C68}" dt="2024-11-26T08:53:36.459" v="0" actId="47"/>
      <pc:docMkLst>
        <pc:docMk/>
      </pc:docMkLst>
      <pc:sldChg chg="del">
        <pc:chgData name="Ewa Kazimierska" userId="8edb7084-dccb-4d8f-9cfb-38098ea1d667" providerId="ADAL" clId="{B4380C4B-0409-4BC0-B1F0-F0460BAB9C68}" dt="2024-11-26T08:53:36.459" v="0" actId="47"/>
        <pc:sldMkLst>
          <pc:docMk/>
          <pc:sldMk cId="1037080449" sldId="373"/>
        </pc:sldMkLst>
      </pc:sldChg>
    </pc:docChg>
  </pc:docChgLst>
</pc:chgInfo>
</file>

<file path=ppt/charts/_rels/chart1.xml.rels><?xml version="1.0" encoding="UTF-8" standalone="yes"?>
<Relationships xmlns="http://schemas.openxmlformats.org/package/2006/relationships"><Relationship Id="rId1" Type="http://schemas.openxmlformats.org/officeDocument/2006/relationships/package" Target="../embeddings/Microsoft_Excel_Worksheet.xlsx"/></Relationships>
</file>

<file path=ppt/charts/_rels/chart2.xml.rels><?xml version="1.0" encoding="UTF-8" standalone="yes"?>
<Relationships xmlns="http://schemas.openxmlformats.org/package/2006/relationships"><Relationship Id="rId2" Type="http://schemas.openxmlformats.org/officeDocument/2006/relationships/chartUserShapes" Target="../drawings/drawing1.xml"/><Relationship Id="rId1" Type="http://schemas.openxmlformats.org/officeDocument/2006/relationships/package" Target="../embeddings/Microsoft_Excel_Worksheet1.xlsx"/></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solidFill>
          <a:srgbClr val="C0C0C0"/>
        </a:solidFill>
        <a:ln w="3175">
          <a:solidFill>
            <a:schemeClr val="tx1"/>
          </a:solidFill>
          <a:prstDash val="solid"/>
        </a:ln>
      </c:spPr>
    </c:floor>
    <c:sideWall>
      <c:thickness val="0"/>
      <c:spPr>
        <a:noFill/>
        <a:ln w="12700">
          <a:solidFill>
            <a:schemeClr val="tx1"/>
          </a:solidFill>
          <a:prstDash val="solid"/>
        </a:ln>
      </c:spPr>
    </c:sideWall>
    <c:backWall>
      <c:thickness val="0"/>
      <c:spPr>
        <a:noFill/>
        <a:ln w="12700">
          <a:solidFill>
            <a:schemeClr val="tx1"/>
          </a:solidFill>
          <a:prstDash val="solid"/>
        </a:ln>
      </c:spPr>
    </c:backWall>
    <c:plotArea>
      <c:layout/>
      <c:bar3DChart>
        <c:barDir val="col"/>
        <c:grouping val="clustered"/>
        <c:varyColors val="0"/>
        <c:dLbls>
          <c:showLegendKey val="0"/>
          <c:showVal val="0"/>
          <c:showCatName val="0"/>
          <c:showSerName val="0"/>
          <c:showPercent val="0"/>
          <c:showBubbleSize val="0"/>
        </c:dLbls>
        <c:gapWidth val="150"/>
        <c:gapDepth val="0"/>
        <c:shape val="box"/>
        <c:axId val="198550096"/>
        <c:axId val="1"/>
        <c:axId val="0"/>
      </c:bar3DChart>
      <c:catAx>
        <c:axId val="198550096"/>
        <c:scaling>
          <c:orientation val="minMax"/>
        </c:scaling>
        <c:delete val="0"/>
        <c:axPos val="b"/>
        <c:majorTickMark val="out"/>
        <c:minorTickMark val="none"/>
        <c:tickLblPos val="low"/>
        <c:spPr>
          <a:ln w="3176">
            <a:solidFill>
              <a:schemeClr val="tx1"/>
            </a:solidFill>
            <a:prstDash val="solid"/>
          </a:ln>
        </c:spPr>
        <c:txPr>
          <a:bodyPr rot="0" vert="horz"/>
          <a:lstStyle/>
          <a:p>
            <a:pPr>
              <a:defRPr sz="1800" b="1" i="0" u="none" strike="noStrike" baseline="0">
                <a:solidFill>
                  <a:schemeClr val="tx1"/>
                </a:solidFill>
                <a:latin typeface="Times New Roman"/>
                <a:ea typeface="Times New Roman"/>
                <a:cs typeface="Times New Roman"/>
              </a:defRPr>
            </a:pPr>
            <a:endParaRPr lang="en-US"/>
          </a:p>
        </c:txPr>
        <c:crossAx val="1"/>
        <c:crosses val="autoZero"/>
        <c:auto val="1"/>
        <c:lblAlgn val="ctr"/>
        <c:lblOffset val="100"/>
        <c:tickMarkSkip val="1"/>
        <c:noMultiLvlLbl val="0"/>
      </c:catAx>
      <c:valAx>
        <c:axId val="1"/>
        <c:scaling>
          <c:orientation val="minMax"/>
        </c:scaling>
        <c:delete val="0"/>
        <c:axPos val="l"/>
        <c:majorGridlines>
          <c:spPr>
            <a:ln w="3176">
              <a:solidFill>
                <a:schemeClr val="tx1"/>
              </a:solidFill>
              <a:prstDash val="solid"/>
            </a:ln>
          </c:spPr>
        </c:majorGridlines>
        <c:majorTickMark val="out"/>
        <c:minorTickMark val="none"/>
        <c:tickLblPos val="nextTo"/>
        <c:spPr>
          <a:ln w="3176">
            <a:solidFill>
              <a:schemeClr val="tx1"/>
            </a:solidFill>
            <a:prstDash val="solid"/>
          </a:ln>
        </c:spPr>
        <c:txPr>
          <a:bodyPr rot="0" vert="horz"/>
          <a:lstStyle/>
          <a:p>
            <a:pPr>
              <a:defRPr sz="1800" b="1" i="0" u="none" strike="noStrike" baseline="0">
                <a:solidFill>
                  <a:schemeClr val="tx1"/>
                </a:solidFill>
                <a:latin typeface="Times New Roman"/>
                <a:ea typeface="Times New Roman"/>
                <a:cs typeface="Times New Roman"/>
              </a:defRPr>
            </a:pPr>
            <a:endParaRPr lang="en-US"/>
          </a:p>
        </c:txPr>
        <c:crossAx val="198550096"/>
        <c:crosses val="autoZero"/>
        <c:crossBetween val="between"/>
      </c:valAx>
      <c:spPr>
        <a:noFill/>
        <a:ln w="25407">
          <a:noFill/>
        </a:ln>
      </c:spPr>
    </c:plotArea>
    <c:legend>
      <c:legendPos val="r"/>
      <c:layout>
        <c:manualLayout>
          <c:xMode val="edge"/>
          <c:yMode val="edge"/>
          <c:x val="0.91587301587301584"/>
          <c:y val="0.44019138755980863"/>
          <c:w val="7.7777777777777779E-2"/>
          <c:h val="0.12200956937799043"/>
        </c:manualLayout>
      </c:layout>
      <c:overlay val="0"/>
      <c:spPr>
        <a:noFill/>
        <a:ln w="3176">
          <a:solidFill>
            <a:schemeClr val="tx1"/>
          </a:solidFill>
          <a:prstDash val="solid"/>
        </a:ln>
      </c:spPr>
      <c:txPr>
        <a:bodyPr/>
        <a:lstStyle/>
        <a:p>
          <a:pPr>
            <a:defRPr sz="1655" b="1" i="0" u="none" strike="noStrike" baseline="0">
              <a:solidFill>
                <a:schemeClr val="tx1"/>
              </a:solidFill>
              <a:latin typeface="Times New Roman"/>
              <a:ea typeface="Times New Roman"/>
              <a:cs typeface="Times New Roman"/>
            </a:defRPr>
          </a:pPr>
          <a:endParaRPr lang="en-US"/>
        </a:p>
      </c:txPr>
    </c:legend>
    <c:plotVisOnly val="1"/>
    <c:dispBlanksAs val="gap"/>
    <c:showDLblsOverMax val="0"/>
  </c:chart>
  <c:spPr>
    <a:noFill/>
    <a:ln>
      <a:noFill/>
    </a:ln>
  </c:spPr>
  <c:txPr>
    <a:bodyPr/>
    <a:lstStyle/>
    <a:p>
      <a:pPr>
        <a:defRPr sz="1800" b="1" i="0" u="none" strike="noStrike" baseline="0">
          <a:solidFill>
            <a:schemeClr val="tx1"/>
          </a:solidFill>
          <a:latin typeface="Times New Roman"/>
          <a:ea typeface="Times New Roman"/>
          <a:cs typeface="Times New Roman"/>
        </a:defRPr>
      </a:pPr>
      <a:endParaRPr lang="en-US"/>
    </a:p>
  </c:txPr>
  <c:externalData r:id="rId1">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a:lstStyle/>
          <a:p>
            <a:pPr>
              <a:defRPr sz="2000" b="1" i="0" u="none" strike="noStrike" baseline="0">
                <a:solidFill>
                  <a:schemeClr val="accent2"/>
                </a:solidFill>
                <a:latin typeface="Arial"/>
                <a:ea typeface="Arial"/>
                <a:cs typeface="Arial"/>
              </a:defRPr>
            </a:pPr>
            <a:r>
              <a:rPr lang="en-GB" sz="2000" dirty="0">
                <a:solidFill>
                  <a:schemeClr val="accent2"/>
                </a:solidFill>
              </a:rPr>
              <a:t>SR800 emission (4-5 microns)</a:t>
            </a:r>
          </a:p>
        </c:rich>
      </c:tx>
      <c:layout>
        <c:manualLayout>
          <c:xMode val="edge"/>
          <c:yMode val="edge"/>
          <c:x val="0.23354623241754224"/>
          <c:y val="5.4994045579983917E-3"/>
        </c:manualLayout>
      </c:layout>
      <c:overlay val="0"/>
      <c:spPr>
        <a:noFill/>
        <a:ln w="20266">
          <a:noFill/>
        </a:ln>
      </c:spPr>
    </c:title>
    <c:autoTitleDeleted val="0"/>
    <c:plotArea>
      <c:layout>
        <c:manualLayout>
          <c:layoutTarget val="inner"/>
          <c:xMode val="edge"/>
          <c:yMode val="edge"/>
          <c:x val="7.1955719557195569E-2"/>
          <c:y val="0.11235955056179775"/>
          <c:w val="0.91420664206642066"/>
          <c:h val="0.7752808988764045"/>
        </c:manualLayout>
      </c:layout>
      <c:scatterChart>
        <c:scatterStyle val="lineMarker"/>
        <c:varyColors val="0"/>
        <c:ser>
          <c:idx val="0"/>
          <c:order val="0"/>
          <c:tx>
            <c:v>Recovered</c:v>
          </c:tx>
          <c:spPr>
            <a:ln w="10133">
              <a:solidFill>
                <a:srgbClr val="000080"/>
              </a:solidFill>
              <a:prstDash val="solid"/>
            </a:ln>
          </c:spPr>
          <c:marker>
            <c:symbol val="none"/>
          </c:marker>
          <c:xVal>
            <c:numRef>
              <c:f>Sheet1!$K$2:$K$5000</c:f>
              <c:numCache>
                <c:formatCode>General</c:formatCode>
                <c:ptCount val="4999"/>
                <c:pt idx="0">
                  <c:v>-2.0280399999999998</c:v>
                </c:pt>
                <c:pt idx="1">
                  <c:v>-2.0072999999999999</c:v>
                </c:pt>
                <c:pt idx="2">
                  <c:v>-1.9865599999999999</c:v>
                </c:pt>
                <c:pt idx="3">
                  <c:v>-1.9658199999999999</c:v>
                </c:pt>
                <c:pt idx="4">
                  <c:v>-1.9450799999999999</c:v>
                </c:pt>
                <c:pt idx="5">
                  <c:v>-1.9243399999999999</c:v>
                </c:pt>
                <c:pt idx="6">
                  <c:v>-1.9036</c:v>
                </c:pt>
                <c:pt idx="7">
                  <c:v>-1.88286</c:v>
                </c:pt>
                <c:pt idx="8">
                  <c:v>-1.86212</c:v>
                </c:pt>
                <c:pt idx="9">
                  <c:v>-1.84138</c:v>
                </c:pt>
                <c:pt idx="10">
                  <c:v>-1.82064</c:v>
                </c:pt>
                <c:pt idx="11">
                  <c:v>-1.7999000000000001</c:v>
                </c:pt>
                <c:pt idx="12">
                  <c:v>-1.7791599999999996</c:v>
                </c:pt>
                <c:pt idx="13">
                  <c:v>-1.7584199999999996</c:v>
                </c:pt>
                <c:pt idx="14">
                  <c:v>-1.7376799999999997</c:v>
                </c:pt>
                <c:pt idx="15">
                  <c:v>-1.7169399999999997</c:v>
                </c:pt>
                <c:pt idx="16">
                  <c:v>-1.6961999999999997</c:v>
                </c:pt>
                <c:pt idx="17">
                  <c:v>-1.6754599999999997</c:v>
                </c:pt>
                <c:pt idx="18">
                  <c:v>-1.6547199999999997</c:v>
                </c:pt>
                <c:pt idx="19">
                  <c:v>-1.6339799999999998</c:v>
                </c:pt>
                <c:pt idx="20">
                  <c:v>-1.6132399999999998</c:v>
                </c:pt>
                <c:pt idx="21">
                  <c:v>-1.5925</c:v>
                </c:pt>
                <c:pt idx="22">
                  <c:v>-1.5717599999999998</c:v>
                </c:pt>
                <c:pt idx="23">
                  <c:v>-1.5510199999999998</c:v>
                </c:pt>
                <c:pt idx="24">
                  <c:v>-1.5302799999999999</c:v>
                </c:pt>
                <c:pt idx="25">
                  <c:v>-1.5095399999999999</c:v>
                </c:pt>
                <c:pt idx="26">
                  <c:v>-1.4887999999999999</c:v>
                </c:pt>
                <c:pt idx="27">
                  <c:v>-1.4680599999999999</c:v>
                </c:pt>
                <c:pt idx="28">
                  <c:v>-1.4473199999999999</c:v>
                </c:pt>
                <c:pt idx="29">
                  <c:v>-1.42658</c:v>
                </c:pt>
                <c:pt idx="30">
                  <c:v>-1.40584</c:v>
                </c:pt>
                <c:pt idx="31">
                  <c:v>-1.3850999999999996</c:v>
                </c:pt>
                <c:pt idx="32">
                  <c:v>-1.3643599999999996</c:v>
                </c:pt>
                <c:pt idx="33">
                  <c:v>-1.3436199999999996</c:v>
                </c:pt>
                <c:pt idx="34">
                  <c:v>-1.3228799999999996</c:v>
                </c:pt>
                <c:pt idx="35">
                  <c:v>-1.3021399999999996</c:v>
                </c:pt>
                <c:pt idx="36">
                  <c:v>-1.2813999999999997</c:v>
                </c:pt>
                <c:pt idx="37">
                  <c:v>-1.2606599999999997</c:v>
                </c:pt>
                <c:pt idx="38">
                  <c:v>-1.2399199999999997</c:v>
                </c:pt>
                <c:pt idx="39">
                  <c:v>-1.2191799999999997</c:v>
                </c:pt>
                <c:pt idx="40">
                  <c:v>-1.1984399999999997</c:v>
                </c:pt>
                <c:pt idx="41">
                  <c:v>-1.1776999999999997</c:v>
                </c:pt>
                <c:pt idx="42">
                  <c:v>-1.1569599999999998</c:v>
                </c:pt>
                <c:pt idx="43">
                  <c:v>-1.1362199999999998</c:v>
                </c:pt>
                <c:pt idx="44">
                  <c:v>-1.1154799999999998</c:v>
                </c:pt>
                <c:pt idx="45">
                  <c:v>-1.0947399999999998</c:v>
                </c:pt>
                <c:pt idx="46">
                  <c:v>-1.0739999999999998</c:v>
                </c:pt>
                <c:pt idx="47">
                  <c:v>-1.0532599999999999</c:v>
                </c:pt>
                <c:pt idx="48">
                  <c:v>-1.0325199999999999</c:v>
                </c:pt>
                <c:pt idx="49">
                  <c:v>-1.0117799999999999</c:v>
                </c:pt>
                <c:pt idx="50">
                  <c:v>-0.99103999999999992</c:v>
                </c:pt>
                <c:pt idx="51">
                  <c:v>-0.97029999999999972</c:v>
                </c:pt>
                <c:pt idx="52">
                  <c:v>-0.94955999999999974</c:v>
                </c:pt>
                <c:pt idx="53">
                  <c:v>-0.92881999999999976</c:v>
                </c:pt>
                <c:pt idx="54">
                  <c:v>-0.90807999999999978</c:v>
                </c:pt>
                <c:pt idx="55">
                  <c:v>-0.8873399999999998</c:v>
                </c:pt>
                <c:pt idx="56">
                  <c:v>-0.86659999999999981</c:v>
                </c:pt>
                <c:pt idx="57">
                  <c:v>-0.84585999999999983</c:v>
                </c:pt>
                <c:pt idx="58">
                  <c:v>-0.82511999999999985</c:v>
                </c:pt>
                <c:pt idx="59">
                  <c:v>-0.80437999999999987</c:v>
                </c:pt>
                <c:pt idx="60">
                  <c:v>-0.78363999999999989</c:v>
                </c:pt>
                <c:pt idx="61">
                  <c:v>-0.76289999999999991</c:v>
                </c:pt>
                <c:pt idx="62">
                  <c:v>-0.74215999999999993</c:v>
                </c:pt>
                <c:pt idx="63">
                  <c:v>-0.72141999999999973</c:v>
                </c:pt>
                <c:pt idx="64">
                  <c:v>-0.70067999999999975</c:v>
                </c:pt>
                <c:pt idx="65">
                  <c:v>-0.67993999999999977</c:v>
                </c:pt>
                <c:pt idx="66">
                  <c:v>-0.65919999999999979</c:v>
                </c:pt>
                <c:pt idx="67">
                  <c:v>-0.63845999999999981</c:v>
                </c:pt>
                <c:pt idx="68">
                  <c:v>-0.61771999999999982</c:v>
                </c:pt>
                <c:pt idx="69">
                  <c:v>-0.59697999999999984</c:v>
                </c:pt>
                <c:pt idx="70">
                  <c:v>-0.57623999999999986</c:v>
                </c:pt>
                <c:pt idx="71">
                  <c:v>-0.55549999999999988</c:v>
                </c:pt>
                <c:pt idx="72">
                  <c:v>-0.5347599999999999</c:v>
                </c:pt>
                <c:pt idx="73">
                  <c:v>-0.51401999999999992</c:v>
                </c:pt>
                <c:pt idx="74">
                  <c:v>-0.49327999999999972</c:v>
                </c:pt>
                <c:pt idx="75">
                  <c:v>-0.47253999999999974</c:v>
                </c:pt>
                <c:pt idx="76">
                  <c:v>-0.45179999999999976</c:v>
                </c:pt>
                <c:pt idx="77">
                  <c:v>-0.43105999999999978</c:v>
                </c:pt>
                <c:pt idx="78">
                  <c:v>-0.4103199999999998</c:v>
                </c:pt>
                <c:pt idx="79">
                  <c:v>-0.38957999999999982</c:v>
                </c:pt>
                <c:pt idx="80">
                  <c:v>-0.36883999999999983</c:v>
                </c:pt>
                <c:pt idx="81">
                  <c:v>-0.34809999999999985</c:v>
                </c:pt>
                <c:pt idx="82">
                  <c:v>-0.32735999999999987</c:v>
                </c:pt>
                <c:pt idx="83">
                  <c:v>-0.30661999999999989</c:v>
                </c:pt>
                <c:pt idx="84">
                  <c:v>-0.28587999999999991</c:v>
                </c:pt>
                <c:pt idx="85">
                  <c:v>-0.26513999999999993</c:v>
                </c:pt>
                <c:pt idx="86">
                  <c:v>-0.24439999999999973</c:v>
                </c:pt>
                <c:pt idx="87">
                  <c:v>-0.22365999999999975</c:v>
                </c:pt>
                <c:pt idx="88">
                  <c:v>-0.20291999999999977</c:v>
                </c:pt>
                <c:pt idx="89">
                  <c:v>-0.18217999999999979</c:v>
                </c:pt>
                <c:pt idx="90">
                  <c:v>-0.16143999999999981</c:v>
                </c:pt>
                <c:pt idx="91">
                  <c:v>-0.14069999999999983</c:v>
                </c:pt>
                <c:pt idx="92">
                  <c:v>-0.11995999999999984</c:v>
                </c:pt>
                <c:pt idx="93">
                  <c:v>-9.9219999999999864E-2</c:v>
                </c:pt>
                <c:pt idx="94">
                  <c:v>-7.8479999999999883E-2</c:v>
                </c:pt>
                <c:pt idx="95">
                  <c:v>-5.7739999999999903E-2</c:v>
                </c:pt>
                <c:pt idx="96">
                  <c:v>-3.6999999999999922E-2</c:v>
                </c:pt>
                <c:pt idx="97">
                  <c:v>-1.6259999999999941E-2</c:v>
                </c:pt>
                <c:pt idx="98">
                  <c:v>4.4800000000000395E-3</c:v>
                </c:pt>
                <c:pt idx="99">
                  <c:v>2.522000000000002E-2</c:v>
                </c:pt>
                <c:pt idx="100">
                  <c:v>4.5960000000000001E-2</c:v>
                </c:pt>
                <c:pt idx="101">
                  <c:v>6.6699999999999982E-2</c:v>
                </c:pt>
                <c:pt idx="102">
                  <c:v>8.7439999999999962E-2</c:v>
                </c:pt>
                <c:pt idx="103">
                  <c:v>0.10818000000000039</c:v>
                </c:pt>
                <c:pt idx="104">
                  <c:v>0.12892000000000037</c:v>
                </c:pt>
                <c:pt idx="105">
                  <c:v>0.14966000000000035</c:v>
                </c:pt>
                <c:pt idx="106">
                  <c:v>0.17040000000000033</c:v>
                </c:pt>
                <c:pt idx="107">
                  <c:v>0.19114000000000031</c:v>
                </c:pt>
                <c:pt idx="108">
                  <c:v>0.21188000000000029</c:v>
                </c:pt>
                <c:pt idx="109">
                  <c:v>0.23262000000000027</c:v>
                </c:pt>
                <c:pt idx="110">
                  <c:v>0.25336000000000025</c:v>
                </c:pt>
                <c:pt idx="111">
                  <c:v>0.27410000000000023</c:v>
                </c:pt>
                <c:pt idx="112">
                  <c:v>0.29484000000000021</c:v>
                </c:pt>
                <c:pt idx="113">
                  <c:v>0.31558000000000019</c:v>
                </c:pt>
                <c:pt idx="114">
                  <c:v>0.33632000000000017</c:v>
                </c:pt>
                <c:pt idx="115">
                  <c:v>0.35706000000000016</c:v>
                </c:pt>
                <c:pt idx="116">
                  <c:v>0.37780000000000014</c:v>
                </c:pt>
                <c:pt idx="117">
                  <c:v>0.39854000000000012</c:v>
                </c:pt>
                <c:pt idx="118">
                  <c:v>0.4192800000000001</c:v>
                </c:pt>
                <c:pt idx="119">
                  <c:v>0.44002000000000008</c:v>
                </c:pt>
                <c:pt idx="120">
                  <c:v>0.46076000000000006</c:v>
                </c:pt>
                <c:pt idx="121">
                  <c:v>0.48150000000000004</c:v>
                </c:pt>
                <c:pt idx="122">
                  <c:v>0.50224000000000002</c:v>
                </c:pt>
                <c:pt idx="123">
                  <c:v>0.52298</c:v>
                </c:pt>
                <c:pt idx="124">
                  <c:v>0.54371999999999998</c:v>
                </c:pt>
                <c:pt idx="125">
                  <c:v>0.56445999999999996</c:v>
                </c:pt>
                <c:pt idx="126">
                  <c:v>0.58520000000000039</c:v>
                </c:pt>
                <c:pt idx="127">
                  <c:v>0.60594000000000037</c:v>
                </c:pt>
                <c:pt idx="128">
                  <c:v>0.62668000000000035</c:v>
                </c:pt>
                <c:pt idx="129">
                  <c:v>0.64742000000000033</c:v>
                </c:pt>
                <c:pt idx="130">
                  <c:v>0.66816000000000031</c:v>
                </c:pt>
                <c:pt idx="131">
                  <c:v>0.68890000000000029</c:v>
                </c:pt>
                <c:pt idx="132">
                  <c:v>0.70964000000000027</c:v>
                </c:pt>
                <c:pt idx="133">
                  <c:v>0.73038000000000025</c:v>
                </c:pt>
                <c:pt idx="134">
                  <c:v>0.75112000000000023</c:v>
                </c:pt>
                <c:pt idx="135">
                  <c:v>0.77186000000000021</c:v>
                </c:pt>
                <c:pt idx="136">
                  <c:v>0.79260000000000019</c:v>
                </c:pt>
                <c:pt idx="137">
                  <c:v>0.81334000000000017</c:v>
                </c:pt>
                <c:pt idx="138">
                  <c:v>0.83408000000000015</c:v>
                </c:pt>
                <c:pt idx="139">
                  <c:v>0.85482000000000014</c:v>
                </c:pt>
                <c:pt idx="140">
                  <c:v>0.87556000000000012</c:v>
                </c:pt>
                <c:pt idx="141">
                  <c:v>0.8963000000000001</c:v>
                </c:pt>
                <c:pt idx="142">
                  <c:v>0.91704000000000008</c:v>
                </c:pt>
                <c:pt idx="143">
                  <c:v>0.93778000000000006</c:v>
                </c:pt>
                <c:pt idx="144">
                  <c:v>0.95852000000000004</c:v>
                </c:pt>
                <c:pt idx="145">
                  <c:v>0.97926000000000002</c:v>
                </c:pt>
                <c:pt idx="146">
                  <c:v>1</c:v>
                </c:pt>
                <c:pt idx="147">
                  <c:v>1.02074</c:v>
                </c:pt>
                <c:pt idx="148">
                  <c:v>1.04148</c:v>
                </c:pt>
                <c:pt idx="149">
                  <c:v>1.0622200000000004</c:v>
                </c:pt>
                <c:pt idx="150">
                  <c:v>1.0829600000000004</c:v>
                </c:pt>
                <c:pt idx="151">
                  <c:v>1.1037000000000003</c:v>
                </c:pt>
                <c:pt idx="152">
                  <c:v>1.1244400000000003</c:v>
                </c:pt>
                <c:pt idx="153">
                  <c:v>1.1451800000000003</c:v>
                </c:pt>
                <c:pt idx="154">
                  <c:v>1.1659200000000003</c:v>
                </c:pt>
                <c:pt idx="155">
                  <c:v>1.1866600000000003</c:v>
                </c:pt>
                <c:pt idx="156">
                  <c:v>1.2074000000000003</c:v>
                </c:pt>
                <c:pt idx="157">
                  <c:v>1.2281400000000002</c:v>
                </c:pt>
                <c:pt idx="158">
                  <c:v>1.2488800000000002</c:v>
                </c:pt>
                <c:pt idx="159">
                  <c:v>1.2696200000000002</c:v>
                </c:pt>
                <c:pt idx="160">
                  <c:v>1.2903600000000002</c:v>
                </c:pt>
                <c:pt idx="161">
                  <c:v>1.3111000000000002</c:v>
                </c:pt>
                <c:pt idx="162">
                  <c:v>1.3318400000000001</c:v>
                </c:pt>
                <c:pt idx="163">
                  <c:v>1.3525800000000001</c:v>
                </c:pt>
                <c:pt idx="164">
                  <c:v>1.3733200000000001</c:v>
                </c:pt>
                <c:pt idx="165">
                  <c:v>1.3940600000000001</c:v>
                </c:pt>
                <c:pt idx="166">
                  <c:v>1.4148000000000001</c:v>
                </c:pt>
                <c:pt idx="167">
                  <c:v>1.43554</c:v>
                </c:pt>
                <c:pt idx="168">
                  <c:v>1.45628</c:v>
                </c:pt>
                <c:pt idx="169">
                  <c:v>1.47702</c:v>
                </c:pt>
                <c:pt idx="170">
                  <c:v>1.49776</c:v>
                </c:pt>
                <c:pt idx="171">
                  <c:v>1.5185</c:v>
                </c:pt>
                <c:pt idx="172">
                  <c:v>1.5392400000000004</c:v>
                </c:pt>
                <c:pt idx="173">
                  <c:v>1.5599800000000004</c:v>
                </c:pt>
                <c:pt idx="174">
                  <c:v>1.5807200000000003</c:v>
                </c:pt>
                <c:pt idx="175">
                  <c:v>1.6014600000000003</c:v>
                </c:pt>
                <c:pt idx="176">
                  <c:v>1.6222000000000003</c:v>
                </c:pt>
                <c:pt idx="177">
                  <c:v>1.6429400000000003</c:v>
                </c:pt>
                <c:pt idx="178">
                  <c:v>1.6636800000000003</c:v>
                </c:pt>
                <c:pt idx="179">
                  <c:v>1.6844200000000003</c:v>
                </c:pt>
                <c:pt idx="180">
                  <c:v>1.7051600000000002</c:v>
                </c:pt>
                <c:pt idx="181">
                  <c:v>1.7259000000000002</c:v>
                </c:pt>
                <c:pt idx="182">
                  <c:v>1.7466400000000002</c:v>
                </c:pt>
                <c:pt idx="183">
                  <c:v>1.7673800000000002</c:v>
                </c:pt>
                <c:pt idx="184">
                  <c:v>1.7881200000000002</c:v>
                </c:pt>
                <c:pt idx="185">
                  <c:v>1.8088600000000001</c:v>
                </c:pt>
                <c:pt idx="186">
                  <c:v>1.8296000000000001</c:v>
                </c:pt>
                <c:pt idx="187">
                  <c:v>1.8503400000000001</c:v>
                </c:pt>
                <c:pt idx="188">
                  <c:v>1.8710800000000001</c:v>
                </c:pt>
                <c:pt idx="189">
                  <c:v>1.8918200000000001</c:v>
                </c:pt>
                <c:pt idx="190">
                  <c:v>1.91256</c:v>
                </c:pt>
                <c:pt idx="191">
                  <c:v>1.9333</c:v>
                </c:pt>
                <c:pt idx="192">
                  <c:v>1.95404</c:v>
                </c:pt>
                <c:pt idx="193">
                  <c:v>1.97478</c:v>
                </c:pt>
                <c:pt idx="194">
                  <c:v>1.99552</c:v>
                </c:pt>
                <c:pt idx="195">
                  <c:v>2.0162599999999999</c:v>
                </c:pt>
                <c:pt idx="196">
                  <c:v>2.0369999999999999</c:v>
                </c:pt>
                <c:pt idx="197">
                  <c:v>2.0577399999999999</c:v>
                </c:pt>
                <c:pt idx="198">
                  <c:v>2.0784799999999999</c:v>
                </c:pt>
                <c:pt idx="199">
                  <c:v>2.0992199999999999</c:v>
                </c:pt>
                <c:pt idx="200">
                  <c:v>2.1199599999999998</c:v>
                </c:pt>
                <c:pt idx="201">
                  <c:v>2.1406999999999998</c:v>
                </c:pt>
                <c:pt idx="202">
                  <c:v>2.1614399999999998</c:v>
                </c:pt>
                <c:pt idx="203">
                  <c:v>2.1821799999999998</c:v>
                </c:pt>
                <c:pt idx="204">
                  <c:v>2.2029199999999998</c:v>
                </c:pt>
                <c:pt idx="205">
                  <c:v>2.2236599999999997</c:v>
                </c:pt>
                <c:pt idx="206">
                  <c:v>2.2444000000000006</c:v>
                </c:pt>
                <c:pt idx="207">
                  <c:v>2.2651400000000006</c:v>
                </c:pt>
                <c:pt idx="208">
                  <c:v>2.2858800000000006</c:v>
                </c:pt>
                <c:pt idx="209">
                  <c:v>2.3066200000000006</c:v>
                </c:pt>
                <c:pt idx="210">
                  <c:v>2.3273600000000005</c:v>
                </c:pt>
                <c:pt idx="211">
                  <c:v>2.3481000000000005</c:v>
                </c:pt>
                <c:pt idx="212">
                  <c:v>2.3688400000000005</c:v>
                </c:pt>
                <c:pt idx="213">
                  <c:v>2.3895800000000005</c:v>
                </c:pt>
                <c:pt idx="214">
                  <c:v>2.4103200000000005</c:v>
                </c:pt>
                <c:pt idx="215">
                  <c:v>2.4310600000000004</c:v>
                </c:pt>
                <c:pt idx="216">
                  <c:v>2.4518000000000004</c:v>
                </c:pt>
                <c:pt idx="217">
                  <c:v>2.4725400000000004</c:v>
                </c:pt>
                <c:pt idx="218">
                  <c:v>2.4932800000000004</c:v>
                </c:pt>
                <c:pt idx="219">
                  <c:v>2.5140200000000004</c:v>
                </c:pt>
                <c:pt idx="220">
                  <c:v>2.5347600000000003</c:v>
                </c:pt>
                <c:pt idx="221">
                  <c:v>2.5555000000000003</c:v>
                </c:pt>
                <c:pt idx="222">
                  <c:v>2.5762400000000003</c:v>
                </c:pt>
                <c:pt idx="223">
                  <c:v>2.5969800000000003</c:v>
                </c:pt>
                <c:pt idx="224">
                  <c:v>2.6177200000000003</c:v>
                </c:pt>
                <c:pt idx="225">
                  <c:v>2.6384600000000002</c:v>
                </c:pt>
                <c:pt idx="226">
                  <c:v>2.6592000000000002</c:v>
                </c:pt>
                <c:pt idx="227">
                  <c:v>2.6799400000000002</c:v>
                </c:pt>
                <c:pt idx="228">
                  <c:v>2.7006800000000002</c:v>
                </c:pt>
                <c:pt idx="229">
                  <c:v>2.7214200000000002</c:v>
                </c:pt>
                <c:pt idx="230">
                  <c:v>2.7421600000000002</c:v>
                </c:pt>
                <c:pt idx="231">
                  <c:v>2.7629000000000001</c:v>
                </c:pt>
                <c:pt idx="232">
                  <c:v>2.7836400000000001</c:v>
                </c:pt>
                <c:pt idx="233">
                  <c:v>2.8043800000000001</c:v>
                </c:pt>
                <c:pt idx="234">
                  <c:v>2.8251200000000001</c:v>
                </c:pt>
                <c:pt idx="235">
                  <c:v>2.8458600000000001</c:v>
                </c:pt>
                <c:pt idx="236">
                  <c:v>2.8666</c:v>
                </c:pt>
                <c:pt idx="237">
                  <c:v>2.88734</c:v>
                </c:pt>
                <c:pt idx="238">
                  <c:v>2.90808</c:v>
                </c:pt>
                <c:pt idx="239">
                  <c:v>2.92882</c:v>
                </c:pt>
                <c:pt idx="240">
                  <c:v>2.94956</c:v>
                </c:pt>
                <c:pt idx="241">
                  <c:v>2.9702999999999999</c:v>
                </c:pt>
                <c:pt idx="242">
                  <c:v>2.9910399999999999</c:v>
                </c:pt>
                <c:pt idx="243">
                  <c:v>3.0117799999999999</c:v>
                </c:pt>
                <c:pt idx="244">
                  <c:v>3.0325199999999999</c:v>
                </c:pt>
                <c:pt idx="245">
                  <c:v>3.0532599999999999</c:v>
                </c:pt>
                <c:pt idx="246">
                  <c:v>3.0739999999999998</c:v>
                </c:pt>
                <c:pt idx="247">
                  <c:v>3.0947399999999998</c:v>
                </c:pt>
                <c:pt idx="248">
                  <c:v>3.1154799999999998</c:v>
                </c:pt>
                <c:pt idx="249">
                  <c:v>3.1362199999999998</c:v>
                </c:pt>
                <c:pt idx="250">
                  <c:v>3.1569599999999998</c:v>
                </c:pt>
                <c:pt idx="251">
                  <c:v>3.1776999999999997</c:v>
                </c:pt>
                <c:pt idx="252">
                  <c:v>3.1984400000000006</c:v>
                </c:pt>
                <c:pt idx="253">
                  <c:v>3.2191800000000006</c:v>
                </c:pt>
                <c:pt idx="254">
                  <c:v>3.2399200000000006</c:v>
                </c:pt>
                <c:pt idx="255">
                  <c:v>3.2606600000000006</c:v>
                </c:pt>
                <c:pt idx="256">
                  <c:v>3.2814000000000005</c:v>
                </c:pt>
                <c:pt idx="257">
                  <c:v>3.3021400000000005</c:v>
                </c:pt>
                <c:pt idx="258">
                  <c:v>3.3228800000000005</c:v>
                </c:pt>
                <c:pt idx="259">
                  <c:v>3.3436200000000005</c:v>
                </c:pt>
                <c:pt idx="260">
                  <c:v>3.3643600000000005</c:v>
                </c:pt>
                <c:pt idx="261">
                  <c:v>3.3851000000000004</c:v>
                </c:pt>
                <c:pt idx="262">
                  <c:v>3.4058400000000004</c:v>
                </c:pt>
                <c:pt idx="263">
                  <c:v>3.4265800000000004</c:v>
                </c:pt>
                <c:pt idx="264">
                  <c:v>3.4473200000000004</c:v>
                </c:pt>
                <c:pt idx="265">
                  <c:v>3.4680600000000004</c:v>
                </c:pt>
                <c:pt idx="266">
                  <c:v>3.4888000000000003</c:v>
                </c:pt>
                <c:pt idx="267">
                  <c:v>3.5095400000000003</c:v>
                </c:pt>
                <c:pt idx="268">
                  <c:v>3.5302800000000003</c:v>
                </c:pt>
                <c:pt idx="269">
                  <c:v>3.5510200000000003</c:v>
                </c:pt>
                <c:pt idx="270">
                  <c:v>3.5717600000000003</c:v>
                </c:pt>
                <c:pt idx="271">
                  <c:v>3.5924999999999998</c:v>
                </c:pt>
                <c:pt idx="272">
                  <c:v>3.6132400000000002</c:v>
                </c:pt>
                <c:pt idx="273">
                  <c:v>3.6339800000000002</c:v>
                </c:pt>
                <c:pt idx="274">
                  <c:v>3.6547200000000002</c:v>
                </c:pt>
                <c:pt idx="275">
                  <c:v>3.6754600000000002</c:v>
                </c:pt>
                <c:pt idx="276">
                  <c:v>3.6962000000000002</c:v>
                </c:pt>
                <c:pt idx="277">
                  <c:v>3.7169400000000001</c:v>
                </c:pt>
                <c:pt idx="278">
                  <c:v>3.7376800000000001</c:v>
                </c:pt>
                <c:pt idx="279">
                  <c:v>3.7584200000000001</c:v>
                </c:pt>
                <c:pt idx="280">
                  <c:v>3.7791600000000001</c:v>
                </c:pt>
                <c:pt idx="281">
                  <c:v>3.7999000000000001</c:v>
                </c:pt>
                <c:pt idx="282">
                  <c:v>3.82064</c:v>
                </c:pt>
                <c:pt idx="283">
                  <c:v>3.84138</c:v>
                </c:pt>
                <c:pt idx="284">
                  <c:v>3.86212</c:v>
                </c:pt>
                <c:pt idx="285">
                  <c:v>3.88286</c:v>
                </c:pt>
                <c:pt idx="286">
                  <c:v>3.9036</c:v>
                </c:pt>
                <c:pt idx="287">
                  <c:v>3.9243399999999999</c:v>
                </c:pt>
                <c:pt idx="288">
                  <c:v>3.9450799999999999</c:v>
                </c:pt>
                <c:pt idx="289">
                  <c:v>3.9658199999999999</c:v>
                </c:pt>
                <c:pt idx="290">
                  <c:v>3.9865599999999999</c:v>
                </c:pt>
                <c:pt idx="291">
                  <c:v>4.0072999999999999</c:v>
                </c:pt>
                <c:pt idx="292">
                  <c:v>4.0280399999999998</c:v>
                </c:pt>
                <c:pt idx="293">
                  <c:v>4.0487799999999998</c:v>
                </c:pt>
                <c:pt idx="294">
                  <c:v>4.0695199999999998</c:v>
                </c:pt>
                <c:pt idx="295">
                  <c:v>4.0902599999999998</c:v>
                </c:pt>
                <c:pt idx="296">
                  <c:v>4.1109999999999998</c:v>
                </c:pt>
                <c:pt idx="297">
                  <c:v>4.1317399999999997</c:v>
                </c:pt>
                <c:pt idx="298">
                  <c:v>4.1524800000000006</c:v>
                </c:pt>
                <c:pt idx="299">
                  <c:v>4.1732200000000006</c:v>
                </c:pt>
                <c:pt idx="300">
                  <c:v>4.1939600000000006</c:v>
                </c:pt>
                <c:pt idx="301">
                  <c:v>4.2147000000000006</c:v>
                </c:pt>
                <c:pt idx="302">
                  <c:v>4.2354400000000005</c:v>
                </c:pt>
                <c:pt idx="303">
                  <c:v>4.2561800000000005</c:v>
                </c:pt>
                <c:pt idx="304">
                  <c:v>4.2769200000000005</c:v>
                </c:pt>
                <c:pt idx="305">
                  <c:v>4.2976600000000005</c:v>
                </c:pt>
                <c:pt idx="306">
                  <c:v>4.3184000000000005</c:v>
                </c:pt>
                <c:pt idx="307">
                  <c:v>4.3391400000000004</c:v>
                </c:pt>
                <c:pt idx="308">
                  <c:v>4.3598800000000004</c:v>
                </c:pt>
                <c:pt idx="309">
                  <c:v>4.3806200000000004</c:v>
                </c:pt>
                <c:pt idx="310">
                  <c:v>4.4013600000000004</c:v>
                </c:pt>
                <c:pt idx="311">
                  <c:v>4.4221000000000004</c:v>
                </c:pt>
                <c:pt idx="312">
                  <c:v>4.4428400000000003</c:v>
                </c:pt>
                <c:pt idx="313">
                  <c:v>4.4635800000000003</c:v>
                </c:pt>
                <c:pt idx="314">
                  <c:v>4.4843200000000003</c:v>
                </c:pt>
                <c:pt idx="315">
                  <c:v>4.5050600000000003</c:v>
                </c:pt>
                <c:pt idx="316">
                  <c:v>4.5258000000000003</c:v>
                </c:pt>
                <c:pt idx="317">
                  <c:v>4.5465400000000002</c:v>
                </c:pt>
                <c:pt idx="318">
                  <c:v>4.5672800000000002</c:v>
                </c:pt>
                <c:pt idx="319">
                  <c:v>4.5880200000000002</c:v>
                </c:pt>
                <c:pt idx="320">
                  <c:v>4.6087600000000002</c:v>
                </c:pt>
                <c:pt idx="321">
                  <c:v>4.6295000000000002</c:v>
                </c:pt>
                <c:pt idx="322">
                  <c:v>4.6502400000000002</c:v>
                </c:pt>
                <c:pt idx="323">
                  <c:v>4.6709800000000001</c:v>
                </c:pt>
                <c:pt idx="324">
                  <c:v>4.6917200000000001</c:v>
                </c:pt>
                <c:pt idx="325">
                  <c:v>4.7124600000000001</c:v>
                </c:pt>
                <c:pt idx="326">
                  <c:v>4.7332000000000001</c:v>
                </c:pt>
                <c:pt idx="327">
                  <c:v>4.7539400000000001</c:v>
                </c:pt>
                <c:pt idx="328">
                  <c:v>4.77468</c:v>
                </c:pt>
                <c:pt idx="329">
                  <c:v>4.79542</c:v>
                </c:pt>
                <c:pt idx="330">
                  <c:v>4.81616</c:v>
                </c:pt>
                <c:pt idx="331">
                  <c:v>4.8369</c:v>
                </c:pt>
                <c:pt idx="332">
                  <c:v>4.85764</c:v>
                </c:pt>
                <c:pt idx="333">
                  <c:v>4.8783799999999999</c:v>
                </c:pt>
                <c:pt idx="334">
                  <c:v>4.8991199999999999</c:v>
                </c:pt>
                <c:pt idx="335">
                  <c:v>4.9198599999999999</c:v>
                </c:pt>
                <c:pt idx="336">
                  <c:v>4.9405999999999999</c:v>
                </c:pt>
                <c:pt idx="337">
                  <c:v>4.9613399999999999</c:v>
                </c:pt>
                <c:pt idx="338">
                  <c:v>4.9820799999999998</c:v>
                </c:pt>
                <c:pt idx="339">
                  <c:v>5.0028199999999998</c:v>
                </c:pt>
                <c:pt idx="340">
                  <c:v>5.0235599999999998</c:v>
                </c:pt>
                <c:pt idx="341">
                  <c:v>5.0442999999999998</c:v>
                </c:pt>
                <c:pt idx="342">
                  <c:v>5.0650399999999998</c:v>
                </c:pt>
                <c:pt idx="343">
                  <c:v>5.0857799999999997</c:v>
                </c:pt>
                <c:pt idx="344">
                  <c:v>5.1065200000000006</c:v>
                </c:pt>
                <c:pt idx="345">
                  <c:v>5.1272600000000006</c:v>
                </c:pt>
                <c:pt idx="346">
                  <c:v>5.1480000000000006</c:v>
                </c:pt>
                <c:pt idx="347">
                  <c:v>5.1687400000000006</c:v>
                </c:pt>
                <c:pt idx="348">
                  <c:v>5.1894800000000005</c:v>
                </c:pt>
                <c:pt idx="349">
                  <c:v>5.2102200000000005</c:v>
                </c:pt>
                <c:pt idx="350">
                  <c:v>5.2309600000000005</c:v>
                </c:pt>
                <c:pt idx="351">
                  <c:v>5.2517000000000005</c:v>
                </c:pt>
                <c:pt idx="352">
                  <c:v>5.2724400000000005</c:v>
                </c:pt>
                <c:pt idx="353">
                  <c:v>5.2931800000000004</c:v>
                </c:pt>
                <c:pt idx="354">
                  <c:v>5.3139200000000004</c:v>
                </c:pt>
                <c:pt idx="355">
                  <c:v>5.3346600000000004</c:v>
                </c:pt>
                <c:pt idx="356">
                  <c:v>5.3554000000000004</c:v>
                </c:pt>
                <c:pt idx="357">
                  <c:v>5.3761400000000004</c:v>
                </c:pt>
                <c:pt idx="358">
                  <c:v>5.3968800000000003</c:v>
                </c:pt>
                <c:pt idx="359">
                  <c:v>5.4176200000000003</c:v>
                </c:pt>
                <c:pt idx="360">
                  <c:v>5.4383600000000003</c:v>
                </c:pt>
                <c:pt idx="361">
                  <c:v>5.4591000000000003</c:v>
                </c:pt>
                <c:pt idx="362">
                  <c:v>5.4798400000000003</c:v>
                </c:pt>
                <c:pt idx="363">
                  <c:v>5.5005800000000002</c:v>
                </c:pt>
                <c:pt idx="364">
                  <c:v>5.5213200000000002</c:v>
                </c:pt>
                <c:pt idx="365">
                  <c:v>5.5420600000000002</c:v>
                </c:pt>
                <c:pt idx="366">
                  <c:v>5.5628000000000002</c:v>
                </c:pt>
                <c:pt idx="367">
                  <c:v>5.5835400000000002</c:v>
                </c:pt>
                <c:pt idx="368">
                  <c:v>5.6042800000000002</c:v>
                </c:pt>
                <c:pt idx="369">
                  <c:v>5.6250200000000001</c:v>
                </c:pt>
                <c:pt idx="370">
                  <c:v>5.6457600000000001</c:v>
                </c:pt>
                <c:pt idx="371">
                  <c:v>5.6665000000000001</c:v>
                </c:pt>
                <c:pt idx="372">
                  <c:v>5.6872400000000001</c:v>
                </c:pt>
                <c:pt idx="373">
                  <c:v>5.7079800000000001</c:v>
                </c:pt>
                <c:pt idx="374">
                  <c:v>5.72872</c:v>
                </c:pt>
                <c:pt idx="375">
                  <c:v>5.74946</c:v>
                </c:pt>
                <c:pt idx="376">
                  <c:v>5.7702</c:v>
                </c:pt>
                <c:pt idx="377">
                  <c:v>5.79094</c:v>
                </c:pt>
                <c:pt idx="378">
                  <c:v>5.81168</c:v>
                </c:pt>
                <c:pt idx="379">
                  <c:v>5.8324199999999999</c:v>
                </c:pt>
                <c:pt idx="380">
                  <c:v>5.8531599999999999</c:v>
                </c:pt>
                <c:pt idx="381">
                  <c:v>5.8738999999999999</c:v>
                </c:pt>
                <c:pt idx="382">
                  <c:v>5.8946399999999999</c:v>
                </c:pt>
                <c:pt idx="383">
                  <c:v>5.9153799999999999</c:v>
                </c:pt>
                <c:pt idx="384">
                  <c:v>5.9361199999999998</c:v>
                </c:pt>
                <c:pt idx="385">
                  <c:v>5.9568599999999998</c:v>
                </c:pt>
                <c:pt idx="386">
                  <c:v>5.9775999999999998</c:v>
                </c:pt>
                <c:pt idx="387">
                  <c:v>5.9983399999999998</c:v>
                </c:pt>
                <c:pt idx="388">
                  <c:v>6.0190799999999998</c:v>
                </c:pt>
                <c:pt idx="389">
                  <c:v>6.0398199999999997</c:v>
                </c:pt>
                <c:pt idx="390">
                  <c:v>6.0605599999999997</c:v>
                </c:pt>
                <c:pt idx="391">
                  <c:v>6.0812999999999997</c:v>
                </c:pt>
                <c:pt idx="392">
                  <c:v>6.1020399999999997</c:v>
                </c:pt>
                <c:pt idx="393">
                  <c:v>6.1227799999999997</c:v>
                </c:pt>
                <c:pt idx="394">
                  <c:v>6.1435199999999996</c:v>
                </c:pt>
                <c:pt idx="395">
                  <c:v>6.1642599999999996</c:v>
                </c:pt>
                <c:pt idx="396">
                  <c:v>6.1849999999999996</c:v>
                </c:pt>
                <c:pt idx="397">
                  <c:v>6.2057399999999996</c:v>
                </c:pt>
                <c:pt idx="398">
                  <c:v>6.2264799999999996</c:v>
                </c:pt>
                <c:pt idx="399">
                  <c:v>6.2472199999999996</c:v>
                </c:pt>
                <c:pt idx="400">
                  <c:v>6.2679599999999995</c:v>
                </c:pt>
                <c:pt idx="401">
                  <c:v>6.2886999999999995</c:v>
                </c:pt>
                <c:pt idx="402">
                  <c:v>6.3094399999999995</c:v>
                </c:pt>
                <c:pt idx="403">
                  <c:v>6.3301799999999995</c:v>
                </c:pt>
                <c:pt idx="404">
                  <c:v>6.3509199999999995</c:v>
                </c:pt>
                <c:pt idx="405">
                  <c:v>6.3716599999999994</c:v>
                </c:pt>
                <c:pt idx="406">
                  <c:v>6.3923999999999994</c:v>
                </c:pt>
                <c:pt idx="407">
                  <c:v>6.4131399999999994</c:v>
                </c:pt>
                <c:pt idx="408">
                  <c:v>6.4338799999999994</c:v>
                </c:pt>
                <c:pt idx="409">
                  <c:v>6.4546199999999994</c:v>
                </c:pt>
                <c:pt idx="410">
                  <c:v>6.4753599999999993</c:v>
                </c:pt>
                <c:pt idx="411">
                  <c:v>6.4960999999999993</c:v>
                </c:pt>
                <c:pt idx="412">
                  <c:v>6.5168399999999993</c:v>
                </c:pt>
                <c:pt idx="413">
                  <c:v>6.5375800000000011</c:v>
                </c:pt>
                <c:pt idx="414">
                  <c:v>6.558320000000001</c:v>
                </c:pt>
                <c:pt idx="415">
                  <c:v>6.579060000000001</c:v>
                </c:pt>
                <c:pt idx="416">
                  <c:v>6.599800000000001</c:v>
                </c:pt>
                <c:pt idx="417">
                  <c:v>6.620540000000001</c:v>
                </c:pt>
                <c:pt idx="418">
                  <c:v>6.641280000000001</c:v>
                </c:pt>
                <c:pt idx="419">
                  <c:v>6.6620200000000009</c:v>
                </c:pt>
                <c:pt idx="420">
                  <c:v>6.6827600000000009</c:v>
                </c:pt>
                <c:pt idx="421">
                  <c:v>6.7035000000000009</c:v>
                </c:pt>
                <c:pt idx="422">
                  <c:v>6.7242400000000009</c:v>
                </c:pt>
                <c:pt idx="423">
                  <c:v>6.7449800000000009</c:v>
                </c:pt>
                <c:pt idx="424">
                  <c:v>6.7657200000000008</c:v>
                </c:pt>
                <c:pt idx="425">
                  <c:v>6.7864600000000008</c:v>
                </c:pt>
                <c:pt idx="426">
                  <c:v>6.8072000000000008</c:v>
                </c:pt>
                <c:pt idx="427">
                  <c:v>6.8279400000000008</c:v>
                </c:pt>
                <c:pt idx="428">
                  <c:v>6.8486800000000008</c:v>
                </c:pt>
                <c:pt idx="429">
                  <c:v>6.8694200000000007</c:v>
                </c:pt>
                <c:pt idx="430">
                  <c:v>6.8901600000000007</c:v>
                </c:pt>
                <c:pt idx="431">
                  <c:v>6.9109000000000007</c:v>
                </c:pt>
                <c:pt idx="432">
                  <c:v>6.9316400000000007</c:v>
                </c:pt>
                <c:pt idx="433">
                  <c:v>6.9523800000000007</c:v>
                </c:pt>
                <c:pt idx="434">
                  <c:v>6.9731200000000007</c:v>
                </c:pt>
                <c:pt idx="435">
                  <c:v>6.9938600000000006</c:v>
                </c:pt>
                <c:pt idx="436">
                  <c:v>7.0146000000000006</c:v>
                </c:pt>
                <c:pt idx="437">
                  <c:v>7.0353400000000006</c:v>
                </c:pt>
                <c:pt idx="438">
                  <c:v>7.0560800000000006</c:v>
                </c:pt>
                <c:pt idx="439">
                  <c:v>7.0768200000000006</c:v>
                </c:pt>
                <c:pt idx="440">
                  <c:v>7.0975600000000005</c:v>
                </c:pt>
                <c:pt idx="441">
                  <c:v>7.1183000000000005</c:v>
                </c:pt>
                <c:pt idx="442">
                  <c:v>7.1390400000000005</c:v>
                </c:pt>
                <c:pt idx="443">
                  <c:v>7.1597800000000005</c:v>
                </c:pt>
                <c:pt idx="444">
                  <c:v>7.1805200000000005</c:v>
                </c:pt>
                <c:pt idx="445">
                  <c:v>7.2012600000000004</c:v>
                </c:pt>
                <c:pt idx="446">
                  <c:v>7.2220000000000004</c:v>
                </c:pt>
                <c:pt idx="447">
                  <c:v>7.2427400000000004</c:v>
                </c:pt>
                <c:pt idx="448">
                  <c:v>7.2634800000000004</c:v>
                </c:pt>
                <c:pt idx="449">
                  <c:v>7.2842200000000004</c:v>
                </c:pt>
                <c:pt idx="450">
                  <c:v>7.3049600000000003</c:v>
                </c:pt>
                <c:pt idx="451">
                  <c:v>7.3257000000000003</c:v>
                </c:pt>
                <c:pt idx="452">
                  <c:v>7.3464400000000003</c:v>
                </c:pt>
                <c:pt idx="453">
                  <c:v>7.3671800000000003</c:v>
                </c:pt>
                <c:pt idx="454">
                  <c:v>7.3879200000000003</c:v>
                </c:pt>
                <c:pt idx="455">
                  <c:v>7.4086600000000002</c:v>
                </c:pt>
                <c:pt idx="456">
                  <c:v>7.4294000000000002</c:v>
                </c:pt>
                <c:pt idx="457">
                  <c:v>7.4501400000000002</c:v>
                </c:pt>
                <c:pt idx="458">
                  <c:v>7.4708800000000002</c:v>
                </c:pt>
                <c:pt idx="459">
                  <c:v>7.4916200000000002</c:v>
                </c:pt>
                <c:pt idx="460">
                  <c:v>7.5123600000000001</c:v>
                </c:pt>
                <c:pt idx="461">
                  <c:v>7.5331000000000001</c:v>
                </c:pt>
                <c:pt idx="462">
                  <c:v>7.5538400000000001</c:v>
                </c:pt>
                <c:pt idx="463">
                  <c:v>7.5745800000000001</c:v>
                </c:pt>
                <c:pt idx="464">
                  <c:v>7.5953200000000001</c:v>
                </c:pt>
                <c:pt idx="465">
                  <c:v>7.6160600000000001</c:v>
                </c:pt>
                <c:pt idx="466">
                  <c:v>7.6368</c:v>
                </c:pt>
                <c:pt idx="467">
                  <c:v>7.65754</c:v>
                </c:pt>
                <c:pt idx="468">
                  <c:v>7.67828</c:v>
                </c:pt>
                <c:pt idx="469">
                  <c:v>7.69902</c:v>
                </c:pt>
                <c:pt idx="470">
                  <c:v>7.71976</c:v>
                </c:pt>
                <c:pt idx="471">
                  <c:v>7.7404999999999999</c:v>
                </c:pt>
                <c:pt idx="472">
                  <c:v>7.7612399999999999</c:v>
                </c:pt>
                <c:pt idx="473">
                  <c:v>7.7819799999999999</c:v>
                </c:pt>
                <c:pt idx="474">
                  <c:v>7.8027199999999999</c:v>
                </c:pt>
                <c:pt idx="475">
                  <c:v>7.8234599999999999</c:v>
                </c:pt>
                <c:pt idx="476">
                  <c:v>7.8441999999999998</c:v>
                </c:pt>
                <c:pt idx="477">
                  <c:v>7.8649399999999998</c:v>
                </c:pt>
                <c:pt idx="478">
                  <c:v>7.8856799999999998</c:v>
                </c:pt>
                <c:pt idx="479">
                  <c:v>7.9064199999999998</c:v>
                </c:pt>
                <c:pt idx="480">
                  <c:v>7.9271599999999998</c:v>
                </c:pt>
                <c:pt idx="481">
                  <c:v>7.9478999999999997</c:v>
                </c:pt>
                <c:pt idx="482">
                  <c:v>7.9686399999999997</c:v>
                </c:pt>
                <c:pt idx="483">
                  <c:v>7.9893799999999997</c:v>
                </c:pt>
                <c:pt idx="484">
                  <c:v>8.0101200000000006</c:v>
                </c:pt>
                <c:pt idx="485">
                  <c:v>8.0308600000000006</c:v>
                </c:pt>
                <c:pt idx="486">
                  <c:v>8.0516000000000005</c:v>
                </c:pt>
                <c:pt idx="487">
                  <c:v>8.0723400000000005</c:v>
                </c:pt>
                <c:pt idx="488">
                  <c:v>8.0930800000000005</c:v>
                </c:pt>
                <c:pt idx="489">
                  <c:v>8.1138200000000005</c:v>
                </c:pt>
                <c:pt idx="490">
                  <c:v>8.1345600000000005</c:v>
                </c:pt>
                <c:pt idx="491">
                  <c:v>8.1553000000000004</c:v>
                </c:pt>
                <c:pt idx="492">
                  <c:v>8.1760400000000004</c:v>
                </c:pt>
                <c:pt idx="493">
                  <c:v>8.1967800000000004</c:v>
                </c:pt>
                <c:pt idx="494">
                  <c:v>8.2175200000000004</c:v>
                </c:pt>
                <c:pt idx="495">
                  <c:v>8.2382600000000004</c:v>
                </c:pt>
                <c:pt idx="496">
                  <c:v>8.2590000000000003</c:v>
                </c:pt>
                <c:pt idx="497">
                  <c:v>8.2797400000000003</c:v>
                </c:pt>
                <c:pt idx="498">
                  <c:v>8.3004800000000003</c:v>
                </c:pt>
                <c:pt idx="499">
                  <c:v>8.3212200000000003</c:v>
                </c:pt>
                <c:pt idx="500">
                  <c:v>8.3419600000000003</c:v>
                </c:pt>
                <c:pt idx="501">
                  <c:v>8.3627000000000002</c:v>
                </c:pt>
                <c:pt idx="502">
                  <c:v>8.3834400000000002</c:v>
                </c:pt>
                <c:pt idx="503">
                  <c:v>8.4041800000000002</c:v>
                </c:pt>
                <c:pt idx="504">
                  <c:v>8.4249200000000002</c:v>
                </c:pt>
                <c:pt idx="505">
                  <c:v>8.4456600000000002</c:v>
                </c:pt>
                <c:pt idx="506">
                  <c:v>8.4664000000000001</c:v>
                </c:pt>
                <c:pt idx="507">
                  <c:v>8.4871400000000001</c:v>
                </c:pt>
                <c:pt idx="508">
                  <c:v>8.5078800000000001</c:v>
                </c:pt>
                <c:pt idx="509">
                  <c:v>8.5286200000000001</c:v>
                </c:pt>
                <c:pt idx="510">
                  <c:v>8.5493600000000001</c:v>
                </c:pt>
                <c:pt idx="511">
                  <c:v>8.5701000000000001</c:v>
                </c:pt>
                <c:pt idx="512">
                  <c:v>8.59084</c:v>
                </c:pt>
                <c:pt idx="513">
                  <c:v>8.61158</c:v>
                </c:pt>
                <c:pt idx="514">
                  <c:v>8.63232</c:v>
                </c:pt>
                <c:pt idx="515">
                  <c:v>8.65306</c:v>
                </c:pt>
                <c:pt idx="516">
                  <c:v>8.6738</c:v>
                </c:pt>
                <c:pt idx="517">
                  <c:v>8.6945399999999999</c:v>
                </c:pt>
                <c:pt idx="518">
                  <c:v>8.7152799999999999</c:v>
                </c:pt>
                <c:pt idx="519">
                  <c:v>8.7360199999999999</c:v>
                </c:pt>
                <c:pt idx="520">
                  <c:v>8.7567599999999999</c:v>
                </c:pt>
                <c:pt idx="521">
                  <c:v>8.7774999999999999</c:v>
                </c:pt>
                <c:pt idx="522">
                  <c:v>8.7982399999999998</c:v>
                </c:pt>
                <c:pt idx="523">
                  <c:v>8.8189799999999998</c:v>
                </c:pt>
                <c:pt idx="524">
                  <c:v>8.8397199999999998</c:v>
                </c:pt>
                <c:pt idx="525">
                  <c:v>8.8604599999999998</c:v>
                </c:pt>
                <c:pt idx="526">
                  <c:v>8.8811999999999998</c:v>
                </c:pt>
                <c:pt idx="527">
                  <c:v>8.9019399999999997</c:v>
                </c:pt>
                <c:pt idx="528">
                  <c:v>8.9226799999999997</c:v>
                </c:pt>
                <c:pt idx="529">
                  <c:v>8.9434199999999997</c:v>
                </c:pt>
                <c:pt idx="530">
                  <c:v>-2.0487799999999998</c:v>
                </c:pt>
              </c:numCache>
            </c:numRef>
          </c:xVal>
          <c:yVal>
            <c:numRef>
              <c:f>Sheet1!$D$2:$D$5000</c:f>
              <c:numCache>
                <c:formatCode>General</c:formatCode>
                <c:ptCount val="4999"/>
                <c:pt idx="0">
                  <c:v>0.39611460385438979</c:v>
                </c:pt>
                <c:pt idx="1">
                  <c:v>0.44563284796573877</c:v>
                </c:pt>
                <c:pt idx="2">
                  <c:v>0.35818109207708781</c:v>
                </c:pt>
                <c:pt idx="3">
                  <c:v>0.4581693361884368</c:v>
                </c:pt>
                <c:pt idx="4">
                  <c:v>0.4355975802997859</c:v>
                </c:pt>
                <c:pt idx="5">
                  <c:v>0.35535582441113489</c:v>
                </c:pt>
                <c:pt idx="6">
                  <c:v>0.39767406852248388</c:v>
                </c:pt>
                <c:pt idx="7">
                  <c:v>0.18764231263383296</c:v>
                </c:pt>
                <c:pt idx="8">
                  <c:v>0.33811055674518209</c:v>
                </c:pt>
                <c:pt idx="9">
                  <c:v>0.27227880085653111</c:v>
                </c:pt>
                <c:pt idx="10">
                  <c:v>0.1055070449678801</c:v>
                </c:pt>
                <c:pt idx="11">
                  <c:v>-5.4054710920770854E-2</c:v>
                </c:pt>
                <c:pt idx="12">
                  <c:v>-1.8946466809421858E-2</c:v>
                </c:pt>
                <c:pt idx="13">
                  <c:v>-8.4768222698072826E-2</c:v>
                </c:pt>
                <c:pt idx="14">
                  <c:v>-0.12896997858672377</c:v>
                </c:pt>
                <c:pt idx="15">
                  <c:v>-0.11549173447537472</c:v>
                </c:pt>
                <c:pt idx="16">
                  <c:v>-0.18132349036402567</c:v>
                </c:pt>
                <c:pt idx="17">
                  <c:v>-0.23273524625267666</c:v>
                </c:pt>
                <c:pt idx="18">
                  <c:v>-0.21925700214132762</c:v>
                </c:pt>
                <c:pt idx="19">
                  <c:v>-0.24903875802997857</c:v>
                </c:pt>
                <c:pt idx="20">
                  <c:v>-9.857051391862956E-2</c:v>
                </c:pt>
                <c:pt idx="21">
                  <c:v>-9.9512269807280507E-2</c:v>
                </c:pt>
                <c:pt idx="22">
                  <c:v>-5.7204025695931471E-2</c:v>
                </c:pt>
                <c:pt idx="23">
                  <c:v>1.3954218415417552E-2</c:v>
                </c:pt>
                <c:pt idx="24">
                  <c:v>-7.3507537473233409E-2</c:v>
                </c:pt>
                <c:pt idx="25">
                  <c:v>0.14906070663811566</c:v>
                </c:pt>
                <c:pt idx="26">
                  <c:v>0.14090895074946469</c:v>
                </c:pt>
                <c:pt idx="27">
                  <c:v>0.34905719486081366</c:v>
                </c:pt>
                <c:pt idx="28">
                  <c:v>0.24717543897216276</c:v>
                </c:pt>
                <c:pt idx="29">
                  <c:v>0.31833368308351184</c:v>
                </c:pt>
                <c:pt idx="30">
                  <c:v>0.1948219271948608</c:v>
                </c:pt>
                <c:pt idx="31">
                  <c:v>0.42459017130620991</c:v>
                </c:pt>
                <c:pt idx="32">
                  <c:v>0.30108841541755893</c:v>
                </c:pt>
                <c:pt idx="33">
                  <c:v>0.34340665952890792</c:v>
                </c:pt>
                <c:pt idx="34">
                  <c:v>0.349674903640257</c:v>
                </c:pt>
                <c:pt idx="35">
                  <c:v>0.31268314775160599</c:v>
                </c:pt>
                <c:pt idx="36">
                  <c:v>0.29732139186295503</c:v>
                </c:pt>
                <c:pt idx="37">
                  <c:v>0.18822963597430403</c:v>
                </c:pt>
                <c:pt idx="38">
                  <c:v>0.1296078800856531</c:v>
                </c:pt>
                <c:pt idx="39">
                  <c:v>0.25123612419700214</c:v>
                </c:pt>
                <c:pt idx="40">
                  <c:v>0.22866436830835124</c:v>
                </c:pt>
                <c:pt idx="41">
                  <c:v>2.5842612419700206E-2</c:v>
                </c:pt>
                <c:pt idx="42">
                  <c:v>2.4900856531049231E-2</c:v>
                </c:pt>
                <c:pt idx="43">
                  <c:v>-0.17070089935760172</c:v>
                </c:pt>
                <c:pt idx="44">
                  <c:v>-5.6292655246252682E-2</c:v>
                </c:pt>
                <c:pt idx="45">
                  <c:v>-0.13653441113490364</c:v>
                </c:pt>
                <c:pt idx="46">
                  <c:v>-0.1518961670235546</c:v>
                </c:pt>
                <c:pt idx="47">
                  <c:v>-0.13841792291220556</c:v>
                </c:pt>
                <c:pt idx="48">
                  <c:v>-9.6109678800856524E-2</c:v>
                </c:pt>
                <c:pt idx="49">
                  <c:v>-0.2917114346895075</c:v>
                </c:pt>
                <c:pt idx="50">
                  <c:v>-0.26381319057815844</c:v>
                </c:pt>
                <c:pt idx="51">
                  <c:v>-0.2863849464668094</c:v>
                </c:pt>
                <c:pt idx="52">
                  <c:v>-8.5456702355460379E-2</c:v>
                </c:pt>
                <c:pt idx="53">
                  <c:v>-0.12243845824411137</c:v>
                </c:pt>
                <c:pt idx="54">
                  <c:v>-0.1450102141327623</c:v>
                </c:pt>
                <c:pt idx="55">
                  <c:v>-0.23968197002141328</c:v>
                </c:pt>
                <c:pt idx="56">
                  <c:v>1.8926274089935802E-2</c:v>
                </c:pt>
                <c:pt idx="57">
                  <c:v>0.11171451820128481</c:v>
                </c:pt>
                <c:pt idx="58">
                  <c:v>0.29823276231263385</c:v>
                </c:pt>
                <c:pt idx="59">
                  <c:v>0.14588100642398283</c:v>
                </c:pt>
                <c:pt idx="60">
                  <c:v>0.32518925053533199</c:v>
                </c:pt>
                <c:pt idx="61">
                  <c:v>0.273777494646681</c:v>
                </c:pt>
                <c:pt idx="62">
                  <c:v>0.30167573875803</c:v>
                </c:pt>
                <c:pt idx="63">
                  <c:v>0.23584398286937902</c:v>
                </c:pt>
                <c:pt idx="64">
                  <c:v>0.30700222698072799</c:v>
                </c:pt>
                <c:pt idx="65">
                  <c:v>0.37094047109207706</c:v>
                </c:pt>
                <c:pt idx="66">
                  <c:v>0.31953871520342614</c:v>
                </c:pt>
                <c:pt idx="67">
                  <c:v>0.29696695931477524</c:v>
                </c:pt>
                <c:pt idx="68">
                  <c:v>0.21671520342612427</c:v>
                </c:pt>
                <c:pt idx="69">
                  <c:v>0.20135344753747331</c:v>
                </c:pt>
                <c:pt idx="70">
                  <c:v>0.13552169164882222</c:v>
                </c:pt>
                <c:pt idx="71">
                  <c:v>1.2009935760171342E-2</c:v>
                </c:pt>
                <c:pt idx="72">
                  <c:v>5.4328179871520332E-2</c:v>
                </c:pt>
                <c:pt idx="73">
                  <c:v>-4.2935760171306514E-3</c:v>
                </c:pt>
                <c:pt idx="74">
                  <c:v>-5.5705331905781585E-2</c:v>
                </c:pt>
                <c:pt idx="75">
                  <c:v>-0.19362708779443255</c:v>
                </c:pt>
                <c:pt idx="76">
                  <c:v>-6.4798843683083474E-2</c:v>
                </c:pt>
                <c:pt idx="77">
                  <c:v>-0.16667059957173447</c:v>
                </c:pt>
                <c:pt idx="78">
                  <c:v>-0.18924235546038543</c:v>
                </c:pt>
                <c:pt idx="79">
                  <c:v>-0.24786411134903641</c:v>
                </c:pt>
                <c:pt idx="80">
                  <c:v>-0.22717586723768735</c:v>
                </c:pt>
                <c:pt idx="81">
                  <c:v>-0.19206762312633835</c:v>
                </c:pt>
                <c:pt idx="82">
                  <c:v>-6.3239379014989272E-2</c:v>
                </c:pt>
                <c:pt idx="83">
                  <c:v>-7.1391134903640241E-2</c:v>
                </c:pt>
                <c:pt idx="84">
                  <c:v>-8.6752890792291232E-2</c:v>
                </c:pt>
                <c:pt idx="85">
                  <c:v>-0.14536464668094218</c:v>
                </c:pt>
                <c:pt idx="86">
                  <c:v>-8.1426402569593159E-2</c:v>
                </c:pt>
                <c:pt idx="87">
                  <c:v>4.1518415417559074E-3</c:v>
                </c:pt>
                <c:pt idx="88">
                  <c:v>1.7630085653104921E-2</c:v>
                </c:pt>
                <c:pt idx="89">
                  <c:v>0.19693832976445397</c:v>
                </c:pt>
                <c:pt idx="90">
                  <c:v>0.29693657387580308</c:v>
                </c:pt>
                <c:pt idx="91">
                  <c:v>0.18063481798715209</c:v>
                </c:pt>
                <c:pt idx="92">
                  <c:v>0.31668306209850106</c:v>
                </c:pt>
                <c:pt idx="93">
                  <c:v>0.30132130620985009</c:v>
                </c:pt>
                <c:pt idx="94">
                  <c:v>0.17780955032119916</c:v>
                </c:pt>
                <c:pt idx="95">
                  <c:v>0.31385779443254813</c:v>
                </c:pt>
                <c:pt idx="96">
                  <c:v>0.28407603854389718</c:v>
                </c:pt>
                <c:pt idx="97">
                  <c:v>0.26150428265524628</c:v>
                </c:pt>
                <c:pt idx="98">
                  <c:v>0.35428252676659522</c:v>
                </c:pt>
                <c:pt idx="99">
                  <c:v>0.25962077087794433</c:v>
                </c:pt>
                <c:pt idx="100">
                  <c:v>0.25146901498929342</c:v>
                </c:pt>
                <c:pt idx="101">
                  <c:v>0.1640072591006424</c:v>
                </c:pt>
                <c:pt idx="102">
                  <c:v>4.0495503211991413E-2</c:v>
                </c:pt>
                <c:pt idx="103">
                  <c:v>-0.17673625267665954</c:v>
                </c:pt>
                <c:pt idx="104">
                  <c:v>-0.13442800856531048</c:v>
                </c:pt>
                <c:pt idx="105">
                  <c:v>-0.17861976445396144</c:v>
                </c:pt>
                <c:pt idx="106">
                  <c:v>-8.5841520342612387E-2</c:v>
                </c:pt>
                <c:pt idx="107">
                  <c:v>-0.16608327623126337</c:v>
                </c:pt>
                <c:pt idx="108">
                  <c:v>-0.26075503211991435</c:v>
                </c:pt>
                <c:pt idx="109">
                  <c:v>-0.21122678800856531</c:v>
                </c:pt>
                <c:pt idx="110">
                  <c:v>-0.21216854389721629</c:v>
                </c:pt>
                <c:pt idx="111">
                  <c:v>-0.29242029978586725</c:v>
                </c:pt>
                <c:pt idx="112">
                  <c:v>-0.32220205567451821</c:v>
                </c:pt>
                <c:pt idx="113">
                  <c:v>-0.12127381156316919</c:v>
                </c:pt>
                <c:pt idx="114">
                  <c:v>-0.12221556745182013</c:v>
                </c:pt>
                <c:pt idx="115">
                  <c:v>-7.9897323340471088E-2</c:v>
                </c:pt>
                <c:pt idx="116">
                  <c:v>-0.20339907922912204</c:v>
                </c:pt>
                <c:pt idx="117">
                  <c:v>-0.16109083511777303</c:v>
                </c:pt>
                <c:pt idx="118">
                  <c:v>3.7974089935760014E-3</c:v>
                </c:pt>
                <c:pt idx="119">
                  <c:v>5.3325653104925097E-2</c:v>
                </c:pt>
                <c:pt idx="120">
                  <c:v>0.15332389721627415</c:v>
                </c:pt>
                <c:pt idx="121">
                  <c:v>9.4702141327623113E-2</c:v>
                </c:pt>
                <c:pt idx="122">
                  <c:v>4.3290385438972179E-2</c:v>
                </c:pt>
                <c:pt idx="123">
                  <c:v>-2.2541370449678799E-2</c:v>
                </c:pt>
                <c:pt idx="124">
                  <c:v>0.17839687366167023</c:v>
                </c:pt>
                <c:pt idx="125">
                  <c:v>0.18466511777301919</c:v>
                </c:pt>
                <c:pt idx="126">
                  <c:v>0.28466336188436836</c:v>
                </c:pt>
                <c:pt idx="127">
                  <c:v>0.29092160599571737</c:v>
                </c:pt>
                <c:pt idx="128">
                  <c:v>0.18183985010706638</c:v>
                </c:pt>
                <c:pt idx="129">
                  <c:v>0.13763809421841544</c:v>
                </c:pt>
                <c:pt idx="130">
                  <c:v>0.22321633832976451</c:v>
                </c:pt>
                <c:pt idx="131">
                  <c:v>0.20064458244111349</c:v>
                </c:pt>
                <c:pt idx="132">
                  <c:v>0.14202282655246257</c:v>
                </c:pt>
                <c:pt idx="133">
                  <c:v>-3.1189293361884585E-3</c:v>
                </c:pt>
                <c:pt idx="134">
                  <c:v>-5.4530685224839365E-2</c:v>
                </c:pt>
                <c:pt idx="135">
                  <c:v>-0.12036244111349034</c:v>
                </c:pt>
                <c:pt idx="136">
                  <c:v>-0.1068841970021413</c:v>
                </c:pt>
                <c:pt idx="137">
                  <c:v>-0.10061595289079228</c:v>
                </c:pt>
                <c:pt idx="138">
                  <c:v>-0.15202770877944327</c:v>
                </c:pt>
                <c:pt idx="139">
                  <c:v>-0.29715946466809418</c:v>
                </c:pt>
                <c:pt idx="140">
                  <c:v>-0.26926122055674517</c:v>
                </c:pt>
                <c:pt idx="141">
                  <c:v>-0.37114297644539612</c:v>
                </c:pt>
                <c:pt idx="142">
                  <c:v>-0.42976473233404711</c:v>
                </c:pt>
                <c:pt idx="143">
                  <c:v>-0.30813648822269807</c:v>
                </c:pt>
                <c:pt idx="144">
                  <c:v>-0.22976824411134902</c:v>
                </c:pt>
                <c:pt idx="145">
                  <c:v>0</c:v>
                </c:pt>
                <c:pt idx="146">
                  <c:v>-9.4671755888650955E-2</c:v>
                </c:pt>
                <c:pt idx="147">
                  <c:v>-7.0902876289663269E-2</c:v>
                </c:pt>
                <c:pt idx="148">
                  <c:v>12.613356003309324</c:v>
                </c:pt>
                <c:pt idx="149">
                  <c:v>53.978384882908308</c:v>
                </c:pt>
                <c:pt idx="150">
                  <c:v>50.901913762507306</c:v>
                </c:pt>
                <c:pt idx="151">
                  <c:v>46.729552642106285</c:v>
                </c:pt>
                <c:pt idx="152">
                  <c:v>43.415161521705279</c:v>
                </c:pt>
                <c:pt idx="153">
                  <c:v>38.543450401304263</c:v>
                </c:pt>
                <c:pt idx="154">
                  <c:v>34.947869280903255</c:v>
                </c:pt>
                <c:pt idx="155">
                  <c:v>32.931258160502239</c:v>
                </c:pt>
                <c:pt idx="156">
                  <c:v>31.873547040101222</c:v>
                </c:pt>
                <c:pt idx="157">
                  <c:v>32.120815919700213</c:v>
                </c:pt>
                <c:pt idx="158">
                  <c:v>31.639894799299203</c:v>
                </c:pt>
                <c:pt idx="159">
                  <c:v>30.29379367889819</c:v>
                </c:pt>
                <c:pt idx="160">
                  <c:v>29.163992558497178</c:v>
                </c:pt>
                <c:pt idx="161">
                  <c:v>29.670821438096166</c:v>
                </c:pt>
                <c:pt idx="162">
                  <c:v>29.514340317695154</c:v>
                </c:pt>
                <c:pt idx="163">
                  <c:v>26.776739197294141</c:v>
                </c:pt>
                <c:pt idx="164">
                  <c:v>24.125648076893128</c:v>
                </c:pt>
                <c:pt idx="165">
                  <c:v>20.73916695649212</c:v>
                </c:pt>
                <c:pt idx="166">
                  <c:v>17.121955836091104</c:v>
                </c:pt>
                <c:pt idx="167">
                  <c:v>14.62949471569009</c:v>
                </c:pt>
                <c:pt idx="168">
                  <c:v>12.64892359528908</c:v>
                </c:pt>
                <c:pt idx="169">
                  <c:v>10.105982474888066</c:v>
                </c:pt>
                <c:pt idx="170">
                  <c:v>8.1758813544870534</c:v>
                </c:pt>
                <c:pt idx="171">
                  <c:v>6.7721002340860421</c:v>
                </c:pt>
                <c:pt idx="172">
                  <c:v>6.240709113685031</c:v>
                </c:pt>
                <c:pt idx="173">
                  <c:v>6.1347079932840183</c:v>
                </c:pt>
                <c:pt idx="174">
                  <c:v>6.5694368728830064</c:v>
                </c:pt>
                <c:pt idx="175">
                  <c:v>7.5160657524819934</c:v>
                </c:pt>
                <c:pt idx="176">
                  <c:v>8.4338546320809833</c:v>
                </c:pt>
                <c:pt idx="177">
                  <c:v>8.8541635116799675</c:v>
                </c:pt>
                <c:pt idx="178">
                  <c:v>10.125232391278956</c:v>
                </c:pt>
                <c:pt idx="179">
                  <c:v>12.102871270877944</c:v>
                </c:pt>
                <c:pt idx="180">
                  <c:v>12.40782015047693</c:v>
                </c:pt>
                <c:pt idx="181">
                  <c:v>11.357319030075921</c:v>
                </c:pt>
                <c:pt idx="182">
                  <c:v>10.148207909674909</c:v>
                </c:pt>
                <c:pt idx="183">
                  <c:v>9.6384467892738961</c:v>
                </c:pt>
                <c:pt idx="184">
                  <c:v>8.7537756688728834</c:v>
                </c:pt>
                <c:pt idx="185">
                  <c:v>7.7104845484718707</c:v>
                </c:pt>
                <c:pt idx="186">
                  <c:v>14.05008342807086</c:v>
                </c:pt>
                <c:pt idx="187">
                  <c:v>16.417052307669845</c:v>
                </c:pt>
                <c:pt idx="188">
                  <c:v>14.176921187268835</c:v>
                </c:pt>
                <c:pt idx="189">
                  <c:v>10.429940066867822</c:v>
                </c:pt>
                <c:pt idx="190">
                  <c:v>6.9353089464668098</c:v>
                </c:pt>
                <c:pt idx="191">
                  <c:v>4.9979978260657969</c:v>
                </c:pt>
                <c:pt idx="192">
                  <c:v>3.6879467056647854</c:v>
                </c:pt>
                <c:pt idx="193">
                  <c:v>3.0411955852637726</c:v>
                </c:pt>
                <c:pt idx="194">
                  <c:v>2.7477344648627606</c:v>
                </c:pt>
                <c:pt idx="195">
                  <c:v>2.6128833444617481</c:v>
                </c:pt>
                <c:pt idx="196">
                  <c:v>2.2401122240607356</c:v>
                </c:pt>
                <c:pt idx="197">
                  <c:v>1.8673411036597236</c:v>
                </c:pt>
                <c:pt idx="198">
                  <c:v>1.5522399832587115</c:v>
                </c:pt>
                <c:pt idx="199">
                  <c:v>1.590428862857699</c:v>
                </c:pt>
                <c:pt idx="200">
                  <c:v>1.3113877424566867</c:v>
                </c:pt>
                <c:pt idx="201">
                  <c:v>1.3207366220556747</c:v>
                </c:pt>
                <c:pt idx="202">
                  <c:v>1.0921555016546622</c:v>
                </c:pt>
                <c:pt idx="203">
                  <c:v>1.02219438125365</c:v>
                </c:pt>
                <c:pt idx="204">
                  <c:v>1.0459632608526377</c:v>
                </c:pt>
                <c:pt idx="205">
                  <c:v>2.0646921404516254</c:v>
                </c:pt>
                <c:pt idx="206">
                  <c:v>4.0423310200506126</c:v>
                </c:pt>
                <c:pt idx="207">
                  <c:v>5.7387798996496011</c:v>
                </c:pt>
                <c:pt idx="208">
                  <c:v>6.5123787792485892</c:v>
                </c:pt>
                <c:pt idx="209">
                  <c:v>6.2837976588475764</c:v>
                </c:pt>
                <c:pt idx="210">
                  <c:v>6.0696365384465647</c:v>
                </c:pt>
                <c:pt idx="211">
                  <c:v>4.420725418045552</c:v>
                </c:pt>
                <c:pt idx="212">
                  <c:v>3.1899842976445392</c:v>
                </c:pt>
                <c:pt idx="213">
                  <c:v>2.8460431772435273</c:v>
                </c:pt>
                <c:pt idx="214">
                  <c:v>3.4393920568425154</c:v>
                </c:pt>
                <c:pt idx="215">
                  <c:v>4.9339709364415025</c:v>
                </c:pt>
                <c:pt idx="216">
                  <c:v>5.2389198160404904</c:v>
                </c:pt>
                <c:pt idx="217">
                  <c:v>5.0752286956394776</c:v>
                </c:pt>
                <c:pt idx="218">
                  <c:v>5.3801875752384669</c:v>
                </c:pt>
                <c:pt idx="219">
                  <c:v>6.1393564548374542</c:v>
                </c:pt>
                <c:pt idx="220">
                  <c:v>7.0643553344364411</c:v>
                </c:pt>
                <c:pt idx="221">
                  <c:v>6.9655542140354294</c:v>
                </c:pt>
                <c:pt idx="222">
                  <c:v>5.2950130936344166</c:v>
                </c:pt>
                <c:pt idx="223">
                  <c:v>4.5329119732334044</c:v>
                </c:pt>
                <c:pt idx="224">
                  <c:v>4.2106008528323926</c:v>
                </c:pt>
                <c:pt idx="225">
                  <c:v>3.7873597324313799</c:v>
                </c:pt>
                <c:pt idx="226">
                  <c:v>3.6236686120303681</c:v>
                </c:pt>
                <c:pt idx="227">
                  <c:v>3.5825574916293554</c:v>
                </c:pt>
                <c:pt idx="228">
                  <c:v>4.0100763712283429</c:v>
                </c:pt>
                <c:pt idx="229">
                  <c:v>4.8773952508273313</c:v>
                </c:pt>
                <c:pt idx="230">
                  <c:v>5.2904941304263193</c:v>
                </c:pt>
                <c:pt idx="231">
                  <c:v>5.6098630100253075</c:v>
                </c:pt>
                <c:pt idx="232">
                  <c:v>5.0352118896242946</c:v>
                </c:pt>
                <c:pt idx="233">
                  <c:v>4.2442707692232817</c:v>
                </c:pt>
                <c:pt idx="234">
                  <c:v>4.32571964882227</c:v>
                </c:pt>
                <c:pt idx="235">
                  <c:v>5.0199985284212572</c:v>
                </c:pt>
                <c:pt idx="236">
                  <c:v>4.8923674080202462</c:v>
                </c:pt>
                <c:pt idx="237">
                  <c:v>4.851246287619233</c:v>
                </c:pt>
                <c:pt idx="238">
                  <c:v>4.25496516721822</c:v>
                </c:pt>
                <c:pt idx="239">
                  <c:v>4.2859440468172085</c:v>
                </c:pt>
                <c:pt idx="240">
                  <c:v>4.5981029264161961</c:v>
                </c:pt>
                <c:pt idx="241">
                  <c:v>3.8215818060151845</c:v>
                </c:pt>
                <c:pt idx="242">
                  <c:v>3.6434706856141723</c:v>
                </c:pt>
                <c:pt idx="243">
                  <c:v>3.3283795652131589</c:v>
                </c:pt>
                <c:pt idx="244">
                  <c:v>2.7248884448121471</c:v>
                </c:pt>
                <c:pt idx="245">
                  <c:v>2.6837673244111349</c:v>
                </c:pt>
                <c:pt idx="246">
                  <c:v>2.6859062040101227</c:v>
                </c:pt>
                <c:pt idx="247">
                  <c:v>2.6303650836091106</c:v>
                </c:pt>
                <c:pt idx="248">
                  <c:v>3.0506739632080979</c:v>
                </c:pt>
                <c:pt idx="249">
                  <c:v>3.2114328428070862</c:v>
                </c:pt>
                <c:pt idx="250">
                  <c:v>3.3577717224060732</c:v>
                </c:pt>
                <c:pt idx="251">
                  <c:v>3.5113106020050613</c:v>
                </c:pt>
                <c:pt idx="252">
                  <c:v>3.4774094816040493</c:v>
                </c:pt>
                <c:pt idx="253">
                  <c:v>3.8472483612030368</c:v>
                </c:pt>
                <c:pt idx="254">
                  <c:v>4.5271072408020254</c:v>
                </c:pt>
                <c:pt idx="255">
                  <c:v>5.0411461204010122</c:v>
                </c:pt>
                <c:pt idx="256">
                  <c:v>5.3893549999999992</c:v>
                </c:pt>
                <c:pt idx="257">
                  <c:v>4.9012238795989873</c:v>
                </c:pt>
                <c:pt idx="258">
                  <c:v>3.958872759197976</c:v>
                </c:pt>
                <c:pt idx="259">
                  <c:v>3.5788916387969643</c:v>
                </c:pt>
                <c:pt idx="260">
                  <c:v>3.3070605183959509</c:v>
                </c:pt>
                <c:pt idx="261">
                  <c:v>3.3164093979949385</c:v>
                </c:pt>
                <c:pt idx="262">
                  <c:v>3.5420482775939273</c:v>
                </c:pt>
                <c:pt idx="263">
                  <c:v>3.9263071571929133</c:v>
                </c:pt>
                <c:pt idx="264">
                  <c:v>3.7698360367919017</c:v>
                </c:pt>
                <c:pt idx="265">
                  <c:v>3.97384491639089</c:v>
                </c:pt>
                <c:pt idx="266">
                  <c:v>4.4013637959898775</c:v>
                </c:pt>
                <c:pt idx="267">
                  <c:v>5.0235526755888653</c:v>
                </c:pt>
                <c:pt idx="268">
                  <c:v>6.1936915551878524</c:v>
                </c:pt>
                <c:pt idx="269">
                  <c:v>6.5995804347868408</c:v>
                </c:pt>
                <c:pt idx="270">
                  <c:v>8.0581093143858276</c:v>
                </c:pt>
                <c:pt idx="271">
                  <c:v>9.6680381939848168</c:v>
                </c:pt>
                <c:pt idx="272">
                  <c:v>9.3529470735838025</c:v>
                </c:pt>
                <c:pt idx="273">
                  <c:v>9.0811059531827922</c:v>
                </c:pt>
                <c:pt idx="274">
                  <c:v>10.561264832781781</c:v>
                </c:pt>
                <c:pt idx="275">
                  <c:v>12.243303712380765</c:v>
                </c:pt>
                <c:pt idx="276">
                  <c:v>14.242562591979755</c:v>
                </c:pt>
                <c:pt idx="277">
                  <c:v>15.008951471578744</c:v>
                </c:pt>
                <c:pt idx="278">
                  <c:v>14.845260351177732</c:v>
                </c:pt>
                <c:pt idx="279">
                  <c:v>15.51791923077672</c:v>
                </c:pt>
                <c:pt idx="280">
                  <c:v>14.993738110375705</c:v>
                </c:pt>
                <c:pt idx="281">
                  <c:v>13.525066989974693</c:v>
                </c:pt>
                <c:pt idx="282">
                  <c:v>12.034765869573683</c:v>
                </c:pt>
                <c:pt idx="283">
                  <c:v>10.674244749172669</c:v>
                </c:pt>
                <c:pt idx="284">
                  <c:v>9.5228036287716584</c:v>
                </c:pt>
                <c:pt idx="285">
                  <c:v>8.082972508370645</c:v>
                </c:pt>
                <c:pt idx="286">
                  <c:v>6.8522313879696322</c:v>
                </c:pt>
                <c:pt idx="287">
                  <c:v>6.3208402675686202</c:v>
                </c:pt>
                <c:pt idx="288">
                  <c:v>6.2220391471676084</c:v>
                </c:pt>
                <c:pt idx="289">
                  <c:v>5.7627480267665954</c:v>
                </c:pt>
                <c:pt idx="290">
                  <c:v>5.4476569063655838</c:v>
                </c:pt>
                <c:pt idx="291">
                  <c:v>5.5507357859645703</c:v>
                </c:pt>
                <c:pt idx="292">
                  <c:v>6.7569146655635581</c:v>
                </c:pt>
                <c:pt idx="293">
                  <c:v>7.2925835451625467</c:v>
                </c:pt>
                <c:pt idx="294">
                  <c:v>7.7128924247615354</c:v>
                </c:pt>
                <c:pt idx="295">
                  <c:v>7.3257013043605212</c:v>
                </c:pt>
                <c:pt idx="296">
                  <c:v>8.1281301839595095</c:v>
                </c:pt>
                <c:pt idx="297">
                  <c:v>9.4424590635584984</c:v>
                </c:pt>
                <c:pt idx="298">
                  <c:v>9.7762579431574856</c:v>
                </c:pt>
                <c:pt idx="299">
                  <c:v>8.8050668227564728</c:v>
                </c:pt>
                <c:pt idx="300">
                  <c:v>8.0213257023554618</c:v>
                </c:pt>
                <c:pt idx="301">
                  <c:v>8.1965045819544464</c:v>
                </c:pt>
                <c:pt idx="302">
                  <c:v>8.7249634615534362</c:v>
                </c:pt>
                <c:pt idx="303">
                  <c:v>9.3976123411524242</c:v>
                </c:pt>
                <c:pt idx="304">
                  <c:v>11.454561220751412</c:v>
                </c:pt>
                <c:pt idx="305">
                  <c:v>14.232490100350397</c:v>
                </c:pt>
                <c:pt idx="306">
                  <c:v>15.626128979949389</c:v>
                </c:pt>
                <c:pt idx="307">
                  <c:v>15.801307859548377</c:v>
                </c:pt>
                <c:pt idx="308">
                  <c:v>17.461706739147367</c:v>
                </c:pt>
                <c:pt idx="309">
                  <c:v>19.280725618746349</c:v>
                </c:pt>
                <c:pt idx="310">
                  <c:v>16.341244498345336</c:v>
                </c:pt>
                <c:pt idx="311">
                  <c:v>13.646903377944327</c:v>
                </c:pt>
                <c:pt idx="312">
                  <c:v>13.050622257543314</c:v>
                </c:pt>
                <c:pt idx="313">
                  <c:v>12.101061137142302</c:v>
                </c:pt>
                <c:pt idx="314">
                  <c:v>10.365630016741289</c:v>
                </c:pt>
                <c:pt idx="315">
                  <c:v>7.9740988963402755</c:v>
                </c:pt>
                <c:pt idx="316">
                  <c:v>6.6496277759392646</c:v>
                </c:pt>
                <c:pt idx="317">
                  <c:v>6.0028766555382518</c:v>
                </c:pt>
                <c:pt idx="318">
                  <c:v>5.4714955351372394</c:v>
                </c:pt>
                <c:pt idx="319">
                  <c:v>4.2551644147362273</c:v>
                </c:pt>
                <c:pt idx="320">
                  <c:v>3.3704932943352151</c:v>
                </c:pt>
                <c:pt idx="321">
                  <c:v>3.4591521739342022</c:v>
                </c:pt>
                <c:pt idx="322">
                  <c:v>4.4274110535331905</c:v>
                </c:pt>
                <c:pt idx="323">
                  <c:v>5.6840599331321782</c:v>
                </c:pt>
                <c:pt idx="324">
                  <c:v>6.8830288127311663</c:v>
                </c:pt>
                <c:pt idx="325">
                  <c:v>9.3653576923301536</c:v>
                </c:pt>
                <c:pt idx="326">
                  <c:v>10.939246571929143</c:v>
                </c:pt>
                <c:pt idx="327">
                  <c:v>10.256445451528126</c:v>
                </c:pt>
                <c:pt idx="328">
                  <c:v>9.862044331127116</c:v>
                </c:pt>
                <c:pt idx="329">
                  <c:v>10.866353210726107</c:v>
                </c:pt>
                <c:pt idx="330">
                  <c:v>11.812982090325093</c:v>
                </c:pt>
                <c:pt idx="331">
                  <c:v>11.058080969924081</c:v>
                </c:pt>
                <c:pt idx="332">
                  <c:v>9.6254698495230677</c:v>
                </c:pt>
                <c:pt idx="333">
                  <c:v>8.7263687291220577</c:v>
                </c:pt>
                <c:pt idx="334">
                  <c:v>8.2094076087210439</c:v>
                </c:pt>
                <c:pt idx="335">
                  <c:v>7.5410264883200311</c:v>
                </c:pt>
                <c:pt idx="336">
                  <c:v>7.6368953679190188</c:v>
                </c:pt>
                <c:pt idx="337">
                  <c:v>7.9634742475180049</c:v>
                </c:pt>
                <c:pt idx="338">
                  <c:v>8.7514831271169946</c:v>
                </c:pt>
                <c:pt idx="339">
                  <c:v>9.3592520067159803</c:v>
                </c:pt>
                <c:pt idx="340">
                  <c:v>10.190520886314967</c:v>
                </c:pt>
                <c:pt idx="341">
                  <c:v>11.987909765913958</c:v>
                </c:pt>
                <c:pt idx="342">
                  <c:v>11.687238645512945</c:v>
                </c:pt>
                <c:pt idx="343">
                  <c:v>10.434867525111933</c:v>
                </c:pt>
                <c:pt idx="344">
                  <c:v>10.523516404710922</c:v>
                </c:pt>
                <c:pt idx="345">
                  <c:v>10.65543528430991</c:v>
                </c:pt>
                <c:pt idx="346">
                  <c:v>10.203354163908894</c:v>
                </c:pt>
                <c:pt idx="347">
                  <c:v>8.3886130435078847</c:v>
                </c:pt>
                <c:pt idx="348">
                  <c:v>7.7418619231068719</c:v>
                </c:pt>
                <c:pt idx="349">
                  <c:v>7.1600108027058607</c:v>
                </c:pt>
                <c:pt idx="350">
                  <c:v>6.6502496823048478</c:v>
                </c:pt>
                <c:pt idx="351">
                  <c:v>5.8809285619038354</c:v>
                </c:pt>
                <c:pt idx="352">
                  <c:v>4.7006574415028224</c:v>
                </c:pt>
                <c:pt idx="353">
                  <c:v>3.9241263211018103</c:v>
                </c:pt>
                <c:pt idx="354">
                  <c:v>4.200245200700798</c:v>
                </c:pt>
                <c:pt idx="355">
                  <c:v>4.0005040802997867</c:v>
                </c:pt>
                <c:pt idx="356">
                  <c:v>4.0675329598987737</c:v>
                </c:pt>
                <c:pt idx="357">
                  <c:v>4.3436518394977615</c:v>
                </c:pt>
                <c:pt idx="358">
                  <c:v>4.5404507190967491</c:v>
                </c:pt>
                <c:pt idx="359">
                  <c:v>4.7012095986957361</c:v>
                </c:pt>
                <c:pt idx="360">
                  <c:v>3.6939684782947251</c:v>
                </c:pt>
                <c:pt idx="361">
                  <c:v>3.0616373578937126</c:v>
                </c:pt>
                <c:pt idx="362">
                  <c:v>2.5374562374927003</c:v>
                </c:pt>
                <c:pt idx="363">
                  <c:v>1.9556051170916877</c:v>
                </c:pt>
                <c:pt idx="364">
                  <c:v>0.96278399669067527</c:v>
                </c:pt>
                <c:pt idx="365">
                  <c:v>0.51070287628966315</c:v>
                </c:pt>
                <c:pt idx="366">
                  <c:v>0.15234175588865106</c:v>
                </c:pt>
                <c:pt idx="367">
                  <c:v>0</c:v>
                </c:pt>
                <c:pt idx="368">
                  <c:v>-0.15235175588865091</c:v>
                </c:pt>
                <c:pt idx="369">
                  <c:v>-8.840351177730188E-2</c:v>
                </c:pt>
                <c:pt idx="370">
                  <c:v>-0.1614452676659528</c:v>
                </c:pt>
                <c:pt idx="371">
                  <c:v>-0.19843702355460369</c:v>
                </c:pt>
                <c:pt idx="372">
                  <c:v>-0.2354287794432548</c:v>
                </c:pt>
                <c:pt idx="373">
                  <c:v>-0.5247605353319057</c:v>
                </c:pt>
                <c:pt idx="374">
                  <c:v>-0.35988229122055659</c:v>
                </c:pt>
                <c:pt idx="375">
                  <c:v>-0.39686404710920753</c:v>
                </c:pt>
                <c:pt idx="376">
                  <c:v>-0.46269580299785851</c:v>
                </c:pt>
                <c:pt idx="377">
                  <c:v>-0.63667755888650945</c:v>
                </c:pt>
                <c:pt idx="378">
                  <c:v>-0.69529931477516049</c:v>
                </c:pt>
                <c:pt idx="379">
                  <c:v>-0.73950107066381143</c:v>
                </c:pt>
                <c:pt idx="380">
                  <c:v>-0.97115282655246249</c:v>
                </c:pt>
                <c:pt idx="381">
                  <c:v>-0.87836458244111337</c:v>
                </c:pt>
                <c:pt idx="382">
                  <c:v>-0.86488633832976436</c:v>
                </c:pt>
                <c:pt idx="383">
                  <c:v>-1.0532880942184153</c:v>
                </c:pt>
                <c:pt idx="384">
                  <c:v>-0.91002985010706627</c:v>
                </c:pt>
                <c:pt idx="385">
                  <c:v>-1.0840116059957172</c:v>
                </c:pt>
                <c:pt idx="386">
                  <c:v>-1.0416933618843682</c:v>
                </c:pt>
                <c:pt idx="387">
                  <c:v>-1.1868351177730192</c:v>
                </c:pt>
                <c:pt idx="388">
                  <c:v>-1.00752687366167</c:v>
                </c:pt>
                <c:pt idx="389">
                  <c:v>-0.97962862955032104</c:v>
                </c:pt>
                <c:pt idx="390">
                  <c:v>-0.96615038543897214</c:v>
                </c:pt>
                <c:pt idx="391">
                  <c:v>-0.98151214132762299</c:v>
                </c:pt>
                <c:pt idx="392">
                  <c:v>-0.97524389721627402</c:v>
                </c:pt>
                <c:pt idx="393">
                  <c:v>-0.90408565310492495</c:v>
                </c:pt>
                <c:pt idx="394">
                  <c:v>-0.9338674089935759</c:v>
                </c:pt>
                <c:pt idx="395">
                  <c:v>-0.76898916488222691</c:v>
                </c:pt>
                <c:pt idx="396">
                  <c:v>-0.71225092077087793</c:v>
                </c:pt>
                <c:pt idx="397">
                  <c:v>-0.77087267665952885</c:v>
                </c:pt>
                <c:pt idx="398">
                  <c:v>-0.68529443254817968</c:v>
                </c:pt>
                <c:pt idx="399">
                  <c:v>-0.72228618843683079</c:v>
                </c:pt>
                <c:pt idx="400">
                  <c:v>-0.8746379443254817</c:v>
                </c:pt>
                <c:pt idx="401">
                  <c:v>-0.70974970021413264</c:v>
                </c:pt>
                <c:pt idx="402">
                  <c:v>-0.65301145610278355</c:v>
                </c:pt>
                <c:pt idx="403">
                  <c:v>-0.66837321199143462</c:v>
                </c:pt>
                <c:pt idx="404">
                  <c:v>-0.75583496788008553</c:v>
                </c:pt>
                <c:pt idx="405">
                  <c:v>-0.85050672376873648</c:v>
                </c:pt>
                <c:pt idx="406">
                  <c:v>-0.80818847965738749</c:v>
                </c:pt>
                <c:pt idx="407">
                  <c:v>-0.8884302355460385</c:v>
                </c:pt>
                <c:pt idx="408">
                  <c:v>-0.84612199143468936</c:v>
                </c:pt>
                <c:pt idx="409">
                  <c:v>-0.99846374732334042</c:v>
                </c:pt>
                <c:pt idx="410">
                  <c:v>-1.0354555032119914</c:v>
                </c:pt>
                <c:pt idx="411">
                  <c:v>-1.3103772591006422</c:v>
                </c:pt>
                <c:pt idx="412">
                  <c:v>-1.1887490149892932</c:v>
                </c:pt>
                <c:pt idx="413">
                  <c:v>-1.0454907708779442</c:v>
                </c:pt>
                <c:pt idx="414">
                  <c:v>-1.2122625267665952</c:v>
                </c:pt>
                <c:pt idx="415">
                  <c:v>-1.1266842826552461</c:v>
                </c:pt>
                <c:pt idx="416">
                  <c:v>-1.3727560385438973</c:v>
                </c:pt>
                <c:pt idx="417">
                  <c:v>-1.2799777944325481</c:v>
                </c:pt>
                <c:pt idx="418">
                  <c:v>-1.2160295503211991</c:v>
                </c:pt>
                <c:pt idx="419">
                  <c:v>-1.15929130620985</c:v>
                </c:pt>
                <c:pt idx="420">
                  <c:v>-1.066503062098501</c:v>
                </c:pt>
                <c:pt idx="421">
                  <c:v>-1.211644817987152</c:v>
                </c:pt>
                <c:pt idx="422">
                  <c:v>-1.0179165738758029</c:v>
                </c:pt>
                <c:pt idx="423">
                  <c:v>-1.2423683297644539</c:v>
                </c:pt>
                <c:pt idx="424">
                  <c:v>-0.90444008565310474</c:v>
                </c:pt>
                <c:pt idx="425">
                  <c:v>-0.7972418415417557</c:v>
                </c:pt>
                <c:pt idx="426">
                  <c:v>-0.96400359743040676</c:v>
                </c:pt>
                <c:pt idx="427">
                  <c:v>-0.84959535331905767</c:v>
                </c:pt>
                <c:pt idx="428">
                  <c:v>-0.93704710920770862</c:v>
                </c:pt>
                <c:pt idx="429">
                  <c:v>-0.80821886509635976</c:v>
                </c:pt>
                <c:pt idx="430">
                  <c:v>-0.70101062098501055</c:v>
                </c:pt>
                <c:pt idx="431">
                  <c:v>-0.81731237687366154</c:v>
                </c:pt>
                <c:pt idx="432">
                  <c:v>-0.66684413276231247</c:v>
                </c:pt>
                <c:pt idx="433">
                  <c:v>-0.83361588865096348</c:v>
                </c:pt>
                <c:pt idx="434">
                  <c:v>-0.77687764453961439</c:v>
                </c:pt>
                <c:pt idx="435">
                  <c:v>-0.91479940042826546</c:v>
                </c:pt>
                <c:pt idx="436">
                  <c:v>-0.95179115631691635</c:v>
                </c:pt>
                <c:pt idx="437">
                  <c:v>-0.90227291220556727</c:v>
                </c:pt>
                <c:pt idx="438">
                  <c:v>-0.96088466809421824</c:v>
                </c:pt>
                <c:pt idx="439">
                  <c:v>-1.1132364239828694</c:v>
                </c:pt>
                <c:pt idx="440">
                  <c:v>-1.0348681798715202</c:v>
                </c:pt>
                <c:pt idx="441">
                  <c:v>-1.2448999357601711</c:v>
                </c:pt>
                <c:pt idx="442">
                  <c:v>-1.2170016916488222</c:v>
                </c:pt>
                <c:pt idx="443">
                  <c:v>-1.0953734475374732</c:v>
                </c:pt>
                <c:pt idx="444">
                  <c:v>-1.290985203426124</c:v>
                </c:pt>
                <c:pt idx="445">
                  <c:v>-1.3423969593147751</c:v>
                </c:pt>
                <c:pt idx="446">
                  <c:v>-1.2207687152034259</c:v>
                </c:pt>
                <c:pt idx="447">
                  <c:v>-1.394740471092077</c:v>
                </c:pt>
                <c:pt idx="448">
                  <c:v>-1.258702226980728</c:v>
                </c:pt>
                <c:pt idx="449">
                  <c:v>-1.1587039828693788</c:v>
                </c:pt>
                <c:pt idx="450">
                  <c:v>-1.23174573875803</c:v>
                </c:pt>
                <c:pt idx="451">
                  <c:v>-1.2398974946466808</c:v>
                </c:pt>
                <c:pt idx="452">
                  <c:v>-1.1687392505353318</c:v>
                </c:pt>
                <c:pt idx="453">
                  <c:v>-1.1985210064239828</c:v>
                </c:pt>
                <c:pt idx="454">
                  <c:v>-1.0624727623126338</c:v>
                </c:pt>
                <c:pt idx="455">
                  <c:v>-0.89759451820128466</c:v>
                </c:pt>
                <c:pt idx="456">
                  <c:v>-0.93457627408993571</c:v>
                </c:pt>
                <c:pt idx="457">
                  <c:v>-0.9283180299785867</c:v>
                </c:pt>
                <c:pt idx="458">
                  <c:v>-0.87157978586723761</c:v>
                </c:pt>
                <c:pt idx="459">
                  <c:v>-0.93740154175588852</c:v>
                </c:pt>
                <c:pt idx="460">
                  <c:v>-0.85904329764453946</c:v>
                </c:pt>
                <c:pt idx="461">
                  <c:v>-0.79509505353319043</c:v>
                </c:pt>
              </c:numCache>
            </c:numRef>
          </c:yVal>
          <c:smooth val="0"/>
          <c:extLst>
            <c:ext xmlns:c16="http://schemas.microsoft.com/office/drawing/2014/chart" uri="{C3380CC4-5D6E-409C-BE32-E72D297353CC}">
              <c16:uniqueId val="{00000000-ADD2-48AF-9F46-59B13D46951F}"/>
            </c:ext>
          </c:extLst>
        </c:ser>
        <c:ser>
          <c:idx val="1"/>
          <c:order val="1"/>
          <c:tx>
            <c:v>fresh</c:v>
          </c:tx>
          <c:spPr>
            <a:ln w="10133">
              <a:solidFill>
                <a:srgbClr val="FF00FF"/>
              </a:solidFill>
              <a:prstDash val="solid"/>
            </a:ln>
          </c:spPr>
          <c:marker>
            <c:symbol val="none"/>
          </c:marker>
          <c:xVal>
            <c:numRef>
              <c:f>Sheet1!$K$2:$K$5000</c:f>
              <c:numCache>
                <c:formatCode>General</c:formatCode>
                <c:ptCount val="4999"/>
                <c:pt idx="0">
                  <c:v>-2.0280399999999998</c:v>
                </c:pt>
                <c:pt idx="1">
                  <c:v>-2.0072999999999999</c:v>
                </c:pt>
                <c:pt idx="2">
                  <c:v>-1.9865599999999999</c:v>
                </c:pt>
                <c:pt idx="3">
                  <c:v>-1.9658199999999999</c:v>
                </c:pt>
                <c:pt idx="4">
                  <c:v>-1.9450799999999999</c:v>
                </c:pt>
                <c:pt idx="5">
                  <c:v>-1.9243399999999999</c:v>
                </c:pt>
                <c:pt idx="6">
                  <c:v>-1.9036</c:v>
                </c:pt>
                <c:pt idx="7">
                  <c:v>-1.88286</c:v>
                </c:pt>
                <c:pt idx="8">
                  <c:v>-1.86212</c:v>
                </c:pt>
                <c:pt idx="9">
                  <c:v>-1.84138</c:v>
                </c:pt>
                <c:pt idx="10">
                  <c:v>-1.82064</c:v>
                </c:pt>
                <c:pt idx="11">
                  <c:v>-1.7999000000000001</c:v>
                </c:pt>
                <c:pt idx="12">
                  <c:v>-1.7791599999999996</c:v>
                </c:pt>
                <c:pt idx="13">
                  <c:v>-1.7584199999999996</c:v>
                </c:pt>
                <c:pt idx="14">
                  <c:v>-1.7376799999999997</c:v>
                </c:pt>
                <c:pt idx="15">
                  <c:v>-1.7169399999999997</c:v>
                </c:pt>
                <c:pt idx="16">
                  <c:v>-1.6961999999999997</c:v>
                </c:pt>
                <c:pt idx="17">
                  <c:v>-1.6754599999999997</c:v>
                </c:pt>
                <c:pt idx="18">
                  <c:v>-1.6547199999999997</c:v>
                </c:pt>
                <c:pt idx="19">
                  <c:v>-1.6339799999999998</c:v>
                </c:pt>
                <c:pt idx="20">
                  <c:v>-1.6132399999999998</c:v>
                </c:pt>
                <c:pt idx="21">
                  <c:v>-1.5925</c:v>
                </c:pt>
                <c:pt idx="22">
                  <c:v>-1.5717599999999998</c:v>
                </c:pt>
                <c:pt idx="23">
                  <c:v>-1.5510199999999998</c:v>
                </c:pt>
                <c:pt idx="24">
                  <c:v>-1.5302799999999999</c:v>
                </c:pt>
                <c:pt idx="25">
                  <c:v>-1.5095399999999999</c:v>
                </c:pt>
                <c:pt idx="26">
                  <c:v>-1.4887999999999999</c:v>
                </c:pt>
                <c:pt idx="27">
                  <c:v>-1.4680599999999999</c:v>
                </c:pt>
                <c:pt idx="28">
                  <c:v>-1.4473199999999999</c:v>
                </c:pt>
                <c:pt idx="29">
                  <c:v>-1.42658</c:v>
                </c:pt>
                <c:pt idx="30">
                  <c:v>-1.40584</c:v>
                </c:pt>
                <c:pt idx="31">
                  <c:v>-1.3850999999999996</c:v>
                </c:pt>
                <c:pt idx="32">
                  <c:v>-1.3643599999999996</c:v>
                </c:pt>
                <c:pt idx="33">
                  <c:v>-1.3436199999999996</c:v>
                </c:pt>
                <c:pt idx="34">
                  <c:v>-1.3228799999999996</c:v>
                </c:pt>
                <c:pt idx="35">
                  <c:v>-1.3021399999999996</c:v>
                </c:pt>
                <c:pt idx="36">
                  <c:v>-1.2813999999999997</c:v>
                </c:pt>
                <c:pt idx="37">
                  <c:v>-1.2606599999999997</c:v>
                </c:pt>
                <c:pt idx="38">
                  <c:v>-1.2399199999999997</c:v>
                </c:pt>
                <c:pt idx="39">
                  <c:v>-1.2191799999999997</c:v>
                </c:pt>
                <c:pt idx="40">
                  <c:v>-1.1984399999999997</c:v>
                </c:pt>
                <c:pt idx="41">
                  <c:v>-1.1776999999999997</c:v>
                </c:pt>
                <c:pt idx="42">
                  <c:v>-1.1569599999999998</c:v>
                </c:pt>
                <c:pt idx="43">
                  <c:v>-1.1362199999999998</c:v>
                </c:pt>
                <c:pt idx="44">
                  <c:v>-1.1154799999999998</c:v>
                </c:pt>
                <c:pt idx="45">
                  <c:v>-1.0947399999999998</c:v>
                </c:pt>
                <c:pt idx="46">
                  <c:v>-1.0739999999999998</c:v>
                </c:pt>
                <c:pt idx="47">
                  <c:v>-1.0532599999999999</c:v>
                </c:pt>
                <c:pt idx="48">
                  <c:v>-1.0325199999999999</c:v>
                </c:pt>
                <c:pt idx="49">
                  <c:v>-1.0117799999999999</c:v>
                </c:pt>
                <c:pt idx="50">
                  <c:v>-0.99103999999999992</c:v>
                </c:pt>
                <c:pt idx="51">
                  <c:v>-0.97029999999999972</c:v>
                </c:pt>
                <c:pt idx="52">
                  <c:v>-0.94955999999999974</c:v>
                </c:pt>
                <c:pt idx="53">
                  <c:v>-0.92881999999999976</c:v>
                </c:pt>
                <c:pt idx="54">
                  <c:v>-0.90807999999999978</c:v>
                </c:pt>
                <c:pt idx="55">
                  <c:v>-0.8873399999999998</c:v>
                </c:pt>
                <c:pt idx="56">
                  <c:v>-0.86659999999999981</c:v>
                </c:pt>
                <c:pt idx="57">
                  <c:v>-0.84585999999999983</c:v>
                </c:pt>
                <c:pt idx="58">
                  <c:v>-0.82511999999999985</c:v>
                </c:pt>
                <c:pt idx="59">
                  <c:v>-0.80437999999999987</c:v>
                </c:pt>
                <c:pt idx="60">
                  <c:v>-0.78363999999999989</c:v>
                </c:pt>
                <c:pt idx="61">
                  <c:v>-0.76289999999999991</c:v>
                </c:pt>
                <c:pt idx="62">
                  <c:v>-0.74215999999999993</c:v>
                </c:pt>
                <c:pt idx="63">
                  <c:v>-0.72141999999999973</c:v>
                </c:pt>
                <c:pt idx="64">
                  <c:v>-0.70067999999999975</c:v>
                </c:pt>
                <c:pt idx="65">
                  <c:v>-0.67993999999999977</c:v>
                </c:pt>
                <c:pt idx="66">
                  <c:v>-0.65919999999999979</c:v>
                </c:pt>
                <c:pt idx="67">
                  <c:v>-0.63845999999999981</c:v>
                </c:pt>
                <c:pt idx="68">
                  <c:v>-0.61771999999999982</c:v>
                </c:pt>
                <c:pt idx="69">
                  <c:v>-0.59697999999999984</c:v>
                </c:pt>
                <c:pt idx="70">
                  <c:v>-0.57623999999999986</c:v>
                </c:pt>
                <c:pt idx="71">
                  <c:v>-0.55549999999999988</c:v>
                </c:pt>
                <c:pt idx="72">
                  <c:v>-0.5347599999999999</c:v>
                </c:pt>
                <c:pt idx="73">
                  <c:v>-0.51401999999999992</c:v>
                </c:pt>
                <c:pt idx="74">
                  <c:v>-0.49327999999999972</c:v>
                </c:pt>
                <c:pt idx="75">
                  <c:v>-0.47253999999999974</c:v>
                </c:pt>
                <c:pt idx="76">
                  <c:v>-0.45179999999999976</c:v>
                </c:pt>
                <c:pt idx="77">
                  <c:v>-0.43105999999999978</c:v>
                </c:pt>
                <c:pt idx="78">
                  <c:v>-0.4103199999999998</c:v>
                </c:pt>
                <c:pt idx="79">
                  <c:v>-0.38957999999999982</c:v>
                </c:pt>
                <c:pt idx="80">
                  <c:v>-0.36883999999999983</c:v>
                </c:pt>
                <c:pt idx="81">
                  <c:v>-0.34809999999999985</c:v>
                </c:pt>
                <c:pt idx="82">
                  <c:v>-0.32735999999999987</c:v>
                </c:pt>
                <c:pt idx="83">
                  <c:v>-0.30661999999999989</c:v>
                </c:pt>
                <c:pt idx="84">
                  <c:v>-0.28587999999999991</c:v>
                </c:pt>
                <c:pt idx="85">
                  <c:v>-0.26513999999999993</c:v>
                </c:pt>
                <c:pt idx="86">
                  <c:v>-0.24439999999999973</c:v>
                </c:pt>
                <c:pt idx="87">
                  <c:v>-0.22365999999999975</c:v>
                </c:pt>
                <c:pt idx="88">
                  <c:v>-0.20291999999999977</c:v>
                </c:pt>
                <c:pt idx="89">
                  <c:v>-0.18217999999999979</c:v>
                </c:pt>
                <c:pt idx="90">
                  <c:v>-0.16143999999999981</c:v>
                </c:pt>
                <c:pt idx="91">
                  <c:v>-0.14069999999999983</c:v>
                </c:pt>
                <c:pt idx="92">
                  <c:v>-0.11995999999999984</c:v>
                </c:pt>
                <c:pt idx="93">
                  <c:v>-9.9219999999999864E-2</c:v>
                </c:pt>
                <c:pt idx="94">
                  <c:v>-7.8479999999999883E-2</c:v>
                </c:pt>
                <c:pt idx="95">
                  <c:v>-5.7739999999999903E-2</c:v>
                </c:pt>
                <c:pt idx="96">
                  <c:v>-3.6999999999999922E-2</c:v>
                </c:pt>
                <c:pt idx="97">
                  <c:v>-1.6259999999999941E-2</c:v>
                </c:pt>
                <c:pt idx="98">
                  <c:v>4.4800000000000395E-3</c:v>
                </c:pt>
                <c:pt idx="99">
                  <c:v>2.522000000000002E-2</c:v>
                </c:pt>
                <c:pt idx="100">
                  <c:v>4.5960000000000001E-2</c:v>
                </c:pt>
                <c:pt idx="101">
                  <c:v>6.6699999999999982E-2</c:v>
                </c:pt>
                <c:pt idx="102">
                  <c:v>8.7439999999999962E-2</c:v>
                </c:pt>
                <c:pt idx="103">
                  <c:v>0.10818000000000039</c:v>
                </c:pt>
                <c:pt idx="104">
                  <c:v>0.12892000000000037</c:v>
                </c:pt>
                <c:pt idx="105">
                  <c:v>0.14966000000000035</c:v>
                </c:pt>
                <c:pt idx="106">
                  <c:v>0.17040000000000033</c:v>
                </c:pt>
                <c:pt idx="107">
                  <c:v>0.19114000000000031</c:v>
                </c:pt>
                <c:pt idx="108">
                  <c:v>0.21188000000000029</c:v>
                </c:pt>
                <c:pt idx="109">
                  <c:v>0.23262000000000027</c:v>
                </c:pt>
                <c:pt idx="110">
                  <c:v>0.25336000000000025</c:v>
                </c:pt>
                <c:pt idx="111">
                  <c:v>0.27410000000000023</c:v>
                </c:pt>
                <c:pt idx="112">
                  <c:v>0.29484000000000021</c:v>
                </c:pt>
                <c:pt idx="113">
                  <c:v>0.31558000000000019</c:v>
                </c:pt>
                <c:pt idx="114">
                  <c:v>0.33632000000000017</c:v>
                </c:pt>
                <c:pt idx="115">
                  <c:v>0.35706000000000016</c:v>
                </c:pt>
                <c:pt idx="116">
                  <c:v>0.37780000000000014</c:v>
                </c:pt>
                <c:pt idx="117">
                  <c:v>0.39854000000000012</c:v>
                </c:pt>
                <c:pt idx="118">
                  <c:v>0.4192800000000001</c:v>
                </c:pt>
                <c:pt idx="119">
                  <c:v>0.44002000000000008</c:v>
                </c:pt>
                <c:pt idx="120">
                  <c:v>0.46076000000000006</c:v>
                </c:pt>
                <c:pt idx="121">
                  <c:v>0.48150000000000004</c:v>
                </c:pt>
                <c:pt idx="122">
                  <c:v>0.50224000000000002</c:v>
                </c:pt>
                <c:pt idx="123">
                  <c:v>0.52298</c:v>
                </c:pt>
                <c:pt idx="124">
                  <c:v>0.54371999999999998</c:v>
                </c:pt>
                <c:pt idx="125">
                  <c:v>0.56445999999999996</c:v>
                </c:pt>
                <c:pt idx="126">
                  <c:v>0.58520000000000039</c:v>
                </c:pt>
                <c:pt idx="127">
                  <c:v>0.60594000000000037</c:v>
                </c:pt>
                <c:pt idx="128">
                  <c:v>0.62668000000000035</c:v>
                </c:pt>
                <c:pt idx="129">
                  <c:v>0.64742000000000033</c:v>
                </c:pt>
                <c:pt idx="130">
                  <c:v>0.66816000000000031</c:v>
                </c:pt>
                <c:pt idx="131">
                  <c:v>0.68890000000000029</c:v>
                </c:pt>
                <c:pt idx="132">
                  <c:v>0.70964000000000027</c:v>
                </c:pt>
                <c:pt idx="133">
                  <c:v>0.73038000000000025</c:v>
                </c:pt>
                <c:pt idx="134">
                  <c:v>0.75112000000000023</c:v>
                </c:pt>
                <c:pt idx="135">
                  <c:v>0.77186000000000021</c:v>
                </c:pt>
                <c:pt idx="136">
                  <c:v>0.79260000000000019</c:v>
                </c:pt>
                <c:pt idx="137">
                  <c:v>0.81334000000000017</c:v>
                </c:pt>
                <c:pt idx="138">
                  <c:v>0.83408000000000015</c:v>
                </c:pt>
                <c:pt idx="139">
                  <c:v>0.85482000000000014</c:v>
                </c:pt>
                <c:pt idx="140">
                  <c:v>0.87556000000000012</c:v>
                </c:pt>
                <c:pt idx="141">
                  <c:v>0.8963000000000001</c:v>
                </c:pt>
                <c:pt idx="142">
                  <c:v>0.91704000000000008</c:v>
                </c:pt>
                <c:pt idx="143">
                  <c:v>0.93778000000000006</c:v>
                </c:pt>
                <c:pt idx="144">
                  <c:v>0.95852000000000004</c:v>
                </c:pt>
                <c:pt idx="145">
                  <c:v>0.97926000000000002</c:v>
                </c:pt>
                <c:pt idx="146">
                  <c:v>1</c:v>
                </c:pt>
                <c:pt idx="147">
                  <c:v>1.02074</c:v>
                </c:pt>
                <c:pt idx="148">
                  <c:v>1.04148</c:v>
                </c:pt>
                <c:pt idx="149">
                  <c:v>1.0622200000000004</c:v>
                </c:pt>
                <c:pt idx="150">
                  <c:v>1.0829600000000004</c:v>
                </c:pt>
                <c:pt idx="151">
                  <c:v>1.1037000000000003</c:v>
                </c:pt>
                <c:pt idx="152">
                  <c:v>1.1244400000000003</c:v>
                </c:pt>
                <c:pt idx="153">
                  <c:v>1.1451800000000003</c:v>
                </c:pt>
                <c:pt idx="154">
                  <c:v>1.1659200000000003</c:v>
                </c:pt>
                <c:pt idx="155">
                  <c:v>1.1866600000000003</c:v>
                </c:pt>
                <c:pt idx="156">
                  <c:v>1.2074000000000003</c:v>
                </c:pt>
                <c:pt idx="157">
                  <c:v>1.2281400000000002</c:v>
                </c:pt>
                <c:pt idx="158">
                  <c:v>1.2488800000000002</c:v>
                </c:pt>
                <c:pt idx="159">
                  <c:v>1.2696200000000002</c:v>
                </c:pt>
                <c:pt idx="160">
                  <c:v>1.2903600000000002</c:v>
                </c:pt>
                <c:pt idx="161">
                  <c:v>1.3111000000000002</c:v>
                </c:pt>
                <c:pt idx="162">
                  <c:v>1.3318400000000001</c:v>
                </c:pt>
                <c:pt idx="163">
                  <c:v>1.3525800000000001</c:v>
                </c:pt>
                <c:pt idx="164">
                  <c:v>1.3733200000000001</c:v>
                </c:pt>
                <c:pt idx="165">
                  <c:v>1.3940600000000001</c:v>
                </c:pt>
                <c:pt idx="166">
                  <c:v>1.4148000000000001</c:v>
                </c:pt>
                <c:pt idx="167">
                  <c:v>1.43554</c:v>
                </c:pt>
                <c:pt idx="168">
                  <c:v>1.45628</c:v>
                </c:pt>
                <c:pt idx="169">
                  <c:v>1.47702</c:v>
                </c:pt>
                <c:pt idx="170">
                  <c:v>1.49776</c:v>
                </c:pt>
                <c:pt idx="171">
                  <c:v>1.5185</c:v>
                </c:pt>
                <c:pt idx="172">
                  <c:v>1.5392400000000004</c:v>
                </c:pt>
                <c:pt idx="173">
                  <c:v>1.5599800000000004</c:v>
                </c:pt>
                <c:pt idx="174">
                  <c:v>1.5807200000000003</c:v>
                </c:pt>
                <c:pt idx="175">
                  <c:v>1.6014600000000003</c:v>
                </c:pt>
                <c:pt idx="176">
                  <c:v>1.6222000000000003</c:v>
                </c:pt>
                <c:pt idx="177">
                  <c:v>1.6429400000000003</c:v>
                </c:pt>
                <c:pt idx="178">
                  <c:v>1.6636800000000003</c:v>
                </c:pt>
                <c:pt idx="179">
                  <c:v>1.6844200000000003</c:v>
                </c:pt>
                <c:pt idx="180">
                  <c:v>1.7051600000000002</c:v>
                </c:pt>
                <c:pt idx="181">
                  <c:v>1.7259000000000002</c:v>
                </c:pt>
                <c:pt idx="182">
                  <c:v>1.7466400000000002</c:v>
                </c:pt>
                <c:pt idx="183">
                  <c:v>1.7673800000000002</c:v>
                </c:pt>
                <c:pt idx="184">
                  <c:v>1.7881200000000002</c:v>
                </c:pt>
                <c:pt idx="185">
                  <c:v>1.8088600000000001</c:v>
                </c:pt>
                <c:pt idx="186">
                  <c:v>1.8296000000000001</c:v>
                </c:pt>
                <c:pt idx="187">
                  <c:v>1.8503400000000001</c:v>
                </c:pt>
                <c:pt idx="188">
                  <c:v>1.8710800000000001</c:v>
                </c:pt>
                <c:pt idx="189">
                  <c:v>1.8918200000000001</c:v>
                </c:pt>
                <c:pt idx="190">
                  <c:v>1.91256</c:v>
                </c:pt>
                <c:pt idx="191">
                  <c:v>1.9333</c:v>
                </c:pt>
                <c:pt idx="192">
                  <c:v>1.95404</c:v>
                </c:pt>
                <c:pt idx="193">
                  <c:v>1.97478</c:v>
                </c:pt>
                <c:pt idx="194">
                  <c:v>1.99552</c:v>
                </c:pt>
                <c:pt idx="195">
                  <c:v>2.0162599999999999</c:v>
                </c:pt>
                <c:pt idx="196">
                  <c:v>2.0369999999999999</c:v>
                </c:pt>
                <c:pt idx="197">
                  <c:v>2.0577399999999999</c:v>
                </c:pt>
                <c:pt idx="198">
                  <c:v>2.0784799999999999</c:v>
                </c:pt>
                <c:pt idx="199">
                  <c:v>2.0992199999999999</c:v>
                </c:pt>
                <c:pt idx="200">
                  <c:v>2.1199599999999998</c:v>
                </c:pt>
                <c:pt idx="201">
                  <c:v>2.1406999999999998</c:v>
                </c:pt>
                <c:pt idx="202">
                  <c:v>2.1614399999999998</c:v>
                </c:pt>
                <c:pt idx="203">
                  <c:v>2.1821799999999998</c:v>
                </c:pt>
                <c:pt idx="204">
                  <c:v>2.2029199999999998</c:v>
                </c:pt>
                <c:pt idx="205">
                  <c:v>2.2236599999999997</c:v>
                </c:pt>
                <c:pt idx="206">
                  <c:v>2.2444000000000006</c:v>
                </c:pt>
                <c:pt idx="207">
                  <c:v>2.2651400000000006</c:v>
                </c:pt>
                <c:pt idx="208">
                  <c:v>2.2858800000000006</c:v>
                </c:pt>
                <c:pt idx="209">
                  <c:v>2.3066200000000006</c:v>
                </c:pt>
                <c:pt idx="210">
                  <c:v>2.3273600000000005</c:v>
                </c:pt>
                <c:pt idx="211">
                  <c:v>2.3481000000000005</c:v>
                </c:pt>
                <c:pt idx="212">
                  <c:v>2.3688400000000005</c:v>
                </c:pt>
                <c:pt idx="213">
                  <c:v>2.3895800000000005</c:v>
                </c:pt>
                <c:pt idx="214">
                  <c:v>2.4103200000000005</c:v>
                </c:pt>
                <c:pt idx="215">
                  <c:v>2.4310600000000004</c:v>
                </c:pt>
                <c:pt idx="216">
                  <c:v>2.4518000000000004</c:v>
                </c:pt>
                <c:pt idx="217">
                  <c:v>2.4725400000000004</c:v>
                </c:pt>
                <c:pt idx="218">
                  <c:v>2.4932800000000004</c:v>
                </c:pt>
                <c:pt idx="219">
                  <c:v>2.5140200000000004</c:v>
                </c:pt>
                <c:pt idx="220">
                  <c:v>2.5347600000000003</c:v>
                </c:pt>
                <c:pt idx="221">
                  <c:v>2.5555000000000003</c:v>
                </c:pt>
                <c:pt idx="222">
                  <c:v>2.5762400000000003</c:v>
                </c:pt>
                <c:pt idx="223">
                  <c:v>2.5969800000000003</c:v>
                </c:pt>
                <c:pt idx="224">
                  <c:v>2.6177200000000003</c:v>
                </c:pt>
                <c:pt idx="225">
                  <c:v>2.6384600000000002</c:v>
                </c:pt>
                <c:pt idx="226">
                  <c:v>2.6592000000000002</c:v>
                </c:pt>
                <c:pt idx="227">
                  <c:v>2.6799400000000002</c:v>
                </c:pt>
                <c:pt idx="228">
                  <c:v>2.7006800000000002</c:v>
                </c:pt>
                <c:pt idx="229">
                  <c:v>2.7214200000000002</c:v>
                </c:pt>
                <c:pt idx="230">
                  <c:v>2.7421600000000002</c:v>
                </c:pt>
                <c:pt idx="231">
                  <c:v>2.7629000000000001</c:v>
                </c:pt>
                <c:pt idx="232">
                  <c:v>2.7836400000000001</c:v>
                </c:pt>
                <c:pt idx="233">
                  <c:v>2.8043800000000001</c:v>
                </c:pt>
                <c:pt idx="234">
                  <c:v>2.8251200000000001</c:v>
                </c:pt>
                <c:pt idx="235">
                  <c:v>2.8458600000000001</c:v>
                </c:pt>
                <c:pt idx="236">
                  <c:v>2.8666</c:v>
                </c:pt>
                <c:pt idx="237">
                  <c:v>2.88734</c:v>
                </c:pt>
                <c:pt idx="238">
                  <c:v>2.90808</c:v>
                </c:pt>
                <c:pt idx="239">
                  <c:v>2.92882</c:v>
                </c:pt>
                <c:pt idx="240">
                  <c:v>2.94956</c:v>
                </c:pt>
                <c:pt idx="241">
                  <c:v>2.9702999999999999</c:v>
                </c:pt>
                <c:pt idx="242">
                  <c:v>2.9910399999999999</c:v>
                </c:pt>
                <c:pt idx="243">
                  <c:v>3.0117799999999999</c:v>
                </c:pt>
                <c:pt idx="244">
                  <c:v>3.0325199999999999</c:v>
                </c:pt>
                <c:pt idx="245">
                  <c:v>3.0532599999999999</c:v>
                </c:pt>
                <c:pt idx="246">
                  <c:v>3.0739999999999998</c:v>
                </c:pt>
                <c:pt idx="247">
                  <c:v>3.0947399999999998</c:v>
                </c:pt>
                <c:pt idx="248">
                  <c:v>3.1154799999999998</c:v>
                </c:pt>
                <c:pt idx="249">
                  <c:v>3.1362199999999998</c:v>
                </c:pt>
                <c:pt idx="250">
                  <c:v>3.1569599999999998</c:v>
                </c:pt>
                <c:pt idx="251">
                  <c:v>3.1776999999999997</c:v>
                </c:pt>
                <c:pt idx="252">
                  <c:v>3.1984400000000006</c:v>
                </c:pt>
                <c:pt idx="253">
                  <c:v>3.2191800000000006</c:v>
                </c:pt>
                <c:pt idx="254">
                  <c:v>3.2399200000000006</c:v>
                </c:pt>
                <c:pt idx="255">
                  <c:v>3.2606600000000006</c:v>
                </c:pt>
                <c:pt idx="256">
                  <c:v>3.2814000000000005</c:v>
                </c:pt>
                <c:pt idx="257">
                  <c:v>3.3021400000000005</c:v>
                </c:pt>
                <c:pt idx="258">
                  <c:v>3.3228800000000005</c:v>
                </c:pt>
                <c:pt idx="259">
                  <c:v>3.3436200000000005</c:v>
                </c:pt>
                <c:pt idx="260">
                  <c:v>3.3643600000000005</c:v>
                </c:pt>
                <c:pt idx="261">
                  <c:v>3.3851000000000004</c:v>
                </c:pt>
                <c:pt idx="262">
                  <c:v>3.4058400000000004</c:v>
                </c:pt>
                <c:pt idx="263">
                  <c:v>3.4265800000000004</c:v>
                </c:pt>
                <c:pt idx="264">
                  <c:v>3.4473200000000004</c:v>
                </c:pt>
                <c:pt idx="265">
                  <c:v>3.4680600000000004</c:v>
                </c:pt>
                <c:pt idx="266">
                  <c:v>3.4888000000000003</c:v>
                </c:pt>
                <c:pt idx="267">
                  <c:v>3.5095400000000003</c:v>
                </c:pt>
                <c:pt idx="268">
                  <c:v>3.5302800000000003</c:v>
                </c:pt>
                <c:pt idx="269">
                  <c:v>3.5510200000000003</c:v>
                </c:pt>
                <c:pt idx="270">
                  <c:v>3.5717600000000003</c:v>
                </c:pt>
                <c:pt idx="271">
                  <c:v>3.5924999999999998</c:v>
                </c:pt>
                <c:pt idx="272">
                  <c:v>3.6132400000000002</c:v>
                </c:pt>
                <c:pt idx="273">
                  <c:v>3.6339800000000002</c:v>
                </c:pt>
                <c:pt idx="274">
                  <c:v>3.6547200000000002</c:v>
                </c:pt>
                <c:pt idx="275">
                  <c:v>3.6754600000000002</c:v>
                </c:pt>
                <c:pt idx="276">
                  <c:v>3.6962000000000002</c:v>
                </c:pt>
                <c:pt idx="277">
                  <c:v>3.7169400000000001</c:v>
                </c:pt>
                <c:pt idx="278">
                  <c:v>3.7376800000000001</c:v>
                </c:pt>
                <c:pt idx="279">
                  <c:v>3.7584200000000001</c:v>
                </c:pt>
                <c:pt idx="280">
                  <c:v>3.7791600000000001</c:v>
                </c:pt>
                <c:pt idx="281">
                  <c:v>3.7999000000000001</c:v>
                </c:pt>
                <c:pt idx="282">
                  <c:v>3.82064</c:v>
                </c:pt>
                <c:pt idx="283">
                  <c:v>3.84138</c:v>
                </c:pt>
                <c:pt idx="284">
                  <c:v>3.86212</c:v>
                </c:pt>
                <c:pt idx="285">
                  <c:v>3.88286</c:v>
                </c:pt>
                <c:pt idx="286">
                  <c:v>3.9036</c:v>
                </c:pt>
                <c:pt idx="287">
                  <c:v>3.9243399999999999</c:v>
                </c:pt>
                <c:pt idx="288">
                  <c:v>3.9450799999999999</c:v>
                </c:pt>
                <c:pt idx="289">
                  <c:v>3.9658199999999999</c:v>
                </c:pt>
                <c:pt idx="290">
                  <c:v>3.9865599999999999</c:v>
                </c:pt>
                <c:pt idx="291">
                  <c:v>4.0072999999999999</c:v>
                </c:pt>
                <c:pt idx="292">
                  <c:v>4.0280399999999998</c:v>
                </c:pt>
                <c:pt idx="293">
                  <c:v>4.0487799999999998</c:v>
                </c:pt>
                <c:pt idx="294">
                  <c:v>4.0695199999999998</c:v>
                </c:pt>
                <c:pt idx="295">
                  <c:v>4.0902599999999998</c:v>
                </c:pt>
                <c:pt idx="296">
                  <c:v>4.1109999999999998</c:v>
                </c:pt>
                <c:pt idx="297">
                  <c:v>4.1317399999999997</c:v>
                </c:pt>
                <c:pt idx="298">
                  <c:v>4.1524800000000006</c:v>
                </c:pt>
                <c:pt idx="299">
                  <c:v>4.1732200000000006</c:v>
                </c:pt>
                <c:pt idx="300">
                  <c:v>4.1939600000000006</c:v>
                </c:pt>
                <c:pt idx="301">
                  <c:v>4.2147000000000006</c:v>
                </c:pt>
                <c:pt idx="302">
                  <c:v>4.2354400000000005</c:v>
                </c:pt>
                <c:pt idx="303">
                  <c:v>4.2561800000000005</c:v>
                </c:pt>
                <c:pt idx="304">
                  <c:v>4.2769200000000005</c:v>
                </c:pt>
                <c:pt idx="305">
                  <c:v>4.2976600000000005</c:v>
                </c:pt>
                <c:pt idx="306">
                  <c:v>4.3184000000000005</c:v>
                </c:pt>
                <c:pt idx="307">
                  <c:v>4.3391400000000004</c:v>
                </c:pt>
                <c:pt idx="308">
                  <c:v>4.3598800000000004</c:v>
                </c:pt>
                <c:pt idx="309">
                  <c:v>4.3806200000000004</c:v>
                </c:pt>
                <c:pt idx="310">
                  <c:v>4.4013600000000004</c:v>
                </c:pt>
                <c:pt idx="311">
                  <c:v>4.4221000000000004</c:v>
                </c:pt>
                <c:pt idx="312">
                  <c:v>4.4428400000000003</c:v>
                </c:pt>
                <c:pt idx="313">
                  <c:v>4.4635800000000003</c:v>
                </c:pt>
                <c:pt idx="314">
                  <c:v>4.4843200000000003</c:v>
                </c:pt>
                <c:pt idx="315">
                  <c:v>4.5050600000000003</c:v>
                </c:pt>
                <c:pt idx="316">
                  <c:v>4.5258000000000003</c:v>
                </c:pt>
                <c:pt idx="317">
                  <c:v>4.5465400000000002</c:v>
                </c:pt>
                <c:pt idx="318">
                  <c:v>4.5672800000000002</c:v>
                </c:pt>
                <c:pt idx="319">
                  <c:v>4.5880200000000002</c:v>
                </c:pt>
                <c:pt idx="320">
                  <c:v>4.6087600000000002</c:v>
                </c:pt>
                <c:pt idx="321">
                  <c:v>4.6295000000000002</c:v>
                </c:pt>
                <c:pt idx="322">
                  <c:v>4.6502400000000002</c:v>
                </c:pt>
                <c:pt idx="323">
                  <c:v>4.6709800000000001</c:v>
                </c:pt>
                <c:pt idx="324">
                  <c:v>4.6917200000000001</c:v>
                </c:pt>
                <c:pt idx="325">
                  <c:v>4.7124600000000001</c:v>
                </c:pt>
                <c:pt idx="326">
                  <c:v>4.7332000000000001</c:v>
                </c:pt>
                <c:pt idx="327">
                  <c:v>4.7539400000000001</c:v>
                </c:pt>
                <c:pt idx="328">
                  <c:v>4.77468</c:v>
                </c:pt>
                <c:pt idx="329">
                  <c:v>4.79542</c:v>
                </c:pt>
                <c:pt idx="330">
                  <c:v>4.81616</c:v>
                </c:pt>
                <c:pt idx="331">
                  <c:v>4.8369</c:v>
                </c:pt>
                <c:pt idx="332">
                  <c:v>4.85764</c:v>
                </c:pt>
                <c:pt idx="333">
                  <c:v>4.8783799999999999</c:v>
                </c:pt>
                <c:pt idx="334">
                  <c:v>4.8991199999999999</c:v>
                </c:pt>
                <c:pt idx="335">
                  <c:v>4.9198599999999999</c:v>
                </c:pt>
                <c:pt idx="336">
                  <c:v>4.9405999999999999</c:v>
                </c:pt>
                <c:pt idx="337">
                  <c:v>4.9613399999999999</c:v>
                </c:pt>
                <c:pt idx="338">
                  <c:v>4.9820799999999998</c:v>
                </c:pt>
                <c:pt idx="339">
                  <c:v>5.0028199999999998</c:v>
                </c:pt>
                <c:pt idx="340">
                  <c:v>5.0235599999999998</c:v>
                </c:pt>
                <c:pt idx="341">
                  <c:v>5.0442999999999998</c:v>
                </c:pt>
                <c:pt idx="342">
                  <c:v>5.0650399999999998</c:v>
                </c:pt>
                <c:pt idx="343">
                  <c:v>5.0857799999999997</c:v>
                </c:pt>
                <c:pt idx="344">
                  <c:v>5.1065200000000006</c:v>
                </c:pt>
                <c:pt idx="345">
                  <c:v>5.1272600000000006</c:v>
                </c:pt>
                <c:pt idx="346">
                  <c:v>5.1480000000000006</c:v>
                </c:pt>
                <c:pt idx="347">
                  <c:v>5.1687400000000006</c:v>
                </c:pt>
                <c:pt idx="348">
                  <c:v>5.1894800000000005</c:v>
                </c:pt>
                <c:pt idx="349">
                  <c:v>5.2102200000000005</c:v>
                </c:pt>
                <c:pt idx="350">
                  <c:v>5.2309600000000005</c:v>
                </c:pt>
                <c:pt idx="351">
                  <c:v>5.2517000000000005</c:v>
                </c:pt>
                <c:pt idx="352">
                  <c:v>5.2724400000000005</c:v>
                </c:pt>
                <c:pt idx="353">
                  <c:v>5.2931800000000004</c:v>
                </c:pt>
                <c:pt idx="354">
                  <c:v>5.3139200000000004</c:v>
                </c:pt>
                <c:pt idx="355">
                  <c:v>5.3346600000000004</c:v>
                </c:pt>
                <c:pt idx="356">
                  <c:v>5.3554000000000004</c:v>
                </c:pt>
                <c:pt idx="357">
                  <c:v>5.3761400000000004</c:v>
                </c:pt>
                <c:pt idx="358">
                  <c:v>5.3968800000000003</c:v>
                </c:pt>
                <c:pt idx="359">
                  <c:v>5.4176200000000003</c:v>
                </c:pt>
                <c:pt idx="360">
                  <c:v>5.4383600000000003</c:v>
                </c:pt>
                <c:pt idx="361">
                  <c:v>5.4591000000000003</c:v>
                </c:pt>
                <c:pt idx="362">
                  <c:v>5.4798400000000003</c:v>
                </c:pt>
                <c:pt idx="363">
                  <c:v>5.5005800000000002</c:v>
                </c:pt>
                <c:pt idx="364">
                  <c:v>5.5213200000000002</c:v>
                </c:pt>
                <c:pt idx="365">
                  <c:v>5.5420600000000002</c:v>
                </c:pt>
                <c:pt idx="366">
                  <c:v>5.5628000000000002</c:v>
                </c:pt>
                <c:pt idx="367">
                  <c:v>5.5835400000000002</c:v>
                </c:pt>
                <c:pt idx="368">
                  <c:v>5.6042800000000002</c:v>
                </c:pt>
                <c:pt idx="369">
                  <c:v>5.6250200000000001</c:v>
                </c:pt>
                <c:pt idx="370">
                  <c:v>5.6457600000000001</c:v>
                </c:pt>
                <c:pt idx="371">
                  <c:v>5.6665000000000001</c:v>
                </c:pt>
                <c:pt idx="372">
                  <c:v>5.6872400000000001</c:v>
                </c:pt>
                <c:pt idx="373">
                  <c:v>5.7079800000000001</c:v>
                </c:pt>
                <c:pt idx="374">
                  <c:v>5.72872</c:v>
                </c:pt>
                <c:pt idx="375">
                  <c:v>5.74946</c:v>
                </c:pt>
                <c:pt idx="376">
                  <c:v>5.7702</c:v>
                </c:pt>
                <c:pt idx="377">
                  <c:v>5.79094</c:v>
                </c:pt>
                <c:pt idx="378">
                  <c:v>5.81168</c:v>
                </c:pt>
                <c:pt idx="379">
                  <c:v>5.8324199999999999</c:v>
                </c:pt>
                <c:pt idx="380">
                  <c:v>5.8531599999999999</c:v>
                </c:pt>
                <c:pt idx="381">
                  <c:v>5.8738999999999999</c:v>
                </c:pt>
                <c:pt idx="382">
                  <c:v>5.8946399999999999</c:v>
                </c:pt>
                <c:pt idx="383">
                  <c:v>5.9153799999999999</c:v>
                </c:pt>
                <c:pt idx="384">
                  <c:v>5.9361199999999998</c:v>
                </c:pt>
                <c:pt idx="385">
                  <c:v>5.9568599999999998</c:v>
                </c:pt>
                <c:pt idx="386">
                  <c:v>5.9775999999999998</c:v>
                </c:pt>
                <c:pt idx="387">
                  <c:v>5.9983399999999998</c:v>
                </c:pt>
                <c:pt idx="388">
                  <c:v>6.0190799999999998</c:v>
                </c:pt>
                <c:pt idx="389">
                  <c:v>6.0398199999999997</c:v>
                </c:pt>
                <c:pt idx="390">
                  <c:v>6.0605599999999997</c:v>
                </c:pt>
                <c:pt idx="391">
                  <c:v>6.0812999999999997</c:v>
                </c:pt>
                <c:pt idx="392">
                  <c:v>6.1020399999999997</c:v>
                </c:pt>
                <c:pt idx="393">
                  <c:v>6.1227799999999997</c:v>
                </c:pt>
                <c:pt idx="394">
                  <c:v>6.1435199999999996</c:v>
                </c:pt>
                <c:pt idx="395">
                  <c:v>6.1642599999999996</c:v>
                </c:pt>
                <c:pt idx="396">
                  <c:v>6.1849999999999996</c:v>
                </c:pt>
                <c:pt idx="397">
                  <c:v>6.2057399999999996</c:v>
                </c:pt>
                <c:pt idx="398">
                  <c:v>6.2264799999999996</c:v>
                </c:pt>
                <c:pt idx="399">
                  <c:v>6.2472199999999996</c:v>
                </c:pt>
                <c:pt idx="400">
                  <c:v>6.2679599999999995</c:v>
                </c:pt>
                <c:pt idx="401">
                  <c:v>6.2886999999999995</c:v>
                </c:pt>
                <c:pt idx="402">
                  <c:v>6.3094399999999995</c:v>
                </c:pt>
                <c:pt idx="403">
                  <c:v>6.3301799999999995</c:v>
                </c:pt>
                <c:pt idx="404">
                  <c:v>6.3509199999999995</c:v>
                </c:pt>
                <c:pt idx="405">
                  <c:v>6.3716599999999994</c:v>
                </c:pt>
                <c:pt idx="406">
                  <c:v>6.3923999999999994</c:v>
                </c:pt>
                <c:pt idx="407">
                  <c:v>6.4131399999999994</c:v>
                </c:pt>
                <c:pt idx="408">
                  <c:v>6.4338799999999994</c:v>
                </c:pt>
                <c:pt idx="409">
                  <c:v>6.4546199999999994</c:v>
                </c:pt>
                <c:pt idx="410">
                  <c:v>6.4753599999999993</c:v>
                </c:pt>
                <c:pt idx="411">
                  <c:v>6.4960999999999993</c:v>
                </c:pt>
                <c:pt idx="412">
                  <c:v>6.5168399999999993</c:v>
                </c:pt>
                <c:pt idx="413">
                  <c:v>6.5375800000000011</c:v>
                </c:pt>
                <c:pt idx="414">
                  <c:v>6.558320000000001</c:v>
                </c:pt>
                <c:pt idx="415">
                  <c:v>6.579060000000001</c:v>
                </c:pt>
                <c:pt idx="416">
                  <c:v>6.599800000000001</c:v>
                </c:pt>
                <c:pt idx="417">
                  <c:v>6.620540000000001</c:v>
                </c:pt>
                <c:pt idx="418">
                  <c:v>6.641280000000001</c:v>
                </c:pt>
                <c:pt idx="419">
                  <c:v>6.6620200000000009</c:v>
                </c:pt>
                <c:pt idx="420">
                  <c:v>6.6827600000000009</c:v>
                </c:pt>
                <c:pt idx="421">
                  <c:v>6.7035000000000009</c:v>
                </c:pt>
                <c:pt idx="422">
                  <c:v>6.7242400000000009</c:v>
                </c:pt>
                <c:pt idx="423">
                  <c:v>6.7449800000000009</c:v>
                </c:pt>
                <c:pt idx="424">
                  <c:v>6.7657200000000008</c:v>
                </c:pt>
                <c:pt idx="425">
                  <c:v>6.7864600000000008</c:v>
                </c:pt>
                <c:pt idx="426">
                  <c:v>6.8072000000000008</c:v>
                </c:pt>
                <c:pt idx="427">
                  <c:v>6.8279400000000008</c:v>
                </c:pt>
                <c:pt idx="428">
                  <c:v>6.8486800000000008</c:v>
                </c:pt>
                <c:pt idx="429">
                  <c:v>6.8694200000000007</c:v>
                </c:pt>
                <c:pt idx="430">
                  <c:v>6.8901600000000007</c:v>
                </c:pt>
                <c:pt idx="431">
                  <c:v>6.9109000000000007</c:v>
                </c:pt>
                <c:pt idx="432">
                  <c:v>6.9316400000000007</c:v>
                </c:pt>
                <c:pt idx="433">
                  <c:v>6.9523800000000007</c:v>
                </c:pt>
                <c:pt idx="434">
                  <c:v>6.9731200000000007</c:v>
                </c:pt>
                <c:pt idx="435">
                  <c:v>6.9938600000000006</c:v>
                </c:pt>
                <c:pt idx="436">
                  <c:v>7.0146000000000006</c:v>
                </c:pt>
                <c:pt idx="437">
                  <c:v>7.0353400000000006</c:v>
                </c:pt>
                <c:pt idx="438">
                  <c:v>7.0560800000000006</c:v>
                </c:pt>
                <c:pt idx="439">
                  <c:v>7.0768200000000006</c:v>
                </c:pt>
                <c:pt idx="440">
                  <c:v>7.0975600000000005</c:v>
                </c:pt>
                <c:pt idx="441">
                  <c:v>7.1183000000000005</c:v>
                </c:pt>
                <c:pt idx="442">
                  <c:v>7.1390400000000005</c:v>
                </c:pt>
                <c:pt idx="443">
                  <c:v>7.1597800000000005</c:v>
                </c:pt>
                <c:pt idx="444">
                  <c:v>7.1805200000000005</c:v>
                </c:pt>
                <c:pt idx="445">
                  <c:v>7.2012600000000004</c:v>
                </c:pt>
                <c:pt idx="446">
                  <c:v>7.2220000000000004</c:v>
                </c:pt>
                <c:pt idx="447">
                  <c:v>7.2427400000000004</c:v>
                </c:pt>
                <c:pt idx="448">
                  <c:v>7.2634800000000004</c:v>
                </c:pt>
                <c:pt idx="449">
                  <c:v>7.2842200000000004</c:v>
                </c:pt>
                <c:pt idx="450">
                  <c:v>7.3049600000000003</c:v>
                </c:pt>
                <c:pt idx="451">
                  <c:v>7.3257000000000003</c:v>
                </c:pt>
                <c:pt idx="452">
                  <c:v>7.3464400000000003</c:v>
                </c:pt>
                <c:pt idx="453">
                  <c:v>7.3671800000000003</c:v>
                </c:pt>
                <c:pt idx="454">
                  <c:v>7.3879200000000003</c:v>
                </c:pt>
                <c:pt idx="455">
                  <c:v>7.4086600000000002</c:v>
                </c:pt>
                <c:pt idx="456">
                  <c:v>7.4294000000000002</c:v>
                </c:pt>
                <c:pt idx="457">
                  <c:v>7.4501400000000002</c:v>
                </c:pt>
                <c:pt idx="458">
                  <c:v>7.4708800000000002</c:v>
                </c:pt>
                <c:pt idx="459">
                  <c:v>7.4916200000000002</c:v>
                </c:pt>
                <c:pt idx="460">
                  <c:v>7.5123600000000001</c:v>
                </c:pt>
                <c:pt idx="461">
                  <c:v>7.5331000000000001</c:v>
                </c:pt>
                <c:pt idx="462">
                  <c:v>7.5538400000000001</c:v>
                </c:pt>
                <c:pt idx="463">
                  <c:v>7.5745800000000001</c:v>
                </c:pt>
                <c:pt idx="464">
                  <c:v>7.5953200000000001</c:v>
                </c:pt>
                <c:pt idx="465">
                  <c:v>7.6160600000000001</c:v>
                </c:pt>
                <c:pt idx="466">
                  <c:v>7.6368</c:v>
                </c:pt>
                <c:pt idx="467">
                  <c:v>7.65754</c:v>
                </c:pt>
                <c:pt idx="468">
                  <c:v>7.67828</c:v>
                </c:pt>
                <c:pt idx="469">
                  <c:v>7.69902</c:v>
                </c:pt>
                <c:pt idx="470">
                  <c:v>7.71976</c:v>
                </c:pt>
                <c:pt idx="471">
                  <c:v>7.7404999999999999</c:v>
                </c:pt>
                <c:pt idx="472">
                  <c:v>7.7612399999999999</c:v>
                </c:pt>
                <c:pt idx="473">
                  <c:v>7.7819799999999999</c:v>
                </c:pt>
                <c:pt idx="474">
                  <c:v>7.8027199999999999</c:v>
                </c:pt>
                <c:pt idx="475">
                  <c:v>7.8234599999999999</c:v>
                </c:pt>
                <c:pt idx="476">
                  <c:v>7.8441999999999998</c:v>
                </c:pt>
                <c:pt idx="477">
                  <c:v>7.8649399999999998</c:v>
                </c:pt>
                <c:pt idx="478">
                  <c:v>7.8856799999999998</c:v>
                </c:pt>
                <c:pt idx="479">
                  <c:v>7.9064199999999998</c:v>
                </c:pt>
                <c:pt idx="480">
                  <c:v>7.9271599999999998</c:v>
                </c:pt>
                <c:pt idx="481">
                  <c:v>7.9478999999999997</c:v>
                </c:pt>
                <c:pt idx="482">
                  <c:v>7.9686399999999997</c:v>
                </c:pt>
                <c:pt idx="483">
                  <c:v>7.9893799999999997</c:v>
                </c:pt>
                <c:pt idx="484">
                  <c:v>8.0101200000000006</c:v>
                </c:pt>
                <c:pt idx="485">
                  <c:v>8.0308600000000006</c:v>
                </c:pt>
                <c:pt idx="486">
                  <c:v>8.0516000000000005</c:v>
                </c:pt>
                <c:pt idx="487">
                  <c:v>8.0723400000000005</c:v>
                </c:pt>
                <c:pt idx="488">
                  <c:v>8.0930800000000005</c:v>
                </c:pt>
                <c:pt idx="489">
                  <c:v>8.1138200000000005</c:v>
                </c:pt>
                <c:pt idx="490">
                  <c:v>8.1345600000000005</c:v>
                </c:pt>
                <c:pt idx="491">
                  <c:v>8.1553000000000004</c:v>
                </c:pt>
                <c:pt idx="492">
                  <c:v>8.1760400000000004</c:v>
                </c:pt>
                <c:pt idx="493">
                  <c:v>8.1967800000000004</c:v>
                </c:pt>
                <c:pt idx="494">
                  <c:v>8.2175200000000004</c:v>
                </c:pt>
                <c:pt idx="495">
                  <c:v>8.2382600000000004</c:v>
                </c:pt>
                <c:pt idx="496">
                  <c:v>8.2590000000000003</c:v>
                </c:pt>
                <c:pt idx="497">
                  <c:v>8.2797400000000003</c:v>
                </c:pt>
                <c:pt idx="498">
                  <c:v>8.3004800000000003</c:v>
                </c:pt>
                <c:pt idx="499">
                  <c:v>8.3212200000000003</c:v>
                </c:pt>
                <c:pt idx="500">
                  <c:v>8.3419600000000003</c:v>
                </c:pt>
                <c:pt idx="501">
                  <c:v>8.3627000000000002</c:v>
                </c:pt>
                <c:pt idx="502">
                  <c:v>8.3834400000000002</c:v>
                </c:pt>
                <c:pt idx="503">
                  <c:v>8.4041800000000002</c:v>
                </c:pt>
                <c:pt idx="504">
                  <c:v>8.4249200000000002</c:v>
                </c:pt>
                <c:pt idx="505">
                  <c:v>8.4456600000000002</c:v>
                </c:pt>
                <c:pt idx="506">
                  <c:v>8.4664000000000001</c:v>
                </c:pt>
                <c:pt idx="507">
                  <c:v>8.4871400000000001</c:v>
                </c:pt>
                <c:pt idx="508">
                  <c:v>8.5078800000000001</c:v>
                </c:pt>
                <c:pt idx="509">
                  <c:v>8.5286200000000001</c:v>
                </c:pt>
                <c:pt idx="510">
                  <c:v>8.5493600000000001</c:v>
                </c:pt>
                <c:pt idx="511">
                  <c:v>8.5701000000000001</c:v>
                </c:pt>
                <c:pt idx="512">
                  <c:v>8.59084</c:v>
                </c:pt>
                <c:pt idx="513">
                  <c:v>8.61158</c:v>
                </c:pt>
                <c:pt idx="514">
                  <c:v>8.63232</c:v>
                </c:pt>
                <c:pt idx="515">
                  <c:v>8.65306</c:v>
                </c:pt>
                <c:pt idx="516">
                  <c:v>8.6738</c:v>
                </c:pt>
                <c:pt idx="517">
                  <c:v>8.6945399999999999</c:v>
                </c:pt>
                <c:pt idx="518">
                  <c:v>8.7152799999999999</c:v>
                </c:pt>
                <c:pt idx="519">
                  <c:v>8.7360199999999999</c:v>
                </c:pt>
                <c:pt idx="520">
                  <c:v>8.7567599999999999</c:v>
                </c:pt>
                <c:pt idx="521">
                  <c:v>8.7774999999999999</c:v>
                </c:pt>
                <c:pt idx="522">
                  <c:v>8.7982399999999998</c:v>
                </c:pt>
                <c:pt idx="523">
                  <c:v>8.8189799999999998</c:v>
                </c:pt>
                <c:pt idx="524">
                  <c:v>8.8397199999999998</c:v>
                </c:pt>
                <c:pt idx="525">
                  <c:v>8.8604599999999998</c:v>
                </c:pt>
                <c:pt idx="526">
                  <c:v>8.8811999999999998</c:v>
                </c:pt>
                <c:pt idx="527">
                  <c:v>8.9019399999999997</c:v>
                </c:pt>
                <c:pt idx="528">
                  <c:v>8.9226799999999997</c:v>
                </c:pt>
                <c:pt idx="529">
                  <c:v>8.9434199999999997</c:v>
                </c:pt>
                <c:pt idx="530">
                  <c:v>-2.0487799999999998</c:v>
                </c:pt>
              </c:numCache>
            </c:numRef>
          </c:xVal>
          <c:yVal>
            <c:numRef>
              <c:f>Sheet1!$J$2:$J$5000</c:f>
              <c:numCache>
                <c:formatCode>General</c:formatCode>
                <c:ptCount val="4999"/>
                <c:pt idx="0">
                  <c:v>0.19336303605313093</c:v>
                </c:pt>
                <c:pt idx="1">
                  <c:v>0.20107922201138523</c:v>
                </c:pt>
                <c:pt idx="2">
                  <c:v>2.8545407969639502E-2</c:v>
                </c:pt>
                <c:pt idx="3">
                  <c:v>-7.1878406072106243E-2</c:v>
                </c:pt>
                <c:pt idx="4">
                  <c:v>-7.137222011385197E-2</c:v>
                </c:pt>
                <c:pt idx="5">
                  <c:v>-4.2036034155597701E-2</c:v>
                </c:pt>
                <c:pt idx="6">
                  <c:v>-7.0359848197343422E-2</c:v>
                </c:pt>
                <c:pt idx="7">
                  <c:v>-0.11311366223908914</c:v>
                </c:pt>
                <c:pt idx="8">
                  <c:v>-0.1774974762808349</c:v>
                </c:pt>
                <c:pt idx="9">
                  <c:v>-7.6051290322580622E-2</c:v>
                </c:pt>
                <c:pt idx="10">
                  <c:v>-9.7175104364326359E-2</c:v>
                </c:pt>
                <c:pt idx="11">
                  <c:v>-8.9458918406072091E-2</c:v>
                </c:pt>
                <c:pt idx="12">
                  <c:v>-3.8492732447817812E-2</c:v>
                </c:pt>
                <c:pt idx="13">
                  <c:v>-0.11007654648956353</c:v>
                </c:pt>
                <c:pt idx="14">
                  <c:v>-9.5150360531309264E-2</c:v>
                </c:pt>
                <c:pt idx="15">
                  <c:v>-0.10185417457305501</c:v>
                </c:pt>
                <c:pt idx="16">
                  <c:v>-0.20228798861480074</c:v>
                </c:pt>
                <c:pt idx="17">
                  <c:v>-5.7581802656546471E-2</c:v>
                </c:pt>
                <c:pt idx="18">
                  <c:v>-0.12917561669829219</c:v>
                </c:pt>
                <c:pt idx="19">
                  <c:v>-0.15029943074003793</c:v>
                </c:pt>
                <c:pt idx="20">
                  <c:v>-0.14979324478178366</c:v>
                </c:pt>
                <c:pt idx="21">
                  <c:v>-0.1348670588235294</c:v>
                </c:pt>
                <c:pt idx="22">
                  <c:v>-0.14157087286527512</c:v>
                </c:pt>
                <c:pt idx="23">
                  <c:v>-0.14106468690702084</c:v>
                </c:pt>
                <c:pt idx="24">
                  <c:v>-0.22707850094876658</c:v>
                </c:pt>
                <c:pt idx="25">
                  <c:v>-0.11842231499051231</c:v>
                </c:pt>
                <c:pt idx="26">
                  <c:v>-9.6286129032258028E-2</c:v>
                </c:pt>
                <c:pt idx="27">
                  <c:v>-0.21834994307400377</c:v>
                </c:pt>
                <c:pt idx="28">
                  <c:v>-8.0853757115749519E-2</c:v>
                </c:pt>
                <c:pt idx="29">
                  <c:v>-7.3137571157495224E-2</c:v>
                </c:pt>
                <c:pt idx="30">
                  <c:v>-7.9841385199240972E-2</c:v>
                </c:pt>
                <c:pt idx="31">
                  <c:v>-0.1442251992409867</c:v>
                </c:pt>
                <c:pt idx="32">
                  <c:v>-0.14371901328273243</c:v>
                </c:pt>
                <c:pt idx="33">
                  <c:v>-0.10716282732447813</c:v>
                </c:pt>
                <c:pt idx="34">
                  <c:v>-5.6186641366223866E-2</c:v>
                </c:pt>
                <c:pt idx="35">
                  <c:v>-5.568045540796962E-2</c:v>
                </c:pt>
                <c:pt idx="36">
                  <c:v>-0.11285426944971536</c:v>
                </c:pt>
                <c:pt idx="37">
                  <c:v>-9.0718083491461071E-2</c:v>
                </c:pt>
                <c:pt idx="38">
                  <c:v>-0.11184189753320681</c:v>
                </c:pt>
                <c:pt idx="39">
                  <c:v>-6.8075711574952513E-2</c:v>
                </c:pt>
                <c:pt idx="40">
                  <c:v>-0.12524952561669828</c:v>
                </c:pt>
                <c:pt idx="41">
                  <c:v>-0.11032333965844401</c:v>
                </c:pt>
                <c:pt idx="42">
                  <c:v>-6.655715370018972E-2</c:v>
                </c:pt>
                <c:pt idx="43">
                  <c:v>-0.10210096774193544</c:v>
                </c:pt>
                <c:pt idx="44">
                  <c:v>-0.12322478178368118</c:v>
                </c:pt>
                <c:pt idx="45">
                  <c:v>-0.10829859582542692</c:v>
                </c:pt>
                <c:pt idx="46">
                  <c:v>-6.4532409867172624E-2</c:v>
                </c:pt>
                <c:pt idx="47">
                  <c:v>-0.12170622390891839</c:v>
                </c:pt>
                <c:pt idx="48">
                  <c:v>-9.9570037950664103E-2</c:v>
                </c:pt>
                <c:pt idx="49">
                  <c:v>-0.13511385199240983</c:v>
                </c:pt>
                <c:pt idx="50">
                  <c:v>-0.17786766603415555</c:v>
                </c:pt>
                <c:pt idx="51">
                  <c:v>-0.1413114800759013</c:v>
                </c:pt>
                <c:pt idx="52">
                  <c:v>-9.7545294117647008E-2</c:v>
                </c:pt>
                <c:pt idx="53">
                  <c:v>-0.16913910815939276</c:v>
                </c:pt>
                <c:pt idx="54">
                  <c:v>-7.4902922201138505E-2</c:v>
                </c:pt>
                <c:pt idx="55">
                  <c:v>-0.12486673624288422</c:v>
                </c:pt>
                <c:pt idx="56">
                  <c:v>-0.11715055028462995</c:v>
                </c:pt>
                <c:pt idx="57">
                  <c:v>-8.0594364326375678E-2</c:v>
                </c:pt>
                <c:pt idx="58">
                  <c:v>-0.1161381783681214</c:v>
                </c:pt>
                <c:pt idx="59">
                  <c:v>-7.4919924098671431E-3</c:v>
                </c:pt>
                <c:pt idx="60">
                  <c:v>-0.10070580645161289</c:v>
                </c:pt>
                <c:pt idx="61">
                  <c:v>-5.69396204933586E-2</c:v>
                </c:pt>
                <c:pt idx="62">
                  <c:v>-6.3643434535104348E-2</c:v>
                </c:pt>
                <c:pt idx="63">
                  <c:v>-6.3137248576850075E-2</c:v>
                </c:pt>
                <c:pt idx="64">
                  <c:v>-0.14915106261859579</c:v>
                </c:pt>
                <c:pt idx="65">
                  <c:v>-0.15585487666034153</c:v>
                </c:pt>
                <c:pt idx="66">
                  <c:v>-1.1158690702087248E-2</c:v>
                </c:pt>
                <c:pt idx="67">
                  <c:v>-0.104372504743833</c:v>
                </c:pt>
                <c:pt idx="68">
                  <c:v>-0.12549631878557871</c:v>
                </c:pt>
                <c:pt idx="69">
                  <c:v>-0.10336013282732445</c:v>
                </c:pt>
                <c:pt idx="70">
                  <c:v>-0.20379394686907018</c:v>
                </c:pt>
                <c:pt idx="71">
                  <c:v>-0.16002776091081591</c:v>
                </c:pt>
                <c:pt idx="72">
                  <c:v>-0.12347157495256164</c:v>
                </c:pt>
                <c:pt idx="73">
                  <c:v>-0.13017538899430736</c:v>
                </c:pt>
                <c:pt idx="74">
                  <c:v>-0.13687920303605311</c:v>
                </c:pt>
                <c:pt idx="75">
                  <c:v>-8.5903017077798821E-2</c:v>
                </c:pt>
                <c:pt idx="76">
                  <c:v>-0.14307683111954456</c:v>
                </c:pt>
                <c:pt idx="77">
                  <c:v>-0.1209406451612903</c:v>
                </c:pt>
                <c:pt idx="78">
                  <c:v>-0.10601445920303604</c:v>
                </c:pt>
                <c:pt idx="79">
                  <c:v>-9.1088273244781776E-2</c:v>
                </c:pt>
                <c:pt idx="80">
                  <c:v>-9.0582087286527502E-2</c:v>
                </c:pt>
                <c:pt idx="81">
                  <c:v>-0.13333590132827322</c:v>
                </c:pt>
                <c:pt idx="82">
                  <c:v>-4.6309715370018933E-2</c:v>
                </c:pt>
                <c:pt idx="83">
                  <c:v>-9.6273529411764702E-2</c:v>
                </c:pt>
                <c:pt idx="84">
                  <c:v>-5.2507343453510436E-2</c:v>
                </c:pt>
                <c:pt idx="85">
                  <c:v>-4.479115749525614E-2</c:v>
                </c:pt>
                <c:pt idx="86">
                  <c:v>-8.7544971537001887E-2</c:v>
                </c:pt>
                <c:pt idx="87">
                  <c:v>-4.3778785578747592E-2</c:v>
                </c:pt>
                <c:pt idx="88">
                  <c:v>-8.6532599620493339E-2</c:v>
                </c:pt>
                <c:pt idx="89">
                  <c:v>-1.3926413662239068E-2</c:v>
                </c:pt>
                <c:pt idx="90">
                  <c:v>-7.1100227703984775E-2</c:v>
                </c:pt>
                <c:pt idx="91">
                  <c:v>-5.7040417457305259E-3</c:v>
                </c:pt>
                <c:pt idx="92">
                  <c:v>-6.2877855787476261E-2</c:v>
                </c:pt>
                <c:pt idx="93">
                  <c:v>-4.7951669829221999E-2</c:v>
                </c:pt>
                <c:pt idx="94">
                  <c:v>-2.5815483870967715E-2</c:v>
                </c:pt>
                <c:pt idx="95">
                  <c:v>-9.0199297912713444E-2</c:v>
                </c:pt>
                <c:pt idx="96">
                  <c:v>-4.6433111954459205E-2</c:v>
                </c:pt>
                <c:pt idx="97">
                  <c:v>-0.10360692599620491</c:v>
                </c:pt>
                <c:pt idx="98">
                  <c:v>-0.18241074003795063</c:v>
                </c:pt>
                <c:pt idx="99">
                  <c:v>-0.10259455407969637</c:v>
                </c:pt>
                <c:pt idx="100">
                  <c:v>-4.440836812144211E-2</c:v>
                </c:pt>
                <c:pt idx="101">
                  <c:v>-0.13042218216318782</c:v>
                </c:pt>
                <c:pt idx="102">
                  <c:v>-0.12991599620493355</c:v>
                </c:pt>
                <c:pt idx="103">
                  <c:v>-9.3359810246679276E-2</c:v>
                </c:pt>
                <c:pt idx="104">
                  <c:v>-0.11448362428842501</c:v>
                </c:pt>
                <c:pt idx="105">
                  <c:v>-7.0717438330170745E-2</c:v>
                </c:pt>
                <c:pt idx="106">
                  <c:v>-0.12789125237191648</c:v>
                </c:pt>
                <c:pt idx="107">
                  <c:v>-3.3655066413662199E-2</c:v>
                </c:pt>
                <c:pt idx="108">
                  <c:v>-0.12687888045540793</c:v>
                </c:pt>
                <c:pt idx="109">
                  <c:v>-3.9852694497153673E-2</c:v>
                </c:pt>
                <c:pt idx="110">
                  <c:v>-5.3766508538899416E-2</c:v>
                </c:pt>
                <c:pt idx="111">
                  <c:v>-2.4420322580645137E-2</c:v>
                </c:pt>
                <c:pt idx="112">
                  <c:v>-3.112413662239083E-2</c:v>
                </c:pt>
                <c:pt idx="113">
                  <c:v>-1.6197950664136596E-2</c:v>
                </c:pt>
                <c:pt idx="114">
                  <c:v>-1.2717647058823611E-3</c:v>
                </c:pt>
                <c:pt idx="115">
                  <c:v>-4.402557874762808E-2</c:v>
                </c:pt>
                <c:pt idx="116">
                  <c:v>1.415060721062622E-2</c:v>
                </c:pt>
                <c:pt idx="117">
                  <c:v>-4.3013206831119533E-2</c:v>
                </c:pt>
                <c:pt idx="118">
                  <c:v>-8.5767020872865252E-2</c:v>
                </c:pt>
                <c:pt idx="119">
                  <c:v>-4.2000834914610985E-2</c:v>
                </c:pt>
                <c:pt idx="120">
                  <c:v>-5.59146489563567E-2</c:v>
                </c:pt>
                <c:pt idx="121">
                  <c:v>-1.9358462998102455E-2</c:v>
                </c:pt>
                <c:pt idx="122">
                  <c:v>-7.653227703984819E-2</c:v>
                </c:pt>
                <c:pt idx="123">
                  <c:v>-9.0446091081593905E-2</c:v>
                </c:pt>
                <c:pt idx="124">
                  <c:v>-0.11877990512333964</c:v>
                </c:pt>
                <c:pt idx="125">
                  <c:v>-0.11106371916508537</c:v>
                </c:pt>
                <c:pt idx="126">
                  <c:v>-6.0087533206831079E-2</c:v>
                </c:pt>
                <c:pt idx="127">
                  <c:v>-0.11726134724857681</c:v>
                </c:pt>
                <c:pt idx="128">
                  <c:v>-9.5125161290322557E-2</c:v>
                </c:pt>
                <c:pt idx="129">
                  <c:v>-0.1090389753320683</c:v>
                </c:pt>
                <c:pt idx="130">
                  <c:v>-0.13016278937381401</c:v>
                </c:pt>
                <c:pt idx="131">
                  <c:v>-2.871660341555976E-2</c:v>
                </c:pt>
                <c:pt idx="132">
                  <c:v>-9.3100417457305462E-2</c:v>
                </c:pt>
                <c:pt idx="133">
                  <c:v>-7.81742314990512E-2</c:v>
                </c:pt>
                <c:pt idx="134">
                  <c:v>-0.16418804554079694</c:v>
                </c:pt>
                <c:pt idx="135">
                  <c:v>-0.13484185958254266</c:v>
                </c:pt>
                <c:pt idx="136">
                  <c:v>2.4274326375711586E-2</c:v>
                </c:pt>
                <c:pt idx="137">
                  <c:v>-4.7309487666034128E-2</c:v>
                </c:pt>
                <c:pt idx="138">
                  <c:v>-3.543301707779889E-3</c:v>
                </c:pt>
                <c:pt idx="139">
                  <c:v>6.1842884250474406E-2</c:v>
                </c:pt>
                <c:pt idx="140">
                  <c:v>-3.1370929791271318E-2</c:v>
                </c:pt>
                <c:pt idx="141">
                  <c:v>5.1852561669829544E-3</c:v>
                </c:pt>
                <c:pt idx="142">
                  <c:v>-6.6408557874762797E-2</c:v>
                </c:pt>
                <c:pt idx="143">
                  <c:v>-8.0322371916508511E-2</c:v>
                </c:pt>
                <c:pt idx="144">
                  <c:v>-4.3766185958254239E-2</c:v>
                </c:pt>
                <c:pt idx="145">
                  <c:v>0</c:v>
                </c:pt>
                <c:pt idx="146">
                  <c:v>-4.2753814041745719E-2</c:v>
                </c:pt>
                <c:pt idx="147">
                  <c:v>-1.8814645902854976E-2</c:v>
                </c:pt>
                <c:pt idx="148">
                  <c:v>1.173114522236036</c:v>
                </c:pt>
                <c:pt idx="149">
                  <c:v>12.898633690374924</c:v>
                </c:pt>
                <c:pt idx="150">
                  <c:v>32.079132858513816</c:v>
                </c:pt>
                <c:pt idx="151">
                  <c:v>35.14562202665271</c:v>
                </c:pt>
                <c:pt idx="152">
                  <c:v>23.179591194791598</c:v>
                </c:pt>
                <c:pt idx="153">
                  <c:v>15.676450362930488</c:v>
                </c:pt>
                <c:pt idx="154">
                  <c:v>11.814279531069378</c:v>
                </c:pt>
                <c:pt idx="155">
                  <c:v>8.8821786992082696</c:v>
                </c:pt>
                <c:pt idx="156">
                  <c:v>6.4763978673471616</c:v>
                </c:pt>
                <c:pt idx="157">
                  <c:v>5.1160470354860514</c:v>
                </c:pt>
                <c:pt idx="158">
                  <c:v>5.8465562036249432</c:v>
                </c:pt>
                <c:pt idx="159">
                  <c:v>8.0983353717638309</c:v>
                </c:pt>
                <c:pt idx="160">
                  <c:v>9.6002945399027233</c:v>
                </c:pt>
                <c:pt idx="161">
                  <c:v>10.532673708041614</c:v>
                </c:pt>
                <c:pt idx="162">
                  <c:v>9.2660428761805047</c:v>
                </c:pt>
                <c:pt idx="163">
                  <c:v>8.5978420443193944</c:v>
                </c:pt>
                <c:pt idx="164">
                  <c:v>9.2129812124582866</c:v>
                </c:pt>
                <c:pt idx="165">
                  <c:v>10.094900380597178</c:v>
                </c:pt>
                <c:pt idx="166">
                  <c:v>10.436069548736066</c:v>
                </c:pt>
                <c:pt idx="167">
                  <c:v>11.527058716874958</c:v>
                </c:pt>
                <c:pt idx="168">
                  <c:v>14.449357885013848</c:v>
                </c:pt>
                <c:pt idx="169">
                  <c:v>19.10922705315274</c:v>
                </c:pt>
                <c:pt idx="170">
                  <c:v>21.224026221291631</c:v>
                </c:pt>
                <c:pt idx="171">
                  <c:v>18.940815389430522</c:v>
                </c:pt>
                <c:pt idx="172">
                  <c:v>18.222134557569412</c:v>
                </c:pt>
                <c:pt idx="173">
                  <c:v>17.9216337257083</c:v>
                </c:pt>
                <c:pt idx="174">
                  <c:v>18.846802893847194</c:v>
                </c:pt>
                <c:pt idx="175">
                  <c:v>22.497292061986084</c:v>
                </c:pt>
                <c:pt idx="176">
                  <c:v>25.707981230124975</c:v>
                </c:pt>
                <c:pt idx="177">
                  <c:v>22.127000398263867</c:v>
                </c:pt>
                <c:pt idx="178">
                  <c:v>19.944719566402757</c:v>
                </c:pt>
                <c:pt idx="179">
                  <c:v>21.980208734541648</c:v>
                </c:pt>
                <c:pt idx="180">
                  <c:v>31.340897902680538</c:v>
                </c:pt>
                <c:pt idx="181">
                  <c:v>52.655507070819425</c:v>
                </c:pt>
                <c:pt idx="182">
                  <c:v>78.26719623895832</c:v>
                </c:pt>
                <c:pt idx="183">
                  <c:v>92.905485407097217</c:v>
                </c:pt>
                <c:pt idx="184">
                  <c:v>92.446364575236103</c:v>
                </c:pt>
                <c:pt idx="185">
                  <c:v>80.862453743374999</c:v>
                </c:pt>
                <c:pt idx="186">
                  <c:v>71.924552911513885</c:v>
                </c:pt>
                <c:pt idx="187">
                  <c:v>59.48988207965278</c:v>
                </c:pt>
                <c:pt idx="188">
                  <c:v>53.176361247791661</c:v>
                </c:pt>
                <c:pt idx="189">
                  <c:v>46.271640415930555</c:v>
                </c:pt>
                <c:pt idx="190">
                  <c:v>44.197509584069444</c:v>
                </c:pt>
                <c:pt idx="191">
                  <c:v>48.619458752208338</c:v>
                </c:pt>
                <c:pt idx="192">
                  <c:v>55.795557920347221</c:v>
                </c:pt>
                <c:pt idx="193">
                  <c:v>62.611177088486123</c:v>
                </c:pt>
                <c:pt idx="194">
                  <c:v>66.441916256625007</c:v>
                </c:pt>
                <c:pt idx="195">
                  <c:v>67.2012554247639</c:v>
                </c:pt>
                <c:pt idx="196">
                  <c:v>61.031934592902793</c:v>
                </c:pt>
                <c:pt idx="197">
                  <c:v>58.546843761041679</c:v>
                </c:pt>
                <c:pt idx="198">
                  <c:v>66.804432929180564</c:v>
                </c:pt>
                <c:pt idx="199">
                  <c:v>85.826312097319459</c:v>
                </c:pt>
                <c:pt idx="200">
                  <c:v>99.808511265458364</c:v>
                </c:pt>
                <c:pt idx="201">
                  <c:v>92.500040433597249</c:v>
                </c:pt>
                <c:pt idx="202">
                  <c:v>71.528909601736132</c:v>
                </c:pt>
                <c:pt idx="203">
                  <c:v>50.49287876987502</c:v>
                </c:pt>
                <c:pt idx="204">
                  <c:v>34.770517938013917</c:v>
                </c:pt>
                <c:pt idx="205">
                  <c:v>24.534847106152807</c:v>
                </c:pt>
                <c:pt idx="206">
                  <c:v>18.012246274291691</c:v>
                </c:pt>
                <c:pt idx="207">
                  <c:v>13.479555442430586</c:v>
                </c:pt>
                <c:pt idx="208">
                  <c:v>10.259064610569478</c:v>
                </c:pt>
                <c:pt idx="209">
                  <c:v>8.0407437787083662</c:v>
                </c:pt>
                <c:pt idx="210">
                  <c:v>6.4064129468472588</c:v>
                </c:pt>
                <c:pt idx="211">
                  <c:v>5.2335221149861502</c:v>
                </c:pt>
                <c:pt idx="212">
                  <c:v>4.3490212831250403</c:v>
                </c:pt>
                <c:pt idx="213">
                  <c:v>3.7240704512639322</c:v>
                </c:pt>
                <c:pt idx="214">
                  <c:v>3.0342296194028218</c:v>
                </c:pt>
                <c:pt idx="215">
                  <c:v>2.5967387875417125</c:v>
                </c:pt>
                <c:pt idx="216">
                  <c:v>2.1736679556806036</c:v>
                </c:pt>
                <c:pt idx="217">
                  <c:v>1.9813071238194944</c:v>
                </c:pt>
                <c:pt idx="218">
                  <c:v>1.5870762919583852</c:v>
                </c:pt>
                <c:pt idx="219">
                  <c:v>1.5244954600972762</c:v>
                </c:pt>
                <c:pt idx="220">
                  <c:v>1.3681946282361668</c:v>
                </c:pt>
                <c:pt idx="221">
                  <c:v>1.0532637963750573</c:v>
                </c:pt>
                <c:pt idx="222">
                  <c:v>1.077202964513948</c:v>
                </c:pt>
                <c:pt idx="223">
                  <c:v>0.94974213265283902</c:v>
                </c:pt>
                <c:pt idx="224">
                  <c:v>0.79343130079172952</c:v>
                </c:pt>
                <c:pt idx="225">
                  <c:v>0.62991046893062008</c:v>
                </c:pt>
                <c:pt idx="226">
                  <c:v>0.502439637069511</c:v>
                </c:pt>
                <c:pt idx="227">
                  <c:v>0.36776880520840155</c:v>
                </c:pt>
                <c:pt idx="228">
                  <c:v>0.34123797334729206</c:v>
                </c:pt>
                <c:pt idx="229">
                  <c:v>0.29307714148618297</c:v>
                </c:pt>
                <c:pt idx="230">
                  <c:v>0.2377063096250735</c:v>
                </c:pt>
                <c:pt idx="231">
                  <c:v>0.16791547776396437</c:v>
                </c:pt>
                <c:pt idx="232">
                  <c:v>7.6494645902854985E-2</c:v>
                </c:pt>
                <c:pt idx="233">
                  <c:v>3.5543814041745836E-2</c:v>
                </c:pt>
                <c:pt idx="234">
                  <c:v>0</c:v>
                </c:pt>
                <c:pt idx="235">
                  <c:v>-2.8333814041745731E-2</c:v>
                </c:pt>
                <c:pt idx="236">
                  <c:v>-7.1087628083491561E-2</c:v>
                </c:pt>
                <c:pt idx="237">
                  <c:v>-0.12104144212523726</c:v>
                </c:pt>
                <c:pt idx="238">
                  <c:v>-9.890525616698298E-2</c:v>
                </c:pt>
                <c:pt idx="239">
                  <c:v>-7.6779070208728761E-2</c:v>
                </c:pt>
                <c:pt idx="240">
                  <c:v>-6.1852884250474416E-2</c:v>
                </c:pt>
                <c:pt idx="241">
                  <c:v>-6.8556698292220331E-2</c:v>
                </c:pt>
                <c:pt idx="242">
                  <c:v>-0.10409051233396593</c:v>
                </c:pt>
                <c:pt idx="243">
                  <c:v>-0.10358432637571147</c:v>
                </c:pt>
                <c:pt idx="244">
                  <c:v>-0.11749814041745732</c:v>
                </c:pt>
                <c:pt idx="245">
                  <c:v>-0.15304195445920299</c:v>
                </c:pt>
                <c:pt idx="246">
                  <c:v>-0.2102157685009487</c:v>
                </c:pt>
                <c:pt idx="247">
                  <c:v>-0.23854958254269443</c:v>
                </c:pt>
                <c:pt idx="248">
                  <c:v>-0.31014339658444023</c:v>
                </c:pt>
                <c:pt idx="249">
                  <c:v>-0.30963721062618599</c:v>
                </c:pt>
                <c:pt idx="250">
                  <c:v>-0.34518102466793166</c:v>
                </c:pt>
                <c:pt idx="251">
                  <c:v>-0.36630483870967745</c:v>
                </c:pt>
                <c:pt idx="252">
                  <c:v>-0.53883865275142317</c:v>
                </c:pt>
                <c:pt idx="253">
                  <c:v>-0.46623246679316899</c:v>
                </c:pt>
                <c:pt idx="254">
                  <c:v>-0.47293628083491457</c:v>
                </c:pt>
                <c:pt idx="255">
                  <c:v>-0.48685009487666031</c:v>
                </c:pt>
                <c:pt idx="256">
                  <c:v>-0.55843390891840605</c:v>
                </c:pt>
                <c:pt idx="257">
                  <c:v>-0.54351772296015188</c:v>
                </c:pt>
                <c:pt idx="258">
                  <c:v>-0.51417153700189755</c:v>
                </c:pt>
                <c:pt idx="259">
                  <c:v>-0.54250535104364328</c:v>
                </c:pt>
                <c:pt idx="260">
                  <c:v>-0.441059165085389</c:v>
                </c:pt>
                <c:pt idx="261">
                  <c:v>-0.5270729791271348</c:v>
                </c:pt>
                <c:pt idx="262">
                  <c:v>-0.54098679316888054</c:v>
                </c:pt>
                <c:pt idx="263">
                  <c:v>-0.56210060721062627</c:v>
                </c:pt>
                <c:pt idx="264">
                  <c:v>-0.56159442125237191</c:v>
                </c:pt>
                <c:pt idx="265">
                  <c:v>-0.51062823529411761</c:v>
                </c:pt>
                <c:pt idx="266">
                  <c:v>-0.51012204933586336</c:v>
                </c:pt>
                <c:pt idx="267">
                  <c:v>-0.52403586337760921</c:v>
                </c:pt>
                <c:pt idx="268">
                  <c:v>-0.55956967741935482</c:v>
                </c:pt>
                <c:pt idx="269">
                  <c:v>-0.51581349146110056</c:v>
                </c:pt>
                <c:pt idx="270">
                  <c:v>-0.49367730550284628</c:v>
                </c:pt>
                <c:pt idx="271">
                  <c:v>-0.57247111954459207</c:v>
                </c:pt>
                <c:pt idx="272">
                  <c:v>-0.49266493358633778</c:v>
                </c:pt>
                <c:pt idx="273">
                  <c:v>-0.5354187476280835</c:v>
                </c:pt>
                <c:pt idx="274">
                  <c:v>-0.59979256166982919</c:v>
                </c:pt>
                <c:pt idx="275">
                  <c:v>-0.57044637571157497</c:v>
                </c:pt>
                <c:pt idx="276">
                  <c:v>-0.69972018975332073</c:v>
                </c:pt>
                <c:pt idx="277">
                  <c:v>-0.62711400379506643</c:v>
                </c:pt>
                <c:pt idx="278">
                  <c:v>-0.67707781783681209</c:v>
                </c:pt>
                <c:pt idx="279">
                  <c:v>-0.67657163187855784</c:v>
                </c:pt>
                <c:pt idx="280">
                  <c:v>-0.70490544592030369</c:v>
                </c:pt>
                <c:pt idx="281">
                  <c:v>-0.70439925996204944</c:v>
                </c:pt>
                <c:pt idx="282">
                  <c:v>-0.73994307400379511</c:v>
                </c:pt>
                <c:pt idx="283">
                  <c:v>-0.79711688804554082</c:v>
                </c:pt>
                <c:pt idx="284">
                  <c:v>-0.76056070208728654</c:v>
                </c:pt>
                <c:pt idx="285">
                  <c:v>-0.79610451612903232</c:v>
                </c:pt>
                <c:pt idx="286">
                  <c:v>-0.78838833017077803</c:v>
                </c:pt>
                <c:pt idx="287">
                  <c:v>-0.76625214421252374</c:v>
                </c:pt>
                <c:pt idx="288">
                  <c:v>-0.80179595825426953</c:v>
                </c:pt>
                <c:pt idx="289">
                  <c:v>-0.72918977229601523</c:v>
                </c:pt>
                <c:pt idx="290">
                  <c:v>-0.69263358633776095</c:v>
                </c:pt>
                <c:pt idx="291">
                  <c:v>-0.69212740037950671</c:v>
                </c:pt>
                <c:pt idx="292">
                  <c:v>-0.71325121442125239</c:v>
                </c:pt>
                <c:pt idx="293">
                  <c:v>-0.71995502846299808</c:v>
                </c:pt>
                <c:pt idx="294">
                  <c:v>-0.74828884250474381</c:v>
                </c:pt>
                <c:pt idx="295">
                  <c:v>-0.75499265654648962</c:v>
                </c:pt>
                <c:pt idx="296">
                  <c:v>-0.75448647058823526</c:v>
                </c:pt>
                <c:pt idx="297">
                  <c:v>-0.71072028462998116</c:v>
                </c:pt>
                <c:pt idx="298">
                  <c:v>-0.73184409867172673</c:v>
                </c:pt>
                <c:pt idx="299">
                  <c:v>-0.68086791271347247</c:v>
                </c:pt>
                <c:pt idx="300">
                  <c:v>-0.68757172675521816</c:v>
                </c:pt>
                <c:pt idx="301">
                  <c:v>-0.71590554079696389</c:v>
                </c:pt>
                <c:pt idx="302">
                  <c:v>-0.72260935483870969</c:v>
                </c:pt>
                <c:pt idx="303">
                  <c:v>-0.77257316888045535</c:v>
                </c:pt>
                <c:pt idx="304">
                  <c:v>-0.80090698292220119</c:v>
                </c:pt>
                <c:pt idx="305">
                  <c:v>-0.90855079696394681</c:v>
                </c:pt>
                <c:pt idx="306">
                  <c:v>-0.79268461100569265</c:v>
                </c:pt>
                <c:pt idx="307">
                  <c:v>-0.80659842504743839</c:v>
                </c:pt>
                <c:pt idx="308">
                  <c:v>-0.88540223908918403</c:v>
                </c:pt>
                <c:pt idx="309">
                  <c:v>-0.87768605313092984</c:v>
                </c:pt>
                <c:pt idx="310">
                  <c:v>-0.89159986717267548</c:v>
                </c:pt>
                <c:pt idx="311">
                  <c:v>-0.88388368121442129</c:v>
                </c:pt>
                <c:pt idx="312">
                  <c:v>-0.84732749525616702</c:v>
                </c:pt>
                <c:pt idx="313">
                  <c:v>-0.81798130929791268</c:v>
                </c:pt>
                <c:pt idx="314">
                  <c:v>-0.79584512333965851</c:v>
                </c:pt>
                <c:pt idx="315">
                  <c:v>-0.8025489373814042</c:v>
                </c:pt>
                <c:pt idx="316">
                  <c:v>-0.88856275142314989</c:v>
                </c:pt>
                <c:pt idx="317">
                  <c:v>-0.87363656546489565</c:v>
                </c:pt>
                <c:pt idx="318">
                  <c:v>-0.8082403795066414</c:v>
                </c:pt>
                <c:pt idx="319">
                  <c:v>-0.77168419354838713</c:v>
                </c:pt>
                <c:pt idx="320">
                  <c:v>-0.80001800759013286</c:v>
                </c:pt>
                <c:pt idx="321">
                  <c:v>-0.79230182163187857</c:v>
                </c:pt>
                <c:pt idx="322">
                  <c:v>-0.83505563567362429</c:v>
                </c:pt>
                <c:pt idx="323">
                  <c:v>-0.81291944971537</c:v>
                </c:pt>
                <c:pt idx="324">
                  <c:v>-0.74752326375711575</c:v>
                </c:pt>
                <c:pt idx="325">
                  <c:v>-0.76143707779886149</c:v>
                </c:pt>
                <c:pt idx="326">
                  <c:v>-0.76814089184060719</c:v>
                </c:pt>
                <c:pt idx="327">
                  <c:v>-0.83973470588235299</c:v>
                </c:pt>
                <c:pt idx="328">
                  <c:v>-0.86085851992409868</c:v>
                </c:pt>
                <c:pt idx="329">
                  <c:v>-0.96129233396584435</c:v>
                </c:pt>
                <c:pt idx="330">
                  <c:v>-0.78774614800759024</c:v>
                </c:pt>
                <c:pt idx="331">
                  <c:v>-0.8377099620493359</c:v>
                </c:pt>
                <c:pt idx="332">
                  <c:v>-0.93093377609108163</c:v>
                </c:pt>
                <c:pt idx="333">
                  <c:v>-0.93042759013282739</c:v>
                </c:pt>
                <c:pt idx="334">
                  <c:v>-0.92271140417457309</c:v>
                </c:pt>
                <c:pt idx="335">
                  <c:v>-0.87173521821631883</c:v>
                </c:pt>
                <c:pt idx="336">
                  <c:v>-0.8423890322580645</c:v>
                </c:pt>
                <c:pt idx="337">
                  <c:v>-0.98607284629981029</c:v>
                </c:pt>
                <c:pt idx="338">
                  <c:v>-0.94952666034155597</c:v>
                </c:pt>
                <c:pt idx="339">
                  <c:v>-0.97785047438330175</c:v>
                </c:pt>
                <c:pt idx="340">
                  <c:v>-0.8547842884250475</c:v>
                </c:pt>
                <c:pt idx="341">
                  <c:v>-0.86148810246679319</c:v>
                </c:pt>
                <c:pt idx="342">
                  <c:v>-0.9763319165085389</c:v>
                </c:pt>
                <c:pt idx="343">
                  <c:v>-0.84605573055028471</c:v>
                </c:pt>
                <c:pt idx="344">
                  <c:v>-0.80228954459203039</c:v>
                </c:pt>
                <c:pt idx="345">
                  <c:v>-0.88109335863377614</c:v>
                </c:pt>
                <c:pt idx="346">
                  <c:v>-0.88058717267552189</c:v>
                </c:pt>
                <c:pt idx="347">
                  <c:v>-0.81519098671726753</c:v>
                </c:pt>
                <c:pt idx="348">
                  <c:v>-0.77863480075901337</c:v>
                </c:pt>
                <c:pt idx="349">
                  <c:v>-0.85022861480075906</c:v>
                </c:pt>
                <c:pt idx="350">
                  <c:v>-0.82809242884250467</c:v>
                </c:pt>
                <c:pt idx="351">
                  <c:v>-0.81316624288425055</c:v>
                </c:pt>
                <c:pt idx="352">
                  <c:v>-0.81266005692599619</c:v>
                </c:pt>
                <c:pt idx="353">
                  <c:v>-0.85541387096774191</c:v>
                </c:pt>
                <c:pt idx="354">
                  <c:v>-0.83327768500948762</c:v>
                </c:pt>
                <c:pt idx="355">
                  <c:v>-0.78951149905123341</c:v>
                </c:pt>
                <c:pt idx="356">
                  <c:v>-0.86831531309297916</c:v>
                </c:pt>
                <c:pt idx="357">
                  <c:v>-0.91827912713472493</c:v>
                </c:pt>
                <c:pt idx="358">
                  <c:v>-0.96823294117647063</c:v>
                </c:pt>
                <c:pt idx="359">
                  <c:v>-0.88842675521821635</c:v>
                </c:pt>
                <c:pt idx="360">
                  <c:v>-0.94560056925996205</c:v>
                </c:pt>
                <c:pt idx="361">
                  <c:v>-0.95230438330170775</c:v>
                </c:pt>
                <c:pt idx="362">
                  <c:v>-0.9013281973434536</c:v>
                </c:pt>
                <c:pt idx="363">
                  <c:v>-0.96570201138519929</c:v>
                </c:pt>
                <c:pt idx="364">
                  <c:v>-0.98682582542694497</c:v>
                </c:pt>
                <c:pt idx="365">
                  <c:v>-0.91422963946869074</c:v>
                </c:pt>
                <c:pt idx="366">
                  <c:v>-0.89209345351043645</c:v>
                </c:pt>
                <c:pt idx="367">
                  <c:v>-0.96367726755218219</c:v>
                </c:pt>
                <c:pt idx="368">
                  <c:v>-0.95597108159392796</c:v>
                </c:pt>
                <c:pt idx="369">
                  <c:v>-0.85452489563567369</c:v>
                </c:pt>
                <c:pt idx="370">
                  <c:v>-0.86843870967741932</c:v>
                </c:pt>
                <c:pt idx="371">
                  <c:v>-0.88956252371916511</c:v>
                </c:pt>
                <c:pt idx="372">
                  <c:v>-0.8962663377609108</c:v>
                </c:pt>
                <c:pt idx="373">
                  <c:v>-0.83087015180265655</c:v>
                </c:pt>
                <c:pt idx="374">
                  <c:v>-0.83036396584440231</c:v>
                </c:pt>
                <c:pt idx="375">
                  <c:v>-0.99567777988614803</c:v>
                </c:pt>
                <c:pt idx="376">
                  <c:v>-0.82214159392789377</c:v>
                </c:pt>
                <c:pt idx="377">
                  <c:v>-0.77837540796963944</c:v>
                </c:pt>
                <c:pt idx="378">
                  <c:v>-0.85717922201138519</c:v>
                </c:pt>
                <c:pt idx="379">
                  <c:v>-0.85667303605313094</c:v>
                </c:pt>
                <c:pt idx="380">
                  <c:v>-0.80569685009487668</c:v>
                </c:pt>
                <c:pt idx="381">
                  <c:v>-0.89892066413662242</c:v>
                </c:pt>
                <c:pt idx="382">
                  <c:v>-0.91283447817836816</c:v>
                </c:pt>
                <c:pt idx="383">
                  <c:v>-0.94837829222011383</c:v>
                </c:pt>
                <c:pt idx="384">
                  <c:v>-0.9190321062618596</c:v>
                </c:pt>
                <c:pt idx="385">
                  <c:v>-0.96898592030360531</c:v>
                </c:pt>
                <c:pt idx="386">
                  <c:v>-0.98289973434535105</c:v>
                </c:pt>
                <c:pt idx="387">
                  <c:v>-0.88867354838709689</c:v>
                </c:pt>
                <c:pt idx="388">
                  <c:v>-0.96025736242884252</c:v>
                </c:pt>
                <c:pt idx="389">
                  <c:v>-0.97417117647058826</c:v>
                </c:pt>
                <c:pt idx="390">
                  <c:v>-0.96645499051233397</c:v>
                </c:pt>
                <c:pt idx="391">
                  <c:v>-0.95873880455407978</c:v>
                </c:pt>
                <c:pt idx="392">
                  <c:v>-0.97265261859582552</c:v>
                </c:pt>
                <c:pt idx="393">
                  <c:v>-0.93610643263757121</c:v>
                </c:pt>
                <c:pt idx="394">
                  <c:v>-0.89955024667931693</c:v>
                </c:pt>
                <c:pt idx="395">
                  <c:v>-0.97834406072106261</c:v>
                </c:pt>
                <c:pt idx="396">
                  <c:v>-0.93458787476280836</c:v>
                </c:pt>
                <c:pt idx="397">
                  <c:v>-0.95570168880455419</c:v>
                </c:pt>
                <c:pt idx="398">
                  <c:v>-0.92636550284629982</c:v>
                </c:pt>
                <c:pt idx="399">
                  <c:v>-0.8825993168880456</c:v>
                </c:pt>
                <c:pt idx="400">
                  <c:v>-0.87488313092979131</c:v>
                </c:pt>
                <c:pt idx="401">
                  <c:v>-0.93205694497153702</c:v>
                </c:pt>
                <c:pt idx="402">
                  <c:v>-0.91713075901328278</c:v>
                </c:pt>
                <c:pt idx="403">
                  <c:v>-0.87336457305502846</c:v>
                </c:pt>
                <c:pt idx="404">
                  <c:v>-0.9449483870967742</c:v>
                </c:pt>
                <c:pt idx="405">
                  <c:v>-0.91561220113851993</c:v>
                </c:pt>
                <c:pt idx="406">
                  <c:v>-0.9006860151802657</c:v>
                </c:pt>
                <c:pt idx="407">
                  <c:v>-0.92180982922201138</c:v>
                </c:pt>
                <c:pt idx="408">
                  <c:v>-0.95013364326375715</c:v>
                </c:pt>
                <c:pt idx="409">
                  <c:v>-0.88474745730550297</c:v>
                </c:pt>
                <c:pt idx="410">
                  <c:v>-0.94912127134724866</c:v>
                </c:pt>
                <c:pt idx="411">
                  <c:v>-0.97745508538899428</c:v>
                </c:pt>
                <c:pt idx="412">
                  <c:v>-0.91927889943074004</c:v>
                </c:pt>
                <c:pt idx="413">
                  <c:v>-0.94760271347248581</c:v>
                </c:pt>
                <c:pt idx="414">
                  <c:v>-0.96151652751423144</c:v>
                </c:pt>
                <c:pt idx="415">
                  <c:v>-0.91055034155597725</c:v>
                </c:pt>
                <c:pt idx="416">
                  <c:v>-1.003764155597723</c:v>
                </c:pt>
                <c:pt idx="417">
                  <c:v>-0.98883796963946868</c:v>
                </c:pt>
                <c:pt idx="418">
                  <c:v>-0.93066178368121444</c:v>
                </c:pt>
                <c:pt idx="419">
                  <c:v>-0.96619559772296015</c:v>
                </c:pt>
                <c:pt idx="420">
                  <c:v>-1.0522094117647058</c:v>
                </c:pt>
                <c:pt idx="421">
                  <c:v>-0.93634322580645157</c:v>
                </c:pt>
                <c:pt idx="422">
                  <c:v>-0.98630703984819734</c:v>
                </c:pt>
                <c:pt idx="423">
                  <c:v>-0.94975085388994307</c:v>
                </c:pt>
                <c:pt idx="424">
                  <c:v>-0.8555246679316888</c:v>
                </c:pt>
                <c:pt idx="425">
                  <c:v>-0.94152848197343453</c:v>
                </c:pt>
                <c:pt idx="426">
                  <c:v>-0.85451229601518031</c:v>
                </c:pt>
                <c:pt idx="427">
                  <c:v>-0.95493611005692602</c:v>
                </c:pt>
                <c:pt idx="428">
                  <c:v>-0.93279992409867174</c:v>
                </c:pt>
                <c:pt idx="429">
                  <c:v>-0.86020373814041751</c:v>
                </c:pt>
                <c:pt idx="430">
                  <c:v>-0.88853755218216324</c:v>
                </c:pt>
                <c:pt idx="431">
                  <c:v>-0.82314136622390888</c:v>
                </c:pt>
                <c:pt idx="432">
                  <c:v>-0.95240518026565468</c:v>
                </c:pt>
                <c:pt idx="433">
                  <c:v>-0.89422899430740044</c:v>
                </c:pt>
                <c:pt idx="434">
                  <c:v>-0.84325280834914618</c:v>
                </c:pt>
                <c:pt idx="435">
                  <c:v>-0.93646662239089185</c:v>
                </c:pt>
                <c:pt idx="436">
                  <c:v>-0.88550043643263754</c:v>
                </c:pt>
                <c:pt idx="437">
                  <c:v>-0.94987425047438334</c:v>
                </c:pt>
                <c:pt idx="438">
                  <c:v>-0.97099806451612902</c:v>
                </c:pt>
                <c:pt idx="439">
                  <c:v>-0.92723187855787481</c:v>
                </c:pt>
                <c:pt idx="440">
                  <c:v>-1.0060356925996206</c:v>
                </c:pt>
                <c:pt idx="441">
                  <c:v>-0.91180950664136629</c:v>
                </c:pt>
                <c:pt idx="442">
                  <c:v>-0.98339332068311203</c:v>
                </c:pt>
                <c:pt idx="443">
                  <c:v>-0.98288713472485767</c:v>
                </c:pt>
                <c:pt idx="444">
                  <c:v>-0.9463309487666034</c:v>
                </c:pt>
                <c:pt idx="445">
                  <c:v>-0.99629476280834917</c:v>
                </c:pt>
                <c:pt idx="446">
                  <c:v>-0.91648857685009488</c:v>
                </c:pt>
                <c:pt idx="447">
                  <c:v>-0.95923239089184065</c:v>
                </c:pt>
                <c:pt idx="448">
                  <c:v>-0.89384620493358635</c:v>
                </c:pt>
                <c:pt idx="449">
                  <c:v>-0.94380001897533206</c:v>
                </c:pt>
                <c:pt idx="450">
                  <c:v>-0.9000438330170778</c:v>
                </c:pt>
                <c:pt idx="451">
                  <c:v>-0.88511764705882356</c:v>
                </c:pt>
                <c:pt idx="452">
                  <c:v>-0.90624146110056936</c:v>
                </c:pt>
                <c:pt idx="453">
                  <c:v>-0.8552652751423151</c:v>
                </c:pt>
                <c:pt idx="454">
                  <c:v>-0.90522908918406075</c:v>
                </c:pt>
                <c:pt idx="455">
                  <c:v>-0.83262290322580645</c:v>
                </c:pt>
                <c:pt idx="456">
                  <c:v>-0.87537671726755217</c:v>
                </c:pt>
                <c:pt idx="457">
                  <c:v>-0.80998053130929792</c:v>
                </c:pt>
                <c:pt idx="458">
                  <c:v>-0.92482434535104363</c:v>
                </c:pt>
                <c:pt idx="459">
                  <c:v>-0.93873815939278937</c:v>
                </c:pt>
                <c:pt idx="460">
                  <c:v>-0.86614197343453514</c:v>
                </c:pt>
                <c:pt idx="461">
                  <c:v>-0.82237578747628082</c:v>
                </c:pt>
                <c:pt idx="462">
                  <c:v>-0.95884960151802656</c:v>
                </c:pt>
                <c:pt idx="463">
                  <c:v>-0.87904341555977239</c:v>
                </c:pt>
                <c:pt idx="464">
                  <c:v>-1.0010972296015179</c:v>
                </c:pt>
                <c:pt idx="465">
                  <c:v>-0.94291104364326372</c:v>
                </c:pt>
                <c:pt idx="466">
                  <c:v>-0.95682485768500958</c:v>
                </c:pt>
                <c:pt idx="467">
                  <c:v>-0.93468867172675529</c:v>
                </c:pt>
                <c:pt idx="468">
                  <c:v>-0.97023248576850096</c:v>
                </c:pt>
                <c:pt idx="469">
                  <c:v>-0.91204629981024676</c:v>
                </c:pt>
                <c:pt idx="470">
                  <c:v>-1.1278401138519925</c:v>
                </c:pt>
                <c:pt idx="471">
                  <c:v>-0.92545392789373815</c:v>
                </c:pt>
                <c:pt idx="472">
                  <c:v>-0.95378774193548388</c:v>
                </c:pt>
                <c:pt idx="473">
                  <c:v>-0.98212155597722961</c:v>
                </c:pt>
                <c:pt idx="474">
                  <c:v>-1.1041853700189754</c:v>
                </c:pt>
                <c:pt idx="475">
                  <c:v>-0.90900918406072106</c:v>
                </c:pt>
                <c:pt idx="476">
                  <c:v>-0.91571299810246687</c:v>
                </c:pt>
                <c:pt idx="477">
                  <c:v>-0.8719568121442125</c:v>
                </c:pt>
                <c:pt idx="478">
                  <c:v>-0.89308062618595829</c:v>
                </c:pt>
                <c:pt idx="479">
                  <c:v>-0.86373444022770407</c:v>
                </c:pt>
                <c:pt idx="480">
                  <c:v>-0.86322825426944982</c:v>
                </c:pt>
                <c:pt idx="481">
                  <c:v>-0.86272206831119547</c:v>
                </c:pt>
                <c:pt idx="482">
                  <c:v>-0.82616588235294119</c:v>
                </c:pt>
                <c:pt idx="483">
                  <c:v>-0.90495969639468687</c:v>
                </c:pt>
                <c:pt idx="484">
                  <c:v>-0.85399351043643268</c:v>
                </c:pt>
                <c:pt idx="485">
                  <c:v>-0.90394732447817838</c:v>
                </c:pt>
                <c:pt idx="486">
                  <c:v>-0.83135113851992415</c:v>
                </c:pt>
                <c:pt idx="487">
                  <c:v>-0.90293495256166989</c:v>
                </c:pt>
                <c:pt idx="488">
                  <c:v>-0.87359876660341562</c:v>
                </c:pt>
                <c:pt idx="489">
                  <c:v>-0.88751258064516136</c:v>
                </c:pt>
                <c:pt idx="490">
                  <c:v>-0.96630639468690704</c:v>
                </c:pt>
                <c:pt idx="491">
                  <c:v>-0.91533020872865278</c:v>
                </c:pt>
                <c:pt idx="492">
                  <c:v>-1.0157640227703986</c:v>
                </c:pt>
                <c:pt idx="493">
                  <c:v>-0.89989783681214419</c:v>
                </c:pt>
                <c:pt idx="494">
                  <c:v>-0.96428165085388995</c:v>
                </c:pt>
                <c:pt idx="495">
                  <c:v>-0.90609546489563575</c:v>
                </c:pt>
                <c:pt idx="496">
                  <c:v>-0.99931927893738148</c:v>
                </c:pt>
                <c:pt idx="497">
                  <c:v>-1.1285930929791272</c:v>
                </c:pt>
                <c:pt idx="498">
                  <c:v>-0.93341690702087288</c:v>
                </c:pt>
                <c:pt idx="499">
                  <c:v>-1.0482707210626185</c:v>
                </c:pt>
                <c:pt idx="500">
                  <c:v>-0.86752453510436434</c:v>
                </c:pt>
                <c:pt idx="501">
                  <c:v>-0.93910834914611008</c:v>
                </c:pt>
                <c:pt idx="502">
                  <c:v>-0.88814216318785588</c:v>
                </c:pt>
                <c:pt idx="503">
                  <c:v>-0.90925597722960161</c:v>
                </c:pt>
                <c:pt idx="504">
                  <c:v>-0.9159597912713473</c:v>
                </c:pt>
                <c:pt idx="505">
                  <c:v>-0.85057360531309301</c:v>
                </c:pt>
                <c:pt idx="506">
                  <c:v>-0.86448741935483864</c:v>
                </c:pt>
                <c:pt idx="507">
                  <c:v>-0.81351123339658438</c:v>
                </c:pt>
                <c:pt idx="508">
                  <c:v>-0.89951504743833022</c:v>
                </c:pt>
                <c:pt idx="509">
                  <c:v>-0.84133886148007586</c:v>
                </c:pt>
                <c:pt idx="510">
                  <c:v>-0.82641267552182174</c:v>
                </c:pt>
                <c:pt idx="511">
                  <c:v>-0.90520648956356742</c:v>
                </c:pt>
                <c:pt idx="512">
                  <c:v>-0.82540030360531313</c:v>
                </c:pt>
                <c:pt idx="513">
                  <c:v>-0.88257411764705884</c:v>
                </c:pt>
                <c:pt idx="514">
                  <c:v>-1.0118379316888046</c:v>
                </c:pt>
                <c:pt idx="515">
                  <c:v>-0.8743517457305503</c:v>
                </c:pt>
                <c:pt idx="516">
                  <c:v>-1.0180355597722959</c:v>
                </c:pt>
                <c:pt idx="517">
                  <c:v>-0.88054937381404175</c:v>
                </c:pt>
                <c:pt idx="518">
                  <c:v>-0.97376318785578753</c:v>
                </c:pt>
                <c:pt idx="519">
                  <c:v>-0.90115700189753323</c:v>
                </c:pt>
                <c:pt idx="520">
                  <c:v>-0.90786081593927892</c:v>
                </c:pt>
                <c:pt idx="521">
                  <c:v>-0.97945462998102473</c:v>
                </c:pt>
                <c:pt idx="522">
                  <c:v>-0.9356884440227704</c:v>
                </c:pt>
                <c:pt idx="523">
                  <c:v>-0.98565225806451617</c:v>
                </c:pt>
                <c:pt idx="524">
                  <c:v>-0.9490960721062619</c:v>
                </c:pt>
                <c:pt idx="525">
                  <c:v>-0.89811988614800764</c:v>
                </c:pt>
                <c:pt idx="526">
                  <c:v>-1.0273937001897533</c:v>
                </c:pt>
                <c:pt idx="527">
                  <c:v>-0.90431751423149909</c:v>
                </c:pt>
                <c:pt idx="528">
                  <c:v>-0.8821813282732448</c:v>
                </c:pt>
              </c:numCache>
            </c:numRef>
          </c:yVal>
          <c:smooth val="0"/>
          <c:extLst>
            <c:ext xmlns:c16="http://schemas.microsoft.com/office/drawing/2014/chart" uri="{C3380CC4-5D6E-409C-BE32-E72D297353CC}">
              <c16:uniqueId val="{00000001-ADD2-48AF-9F46-59B13D46951F}"/>
            </c:ext>
          </c:extLst>
        </c:ser>
        <c:dLbls>
          <c:showLegendKey val="0"/>
          <c:showVal val="0"/>
          <c:showCatName val="0"/>
          <c:showSerName val="0"/>
          <c:showPercent val="0"/>
          <c:showBubbleSize val="0"/>
        </c:dLbls>
        <c:axId val="198545176"/>
        <c:axId val="1"/>
      </c:scatterChart>
      <c:valAx>
        <c:axId val="198545176"/>
        <c:scaling>
          <c:orientation val="minMax"/>
          <c:max val="8"/>
          <c:min val="0"/>
        </c:scaling>
        <c:delete val="0"/>
        <c:axPos val="b"/>
        <c:title>
          <c:tx>
            <c:rich>
              <a:bodyPr/>
              <a:lstStyle/>
              <a:p>
                <a:pPr>
                  <a:defRPr sz="1000" b="1" i="0" u="none" strike="noStrike" baseline="0">
                    <a:solidFill>
                      <a:schemeClr val="accent2"/>
                    </a:solidFill>
                    <a:latin typeface="Arial"/>
                    <a:ea typeface="Arial"/>
                    <a:cs typeface="Arial"/>
                  </a:defRPr>
                </a:pPr>
                <a:r>
                  <a:rPr lang="en-GB" sz="1000">
                    <a:solidFill>
                      <a:schemeClr val="accent2"/>
                    </a:solidFill>
                  </a:rPr>
                  <a:t>Time (seconds)</a:t>
                </a:r>
              </a:p>
            </c:rich>
          </c:tx>
          <c:layout>
            <c:manualLayout>
              <c:xMode val="edge"/>
              <c:yMode val="edge"/>
              <c:x val="0.47601476014760147"/>
              <c:y val="0.9030898876404494"/>
            </c:manualLayout>
          </c:layout>
          <c:overlay val="0"/>
          <c:spPr>
            <a:noFill/>
            <a:ln w="20266">
              <a:noFill/>
            </a:ln>
          </c:spPr>
        </c:title>
        <c:numFmt formatCode="General" sourceLinked="1"/>
        <c:majorTickMark val="out"/>
        <c:minorTickMark val="none"/>
        <c:tickLblPos val="nextTo"/>
        <c:spPr>
          <a:ln w="2533">
            <a:solidFill>
              <a:srgbClr val="000000"/>
            </a:solidFill>
            <a:prstDash val="solid"/>
          </a:ln>
        </c:spPr>
        <c:txPr>
          <a:bodyPr rot="0" vert="horz"/>
          <a:lstStyle/>
          <a:p>
            <a:pPr>
              <a:defRPr sz="898" b="0" i="0" u="none" strike="noStrike" baseline="0">
                <a:solidFill>
                  <a:srgbClr val="000000"/>
                </a:solidFill>
                <a:latin typeface="Arial"/>
                <a:ea typeface="Arial"/>
                <a:cs typeface="Arial"/>
              </a:defRPr>
            </a:pPr>
            <a:endParaRPr lang="en-US"/>
          </a:p>
        </c:txPr>
        <c:crossAx val="1"/>
        <c:crosses val="autoZero"/>
        <c:crossBetween val="midCat"/>
      </c:valAx>
      <c:valAx>
        <c:axId val="1"/>
        <c:scaling>
          <c:orientation val="minMax"/>
        </c:scaling>
        <c:delete val="0"/>
        <c:axPos val="l"/>
        <c:title>
          <c:tx>
            <c:rich>
              <a:bodyPr/>
              <a:lstStyle/>
              <a:p>
                <a:pPr>
                  <a:defRPr sz="1000" b="1" i="0" u="none" strike="noStrike" baseline="0">
                    <a:solidFill>
                      <a:schemeClr val="accent2"/>
                    </a:solidFill>
                    <a:latin typeface="Arial"/>
                    <a:ea typeface="Arial"/>
                    <a:cs typeface="Arial"/>
                  </a:defRPr>
                </a:pPr>
                <a:r>
                  <a:rPr lang="en-GB" sz="1000">
                    <a:solidFill>
                      <a:schemeClr val="accent2"/>
                    </a:solidFill>
                  </a:rPr>
                  <a:t>App. RAdiant Intensity (W/sr)</a:t>
                </a:r>
              </a:p>
            </c:rich>
          </c:tx>
          <c:layout>
            <c:manualLayout>
              <c:xMode val="edge"/>
              <c:yMode val="edge"/>
              <c:x val="1.014760147601476E-2"/>
              <c:y val="0.35674157303370785"/>
            </c:manualLayout>
          </c:layout>
          <c:overlay val="0"/>
          <c:spPr>
            <a:noFill/>
            <a:ln w="20266">
              <a:noFill/>
            </a:ln>
          </c:spPr>
        </c:title>
        <c:numFmt formatCode="General" sourceLinked="1"/>
        <c:majorTickMark val="out"/>
        <c:minorTickMark val="none"/>
        <c:tickLblPos val="nextTo"/>
        <c:spPr>
          <a:ln w="2533">
            <a:solidFill>
              <a:srgbClr val="000000"/>
            </a:solidFill>
            <a:prstDash val="solid"/>
          </a:ln>
        </c:spPr>
        <c:txPr>
          <a:bodyPr rot="0" vert="horz"/>
          <a:lstStyle/>
          <a:p>
            <a:pPr>
              <a:defRPr sz="898" b="0" i="0" u="none" strike="noStrike" baseline="0">
                <a:solidFill>
                  <a:srgbClr val="000000"/>
                </a:solidFill>
                <a:latin typeface="Arial"/>
                <a:ea typeface="Arial"/>
                <a:cs typeface="Arial"/>
              </a:defRPr>
            </a:pPr>
            <a:endParaRPr lang="en-US"/>
          </a:p>
        </c:txPr>
        <c:crossAx val="198545176"/>
        <c:crosses val="autoZero"/>
        <c:crossBetween val="midCat"/>
      </c:valAx>
      <c:spPr>
        <a:solidFill>
          <a:srgbClr val="C0C0C0"/>
        </a:solidFill>
        <a:ln w="10133">
          <a:solidFill>
            <a:srgbClr val="808080"/>
          </a:solidFill>
          <a:prstDash val="solid"/>
        </a:ln>
      </c:spPr>
    </c:plotArea>
    <c:legend>
      <c:legendPos val="b"/>
      <c:layout>
        <c:manualLayout>
          <c:xMode val="edge"/>
          <c:yMode val="edge"/>
          <c:x val="0.75763998927378662"/>
          <c:y val="0.41161538480125692"/>
          <c:w val="0.16328413284132842"/>
          <c:h val="0.11084295527322785"/>
        </c:manualLayout>
      </c:layout>
      <c:overlay val="0"/>
      <c:spPr>
        <a:solidFill>
          <a:srgbClr val="FFFFFF"/>
        </a:solidFill>
        <a:ln w="2533">
          <a:solidFill>
            <a:srgbClr val="000000"/>
          </a:solidFill>
          <a:prstDash val="solid"/>
        </a:ln>
      </c:spPr>
      <c:txPr>
        <a:bodyPr/>
        <a:lstStyle/>
        <a:p>
          <a:pPr>
            <a:defRPr sz="826" b="0" i="0" u="none" strike="noStrike" baseline="0">
              <a:solidFill>
                <a:srgbClr val="000000"/>
              </a:solidFill>
              <a:latin typeface="Arial"/>
              <a:ea typeface="Arial"/>
              <a:cs typeface="Arial"/>
            </a:defRPr>
          </a:pPr>
          <a:endParaRPr lang="en-US"/>
        </a:p>
      </c:txPr>
    </c:legend>
    <c:plotVisOnly val="1"/>
    <c:dispBlanksAs val="gap"/>
    <c:showDLblsOverMax val="0"/>
  </c:chart>
  <c:spPr>
    <a:noFill/>
    <a:ln>
      <a:noFill/>
    </a:ln>
  </c:spPr>
  <c:txPr>
    <a:bodyPr/>
    <a:lstStyle/>
    <a:p>
      <a:pPr>
        <a:defRPr sz="898" b="0" i="0" u="none" strike="noStrike" baseline="0">
          <a:solidFill>
            <a:srgbClr val="000000"/>
          </a:solidFill>
          <a:latin typeface="Arial"/>
          <a:ea typeface="Arial"/>
          <a:cs typeface="Arial"/>
        </a:defRPr>
      </a:pPr>
      <a:endParaRPr lang="en-US"/>
    </a:p>
  </c:txPr>
  <c:externalData r:id="rId1">
    <c:autoUpdate val="0"/>
  </c:externalData>
  <c:userShapes r:id="rId2"/>
</c:chartSpace>
</file>

<file path=ppt/drawings/drawing1.xml><?xml version="1.0" encoding="utf-8"?>
<c:userShapes xmlns:c="http://schemas.openxmlformats.org/drawingml/2006/chart">
  <cdr:relSizeAnchor xmlns:cdr="http://schemas.openxmlformats.org/drawingml/2006/chartDrawing">
    <cdr:from>
      <cdr:x>0.28171</cdr:x>
      <cdr:y>0.12621</cdr:y>
    </cdr:from>
    <cdr:to>
      <cdr:x>0.89758</cdr:x>
      <cdr:y>0.17884</cdr:y>
    </cdr:to>
    <cdr:sp macro="" textlink="">
      <cdr:nvSpPr>
        <cdr:cNvPr id="1025" name="Text Box 1"/>
        <cdr:cNvSpPr txBox="1">
          <a:spLocks xmlns:a="http://schemas.openxmlformats.org/drawingml/2006/main" noChangeArrowheads="1"/>
        </cdr:cNvSpPr>
      </cdr:nvSpPr>
      <cdr:spPr bwMode="auto">
        <a:xfrm xmlns:a="http://schemas.openxmlformats.org/drawingml/2006/main">
          <a:off x="2311179" y="679007"/>
          <a:ext cx="5052730" cy="283154"/>
        </a:xfrm>
        <a:prstGeom xmlns:a="http://schemas.openxmlformats.org/drawingml/2006/main" prst="rect">
          <a:avLst/>
        </a:prstGeom>
        <a:noFill xmlns:a="http://schemas.openxmlformats.org/drawingml/2006/main"/>
        <a:ln xmlns:a="http://schemas.openxmlformats.org/drawingml/2006/main">
          <a:noFill/>
        </a:ln>
        <a:extLst xmlns:a="http://schemas.openxmlformats.org/drawingml/2006/main">
          <a:ext uri="{909E8E84-426E-40DD-AFC4-6F175D3DCCD1}">
            <a14:hiddenFill xmlns:a14="http://schemas.microsoft.com/office/drawing/2010/main">
              <a:solidFill>
                <a:srgbClr xmlns:mc="http://schemas.openxmlformats.org/markup-compatibility/2006" val="FFFFFF" mc:Ignorable="a14" a14:legacySpreadsheetColorIndex="9"/>
              </a:solidFill>
            </a14:hiddenFill>
          </a:ext>
          <a:ext uri="{91240B29-F687-4F45-9708-019B960494DF}">
            <a14:hiddenLine xmlns:a14="http://schemas.microsoft.com/office/drawing/2010/main" w="9525">
              <a:solidFill>
                <a:srgbClr xmlns:mc="http://schemas.openxmlformats.org/markup-compatibility/2006" val="000000" mc:Ignorable="a14" a14:legacySpreadsheetColorIndex="64"/>
              </a:solidFill>
              <a:miter lim="800000"/>
              <a:headEnd/>
              <a:tailEnd/>
            </a14:hiddenLine>
          </a:ext>
        </a:extLst>
      </cdr:spPr>
      <cdr:txBody>
        <a:bodyPr xmlns:a="http://schemas.openxmlformats.org/drawingml/2006/main" wrap="none" lIns="36576" tIns="36576" rIns="0" bIns="0" anchor="t" upright="1">
          <a:spAutoFit/>
        </a:bodyPr>
        <a:lstStyle xmlns:a="http://schemas.openxmlformats.org/drawingml/2006/main"/>
        <a:p xmlns:a="http://schemas.openxmlformats.org/drawingml/2006/main">
          <a:pPr algn="l" rtl="0">
            <a:defRPr sz="1000"/>
          </a:pPr>
          <a:r>
            <a:rPr lang="en-GB" sz="1600" b="0" i="0" u="none" strike="noStrike" baseline="0" dirty="0">
              <a:solidFill>
                <a:srgbClr val="000000"/>
              </a:solidFill>
              <a:latin typeface="Arial"/>
              <a:cs typeface="Arial"/>
            </a:rPr>
            <a:t>Front end features will vary due to SR399 ignition spike</a:t>
          </a:r>
        </a:p>
      </cdr:txBody>
    </cdr:sp>
  </cdr:relSizeAnchor>
</c:userShape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889938" cy="489374"/>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777607" y="0"/>
            <a:ext cx="2889938" cy="489374"/>
          </a:xfrm>
          <a:prstGeom prst="rect">
            <a:avLst/>
          </a:prstGeom>
        </p:spPr>
        <p:txBody>
          <a:bodyPr vert="horz" lIns="91440" tIns="45720" rIns="91440" bIns="45720" rtlCol="0"/>
          <a:lstStyle>
            <a:lvl1pPr algn="r">
              <a:defRPr sz="1200"/>
            </a:lvl1pPr>
          </a:lstStyle>
          <a:p>
            <a:fld id="{F8AFFC88-EF31-48C9-975D-DB97BB4721E7}" type="datetimeFigureOut">
              <a:rPr lang="en-GB" smtClean="0"/>
              <a:t>25/11/2024</a:t>
            </a:fld>
            <a:endParaRPr lang="en-GB"/>
          </a:p>
        </p:txBody>
      </p:sp>
      <p:sp>
        <p:nvSpPr>
          <p:cNvPr id="4" name="Slide Image Placeholder 3"/>
          <p:cNvSpPr>
            <a:spLocks noGrp="1" noRot="1" noChangeAspect="1"/>
          </p:cNvSpPr>
          <p:nvPr>
            <p:ph type="sldImg" idx="2"/>
          </p:nvPr>
        </p:nvSpPr>
        <p:spPr>
          <a:xfrm>
            <a:off x="407988" y="1219200"/>
            <a:ext cx="5853112" cy="32924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66909" y="4693920"/>
            <a:ext cx="5335270" cy="384048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9264228"/>
            <a:ext cx="2889938" cy="489373"/>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777607" y="9264228"/>
            <a:ext cx="2889938" cy="489373"/>
          </a:xfrm>
          <a:prstGeom prst="rect">
            <a:avLst/>
          </a:prstGeom>
        </p:spPr>
        <p:txBody>
          <a:bodyPr vert="horz" lIns="91440" tIns="45720" rIns="91440" bIns="45720" rtlCol="0" anchor="b"/>
          <a:lstStyle>
            <a:lvl1pPr algn="r">
              <a:defRPr sz="1200"/>
            </a:lvl1pPr>
          </a:lstStyle>
          <a:p>
            <a:fld id="{BF1764B7-6BD9-4D8C-B625-E0A6CAB0CD94}" type="slidenum">
              <a:rPr lang="en-GB" smtClean="0"/>
              <a:t>‹#›</a:t>
            </a:fld>
            <a:endParaRPr lang="en-GB"/>
          </a:p>
        </p:txBody>
      </p:sp>
    </p:spTree>
    <p:extLst>
      <p:ext uri="{BB962C8B-B14F-4D97-AF65-F5344CB8AC3E}">
        <p14:creationId xmlns:p14="http://schemas.microsoft.com/office/powerpoint/2010/main" val="36342981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3" Type="http://schemas.openxmlformats.org/officeDocument/2006/relationships/hyperlink" Target="https://www.bing.com/ck/a?!&amp;&amp;p=6df6b41b21306db5JmltdHM9MTcwMDUyNDgwMCZpZ3VpZD0xNjViZWFiNC1hMGE5LTZmZmEtMmViOC1mYjJmYTFkNjZlZjMmaW5zaWQ9NTY3MA&amp;ptn=3&amp;ver=2&amp;hsh=3&amp;fclid=165beab4-a0a9-6ffa-2eb8-fb2fa1d66ef3&amp;psq=Hydrogen+%e2%80%9cgetters%e2%80%9d+in+packaging&amp;u=a1aHR0cHM6Ly93d3cuc2NpZW5jZS5nb3YvdG9waWNwYWdlcy9oL2h5ZHJvZ2VuK2dldHRlcittYXRlcmlhbHMuaHRtbA&amp;ntb=1" TargetMode="External"/><Relationship Id="rId2" Type="http://schemas.openxmlformats.org/officeDocument/2006/relationships/slide" Target="../slides/slide22.xml"/><Relationship Id="rId1" Type="http://schemas.openxmlformats.org/officeDocument/2006/relationships/notesMaster" Target="../notesMasters/notesMaster1.xml"/><Relationship Id="rId5" Type="http://schemas.openxmlformats.org/officeDocument/2006/relationships/hyperlink" Target="https://www.bing.com/ck/a?!&amp;&amp;p=d0f1c1adcbf7678fJmltdHM9MTcwMDUyNDgwMCZpZ3VpZD0xNjViZWFiNC1hMGE5LTZmZmEtMmViOC1mYjJmYTFkNjZlZjMmaW5zaWQ9NTY3Mg&amp;ptn=3&amp;ver=2&amp;hsh=3&amp;fclid=165beab4-a0a9-6ffa-2eb8-fb2fa1d66ef3&amp;psq=Hydrogen+%e2%80%9cgetters%e2%80%9d+in+packaging&amp;u=a1aHR0cHM6Ly93d3cubWRwaS5jb20vMTQyMC0zMDQ5LzI1LzIzLzU2NzU&amp;ntb=1" TargetMode="External"/><Relationship Id="rId4" Type="http://schemas.openxmlformats.org/officeDocument/2006/relationships/hyperlink" Target="https://www.bing.com/ck/a?!&amp;&amp;p=143af546eb7baca9JmltdHM9MTcwMDUyNDgwMCZpZ3VpZD0xNjViZWFiNC1hMGE5LTZmZmEtMmViOC1mYjJmYTFkNjZlZjMmaW5zaWQ9NTY3MQ&amp;ptn=3&amp;ver=2&amp;hsh=3&amp;fclid=165beab4-a0a9-6ffa-2eb8-fb2fa1d66ef3&amp;psq=Hydrogen+%e2%80%9cgetters%e2%80%9d+in+packaging&amp;u=a1aHR0cHM6Ly93d3cuc2NpZW5jZS5nb3YvdG9waWNwYWdlcy9oL2h5ZHJvZ2VuK2dldHRlcittYXRlcmlhbHMuaHRtbA&amp;ntb=1" TargetMode="Externa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F1764B7-6BD9-4D8C-B625-E0A6CAB0CD94}" type="slidenum">
              <a:rPr lang="en-GB" smtClean="0"/>
              <a:t>1</a:t>
            </a:fld>
            <a:endParaRPr lang="en-GB"/>
          </a:p>
        </p:txBody>
      </p:sp>
    </p:spTree>
    <p:extLst>
      <p:ext uri="{BB962C8B-B14F-4D97-AF65-F5344CB8AC3E}">
        <p14:creationId xmlns:p14="http://schemas.microsoft.com/office/powerpoint/2010/main" val="369816003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F1764B7-6BD9-4D8C-B625-E0A6CAB0CD94}" type="slidenum">
              <a:rPr lang="en-GB" smtClean="0"/>
              <a:t>2</a:t>
            </a:fld>
            <a:endParaRPr lang="en-GB"/>
          </a:p>
        </p:txBody>
      </p:sp>
    </p:spTree>
    <p:extLst>
      <p:ext uri="{BB962C8B-B14F-4D97-AF65-F5344CB8AC3E}">
        <p14:creationId xmlns:p14="http://schemas.microsoft.com/office/powerpoint/2010/main" val="936307892"/>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This terrible hydrogen oxide that was found in 100% of cancer patients </a:t>
            </a:r>
            <a:r>
              <a:rPr lang="en-GB" dirty="0">
                <a:sym typeface="Wingdings" panose="05000000000000000000" pitchFamily="2" charset="2"/>
              </a:rPr>
              <a:t></a:t>
            </a:r>
          </a:p>
          <a:p>
            <a:endParaRPr lang="en-GB" dirty="0">
              <a:sym typeface="Wingdings" panose="05000000000000000000" pitchFamily="2" charset="2"/>
            </a:endParaRPr>
          </a:p>
          <a:p>
            <a:pPr algn="l"/>
            <a:r>
              <a:rPr lang="en-GB" b="0" i="0" dirty="0">
                <a:solidFill>
                  <a:srgbClr val="5A5A5A"/>
                </a:solidFill>
                <a:effectLst/>
                <a:latin typeface="Cantarell"/>
              </a:rPr>
              <a:t>But, molecular geometry also plays a part in molecule polarity. Although the covalent bonds between carbon and oxygen are polar in carbon dioxide (CO</a:t>
            </a:r>
            <a:r>
              <a:rPr lang="en-GB" b="0" i="0" baseline="-25000" dirty="0">
                <a:solidFill>
                  <a:srgbClr val="5A5A5A"/>
                </a:solidFill>
                <a:effectLst/>
                <a:latin typeface="Cantarell"/>
              </a:rPr>
              <a:t>2</a:t>
            </a:r>
            <a:r>
              <a:rPr lang="en-GB" b="0" i="0" dirty="0">
                <a:solidFill>
                  <a:srgbClr val="5A5A5A"/>
                </a:solidFill>
                <a:effectLst/>
                <a:latin typeface="Cantarell"/>
              </a:rPr>
              <a:t>), the molecule is </a:t>
            </a:r>
            <a:r>
              <a:rPr lang="en-GB" b="0" i="1" dirty="0">
                <a:solidFill>
                  <a:srgbClr val="5A5A5A"/>
                </a:solidFill>
                <a:effectLst/>
                <a:latin typeface="Cantarell"/>
              </a:rPr>
              <a:t>not</a:t>
            </a:r>
            <a:r>
              <a:rPr lang="en-GB" b="0" i="0" dirty="0">
                <a:solidFill>
                  <a:srgbClr val="5A5A5A"/>
                </a:solidFill>
                <a:effectLst/>
                <a:latin typeface="Cantarell"/>
              </a:rPr>
              <a:t> polar. This is because carbon dioxide is a linear molecule and the partial positive and negative charges effectively cancel each other out. In other words, its net dipole moment is zero.</a:t>
            </a:r>
          </a:p>
          <a:p>
            <a:pPr algn="l"/>
            <a:r>
              <a:rPr lang="en-GB" b="0" i="0" dirty="0">
                <a:solidFill>
                  <a:srgbClr val="5A5A5A"/>
                </a:solidFill>
                <a:effectLst/>
                <a:latin typeface="Cantarell"/>
              </a:rPr>
              <a:t>Unlike carbon dioxide, water is not a linear molecule. Water has a bent geometry, with 104.5°. The bent shape means the positive and negative charges aren’t evenly distributed and don’t cancel each other out. Water has a net dipole moment.</a:t>
            </a:r>
          </a:p>
          <a:p>
            <a:br>
              <a:rPr lang="en-GB" b="0" i="0" dirty="0">
                <a:solidFill>
                  <a:srgbClr val="5A5A5A"/>
                </a:solidFill>
                <a:effectLst/>
                <a:latin typeface="Cantarell"/>
              </a:rPr>
            </a:br>
            <a:endParaRPr lang="en-GB" dirty="0"/>
          </a:p>
        </p:txBody>
      </p:sp>
      <p:sp>
        <p:nvSpPr>
          <p:cNvPr id="4" name="Slide Number Placeholder 3"/>
          <p:cNvSpPr>
            <a:spLocks noGrp="1"/>
          </p:cNvSpPr>
          <p:nvPr>
            <p:ph type="sldNum" sz="quarter" idx="5"/>
          </p:nvPr>
        </p:nvSpPr>
        <p:spPr/>
        <p:txBody>
          <a:bodyPr/>
          <a:lstStyle/>
          <a:p>
            <a:fld id="{BF1764B7-6BD9-4D8C-B625-E0A6CAB0CD94}" type="slidenum">
              <a:rPr lang="en-GB" smtClean="0"/>
              <a:t>4</a:t>
            </a:fld>
            <a:endParaRPr lang="en-GB"/>
          </a:p>
        </p:txBody>
      </p:sp>
    </p:spTree>
    <p:extLst>
      <p:ext uri="{BB962C8B-B14F-4D97-AF65-F5344CB8AC3E}">
        <p14:creationId xmlns:p14="http://schemas.microsoft.com/office/powerpoint/2010/main" val="10811362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1764B7-6BD9-4D8C-B625-E0A6CAB0CD94}" type="slidenum">
              <a:rPr lang="en-GB" smtClean="0"/>
              <a:t>5</a:t>
            </a:fld>
            <a:endParaRPr lang="en-GB"/>
          </a:p>
        </p:txBody>
      </p:sp>
    </p:spTree>
    <p:extLst>
      <p:ext uri="{BB962C8B-B14F-4D97-AF65-F5344CB8AC3E}">
        <p14:creationId xmlns:p14="http://schemas.microsoft.com/office/powerpoint/2010/main" val="6007424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1764B7-6BD9-4D8C-B625-E0A6CAB0CD94}" type="slidenum">
              <a:rPr lang="en-GB" smtClean="0"/>
              <a:t>6</a:t>
            </a:fld>
            <a:endParaRPr lang="en-GB"/>
          </a:p>
        </p:txBody>
      </p:sp>
    </p:spTree>
    <p:extLst>
      <p:ext uri="{BB962C8B-B14F-4D97-AF65-F5344CB8AC3E}">
        <p14:creationId xmlns:p14="http://schemas.microsoft.com/office/powerpoint/2010/main" val="25224220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02124"/>
                </a:solidFill>
                <a:effectLst/>
                <a:latin typeface="Google Sans"/>
              </a:rPr>
              <a:t>The density of water which is m/d  is roughly </a:t>
            </a:r>
            <a:r>
              <a:rPr lang="en-GB" b="0" i="0" dirty="0">
                <a:solidFill>
                  <a:srgbClr val="040C28"/>
                </a:solidFill>
                <a:effectLst/>
                <a:latin typeface="Google Sans"/>
              </a:rPr>
              <a:t>1 gram per </a:t>
            </a:r>
            <a:r>
              <a:rPr lang="en-GB" b="0" i="0" dirty="0" err="1">
                <a:solidFill>
                  <a:srgbClr val="040C28"/>
                </a:solidFill>
                <a:effectLst/>
                <a:latin typeface="Google Sans"/>
              </a:rPr>
              <a:t>milliliter</a:t>
            </a:r>
            <a:r>
              <a:rPr lang="en-GB" b="0" i="0" dirty="0">
                <a:solidFill>
                  <a:srgbClr val="202124"/>
                </a:solidFill>
                <a:effectLst/>
                <a:latin typeface="Google Sans"/>
              </a:rPr>
              <a:t> but, this changes with temperature.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202124"/>
                </a:solidFill>
                <a:effectLst/>
                <a:latin typeface="Google Sans"/>
              </a:rPr>
              <a:t>Have you ever left a </a:t>
            </a:r>
            <a:r>
              <a:rPr lang="en-GB" b="0" i="0" dirty="0" err="1">
                <a:solidFill>
                  <a:srgbClr val="202124"/>
                </a:solidFill>
                <a:effectLst/>
                <a:latin typeface="Google Sans"/>
              </a:rPr>
              <a:t>botlle</a:t>
            </a:r>
            <a:r>
              <a:rPr lang="en-GB" b="0" i="0" dirty="0">
                <a:solidFill>
                  <a:srgbClr val="202124"/>
                </a:solidFill>
                <a:effectLst/>
                <a:latin typeface="Google Sans"/>
              </a:rPr>
              <a:t> of beer in freezer and forgot it? The chances are that when you reached for it the bottle was cracked. The reason for that is that  the volume of your beer increased and didn’t fit the volume of the bottle any more. </a:t>
            </a:r>
          </a:p>
          <a:p>
            <a:pPr marL="0" marR="0" lvl="0" indent="0" algn="l" defTabSz="914400" rtl="0" eaLnBrk="1" fontAlgn="auto" latinLnBrk="0" hangingPunct="1">
              <a:lnSpc>
                <a:spcPct val="100000"/>
              </a:lnSpc>
              <a:spcBef>
                <a:spcPts val="0"/>
              </a:spcBef>
              <a:spcAft>
                <a:spcPts val="0"/>
              </a:spcAft>
              <a:buClrTx/>
              <a:buSzTx/>
              <a:buFontTx/>
              <a:buNone/>
              <a:tabLst/>
              <a:defRPr/>
            </a:pPr>
            <a:r>
              <a:rPr lang="en-GB" b="0" i="0" dirty="0">
                <a:solidFill>
                  <a:srgbClr val="202124"/>
                </a:solidFill>
                <a:effectLst/>
                <a:latin typeface="Google Sans"/>
              </a:rPr>
              <a:t>If V increases, d decreases. Ice is less dense than liquid water which is why your ice cubes float in your glass.</a:t>
            </a:r>
          </a:p>
          <a:p>
            <a:r>
              <a:rPr lang="en-GB" b="0" i="0" dirty="0">
                <a:solidFill>
                  <a:srgbClr val="202124"/>
                </a:solidFill>
                <a:effectLst/>
                <a:latin typeface="Google Sans"/>
              </a:rPr>
              <a:t>It was found that H2O reaches the maximum density at 4 </a:t>
            </a:r>
            <a:r>
              <a:rPr lang="en-GB" b="0" i="0" dirty="0" err="1">
                <a:solidFill>
                  <a:srgbClr val="202124"/>
                </a:solidFill>
                <a:effectLst/>
                <a:latin typeface="Google Sans"/>
              </a:rPr>
              <a:t>degC</a:t>
            </a:r>
            <a:r>
              <a:rPr lang="en-GB" b="0" i="0" dirty="0">
                <a:solidFill>
                  <a:srgbClr val="202124"/>
                </a:solidFill>
                <a:effectLst/>
                <a:latin typeface="Google Sans"/>
              </a:rPr>
              <a:t>. </a:t>
            </a:r>
            <a:r>
              <a:rPr lang="en-GB" b="0" i="0" dirty="0">
                <a:solidFill>
                  <a:srgbClr val="000000"/>
                </a:solidFill>
                <a:effectLst/>
                <a:latin typeface="Lato" panose="020F0502020204030203" pitchFamily="34" charset="0"/>
              </a:rPr>
              <a:t>4 degrees is the perfect temperature for the water molecules to lock themselves into a hexagonal shape, due to hydrogen bonding</a:t>
            </a:r>
            <a:endParaRPr lang="en-GB" b="0" i="0" dirty="0">
              <a:solidFill>
                <a:srgbClr val="202124"/>
              </a:solidFill>
              <a:effectLst/>
              <a:latin typeface="Google Sans"/>
            </a:endParaRPr>
          </a:p>
          <a:p>
            <a:r>
              <a:rPr lang="en-GB" b="0" i="0" dirty="0">
                <a:solidFill>
                  <a:srgbClr val="000000"/>
                </a:solidFill>
                <a:effectLst/>
                <a:latin typeface="georgia" panose="02040502050405020303" pitchFamily="18" charset="0"/>
              </a:rPr>
              <a:t>at 4 </a:t>
            </a:r>
            <a:r>
              <a:rPr lang="en-GB" b="0" i="0" dirty="0" err="1">
                <a:solidFill>
                  <a:srgbClr val="000000"/>
                </a:solidFill>
                <a:effectLst/>
                <a:latin typeface="georgia" panose="02040502050405020303" pitchFamily="18" charset="0"/>
              </a:rPr>
              <a:t>degC</a:t>
            </a:r>
            <a:r>
              <a:rPr lang="en-GB" b="0" i="0" dirty="0">
                <a:solidFill>
                  <a:srgbClr val="000000"/>
                </a:solidFill>
                <a:effectLst/>
                <a:latin typeface="georgia" panose="02040502050405020303" pitchFamily="18" charset="0"/>
              </a:rPr>
              <a:t> two opposing effects are in balance. What </a:t>
            </a:r>
            <a:r>
              <a:rPr lang="en-GB" b="0" i="0" dirty="0" err="1">
                <a:solidFill>
                  <a:srgbClr val="000000"/>
                </a:solidFill>
                <a:effectLst/>
                <a:latin typeface="georgia" panose="02040502050405020303" pitchFamily="18" charset="0"/>
              </a:rPr>
              <a:t>happenes</a:t>
            </a:r>
            <a:r>
              <a:rPr lang="en-GB" b="0" i="0" dirty="0">
                <a:solidFill>
                  <a:srgbClr val="000000"/>
                </a:solidFill>
                <a:effectLst/>
                <a:latin typeface="georgia" panose="02040502050405020303" pitchFamily="18" charset="0"/>
              </a:rPr>
              <a:t>  at this temperature? There is change in structure.</a:t>
            </a:r>
            <a:br>
              <a:rPr lang="en-GB" b="0" i="0" dirty="0">
                <a:solidFill>
                  <a:srgbClr val="000000"/>
                </a:solidFill>
                <a:effectLst/>
                <a:latin typeface="georgia" panose="02040502050405020303" pitchFamily="18" charset="0"/>
              </a:rPr>
            </a:br>
            <a:br>
              <a:rPr lang="en-GB" b="0" i="0" dirty="0">
                <a:solidFill>
                  <a:srgbClr val="000000"/>
                </a:solidFill>
                <a:effectLst/>
                <a:latin typeface="georgia" panose="02040502050405020303" pitchFamily="18" charset="0"/>
              </a:rPr>
            </a:br>
            <a:r>
              <a:rPr lang="en-GB" b="0" i="0" dirty="0">
                <a:solidFill>
                  <a:srgbClr val="000000"/>
                </a:solidFill>
                <a:effectLst/>
                <a:latin typeface="Lato" panose="020F0502020204030203" pitchFamily="34" charset="0"/>
              </a:rPr>
              <a:t>Above 4 degrees  the hydrogen bonds will be constantly broken due to high kinetic energy of the molecules, which leads to lower density, while below 4 degrees, water molecules forms larger hydrogen-bonded aggregates which results in lower density</a:t>
            </a:r>
            <a:endParaRPr lang="en-GB" b="0" i="0" dirty="0">
              <a:solidFill>
                <a:srgbClr val="202124"/>
              </a:solidFill>
              <a:effectLst/>
              <a:latin typeface="Google Sans"/>
            </a:endParaRPr>
          </a:p>
          <a:p>
            <a:r>
              <a:rPr lang="en-GB" b="0" i="0" dirty="0">
                <a:solidFill>
                  <a:srgbClr val="202124"/>
                </a:solidFill>
                <a:effectLst/>
                <a:latin typeface="Google Sans"/>
              </a:rPr>
              <a:t> </a:t>
            </a:r>
            <a:endParaRPr lang="en-GB" b="0" i="0" dirty="0">
              <a:solidFill>
                <a:srgbClr val="000000"/>
              </a:solidFill>
              <a:effectLst/>
              <a:latin typeface="Lato" panose="020F0502020204030203" pitchFamily="34" charset="0"/>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lang="en-GB" dirty="0"/>
          </a:p>
        </p:txBody>
      </p:sp>
      <p:sp>
        <p:nvSpPr>
          <p:cNvPr id="4" name="Slide Number Placeholder 3"/>
          <p:cNvSpPr>
            <a:spLocks noGrp="1"/>
          </p:cNvSpPr>
          <p:nvPr>
            <p:ph type="sldNum" sz="quarter" idx="5"/>
          </p:nvPr>
        </p:nvSpPr>
        <p:spPr/>
        <p:txBody>
          <a:bodyPr/>
          <a:lstStyle/>
          <a:p>
            <a:fld id="{BF1764B7-6BD9-4D8C-B625-E0A6CAB0CD94}" type="slidenum">
              <a:rPr lang="en-GB" smtClean="0"/>
              <a:t>7</a:t>
            </a:fld>
            <a:endParaRPr lang="en-GB"/>
          </a:p>
        </p:txBody>
      </p:sp>
    </p:spTree>
    <p:extLst>
      <p:ext uri="{BB962C8B-B14F-4D97-AF65-F5344CB8AC3E}">
        <p14:creationId xmlns:p14="http://schemas.microsoft.com/office/powerpoint/2010/main" val="369717319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https://www.youtube.com/watch?v=wB3Yyq4xy_Y,                    https://www.youtube.com/watch?v=Qsl5yQsinlY </a:t>
            </a:r>
          </a:p>
        </p:txBody>
      </p:sp>
      <p:sp>
        <p:nvSpPr>
          <p:cNvPr id="4" name="Slide Number Placeholder 3"/>
          <p:cNvSpPr>
            <a:spLocks noGrp="1"/>
          </p:cNvSpPr>
          <p:nvPr>
            <p:ph type="sldNum" sz="quarter" idx="5"/>
          </p:nvPr>
        </p:nvSpPr>
        <p:spPr/>
        <p:txBody>
          <a:bodyPr/>
          <a:lstStyle/>
          <a:p>
            <a:fld id="{BF1764B7-6BD9-4D8C-B625-E0A6CAB0CD94}" type="slidenum">
              <a:rPr lang="en-GB" smtClean="0"/>
              <a:t>8</a:t>
            </a:fld>
            <a:endParaRPr lang="en-GB"/>
          </a:p>
        </p:txBody>
      </p:sp>
    </p:spTree>
    <p:extLst>
      <p:ext uri="{BB962C8B-B14F-4D97-AF65-F5344CB8AC3E}">
        <p14:creationId xmlns:p14="http://schemas.microsoft.com/office/powerpoint/2010/main" val="374698786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algn="l"/>
            <a:r>
              <a:rPr lang="en-GB" b="0" i="0" dirty="0">
                <a:solidFill>
                  <a:srgbClr val="333333"/>
                </a:solidFill>
                <a:effectLst/>
                <a:latin typeface="Arial" panose="020B0604020202020204" pitchFamily="34" charset="0"/>
              </a:rPr>
              <a:t>During the manufacturing of explosive devices such as munitions, fireworks or flares, uncontrolled static electrical discharge presents a high risk to the combustible materials being processed. By maintaining a humidity of 55%rH static build-up is avoided as the moisture acts as a conductor and dissipates any electrical charge generated by friction.</a:t>
            </a:r>
          </a:p>
          <a:p>
            <a:endParaRPr lang="en-GB" dirty="0"/>
          </a:p>
        </p:txBody>
      </p:sp>
      <p:sp>
        <p:nvSpPr>
          <p:cNvPr id="4" name="Slide Number Placeholder 3"/>
          <p:cNvSpPr>
            <a:spLocks noGrp="1"/>
          </p:cNvSpPr>
          <p:nvPr>
            <p:ph type="sldNum" sz="quarter" idx="5"/>
          </p:nvPr>
        </p:nvSpPr>
        <p:spPr/>
        <p:txBody>
          <a:bodyPr/>
          <a:lstStyle/>
          <a:p>
            <a:fld id="{BF1764B7-6BD9-4D8C-B625-E0A6CAB0CD94}" type="slidenum">
              <a:rPr lang="en-GB" smtClean="0"/>
              <a:t>9</a:t>
            </a:fld>
            <a:endParaRPr lang="en-GB"/>
          </a:p>
        </p:txBody>
      </p:sp>
    </p:spTree>
    <p:extLst>
      <p:ext uri="{BB962C8B-B14F-4D97-AF65-F5344CB8AC3E}">
        <p14:creationId xmlns:p14="http://schemas.microsoft.com/office/powerpoint/2010/main" val="2486558699"/>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1764B7-6BD9-4D8C-B625-E0A6CAB0CD94}" type="slidenum">
              <a:rPr lang="en-GB" smtClean="0"/>
              <a:t>10</a:t>
            </a:fld>
            <a:endParaRPr lang="en-GB"/>
          </a:p>
        </p:txBody>
      </p:sp>
    </p:spTree>
    <p:extLst>
      <p:ext uri="{BB962C8B-B14F-4D97-AF65-F5344CB8AC3E}">
        <p14:creationId xmlns:p14="http://schemas.microsoft.com/office/powerpoint/2010/main" val="16381815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 ion called proton can protonate water</a:t>
            </a:r>
          </a:p>
          <a:p>
            <a:endParaRPr lang="en-GB" dirty="0"/>
          </a:p>
          <a:p>
            <a:r>
              <a:rPr lang="en-GB" dirty="0"/>
              <a:t>H2O </a:t>
            </a:r>
            <a:r>
              <a:rPr lang="en-GB" dirty="0">
                <a:sym typeface="Wingdings" panose="05000000000000000000" pitchFamily="2" charset="2"/>
              </a:rPr>
              <a:t> H+  +  OH-</a:t>
            </a:r>
            <a:endParaRPr lang="en-GB" dirty="0"/>
          </a:p>
        </p:txBody>
      </p:sp>
      <p:sp>
        <p:nvSpPr>
          <p:cNvPr id="4" name="Slide Number Placeholder 3"/>
          <p:cNvSpPr>
            <a:spLocks noGrp="1"/>
          </p:cNvSpPr>
          <p:nvPr>
            <p:ph type="sldNum" sz="quarter" idx="5"/>
          </p:nvPr>
        </p:nvSpPr>
        <p:spPr/>
        <p:txBody>
          <a:bodyPr/>
          <a:lstStyle/>
          <a:p>
            <a:fld id="{BF1764B7-6BD9-4D8C-B625-E0A6CAB0CD94}" type="slidenum">
              <a:rPr lang="en-GB" smtClean="0"/>
              <a:t>11</a:t>
            </a:fld>
            <a:endParaRPr lang="en-GB"/>
          </a:p>
        </p:txBody>
      </p:sp>
    </p:spTree>
    <p:extLst>
      <p:ext uri="{BB962C8B-B14F-4D97-AF65-F5344CB8AC3E}">
        <p14:creationId xmlns:p14="http://schemas.microsoft.com/office/powerpoint/2010/main" val="1294297906"/>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F1764B7-6BD9-4D8C-B625-E0A6CAB0CD94}" type="slidenum">
              <a:rPr lang="en-GB" smtClean="0"/>
              <a:t>12</a:t>
            </a:fld>
            <a:endParaRPr lang="en-GB"/>
          </a:p>
        </p:txBody>
      </p:sp>
    </p:spTree>
    <p:extLst>
      <p:ext uri="{BB962C8B-B14F-4D97-AF65-F5344CB8AC3E}">
        <p14:creationId xmlns:p14="http://schemas.microsoft.com/office/powerpoint/2010/main" val="91798787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H2O + H2O </a:t>
            </a:r>
            <a:r>
              <a:rPr lang="en-GB" dirty="0">
                <a:sym typeface="Wingdings" panose="05000000000000000000" pitchFamily="2" charset="2"/>
              </a:rPr>
              <a:t> H3O+ + OH-</a:t>
            </a:r>
            <a:endParaRPr lang="en-GB" dirty="0"/>
          </a:p>
        </p:txBody>
      </p:sp>
      <p:sp>
        <p:nvSpPr>
          <p:cNvPr id="4" name="Slide Number Placeholder 3"/>
          <p:cNvSpPr>
            <a:spLocks noGrp="1"/>
          </p:cNvSpPr>
          <p:nvPr>
            <p:ph type="sldNum" sz="quarter" idx="5"/>
          </p:nvPr>
        </p:nvSpPr>
        <p:spPr/>
        <p:txBody>
          <a:bodyPr/>
          <a:lstStyle/>
          <a:p>
            <a:fld id="{BF1764B7-6BD9-4D8C-B625-E0A6CAB0CD94}" type="slidenum">
              <a:rPr lang="en-GB" smtClean="0"/>
              <a:t>13</a:t>
            </a:fld>
            <a:endParaRPr lang="en-GB"/>
          </a:p>
        </p:txBody>
      </p:sp>
    </p:spTree>
    <p:extLst>
      <p:ext uri="{BB962C8B-B14F-4D97-AF65-F5344CB8AC3E}">
        <p14:creationId xmlns:p14="http://schemas.microsoft.com/office/powerpoint/2010/main" val="21981591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1764B7-6BD9-4D8C-B625-E0A6CAB0CD94}" type="slidenum">
              <a:rPr lang="en-GB" smtClean="0"/>
              <a:t>14</a:t>
            </a:fld>
            <a:endParaRPr lang="en-GB"/>
          </a:p>
        </p:txBody>
      </p:sp>
    </p:spTree>
    <p:extLst>
      <p:ext uri="{BB962C8B-B14F-4D97-AF65-F5344CB8AC3E}">
        <p14:creationId xmlns:p14="http://schemas.microsoft.com/office/powerpoint/2010/main" val="77951834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F1764B7-6BD9-4D8C-B625-E0A6CAB0CD94}" type="slidenum">
              <a:rPr lang="en-GB" smtClean="0"/>
              <a:t>15</a:t>
            </a:fld>
            <a:endParaRPr lang="en-GB"/>
          </a:p>
        </p:txBody>
      </p:sp>
    </p:spTree>
    <p:extLst>
      <p:ext uri="{BB962C8B-B14F-4D97-AF65-F5344CB8AC3E}">
        <p14:creationId xmlns:p14="http://schemas.microsoft.com/office/powerpoint/2010/main" val="1568496707"/>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F1764B7-6BD9-4D8C-B625-E0A6CAB0CD94}" type="slidenum">
              <a:rPr lang="en-GB" smtClean="0"/>
              <a:t>16</a:t>
            </a:fld>
            <a:endParaRPr lang="en-GB"/>
          </a:p>
        </p:txBody>
      </p:sp>
    </p:spTree>
    <p:extLst>
      <p:ext uri="{BB962C8B-B14F-4D97-AF65-F5344CB8AC3E}">
        <p14:creationId xmlns:p14="http://schemas.microsoft.com/office/powerpoint/2010/main" val="26352678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1" i="0" dirty="0">
                <a:solidFill>
                  <a:srgbClr val="111111"/>
                </a:solidFill>
                <a:effectLst/>
                <a:latin typeface="Roboto" panose="02000000000000000000" pitchFamily="2" charset="0"/>
              </a:rPr>
              <a:t>Energy-dispersive X-ray spectroscopy</a:t>
            </a:r>
            <a:r>
              <a:rPr lang="en-GB" b="0" i="0" dirty="0">
                <a:solidFill>
                  <a:srgbClr val="111111"/>
                </a:solidFill>
                <a:effectLst/>
                <a:latin typeface="Roboto" panose="02000000000000000000" pitchFamily="2" charset="0"/>
              </a:rPr>
              <a:t> (EDS, EDX, EDXS or XEDS), sometimes called energy dispersive X-ray analysis </a:t>
            </a:r>
            <a:endParaRPr lang="en-GB" dirty="0"/>
          </a:p>
        </p:txBody>
      </p:sp>
      <p:sp>
        <p:nvSpPr>
          <p:cNvPr id="4" name="Slide Number Placeholder 3"/>
          <p:cNvSpPr>
            <a:spLocks noGrp="1"/>
          </p:cNvSpPr>
          <p:nvPr>
            <p:ph type="sldNum" sz="quarter" idx="5"/>
          </p:nvPr>
        </p:nvSpPr>
        <p:spPr/>
        <p:txBody>
          <a:bodyPr/>
          <a:lstStyle/>
          <a:p>
            <a:fld id="{BF1764B7-6BD9-4D8C-B625-E0A6CAB0CD94}" type="slidenum">
              <a:rPr lang="en-GB" smtClean="0"/>
              <a:t>17</a:t>
            </a:fld>
            <a:endParaRPr lang="en-GB"/>
          </a:p>
        </p:txBody>
      </p:sp>
    </p:spTree>
    <p:extLst>
      <p:ext uri="{BB962C8B-B14F-4D97-AF65-F5344CB8AC3E}">
        <p14:creationId xmlns:p14="http://schemas.microsoft.com/office/powerpoint/2010/main" val="3284669024"/>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1764B7-6BD9-4D8C-B625-E0A6CAB0CD94}" type="slidenum">
              <a:rPr lang="en-GB" smtClean="0"/>
              <a:t>18</a:t>
            </a:fld>
            <a:endParaRPr lang="en-GB"/>
          </a:p>
        </p:txBody>
      </p:sp>
    </p:spTree>
    <p:extLst>
      <p:ext uri="{BB962C8B-B14F-4D97-AF65-F5344CB8AC3E}">
        <p14:creationId xmlns:p14="http://schemas.microsoft.com/office/powerpoint/2010/main" val="3495270009"/>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1764B7-6BD9-4D8C-B625-E0A6CAB0CD94}" type="slidenum">
              <a:rPr lang="en-GB" smtClean="0"/>
              <a:t>19</a:t>
            </a:fld>
            <a:endParaRPr lang="en-GB"/>
          </a:p>
        </p:txBody>
      </p:sp>
    </p:spTree>
    <p:extLst>
      <p:ext uri="{BB962C8B-B14F-4D97-AF65-F5344CB8AC3E}">
        <p14:creationId xmlns:p14="http://schemas.microsoft.com/office/powerpoint/2010/main" val="2075523402"/>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F1764B7-6BD9-4D8C-B625-E0A6CAB0CD94}" type="slidenum">
              <a:rPr lang="en-GB" smtClean="0"/>
              <a:t>20</a:t>
            </a:fld>
            <a:endParaRPr lang="en-GB"/>
          </a:p>
        </p:txBody>
      </p:sp>
    </p:spTree>
    <p:extLst>
      <p:ext uri="{BB962C8B-B14F-4D97-AF65-F5344CB8AC3E}">
        <p14:creationId xmlns:p14="http://schemas.microsoft.com/office/powerpoint/2010/main" val="252450159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202124"/>
                </a:solidFill>
                <a:effectLst/>
                <a:latin typeface="Google Sans"/>
              </a:rPr>
              <a:t>Radiometry is </a:t>
            </a:r>
            <a:r>
              <a:rPr lang="en-GB" b="0" i="0" dirty="0">
                <a:solidFill>
                  <a:srgbClr val="040C28"/>
                </a:solidFill>
                <a:effectLst/>
                <a:latin typeface="Google Sans"/>
              </a:rPr>
              <a:t>the science of measuring light in any portion of the electromagnetic spectrum</a:t>
            </a:r>
            <a:r>
              <a:rPr lang="en-GB" b="0" i="0" dirty="0">
                <a:solidFill>
                  <a:srgbClr val="202124"/>
                </a:solidFill>
                <a:effectLst/>
                <a:latin typeface="Google Sans"/>
              </a:rPr>
              <a:t>. In practice, the term is usually limited to the measurement of infrared, visible and ultraviolet light using optical instruments. </a:t>
            </a:r>
            <a:endParaRPr lang="en-GB" dirty="0"/>
          </a:p>
        </p:txBody>
      </p:sp>
      <p:sp>
        <p:nvSpPr>
          <p:cNvPr id="4" name="Slide Number Placeholder 3"/>
          <p:cNvSpPr>
            <a:spLocks noGrp="1"/>
          </p:cNvSpPr>
          <p:nvPr>
            <p:ph type="sldNum" sz="quarter" idx="5"/>
          </p:nvPr>
        </p:nvSpPr>
        <p:spPr/>
        <p:txBody>
          <a:bodyPr/>
          <a:lstStyle/>
          <a:p>
            <a:fld id="{BF1764B7-6BD9-4D8C-B625-E0A6CAB0CD94}" type="slidenum">
              <a:rPr lang="en-GB" smtClean="0"/>
              <a:t>21</a:t>
            </a:fld>
            <a:endParaRPr lang="en-GB"/>
          </a:p>
        </p:txBody>
      </p:sp>
    </p:spTree>
    <p:extLst>
      <p:ext uri="{BB962C8B-B14F-4D97-AF65-F5344CB8AC3E}">
        <p14:creationId xmlns:p14="http://schemas.microsoft.com/office/powerpoint/2010/main" val="208424771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b="0" i="0" dirty="0">
                <a:solidFill>
                  <a:srgbClr val="4007A2"/>
                </a:solidFill>
                <a:effectLst/>
                <a:latin typeface="-apple-system"/>
                <a:hlinkClick r:id="rId3"/>
              </a:rPr>
              <a:t>Hydrogen getters are </a:t>
            </a:r>
            <a:r>
              <a:rPr lang="en-GB" b="1" i="0" dirty="0">
                <a:solidFill>
                  <a:srgbClr val="4007A2"/>
                </a:solidFill>
                <a:effectLst/>
                <a:latin typeface="-apple-system"/>
                <a:hlinkClick r:id="rId3"/>
              </a:rPr>
              <a:t>materials that scavenge hydrogen from the gas phase and chemically and irreversibly bind it in the solid state</a:t>
            </a:r>
            <a:r>
              <a:rPr lang="en-GB" b="1" i="0" u="none" strike="noStrike" baseline="30000" dirty="0">
                <a:solidFill>
                  <a:srgbClr val="123BB6"/>
                </a:solidFill>
                <a:effectLst/>
                <a:latin typeface="-apple-system"/>
                <a:hlinkClick r:id="rId4"/>
              </a:rPr>
              <a:t>1</a:t>
            </a:r>
            <a:r>
              <a:rPr lang="en-GB" b="0" i="0" dirty="0">
                <a:solidFill>
                  <a:srgbClr val="111111"/>
                </a:solidFill>
                <a:effectLst/>
                <a:latin typeface="-apple-system"/>
              </a:rPr>
              <a:t>. </a:t>
            </a:r>
            <a:r>
              <a:rPr lang="en-GB" b="0" i="0" u="none" strike="noStrike" dirty="0">
                <a:solidFill>
                  <a:srgbClr val="4007A2"/>
                </a:solidFill>
                <a:effectLst/>
                <a:latin typeface="-apple-system"/>
                <a:hlinkClick r:id="rId5"/>
              </a:rPr>
              <a:t>They are used to create and maintain vacuum conditions, as well as to protect hydrogen-sensitive products from contamination</a:t>
            </a:r>
            <a:endParaRPr lang="en-GB" dirty="0"/>
          </a:p>
        </p:txBody>
      </p:sp>
      <p:sp>
        <p:nvSpPr>
          <p:cNvPr id="4" name="Slide Number Placeholder 3"/>
          <p:cNvSpPr>
            <a:spLocks noGrp="1"/>
          </p:cNvSpPr>
          <p:nvPr>
            <p:ph type="sldNum" sz="quarter" idx="5"/>
          </p:nvPr>
        </p:nvSpPr>
        <p:spPr/>
        <p:txBody>
          <a:bodyPr/>
          <a:lstStyle/>
          <a:p>
            <a:fld id="{BF1764B7-6BD9-4D8C-B625-E0A6CAB0CD94}" type="slidenum">
              <a:rPr lang="en-GB" smtClean="0"/>
              <a:t>22</a:t>
            </a:fld>
            <a:endParaRPr lang="en-GB"/>
          </a:p>
        </p:txBody>
      </p:sp>
    </p:spTree>
    <p:extLst>
      <p:ext uri="{BB962C8B-B14F-4D97-AF65-F5344CB8AC3E}">
        <p14:creationId xmlns:p14="http://schemas.microsoft.com/office/powerpoint/2010/main" val="2470799072"/>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F1764B7-6BD9-4D8C-B625-E0A6CAB0CD94}" type="slidenum">
              <a:rPr lang="en-GB" smtClean="0"/>
              <a:t>23</a:t>
            </a:fld>
            <a:endParaRPr lang="en-GB"/>
          </a:p>
        </p:txBody>
      </p:sp>
    </p:spTree>
    <p:extLst>
      <p:ext uri="{BB962C8B-B14F-4D97-AF65-F5344CB8AC3E}">
        <p14:creationId xmlns:p14="http://schemas.microsoft.com/office/powerpoint/2010/main" val="1718208069"/>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F1764B7-6BD9-4D8C-B625-E0A6CAB0CD94}" type="slidenum">
              <a:rPr lang="en-GB" smtClean="0"/>
              <a:t>24</a:t>
            </a:fld>
            <a:endParaRPr lang="en-GB"/>
          </a:p>
        </p:txBody>
      </p:sp>
    </p:spTree>
    <p:extLst>
      <p:ext uri="{BB962C8B-B14F-4D97-AF65-F5344CB8AC3E}">
        <p14:creationId xmlns:p14="http://schemas.microsoft.com/office/powerpoint/2010/main" val="3428787463"/>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RP in incapsulated in </a:t>
            </a:r>
            <a:r>
              <a:rPr lang="en-GB" b="0" i="0" dirty="0">
                <a:solidFill>
                  <a:srgbClr val="202124"/>
                </a:solidFill>
                <a:effectLst/>
                <a:latin typeface="Google Sans"/>
              </a:rPr>
              <a:t>organic shell such as an </a:t>
            </a:r>
            <a:r>
              <a:rPr lang="en-GB" b="0" i="0" dirty="0">
                <a:solidFill>
                  <a:srgbClr val="040C28"/>
                </a:solidFill>
                <a:effectLst/>
                <a:latin typeface="Google Sans"/>
              </a:rPr>
              <a:t>epoxy resin, melamine resin, and phenolic resin </a:t>
            </a:r>
            <a:r>
              <a:rPr lang="en-GB" dirty="0"/>
              <a:t>but as all </a:t>
            </a:r>
            <a:r>
              <a:rPr lang="en-GB"/>
              <a:t>pyrotechnic burning on </a:t>
            </a:r>
            <a:r>
              <a:rPr lang="en-GB" dirty="0"/>
              <a:t>a surface when we cover the surface, more energy is needed to activate this phosphorus.</a:t>
            </a:r>
          </a:p>
          <a:p>
            <a:endParaRPr lang="en-GB" dirty="0"/>
          </a:p>
        </p:txBody>
      </p:sp>
      <p:sp>
        <p:nvSpPr>
          <p:cNvPr id="4" name="Slide Number Placeholder 3"/>
          <p:cNvSpPr>
            <a:spLocks noGrp="1"/>
          </p:cNvSpPr>
          <p:nvPr>
            <p:ph type="sldNum" sz="quarter" idx="5"/>
          </p:nvPr>
        </p:nvSpPr>
        <p:spPr/>
        <p:txBody>
          <a:bodyPr/>
          <a:lstStyle/>
          <a:p>
            <a:fld id="{BF1764B7-6BD9-4D8C-B625-E0A6CAB0CD94}" type="slidenum">
              <a:rPr lang="en-GB" smtClean="0"/>
              <a:t>25</a:t>
            </a:fld>
            <a:endParaRPr lang="en-GB"/>
          </a:p>
        </p:txBody>
      </p:sp>
    </p:spTree>
    <p:extLst>
      <p:ext uri="{BB962C8B-B14F-4D97-AF65-F5344CB8AC3E}">
        <p14:creationId xmlns:p14="http://schemas.microsoft.com/office/powerpoint/2010/main" val="101958959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1764B7-6BD9-4D8C-B625-E0A6CAB0CD94}" type="slidenum">
              <a:rPr lang="en-GB" smtClean="0"/>
              <a:t>26</a:t>
            </a:fld>
            <a:endParaRPr lang="en-GB"/>
          </a:p>
        </p:txBody>
      </p:sp>
    </p:spTree>
    <p:extLst>
      <p:ext uri="{BB962C8B-B14F-4D97-AF65-F5344CB8AC3E}">
        <p14:creationId xmlns:p14="http://schemas.microsoft.com/office/powerpoint/2010/main" val="889098583"/>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1764B7-6BD9-4D8C-B625-E0A6CAB0CD94}" type="slidenum">
              <a:rPr lang="en-GB" smtClean="0"/>
              <a:t>27</a:t>
            </a:fld>
            <a:endParaRPr lang="en-GB"/>
          </a:p>
        </p:txBody>
      </p:sp>
    </p:spTree>
    <p:extLst>
      <p:ext uri="{BB962C8B-B14F-4D97-AF65-F5344CB8AC3E}">
        <p14:creationId xmlns:p14="http://schemas.microsoft.com/office/powerpoint/2010/main" val="2182526898"/>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BF1764B7-6BD9-4D8C-B625-E0A6CAB0CD94}" type="slidenum">
              <a:rPr lang="en-GB" smtClean="0"/>
              <a:t>28</a:t>
            </a:fld>
            <a:endParaRPr lang="en-GB"/>
          </a:p>
        </p:txBody>
      </p:sp>
    </p:spTree>
    <p:extLst>
      <p:ext uri="{BB962C8B-B14F-4D97-AF65-F5344CB8AC3E}">
        <p14:creationId xmlns:p14="http://schemas.microsoft.com/office/powerpoint/2010/main" val="2046998808"/>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F1764B7-6BD9-4D8C-B625-E0A6CAB0CD94}" type="slidenum">
              <a:rPr lang="en-GB" smtClean="0"/>
              <a:t>29</a:t>
            </a:fld>
            <a:endParaRPr lang="en-GB"/>
          </a:p>
        </p:txBody>
      </p:sp>
    </p:spTree>
    <p:extLst>
      <p:ext uri="{BB962C8B-B14F-4D97-AF65-F5344CB8AC3E}">
        <p14:creationId xmlns:p14="http://schemas.microsoft.com/office/powerpoint/2010/main" val="1385598454"/>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BF1764B7-6BD9-4D8C-B625-E0A6CAB0CD94}" type="slidenum">
              <a:rPr lang="en-GB" smtClean="0"/>
              <a:t>30</a:t>
            </a:fld>
            <a:endParaRPr lang="en-GB"/>
          </a:p>
        </p:txBody>
      </p:sp>
    </p:spTree>
    <p:extLst>
      <p:ext uri="{BB962C8B-B14F-4D97-AF65-F5344CB8AC3E}">
        <p14:creationId xmlns:p14="http://schemas.microsoft.com/office/powerpoint/2010/main" val="62760757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pic>
        <p:nvPicPr>
          <p:cNvPr id="7" name="Picture 6" descr="Droplets-HD-Title-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ctrTitle"/>
          </p:nvPr>
        </p:nvSpPr>
        <p:spPr>
          <a:xfrm>
            <a:off x="1751012" y="1300785"/>
            <a:ext cx="8689976" cy="2509213"/>
          </a:xfrm>
        </p:spPr>
        <p:txBody>
          <a:bodyPr anchor="b">
            <a:normAutofit/>
          </a:bodyPr>
          <a:lstStyle>
            <a:lvl1pPr algn="ctr">
              <a:defRPr sz="4800"/>
            </a:lvl1pPr>
          </a:lstStyle>
          <a:p>
            <a:r>
              <a:rPr lang="en-US"/>
              <a:t>Click to edit Master title style</a:t>
            </a:r>
            <a:endParaRPr lang="en-US" dirty="0"/>
          </a:p>
        </p:txBody>
      </p:sp>
      <p:sp>
        <p:nvSpPr>
          <p:cNvPr id="3" name="Subtitle 2"/>
          <p:cNvSpPr>
            <a:spLocks noGrp="1"/>
          </p:cNvSpPr>
          <p:nvPr>
            <p:ph type="subTitle" idx="1"/>
          </p:nvPr>
        </p:nvSpPr>
        <p:spPr>
          <a:xfrm>
            <a:off x="1751012" y="3886200"/>
            <a:ext cx="8689976" cy="1371599"/>
          </a:xfrm>
        </p:spPr>
        <p:txBody>
          <a:bodyPr>
            <a:normAutofit/>
          </a:bodyPr>
          <a:lstStyle>
            <a:lvl1pPr marL="0" indent="0" algn="ctr">
              <a:buNone/>
              <a:defRPr sz="2200">
                <a:solidFill>
                  <a:schemeClr val="bg1">
                    <a:lumMod val="50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11/25/2024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73554132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3" name="Picture 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103638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11/25/2024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583970809"/>
      </p:ext>
    </p:extLst>
  </p:cSld>
  <p:clrMapOvr>
    <a:masterClrMapping/>
  </p:clrMapOvr>
  <p:hf sldNum="0" hdr="0" ftr="0" dt="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828563"/>
            <a:ext cx="10351752" cy="2736819"/>
          </a:xfrm>
        </p:spPr>
        <p:txBody>
          <a:bodyPr anchor="b">
            <a:normAutofit/>
          </a:bodyPr>
          <a:lstStyle>
            <a:lvl1pPr>
              <a:defRPr sz="4000"/>
            </a:lvl1pPr>
          </a:lstStyle>
          <a:p>
            <a:r>
              <a:rPr lang="en-US"/>
              <a:t>Click to edit Master title style</a:t>
            </a:r>
            <a:endParaRPr lang="en-US" dirty="0"/>
          </a:p>
        </p:txBody>
      </p:sp>
      <p:sp>
        <p:nvSpPr>
          <p:cNvPr id="3" name="Text Placeholder 2"/>
          <p:cNvSpPr>
            <a:spLocks noGrp="1"/>
          </p:cNvSpPr>
          <p:nvPr>
            <p:ph type="body" idx="1"/>
          </p:nvPr>
        </p:nvSpPr>
        <p:spPr>
          <a:xfrm>
            <a:off x="913774" y="3657457"/>
            <a:ext cx="10351752" cy="1368183"/>
          </a:xfrm>
        </p:spPr>
        <p:txBody>
          <a:bodyPr>
            <a:normAutofit/>
          </a:bodyPr>
          <a:lstStyle>
            <a:lvl1pPr marL="0" indent="0" algn="ctr">
              <a:buNone/>
              <a:defRPr sz="2000">
                <a:solidFill>
                  <a:schemeClr val="bg1">
                    <a:lumMod val="50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796027F-7875-4030-9381-8BD8C4F21935}" type="datetimeFigureOut">
              <a:rPr lang="en-US" smtClean="0"/>
              <a:t>11/25/2024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9690144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12" name="Content Placeholder 2"/>
          <p:cNvSpPr>
            <a:spLocks noGrp="1"/>
          </p:cNvSpPr>
          <p:nvPr>
            <p:ph sz="quarter" idx="13"/>
          </p:nvPr>
        </p:nvSpPr>
        <p:spPr>
          <a:xfrm>
            <a:off x="913774" y="2367092"/>
            <a:ext cx="5106026"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3" name="Content Placeholder 3"/>
          <p:cNvSpPr>
            <a:spLocks noGrp="1"/>
          </p:cNvSpPr>
          <p:nvPr>
            <p:ph sz="quarter" idx="14"/>
          </p:nvPr>
        </p:nvSpPr>
        <p:spPr>
          <a:xfrm>
            <a:off x="6172200" y="2367092"/>
            <a:ext cx="5105400" cy="342410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4AAD347D-5ACD-4C99-B74B-A9C85AD731AF}" type="datetimeFigureOut">
              <a:rPr lang="en-US" smtClean="0"/>
              <a:t>11/25/2024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889345433"/>
      </p:ext>
    </p:extLst>
  </p:cSld>
  <p:clrMapOvr>
    <a:masterClrMapping/>
  </p:clrMapOvr>
  <p:hf sldNum="0"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5" name="Picture 14"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4" name="Title 1"/>
          <p:cNvSpPr>
            <a:spLocks noGrp="1"/>
          </p:cNvSpPr>
          <p:nvPr>
            <p:ph type="title"/>
          </p:nvPr>
        </p:nvSpPr>
        <p:spPr>
          <a:xfrm>
            <a:off x="913775" y="618517"/>
            <a:ext cx="10364451" cy="159617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146328" y="2371018"/>
            <a:ext cx="487347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Content Placeholder 3"/>
          <p:cNvSpPr>
            <a:spLocks noGrp="1"/>
          </p:cNvSpPr>
          <p:nvPr>
            <p:ph sz="quarter" idx="13"/>
          </p:nvPr>
        </p:nvSpPr>
        <p:spPr>
          <a:xfrm>
            <a:off x="913774" y="3051012"/>
            <a:ext cx="5106027"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396423" y="2371018"/>
            <a:ext cx="4881804" cy="679994"/>
          </a:xfrm>
        </p:spPr>
        <p:txBody>
          <a:bodyPr anchor="b">
            <a:noAutofit/>
          </a:bodyPr>
          <a:lstStyle>
            <a:lvl1pPr marL="0" indent="0">
              <a:lnSpc>
                <a:spcPct val="85000"/>
              </a:lnSpc>
              <a:buNone/>
              <a:defRPr sz="26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3" name="Content Placeholder 5"/>
          <p:cNvSpPr>
            <a:spLocks noGrp="1"/>
          </p:cNvSpPr>
          <p:nvPr>
            <p:ph sz="quarter" idx="14"/>
          </p:nvPr>
        </p:nvSpPr>
        <p:spPr>
          <a:xfrm>
            <a:off x="6172200" y="3051012"/>
            <a:ext cx="5105401" cy="2740187"/>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4AAD347D-5ACD-4C99-B74B-A9C85AD731AF}" type="datetimeFigureOut">
              <a:rPr lang="en-US" smtClean="0"/>
              <a:t>11/25/2024</a:t>
            </a:fld>
            <a:endParaRPr lang="en-US" dirty="0"/>
          </a:p>
        </p:txBody>
      </p:sp>
      <p:sp>
        <p:nvSpPr>
          <p:cNvPr id="8" name="Footer Placeholder 7"/>
          <p:cNvSpPr>
            <a:spLocks noGrp="1"/>
          </p:cNvSpPr>
          <p:nvPr>
            <p:ph type="ftr" sz="quarter" idx="11"/>
          </p:nvPr>
        </p:nvSpPr>
        <p:spPr/>
        <p:txBody>
          <a:bodyPr/>
          <a:lstStyle/>
          <a:p>
            <a:endParaRPr lang="en-US" dirty="0"/>
          </a:p>
        </p:txBody>
      </p:sp>
      <p:sp>
        <p:nvSpPr>
          <p:cNvPr id="9" name="Slide Number Placeholder 8"/>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460379220"/>
      </p:ext>
    </p:extLst>
  </p:cSld>
  <p:clrMapOvr>
    <a:masterClrMapping/>
  </p:clrMapOvr>
  <p:hf sldNum="0"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4509A250-FF31-4206-8172-F9D3106AACB1}" type="datetimeFigureOut">
              <a:rPr lang="en-US" smtClean="0"/>
              <a:t>11/25/2024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45976858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pic>
        <p:nvPicPr>
          <p:cNvPr id="7" name="Picture 6"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Date Placeholder 1"/>
          <p:cNvSpPr>
            <a:spLocks noGrp="1"/>
          </p:cNvSpPr>
          <p:nvPr>
            <p:ph type="dt" sz="half" idx="10"/>
          </p:nvPr>
        </p:nvSpPr>
        <p:spPr/>
        <p:txBody>
          <a:bodyPr/>
          <a:lstStyle/>
          <a:p>
            <a:fld id="{4509A250-FF31-4206-8172-F9D3106AACB1}" type="datetimeFigureOut">
              <a:rPr lang="en-US" smtClean="0"/>
              <a:t>11/25/2024</a:t>
            </a:fld>
            <a:endParaRPr lang="en-US" dirty="0"/>
          </a:p>
        </p:txBody>
      </p:sp>
      <p:sp>
        <p:nvSpPr>
          <p:cNvPr id="3" name="Footer Placeholder 2"/>
          <p:cNvSpPr>
            <a:spLocks noGrp="1"/>
          </p:cNvSpPr>
          <p:nvPr>
            <p:ph type="ftr" sz="quarter" idx="11"/>
          </p:nvPr>
        </p:nvSpPr>
        <p:spPr/>
        <p:txBody>
          <a:bodyPr/>
          <a:lstStyle/>
          <a:p>
            <a:endParaRPr lang="en-US" dirty="0"/>
          </a:p>
        </p:txBody>
      </p:sp>
      <p:sp>
        <p:nvSpPr>
          <p:cNvPr id="4" name="Slide Number Placeholder 3"/>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59339312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609600"/>
            <a:ext cx="3935688" cy="2023252"/>
          </a:xfrm>
        </p:spPr>
        <p:txBody>
          <a:bodyPr anchor="b"/>
          <a:lstStyle>
            <a:lvl1pPr algn="ctr">
              <a:defRPr sz="3200"/>
            </a:lvl1pPr>
          </a:lstStyle>
          <a:p>
            <a:r>
              <a:rPr lang="en-US"/>
              <a:t>Click to edit Master title style</a:t>
            </a:r>
            <a:endParaRPr lang="en-US" dirty="0"/>
          </a:p>
        </p:txBody>
      </p:sp>
      <p:sp>
        <p:nvSpPr>
          <p:cNvPr id="10" name="Content Placeholder 2"/>
          <p:cNvSpPr>
            <a:spLocks noGrp="1"/>
          </p:cNvSpPr>
          <p:nvPr>
            <p:ph sz="quarter" idx="13"/>
          </p:nvPr>
        </p:nvSpPr>
        <p:spPr>
          <a:xfrm>
            <a:off x="5078062" y="609600"/>
            <a:ext cx="6200163" cy="518159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913774" y="2632852"/>
            <a:ext cx="3935689" cy="3158348"/>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AAD347D-5ACD-4C99-B74B-A9C85AD731AF}" type="datetimeFigureOut">
              <a:rPr lang="en-US" smtClean="0"/>
              <a:t>11/25/2024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96069968"/>
      </p:ext>
    </p:extLst>
  </p:cSld>
  <p:clrMapOvr>
    <a:masterClrMapping/>
  </p:clrMapOvr>
  <p:hf sldNum="0"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600"/>
            <a:ext cx="5934969" cy="2023254"/>
          </a:xfrm>
        </p:spPr>
        <p:txBody>
          <a:bodyPr anchor="b"/>
          <a:lstStyle>
            <a:lvl1pPr algn="ct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7424803" y="609601"/>
            <a:ext cx="3255358" cy="5181600"/>
          </a:xfrm>
          <a:prstGeom prst="roundRect">
            <a:avLst>
              <a:gd name="adj" fmla="val 494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94" y="2632852"/>
            <a:ext cx="5934949" cy="3158347"/>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11/25/2024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33424046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Panoramic Picture with Caption">
    <p:spTree>
      <p:nvGrpSpPr>
        <p:cNvPr id="1" name=""/>
        <p:cNvGrpSpPr/>
        <p:nvPr/>
      </p:nvGrpSpPr>
      <p:grpSpPr>
        <a:xfrm>
          <a:off x="0" y="0"/>
          <a:ext cx="0" cy="0"/>
          <a:chOff x="0" y="0"/>
          <a:chExt cx="0" cy="0"/>
        </a:xfrm>
      </p:grpSpPr>
      <p:pic>
        <p:nvPicPr>
          <p:cNvPr id="10" name="Picture 9"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94" y="4289374"/>
            <a:ext cx="10364432" cy="811610"/>
          </a:xfrm>
        </p:spPr>
        <p:txBody>
          <a:bodyPr anchor="b"/>
          <a:lstStyle>
            <a:lvl1pPr>
              <a:defRPr sz="3200"/>
            </a:lvl1pPr>
          </a:lstStyle>
          <a:p>
            <a:r>
              <a:rPr lang="en-US"/>
              <a:t>Click to edit Master title style</a:t>
            </a:r>
            <a:endParaRPr lang="en-US" dirty="0"/>
          </a:p>
        </p:txBody>
      </p:sp>
      <p:sp>
        <p:nvSpPr>
          <p:cNvPr id="3" name="Picture Placeholder 2"/>
          <p:cNvSpPr>
            <a:spLocks noGrp="1" noChangeAspect="1"/>
          </p:cNvSpPr>
          <p:nvPr>
            <p:ph type="pic" idx="1"/>
          </p:nvPr>
        </p:nvSpPr>
        <p:spPr>
          <a:xfrm>
            <a:off x="1184744" y="698261"/>
            <a:ext cx="9822532" cy="3214136"/>
          </a:xfrm>
          <a:prstGeom prst="roundRect">
            <a:avLst>
              <a:gd name="adj" fmla="val 4944"/>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lstStyle>
            <a:lvl1pPr marL="0" indent="0" algn="ctr">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913774" y="5108728"/>
            <a:ext cx="10364452" cy="682472"/>
          </a:xfrm>
        </p:spPr>
        <p:txBody>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11/25/2024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46603316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4" y="609599"/>
            <a:ext cx="10364452" cy="3427245"/>
          </a:xfrm>
        </p:spPr>
        <p:txBody>
          <a:bodyPr anchor="ctr"/>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204821"/>
            <a:ext cx="10364452" cy="1586380"/>
          </a:xfrm>
        </p:spPr>
        <p:txBody>
          <a:bodyPr anchor="ct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509A250-FF31-4206-8172-F9D3106AACB1}" type="datetimeFigureOut">
              <a:rPr lang="en-US" smtClean="0"/>
              <a:t>11/25/2024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48579790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pic>
        <p:nvPicPr>
          <p:cNvPr id="11" name="Picture 10"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446212" y="609600"/>
            <a:ext cx="9302752" cy="2992904"/>
          </a:xfrm>
        </p:spPr>
        <p:txBody>
          <a:bodyPr anchor="ctr"/>
          <a:lstStyle>
            <a:lvl1pPr>
              <a:defRPr sz="3200"/>
            </a:lvl1pPr>
          </a:lstStyle>
          <a:p>
            <a:r>
              <a:rPr lang="en-US"/>
              <a:t>Click to edit Master title style</a:t>
            </a:r>
            <a:endParaRPr lang="en-US" dirty="0"/>
          </a:p>
        </p:txBody>
      </p:sp>
      <p:sp>
        <p:nvSpPr>
          <p:cNvPr id="12" name="Text Placeholder 3"/>
          <p:cNvSpPr>
            <a:spLocks noGrp="1"/>
          </p:cNvSpPr>
          <p:nvPr>
            <p:ph type="body" sz="half" idx="13"/>
          </p:nvPr>
        </p:nvSpPr>
        <p:spPr>
          <a:xfrm>
            <a:off x="1720644" y="3610032"/>
            <a:ext cx="8752299" cy="594788"/>
          </a:xfrm>
        </p:spPr>
        <p:txBody>
          <a:bodyPr anchor="t">
            <a:normAutofit/>
          </a:bodyPr>
          <a:lstStyle>
            <a:lvl1pPr marL="0" indent="0">
              <a:buNone/>
              <a:defRPr sz="1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4" name="Text Placeholder 3"/>
          <p:cNvSpPr>
            <a:spLocks noGrp="1"/>
          </p:cNvSpPr>
          <p:nvPr>
            <p:ph type="body" sz="half" idx="2"/>
          </p:nvPr>
        </p:nvSpPr>
        <p:spPr>
          <a:xfrm>
            <a:off x="913774" y="4372796"/>
            <a:ext cx="10364452" cy="1421053"/>
          </a:xfrm>
        </p:spPr>
        <p:txBody>
          <a:bodyPr anchor="ctr">
            <a:normAutofit/>
          </a:bodyPr>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AAD347D-5ACD-4C99-B74B-A9C85AD731AF}" type="datetimeFigureOut">
              <a:rPr lang="en-US" smtClean="0"/>
              <a:t>11/25/2024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
        <p:nvSpPr>
          <p:cNvPr id="13" name="TextBox 12"/>
          <p:cNvSpPr txBox="1"/>
          <p:nvPr/>
        </p:nvSpPr>
        <p:spPr>
          <a:xfrm>
            <a:off x="1001488" y="754166"/>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r>
              <a:rPr lang="en-US" sz="8000" dirty="0">
                <a:solidFill>
                  <a:schemeClr val="tx1"/>
                </a:solidFill>
                <a:effectLst/>
              </a:rPr>
              <a:t>“</a:t>
            </a:r>
          </a:p>
        </p:txBody>
      </p:sp>
      <p:sp>
        <p:nvSpPr>
          <p:cNvPr id="14" name="TextBox 13"/>
          <p:cNvSpPr txBox="1"/>
          <p:nvPr/>
        </p:nvSpPr>
        <p:spPr>
          <a:xfrm>
            <a:off x="10557558" y="2993578"/>
            <a:ext cx="609600" cy="584776"/>
          </a:xfrm>
          <a:prstGeom prst="rect">
            <a:avLst/>
          </a:prstGeom>
        </p:spPr>
        <p:txBody>
          <a:bodyPr vert="horz" lIns="91440" tIns="45720" rIns="91440" bIns="45720" rtlCol="0" anchor="ctr">
            <a:noAutofit/>
          </a:bodyPr>
          <a:lstStyle>
            <a:lvl1pPr>
              <a:spcBef>
                <a:spcPct val="0"/>
              </a:spcBef>
              <a:buNone/>
              <a:defRPr sz="3200" b="0" cap="all">
                <a:ln w="3175" cmpd="sng">
                  <a:noFill/>
                </a:ln>
                <a:effectLst>
                  <a:glow rad="38100">
                    <a:schemeClr val="bg1">
                      <a:lumMod val="65000"/>
                      <a:lumOff val="35000"/>
                      <a:alpha val="40000"/>
                    </a:schemeClr>
                  </a:glow>
                  <a:outerShdw blurRad="28575" dist="38100" dir="14040000" algn="tl" rotWithShape="0">
                    <a:srgbClr val="000000">
                      <a:alpha val="25000"/>
                    </a:srgbClr>
                  </a:outerShdw>
                </a:effectLst>
              </a:defRPr>
            </a:lvl1pPr>
            <a:lvl2pPr>
              <a:defRPr>
                <a:solidFill>
                  <a:schemeClr val="tx2"/>
                </a:solidFill>
              </a:defRPr>
            </a:lvl2pPr>
            <a:lvl3pPr>
              <a:defRPr>
                <a:solidFill>
                  <a:schemeClr val="tx2"/>
                </a:solidFill>
              </a:defRPr>
            </a:lvl3pPr>
            <a:lvl4pPr>
              <a:defRPr>
                <a:solidFill>
                  <a:schemeClr val="tx2"/>
                </a:solidFill>
              </a:defRPr>
            </a:lvl4pPr>
            <a:lvl5pPr>
              <a:defRPr>
                <a:solidFill>
                  <a:schemeClr val="tx2"/>
                </a:solidFill>
              </a:defRPr>
            </a:lvl5pPr>
            <a:lvl6pPr>
              <a:defRPr>
                <a:solidFill>
                  <a:schemeClr val="tx2"/>
                </a:solidFill>
              </a:defRPr>
            </a:lvl6pPr>
            <a:lvl7pPr>
              <a:defRPr>
                <a:solidFill>
                  <a:schemeClr val="tx2"/>
                </a:solidFill>
              </a:defRPr>
            </a:lvl7pPr>
            <a:lvl8pPr>
              <a:defRPr>
                <a:solidFill>
                  <a:schemeClr val="tx2"/>
                </a:solidFill>
              </a:defRPr>
            </a:lvl8pPr>
            <a:lvl9pPr>
              <a:defRPr>
                <a:solidFill>
                  <a:schemeClr val="tx2"/>
                </a:solidFill>
              </a:defRPr>
            </a:lvl9pPr>
          </a:lstStyle>
          <a:p>
            <a:pPr lvl="0" algn="r"/>
            <a:r>
              <a:rPr lang="en-US" sz="8000" dirty="0">
                <a:solidFill>
                  <a:schemeClr val="tx1"/>
                </a:solidFill>
                <a:effectLst/>
              </a:rPr>
              <a:t>”</a:t>
            </a:r>
          </a:p>
        </p:txBody>
      </p:sp>
    </p:spTree>
    <p:extLst>
      <p:ext uri="{BB962C8B-B14F-4D97-AF65-F5344CB8AC3E}">
        <p14:creationId xmlns:p14="http://schemas.microsoft.com/office/powerpoint/2010/main" val="2398446641"/>
      </p:ext>
    </p:extLst>
  </p:cSld>
  <p:clrMapOvr>
    <a:masterClrMapping/>
  </p:clrMapOvr>
  <p:hf sldNum="0" hdr="0" ftr="0" dt="0"/>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913775" y="2138721"/>
            <a:ext cx="10364452" cy="2511835"/>
          </a:xfrm>
        </p:spPr>
        <p:txBody>
          <a:bodyPr anchor="b"/>
          <a:lstStyle>
            <a:lvl1pPr algn="ctr">
              <a:defRPr sz="3200"/>
            </a:lvl1pPr>
          </a:lstStyle>
          <a:p>
            <a:r>
              <a:rPr lang="en-US"/>
              <a:t>Click to edit Master title style</a:t>
            </a:r>
            <a:endParaRPr lang="en-US" dirty="0"/>
          </a:p>
        </p:txBody>
      </p:sp>
      <p:sp>
        <p:nvSpPr>
          <p:cNvPr id="4" name="Text Placeholder 3"/>
          <p:cNvSpPr>
            <a:spLocks noGrp="1"/>
          </p:cNvSpPr>
          <p:nvPr>
            <p:ph type="body" sz="half" idx="2"/>
          </p:nvPr>
        </p:nvSpPr>
        <p:spPr>
          <a:xfrm>
            <a:off x="913775" y="4662335"/>
            <a:ext cx="10364452" cy="1140644"/>
          </a:xfrm>
        </p:spPr>
        <p:txBody>
          <a:bodyPr anchor="t"/>
          <a:lstStyle>
            <a:lvl1pPr marL="0" indent="0" algn="ctr">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AAD347D-5ACD-4C99-B74B-A9C85AD731AF}" type="datetimeFigureOut">
              <a:rPr lang="en-US" smtClean="0"/>
              <a:t>11/25/2024</a:t>
            </a:fld>
            <a:endParaRPr lang="en-US" dirty="0"/>
          </a:p>
        </p:txBody>
      </p:sp>
      <p:sp>
        <p:nvSpPr>
          <p:cNvPr id="6" name="Footer Placeholder 5"/>
          <p:cNvSpPr>
            <a:spLocks noGrp="1"/>
          </p:cNvSpPr>
          <p:nvPr>
            <p:ph type="ftr" sz="quarter" idx="11"/>
          </p:nvPr>
        </p:nvSpPr>
        <p:spPr/>
        <p:txBody>
          <a:bodyPr/>
          <a:lstStyle/>
          <a:p>
            <a:endParaRPr lang="en-US" dirty="0"/>
          </a:p>
        </p:txBody>
      </p:sp>
      <p:sp>
        <p:nvSpPr>
          <p:cNvPr id="7" name="Slide Number Placeholder 6"/>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073362168"/>
      </p:ext>
    </p:extLst>
  </p:cSld>
  <p:clrMapOvr>
    <a:masterClrMapping/>
  </p:clrMapOvr>
  <p:hf sldNum="0" hdr="0" ftr="0" dt="0"/>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3 Column">
    <p:spTree>
      <p:nvGrpSpPr>
        <p:cNvPr id="1" name=""/>
        <p:cNvGrpSpPr/>
        <p:nvPr/>
      </p:nvGrpSpPr>
      <p:grpSpPr>
        <a:xfrm>
          <a:off x="0" y="0"/>
          <a:ext cx="0" cy="0"/>
          <a:chOff x="0" y="0"/>
          <a:chExt cx="0" cy="0"/>
        </a:xfrm>
      </p:grpSpPr>
      <p:pic>
        <p:nvPicPr>
          <p:cNvPr id="13" name="Picture 12"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15" name="Title 1"/>
          <p:cNvSpPr>
            <a:spLocks noGrp="1"/>
          </p:cNvSpPr>
          <p:nvPr>
            <p:ph type="title"/>
          </p:nvPr>
        </p:nvSpPr>
        <p:spPr>
          <a:xfrm>
            <a:off x="913774" y="609600"/>
            <a:ext cx="10364452" cy="1605094"/>
          </a:xfrm>
        </p:spPr>
        <p:txBody>
          <a:bodyPr/>
          <a:lstStyle/>
          <a:p>
            <a:r>
              <a:rPr lang="en-US"/>
              <a:t>Click to edit Master title style</a:t>
            </a:r>
            <a:endParaRPr lang="en-US" dirty="0"/>
          </a:p>
        </p:txBody>
      </p:sp>
      <p:sp>
        <p:nvSpPr>
          <p:cNvPr id="7" name="Text Placeholder 2"/>
          <p:cNvSpPr>
            <a:spLocks noGrp="1"/>
          </p:cNvSpPr>
          <p:nvPr>
            <p:ph type="body" idx="1"/>
          </p:nvPr>
        </p:nvSpPr>
        <p:spPr>
          <a:xfrm>
            <a:off x="913774" y="2367093"/>
            <a:ext cx="3298976"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8" name="Text Placeholder 3"/>
          <p:cNvSpPr>
            <a:spLocks noGrp="1"/>
          </p:cNvSpPr>
          <p:nvPr>
            <p:ph type="body" sz="half" idx="15"/>
          </p:nvPr>
        </p:nvSpPr>
        <p:spPr>
          <a:xfrm>
            <a:off x="913774" y="2943355"/>
            <a:ext cx="3298976"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9" name="Text Placeholder 4"/>
          <p:cNvSpPr>
            <a:spLocks noGrp="1"/>
          </p:cNvSpPr>
          <p:nvPr>
            <p:ph type="body" sz="quarter" idx="3"/>
          </p:nvPr>
        </p:nvSpPr>
        <p:spPr>
          <a:xfrm>
            <a:off x="4452389" y="2367093"/>
            <a:ext cx="3291521"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0" name="Text Placeholder 3"/>
          <p:cNvSpPr>
            <a:spLocks noGrp="1"/>
          </p:cNvSpPr>
          <p:nvPr>
            <p:ph type="body" sz="half" idx="16"/>
          </p:nvPr>
        </p:nvSpPr>
        <p:spPr>
          <a:xfrm>
            <a:off x="4441348" y="2943355"/>
            <a:ext cx="3303351"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11" name="Text Placeholder 4"/>
          <p:cNvSpPr>
            <a:spLocks noGrp="1"/>
          </p:cNvSpPr>
          <p:nvPr>
            <p:ph type="body" sz="quarter" idx="13"/>
          </p:nvPr>
        </p:nvSpPr>
        <p:spPr>
          <a:xfrm>
            <a:off x="7973298" y="2367093"/>
            <a:ext cx="3304928" cy="576262"/>
          </a:xfrm>
        </p:spPr>
        <p:txBody>
          <a:bodyPr anchor="b">
            <a:noAutofit/>
          </a:bodyPr>
          <a:lstStyle>
            <a:lvl1pPr marL="0" indent="0" algn="ctr">
              <a:lnSpc>
                <a:spcPct val="85000"/>
              </a:lnSpc>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12" name="Text Placeholder 3"/>
          <p:cNvSpPr>
            <a:spLocks noGrp="1"/>
          </p:cNvSpPr>
          <p:nvPr>
            <p:ph type="body" sz="half" idx="17"/>
          </p:nvPr>
        </p:nvSpPr>
        <p:spPr>
          <a:xfrm>
            <a:off x="7973298" y="2943355"/>
            <a:ext cx="3304928" cy="2847845"/>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509A250-FF31-4206-8172-F9D3106AACB1}" type="datetimeFigureOut">
              <a:rPr lang="en-US" smtClean="0"/>
              <a:t>11/25/2024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321422233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p:cSld name="3 Picture Column">
    <p:spTree>
      <p:nvGrpSpPr>
        <p:cNvPr id="1" name=""/>
        <p:cNvGrpSpPr/>
        <p:nvPr/>
      </p:nvGrpSpPr>
      <p:grpSpPr>
        <a:xfrm>
          <a:off x="0" y="0"/>
          <a:ext cx="0" cy="0"/>
          <a:chOff x="0" y="0"/>
          <a:chExt cx="0" cy="0"/>
        </a:xfrm>
      </p:grpSpPr>
      <p:pic>
        <p:nvPicPr>
          <p:cNvPr id="16" name="Picture 15"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30" name="Title 1"/>
          <p:cNvSpPr>
            <a:spLocks noGrp="1"/>
          </p:cNvSpPr>
          <p:nvPr>
            <p:ph type="title"/>
          </p:nvPr>
        </p:nvSpPr>
        <p:spPr>
          <a:xfrm>
            <a:off x="913774" y="610772"/>
            <a:ext cx="10364452" cy="1603922"/>
          </a:xfrm>
        </p:spPr>
        <p:txBody>
          <a:bodyPr/>
          <a:lstStyle/>
          <a:p>
            <a:r>
              <a:rPr lang="en-US"/>
              <a:t>Click to edit Master title style</a:t>
            </a:r>
            <a:endParaRPr lang="en-US" dirty="0"/>
          </a:p>
        </p:txBody>
      </p:sp>
      <p:sp>
        <p:nvSpPr>
          <p:cNvPr id="19" name="Text Placeholder 2"/>
          <p:cNvSpPr>
            <a:spLocks noGrp="1"/>
          </p:cNvSpPr>
          <p:nvPr>
            <p:ph type="body" idx="1"/>
          </p:nvPr>
        </p:nvSpPr>
        <p:spPr>
          <a:xfrm>
            <a:off x="913774" y="4204820"/>
            <a:ext cx="3296409"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0" name="Picture Placeholder 2"/>
          <p:cNvSpPr>
            <a:spLocks noGrp="1" noChangeAspect="1"/>
          </p:cNvSpPr>
          <p:nvPr>
            <p:ph type="pic" idx="15"/>
          </p:nvPr>
        </p:nvSpPr>
        <p:spPr>
          <a:xfrm>
            <a:off x="913774" y="2367093"/>
            <a:ext cx="3296409" cy="1524000"/>
          </a:xfrm>
          <a:prstGeom prst="roundRect">
            <a:avLst>
              <a:gd name="adj" fmla="val 9363"/>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1" name="Text Placeholder 3"/>
          <p:cNvSpPr>
            <a:spLocks noGrp="1"/>
          </p:cNvSpPr>
          <p:nvPr>
            <p:ph type="body" sz="half" idx="18"/>
          </p:nvPr>
        </p:nvSpPr>
        <p:spPr>
          <a:xfrm>
            <a:off x="913774" y="4781082"/>
            <a:ext cx="3296409" cy="1010118"/>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2" name="Text Placeholder 4"/>
          <p:cNvSpPr>
            <a:spLocks noGrp="1"/>
          </p:cNvSpPr>
          <p:nvPr>
            <p:ph type="body" sz="quarter" idx="3"/>
          </p:nvPr>
        </p:nvSpPr>
        <p:spPr>
          <a:xfrm>
            <a:off x="4442759" y="4204820"/>
            <a:ext cx="3301828"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3" name="Picture Placeholder 2"/>
          <p:cNvSpPr>
            <a:spLocks noGrp="1" noChangeAspect="1"/>
          </p:cNvSpPr>
          <p:nvPr>
            <p:ph type="pic" idx="21"/>
          </p:nvPr>
        </p:nvSpPr>
        <p:spPr>
          <a:xfrm>
            <a:off x="4441348" y="2367093"/>
            <a:ext cx="3303352"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4" name="Text Placeholder 3"/>
          <p:cNvSpPr>
            <a:spLocks noGrp="1"/>
          </p:cNvSpPr>
          <p:nvPr>
            <p:ph type="body" sz="half" idx="19"/>
          </p:nvPr>
        </p:nvSpPr>
        <p:spPr>
          <a:xfrm>
            <a:off x="4441348" y="4781080"/>
            <a:ext cx="3303352" cy="1010119"/>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25" name="Text Placeholder 4"/>
          <p:cNvSpPr>
            <a:spLocks noGrp="1"/>
          </p:cNvSpPr>
          <p:nvPr>
            <p:ph type="body" sz="quarter" idx="13"/>
          </p:nvPr>
        </p:nvSpPr>
        <p:spPr>
          <a:xfrm>
            <a:off x="7973298" y="4204820"/>
            <a:ext cx="3300681" cy="576262"/>
          </a:xfrm>
        </p:spPr>
        <p:txBody>
          <a:bodyPr anchor="b">
            <a:noAutofit/>
          </a:bodyPr>
          <a:lstStyle>
            <a:lvl1pPr marL="0" indent="0" algn="ctr">
              <a:lnSpc>
                <a:spcPct val="85000"/>
              </a:lnSpc>
              <a:buNone/>
              <a:defRPr sz="22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26" name="Picture Placeholder 2"/>
          <p:cNvSpPr>
            <a:spLocks noGrp="1" noChangeAspect="1"/>
          </p:cNvSpPr>
          <p:nvPr>
            <p:ph type="pic" idx="22"/>
          </p:nvPr>
        </p:nvSpPr>
        <p:spPr>
          <a:xfrm>
            <a:off x="7973298" y="2367093"/>
            <a:ext cx="3304928" cy="1524000"/>
          </a:xfrm>
          <a:prstGeom prst="roundRect">
            <a:avLst>
              <a:gd name="adj" fmla="val 8841"/>
            </a:avLst>
          </a:prstGeom>
          <a:noFill/>
          <a:ln w="82550" cap="sq">
            <a:solidFill>
              <a:srgbClr val="EAEAEA"/>
            </a:solidFill>
            <a:miter lim="800000"/>
          </a:ln>
          <a:effectLst/>
          <a:scene3d>
            <a:camera prst="orthographicFront"/>
            <a:lightRig rig="threePt" dir="t">
              <a:rot lat="0" lon="0" rev="2700000"/>
            </a:lightRig>
          </a:scene3d>
          <a:sp3d contourW="6350">
            <a:bevelT h="38100"/>
            <a:contourClr>
              <a:srgbClr val="C0C0C0"/>
            </a:contourClr>
          </a:sp3d>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27" name="Text Placeholder 3"/>
          <p:cNvSpPr>
            <a:spLocks noGrp="1"/>
          </p:cNvSpPr>
          <p:nvPr>
            <p:ph type="body" sz="half" idx="20"/>
          </p:nvPr>
        </p:nvSpPr>
        <p:spPr>
          <a:xfrm>
            <a:off x="7973173" y="4781078"/>
            <a:ext cx="3305053" cy="1010121"/>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3" name="Date Placeholder 2"/>
          <p:cNvSpPr>
            <a:spLocks noGrp="1"/>
          </p:cNvSpPr>
          <p:nvPr>
            <p:ph type="dt" sz="half" idx="10"/>
          </p:nvPr>
        </p:nvSpPr>
        <p:spPr/>
        <p:txBody>
          <a:bodyPr/>
          <a:lstStyle/>
          <a:p>
            <a:fld id="{4509A250-FF31-4206-8172-F9D3106AACB1}" type="datetimeFigureOut">
              <a:rPr lang="en-US" smtClean="0"/>
              <a:t>11/25/2024</a:t>
            </a:fld>
            <a:endParaRPr lang="en-US" dirty="0"/>
          </a:p>
        </p:txBody>
      </p:sp>
      <p:sp>
        <p:nvSpPr>
          <p:cNvPr id="4" name="Footer Placeholder 3"/>
          <p:cNvSpPr>
            <a:spLocks noGrp="1"/>
          </p:cNvSpPr>
          <p:nvPr>
            <p:ph type="ftr" sz="quarter" idx="11"/>
          </p:nvPr>
        </p:nvSpPr>
        <p:spPr/>
        <p:txBody>
          <a:bodyPr/>
          <a:lstStyle/>
          <a:p>
            <a:endParaRPr lang="en-US" dirty="0"/>
          </a:p>
        </p:txBody>
      </p:sp>
      <p:sp>
        <p:nvSpPr>
          <p:cNvPr id="5" name="Slide Number Placeholder 4"/>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276769437"/>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pic>
        <p:nvPicPr>
          <p:cNvPr id="8" name="Picture 7"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p:txBody>
          <a:bodyPr/>
          <a:lstStyle/>
          <a:p>
            <a:r>
              <a:rPr lang="en-US"/>
              <a:t>Click to edit Master title style</a:t>
            </a:r>
            <a:endParaRPr lang="en-US" dirty="0"/>
          </a:p>
        </p:txBody>
      </p:sp>
      <p:sp>
        <p:nvSpPr>
          <p:cNvPr id="11" name="Vertical Text Placeholder 2"/>
          <p:cNvSpPr>
            <a:spLocks noGrp="1"/>
          </p:cNvSpPr>
          <p:nvPr>
            <p:ph type="body" orient="vert" sz="quarter" idx="13"/>
          </p:nvPr>
        </p:nvSpPr>
        <p:spPr>
          <a:xfrm>
            <a:off x="913775" y="2367093"/>
            <a:ext cx="10364452" cy="3424107"/>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11/25/2024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417012935"/>
      </p:ext>
    </p:extLst>
  </p:cSld>
  <p:clrMapOvr>
    <a:masterClrMapping/>
  </p:clrMapOvr>
  <p:hf sldNum="0" hdr="0" ftr="0" dt="0"/>
</p:sldLayout>
</file>

<file path=ppt/slideLayouts/slideLayout17.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pic>
        <p:nvPicPr>
          <p:cNvPr id="9" name="Picture 8" descr="Droplets-HD-Content-R1d.png"/>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Vertical Title 1"/>
          <p:cNvSpPr>
            <a:spLocks noGrp="1"/>
          </p:cNvSpPr>
          <p:nvPr>
            <p:ph type="title" orient="vert"/>
          </p:nvPr>
        </p:nvSpPr>
        <p:spPr>
          <a:xfrm>
            <a:off x="8724900" y="609601"/>
            <a:ext cx="2553326" cy="5181599"/>
          </a:xfrm>
        </p:spPr>
        <p:txBody>
          <a:bodyPr vert="eaVert"/>
          <a:lstStyle>
            <a:lvl1pPr algn="l">
              <a:defRPr/>
            </a:lvl1pPr>
          </a:lstStyle>
          <a:p>
            <a:r>
              <a:rPr lang="en-US"/>
              <a:t>Click to edit Master title style</a:t>
            </a:r>
            <a:endParaRPr lang="en-US" dirty="0"/>
          </a:p>
        </p:txBody>
      </p:sp>
      <p:sp>
        <p:nvSpPr>
          <p:cNvPr id="8" name="Vertical Text Placeholder 2"/>
          <p:cNvSpPr>
            <a:spLocks noGrp="1"/>
          </p:cNvSpPr>
          <p:nvPr>
            <p:ph type="body" orient="vert" sz="quarter" idx="13"/>
          </p:nvPr>
        </p:nvSpPr>
        <p:spPr>
          <a:xfrm>
            <a:off x="913775" y="609601"/>
            <a:ext cx="7658724" cy="518159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4AAD347D-5ACD-4C99-B74B-A9C85AD731AF}" type="datetimeFigureOut">
              <a:rPr lang="en-US" smtClean="0"/>
              <a:t>11/25/2024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smtClean="0"/>
              <a:t>‹#›</a:t>
            </a:fld>
            <a:endParaRPr lang="en-US" dirty="0"/>
          </a:p>
        </p:txBody>
      </p:sp>
    </p:spTree>
    <p:extLst>
      <p:ext uri="{BB962C8B-B14F-4D97-AF65-F5344CB8AC3E}">
        <p14:creationId xmlns:p14="http://schemas.microsoft.com/office/powerpoint/2010/main" val="1931709443"/>
      </p:ext>
    </p:extLst>
  </p:cSld>
  <p:clrMapOvr>
    <a:masterClrMapping/>
  </p:clrMapOvr>
  <p:hf sldNum="0" hdr="0" ftr="0" dt="0"/>
</p:sldLayout>
</file>

<file path=ppt/slideLayouts/slideLayout18.xml><?xml version="1.0" encoding="utf-8"?>
<p:sldLayout xmlns:a="http://schemas.openxmlformats.org/drawingml/2006/main" xmlns:r="http://schemas.openxmlformats.org/officeDocument/2006/relationships" xmlns:p="http://schemas.openxmlformats.org/presentationml/2006/main" type="obj">
  <p:cSld name="1_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3"/>
          <p:cNvSpPr>
            <a:spLocks noGrp="1"/>
          </p:cNvSpPr>
          <p:nvPr>
            <p:ph type="dt" sz="half" idx="10"/>
          </p:nvPr>
        </p:nvSpPr>
        <p:spPr/>
        <p:txBody>
          <a:bodyPr/>
          <a:lstStyle/>
          <a:p>
            <a:fld id="{4509A250-FF31-4206-8172-F9D3106AACB1}" type="datetimeFigureOut">
              <a:rPr lang="en-US" dirty="0"/>
              <a:t>11/25/2024</a:t>
            </a:fld>
            <a:endParaRPr lang="en-US" dirty="0"/>
          </a:p>
        </p:txBody>
      </p:sp>
      <p:sp>
        <p:nvSpPr>
          <p:cNvPr id="5" name="Footer Placeholder 4"/>
          <p:cNvSpPr>
            <a:spLocks noGrp="1"/>
          </p:cNvSpPr>
          <p:nvPr>
            <p:ph type="ftr" sz="quarter" idx="11"/>
          </p:nvPr>
        </p:nvSpPr>
        <p:spPr/>
        <p:txBody>
          <a:bodyPr/>
          <a:lstStyle/>
          <a:p>
            <a:endParaRPr lang="en-US" dirty="0"/>
          </a:p>
        </p:txBody>
      </p:sp>
      <p:sp>
        <p:nvSpPr>
          <p:cNvPr id="6" name="Slide Number Placeholder 5"/>
          <p:cNvSpPr>
            <a:spLocks noGrp="1"/>
          </p:cNvSpPr>
          <p:nvPr>
            <p:ph type="sldNum" sz="quarter" idx="12"/>
          </p:nvPr>
        </p:nvSpPr>
        <p:spPr/>
        <p:txBody>
          <a:bodyPr/>
          <a:lstStyle/>
          <a:p>
            <a:fld id="{D57F1E4F-1CFF-5643-939E-02111984F565}" type="slidenum">
              <a:rPr lang="en-US" dirty="0"/>
              <a:t>‹#›</a:t>
            </a:fld>
            <a:endParaRPr lang="en-US" dirty="0"/>
          </a:p>
        </p:txBody>
      </p:sp>
    </p:spTree>
    <p:extLst>
      <p:ext uri="{BB962C8B-B14F-4D97-AF65-F5344CB8AC3E}">
        <p14:creationId xmlns:p14="http://schemas.microsoft.com/office/powerpoint/2010/main" val="4574003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slideLayout" Target="../slideLayouts/slideLayout1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20" Type="http://schemas.openxmlformats.org/officeDocument/2006/relationships/image" Target="../media/image1.png"/><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2">
        <a:schemeClr val="bg1"/>
      </p:bgRef>
    </p:bg>
    <p:spTree>
      <p:nvGrpSpPr>
        <p:cNvPr id="1" name=""/>
        <p:cNvGrpSpPr/>
        <p:nvPr/>
      </p:nvGrpSpPr>
      <p:grpSpPr>
        <a:xfrm>
          <a:off x="0" y="0"/>
          <a:ext cx="0" cy="0"/>
          <a:chOff x="0" y="0"/>
          <a:chExt cx="0" cy="0"/>
        </a:xfrm>
      </p:grpSpPr>
      <p:pic>
        <p:nvPicPr>
          <p:cNvPr id="1026" name="Picture 2" descr="\\DROBO-FS\QuickDrops\JB\PPTX NG\Droplets\LightingOverlay.png"/>
          <p:cNvPicPr>
            <a:picLocks noChangeAspect="1" noChangeArrowheads="1"/>
          </p:cNvPicPr>
          <p:nvPr/>
        </p:nvPicPr>
        <p:blipFill>
          <a:blip r:embed="rId20">
            <a:alphaModFix/>
            <a:extLst>
              <a:ext uri="{28A0092B-C50C-407E-A947-70E740481C1C}">
                <a14:useLocalDpi xmlns:a14="http://schemas.microsoft.com/office/drawing/2010/main" val="0"/>
              </a:ext>
            </a:extLst>
          </a:blip>
          <a:srcRect/>
          <a:stretch>
            <a:fillRect/>
          </a:stretch>
        </p:blipFill>
        <p:spPr bwMode="auto">
          <a:xfrm>
            <a:off x="0" y="-1"/>
            <a:ext cx="12192003" cy="6858001"/>
          </a:xfrm>
          <a:prstGeom prst="rect">
            <a:avLst/>
          </a:prstGeom>
          <a:noFill/>
          <a:extLst>
            <a:ext uri="{909E8E84-426E-40DD-AFC4-6F175D3DCCD1}">
              <a14:hiddenFill xmlns:a14="http://schemas.microsoft.com/office/drawing/2010/main">
                <a:solidFill>
                  <a:srgbClr val="FFFFFF"/>
                </a:solidFill>
              </a14:hiddenFill>
            </a:ext>
          </a:extLst>
        </p:spPr>
      </p:pic>
      <p:sp>
        <p:nvSpPr>
          <p:cNvPr id="2" name="Title Placeholder 1"/>
          <p:cNvSpPr>
            <a:spLocks noGrp="1"/>
          </p:cNvSpPr>
          <p:nvPr>
            <p:ph type="title"/>
          </p:nvPr>
        </p:nvSpPr>
        <p:spPr>
          <a:xfrm>
            <a:off x="913775" y="618517"/>
            <a:ext cx="10364451" cy="1596177"/>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913775" y="2367093"/>
            <a:ext cx="10364452" cy="3424107"/>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678737" y="5883275"/>
            <a:ext cx="2743200" cy="365125"/>
          </a:xfrm>
          <a:prstGeom prst="rect">
            <a:avLst/>
          </a:prstGeom>
        </p:spPr>
        <p:txBody>
          <a:bodyPr vert="horz" lIns="91440" tIns="45720" rIns="91440" bIns="45720" rtlCol="0" anchor="ctr"/>
          <a:lstStyle>
            <a:lvl1pPr algn="r">
              <a:defRPr sz="1000">
                <a:solidFill>
                  <a:schemeClr val="tx1"/>
                </a:solidFill>
              </a:defRPr>
            </a:lvl1pPr>
          </a:lstStyle>
          <a:p>
            <a:fld id="{4AAD347D-5ACD-4C99-B74B-A9C85AD731AF}" type="datetimeFigureOut">
              <a:rPr lang="en-US" smtClean="0"/>
              <a:t>11/25/2024</a:t>
            </a:fld>
            <a:endParaRPr lang="en-US" dirty="0"/>
          </a:p>
        </p:txBody>
      </p:sp>
      <p:sp>
        <p:nvSpPr>
          <p:cNvPr id="5" name="Footer Placeholder 4"/>
          <p:cNvSpPr>
            <a:spLocks noGrp="1"/>
          </p:cNvSpPr>
          <p:nvPr>
            <p:ph type="ftr" sz="quarter" idx="3"/>
          </p:nvPr>
        </p:nvSpPr>
        <p:spPr>
          <a:xfrm>
            <a:off x="913774" y="5883275"/>
            <a:ext cx="6672887" cy="365125"/>
          </a:xfrm>
          <a:prstGeom prst="rect">
            <a:avLst/>
          </a:prstGeom>
        </p:spPr>
        <p:txBody>
          <a:bodyPr vert="horz" lIns="91440" tIns="45720" rIns="91440" bIns="45720" rtlCol="0" anchor="ctr"/>
          <a:lstStyle>
            <a:lvl1pPr algn="l">
              <a:defRPr sz="1000">
                <a:solidFill>
                  <a:schemeClr val="tx1"/>
                </a:solidFill>
              </a:defRPr>
            </a:lvl1pPr>
          </a:lstStyle>
          <a:p>
            <a:endParaRPr lang="en-US" dirty="0"/>
          </a:p>
        </p:txBody>
      </p:sp>
      <p:sp>
        <p:nvSpPr>
          <p:cNvPr id="6" name="Slide Number Placeholder 5"/>
          <p:cNvSpPr>
            <a:spLocks noGrp="1"/>
          </p:cNvSpPr>
          <p:nvPr>
            <p:ph type="sldNum" sz="quarter" idx="4"/>
          </p:nvPr>
        </p:nvSpPr>
        <p:spPr>
          <a:xfrm>
            <a:off x="10514011" y="5883275"/>
            <a:ext cx="764215" cy="365125"/>
          </a:xfrm>
          <a:prstGeom prst="rect">
            <a:avLst/>
          </a:prstGeom>
        </p:spPr>
        <p:txBody>
          <a:bodyPr vert="horz" lIns="91440" tIns="45720" rIns="91440" bIns="45720" rtlCol="0" anchor="ctr"/>
          <a:lstStyle>
            <a:lvl1pPr algn="r">
              <a:defRPr sz="1000">
                <a:solidFill>
                  <a:schemeClr val="tx1"/>
                </a:solidFill>
              </a:defRPr>
            </a:lvl1pPr>
          </a:lstStyle>
          <a:p>
            <a:fld id="{D57F1E4F-1CFF-5643-939E-02111984F565}" type="slidenum">
              <a:rPr lang="en-US" smtClean="0"/>
              <a:t>‹#›</a:t>
            </a:fld>
            <a:endParaRPr lang="en-US" dirty="0"/>
          </a:p>
        </p:txBody>
      </p:sp>
    </p:spTree>
    <p:extLst>
      <p:ext uri="{BB962C8B-B14F-4D97-AF65-F5344CB8AC3E}">
        <p14:creationId xmlns:p14="http://schemas.microsoft.com/office/powerpoint/2010/main" val="321536509"/>
      </p:ext>
    </p:extLst>
  </p:cSld>
  <p:clrMap bg1="lt1" tx1="dk1" bg2="lt2" tx2="dk2" accent1="accent1" accent2="accent2" accent3="accent3" accent4="accent4" accent5="accent5" accent6="accent6" hlink="hlink" folHlink="folHlink"/>
  <p:sldLayoutIdLst>
    <p:sldLayoutId id="2147483672" r:id="rId1"/>
    <p:sldLayoutId id="2147483673" r:id="rId2"/>
    <p:sldLayoutId id="2147483674" r:id="rId3"/>
    <p:sldLayoutId id="2147483675" r:id="rId4"/>
    <p:sldLayoutId id="2147483676" r:id="rId5"/>
    <p:sldLayoutId id="2147483677" r:id="rId6"/>
    <p:sldLayoutId id="2147483678" r:id="rId7"/>
    <p:sldLayoutId id="2147483679" r:id="rId8"/>
    <p:sldLayoutId id="2147483680" r:id="rId9"/>
    <p:sldLayoutId id="2147483681" r:id="rId10"/>
    <p:sldLayoutId id="2147483682" r:id="rId11"/>
    <p:sldLayoutId id="2147483683" r:id="rId12"/>
    <p:sldLayoutId id="2147483684" r:id="rId13"/>
    <p:sldLayoutId id="2147483685" r:id="rId14"/>
    <p:sldLayoutId id="2147483686" r:id="rId15"/>
    <p:sldLayoutId id="2147483687" r:id="rId16"/>
    <p:sldLayoutId id="2147483688" r:id="rId17"/>
    <p:sldLayoutId id="2147483689" r:id="rId18"/>
  </p:sldLayoutIdLst>
  <p:hf sldNum="0" hdr="0" ftr="0" dt="0"/>
  <p:txStyles>
    <p:titleStyle>
      <a:lvl1pPr algn="ctr" defTabSz="914400" rtl="0" eaLnBrk="1" latinLnBrk="0" hangingPunct="1">
        <a:lnSpc>
          <a:spcPct val="90000"/>
        </a:lnSpc>
        <a:spcBef>
          <a:spcPct val="0"/>
        </a:spcBef>
        <a:buNone/>
        <a:defRPr sz="3600" kern="1200" cap="all" baseline="0">
          <a:solidFill>
            <a:schemeClr val="tx1"/>
          </a:solidFill>
          <a:effectLst/>
          <a:latin typeface="+mj-lt"/>
          <a:ea typeface="+mj-ea"/>
          <a:cs typeface="+mj-cs"/>
        </a:defRPr>
      </a:lvl1pPr>
    </p:titleStyle>
    <p:body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8.xml"/><Relationship Id="rId5" Type="http://schemas.openxmlformats.org/officeDocument/2006/relationships/image" Target="../media/image8.png"/><Relationship Id="rId4" Type="http://schemas.openxmlformats.org/officeDocument/2006/relationships/image" Target="../media/image7.png"/></Relationships>
</file>

<file path=ppt/slides/_rels/slide5.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4.xml"/><Relationship Id="rId1" Type="http://schemas.openxmlformats.org/officeDocument/2006/relationships/slideLayout" Target="../slideLayouts/slideLayout18.xml"/><Relationship Id="rId5" Type="http://schemas.openxmlformats.org/officeDocument/2006/relationships/image" Target="../media/image11.png"/><Relationship Id="rId4" Type="http://schemas.openxmlformats.org/officeDocument/2006/relationships/image" Target="../media/image10.png"/></Relationships>
</file>

<file path=ppt/slides/_rels/slide6.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7.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6.xml"/><Relationship Id="rId1" Type="http://schemas.openxmlformats.org/officeDocument/2006/relationships/slideLayout" Target="../slideLayouts/slideLayout18.xml"/><Relationship Id="rId6" Type="http://schemas.openxmlformats.org/officeDocument/2006/relationships/image" Target="../media/image15.gif"/><Relationship Id="rId5" Type="http://schemas.openxmlformats.org/officeDocument/2006/relationships/image" Target="../media/image14.gif"/><Relationship Id="rId4" Type="http://schemas.openxmlformats.org/officeDocument/2006/relationships/image" Target="../media/image14.png"/></Relationships>
</file>

<file path=ppt/slides/_rels/slide8.xml.rels><?xml version="1.0" encoding="UTF-8" standalone="yes"?>
<Relationships xmlns="http://schemas.openxmlformats.org/package/2006/relationships"><Relationship Id="rId3" Type="http://schemas.openxmlformats.org/officeDocument/2006/relationships/notesSlide" Target="../notesSlides/notesSlide7.xml"/><Relationship Id="rId2" Type="http://schemas.openxmlformats.org/officeDocument/2006/relationships/slideLayout" Target="../slideLayouts/slideLayout18.xml"/><Relationship Id="rId1" Type="http://schemas.openxmlformats.org/officeDocument/2006/relationships/video" Target="https://www.youtube.com/embed/Qsl5yQsinlY?feature=oembed" TargetMode="External"/><Relationship Id="rId5" Type="http://schemas.openxmlformats.org/officeDocument/2006/relationships/image" Target="../media/image16.jpeg"/><Relationship Id="rId4" Type="http://schemas.openxmlformats.org/officeDocument/2006/relationships/image" Target="../media/image17.png"/></Relationships>
</file>

<file path=ppt/slides/_rels/slide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8.xml"/><Relationship Id="rId1" Type="http://schemas.openxmlformats.org/officeDocument/2006/relationships/slideLayout" Target="../slideLayouts/slideLayout18.xml"/></Relationships>
</file>

<file path=ppt/slides/_rels/slide1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9.xml"/><Relationship Id="rId1" Type="http://schemas.openxmlformats.org/officeDocument/2006/relationships/slideLayout" Target="../slideLayouts/slideLayout18.xml"/></Relationships>
</file>

<file path=ppt/slides/_rels/slide1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10.xml"/><Relationship Id="rId1" Type="http://schemas.openxmlformats.org/officeDocument/2006/relationships/slideLayout" Target="../slideLayouts/slideLayout18.xml"/></Relationships>
</file>

<file path=ppt/slides/_rels/slide12.xml.rels><?xml version="1.0" encoding="UTF-8" standalone="yes"?>
<Relationships xmlns="http://schemas.openxmlformats.org/package/2006/relationships"><Relationship Id="rId3" Type="http://schemas.openxmlformats.org/officeDocument/2006/relationships/image" Target="../media/image21.gif"/><Relationship Id="rId2" Type="http://schemas.openxmlformats.org/officeDocument/2006/relationships/notesSlide" Target="../notesSlides/notesSlide11.xml"/><Relationship Id="rId1" Type="http://schemas.openxmlformats.org/officeDocument/2006/relationships/slideLayout" Target="../slideLayouts/slideLayout18.xml"/></Relationships>
</file>

<file path=ppt/slides/_rels/slide13.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notesSlide" Target="../notesSlides/notesSlide12.xml"/><Relationship Id="rId1" Type="http://schemas.openxmlformats.org/officeDocument/2006/relationships/slideLayout" Target="../slideLayouts/slideLayout18.xml"/></Relationships>
</file>

<file path=ppt/slides/_rels/slide1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13.xml"/><Relationship Id="rId1" Type="http://schemas.openxmlformats.org/officeDocument/2006/relationships/slideLayout" Target="../slideLayouts/slideLayout18.xml"/><Relationship Id="rId4" Type="http://schemas.openxmlformats.org/officeDocument/2006/relationships/image" Target="../media/image24.png"/></Relationships>
</file>

<file path=ppt/slides/_rels/slide15.xml.rels><?xml version="1.0" encoding="UTF-8" standalone="yes"?>
<Relationships xmlns="http://schemas.openxmlformats.org/package/2006/relationships"><Relationship Id="rId3" Type="http://schemas.openxmlformats.org/officeDocument/2006/relationships/image" Target="../media/image25.png"/><Relationship Id="rId2" Type="http://schemas.openxmlformats.org/officeDocument/2006/relationships/notesSlide" Target="../notesSlides/notesSlide14.xml"/><Relationship Id="rId1" Type="http://schemas.openxmlformats.org/officeDocument/2006/relationships/slideLayout" Target="../slideLayouts/slideLayout18.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18.xml"/></Relationships>
</file>

<file path=ppt/slides/_rels/slide17.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notesSlide" Target="../notesSlides/notesSlide16.xml"/><Relationship Id="rId1" Type="http://schemas.openxmlformats.org/officeDocument/2006/relationships/slideLayout" Target="../slideLayouts/slideLayout6.xml"/><Relationship Id="rId5" Type="http://schemas.openxmlformats.org/officeDocument/2006/relationships/image" Target="../media/image27.png"/><Relationship Id="rId4" Type="http://schemas.openxmlformats.org/officeDocument/2006/relationships/image" Target="../media/image26.wmf"/></Relationships>
</file>

<file path=ppt/slides/_rels/slide18.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17.xml"/><Relationship Id="rId1" Type="http://schemas.openxmlformats.org/officeDocument/2006/relationships/slideLayout" Target="../slideLayouts/slideLayout18.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18.xml"/></Relationships>
</file>

<file path=ppt/slides/_rels/slide20.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notesSlide" Target="../notesSlides/notesSlide19.xml"/><Relationship Id="rId1" Type="http://schemas.openxmlformats.org/officeDocument/2006/relationships/slideLayout" Target="../slideLayouts/slideLayout18.xml"/><Relationship Id="rId4" Type="http://schemas.openxmlformats.org/officeDocument/2006/relationships/image" Target="../media/image30.jpeg"/></Relationships>
</file>

<file path=ppt/slides/_rels/slide21.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notesSlide" Target="../notesSlides/notesSlide20.xml"/><Relationship Id="rId1" Type="http://schemas.openxmlformats.org/officeDocument/2006/relationships/slideLayout" Target="../slideLayouts/slideLayout6.xml"/><Relationship Id="rId4" Type="http://schemas.openxmlformats.org/officeDocument/2006/relationships/chart" Target="../charts/chart2.xml"/></Relationships>
</file>

<file path=ppt/slides/_rels/slide22.xml.rels><?xml version="1.0" encoding="UTF-8" standalone="yes"?>
<Relationships xmlns="http://schemas.openxmlformats.org/package/2006/relationships"><Relationship Id="rId3" Type="http://schemas.openxmlformats.org/officeDocument/2006/relationships/image" Target="../media/image31.tmp"/><Relationship Id="rId2" Type="http://schemas.openxmlformats.org/officeDocument/2006/relationships/notesSlide" Target="../notesSlides/notesSlide21.xml"/><Relationship Id="rId1" Type="http://schemas.openxmlformats.org/officeDocument/2006/relationships/slideLayout" Target="../slideLayouts/slideLayout18.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18.xml"/></Relationships>
</file>

<file path=ppt/slides/_rels/slide24.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3.xml"/><Relationship Id="rId1" Type="http://schemas.openxmlformats.org/officeDocument/2006/relationships/slideLayout" Target="../slideLayouts/slideLayout18.xml"/></Relationships>
</file>

<file path=ppt/slides/_rels/slide25.xml.rels><?xml version="1.0" encoding="UTF-8" standalone="yes"?>
<Relationships xmlns="http://schemas.openxmlformats.org/package/2006/relationships"><Relationship Id="rId3" Type="http://schemas.openxmlformats.org/officeDocument/2006/relationships/hyperlink" Target="https://apps.dtic.mil/sti/pdfs/ADA372367.pdf" TargetMode="External"/><Relationship Id="rId2" Type="http://schemas.openxmlformats.org/officeDocument/2006/relationships/notesSlide" Target="../notesSlides/notesSlide24.xml"/><Relationship Id="rId1" Type="http://schemas.openxmlformats.org/officeDocument/2006/relationships/slideLayout" Target="../slideLayouts/slideLayout18.xml"/></Relationships>
</file>

<file path=ppt/slides/_rels/slide26.xml.rels><?xml version="1.0" encoding="UTF-8" standalone="yes"?>
<Relationships xmlns="http://schemas.openxmlformats.org/package/2006/relationships"><Relationship Id="rId3" Type="http://schemas.openxmlformats.org/officeDocument/2006/relationships/image" Target="../media/image32.emf"/><Relationship Id="rId2" Type="http://schemas.openxmlformats.org/officeDocument/2006/relationships/notesSlide" Target="../notesSlides/notesSlide25.xml"/><Relationship Id="rId1" Type="http://schemas.openxmlformats.org/officeDocument/2006/relationships/slideLayout" Target="../slideLayouts/slideLayout6.xml"/><Relationship Id="rId4" Type="http://schemas.openxmlformats.org/officeDocument/2006/relationships/image" Target="../media/image33.png"/></Relationships>
</file>

<file path=ppt/slides/_rels/slide27.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26.xml"/><Relationship Id="rId1" Type="http://schemas.openxmlformats.org/officeDocument/2006/relationships/slideLayout" Target="../slideLayouts/slideLayout6.xml"/></Relationships>
</file>

<file path=ppt/slides/_rels/slide28.xml.rels><?xml version="1.0" encoding="UTF-8" standalone="yes"?>
<Relationships xmlns="http://schemas.openxmlformats.org/package/2006/relationships"><Relationship Id="rId3" Type="http://schemas.openxmlformats.org/officeDocument/2006/relationships/hyperlink" Target="http://www.essentialchemicalindustry.org/" TargetMode="External"/><Relationship Id="rId2" Type="http://schemas.openxmlformats.org/officeDocument/2006/relationships/notesSlide" Target="../notesSlides/notesSlide27.xml"/><Relationship Id="rId1" Type="http://schemas.openxmlformats.org/officeDocument/2006/relationships/slideLayout" Target="../slideLayouts/slideLayout18.xml"/><Relationship Id="rId5" Type="http://schemas.openxmlformats.org/officeDocument/2006/relationships/image" Target="../media/image36.tmp"/><Relationship Id="rId4" Type="http://schemas.openxmlformats.org/officeDocument/2006/relationships/image" Target="../media/image35.png"/></Relationships>
</file>

<file path=ppt/slides/_rels/slide29.xml.rels><?xml version="1.0" encoding="UTF-8" standalone="yes"?>
<Relationships xmlns="http://schemas.openxmlformats.org/package/2006/relationships"><Relationship Id="rId3" Type="http://schemas.openxmlformats.org/officeDocument/2006/relationships/image" Target="../media/image28.png"/><Relationship Id="rId2" Type="http://schemas.openxmlformats.org/officeDocument/2006/relationships/notesSlide" Target="../notesSlides/notesSlide28.xml"/><Relationship Id="rId1" Type="http://schemas.openxmlformats.org/officeDocument/2006/relationships/slideLayout" Target="../slideLayouts/slideLayout18.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29.xml"/><Relationship Id="rId1" Type="http://schemas.openxmlformats.org/officeDocument/2006/relationships/slideLayout" Target="../slideLayouts/slideLayout18.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8.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1683171" y="230126"/>
            <a:ext cx="8825658" cy="2419927"/>
          </a:xfrm>
        </p:spPr>
        <p:txBody>
          <a:bodyPr/>
          <a:lstStyle/>
          <a:p>
            <a:r>
              <a:rPr lang="en-GB" dirty="0"/>
              <a:t>(Problem with) water in </a:t>
            </a:r>
            <a:r>
              <a:rPr lang="en-GB" dirty="0" err="1"/>
              <a:t>ome</a:t>
            </a:r>
            <a:endParaRPr lang="en-GB" dirty="0"/>
          </a:p>
        </p:txBody>
      </p:sp>
      <p:sp>
        <p:nvSpPr>
          <p:cNvPr id="3" name="Subtitle 2"/>
          <p:cNvSpPr>
            <a:spLocks noGrp="1"/>
          </p:cNvSpPr>
          <p:nvPr>
            <p:ph type="subTitle" idx="1"/>
          </p:nvPr>
        </p:nvSpPr>
        <p:spPr>
          <a:xfrm>
            <a:off x="2171177" y="2998290"/>
            <a:ext cx="8825658" cy="861420"/>
          </a:xfrm>
        </p:spPr>
        <p:txBody>
          <a:bodyPr/>
          <a:lstStyle/>
          <a:p>
            <a:r>
              <a:rPr lang="en-GB" dirty="0"/>
              <a:t>‘When YOU LOCK IT IN, YOU LOCK IN THE DEVIL’</a:t>
            </a:r>
          </a:p>
        </p:txBody>
      </p:sp>
      <p:sp>
        <p:nvSpPr>
          <p:cNvPr id="4" name="TextBox 3">
            <a:extLst>
              <a:ext uri="{FF2B5EF4-FFF2-40B4-BE49-F238E27FC236}">
                <a16:creationId xmlns:a16="http://schemas.microsoft.com/office/drawing/2014/main" id="{78DD39C1-0C6B-4DD2-B683-2929F3CB7EDB}"/>
              </a:ext>
            </a:extLst>
          </p:cNvPr>
          <p:cNvSpPr txBox="1"/>
          <p:nvPr/>
        </p:nvSpPr>
        <p:spPr>
          <a:xfrm>
            <a:off x="4501685" y="6015789"/>
            <a:ext cx="3188630" cy="369332"/>
          </a:xfrm>
          <a:prstGeom prst="rect">
            <a:avLst/>
          </a:prstGeom>
          <a:noFill/>
        </p:spPr>
        <p:txBody>
          <a:bodyPr wrap="none" rtlCol="0">
            <a:spAutoFit/>
          </a:bodyPr>
          <a:lstStyle/>
          <a:p>
            <a:r>
              <a:rPr lang="en-GB" dirty="0"/>
              <a:t>E.KAZIMIERSKA@UWTSD.AC.UK</a:t>
            </a:r>
          </a:p>
        </p:txBody>
      </p:sp>
      <p:sp>
        <p:nvSpPr>
          <p:cNvPr id="5" name="TextBox 4">
            <a:extLst>
              <a:ext uri="{FF2B5EF4-FFF2-40B4-BE49-F238E27FC236}">
                <a16:creationId xmlns:a16="http://schemas.microsoft.com/office/drawing/2014/main" id="{B15AF724-4F4D-4A8C-9663-430A280BD752}"/>
              </a:ext>
            </a:extLst>
          </p:cNvPr>
          <p:cNvSpPr txBox="1"/>
          <p:nvPr/>
        </p:nvSpPr>
        <p:spPr>
          <a:xfrm>
            <a:off x="10892622" y="45460"/>
            <a:ext cx="1235210" cy="369332"/>
          </a:xfrm>
          <a:prstGeom prst="rect">
            <a:avLst/>
          </a:prstGeom>
          <a:noFill/>
        </p:spPr>
        <p:txBody>
          <a:bodyPr wrap="none" rtlCol="0">
            <a:spAutoFit/>
          </a:bodyPr>
          <a:lstStyle/>
          <a:p>
            <a:r>
              <a:rPr lang="en-GB" dirty="0"/>
              <a:t>ACDA6020</a:t>
            </a:r>
          </a:p>
        </p:txBody>
      </p:sp>
    </p:spTree>
    <p:extLst>
      <p:ext uri="{BB962C8B-B14F-4D97-AF65-F5344CB8AC3E}">
        <p14:creationId xmlns:p14="http://schemas.microsoft.com/office/powerpoint/2010/main" val="345244694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045553-3A0A-4FB6-A577-9B565D56C8E2}"/>
              </a:ext>
            </a:extLst>
          </p:cNvPr>
          <p:cNvSpPr>
            <a:spLocks noGrp="1"/>
          </p:cNvSpPr>
          <p:nvPr>
            <p:ph type="title"/>
          </p:nvPr>
        </p:nvSpPr>
        <p:spPr>
          <a:xfrm>
            <a:off x="913774" y="1"/>
            <a:ext cx="10364451" cy="946298"/>
          </a:xfrm>
        </p:spPr>
        <p:txBody>
          <a:bodyPr/>
          <a:lstStyle/>
          <a:p>
            <a:r>
              <a:rPr lang="en-GB" dirty="0"/>
              <a:t>Learning outcomes</a:t>
            </a:r>
          </a:p>
        </p:txBody>
      </p:sp>
      <p:sp>
        <p:nvSpPr>
          <p:cNvPr id="3" name="Content Placeholder 2">
            <a:extLst>
              <a:ext uri="{FF2B5EF4-FFF2-40B4-BE49-F238E27FC236}">
                <a16:creationId xmlns:a16="http://schemas.microsoft.com/office/drawing/2014/main" id="{3982DE90-8297-4396-B62C-846222EC83D1}"/>
              </a:ext>
            </a:extLst>
          </p:cNvPr>
          <p:cNvSpPr>
            <a:spLocks noGrp="1"/>
          </p:cNvSpPr>
          <p:nvPr>
            <p:ph sz="quarter" idx="13"/>
          </p:nvPr>
        </p:nvSpPr>
        <p:spPr>
          <a:xfrm>
            <a:off x="796816" y="1250674"/>
            <a:ext cx="10363826" cy="3424107"/>
          </a:xfrm>
        </p:spPr>
        <p:txBody>
          <a:bodyPr/>
          <a:lstStyle/>
          <a:p>
            <a:r>
              <a:rPr lang="en-GB" sz="2400" cap="none" dirty="0"/>
              <a:t> review fundamental properties of water and chemistry related to them (structure, </a:t>
            </a:r>
            <a:r>
              <a:rPr lang="en-GB" sz="2400" cap="none" dirty="0" err="1"/>
              <a:t>mp</a:t>
            </a:r>
            <a:r>
              <a:rPr lang="en-GB" sz="2400" cap="none" dirty="0"/>
              <a:t> and bp, acid-base </a:t>
            </a:r>
            <a:r>
              <a:rPr lang="en-GB" sz="2400" cap="none" dirty="0" err="1"/>
              <a:t>rxns</a:t>
            </a:r>
            <a:r>
              <a:rPr lang="en-GB" sz="2400" cap="none" dirty="0"/>
              <a:t>, etc.)</a:t>
            </a:r>
          </a:p>
          <a:p>
            <a:r>
              <a:rPr lang="en-GB" sz="2400" cap="none" dirty="0"/>
              <a:t>explain the concept of humidity and relative humidity </a:t>
            </a:r>
          </a:p>
          <a:p>
            <a:r>
              <a:rPr lang="en-GB" sz="2400" cap="none" dirty="0"/>
              <a:t>apply the above/previous knowledge to discuss the unwanted effects to water on OME materials and systems</a:t>
            </a:r>
          </a:p>
          <a:p>
            <a:r>
              <a:rPr lang="en-GB" sz="2400" cap="none" dirty="0"/>
              <a:t>identify the potential solutions (based on actual situations in BAE) </a:t>
            </a:r>
          </a:p>
          <a:p>
            <a:pPr marL="0" indent="0">
              <a:buNone/>
            </a:pPr>
            <a:endParaRPr lang="en-GB" dirty="0"/>
          </a:p>
        </p:txBody>
      </p:sp>
      <p:pic>
        <p:nvPicPr>
          <p:cNvPr id="4" name="Picture 3">
            <a:extLst>
              <a:ext uri="{FF2B5EF4-FFF2-40B4-BE49-F238E27FC236}">
                <a16:creationId xmlns:a16="http://schemas.microsoft.com/office/drawing/2014/main" id="{AFD15ABA-9B92-4393-908F-E439464003E6}"/>
              </a:ext>
            </a:extLst>
          </p:cNvPr>
          <p:cNvPicPr>
            <a:picLocks noChangeAspect="1"/>
          </p:cNvPicPr>
          <p:nvPr/>
        </p:nvPicPr>
        <p:blipFill rotWithShape="1">
          <a:blip r:embed="rId3"/>
          <a:srcRect l="23822" t="11995" r="17322" b="13267"/>
          <a:stretch/>
        </p:blipFill>
        <p:spPr>
          <a:xfrm>
            <a:off x="8693889" y="4358000"/>
            <a:ext cx="3498111" cy="2498651"/>
          </a:xfrm>
          <a:prstGeom prst="rect">
            <a:avLst/>
          </a:prstGeom>
        </p:spPr>
      </p:pic>
      <p:sp>
        <p:nvSpPr>
          <p:cNvPr id="5" name="TextBox 4">
            <a:extLst>
              <a:ext uri="{FF2B5EF4-FFF2-40B4-BE49-F238E27FC236}">
                <a16:creationId xmlns:a16="http://schemas.microsoft.com/office/drawing/2014/main" id="{3D8DA409-6E58-4B13-8F7B-581DD5B08C97}"/>
              </a:ext>
            </a:extLst>
          </p:cNvPr>
          <p:cNvSpPr txBox="1"/>
          <p:nvPr/>
        </p:nvSpPr>
        <p:spPr>
          <a:xfrm>
            <a:off x="0" y="6570921"/>
            <a:ext cx="2343911" cy="369332"/>
          </a:xfrm>
          <a:prstGeom prst="rect">
            <a:avLst/>
          </a:prstGeom>
          <a:noFill/>
        </p:spPr>
        <p:txBody>
          <a:bodyPr wrap="none" rtlCol="0">
            <a:spAutoFit/>
          </a:bodyPr>
          <a:lstStyle/>
          <a:p>
            <a:r>
              <a:rPr lang="en-GB" dirty="0"/>
              <a:t>K4,5,34; S4,7,34; B1-8</a:t>
            </a:r>
          </a:p>
        </p:txBody>
      </p:sp>
    </p:spTree>
    <p:extLst>
      <p:ext uri="{BB962C8B-B14F-4D97-AF65-F5344CB8AC3E}">
        <p14:creationId xmlns:p14="http://schemas.microsoft.com/office/powerpoint/2010/main" val="9399053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6401A29-C8CD-44A5-A095-0ECDB596D895}"/>
              </a:ext>
            </a:extLst>
          </p:cNvPr>
          <p:cNvSpPr>
            <a:spLocks noGrp="1"/>
          </p:cNvSpPr>
          <p:nvPr>
            <p:ph type="title"/>
          </p:nvPr>
        </p:nvSpPr>
        <p:spPr>
          <a:xfrm>
            <a:off x="4263656" y="1575447"/>
            <a:ext cx="7663156" cy="1596177"/>
          </a:xfrm>
        </p:spPr>
        <p:txBody>
          <a:bodyPr/>
          <a:lstStyle/>
          <a:p>
            <a:r>
              <a:rPr lang="en-GB" dirty="0"/>
              <a:t>Water… </a:t>
            </a:r>
            <a:br>
              <a:rPr lang="en-GB" dirty="0"/>
            </a:br>
            <a:br>
              <a:rPr lang="en-GB" dirty="0"/>
            </a:br>
            <a:r>
              <a:rPr lang="en-GB" dirty="0"/>
              <a:t>what do we know about it?</a:t>
            </a:r>
          </a:p>
        </p:txBody>
      </p:sp>
      <p:pic>
        <p:nvPicPr>
          <p:cNvPr id="4" name="Picture 3">
            <a:extLst>
              <a:ext uri="{FF2B5EF4-FFF2-40B4-BE49-F238E27FC236}">
                <a16:creationId xmlns:a16="http://schemas.microsoft.com/office/drawing/2014/main" id="{8BEA473A-79B8-4414-AAF6-D60235ED104E}"/>
              </a:ext>
            </a:extLst>
          </p:cNvPr>
          <p:cNvPicPr>
            <a:picLocks noChangeAspect="1"/>
          </p:cNvPicPr>
          <p:nvPr/>
        </p:nvPicPr>
        <p:blipFill>
          <a:blip r:embed="rId2"/>
          <a:stretch>
            <a:fillRect/>
          </a:stretch>
        </p:blipFill>
        <p:spPr>
          <a:xfrm>
            <a:off x="0" y="0"/>
            <a:ext cx="4392827" cy="6858000"/>
          </a:xfrm>
          <a:prstGeom prst="rect">
            <a:avLst/>
          </a:prstGeom>
        </p:spPr>
      </p:pic>
    </p:spTree>
    <p:extLst>
      <p:ext uri="{BB962C8B-B14F-4D97-AF65-F5344CB8AC3E}">
        <p14:creationId xmlns:p14="http://schemas.microsoft.com/office/powerpoint/2010/main" val="138050712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4" y="-1"/>
            <a:ext cx="10364451" cy="887577"/>
          </a:xfrm>
        </p:spPr>
        <p:txBody>
          <a:bodyPr/>
          <a:lstStyle/>
          <a:p>
            <a:r>
              <a:rPr lang="en-GB" dirty="0"/>
              <a:t>Water – basic info</a:t>
            </a:r>
          </a:p>
        </p:txBody>
      </p:sp>
      <p:sp>
        <p:nvSpPr>
          <p:cNvPr id="3" name="Content Placeholder 2"/>
          <p:cNvSpPr>
            <a:spLocks noGrp="1"/>
          </p:cNvSpPr>
          <p:nvPr>
            <p:ph idx="1"/>
          </p:nvPr>
        </p:nvSpPr>
        <p:spPr>
          <a:xfrm>
            <a:off x="356646" y="1009884"/>
            <a:ext cx="4482500" cy="2253343"/>
          </a:xfrm>
          <a:ln w="19050">
            <a:solidFill>
              <a:srgbClr val="FF0000"/>
            </a:solidFill>
          </a:ln>
        </p:spPr>
        <p:txBody>
          <a:bodyPr>
            <a:normAutofit lnSpcReduction="10000"/>
          </a:bodyPr>
          <a:lstStyle/>
          <a:p>
            <a:r>
              <a:rPr lang="en-GB" sz="2800" cap="none" dirty="0"/>
              <a:t>Formula : H</a:t>
            </a:r>
            <a:r>
              <a:rPr lang="en-GB" sz="2800" cap="none" baseline="-25000" dirty="0"/>
              <a:t>2</a:t>
            </a:r>
            <a:r>
              <a:rPr lang="en-GB" sz="2800" cap="none" dirty="0">
                <a:solidFill>
                  <a:srgbClr val="FF0000"/>
                </a:solidFill>
              </a:rPr>
              <a:t>0</a:t>
            </a:r>
          </a:p>
          <a:p>
            <a:r>
              <a:rPr lang="en-GB" sz="2800" cap="none" dirty="0"/>
              <a:t>Electron configuration: </a:t>
            </a:r>
          </a:p>
          <a:p>
            <a:pPr lvl="1"/>
            <a:r>
              <a:rPr lang="en-GB" sz="2800" cap="none" dirty="0">
                <a:solidFill>
                  <a:srgbClr val="FF0000"/>
                </a:solidFill>
              </a:rPr>
              <a:t>O</a:t>
            </a:r>
            <a:r>
              <a:rPr lang="en-GB" sz="2800" cap="none" dirty="0"/>
              <a:t>: 1s</a:t>
            </a:r>
            <a:r>
              <a:rPr lang="en-GB" sz="2800" cap="none" baseline="30000" dirty="0"/>
              <a:t>1 </a:t>
            </a:r>
            <a:r>
              <a:rPr lang="en-GB" sz="2800" cap="none" dirty="0">
                <a:solidFill>
                  <a:srgbClr val="00B050"/>
                </a:solidFill>
              </a:rPr>
              <a:t>2s</a:t>
            </a:r>
            <a:r>
              <a:rPr lang="en-GB" sz="2800" cap="none" baseline="30000" dirty="0">
                <a:solidFill>
                  <a:srgbClr val="00B050"/>
                </a:solidFill>
              </a:rPr>
              <a:t>2</a:t>
            </a:r>
            <a:r>
              <a:rPr lang="en-GB" sz="2800" cap="none" dirty="0">
                <a:solidFill>
                  <a:srgbClr val="00B050"/>
                </a:solidFill>
              </a:rPr>
              <a:t> 2p</a:t>
            </a:r>
            <a:r>
              <a:rPr lang="en-GB" sz="2800" cap="none" baseline="30000" dirty="0">
                <a:solidFill>
                  <a:srgbClr val="00B050"/>
                </a:solidFill>
              </a:rPr>
              <a:t>4</a:t>
            </a:r>
            <a:r>
              <a:rPr lang="en-GB" sz="2800" cap="none" dirty="0">
                <a:solidFill>
                  <a:srgbClr val="00B050"/>
                </a:solidFill>
              </a:rPr>
              <a:t> </a:t>
            </a:r>
            <a:r>
              <a:rPr lang="en-GB" sz="2800" cap="none" dirty="0"/>
              <a:t>=&gt; </a:t>
            </a:r>
            <a:r>
              <a:rPr lang="en-GB" sz="2800" cap="none" dirty="0">
                <a:solidFill>
                  <a:srgbClr val="00B050"/>
                </a:solidFill>
              </a:rPr>
              <a:t>6 </a:t>
            </a:r>
            <a:r>
              <a:rPr lang="en-GB" sz="2800" cap="none" dirty="0" err="1">
                <a:solidFill>
                  <a:srgbClr val="00B050"/>
                </a:solidFill>
              </a:rPr>
              <a:t>ve</a:t>
            </a:r>
            <a:r>
              <a:rPr lang="en-GB" sz="2800" cap="none" dirty="0"/>
              <a:t>, </a:t>
            </a:r>
          </a:p>
          <a:p>
            <a:pPr lvl="1"/>
            <a:r>
              <a:rPr lang="en-GB" sz="2800" cap="none" dirty="0"/>
              <a:t>H:  </a:t>
            </a:r>
            <a:r>
              <a:rPr lang="en-GB" sz="2800" cap="none" dirty="0">
                <a:solidFill>
                  <a:srgbClr val="0070C0"/>
                </a:solidFill>
              </a:rPr>
              <a:t>1s</a:t>
            </a:r>
            <a:r>
              <a:rPr lang="en-GB" sz="2800" cap="none" baseline="30000" dirty="0">
                <a:solidFill>
                  <a:srgbClr val="0070C0"/>
                </a:solidFill>
              </a:rPr>
              <a:t>1</a:t>
            </a:r>
            <a:r>
              <a:rPr lang="en-GB" sz="2800" cap="none" dirty="0"/>
              <a:t> =&gt; </a:t>
            </a:r>
            <a:r>
              <a:rPr lang="en-GB" sz="2800" cap="none" dirty="0">
                <a:solidFill>
                  <a:srgbClr val="0070C0"/>
                </a:solidFill>
              </a:rPr>
              <a:t>1 </a:t>
            </a:r>
            <a:r>
              <a:rPr lang="en-GB" sz="2800" cap="none" dirty="0" err="1">
                <a:solidFill>
                  <a:srgbClr val="0070C0"/>
                </a:solidFill>
              </a:rPr>
              <a:t>ve</a:t>
            </a:r>
            <a:endParaRPr lang="en-GB" sz="2800" cap="none" dirty="0">
              <a:solidFill>
                <a:srgbClr val="0070C0"/>
              </a:solidFill>
            </a:endParaRPr>
          </a:p>
          <a:p>
            <a:pPr marL="914400" lvl="2" indent="0">
              <a:buNone/>
            </a:pPr>
            <a:endParaRPr lang="en-GB" sz="2800" cap="none" dirty="0">
              <a:solidFill>
                <a:srgbClr val="0070C0"/>
              </a:solidFill>
            </a:endParaRPr>
          </a:p>
          <a:p>
            <a:pPr marL="457200" lvl="1" indent="0">
              <a:buNone/>
            </a:pPr>
            <a:endParaRPr lang="en-GB" sz="2800" cap="none" dirty="0"/>
          </a:p>
        </p:txBody>
      </p:sp>
      <p:sp>
        <p:nvSpPr>
          <p:cNvPr id="753" name="TextBox 752">
            <a:extLst>
              <a:ext uri="{FF2B5EF4-FFF2-40B4-BE49-F238E27FC236}">
                <a16:creationId xmlns:a16="http://schemas.microsoft.com/office/drawing/2014/main" id="{B1A9A2FB-C2F5-4BBA-ACA0-2C5B253E3871}"/>
              </a:ext>
            </a:extLst>
          </p:cNvPr>
          <p:cNvSpPr txBox="1"/>
          <p:nvPr/>
        </p:nvSpPr>
        <p:spPr>
          <a:xfrm>
            <a:off x="373088" y="3594774"/>
            <a:ext cx="4466058" cy="1261884"/>
          </a:xfrm>
          <a:prstGeom prst="rect">
            <a:avLst/>
          </a:prstGeom>
          <a:noFill/>
          <a:ln w="19050">
            <a:solidFill>
              <a:srgbClr val="FF0000"/>
            </a:solidFill>
          </a:ln>
        </p:spPr>
        <p:txBody>
          <a:bodyPr wrap="square" rtlCol="0">
            <a:spAutoFit/>
          </a:bodyPr>
          <a:lstStyle/>
          <a:p>
            <a:pPr marL="457200" indent="-457200">
              <a:buFont typeface="Arial" panose="020B0604020202020204" pitchFamily="34" charset="0"/>
              <a:buChar char="•"/>
            </a:pPr>
            <a:r>
              <a:rPr lang="en-GB" sz="2800" dirty="0"/>
              <a:t>Polarity</a:t>
            </a:r>
          </a:p>
          <a:p>
            <a:r>
              <a:rPr lang="en-GB" sz="2400" dirty="0">
                <a:solidFill>
                  <a:srgbClr val="FF0000"/>
                </a:solidFill>
              </a:rPr>
              <a:t>Oxygen</a:t>
            </a:r>
            <a:r>
              <a:rPr lang="en-GB" sz="2400" dirty="0"/>
              <a:t>, “electron withdrawing” </a:t>
            </a:r>
            <a:r>
              <a:rPr lang="el-GR" sz="2400" dirty="0">
                <a:solidFill>
                  <a:srgbClr val="FF0000"/>
                </a:solidFill>
              </a:rPr>
              <a:t>δ</a:t>
            </a:r>
            <a:r>
              <a:rPr lang="en-GB" sz="2400" dirty="0">
                <a:solidFill>
                  <a:srgbClr val="FF0000"/>
                </a:solidFill>
              </a:rPr>
              <a:t>-</a:t>
            </a:r>
          </a:p>
          <a:p>
            <a:r>
              <a:rPr lang="en-GB" sz="2400" dirty="0">
                <a:solidFill>
                  <a:srgbClr val="0070C0"/>
                </a:solidFill>
              </a:rPr>
              <a:t>Hydrogen</a:t>
            </a:r>
            <a:r>
              <a:rPr lang="en-GB" sz="2400" dirty="0"/>
              <a:t>, “electron donating” </a:t>
            </a:r>
            <a:r>
              <a:rPr lang="el-GR" sz="2400" dirty="0">
                <a:solidFill>
                  <a:srgbClr val="0070C0"/>
                </a:solidFill>
              </a:rPr>
              <a:t>δ</a:t>
            </a:r>
            <a:r>
              <a:rPr lang="en-GB" sz="2400" dirty="0">
                <a:solidFill>
                  <a:srgbClr val="0070C0"/>
                </a:solidFill>
              </a:rPr>
              <a:t>+</a:t>
            </a:r>
          </a:p>
        </p:txBody>
      </p:sp>
      <p:pic>
        <p:nvPicPr>
          <p:cNvPr id="13" name="Picture 12">
            <a:extLst>
              <a:ext uri="{FF2B5EF4-FFF2-40B4-BE49-F238E27FC236}">
                <a16:creationId xmlns:a16="http://schemas.microsoft.com/office/drawing/2014/main" id="{0984FF8A-CE3C-4ED2-92FC-60B5FE7AD14C}"/>
              </a:ext>
            </a:extLst>
          </p:cNvPr>
          <p:cNvPicPr>
            <a:picLocks noChangeAspect="1"/>
          </p:cNvPicPr>
          <p:nvPr/>
        </p:nvPicPr>
        <p:blipFill>
          <a:blip r:embed="rId3"/>
          <a:stretch>
            <a:fillRect/>
          </a:stretch>
        </p:blipFill>
        <p:spPr>
          <a:xfrm>
            <a:off x="8527469" y="1337749"/>
            <a:ext cx="2398806" cy="1243106"/>
          </a:xfrm>
          <a:prstGeom prst="rect">
            <a:avLst/>
          </a:prstGeom>
        </p:spPr>
      </p:pic>
      <p:grpSp>
        <p:nvGrpSpPr>
          <p:cNvPr id="18" name="Group 17">
            <a:extLst>
              <a:ext uri="{FF2B5EF4-FFF2-40B4-BE49-F238E27FC236}">
                <a16:creationId xmlns:a16="http://schemas.microsoft.com/office/drawing/2014/main" id="{76A7E771-1E30-4C5A-9692-31EC6A4AAF93}"/>
              </a:ext>
            </a:extLst>
          </p:cNvPr>
          <p:cNvGrpSpPr/>
          <p:nvPr/>
        </p:nvGrpSpPr>
        <p:grpSpPr>
          <a:xfrm>
            <a:off x="6238341" y="3723929"/>
            <a:ext cx="4251999" cy="3117236"/>
            <a:chOff x="7239963" y="3729582"/>
            <a:chExt cx="4251999" cy="3117236"/>
          </a:xfrm>
        </p:grpSpPr>
        <p:pic>
          <p:nvPicPr>
            <p:cNvPr id="16" name="Picture 15">
              <a:extLst>
                <a:ext uri="{FF2B5EF4-FFF2-40B4-BE49-F238E27FC236}">
                  <a16:creationId xmlns:a16="http://schemas.microsoft.com/office/drawing/2014/main" id="{45FAFA52-5DA4-4593-9B08-59516428563F}"/>
                </a:ext>
              </a:extLst>
            </p:cNvPr>
            <p:cNvPicPr>
              <a:picLocks noChangeAspect="1"/>
            </p:cNvPicPr>
            <p:nvPr/>
          </p:nvPicPr>
          <p:blipFill rotWithShape="1">
            <a:blip r:embed="rId4"/>
            <a:srcRect l="1853" t="5663" r="10211" b="13385"/>
            <a:stretch/>
          </p:blipFill>
          <p:spPr>
            <a:xfrm>
              <a:off x="7239963" y="3729582"/>
              <a:ext cx="4251999" cy="3117236"/>
            </a:xfrm>
            <a:prstGeom prst="rect">
              <a:avLst/>
            </a:prstGeom>
          </p:spPr>
        </p:pic>
        <p:sp>
          <p:nvSpPr>
            <p:cNvPr id="8" name="TextBox 7">
              <a:extLst>
                <a:ext uri="{FF2B5EF4-FFF2-40B4-BE49-F238E27FC236}">
                  <a16:creationId xmlns:a16="http://schemas.microsoft.com/office/drawing/2014/main" id="{08F2D654-68DD-4E5E-88C9-4BF035E1D6BB}"/>
                </a:ext>
              </a:extLst>
            </p:cNvPr>
            <p:cNvSpPr txBox="1"/>
            <p:nvPr/>
          </p:nvSpPr>
          <p:spPr>
            <a:xfrm>
              <a:off x="7324533" y="4444564"/>
              <a:ext cx="965329" cy="523220"/>
            </a:xfrm>
            <a:prstGeom prst="rect">
              <a:avLst/>
            </a:prstGeom>
            <a:noFill/>
          </p:spPr>
          <p:txBody>
            <a:bodyPr wrap="none" rtlCol="0">
              <a:spAutoFit/>
            </a:bodyPr>
            <a:lstStyle/>
            <a:p>
              <a:r>
                <a:rPr lang="en-GB" sz="2800" b="1" dirty="0">
                  <a:solidFill>
                    <a:srgbClr val="00B050"/>
                  </a:solidFill>
                </a:rPr>
                <a:t>BENT</a:t>
              </a:r>
            </a:p>
          </p:txBody>
        </p:sp>
      </p:grpSp>
      <p:sp>
        <p:nvSpPr>
          <p:cNvPr id="742" name="Content Placeholder 2">
            <a:extLst>
              <a:ext uri="{FF2B5EF4-FFF2-40B4-BE49-F238E27FC236}">
                <a16:creationId xmlns:a16="http://schemas.microsoft.com/office/drawing/2014/main" id="{39C2AD5C-E7C1-48A8-9F21-B09756B25C1B}"/>
              </a:ext>
            </a:extLst>
          </p:cNvPr>
          <p:cNvSpPr txBox="1">
            <a:spLocks/>
          </p:cNvSpPr>
          <p:nvPr/>
        </p:nvSpPr>
        <p:spPr>
          <a:xfrm>
            <a:off x="5060985" y="1009884"/>
            <a:ext cx="6774370" cy="2714045"/>
          </a:xfrm>
          <a:prstGeom prst="rect">
            <a:avLst/>
          </a:prstGeom>
          <a:ln w="19050">
            <a:solidFill>
              <a:srgbClr val="FF0000"/>
            </a:solidFill>
          </a:ln>
        </p:spPr>
        <p:txBody>
          <a:bodyPr vert="horz" lIns="91440" tIns="45720" rIns="91440" bIns="45720" rtlCol="0">
            <a:noAutofit/>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r>
              <a:rPr lang="en-GB" sz="2800" cap="none" dirty="0"/>
              <a:t>Electron geometry vs molecular geometry:</a:t>
            </a:r>
          </a:p>
          <a:p>
            <a:pPr lvl="1"/>
            <a:r>
              <a:rPr lang="en-GB" sz="2800" cap="none" dirty="0"/>
              <a:t>Lewis structure: 	</a:t>
            </a:r>
          </a:p>
          <a:p>
            <a:pPr lvl="1"/>
            <a:r>
              <a:rPr lang="en-GB" sz="2800" cap="none" dirty="0"/>
              <a:t>Is water a linear molecule?</a:t>
            </a:r>
            <a:endParaRPr lang="en-GB" sz="2800" b="1" cap="none" dirty="0"/>
          </a:p>
          <a:p>
            <a:pPr lvl="2"/>
            <a:r>
              <a:rPr lang="en-GB" sz="2000" cap="none" dirty="0"/>
              <a:t>tetrahedral structure of bonding and lone electron pairs (2 x covalent </a:t>
            </a:r>
            <a:r>
              <a:rPr lang="el-GR" sz="2000" cap="none" dirty="0"/>
              <a:t>σ</a:t>
            </a:r>
            <a:r>
              <a:rPr lang="en-GB" sz="2000" cap="none" dirty="0"/>
              <a:t> bonds, O</a:t>
            </a:r>
            <a:r>
              <a:rPr lang="en-GB" sz="2000" cap="none" dirty="0">
                <a:sym typeface="Symbol" panose="05050102010706020507" pitchFamily="18" charset="2"/>
              </a:rPr>
              <a:t></a:t>
            </a:r>
            <a:r>
              <a:rPr lang="en-GB" sz="2000" cap="none" dirty="0"/>
              <a:t>H and 2 x </a:t>
            </a:r>
            <a:r>
              <a:rPr lang="en-GB" sz="2000" cap="none" dirty="0">
                <a:solidFill>
                  <a:srgbClr val="00B050"/>
                </a:solidFill>
              </a:rPr>
              <a:t>lone pairs)</a:t>
            </a:r>
            <a:endParaRPr lang="en-GB" sz="2000" cap="none" dirty="0"/>
          </a:p>
          <a:p>
            <a:pPr lvl="1"/>
            <a:endParaRPr lang="en-GB" sz="2800" cap="none" dirty="0"/>
          </a:p>
        </p:txBody>
      </p:sp>
      <p:pic>
        <p:nvPicPr>
          <p:cNvPr id="20" name="Picture 19">
            <a:extLst>
              <a:ext uri="{FF2B5EF4-FFF2-40B4-BE49-F238E27FC236}">
                <a16:creationId xmlns:a16="http://schemas.microsoft.com/office/drawing/2014/main" id="{8B7950C3-3AC8-4B3B-90BF-B05CA89D15FC}"/>
              </a:ext>
            </a:extLst>
          </p:cNvPr>
          <p:cNvPicPr>
            <a:picLocks noChangeAspect="1"/>
          </p:cNvPicPr>
          <p:nvPr/>
        </p:nvPicPr>
        <p:blipFill>
          <a:blip r:embed="rId5"/>
          <a:stretch>
            <a:fillRect/>
          </a:stretch>
        </p:blipFill>
        <p:spPr>
          <a:xfrm>
            <a:off x="480117" y="4978966"/>
            <a:ext cx="4251999" cy="1493556"/>
          </a:xfrm>
          <a:prstGeom prst="rect">
            <a:avLst/>
          </a:prstGeom>
        </p:spPr>
      </p:pic>
      <p:sp>
        <p:nvSpPr>
          <p:cNvPr id="21" name="TextBox 20">
            <a:extLst>
              <a:ext uri="{FF2B5EF4-FFF2-40B4-BE49-F238E27FC236}">
                <a16:creationId xmlns:a16="http://schemas.microsoft.com/office/drawing/2014/main" id="{658D1D9C-01DA-4CA8-A0D6-299EA185BBFB}"/>
              </a:ext>
            </a:extLst>
          </p:cNvPr>
          <p:cNvSpPr txBox="1"/>
          <p:nvPr/>
        </p:nvSpPr>
        <p:spPr>
          <a:xfrm>
            <a:off x="1265725" y="6488668"/>
            <a:ext cx="2459712" cy="369332"/>
          </a:xfrm>
          <a:prstGeom prst="rect">
            <a:avLst/>
          </a:prstGeom>
          <a:noFill/>
        </p:spPr>
        <p:txBody>
          <a:bodyPr wrap="none" rtlCol="0">
            <a:spAutoFit/>
          </a:bodyPr>
          <a:lstStyle/>
          <a:p>
            <a:r>
              <a:rPr lang="en-GB" dirty="0"/>
              <a:t>water is POLAR molecule</a:t>
            </a:r>
          </a:p>
        </p:txBody>
      </p:sp>
      <p:sp>
        <p:nvSpPr>
          <p:cNvPr id="23" name="Rectangle 22">
            <a:extLst>
              <a:ext uri="{FF2B5EF4-FFF2-40B4-BE49-F238E27FC236}">
                <a16:creationId xmlns:a16="http://schemas.microsoft.com/office/drawing/2014/main" id="{F22974CE-B71A-4FAB-90E7-52437192D3ED}"/>
              </a:ext>
            </a:extLst>
          </p:cNvPr>
          <p:cNvSpPr/>
          <p:nvPr/>
        </p:nvSpPr>
        <p:spPr>
          <a:xfrm>
            <a:off x="5826642" y="2785730"/>
            <a:ext cx="5914484" cy="809044"/>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Tree>
    <p:extLst>
      <p:ext uri="{BB962C8B-B14F-4D97-AF65-F5344CB8AC3E}">
        <p14:creationId xmlns:p14="http://schemas.microsoft.com/office/powerpoint/2010/main" val="86779503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18"/>
                                        </p:tgtEl>
                                        <p:attrNameLst>
                                          <p:attrName>style.visibility</p:attrName>
                                        </p:attrNameLst>
                                      </p:cBhvr>
                                      <p:to>
                                        <p:strVal val="visible"/>
                                      </p:to>
                                    </p:set>
                                  </p:childTnLst>
                                </p:cTn>
                              </p:par>
                              <p:par>
                                <p:cTn id="11" presetID="1" presetClass="exit" presetSubtype="0" fill="hold" grpId="0" nodeType="withEffect">
                                  <p:stCondLst>
                                    <p:cond delay="0"/>
                                  </p:stCondLst>
                                  <p:childTnLst>
                                    <p:set>
                                      <p:cBhvr>
                                        <p:cTn id="12" dur="1" fill="hold">
                                          <p:stCondLst>
                                            <p:cond delay="0"/>
                                          </p:stCondLst>
                                        </p:cTn>
                                        <p:tgtEl>
                                          <p:spTgt spid="23"/>
                                        </p:tgtEl>
                                        <p:attrNameLst>
                                          <p:attrName>style.visibility</p:attrName>
                                        </p:attrNameLst>
                                      </p:cBhvr>
                                      <p:to>
                                        <p:strVal val="hidden"/>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nodeType="clickEffect">
                                  <p:stCondLst>
                                    <p:cond delay="0"/>
                                  </p:stCondLst>
                                  <p:childTnLst>
                                    <p:set>
                                      <p:cBhvr>
                                        <p:cTn id="16" dur="1" fill="hold">
                                          <p:stCondLst>
                                            <p:cond delay="0"/>
                                          </p:stCondLst>
                                        </p:cTn>
                                        <p:tgtEl>
                                          <p:spTgt spid="20"/>
                                        </p:tgtEl>
                                        <p:attrNameLst>
                                          <p:attrName>style.visibility</p:attrName>
                                        </p:attrNameLst>
                                      </p:cBhvr>
                                      <p:to>
                                        <p:strVal val="visible"/>
                                      </p:to>
                                    </p:set>
                                  </p:childTnLst>
                                </p:cTn>
                              </p:par>
                              <p:par>
                                <p:cTn id="17" presetID="1" presetClass="entr" presetSubtype="0" fill="hold" grpId="0" nodeType="withEffect">
                                  <p:stCondLst>
                                    <p:cond delay="0"/>
                                  </p:stCondLst>
                                  <p:childTnLst>
                                    <p:set>
                                      <p:cBhvr>
                                        <p:cTn id="18" dur="1" fill="hold">
                                          <p:stCondLst>
                                            <p:cond delay="0"/>
                                          </p:stCondLst>
                                        </p:cTn>
                                        <p:tgtEl>
                                          <p:spTgt spid="2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 grpId="0"/>
      <p:bldP spid="23"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464621B-9B3B-4C71-A207-8BF17E9275A2}"/>
              </a:ext>
            </a:extLst>
          </p:cNvPr>
          <p:cNvSpPr>
            <a:spLocks noGrp="1"/>
          </p:cNvSpPr>
          <p:nvPr>
            <p:ph type="title"/>
          </p:nvPr>
        </p:nvSpPr>
        <p:spPr>
          <a:xfrm>
            <a:off x="914400" y="-65294"/>
            <a:ext cx="10364451" cy="995598"/>
          </a:xfrm>
        </p:spPr>
        <p:txBody>
          <a:bodyPr/>
          <a:lstStyle/>
          <a:p>
            <a:r>
              <a:rPr lang="en-GB" dirty="0"/>
              <a:t>Melting and boiling OF WATER</a:t>
            </a:r>
          </a:p>
        </p:txBody>
      </p:sp>
      <p:sp>
        <p:nvSpPr>
          <p:cNvPr id="4" name="Content Placeholder 3">
            <a:extLst>
              <a:ext uri="{FF2B5EF4-FFF2-40B4-BE49-F238E27FC236}">
                <a16:creationId xmlns:a16="http://schemas.microsoft.com/office/drawing/2014/main" id="{7FF1B731-F607-48B8-A8E1-D1F846B4244A}"/>
              </a:ext>
            </a:extLst>
          </p:cNvPr>
          <p:cNvSpPr txBox="1">
            <a:spLocks noGrp="1"/>
          </p:cNvSpPr>
          <p:nvPr>
            <p:ph idx="1"/>
          </p:nvPr>
        </p:nvSpPr>
        <p:spPr>
          <a:xfrm>
            <a:off x="397564" y="872118"/>
            <a:ext cx="11696369" cy="1864806"/>
          </a:xfrm>
          <a:prstGeom prst="rect">
            <a:avLst/>
          </a:prstGeom>
          <a:noFill/>
        </p:spPr>
        <p:txBody>
          <a:bodyPr wrap="square">
            <a:spAutoFit/>
          </a:bodyPr>
          <a:lstStyle/>
          <a:p>
            <a:pPr>
              <a:lnSpc>
                <a:spcPct val="130000"/>
              </a:lnSpc>
            </a:pPr>
            <a:r>
              <a:rPr lang="en-US" sz="2600" b="1" cap="none" dirty="0">
                <a:solidFill>
                  <a:srgbClr val="7030A0"/>
                </a:solidFill>
              </a:rPr>
              <a:t>melting point, </a:t>
            </a:r>
            <a:r>
              <a:rPr lang="en-US" sz="2600" b="1" cap="none" dirty="0" err="1">
                <a:solidFill>
                  <a:srgbClr val="7030A0"/>
                </a:solidFill>
              </a:rPr>
              <a:t>mp</a:t>
            </a:r>
            <a:r>
              <a:rPr lang="en-US" sz="2600" b="1" cap="none" dirty="0">
                <a:solidFill>
                  <a:srgbClr val="7030A0"/>
                </a:solidFill>
              </a:rPr>
              <a:t> </a:t>
            </a:r>
            <a:r>
              <a:rPr lang="en-US" sz="2600" b="1" cap="none" dirty="0">
                <a:solidFill>
                  <a:srgbClr val="202124"/>
                </a:solidFill>
              </a:rPr>
              <a:t>- </a:t>
            </a:r>
            <a:r>
              <a:rPr lang="en-US" sz="2600" cap="none" dirty="0">
                <a:solidFill>
                  <a:srgbClr val="202124"/>
                </a:solidFill>
              </a:rPr>
              <a:t>the </a:t>
            </a:r>
            <a:r>
              <a:rPr lang="en-US" sz="2600" i="0" cap="none" dirty="0">
                <a:solidFill>
                  <a:srgbClr val="202124"/>
                </a:solidFill>
                <a:effectLst/>
              </a:rPr>
              <a:t>constant temperature at which a solid changes into liquid  </a:t>
            </a:r>
          </a:p>
          <a:p>
            <a:pPr>
              <a:lnSpc>
                <a:spcPct val="130000"/>
              </a:lnSpc>
            </a:pPr>
            <a:r>
              <a:rPr lang="en-US" sz="2600" b="1" cap="none" dirty="0">
                <a:solidFill>
                  <a:srgbClr val="00B050"/>
                </a:solidFill>
              </a:rPr>
              <a:t>b</a:t>
            </a:r>
            <a:r>
              <a:rPr lang="en-US" sz="2600" b="1" i="0" cap="none" dirty="0">
                <a:solidFill>
                  <a:srgbClr val="00B050"/>
                </a:solidFill>
                <a:effectLst/>
              </a:rPr>
              <a:t>oiling point, bp </a:t>
            </a:r>
            <a:r>
              <a:rPr lang="en-US" sz="2600" b="0" i="0" cap="none" dirty="0">
                <a:solidFill>
                  <a:srgbClr val="202124"/>
                </a:solidFill>
                <a:effectLst/>
              </a:rPr>
              <a:t>- </a:t>
            </a:r>
            <a:r>
              <a:rPr lang="en-US" sz="2600" cap="none" dirty="0">
                <a:solidFill>
                  <a:srgbClr val="202124"/>
                </a:solidFill>
              </a:rPr>
              <a:t>t</a:t>
            </a:r>
            <a:r>
              <a:rPr lang="en-US" sz="2600" b="0" i="0" cap="none" dirty="0">
                <a:solidFill>
                  <a:srgbClr val="202124"/>
                </a:solidFill>
                <a:effectLst/>
              </a:rPr>
              <a:t>he constant temperature at which a liquid changes into gas</a:t>
            </a:r>
          </a:p>
          <a:p>
            <a:pPr>
              <a:lnSpc>
                <a:spcPct val="130000"/>
              </a:lnSpc>
            </a:pPr>
            <a:r>
              <a:rPr lang="en-US" sz="2600" cap="none" dirty="0">
                <a:solidFill>
                  <a:srgbClr val="202124"/>
                </a:solidFill>
              </a:rPr>
              <a:t>depend on </a:t>
            </a:r>
            <a:r>
              <a:rPr lang="en-US" sz="2600" cap="none" dirty="0">
                <a:solidFill>
                  <a:srgbClr val="FF0000"/>
                </a:solidFill>
              </a:rPr>
              <a:t>intermolecular forces</a:t>
            </a:r>
            <a:endParaRPr lang="en-GB" sz="2600" cap="none" dirty="0">
              <a:solidFill>
                <a:srgbClr val="FF0000"/>
              </a:solidFill>
            </a:endParaRPr>
          </a:p>
        </p:txBody>
      </p:sp>
      <p:graphicFrame>
        <p:nvGraphicFramePr>
          <p:cNvPr id="5" name="Table 5">
            <a:extLst>
              <a:ext uri="{FF2B5EF4-FFF2-40B4-BE49-F238E27FC236}">
                <a16:creationId xmlns:a16="http://schemas.microsoft.com/office/drawing/2014/main" id="{9444A125-1879-41D1-86DB-A1A0FE3541E8}"/>
              </a:ext>
            </a:extLst>
          </p:cNvPr>
          <p:cNvGraphicFramePr>
            <a:graphicFrameLocks noGrp="1"/>
          </p:cNvGraphicFramePr>
          <p:nvPr>
            <p:extLst>
              <p:ext uri="{D42A27DB-BD31-4B8C-83A1-F6EECF244321}">
                <p14:modId xmlns:p14="http://schemas.microsoft.com/office/powerpoint/2010/main" val="2334426497"/>
              </p:ext>
            </p:extLst>
          </p:nvPr>
        </p:nvGraphicFramePr>
        <p:xfrm>
          <a:off x="241825" y="3188645"/>
          <a:ext cx="4888596" cy="2237525"/>
        </p:xfrm>
        <a:graphic>
          <a:graphicData uri="http://schemas.openxmlformats.org/drawingml/2006/table">
            <a:tbl>
              <a:tblPr firstRow="1" bandRow="1">
                <a:tableStyleId>{5C22544A-7EE6-4342-B048-85BDC9FD1C3A}</a:tableStyleId>
              </a:tblPr>
              <a:tblGrid>
                <a:gridCol w="1629532">
                  <a:extLst>
                    <a:ext uri="{9D8B030D-6E8A-4147-A177-3AD203B41FA5}">
                      <a16:colId xmlns:a16="http://schemas.microsoft.com/office/drawing/2014/main" val="4040939061"/>
                    </a:ext>
                  </a:extLst>
                </a:gridCol>
                <a:gridCol w="1629532">
                  <a:extLst>
                    <a:ext uri="{9D8B030D-6E8A-4147-A177-3AD203B41FA5}">
                      <a16:colId xmlns:a16="http://schemas.microsoft.com/office/drawing/2014/main" val="572026415"/>
                    </a:ext>
                  </a:extLst>
                </a:gridCol>
                <a:gridCol w="1629532">
                  <a:extLst>
                    <a:ext uri="{9D8B030D-6E8A-4147-A177-3AD203B41FA5}">
                      <a16:colId xmlns:a16="http://schemas.microsoft.com/office/drawing/2014/main" val="4125685539"/>
                    </a:ext>
                  </a:extLst>
                </a:gridCol>
              </a:tblGrid>
              <a:tr h="447505">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err="1"/>
                        <a:t>mp</a:t>
                      </a:r>
                      <a:r>
                        <a:rPr lang="en-GB" dirty="0"/>
                        <a:t>, °C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bp, °C</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2977714"/>
                  </a:ext>
                </a:extLst>
              </a:tr>
              <a:tr h="447505">
                <a:tc>
                  <a:txBody>
                    <a:bodyPr/>
                    <a:lstStyle/>
                    <a:p>
                      <a:r>
                        <a:rPr lang="en-GB" dirty="0"/>
                        <a:t>H</a:t>
                      </a:r>
                      <a:r>
                        <a:rPr lang="en-GB" baseline="-25000" dirty="0"/>
                        <a:t>2</a:t>
                      </a:r>
                      <a:r>
                        <a:rPr lang="en-GB" dirty="0"/>
                        <a:t>O</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endParaRPr lang="en-GB"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241800000"/>
                  </a:ext>
                </a:extLst>
              </a:tr>
              <a:tr h="447505">
                <a:tc>
                  <a:txBody>
                    <a:bodyPr/>
                    <a:lstStyle/>
                    <a:p>
                      <a:r>
                        <a:rPr lang="en-GB" dirty="0"/>
                        <a:t>H</a:t>
                      </a:r>
                      <a:r>
                        <a:rPr lang="en-GB" baseline="-25000" dirty="0"/>
                        <a:t>2</a:t>
                      </a:r>
                      <a:r>
                        <a:rPr lang="en-GB" dirty="0"/>
                        <a:t>S</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-84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-60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811602121"/>
                  </a:ext>
                </a:extLst>
              </a:tr>
              <a:tr h="447505">
                <a:tc>
                  <a:txBody>
                    <a:bodyPr/>
                    <a:lstStyle/>
                    <a:p>
                      <a:r>
                        <a:rPr lang="en-GB" dirty="0"/>
                        <a:t>H</a:t>
                      </a:r>
                      <a:r>
                        <a:rPr lang="en-GB" baseline="-25000" dirty="0"/>
                        <a:t>2</a:t>
                      </a:r>
                      <a:r>
                        <a:rPr lang="en-GB" dirty="0"/>
                        <a:t>Se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-66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-41</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120000704"/>
                  </a:ext>
                </a:extLst>
              </a:tr>
              <a:tr h="447505">
                <a:tc>
                  <a:txBody>
                    <a:bodyPr/>
                    <a:lstStyle/>
                    <a:p>
                      <a:r>
                        <a:rPr lang="en-GB" dirty="0"/>
                        <a:t>H</a:t>
                      </a:r>
                      <a:r>
                        <a:rPr lang="en-GB" baseline="-25000" dirty="0"/>
                        <a:t>2</a:t>
                      </a:r>
                      <a:r>
                        <a:rPr lang="en-GB" dirty="0"/>
                        <a:t>Te</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-49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r>
                        <a:rPr lang="en-GB" dirty="0"/>
                        <a:t>-2</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67005502"/>
                  </a:ext>
                </a:extLst>
              </a:tr>
            </a:tbl>
          </a:graphicData>
        </a:graphic>
      </p:graphicFrame>
      <p:sp>
        <p:nvSpPr>
          <p:cNvPr id="15" name="TextBox 14">
            <a:extLst>
              <a:ext uri="{FF2B5EF4-FFF2-40B4-BE49-F238E27FC236}">
                <a16:creationId xmlns:a16="http://schemas.microsoft.com/office/drawing/2014/main" id="{9D95A1FE-9395-4881-8BC9-AAA7057218A5}"/>
              </a:ext>
            </a:extLst>
          </p:cNvPr>
          <p:cNvSpPr txBox="1"/>
          <p:nvPr/>
        </p:nvSpPr>
        <p:spPr>
          <a:xfrm>
            <a:off x="5141839" y="3552217"/>
            <a:ext cx="699230" cy="523220"/>
          </a:xfrm>
          <a:prstGeom prst="rect">
            <a:avLst/>
          </a:prstGeom>
          <a:noFill/>
        </p:spPr>
        <p:txBody>
          <a:bodyPr wrap="square" rtlCol="0">
            <a:spAutoFit/>
          </a:bodyPr>
          <a:lstStyle/>
          <a:p>
            <a:r>
              <a:rPr lang="en-GB" sz="2800" b="1" dirty="0">
                <a:solidFill>
                  <a:srgbClr val="7030A0"/>
                </a:solidFill>
                <a:cs typeface="Calibri" panose="020F0502020204030204" pitchFamily="34" charset="0"/>
              </a:rPr>
              <a:t>???</a:t>
            </a:r>
          </a:p>
        </p:txBody>
      </p:sp>
      <p:cxnSp>
        <p:nvCxnSpPr>
          <p:cNvPr id="16" name="Straight Arrow Connector 15">
            <a:extLst>
              <a:ext uri="{FF2B5EF4-FFF2-40B4-BE49-F238E27FC236}">
                <a16:creationId xmlns:a16="http://schemas.microsoft.com/office/drawing/2014/main" id="{9B969ED2-2809-48AD-8EFF-6BF14F49D452}"/>
              </a:ext>
            </a:extLst>
          </p:cNvPr>
          <p:cNvCxnSpPr>
            <a:cxnSpLocks/>
          </p:cNvCxnSpPr>
          <p:nvPr/>
        </p:nvCxnSpPr>
        <p:spPr>
          <a:xfrm>
            <a:off x="5432102" y="4079517"/>
            <a:ext cx="0" cy="1258027"/>
          </a:xfrm>
          <a:prstGeom prst="straightConnector1">
            <a:avLst/>
          </a:prstGeom>
          <a:ln w="28575">
            <a:solidFill>
              <a:srgbClr val="7030A0"/>
            </a:solidFill>
            <a:tailEnd type="triangle"/>
          </a:ln>
        </p:spPr>
        <p:style>
          <a:lnRef idx="1">
            <a:schemeClr val="accent1"/>
          </a:lnRef>
          <a:fillRef idx="0">
            <a:schemeClr val="accent1"/>
          </a:fillRef>
          <a:effectRef idx="0">
            <a:schemeClr val="accent1"/>
          </a:effectRef>
          <a:fontRef idx="minor">
            <a:schemeClr val="tx1"/>
          </a:fontRef>
        </p:style>
      </p:cxnSp>
      <p:sp>
        <p:nvSpPr>
          <p:cNvPr id="18" name="TextBox 17">
            <a:extLst>
              <a:ext uri="{FF2B5EF4-FFF2-40B4-BE49-F238E27FC236}">
                <a16:creationId xmlns:a16="http://schemas.microsoft.com/office/drawing/2014/main" id="{A1AC387E-EC99-4EA2-859D-EE067046EFDE}"/>
              </a:ext>
            </a:extLst>
          </p:cNvPr>
          <p:cNvSpPr txBox="1"/>
          <p:nvPr/>
        </p:nvSpPr>
        <p:spPr>
          <a:xfrm>
            <a:off x="203223" y="5510108"/>
            <a:ext cx="11425841" cy="523220"/>
          </a:xfrm>
          <a:prstGeom prst="rect">
            <a:avLst/>
          </a:prstGeom>
          <a:noFill/>
        </p:spPr>
        <p:txBody>
          <a:bodyPr wrap="square" rtlCol="0">
            <a:spAutoFit/>
          </a:bodyPr>
          <a:lstStyle/>
          <a:p>
            <a:r>
              <a:rPr lang="en-GB" sz="2800" dirty="0">
                <a:solidFill>
                  <a:srgbClr val="0070C0"/>
                </a:solidFill>
                <a:cs typeface="Calibri" panose="020F0502020204030204" pitchFamily="34" charset="0"/>
              </a:rPr>
              <a:t>polar molecules</a:t>
            </a:r>
          </a:p>
        </p:txBody>
      </p:sp>
      <p:pic>
        <p:nvPicPr>
          <p:cNvPr id="21" name="Picture 20">
            <a:extLst>
              <a:ext uri="{FF2B5EF4-FFF2-40B4-BE49-F238E27FC236}">
                <a16:creationId xmlns:a16="http://schemas.microsoft.com/office/drawing/2014/main" id="{9FDB1062-F0E6-4622-B050-6310A1391097}"/>
              </a:ext>
            </a:extLst>
          </p:cNvPr>
          <p:cNvPicPr>
            <a:picLocks noChangeAspect="1"/>
          </p:cNvPicPr>
          <p:nvPr/>
        </p:nvPicPr>
        <p:blipFill>
          <a:blip r:embed="rId3"/>
          <a:stretch>
            <a:fillRect/>
          </a:stretch>
        </p:blipFill>
        <p:spPr>
          <a:xfrm>
            <a:off x="5916145" y="2105421"/>
            <a:ext cx="5769035" cy="3828875"/>
          </a:xfrm>
          <a:prstGeom prst="rect">
            <a:avLst/>
          </a:prstGeom>
        </p:spPr>
      </p:pic>
      <p:sp>
        <p:nvSpPr>
          <p:cNvPr id="22" name="TextBox 21">
            <a:extLst>
              <a:ext uri="{FF2B5EF4-FFF2-40B4-BE49-F238E27FC236}">
                <a16:creationId xmlns:a16="http://schemas.microsoft.com/office/drawing/2014/main" id="{9902AE05-D1BB-44F4-8AF6-22A89F9FB2C4}"/>
              </a:ext>
            </a:extLst>
          </p:cNvPr>
          <p:cNvSpPr txBox="1"/>
          <p:nvPr/>
        </p:nvSpPr>
        <p:spPr>
          <a:xfrm rot="16200000">
            <a:off x="5125017" y="4486577"/>
            <a:ext cx="936475" cy="369332"/>
          </a:xfrm>
          <a:prstGeom prst="rect">
            <a:avLst/>
          </a:prstGeom>
          <a:noFill/>
        </p:spPr>
        <p:txBody>
          <a:bodyPr wrap="none" rtlCol="0">
            <a:spAutoFit/>
          </a:bodyPr>
          <a:lstStyle/>
          <a:p>
            <a:r>
              <a:rPr lang="en-GB" dirty="0"/>
              <a:t>increase</a:t>
            </a:r>
          </a:p>
        </p:txBody>
      </p:sp>
      <p:pic>
        <p:nvPicPr>
          <p:cNvPr id="29" name="Picture 28">
            <a:extLst>
              <a:ext uri="{FF2B5EF4-FFF2-40B4-BE49-F238E27FC236}">
                <a16:creationId xmlns:a16="http://schemas.microsoft.com/office/drawing/2014/main" id="{AF89282F-AF3F-47BA-B410-534A691F8483}"/>
              </a:ext>
            </a:extLst>
          </p:cNvPr>
          <p:cNvPicPr>
            <a:picLocks noChangeAspect="1"/>
          </p:cNvPicPr>
          <p:nvPr/>
        </p:nvPicPr>
        <p:blipFill>
          <a:blip r:embed="rId4"/>
          <a:stretch>
            <a:fillRect/>
          </a:stretch>
        </p:blipFill>
        <p:spPr>
          <a:xfrm>
            <a:off x="7204172" y="2534411"/>
            <a:ext cx="1233377" cy="2005063"/>
          </a:xfrm>
          <a:prstGeom prst="rect">
            <a:avLst/>
          </a:prstGeom>
        </p:spPr>
      </p:pic>
      <p:grpSp>
        <p:nvGrpSpPr>
          <p:cNvPr id="30" name="Group 29">
            <a:extLst>
              <a:ext uri="{FF2B5EF4-FFF2-40B4-BE49-F238E27FC236}">
                <a16:creationId xmlns:a16="http://schemas.microsoft.com/office/drawing/2014/main" id="{030FD282-FCF6-4279-9BE0-EB09BEFC87A5}"/>
              </a:ext>
            </a:extLst>
          </p:cNvPr>
          <p:cNvGrpSpPr/>
          <p:nvPr/>
        </p:nvGrpSpPr>
        <p:grpSpPr>
          <a:xfrm>
            <a:off x="2031967" y="2582408"/>
            <a:ext cx="6354954" cy="1977464"/>
            <a:chOff x="2031967" y="2582408"/>
            <a:chExt cx="6354954" cy="1977464"/>
          </a:xfrm>
        </p:grpSpPr>
        <p:grpSp>
          <p:nvGrpSpPr>
            <p:cNvPr id="24" name="Group 23">
              <a:extLst>
                <a:ext uri="{FF2B5EF4-FFF2-40B4-BE49-F238E27FC236}">
                  <a16:creationId xmlns:a16="http://schemas.microsoft.com/office/drawing/2014/main" id="{ADC811FD-5723-4400-A3A1-78C402BCC2E7}"/>
                </a:ext>
              </a:extLst>
            </p:cNvPr>
            <p:cNvGrpSpPr/>
            <p:nvPr/>
          </p:nvGrpSpPr>
          <p:grpSpPr>
            <a:xfrm>
              <a:off x="2031967" y="3669115"/>
              <a:ext cx="2132329" cy="321690"/>
              <a:chOff x="2031967" y="3669115"/>
              <a:chExt cx="2132329" cy="321690"/>
            </a:xfrm>
          </p:grpSpPr>
          <p:pic>
            <p:nvPicPr>
              <p:cNvPr id="17" name="Picture 16">
                <a:extLst>
                  <a:ext uri="{FF2B5EF4-FFF2-40B4-BE49-F238E27FC236}">
                    <a16:creationId xmlns:a16="http://schemas.microsoft.com/office/drawing/2014/main" id="{CF1264DE-FF0B-40BC-9140-6EC04A1DCD5A}"/>
                  </a:ext>
                </a:extLst>
              </p:cNvPr>
              <p:cNvPicPr>
                <a:picLocks noChangeAspect="1"/>
              </p:cNvPicPr>
              <p:nvPr/>
            </p:nvPicPr>
            <p:blipFill rotWithShape="1">
              <a:blip r:embed="rId5"/>
              <a:srcRect l="34222" t="22005" r="58862" b="65107"/>
              <a:stretch/>
            </p:blipFill>
            <p:spPr>
              <a:xfrm>
                <a:off x="2031967" y="3669115"/>
                <a:ext cx="350581" cy="308153"/>
              </a:xfrm>
              <a:prstGeom prst="rect">
                <a:avLst/>
              </a:prstGeom>
            </p:spPr>
          </p:pic>
          <p:pic>
            <p:nvPicPr>
              <p:cNvPr id="23" name="Picture 22">
                <a:extLst>
                  <a:ext uri="{FF2B5EF4-FFF2-40B4-BE49-F238E27FC236}">
                    <a16:creationId xmlns:a16="http://schemas.microsoft.com/office/drawing/2014/main" id="{C7FC23B5-B901-4315-BCC0-4403859CDBE3}"/>
                  </a:ext>
                </a:extLst>
              </p:cNvPr>
              <p:cNvPicPr>
                <a:picLocks noChangeAspect="1"/>
              </p:cNvPicPr>
              <p:nvPr/>
            </p:nvPicPr>
            <p:blipFill rotWithShape="1">
              <a:blip r:embed="rId5"/>
              <a:srcRect l="68967" t="22005" r="19708" b="64759"/>
              <a:stretch/>
            </p:blipFill>
            <p:spPr>
              <a:xfrm>
                <a:off x="3590213" y="3674336"/>
                <a:ext cx="574083" cy="316469"/>
              </a:xfrm>
              <a:prstGeom prst="rect">
                <a:avLst/>
              </a:prstGeom>
            </p:spPr>
          </p:pic>
        </p:grpSp>
        <p:pic>
          <p:nvPicPr>
            <p:cNvPr id="27" name="Picture 26">
              <a:extLst>
                <a:ext uri="{FF2B5EF4-FFF2-40B4-BE49-F238E27FC236}">
                  <a16:creationId xmlns:a16="http://schemas.microsoft.com/office/drawing/2014/main" id="{0531E33D-9E41-4A6F-867C-340CA8A1728A}"/>
                </a:ext>
              </a:extLst>
            </p:cNvPr>
            <p:cNvPicPr>
              <a:picLocks noChangeAspect="1"/>
            </p:cNvPicPr>
            <p:nvPr/>
          </p:nvPicPr>
          <p:blipFill rotWithShape="1">
            <a:blip r:embed="rId3"/>
            <a:srcRect l="21978" t="12403" r="56643" b="35950"/>
            <a:stretch/>
          </p:blipFill>
          <p:spPr>
            <a:xfrm>
              <a:off x="7153544" y="2582408"/>
              <a:ext cx="1233377" cy="1977464"/>
            </a:xfrm>
            <a:prstGeom prst="rect">
              <a:avLst/>
            </a:prstGeom>
          </p:spPr>
        </p:pic>
      </p:grpSp>
      <p:sp>
        <p:nvSpPr>
          <p:cNvPr id="31" name="TextBox 30">
            <a:extLst>
              <a:ext uri="{FF2B5EF4-FFF2-40B4-BE49-F238E27FC236}">
                <a16:creationId xmlns:a16="http://schemas.microsoft.com/office/drawing/2014/main" id="{DD6A7D3A-2E6F-4B67-AFF0-93F30AC17145}"/>
              </a:ext>
            </a:extLst>
          </p:cNvPr>
          <p:cNvSpPr txBox="1"/>
          <p:nvPr/>
        </p:nvSpPr>
        <p:spPr>
          <a:xfrm>
            <a:off x="259339" y="5974145"/>
            <a:ext cx="11425841" cy="523220"/>
          </a:xfrm>
          <a:prstGeom prst="rect">
            <a:avLst/>
          </a:prstGeom>
          <a:noFill/>
        </p:spPr>
        <p:txBody>
          <a:bodyPr wrap="square" rtlCol="0">
            <a:spAutoFit/>
          </a:bodyPr>
          <a:lstStyle/>
          <a:p>
            <a:r>
              <a:rPr lang="en-GB" sz="2800" dirty="0">
                <a:solidFill>
                  <a:srgbClr val="0070C0"/>
                </a:solidFill>
                <a:cs typeface="Calibri" panose="020F0502020204030204" pitchFamily="34" charset="0"/>
              </a:rPr>
              <a:t>IMF: dipole-dipole + London Dispersion</a:t>
            </a:r>
          </a:p>
        </p:txBody>
      </p:sp>
      <p:sp>
        <p:nvSpPr>
          <p:cNvPr id="32" name="TextBox 31">
            <a:extLst>
              <a:ext uri="{FF2B5EF4-FFF2-40B4-BE49-F238E27FC236}">
                <a16:creationId xmlns:a16="http://schemas.microsoft.com/office/drawing/2014/main" id="{6A1C41D5-7D56-4596-879B-C321421122A1}"/>
              </a:ext>
            </a:extLst>
          </p:cNvPr>
          <p:cNvSpPr txBox="1"/>
          <p:nvPr/>
        </p:nvSpPr>
        <p:spPr>
          <a:xfrm>
            <a:off x="3738443" y="6376406"/>
            <a:ext cx="7478906" cy="523220"/>
          </a:xfrm>
          <a:prstGeom prst="rect">
            <a:avLst/>
          </a:prstGeom>
          <a:noFill/>
        </p:spPr>
        <p:txBody>
          <a:bodyPr wrap="square" rtlCol="0">
            <a:spAutoFit/>
          </a:bodyPr>
          <a:lstStyle/>
          <a:p>
            <a:r>
              <a:rPr lang="en-GB" sz="2800" dirty="0">
                <a:solidFill>
                  <a:srgbClr val="0070C0"/>
                </a:solidFill>
                <a:cs typeface="Calibri" panose="020F0502020204030204" pitchFamily="34" charset="0"/>
              </a:rPr>
              <a:t>because of </a:t>
            </a:r>
            <a:r>
              <a:rPr lang="en-GB" sz="2800" b="1" dirty="0">
                <a:solidFill>
                  <a:srgbClr val="0070C0"/>
                </a:solidFill>
                <a:cs typeface="Calibri" panose="020F0502020204030204" pitchFamily="34" charset="0"/>
              </a:rPr>
              <a:t>HYDROGEN BONDS </a:t>
            </a:r>
            <a:r>
              <a:rPr lang="en-GB" sz="2800" dirty="0">
                <a:solidFill>
                  <a:srgbClr val="0070C0"/>
                </a:solidFill>
                <a:cs typeface="Calibri" panose="020F0502020204030204" pitchFamily="34" charset="0"/>
              </a:rPr>
              <a:t>in water</a:t>
            </a:r>
            <a:r>
              <a:rPr lang="en-GB" sz="2800" b="1" dirty="0">
                <a:solidFill>
                  <a:srgbClr val="0070C0"/>
                </a:solidFill>
                <a:cs typeface="Calibri" panose="020F0502020204030204" pitchFamily="34" charset="0"/>
              </a:rPr>
              <a:t> </a:t>
            </a:r>
            <a:r>
              <a:rPr lang="en-GB" sz="2800" dirty="0">
                <a:solidFill>
                  <a:srgbClr val="0070C0"/>
                </a:solidFill>
                <a:cs typeface="Calibri" panose="020F0502020204030204" pitchFamily="34" charset="0"/>
              </a:rPr>
              <a:t>!!! </a:t>
            </a:r>
          </a:p>
        </p:txBody>
      </p:sp>
    </p:spTree>
    <p:extLst>
      <p:ext uri="{BB962C8B-B14F-4D97-AF65-F5344CB8AC3E}">
        <p14:creationId xmlns:p14="http://schemas.microsoft.com/office/powerpoint/2010/main" val="135949463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1"/>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3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P spid="32"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 name="TextBox 22">
            <a:extLst>
              <a:ext uri="{FF2B5EF4-FFF2-40B4-BE49-F238E27FC236}">
                <a16:creationId xmlns:a16="http://schemas.microsoft.com/office/drawing/2014/main" id="{E62F6F37-4A34-408E-9E15-6C8560D0878F}"/>
              </a:ext>
            </a:extLst>
          </p:cNvPr>
          <p:cNvSpPr txBox="1"/>
          <p:nvPr/>
        </p:nvSpPr>
        <p:spPr>
          <a:xfrm>
            <a:off x="425091" y="2265814"/>
            <a:ext cx="1804661" cy="523220"/>
          </a:xfrm>
          <a:prstGeom prst="rect">
            <a:avLst/>
          </a:prstGeom>
          <a:noFill/>
        </p:spPr>
        <p:txBody>
          <a:bodyPr wrap="none" rtlCol="0">
            <a:spAutoFit/>
          </a:bodyPr>
          <a:lstStyle/>
          <a:p>
            <a:r>
              <a:rPr lang="en-GB" sz="2800" dirty="0">
                <a:solidFill>
                  <a:srgbClr val="FF0000"/>
                </a:solidFill>
              </a:rPr>
              <a:t>tetrahedral</a:t>
            </a:r>
          </a:p>
        </p:txBody>
      </p:sp>
      <p:sp>
        <p:nvSpPr>
          <p:cNvPr id="58" name="TextBox 57">
            <a:extLst>
              <a:ext uri="{FF2B5EF4-FFF2-40B4-BE49-F238E27FC236}">
                <a16:creationId xmlns:a16="http://schemas.microsoft.com/office/drawing/2014/main" id="{AB0ECC63-53BB-47CC-978A-39EF3C5298EA}"/>
              </a:ext>
            </a:extLst>
          </p:cNvPr>
          <p:cNvSpPr txBox="1"/>
          <p:nvPr/>
        </p:nvSpPr>
        <p:spPr>
          <a:xfrm>
            <a:off x="6600056" y="6546759"/>
            <a:ext cx="5695339" cy="415498"/>
          </a:xfrm>
          <a:prstGeom prst="rect">
            <a:avLst/>
          </a:prstGeom>
          <a:noFill/>
        </p:spPr>
        <p:txBody>
          <a:bodyPr wrap="square">
            <a:spAutoFit/>
          </a:bodyPr>
          <a:lstStyle/>
          <a:p>
            <a:r>
              <a:rPr lang="en-GB" sz="700" dirty="0"/>
              <a:t>https://chem.libretexts.org/Courses/Sacramento_City_College/SCC%3A_Chem_309_-_General_Organic_and_Biochemistry_(Bennett)/Text/07._States_of_Matter_and_the_Gas_Laws/7.2%3A_Solids%2C_Liquids%2C_and_Gases</a:t>
            </a:r>
          </a:p>
        </p:txBody>
      </p:sp>
      <p:sp>
        <p:nvSpPr>
          <p:cNvPr id="57" name="TextBox 56">
            <a:extLst>
              <a:ext uri="{FF2B5EF4-FFF2-40B4-BE49-F238E27FC236}">
                <a16:creationId xmlns:a16="http://schemas.microsoft.com/office/drawing/2014/main" id="{D305A6A2-E2A2-4BA0-87CA-6BEC9E9FF780}"/>
              </a:ext>
            </a:extLst>
          </p:cNvPr>
          <p:cNvSpPr txBox="1"/>
          <p:nvPr/>
        </p:nvSpPr>
        <p:spPr>
          <a:xfrm>
            <a:off x="3691345" y="3335159"/>
            <a:ext cx="3002745" cy="954107"/>
          </a:xfrm>
          <a:prstGeom prst="rect">
            <a:avLst/>
          </a:prstGeom>
          <a:noFill/>
        </p:spPr>
        <p:txBody>
          <a:bodyPr wrap="none" rtlCol="0">
            <a:spAutoFit/>
          </a:bodyPr>
          <a:lstStyle/>
          <a:p>
            <a:r>
              <a:rPr lang="en-GB" sz="2800" dirty="0">
                <a:solidFill>
                  <a:srgbClr val="99CC00"/>
                </a:solidFill>
              </a:rPr>
              <a:t>2 donor H bonds</a:t>
            </a:r>
          </a:p>
          <a:p>
            <a:r>
              <a:rPr lang="en-GB" sz="2800" dirty="0">
                <a:solidFill>
                  <a:srgbClr val="FFC000"/>
                </a:solidFill>
              </a:rPr>
              <a:t>2 acceptor H bonds</a:t>
            </a:r>
          </a:p>
        </p:txBody>
      </p:sp>
      <p:sp>
        <p:nvSpPr>
          <p:cNvPr id="60" name="TextBox 59">
            <a:extLst>
              <a:ext uri="{FF2B5EF4-FFF2-40B4-BE49-F238E27FC236}">
                <a16:creationId xmlns:a16="http://schemas.microsoft.com/office/drawing/2014/main" id="{555F73CE-B74F-41FD-903C-7DF597E61FCB}"/>
              </a:ext>
            </a:extLst>
          </p:cNvPr>
          <p:cNvSpPr txBox="1"/>
          <p:nvPr/>
        </p:nvSpPr>
        <p:spPr>
          <a:xfrm>
            <a:off x="6600056" y="5816923"/>
            <a:ext cx="5271828" cy="523220"/>
          </a:xfrm>
          <a:prstGeom prst="rect">
            <a:avLst/>
          </a:prstGeom>
          <a:noFill/>
        </p:spPr>
        <p:txBody>
          <a:bodyPr wrap="none" rtlCol="0">
            <a:spAutoFit/>
          </a:bodyPr>
          <a:lstStyle/>
          <a:p>
            <a:r>
              <a:rPr lang="en-GB" sz="2800" dirty="0">
                <a:solidFill>
                  <a:srgbClr val="0000FF"/>
                </a:solidFill>
              </a:rPr>
              <a:t>Liquid 2-3 H bonds at a given time </a:t>
            </a:r>
          </a:p>
        </p:txBody>
      </p:sp>
      <p:sp>
        <p:nvSpPr>
          <p:cNvPr id="39" name="TextBox 38">
            <a:extLst>
              <a:ext uri="{FF2B5EF4-FFF2-40B4-BE49-F238E27FC236}">
                <a16:creationId xmlns:a16="http://schemas.microsoft.com/office/drawing/2014/main" id="{7869EA4B-93AD-41A5-ACB2-1F026A18614B}"/>
              </a:ext>
            </a:extLst>
          </p:cNvPr>
          <p:cNvSpPr txBox="1"/>
          <p:nvPr/>
        </p:nvSpPr>
        <p:spPr>
          <a:xfrm>
            <a:off x="54157" y="743556"/>
            <a:ext cx="12241238" cy="1140825"/>
          </a:xfrm>
          <a:prstGeom prst="rect">
            <a:avLst/>
          </a:prstGeom>
          <a:noFill/>
        </p:spPr>
        <p:txBody>
          <a:bodyPr wrap="square" rtlCol="0">
            <a:spAutoFit/>
          </a:bodyPr>
          <a:lstStyle/>
          <a:p>
            <a:pPr>
              <a:lnSpc>
                <a:spcPct val="150000"/>
              </a:lnSpc>
            </a:pPr>
            <a:r>
              <a:rPr lang="en-GB" sz="2400" b="1" dirty="0">
                <a:solidFill>
                  <a:srgbClr val="0000FF"/>
                </a:solidFill>
                <a:cs typeface="Calibri" panose="020F0502020204030204" pitchFamily="34" charset="0"/>
              </a:rPr>
              <a:t>Hydrogen bond is a type of IMF formed between H atom attached to highly electronegative atom (O, N, F) in one molecule and lone pair on the electronegative atom in other molecule.</a:t>
            </a:r>
            <a:endParaRPr lang="en-GB" sz="2400" dirty="0"/>
          </a:p>
        </p:txBody>
      </p:sp>
      <p:sp>
        <p:nvSpPr>
          <p:cNvPr id="40" name="TextBox 39">
            <a:extLst>
              <a:ext uri="{FF2B5EF4-FFF2-40B4-BE49-F238E27FC236}">
                <a16:creationId xmlns:a16="http://schemas.microsoft.com/office/drawing/2014/main" id="{85C4B261-7153-446B-BF52-E04554188E51}"/>
              </a:ext>
            </a:extLst>
          </p:cNvPr>
          <p:cNvSpPr txBox="1"/>
          <p:nvPr/>
        </p:nvSpPr>
        <p:spPr>
          <a:xfrm>
            <a:off x="6757605" y="2186185"/>
            <a:ext cx="5380239" cy="3892348"/>
          </a:xfrm>
          <a:prstGeom prst="rect">
            <a:avLst/>
          </a:prstGeom>
          <a:noFill/>
        </p:spPr>
        <p:txBody>
          <a:bodyPr wrap="square" rtlCol="0">
            <a:spAutoFit/>
          </a:bodyPr>
          <a:lstStyle/>
          <a:p>
            <a:pPr>
              <a:lnSpc>
                <a:spcPct val="130000"/>
              </a:lnSpc>
            </a:pPr>
            <a:r>
              <a:rPr lang="en-GB" sz="2400" b="1" dirty="0">
                <a:cs typeface="Calibri" panose="020F0502020204030204" pitchFamily="34" charset="0"/>
              </a:rPr>
              <a:t>How does it form? </a:t>
            </a:r>
            <a:r>
              <a:rPr lang="en-GB" sz="2400" dirty="0">
                <a:cs typeface="Calibri" panose="020F0502020204030204" pitchFamily="34" charset="0"/>
              </a:rPr>
              <a:t>– O-H bond is polar; the electronegative O pulls the electrons from H creating a large </a:t>
            </a:r>
            <a:r>
              <a:rPr lang="en-GB" sz="2400" dirty="0">
                <a:solidFill>
                  <a:srgbClr val="0070C0"/>
                </a:solidFill>
                <a:cs typeface="Calibri" panose="020F0502020204030204" pitchFamily="34" charset="0"/>
                <a:sym typeface="Symbol" panose="05050102010706020507" pitchFamily="18" charset="2"/>
              </a:rPr>
              <a:t>+</a:t>
            </a:r>
            <a:r>
              <a:rPr lang="en-GB" sz="2400" dirty="0">
                <a:cs typeface="Calibri" panose="020F0502020204030204" pitchFamily="34" charset="0"/>
                <a:sym typeface="Symbol" panose="05050102010706020507" pitchFamily="18" charset="2"/>
              </a:rPr>
              <a:t> on H; such H is strongly attracted to the lone pair of electrons on O atom on other H</a:t>
            </a:r>
            <a:r>
              <a:rPr lang="en-GB" sz="2400" baseline="-25000" dirty="0">
                <a:cs typeface="Calibri" panose="020F0502020204030204" pitchFamily="34" charset="0"/>
                <a:sym typeface="Symbol" panose="05050102010706020507" pitchFamily="18" charset="2"/>
              </a:rPr>
              <a:t>2</a:t>
            </a:r>
            <a:r>
              <a:rPr lang="en-GB" sz="2400" dirty="0">
                <a:cs typeface="Calibri" panose="020F0502020204030204" pitchFamily="34" charset="0"/>
                <a:sym typeface="Symbol" panose="05050102010706020507" pitchFamily="18" charset="2"/>
              </a:rPr>
              <a:t>O molecule to form a </a:t>
            </a:r>
            <a:r>
              <a:rPr lang="en-GB" sz="2400" b="1" dirty="0">
                <a:cs typeface="Calibri" panose="020F0502020204030204" pitchFamily="34" charset="0"/>
                <a:sym typeface="Symbol" panose="05050102010706020507" pitchFamily="18" charset="2"/>
              </a:rPr>
              <a:t>HYDROGEN BOND </a:t>
            </a:r>
            <a:r>
              <a:rPr lang="en-GB" sz="2400" dirty="0">
                <a:cs typeface="Calibri" panose="020F0502020204030204" pitchFamily="34" charset="0"/>
                <a:sym typeface="Symbol" panose="05050102010706020507" pitchFamily="18" charset="2"/>
              </a:rPr>
              <a:t>(~</a:t>
            </a:r>
            <a:r>
              <a:rPr lang="en-GB" sz="2400" b="1" dirty="0"/>
              <a:t>10x stronger </a:t>
            </a:r>
            <a:r>
              <a:rPr lang="en-GB" sz="2400" dirty="0"/>
              <a:t>than LD forces)</a:t>
            </a:r>
            <a:endParaRPr lang="en-GB" sz="2400" b="1" dirty="0">
              <a:cs typeface="Calibri" panose="020F0502020204030204" pitchFamily="34" charset="0"/>
            </a:endParaRPr>
          </a:p>
          <a:p>
            <a:pPr>
              <a:lnSpc>
                <a:spcPct val="130000"/>
              </a:lnSpc>
            </a:pPr>
            <a:r>
              <a:rPr lang="en-GB" sz="2400" dirty="0">
                <a:cs typeface="Calibri" panose="020F0502020204030204" pitchFamily="34" charset="0"/>
              </a:rPr>
              <a:t> </a:t>
            </a:r>
          </a:p>
        </p:txBody>
      </p:sp>
      <p:sp>
        <p:nvSpPr>
          <p:cNvPr id="3" name="Title 2">
            <a:extLst>
              <a:ext uri="{FF2B5EF4-FFF2-40B4-BE49-F238E27FC236}">
                <a16:creationId xmlns:a16="http://schemas.microsoft.com/office/drawing/2014/main" id="{2C727507-5FA0-456B-B698-C31A83970FB2}"/>
              </a:ext>
            </a:extLst>
          </p:cNvPr>
          <p:cNvSpPr>
            <a:spLocks noGrp="1"/>
          </p:cNvSpPr>
          <p:nvPr>
            <p:ph type="title"/>
          </p:nvPr>
        </p:nvSpPr>
        <p:spPr>
          <a:xfrm>
            <a:off x="1014954" y="-138"/>
            <a:ext cx="10364451" cy="908715"/>
          </a:xfrm>
        </p:spPr>
        <p:txBody>
          <a:bodyPr/>
          <a:lstStyle/>
          <a:p>
            <a:r>
              <a:rPr lang="en-GB" dirty="0"/>
              <a:t>Hydrogen bond</a:t>
            </a:r>
          </a:p>
        </p:txBody>
      </p:sp>
      <p:pic>
        <p:nvPicPr>
          <p:cNvPr id="6" name="Picture 5">
            <a:extLst>
              <a:ext uri="{FF2B5EF4-FFF2-40B4-BE49-F238E27FC236}">
                <a16:creationId xmlns:a16="http://schemas.microsoft.com/office/drawing/2014/main" id="{2C7D3861-F4D4-4431-A888-8747BC64428E}"/>
              </a:ext>
            </a:extLst>
          </p:cNvPr>
          <p:cNvPicPr>
            <a:picLocks noChangeAspect="1"/>
          </p:cNvPicPr>
          <p:nvPr/>
        </p:nvPicPr>
        <p:blipFill>
          <a:blip r:embed="rId3"/>
          <a:stretch>
            <a:fillRect/>
          </a:stretch>
        </p:blipFill>
        <p:spPr>
          <a:xfrm>
            <a:off x="425090" y="2265814"/>
            <a:ext cx="5009305" cy="4619411"/>
          </a:xfrm>
          <a:prstGeom prst="rect">
            <a:avLst/>
          </a:prstGeom>
        </p:spPr>
      </p:pic>
    </p:spTree>
    <p:extLst>
      <p:ext uri="{BB962C8B-B14F-4D97-AF65-F5344CB8AC3E}">
        <p14:creationId xmlns:p14="http://schemas.microsoft.com/office/powerpoint/2010/main" val="385531964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588688" y="-114562"/>
            <a:ext cx="10364451" cy="1024932"/>
          </a:xfrm>
        </p:spPr>
        <p:txBody>
          <a:bodyPr/>
          <a:lstStyle/>
          <a:p>
            <a:r>
              <a:rPr lang="en-GB" dirty="0"/>
              <a:t>H</a:t>
            </a:r>
            <a:r>
              <a:rPr lang="en-GB" baseline="-25000" dirty="0"/>
              <a:t>2</a:t>
            </a:r>
            <a:r>
              <a:rPr lang="en-GB" dirty="0"/>
              <a:t>o – unwanted behaviour</a:t>
            </a:r>
          </a:p>
        </p:txBody>
      </p:sp>
      <p:sp>
        <p:nvSpPr>
          <p:cNvPr id="3" name="Content Placeholder 2"/>
          <p:cNvSpPr>
            <a:spLocks noGrp="1"/>
          </p:cNvSpPr>
          <p:nvPr>
            <p:ph idx="1"/>
          </p:nvPr>
        </p:nvSpPr>
        <p:spPr>
          <a:xfrm>
            <a:off x="445701" y="1859854"/>
            <a:ext cx="4313212" cy="3566476"/>
          </a:xfrm>
        </p:spPr>
        <p:txBody>
          <a:bodyPr>
            <a:normAutofit/>
          </a:bodyPr>
          <a:lstStyle/>
          <a:p>
            <a:pPr marL="0" indent="0">
              <a:buNone/>
            </a:pPr>
            <a:r>
              <a:rPr lang="en-GB" sz="2400" cap="none" dirty="0"/>
              <a:t>      but changes with temperature</a:t>
            </a:r>
          </a:p>
          <a:p>
            <a:r>
              <a:rPr lang="en-GB" sz="2400" cap="none" dirty="0"/>
              <a:t>water expands when it freezes</a:t>
            </a:r>
          </a:p>
          <a:p>
            <a:pPr marL="457200" lvl="1" indent="0">
              <a:buNone/>
            </a:pPr>
            <a:r>
              <a:rPr lang="en-GB" sz="2400" cap="none" dirty="0"/>
              <a:t>becomes less dense</a:t>
            </a:r>
          </a:p>
          <a:p>
            <a:pPr lvl="1"/>
            <a:endParaRPr lang="en-GB" sz="2400" cap="none" dirty="0"/>
          </a:p>
          <a:p>
            <a:pPr lvl="1"/>
            <a:r>
              <a:rPr lang="en-GB" sz="2400" cap="none" dirty="0"/>
              <a:t>Why? 	</a:t>
            </a:r>
            <a:endParaRPr lang="en-GB" sz="2400" cap="none" dirty="0">
              <a:solidFill>
                <a:srgbClr val="0070C0"/>
              </a:solidFill>
            </a:endParaRPr>
          </a:p>
        </p:txBody>
      </p:sp>
      <p:pic>
        <p:nvPicPr>
          <p:cNvPr id="7" name="Picture 6">
            <a:extLst>
              <a:ext uri="{FF2B5EF4-FFF2-40B4-BE49-F238E27FC236}">
                <a16:creationId xmlns:a16="http://schemas.microsoft.com/office/drawing/2014/main" id="{FA086853-992D-4DC7-ACC9-F6AB9B036E63}"/>
              </a:ext>
            </a:extLst>
          </p:cNvPr>
          <p:cNvPicPr>
            <a:picLocks noChangeAspect="1"/>
          </p:cNvPicPr>
          <p:nvPr/>
        </p:nvPicPr>
        <p:blipFill rotWithShape="1">
          <a:blip r:embed="rId3"/>
          <a:srcRect l="586" t="3325" r="76303" b="3771"/>
          <a:stretch/>
        </p:blipFill>
        <p:spPr>
          <a:xfrm>
            <a:off x="8925494" y="268707"/>
            <a:ext cx="2709512" cy="2824169"/>
          </a:xfrm>
          <a:prstGeom prst="rect">
            <a:avLst/>
          </a:prstGeom>
        </p:spPr>
      </p:pic>
      <p:pic>
        <p:nvPicPr>
          <p:cNvPr id="18" name="Picture 17">
            <a:extLst>
              <a:ext uri="{FF2B5EF4-FFF2-40B4-BE49-F238E27FC236}">
                <a16:creationId xmlns:a16="http://schemas.microsoft.com/office/drawing/2014/main" id="{630D9536-7184-47E4-B816-5A00465F0DA2}"/>
              </a:ext>
            </a:extLst>
          </p:cNvPr>
          <p:cNvPicPr>
            <a:picLocks noChangeAspect="1"/>
          </p:cNvPicPr>
          <p:nvPr/>
        </p:nvPicPr>
        <p:blipFill rotWithShape="1">
          <a:blip r:embed="rId3"/>
          <a:srcRect l="28407" t="3325" r="35614" b="3771"/>
          <a:stretch/>
        </p:blipFill>
        <p:spPr>
          <a:xfrm>
            <a:off x="5337992" y="788992"/>
            <a:ext cx="3441058" cy="2303884"/>
          </a:xfrm>
          <a:prstGeom prst="rect">
            <a:avLst/>
          </a:prstGeom>
        </p:spPr>
      </p:pic>
      <p:sp>
        <p:nvSpPr>
          <p:cNvPr id="20" name="TextBox 19">
            <a:extLst>
              <a:ext uri="{FF2B5EF4-FFF2-40B4-BE49-F238E27FC236}">
                <a16:creationId xmlns:a16="http://schemas.microsoft.com/office/drawing/2014/main" id="{58BA5345-8EEA-4F55-8F18-01A3D9C626A7}"/>
              </a:ext>
            </a:extLst>
          </p:cNvPr>
          <p:cNvSpPr txBox="1"/>
          <p:nvPr/>
        </p:nvSpPr>
        <p:spPr>
          <a:xfrm>
            <a:off x="8925494" y="6086085"/>
            <a:ext cx="2638650" cy="707886"/>
          </a:xfrm>
          <a:prstGeom prst="rect">
            <a:avLst/>
          </a:prstGeom>
          <a:noFill/>
        </p:spPr>
        <p:txBody>
          <a:bodyPr wrap="square" rtlCol="0">
            <a:spAutoFit/>
          </a:bodyPr>
          <a:lstStyle/>
          <a:p>
            <a:r>
              <a:rPr lang="en-GB" sz="2000" dirty="0"/>
              <a:t>Rigid, Further apart</a:t>
            </a:r>
          </a:p>
          <a:p>
            <a:r>
              <a:rPr lang="en-GB" sz="2000" b="1" dirty="0"/>
              <a:t>Less dense</a:t>
            </a:r>
          </a:p>
        </p:txBody>
      </p:sp>
      <p:sp>
        <p:nvSpPr>
          <p:cNvPr id="21" name="TextBox 20">
            <a:extLst>
              <a:ext uri="{FF2B5EF4-FFF2-40B4-BE49-F238E27FC236}">
                <a16:creationId xmlns:a16="http://schemas.microsoft.com/office/drawing/2014/main" id="{B6615D49-8D45-4BAC-A2B1-58D2B3DC9A9D}"/>
              </a:ext>
            </a:extLst>
          </p:cNvPr>
          <p:cNvSpPr txBox="1"/>
          <p:nvPr/>
        </p:nvSpPr>
        <p:spPr>
          <a:xfrm>
            <a:off x="5647077" y="6086085"/>
            <a:ext cx="2822889" cy="707886"/>
          </a:xfrm>
          <a:prstGeom prst="rect">
            <a:avLst/>
          </a:prstGeom>
          <a:noFill/>
        </p:spPr>
        <p:txBody>
          <a:bodyPr wrap="none" rtlCol="0">
            <a:spAutoFit/>
          </a:bodyPr>
          <a:lstStyle/>
          <a:p>
            <a:r>
              <a:rPr lang="en-GB" sz="2000" dirty="0"/>
              <a:t>Less rigid, Closer together</a:t>
            </a:r>
          </a:p>
          <a:p>
            <a:r>
              <a:rPr lang="en-GB" sz="2000" b="1" dirty="0"/>
              <a:t>More dense</a:t>
            </a:r>
          </a:p>
        </p:txBody>
      </p:sp>
      <mc:AlternateContent xmlns:mc="http://schemas.openxmlformats.org/markup-compatibility/2006" xmlns:a14="http://schemas.microsoft.com/office/drawing/2010/main">
        <mc:Choice Requires="a14">
          <p:sp>
            <p:nvSpPr>
              <p:cNvPr id="9" name="TextBox 8">
                <a:extLst>
                  <a:ext uri="{FF2B5EF4-FFF2-40B4-BE49-F238E27FC236}">
                    <a16:creationId xmlns:a16="http://schemas.microsoft.com/office/drawing/2014/main" id="{6418816A-B774-4689-9B2F-B2EBD88B4D0C}"/>
                  </a:ext>
                </a:extLst>
              </p:cNvPr>
              <p:cNvSpPr txBox="1"/>
              <p:nvPr/>
            </p:nvSpPr>
            <p:spPr>
              <a:xfrm>
                <a:off x="1911140" y="1118566"/>
                <a:ext cx="2855397" cy="544252"/>
              </a:xfrm>
              <a:prstGeom prst="rect">
                <a:avLst/>
              </a:prstGeom>
              <a:noFill/>
              <a:ln w="19050">
                <a:solidFill>
                  <a:srgbClr val="0070C0"/>
                </a:solidFill>
              </a:ln>
            </p:spPr>
            <p:txBody>
              <a:bodyPr wrap="none" lIns="0" tIns="0" rIns="0" bIns="0" rtlCol="0">
                <a:spAutoFit/>
              </a:bodyPr>
              <a:lstStyle/>
              <a:p>
                <a:pPr/>
                <a14:m>
                  <m:oMathPara xmlns:m="http://schemas.openxmlformats.org/officeDocument/2006/math">
                    <m:oMathParaPr>
                      <m:jc m:val="centerGroup"/>
                    </m:oMathParaPr>
                    <m:oMath xmlns:m="http://schemas.openxmlformats.org/officeDocument/2006/math">
                      <m:r>
                        <a:rPr lang="en-GB" sz="2000" b="0" i="1" smtClean="0">
                          <a:latin typeface="Cambria Math" panose="02040503050406030204" pitchFamily="18" charset="0"/>
                        </a:rPr>
                        <m:t>𝑑</m:t>
                      </m:r>
                      <m:r>
                        <a:rPr lang="en-GB" sz="2000" b="0" i="1" smtClean="0">
                          <a:latin typeface="Cambria Math" panose="02040503050406030204" pitchFamily="18" charset="0"/>
                        </a:rPr>
                        <m:t>= </m:t>
                      </m:r>
                      <m:f>
                        <m:fPr>
                          <m:ctrlPr>
                            <a:rPr lang="en-GB" sz="2000" b="0" i="1" smtClean="0">
                              <a:latin typeface="Cambria Math" panose="02040503050406030204" pitchFamily="18" charset="0"/>
                            </a:rPr>
                          </m:ctrlPr>
                        </m:fPr>
                        <m:num>
                          <m:r>
                            <a:rPr lang="en-GB" sz="2000" b="0" i="1" smtClean="0">
                              <a:latin typeface="Cambria Math" panose="02040503050406030204" pitchFamily="18" charset="0"/>
                            </a:rPr>
                            <m:t>𝑚𝑎𝑠𝑠</m:t>
                          </m:r>
                        </m:num>
                        <m:den>
                          <m:r>
                            <a:rPr lang="en-GB" sz="2000" b="0" i="1" smtClean="0">
                              <a:latin typeface="Cambria Math" panose="02040503050406030204" pitchFamily="18" charset="0"/>
                            </a:rPr>
                            <m:t>𝑣𝑜𝑙𝑢𝑚𝑒</m:t>
                          </m:r>
                        </m:den>
                      </m:f>
                      <m:r>
                        <a:rPr lang="en-GB" sz="2000" b="0" i="1" smtClean="0">
                          <a:latin typeface="Cambria Math" panose="02040503050406030204" pitchFamily="18" charset="0"/>
                        </a:rPr>
                        <m:t> ~1.0  </m:t>
                      </m:r>
                      <m:d>
                        <m:dPr>
                          <m:ctrlPr>
                            <a:rPr lang="en-GB" sz="2000" b="0" i="1" smtClean="0">
                              <a:latin typeface="Cambria Math" panose="02040503050406030204" pitchFamily="18" charset="0"/>
                            </a:rPr>
                          </m:ctrlPr>
                        </m:dPr>
                        <m:e>
                          <m:f>
                            <m:fPr>
                              <m:ctrlPr>
                                <a:rPr lang="en-GB" sz="2000" b="0" i="1" smtClean="0">
                                  <a:latin typeface="Cambria Math" panose="02040503050406030204" pitchFamily="18" charset="0"/>
                                </a:rPr>
                              </m:ctrlPr>
                            </m:fPr>
                            <m:num>
                              <m:r>
                                <a:rPr lang="en-GB" sz="2000" b="0" i="1" smtClean="0">
                                  <a:latin typeface="Cambria Math" panose="02040503050406030204" pitchFamily="18" charset="0"/>
                                </a:rPr>
                                <m:t>𝑔</m:t>
                              </m:r>
                            </m:num>
                            <m:den>
                              <m:r>
                                <a:rPr lang="en-GB" sz="2000" b="0" i="1" smtClean="0">
                                  <a:latin typeface="Cambria Math" panose="02040503050406030204" pitchFamily="18" charset="0"/>
                                </a:rPr>
                                <m:t>𝑚𝐿</m:t>
                              </m:r>
                            </m:den>
                          </m:f>
                        </m:e>
                      </m:d>
                    </m:oMath>
                  </m:oMathPara>
                </a14:m>
                <a:endParaRPr lang="en-GB" sz="2000" dirty="0"/>
              </a:p>
            </p:txBody>
          </p:sp>
        </mc:Choice>
        <mc:Fallback xmlns="">
          <p:sp>
            <p:nvSpPr>
              <p:cNvPr id="9" name="TextBox 8">
                <a:extLst>
                  <a:ext uri="{FF2B5EF4-FFF2-40B4-BE49-F238E27FC236}">
                    <a16:creationId xmlns:a16="http://schemas.microsoft.com/office/drawing/2014/main" id="{6418816A-B774-4689-9B2F-B2EBD88B4D0C}"/>
                  </a:ext>
                </a:extLst>
              </p:cNvPr>
              <p:cNvSpPr txBox="1">
                <a:spLocks noRot="1" noChangeAspect="1" noMove="1" noResize="1" noEditPoints="1" noAdjustHandles="1" noChangeArrowheads="1" noChangeShapeType="1" noTextEdit="1"/>
              </p:cNvSpPr>
              <p:nvPr/>
            </p:nvSpPr>
            <p:spPr>
              <a:xfrm>
                <a:off x="1911140" y="1118566"/>
                <a:ext cx="2855397" cy="544252"/>
              </a:xfrm>
              <a:prstGeom prst="rect">
                <a:avLst/>
              </a:prstGeom>
              <a:blipFill>
                <a:blip r:embed="rId4"/>
                <a:stretch>
                  <a:fillRect/>
                </a:stretch>
              </a:blipFill>
              <a:ln w="19050">
                <a:solidFill>
                  <a:srgbClr val="0070C0"/>
                </a:solidFill>
              </a:ln>
            </p:spPr>
            <p:txBody>
              <a:bodyPr/>
              <a:lstStyle/>
              <a:p>
                <a:r>
                  <a:rPr lang="en-GB">
                    <a:noFill/>
                  </a:rPr>
                  <a:t> </a:t>
                </a:r>
              </a:p>
            </p:txBody>
          </p:sp>
        </mc:Fallback>
      </mc:AlternateContent>
      <p:sp>
        <p:nvSpPr>
          <p:cNvPr id="13" name="TextBox 12">
            <a:extLst>
              <a:ext uri="{FF2B5EF4-FFF2-40B4-BE49-F238E27FC236}">
                <a16:creationId xmlns:a16="http://schemas.microsoft.com/office/drawing/2014/main" id="{10B4200C-601C-43FA-8497-B7326E4F7036}"/>
              </a:ext>
            </a:extLst>
          </p:cNvPr>
          <p:cNvSpPr txBox="1"/>
          <p:nvPr/>
        </p:nvSpPr>
        <p:spPr>
          <a:xfrm>
            <a:off x="520218" y="5070157"/>
            <a:ext cx="4984488" cy="523220"/>
          </a:xfrm>
          <a:prstGeom prst="rect">
            <a:avLst/>
          </a:prstGeom>
          <a:noFill/>
        </p:spPr>
        <p:txBody>
          <a:bodyPr wrap="square">
            <a:spAutoFit/>
          </a:bodyPr>
          <a:lstStyle/>
          <a:p>
            <a:r>
              <a:rPr kumimoji="0" lang="en-GB" sz="2800" b="0" i="0" u="none" strike="noStrike" kern="1200" cap="none" spc="0" normalizeH="0" baseline="0" noProof="0" dirty="0">
                <a:ln>
                  <a:noFill/>
                </a:ln>
                <a:solidFill>
                  <a:prstClr val="black"/>
                </a:solidFill>
                <a:effectLst/>
                <a:uLnTx/>
                <a:uFillTx/>
                <a:latin typeface="Tw Cen MT" panose="020B0602020104020603"/>
                <a:ea typeface="+mn-ea"/>
                <a:cs typeface="+mn-cs"/>
              </a:rPr>
              <a:t> </a:t>
            </a:r>
            <a:r>
              <a:rPr kumimoji="0" lang="en-GB" sz="2800" b="0" i="0" u="none" strike="noStrike" kern="1200" cap="none" spc="0" normalizeH="0" baseline="0" noProof="0" dirty="0">
                <a:ln>
                  <a:noFill/>
                </a:ln>
                <a:solidFill>
                  <a:srgbClr val="0070C0"/>
                </a:solidFill>
                <a:effectLst/>
                <a:uLnTx/>
                <a:uFillTx/>
                <a:latin typeface="Tw Cen MT" panose="020B0602020104020603"/>
                <a:ea typeface="+mn-ea"/>
                <a:cs typeface="+mn-cs"/>
              </a:rPr>
              <a:t>there is a change in structure !</a:t>
            </a:r>
            <a:endParaRPr lang="en-GB" sz="2800" dirty="0"/>
          </a:p>
        </p:txBody>
      </p:sp>
      <p:pic>
        <p:nvPicPr>
          <p:cNvPr id="14" name="Picture 2">
            <a:extLst>
              <a:ext uri="{FF2B5EF4-FFF2-40B4-BE49-F238E27FC236}">
                <a16:creationId xmlns:a16="http://schemas.microsoft.com/office/drawing/2014/main" id="{2616E679-8004-44F4-A898-9B9BEFA14F92}"/>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5686592" y="3217990"/>
            <a:ext cx="2743861" cy="2785122"/>
          </a:xfrm>
          <a:prstGeom prst="rect">
            <a:avLst/>
          </a:prstGeom>
          <a:noFill/>
          <a:extLst>
            <a:ext uri="{909E8E84-426E-40DD-AFC4-6F175D3DCCD1}">
              <a14:hiddenFill xmlns:a14="http://schemas.microsoft.com/office/drawing/2010/main">
                <a:solidFill>
                  <a:srgbClr val="FFFFFF"/>
                </a:solidFill>
              </a14:hiddenFill>
            </a:ext>
          </a:extLst>
        </p:spPr>
      </p:pic>
      <p:grpSp>
        <p:nvGrpSpPr>
          <p:cNvPr id="8" name="Group 7">
            <a:extLst>
              <a:ext uri="{FF2B5EF4-FFF2-40B4-BE49-F238E27FC236}">
                <a16:creationId xmlns:a16="http://schemas.microsoft.com/office/drawing/2014/main" id="{4D2D4639-7094-469A-B67C-56A6A39E9745}"/>
              </a:ext>
            </a:extLst>
          </p:cNvPr>
          <p:cNvGrpSpPr/>
          <p:nvPr/>
        </p:nvGrpSpPr>
        <p:grpSpPr>
          <a:xfrm>
            <a:off x="8925494" y="3119872"/>
            <a:ext cx="3553872" cy="2874622"/>
            <a:chOff x="8612830" y="3167390"/>
            <a:chExt cx="3553872" cy="2874622"/>
          </a:xfrm>
        </p:grpSpPr>
        <p:pic>
          <p:nvPicPr>
            <p:cNvPr id="16" name="Picture 4">
              <a:extLst>
                <a:ext uri="{FF2B5EF4-FFF2-40B4-BE49-F238E27FC236}">
                  <a16:creationId xmlns:a16="http://schemas.microsoft.com/office/drawing/2014/main" id="{DFB0CDD3-9FD3-4612-A0AC-180BF0A8ADCC}"/>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8612830" y="3265508"/>
              <a:ext cx="2670531" cy="2776504"/>
            </a:xfrm>
            <a:prstGeom prst="rect">
              <a:avLst/>
            </a:prstGeom>
            <a:noFill/>
            <a:extLst>
              <a:ext uri="{909E8E84-426E-40DD-AFC4-6F175D3DCCD1}">
                <a14:hiddenFill xmlns:a14="http://schemas.microsoft.com/office/drawing/2010/main">
                  <a:solidFill>
                    <a:srgbClr val="FFFFFF"/>
                  </a:solidFill>
                </a14:hiddenFill>
              </a:ext>
            </a:extLst>
          </p:spPr>
        </p:pic>
        <p:sp>
          <p:nvSpPr>
            <p:cNvPr id="22" name="TextBox 21">
              <a:extLst>
                <a:ext uri="{FF2B5EF4-FFF2-40B4-BE49-F238E27FC236}">
                  <a16:creationId xmlns:a16="http://schemas.microsoft.com/office/drawing/2014/main" id="{C0CC362F-0164-4669-9585-646CA15EC58C}"/>
                </a:ext>
              </a:extLst>
            </p:cNvPr>
            <p:cNvSpPr txBox="1"/>
            <p:nvPr/>
          </p:nvSpPr>
          <p:spPr>
            <a:xfrm>
              <a:off x="10612885" y="3167390"/>
              <a:ext cx="1553817" cy="523220"/>
            </a:xfrm>
            <a:prstGeom prst="rect">
              <a:avLst/>
            </a:prstGeom>
            <a:noFill/>
          </p:spPr>
          <p:txBody>
            <a:bodyPr wrap="square">
              <a:spAutoFit/>
            </a:bodyPr>
            <a:lstStyle/>
            <a:p>
              <a:r>
                <a:rPr lang="en-GB" sz="2800" b="1" dirty="0">
                  <a:solidFill>
                    <a:srgbClr val="0000FF"/>
                  </a:solidFill>
                </a:rPr>
                <a:t>ICE</a:t>
              </a:r>
            </a:p>
          </p:txBody>
        </p:sp>
      </p:grpSp>
      <p:sp>
        <p:nvSpPr>
          <p:cNvPr id="23" name="TextBox 22">
            <a:extLst>
              <a:ext uri="{FF2B5EF4-FFF2-40B4-BE49-F238E27FC236}">
                <a16:creationId xmlns:a16="http://schemas.microsoft.com/office/drawing/2014/main" id="{C37D11EC-D952-4247-A916-4B21136D6F11}"/>
              </a:ext>
            </a:extLst>
          </p:cNvPr>
          <p:cNvSpPr txBox="1"/>
          <p:nvPr/>
        </p:nvSpPr>
        <p:spPr>
          <a:xfrm>
            <a:off x="5686592" y="3186375"/>
            <a:ext cx="1553817" cy="523220"/>
          </a:xfrm>
          <a:prstGeom prst="rect">
            <a:avLst/>
          </a:prstGeom>
          <a:noFill/>
        </p:spPr>
        <p:txBody>
          <a:bodyPr wrap="square">
            <a:spAutoFit/>
          </a:bodyPr>
          <a:lstStyle/>
          <a:p>
            <a:r>
              <a:rPr lang="en-GB" sz="2800" b="1" dirty="0">
                <a:solidFill>
                  <a:srgbClr val="0000FF"/>
                </a:solidFill>
              </a:rPr>
              <a:t>WATER</a:t>
            </a:r>
          </a:p>
        </p:txBody>
      </p:sp>
      <p:sp>
        <p:nvSpPr>
          <p:cNvPr id="24" name="Content Placeholder 2">
            <a:extLst>
              <a:ext uri="{FF2B5EF4-FFF2-40B4-BE49-F238E27FC236}">
                <a16:creationId xmlns:a16="http://schemas.microsoft.com/office/drawing/2014/main" id="{8FDFAEE8-74F2-4304-8375-612B0F8678BA}"/>
              </a:ext>
            </a:extLst>
          </p:cNvPr>
          <p:cNvSpPr txBox="1">
            <a:spLocks/>
          </p:cNvSpPr>
          <p:nvPr/>
        </p:nvSpPr>
        <p:spPr>
          <a:xfrm>
            <a:off x="493239" y="1106530"/>
            <a:ext cx="4313212" cy="3566476"/>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r>
              <a:rPr lang="en-GB" sz="2400" cap="none" dirty="0"/>
              <a:t>density</a:t>
            </a:r>
          </a:p>
        </p:txBody>
      </p:sp>
      <p:sp>
        <p:nvSpPr>
          <p:cNvPr id="10" name="TextBox 9">
            <a:extLst>
              <a:ext uri="{FF2B5EF4-FFF2-40B4-BE49-F238E27FC236}">
                <a16:creationId xmlns:a16="http://schemas.microsoft.com/office/drawing/2014/main" id="{185182B4-AAC2-4641-A405-E8B1CFC5D1E4}"/>
              </a:ext>
            </a:extLst>
          </p:cNvPr>
          <p:cNvSpPr txBox="1"/>
          <p:nvPr/>
        </p:nvSpPr>
        <p:spPr>
          <a:xfrm>
            <a:off x="8997986" y="2750540"/>
            <a:ext cx="777777" cy="369332"/>
          </a:xfrm>
          <a:prstGeom prst="rect">
            <a:avLst/>
          </a:prstGeom>
          <a:noFill/>
        </p:spPr>
        <p:txBody>
          <a:bodyPr wrap="none" rtlCol="0">
            <a:spAutoFit/>
          </a:bodyPr>
          <a:lstStyle/>
          <a:p>
            <a:r>
              <a:rPr lang="en-GB" dirty="0"/>
              <a:t>@4°C</a:t>
            </a:r>
          </a:p>
        </p:txBody>
      </p:sp>
    </p:spTree>
    <p:extLst>
      <p:ext uri="{BB962C8B-B14F-4D97-AF65-F5344CB8AC3E}">
        <p14:creationId xmlns:p14="http://schemas.microsoft.com/office/powerpoint/2010/main" val="326494029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41975" y="0"/>
            <a:ext cx="10364451" cy="864637"/>
          </a:xfrm>
        </p:spPr>
        <p:txBody>
          <a:bodyPr/>
          <a:lstStyle/>
          <a:p>
            <a:r>
              <a:rPr lang="en-GB" dirty="0"/>
              <a:t>Water in the Atmosphere</a:t>
            </a:r>
          </a:p>
        </p:txBody>
      </p:sp>
      <mc:AlternateContent xmlns:mc="http://schemas.openxmlformats.org/markup-compatibility/2006" xmlns:a14="http://schemas.microsoft.com/office/drawing/2010/main">
        <mc:Choice Requires="a14">
          <p:sp>
            <p:nvSpPr>
              <p:cNvPr id="3" name="Content Placeholder 2"/>
              <p:cNvSpPr>
                <a:spLocks noGrp="1"/>
              </p:cNvSpPr>
              <p:nvPr>
                <p:ph idx="1"/>
              </p:nvPr>
            </p:nvSpPr>
            <p:spPr>
              <a:xfrm>
                <a:off x="277761" y="2105989"/>
                <a:ext cx="5437061" cy="4195481"/>
              </a:xfrm>
            </p:spPr>
            <p:txBody>
              <a:bodyPr>
                <a:noAutofit/>
              </a:bodyPr>
              <a:lstStyle/>
              <a:p>
                <a:r>
                  <a:rPr lang="en-GB" sz="2200" b="1" cap="none" dirty="0">
                    <a:solidFill>
                      <a:srgbClr val="0070C0"/>
                    </a:solidFill>
                  </a:rPr>
                  <a:t>R</a:t>
                </a:r>
                <a:r>
                  <a:rPr lang="en-GB" sz="2200" b="1" i="0" cap="none" dirty="0">
                    <a:solidFill>
                      <a:srgbClr val="0070C0"/>
                    </a:solidFill>
                    <a:effectLst/>
                  </a:rPr>
                  <a:t>elative humidity </a:t>
                </a:r>
                <a:r>
                  <a:rPr lang="en-GB" sz="2200" b="0" i="0" cap="none" dirty="0">
                    <a:solidFill>
                      <a:srgbClr val="000000"/>
                    </a:solidFill>
                    <a:effectLst/>
                  </a:rPr>
                  <a:t>is a ratio of the air’s actual water-vapor content compared with the amount of water vapor air can hold </a:t>
                </a:r>
                <a:r>
                  <a:rPr lang="en-GB" sz="2200" b="1" i="0" cap="none" dirty="0">
                    <a:solidFill>
                      <a:srgbClr val="000000"/>
                    </a:solidFill>
                    <a:effectLst/>
                  </a:rPr>
                  <a:t>at that temperature and pressure</a:t>
                </a:r>
                <a:endParaRPr lang="en-GB" sz="2200" b="0" i="0" cap="none" dirty="0">
                  <a:solidFill>
                    <a:srgbClr val="000000"/>
                  </a:solidFill>
                  <a:effectLst/>
                </a:endParaRPr>
              </a:p>
              <a:p>
                <a:pPr marL="457200" lvl="1" indent="0">
                  <a:buNone/>
                </a:pPr>
                <a14:m>
                  <m:oMathPara xmlns:m="http://schemas.openxmlformats.org/officeDocument/2006/math">
                    <m:oMathParaPr>
                      <m:jc m:val="centerGroup"/>
                    </m:oMathParaPr>
                    <m:oMath xmlns:m="http://schemas.openxmlformats.org/officeDocument/2006/math">
                      <m:r>
                        <a:rPr lang="en-GB" sz="2000" b="0" i="1" cap="none" smtClean="0">
                          <a:latin typeface="Cambria Math" panose="02040503050406030204" pitchFamily="18" charset="0"/>
                        </a:rPr>
                        <m:t>𝑅𝐻</m:t>
                      </m:r>
                      <m:r>
                        <a:rPr lang="en-GB" sz="2000" b="0" i="1" cap="none" smtClean="0">
                          <a:latin typeface="Cambria Math" panose="02040503050406030204" pitchFamily="18" charset="0"/>
                        </a:rPr>
                        <m:t>=</m:t>
                      </m:r>
                      <m:f>
                        <m:fPr>
                          <m:ctrlPr>
                            <a:rPr lang="en-GB" sz="2000" b="0" i="1" cap="none" smtClean="0">
                              <a:latin typeface="Cambria Math" panose="02040503050406030204" pitchFamily="18" charset="0"/>
                            </a:rPr>
                          </m:ctrlPr>
                        </m:fPr>
                        <m:num>
                          <m:r>
                            <a:rPr lang="en-GB" sz="2000" b="0" i="1" cap="none" smtClean="0">
                              <a:latin typeface="Cambria Math" panose="02040503050406030204" pitchFamily="18" charset="0"/>
                            </a:rPr>
                            <m:t>𝑚𝑜𝑖𝑠𝑡𝑢𝑟𝑒</m:t>
                          </m:r>
                          <m:r>
                            <a:rPr lang="en-GB" sz="2000" b="0" i="1" cap="none" smtClean="0">
                              <a:latin typeface="Cambria Math" panose="02040503050406030204" pitchFamily="18" charset="0"/>
                            </a:rPr>
                            <m:t> </m:t>
                          </m:r>
                          <m:r>
                            <a:rPr lang="en-GB" sz="2000" b="0" i="1" cap="none" smtClean="0">
                              <a:latin typeface="Cambria Math" panose="02040503050406030204" pitchFamily="18" charset="0"/>
                            </a:rPr>
                            <m:t>𝑖𝑛</m:t>
                          </m:r>
                          <m:r>
                            <a:rPr lang="en-GB" sz="2000" b="0" i="1" cap="none" smtClean="0">
                              <a:latin typeface="Cambria Math" panose="02040503050406030204" pitchFamily="18" charset="0"/>
                            </a:rPr>
                            <m:t> </m:t>
                          </m:r>
                          <m:r>
                            <a:rPr lang="en-GB" sz="2000" b="0" i="1" cap="none" smtClean="0">
                              <a:latin typeface="Cambria Math" panose="02040503050406030204" pitchFamily="18" charset="0"/>
                            </a:rPr>
                            <m:t>𝑡h𝑒</m:t>
                          </m:r>
                          <m:r>
                            <a:rPr lang="en-GB" sz="2000" b="0" i="1" cap="none" smtClean="0">
                              <a:latin typeface="Cambria Math" panose="02040503050406030204" pitchFamily="18" charset="0"/>
                            </a:rPr>
                            <m:t> </m:t>
                          </m:r>
                          <m:r>
                            <a:rPr lang="en-GB" sz="2000" b="0" i="1" cap="none" smtClean="0">
                              <a:latin typeface="Cambria Math" panose="02040503050406030204" pitchFamily="18" charset="0"/>
                            </a:rPr>
                            <m:t>𝑎𝑖𝑟</m:t>
                          </m:r>
                        </m:num>
                        <m:den>
                          <m:r>
                            <a:rPr lang="en-GB" sz="2000" b="0" i="1" cap="none" smtClean="0">
                              <a:latin typeface="Cambria Math" panose="02040503050406030204" pitchFamily="18" charset="0"/>
                            </a:rPr>
                            <m:t>𝑚𝑜𝑖𝑠𝑡𝑢𝑟𝑒</m:t>
                          </m:r>
                          <m:r>
                            <a:rPr lang="en-GB" sz="2000" b="0" i="1" cap="none" smtClean="0">
                              <a:latin typeface="Cambria Math" panose="02040503050406030204" pitchFamily="18" charset="0"/>
                            </a:rPr>
                            <m:t> </m:t>
                          </m:r>
                          <m:r>
                            <a:rPr lang="en-GB" sz="2000" b="0" i="1" cap="none" smtClean="0">
                              <a:latin typeface="Cambria Math" panose="02040503050406030204" pitchFamily="18" charset="0"/>
                            </a:rPr>
                            <m:t>𝑡h𝑒</m:t>
                          </m:r>
                          <m:r>
                            <a:rPr lang="en-GB" sz="2000" b="0" i="1" cap="none" smtClean="0">
                              <a:latin typeface="Cambria Math" panose="02040503050406030204" pitchFamily="18" charset="0"/>
                            </a:rPr>
                            <m:t> </m:t>
                          </m:r>
                          <m:r>
                            <a:rPr lang="en-GB" sz="2000" b="0" i="1" cap="none" smtClean="0">
                              <a:latin typeface="Cambria Math" panose="02040503050406030204" pitchFamily="18" charset="0"/>
                            </a:rPr>
                            <m:t>𝑎𝑖𝑟</m:t>
                          </m:r>
                          <m:r>
                            <a:rPr lang="en-GB" sz="2000" b="0" i="1" cap="none" smtClean="0">
                              <a:latin typeface="Cambria Math" panose="02040503050406030204" pitchFamily="18" charset="0"/>
                            </a:rPr>
                            <m:t> </m:t>
                          </m:r>
                          <m:r>
                            <a:rPr lang="en-GB" sz="2000" b="0" i="1" cap="none" smtClean="0">
                              <a:latin typeface="Cambria Math" panose="02040503050406030204" pitchFamily="18" charset="0"/>
                            </a:rPr>
                            <m:t>𝑐𝑎𝑛</m:t>
                          </m:r>
                          <m:r>
                            <a:rPr lang="en-GB" sz="2000" b="0" i="1" cap="none" smtClean="0">
                              <a:latin typeface="Cambria Math" panose="02040503050406030204" pitchFamily="18" charset="0"/>
                            </a:rPr>
                            <m:t> </m:t>
                          </m:r>
                          <m:r>
                            <a:rPr lang="en-GB" sz="2000" b="0" i="1" cap="none" smtClean="0">
                              <a:latin typeface="Cambria Math" panose="02040503050406030204" pitchFamily="18" charset="0"/>
                            </a:rPr>
                            <m:t>h𝑜𝑙𝑑</m:t>
                          </m:r>
                        </m:den>
                      </m:f>
                      <m:r>
                        <a:rPr lang="en-GB" sz="2000" i="1" cap="none">
                          <a:latin typeface="Cambria Math" panose="02040503050406030204" pitchFamily="18" charset="0"/>
                          <a:ea typeface="Cambria Math" panose="02040503050406030204" pitchFamily="18" charset="0"/>
                        </a:rPr>
                        <m:t>×</m:t>
                      </m:r>
                      <m:r>
                        <a:rPr lang="en-GB" sz="2000" b="0" i="1" cap="none" smtClean="0">
                          <a:latin typeface="Cambria Math" panose="02040503050406030204" pitchFamily="18" charset="0"/>
                          <a:ea typeface="Cambria Math" panose="02040503050406030204" pitchFamily="18" charset="0"/>
                        </a:rPr>
                        <m:t>100%</m:t>
                      </m:r>
                    </m:oMath>
                  </m:oMathPara>
                </a14:m>
                <a:endParaRPr lang="en-GB" sz="2000" b="0" i="0" cap="none" dirty="0">
                  <a:solidFill>
                    <a:srgbClr val="000000"/>
                  </a:solidFill>
                  <a:effectLst/>
                </a:endParaRPr>
              </a:p>
              <a:p>
                <a:r>
                  <a:rPr lang="en-GB" sz="2200" b="0" i="0" cap="none" dirty="0">
                    <a:solidFill>
                      <a:srgbClr val="000000"/>
                    </a:solidFill>
                    <a:effectLst/>
                  </a:rPr>
                  <a:t>The </a:t>
                </a:r>
                <a:r>
                  <a:rPr lang="en-GB" sz="2200" b="1" i="0" cap="none" dirty="0">
                    <a:solidFill>
                      <a:srgbClr val="0070C0"/>
                    </a:solidFill>
                    <a:effectLst/>
                  </a:rPr>
                  <a:t>dew point</a:t>
                </a:r>
                <a:r>
                  <a:rPr lang="en-GB" sz="2200" b="0" i="0" cap="none" dirty="0">
                    <a:solidFill>
                      <a:srgbClr val="0070C0"/>
                    </a:solidFill>
                    <a:effectLst/>
                  </a:rPr>
                  <a:t> </a:t>
                </a:r>
                <a:r>
                  <a:rPr lang="en-GB" sz="2200" b="0" i="0" cap="none" dirty="0">
                    <a:solidFill>
                      <a:srgbClr val="000000"/>
                    </a:solidFill>
                    <a:effectLst/>
                  </a:rPr>
                  <a:t>is the temperature to which the air must be cooled before water condenses from it</a:t>
                </a:r>
              </a:p>
              <a:p>
                <a:r>
                  <a:rPr lang="en-GB" sz="2000" b="1" dirty="0">
                    <a:solidFill>
                      <a:srgbClr val="0070C0"/>
                    </a:solidFill>
                  </a:rPr>
                  <a:t>Psychrometric Chart of Humid Air</a:t>
                </a:r>
              </a:p>
            </p:txBody>
          </p:sp>
        </mc:Choice>
        <mc:Fallback xmlns="">
          <p:sp>
            <p:nvSpPr>
              <p:cNvPr id="3" name="Content Placeholder 2"/>
              <p:cNvSpPr>
                <a:spLocks noGrp="1" noRot="1" noChangeAspect="1" noMove="1" noResize="1" noEditPoints="1" noAdjustHandles="1" noChangeArrowheads="1" noChangeShapeType="1" noTextEdit="1"/>
              </p:cNvSpPr>
              <p:nvPr>
                <p:ph idx="1"/>
              </p:nvPr>
            </p:nvSpPr>
            <p:spPr>
              <a:xfrm>
                <a:off x="277761" y="2105989"/>
                <a:ext cx="5437061" cy="4195481"/>
              </a:xfrm>
              <a:blipFill>
                <a:blip r:embed="rId4"/>
                <a:stretch>
                  <a:fillRect l="-1347" b="-2612"/>
                </a:stretch>
              </a:blipFill>
            </p:spPr>
            <p:txBody>
              <a:bodyPr/>
              <a:lstStyle/>
              <a:p>
                <a:r>
                  <a:rPr lang="en-GB">
                    <a:noFill/>
                  </a:rPr>
                  <a:t> </a:t>
                </a:r>
              </a:p>
            </p:txBody>
          </p:sp>
        </mc:Fallback>
      </mc:AlternateContent>
      <p:pic>
        <p:nvPicPr>
          <p:cNvPr id="7" name="Online Media 5" title="Relative humidity and the dewpoint">
            <a:hlinkClick r:id="" action="ppaction://media"/>
            <a:extLst>
              <a:ext uri="{FF2B5EF4-FFF2-40B4-BE49-F238E27FC236}">
                <a16:creationId xmlns:a16="http://schemas.microsoft.com/office/drawing/2014/main" id="{436A0541-B49A-457A-AF71-A6E3EC2FC7FE}"/>
              </a:ext>
            </a:extLst>
          </p:cNvPr>
          <p:cNvPicPr>
            <a:picLocks noRot="1" noChangeAspect="1"/>
          </p:cNvPicPr>
          <p:nvPr>
            <a:videoFile r:link="rId1"/>
          </p:nvPr>
        </p:nvPicPr>
        <p:blipFill>
          <a:blip r:embed="rId5"/>
          <a:stretch>
            <a:fillRect/>
          </a:stretch>
        </p:blipFill>
        <p:spPr>
          <a:xfrm>
            <a:off x="5437061" y="1964566"/>
            <a:ext cx="6754939" cy="4734845"/>
          </a:xfrm>
          <a:prstGeom prst="rect">
            <a:avLst/>
          </a:prstGeom>
        </p:spPr>
      </p:pic>
      <p:sp>
        <p:nvSpPr>
          <p:cNvPr id="8" name="Content Placeholder 2">
            <a:extLst>
              <a:ext uri="{FF2B5EF4-FFF2-40B4-BE49-F238E27FC236}">
                <a16:creationId xmlns:a16="http://schemas.microsoft.com/office/drawing/2014/main" id="{294C9A96-3B89-4E77-8290-9C8F22F25885}"/>
              </a:ext>
            </a:extLst>
          </p:cNvPr>
          <p:cNvSpPr txBox="1">
            <a:spLocks/>
          </p:cNvSpPr>
          <p:nvPr/>
        </p:nvSpPr>
        <p:spPr>
          <a:xfrm>
            <a:off x="277761" y="893931"/>
            <a:ext cx="11304639" cy="4195481"/>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r>
              <a:rPr lang="en-GB" sz="2200" b="1" cap="none" dirty="0">
                <a:solidFill>
                  <a:srgbClr val="0070C0"/>
                </a:solidFill>
              </a:rPr>
              <a:t>Humidity</a:t>
            </a:r>
            <a:r>
              <a:rPr lang="en-GB" sz="2200" cap="none" dirty="0"/>
              <a:t> is the concentration of water vapour that is present in air. </a:t>
            </a:r>
          </a:p>
          <a:p>
            <a:r>
              <a:rPr lang="en-GB" sz="2200" cap="none" dirty="0"/>
              <a:t>75% humidity in summer feels very different than in winter (depends on temperature)</a:t>
            </a:r>
          </a:p>
        </p:txBody>
      </p:sp>
    </p:spTree>
    <p:extLst>
      <p:ext uri="{BB962C8B-B14F-4D97-AF65-F5344CB8AC3E}">
        <p14:creationId xmlns:p14="http://schemas.microsoft.com/office/powerpoint/2010/main" val="163410190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mediacall" presetSubtype="0" fill="hold" nodeType="click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seq concurrent="1" nextAc="seek">
              <p:cTn id="7" restart="whenNotActive" fill="hold" evtFilter="cancelBubble" nodeType="interactiveSeq">
                <p:stCondLst>
                  <p:cond evt="onClick" delay="0">
                    <p:tgtEl>
                      <p:spTgt spid="7"/>
                    </p:tgtEl>
                  </p:cond>
                </p:stCondLst>
                <p:endSync evt="end" delay="0">
                  <p:rtn val="all"/>
                </p:endSync>
                <p:childTnLst>
                  <p:par>
                    <p:cTn id="8" fill="hold">
                      <p:stCondLst>
                        <p:cond delay="0"/>
                      </p:stCondLst>
                      <p:childTnLst>
                        <p:par>
                          <p:cTn id="9" fill="hold">
                            <p:stCondLst>
                              <p:cond delay="0"/>
                            </p:stCondLst>
                            <p:childTnLst>
                              <p:par>
                                <p:cTn id="10" presetID="2" presetClass="mediacall" presetSubtype="0" fill="hold" nodeType="clickEffect">
                                  <p:stCondLst>
                                    <p:cond delay="0"/>
                                  </p:stCondLst>
                                  <p:childTnLst>
                                    <p:cmd type="call" cmd="togglePause">
                                      <p:cBhvr>
                                        <p:cTn id="11" dur="1" fill="hold"/>
                                        <p:tgtEl>
                                          <p:spTgt spid="7"/>
                                        </p:tgtEl>
                                      </p:cBhvr>
                                    </p:cmd>
                                  </p:childTnLst>
                                </p:cTn>
                              </p:par>
                            </p:childTnLst>
                          </p:cTn>
                        </p:par>
                      </p:childTnLst>
                    </p:cTn>
                  </p:par>
                </p:childTnLst>
              </p:cTn>
              <p:nextCondLst>
                <p:cond evt="onClick" delay="0">
                  <p:tgtEl>
                    <p:spTgt spid="7"/>
                  </p:tgtEl>
                </p:cond>
              </p:nextCondLst>
            </p:seq>
            <p:video>
              <p:cMediaNode vol="80000">
                <p:cTn id="12" fill="hold" display="0">
                  <p:stCondLst>
                    <p:cond delay="indefinite"/>
                  </p:stCondLst>
                </p:cTn>
                <p:tgtEl>
                  <p:spTgt spid="7"/>
                </p:tgtEl>
              </p:cMediaNode>
            </p:vide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64012" y="1"/>
            <a:ext cx="10364451" cy="852196"/>
          </a:xfrm>
        </p:spPr>
        <p:txBody>
          <a:bodyPr/>
          <a:lstStyle/>
          <a:p>
            <a:r>
              <a:rPr lang="en-GB" dirty="0"/>
              <a:t>RH and Static Electricity</a:t>
            </a:r>
          </a:p>
        </p:txBody>
      </p:sp>
      <p:sp>
        <p:nvSpPr>
          <p:cNvPr id="3" name="Content Placeholder 2"/>
          <p:cNvSpPr>
            <a:spLocks noGrp="1"/>
          </p:cNvSpPr>
          <p:nvPr>
            <p:ph idx="1"/>
          </p:nvPr>
        </p:nvSpPr>
        <p:spPr>
          <a:xfrm>
            <a:off x="267165" y="733064"/>
            <a:ext cx="11719874" cy="3424107"/>
          </a:xfrm>
        </p:spPr>
        <p:txBody>
          <a:bodyPr>
            <a:noAutofit/>
          </a:bodyPr>
          <a:lstStyle/>
          <a:p>
            <a:r>
              <a:rPr lang="en-GB" sz="2400" cap="none" dirty="0"/>
              <a:t>So why, when working with materials that are so sensitive to moisture we work at high RH? (55 -75%)</a:t>
            </a:r>
          </a:p>
          <a:p>
            <a:r>
              <a:rPr lang="en-GB" sz="2400" cap="none" dirty="0"/>
              <a:t>The answer is that we are able to discharge the static that builds up on our clothes more easily and gradually into moist air than we are into dry air.</a:t>
            </a:r>
          </a:p>
          <a:p>
            <a:r>
              <a:rPr lang="en-GB" sz="2400" cap="none" dirty="0" err="1">
                <a:solidFill>
                  <a:srgbClr val="333333"/>
                </a:solidFill>
              </a:rPr>
              <a:t>Thermohygrographs</a:t>
            </a:r>
            <a:r>
              <a:rPr lang="en-GB" sz="2400" cap="none" dirty="0">
                <a:solidFill>
                  <a:srgbClr val="333333"/>
                </a:solidFill>
              </a:rPr>
              <a:t> are used to record the temperature and humidity in explosive manufacturing facilities so that the environmental conditions munitions are produced under can be traced back and checked should a defect be identified in the field at a later date.</a:t>
            </a:r>
          </a:p>
          <a:p>
            <a:pPr marL="0" indent="0">
              <a:buNone/>
            </a:pPr>
            <a:endParaRPr lang="en-GB" sz="2400" cap="none" dirty="0"/>
          </a:p>
        </p:txBody>
      </p:sp>
      <p:pic>
        <p:nvPicPr>
          <p:cNvPr id="5" name="Picture 4">
            <a:extLst>
              <a:ext uri="{FF2B5EF4-FFF2-40B4-BE49-F238E27FC236}">
                <a16:creationId xmlns:a16="http://schemas.microsoft.com/office/drawing/2014/main" id="{86A0CD47-606B-4E0F-966A-83D74291F7F8}"/>
              </a:ext>
            </a:extLst>
          </p:cNvPr>
          <p:cNvPicPr>
            <a:picLocks noChangeAspect="1"/>
          </p:cNvPicPr>
          <p:nvPr/>
        </p:nvPicPr>
        <p:blipFill>
          <a:blip r:embed="rId3"/>
          <a:stretch>
            <a:fillRect/>
          </a:stretch>
        </p:blipFill>
        <p:spPr>
          <a:xfrm>
            <a:off x="0" y="4348065"/>
            <a:ext cx="12254204" cy="2509934"/>
          </a:xfrm>
          <a:prstGeom prst="rect">
            <a:avLst/>
          </a:prstGeom>
        </p:spPr>
      </p:pic>
    </p:spTree>
    <p:extLst>
      <p:ext uri="{BB962C8B-B14F-4D97-AF65-F5344CB8AC3E}">
        <p14:creationId xmlns:p14="http://schemas.microsoft.com/office/powerpoint/2010/main" val="128342776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AE91D1C-4EEF-4B58-AD3B-47201ACCA583}"/>
              </a:ext>
            </a:extLst>
          </p:cNvPr>
          <p:cNvSpPr>
            <a:spLocks noGrp="1"/>
          </p:cNvSpPr>
          <p:nvPr>
            <p:ph type="title"/>
          </p:nvPr>
        </p:nvSpPr>
        <p:spPr>
          <a:xfrm>
            <a:off x="626" y="36443"/>
            <a:ext cx="9554191" cy="940904"/>
          </a:xfrm>
        </p:spPr>
        <p:txBody>
          <a:bodyPr/>
          <a:lstStyle/>
          <a:p>
            <a:r>
              <a:rPr lang="en-GB" dirty="0"/>
              <a:t>Acids and bases</a:t>
            </a:r>
          </a:p>
        </p:txBody>
      </p:sp>
      <p:sp>
        <p:nvSpPr>
          <p:cNvPr id="3" name="Content Placeholder 2">
            <a:extLst>
              <a:ext uri="{FF2B5EF4-FFF2-40B4-BE49-F238E27FC236}">
                <a16:creationId xmlns:a16="http://schemas.microsoft.com/office/drawing/2014/main" id="{36F5F233-631F-497D-9159-6E6155E6B470}"/>
              </a:ext>
            </a:extLst>
          </p:cNvPr>
          <p:cNvSpPr>
            <a:spLocks noGrp="1"/>
          </p:cNvSpPr>
          <p:nvPr>
            <p:ph idx="1"/>
          </p:nvPr>
        </p:nvSpPr>
        <p:spPr>
          <a:xfrm>
            <a:off x="620235" y="697285"/>
            <a:ext cx="4394916" cy="3424107"/>
          </a:xfrm>
        </p:spPr>
        <p:txBody>
          <a:bodyPr>
            <a:noAutofit/>
          </a:bodyPr>
          <a:lstStyle/>
          <a:p>
            <a:pPr marL="0" indent="0">
              <a:buNone/>
            </a:pPr>
            <a:r>
              <a:rPr lang="en-GB" sz="5400" b="1" dirty="0">
                <a:solidFill>
                  <a:srgbClr val="FF0000"/>
                </a:solidFill>
                <a:effectLst>
                  <a:outerShdw blurRad="38100" dist="38100" dir="2700000" algn="tl">
                    <a:srgbClr val="000000">
                      <a:alpha val="43137"/>
                    </a:srgbClr>
                  </a:outerShdw>
                </a:effectLst>
              </a:rPr>
              <a:t>   Acids</a:t>
            </a:r>
          </a:p>
          <a:p>
            <a:pPr>
              <a:spcBef>
                <a:spcPts val="0"/>
              </a:spcBef>
            </a:pPr>
            <a:r>
              <a:rPr lang="en-GB" sz="3200" cap="none" dirty="0"/>
              <a:t>electrolytes</a:t>
            </a:r>
          </a:p>
          <a:p>
            <a:pPr>
              <a:spcBef>
                <a:spcPts val="0"/>
              </a:spcBef>
            </a:pPr>
            <a:r>
              <a:rPr lang="en-GB" sz="3200" cap="none" dirty="0"/>
              <a:t>sour taste</a:t>
            </a:r>
          </a:p>
          <a:p>
            <a:pPr>
              <a:spcBef>
                <a:spcPts val="0"/>
              </a:spcBef>
            </a:pPr>
            <a:r>
              <a:rPr lang="en-GB" sz="3200" cap="none" dirty="0"/>
              <a:t>turn litmus red</a:t>
            </a:r>
          </a:p>
          <a:p>
            <a:pPr>
              <a:spcBef>
                <a:spcPts val="0"/>
              </a:spcBef>
            </a:pPr>
            <a:r>
              <a:rPr lang="en-GB" sz="3200" cap="none" dirty="0"/>
              <a:t>pH &lt; 7</a:t>
            </a:r>
          </a:p>
          <a:p>
            <a:pPr>
              <a:spcBef>
                <a:spcPts val="0"/>
              </a:spcBef>
            </a:pPr>
            <a:r>
              <a:rPr lang="en-GB" sz="3200" cap="none" dirty="0"/>
              <a:t>react with metals to form H</a:t>
            </a:r>
            <a:r>
              <a:rPr lang="en-GB" sz="3200" cap="none" baseline="-25000" dirty="0"/>
              <a:t>2</a:t>
            </a:r>
            <a:r>
              <a:rPr lang="en-GB" sz="3200" cap="none" dirty="0"/>
              <a:t> gas</a:t>
            </a:r>
          </a:p>
          <a:p>
            <a:pPr>
              <a:spcBef>
                <a:spcPts val="0"/>
              </a:spcBef>
            </a:pPr>
            <a:r>
              <a:rPr lang="en-GB" sz="3200" cap="none" dirty="0"/>
              <a:t>corrosive</a:t>
            </a:r>
            <a:endParaRPr lang="en-GB" sz="3200" dirty="0"/>
          </a:p>
        </p:txBody>
      </p:sp>
      <p:sp>
        <p:nvSpPr>
          <p:cNvPr id="4" name="Content Placeholder 2">
            <a:extLst>
              <a:ext uri="{FF2B5EF4-FFF2-40B4-BE49-F238E27FC236}">
                <a16:creationId xmlns:a16="http://schemas.microsoft.com/office/drawing/2014/main" id="{31198FEA-9B63-49DD-9C69-E15B3229F1DC}"/>
              </a:ext>
            </a:extLst>
          </p:cNvPr>
          <p:cNvSpPr txBox="1">
            <a:spLocks/>
          </p:cNvSpPr>
          <p:nvPr/>
        </p:nvSpPr>
        <p:spPr>
          <a:xfrm>
            <a:off x="4855676" y="654753"/>
            <a:ext cx="4042538" cy="4955639"/>
          </a:xfrm>
          <a:prstGeom prst="rect">
            <a:avLst/>
          </a:prstGeom>
        </p:spPr>
        <p:txBody>
          <a:bodyPr vert="horz" lIns="91440" tIns="45720" rIns="91440" bIns="45720" rtlCol="0">
            <a:normAutofit/>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buFont typeface="Arial" panose="020B0604020202020204" pitchFamily="34" charset="0"/>
              <a:buNone/>
            </a:pPr>
            <a:r>
              <a:rPr lang="en-GB" sz="5400" b="1" dirty="0">
                <a:solidFill>
                  <a:srgbClr val="00B0F0"/>
                </a:solidFill>
                <a:effectLst>
                  <a:outerShdw blurRad="38100" dist="38100" dir="2700000" algn="tl">
                    <a:srgbClr val="000000">
                      <a:alpha val="43137"/>
                    </a:srgbClr>
                  </a:outerShdw>
                </a:effectLst>
              </a:rPr>
              <a:t>   bases</a:t>
            </a:r>
          </a:p>
          <a:p>
            <a:pPr>
              <a:lnSpc>
                <a:spcPct val="130000"/>
              </a:lnSpc>
              <a:spcBef>
                <a:spcPts val="0"/>
              </a:spcBef>
            </a:pPr>
            <a:r>
              <a:rPr lang="en-GB" sz="3200" cap="none" dirty="0"/>
              <a:t>electrolytes</a:t>
            </a:r>
          </a:p>
          <a:p>
            <a:pPr>
              <a:lnSpc>
                <a:spcPct val="130000"/>
              </a:lnSpc>
              <a:spcBef>
                <a:spcPts val="0"/>
              </a:spcBef>
            </a:pPr>
            <a:r>
              <a:rPr lang="en-GB" sz="3200" cap="none" dirty="0"/>
              <a:t>bitter taste</a:t>
            </a:r>
          </a:p>
          <a:p>
            <a:pPr>
              <a:lnSpc>
                <a:spcPct val="130000"/>
              </a:lnSpc>
              <a:spcBef>
                <a:spcPts val="0"/>
              </a:spcBef>
            </a:pPr>
            <a:r>
              <a:rPr lang="en-GB" sz="3200" cap="none" dirty="0"/>
              <a:t>turn litmus blue</a:t>
            </a:r>
          </a:p>
          <a:p>
            <a:pPr>
              <a:lnSpc>
                <a:spcPct val="130000"/>
              </a:lnSpc>
              <a:spcBef>
                <a:spcPts val="0"/>
              </a:spcBef>
            </a:pPr>
            <a:r>
              <a:rPr lang="en-GB" sz="3200" cap="none" dirty="0"/>
              <a:t>pH &gt; 7</a:t>
            </a:r>
          </a:p>
          <a:p>
            <a:pPr>
              <a:lnSpc>
                <a:spcPct val="130000"/>
              </a:lnSpc>
              <a:spcBef>
                <a:spcPts val="0"/>
              </a:spcBef>
            </a:pPr>
            <a:r>
              <a:rPr lang="en-GB" sz="3200" cap="none" dirty="0"/>
              <a:t>react with acids to form salts and water</a:t>
            </a:r>
          </a:p>
          <a:p>
            <a:endParaRPr lang="en-GB" sz="3200" dirty="0"/>
          </a:p>
        </p:txBody>
      </p:sp>
      <p:pic>
        <p:nvPicPr>
          <p:cNvPr id="6" name="Picture 5">
            <a:extLst>
              <a:ext uri="{FF2B5EF4-FFF2-40B4-BE49-F238E27FC236}">
                <a16:creationId xmlns:a16="http://schemas.microsoft.com/office/drawing/2014/main" id="{02E0A688-C7AD-4EF2-9DF3-AF3AE0142ED9}"/>
              </a:ext>
            </a:extLst>
          </p:cNvPr>
          <p:cNvPicPr>
            <a:picLocks noChangeAspect="1"/>
          </p:cNvPicPr>
          <p:nvPr/>
        </p:nvPicPr>
        <p:blipFill rotWithShape="1">
          <a:blip r:embed="rId3"/>
          <a:srcRect l="28924" t="10628" r="11389" b="4040"/>
          <a:stretch/>
        </p:blipFill>
        <p:spPr>
          <a:xfrm>
            <a:off x="9276522" y="357908"/>
            <a:ext cx="2915478" cy="6513213"/>
          </a:xfrm>
          <a:prstGeom prst="rect">
            <a:avLst/>
          </a:prstGeom>
        </p:spPr>
      </p:pic>
      <p:sp>
        <p:nvSpPr>
          <p:cNvPr id="9" name="TextBox 8">
            <a:extLst>
              <a:ext uri="{FF2B5EF4-FFF2-40B4-BE49-F238E27FC236}">
                <a16:creationId xmlns:a16="http://schemas.microsoft.com/office/drawing/2014/main" id="{23F0CDB3-80B4-4E7E-A375-8EB1FEC7D482}"/>
              </a:ext>
            </a:extLst>
          </p:cNvPr>
          <p:cNvSpPr txBox="1"/>
          <p:nvPr/>
        </p:nvSpPr>
        <p:spPr>
          <a:xfrm>
            <a:off x="10247589" y="137563"/>
            <a:ext cx="973343" cy="369332"/>
          </a:xfrm>
          <a:prstGeom prst="rect">
            <a:avLst/>
          </a:prstGeom>
          <a:noFill/>
        </p:spPr>
        <p:txBody>
          <a:bodyPr wrap="none" rtlCol="0">
            <a:spAutoFit/>
          </a:bodyPr>
          <a:lstStyle/>
          <a:p>
            <a:r>
              <a:rPr lang="en-GB" dirty="0"/>
              <a:t>pH scale</a:t>
            </a:r>
          </a:p>
        </p:txBody>
      </p:sp>
    </p:spTree>
    <p:extLst>
      <p:ext uri="{BB962C8B-B14F-4D97-AF65-F5344CB8AC3E}">
        <p14:creationId xmlns:p14="http://schemas.microsoft.com/office/powerpoint/2010/main" val="2867976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
                                            <p:txEl>
                                              <p:pRg st="1" end="1"/>
                                            </p:txEl>
                                          </p:spTgt>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3">
                                            <p:txEl>
                                              <p:pRg st="2" end="2"/>
                                            </p:txEl>
                                          </p:spTgt>
                                        </p:tgtEl>
                                        <p:attrNameLst>
                                          <p:attrName>style.visibility</p:attrName>
                                        </p:attrNameLst>
                                      </p:cBhvr>
                                      <p:to>
                                        <p:strVal val="visible"/>
                                      </p:to>
                                    </p:set>
                                  </p:childTnLst>
                                </p:cTn>
                              </p:par>
                              <p:par>
                                <p:cTn id="11" presetID="1" presetClass="entr" presetSubtype="0" fill="hold" nodeType="withEffect">
                                  <p:stCondLst>
                                    <p:cond delay="0"/>
                                  </p:stCondLst>
                                  <p:childTnLst>
                                    <p:set>
                                      <p:cBhvr>
                                        <p:cTn id="12" dur="1" fill="hold">
                                          <p:stCondLst>
                                            <p:cond delay="0"/>
                                          </p:stCondLst>
                                        </p:cTn>
                                        <p:tgtEl>
                                          <p:spTgt spid="3">
                                            <p:txEl>
                                              <p:pRg st="3" end="3"/>
                                            </p:txEl>
                                          </p:spTgt>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
                                            <p:txEl>
                                              <p:pRg st="4" end="4"/>
                                            </p:txEl>
                                          </p:spTgt>
                                        </p:tgtEl>
                                        <p:attrNameLst>
                                          <p:attrName>style.visibility</p:attrName>
                                        </p:attrNameLst>
                                      </p:cBhvr>
                                      <p:to>
                                        <p:strVal val="visible"/>
                                      </p:to>
                                    </p:set>
                                  </p:childTnLst>
                                </p:cTn>
                              </p:par>
                              <p:par>
                                <p:cTn id="15" presetID="1" presetClass="entr" presetSubtype="0" fill="hold" nodeType="withEffect">
                                  <p:stCondLst>
                                    <p:cond delay="0"/>
                                  </p:stCondLst>
                                  <p:childTnLst>
                                    <p:set>
                                      <p:cBhvr>
                                        <p:cTn id="16" dur="1" fill="hold">
                                          <p:stCondLst>
                                            <p:cond delay="0"/>
                                          </p:stCondLst>
                                        </p:cTn>
                                        <p:tgtEl>
                                          <p:spTgt spid="3">
                                            <p:txEl>
                                              <p:pRg st="5" end="5"/>
                                            </p:txEl>
                                          </p:spTgt>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3">
                                            <p:txEl>
                                              <p:pRg st="6" end="6"/>
                                            </p:txEl>
                                          </p:spTgt>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nodeType="clickEffect">
                                  <p:stCondLst>
                                    <p:cond delay="0"/>
                                  </p:stCondLst>
                                  <p:childTnLst>
                                    <p:set>
                                      <p:cBhvr>
                                        <p:cTn id="22" dur="1" fill="hold">
                                          <p:stCondLst>
                                            <p:cond delay="0"/>
                                          </p:stCondLst>
                                        </p:cTn>
                                        <p:tgtEl>
                                          <p:spTgt spid="4">
                                            <p:txEl>
                                              <p:pRg st="0" end="0"/>
                                            </p:txEl>
                                          </p:spTgt>
                                        </p:tgtEl>
                                        <p:attrNameLst>
                                          <p:attrName>style.visibility</p:attrName>
                                        </p:attrNameLst>
                                      </p:cBhvr>
                                      <p:to>
                                        <p:strVal val="visible"/>
                                      </p:to>
                                    </p:set>
                                  </p:childTnLst>
                                </p:cTn>
                              </p:par>
                              <p:par>
                                <p:cTn id="23" presetID="1" presetClass="entr" presetSubtype="0" fill="hold" nodeType="withEffect">
                                  <p:stCondLst>
                                    <p:cond delay="0"/>
                                  </p:stCondLst>
                                  <p:childTnLst>
                                    <p:set>
                                      <p:cBhvr>
                                        <p:cTn id="24" dur="1" fill="hold">
                                          <p:stCondLst>
                                            <p:cond delay="0"/>
                                          </p:stCondLst>
                                        </p:cTn>
                                        <p:tgtEl>
                                          <p:spTgt spid="4">
                                            <p:txEl>
                                              <p:pRg st="1" end="1"/>
                                            </p:txEl>
                                          </p:spTgt>
                                        </p:tgtEl>
                                        <p:attrNameLst>
                                          <p:attrName>style.visibility</p:attrName>
                                        </p:attrNameLst>
                                      </p:cBhvr>
                                      <p:to>
                                        <p:strVal val="visible"/>
                                      </p:to>
                                    </p:set>
                                  </p:childTnLst>
                                </p:cTn>
                              </p:par>
                              <p:par>
                                <p:cTn id="25" presetID="1" presetClass="entr" presetSubtype="0" fill="hold" nodeType="withEffect">
                                  <p:stCondLst>
                                    <p:cond delay="0"/>
                                  </p:stCondLst>
                                  <p:childTnLst>
                                    <p:set>
                                      <p:cBhvr>
                                        <p:cTn id="26" dur="1" fill="hold">
                                          <p:stCondLst>
                                            <p:cond delay="0"/>
                                          </p:stCondLst>
                                        </p:cTn>
                                        <p:tgtEl>
                                          <p:spTgt spid="4">
                                            <p:txEl>
                                              <p:pRg st="2" end="2"/>
                                            </p:txEl>
                                          </p:spTgt>
                                        </p:tgtEl>
                                        <p:attrNameLst>
                                          <p:attrName>style.visibility</p:attrName>
                                        </p:attrNameLst>
                                      </p:cBhvr>
                                      <p:to>
                                        <p:strVal val="visible"/>
                                      </p:to>
                                    </p:set>
                                  </p:childTnLst>
                                </p:cTn>
                              </p:par>
                              <p:par>
                                <p:cTn id="27" presetID="1" presetClass="entr" presetSubtype="0" fill="hold" nodeType="withEffect">
                                  <p:stCondLst>
                                    <p:cond delay="0"/>
                                  </p:stCondLst>
                                  <p:childTnLst>
                                    <p:set>
                                      <p:cBhvr>
                                        <p:cTn id="28" dur="1" fill="hold">
                                          <p:stCondLst>
                                            <p:cond delay="0"/>
                                          </p:stCondLst>
                                        </p:cTn>
                                        <p:tgtEl>
                                          <p:spTgt spid="4">
                                            <p:txEl>
                                              <p:pRg st="3" end="3"/>
                                            </p:txEl>
                                          </p:spTgt>
                                        </p:tgtEl>
                                        <p:attrNameLst>
                                          <p:attrName>style.visibility</p:attrName>
                                        </p:attrNameLst>
                                      </p:cBhvr>
                                      <p:to>
                                        <p:strVal val="visible"/>
                                      </p:to>
                                    </p:set>
                                  </p:childTnLst>
                                </p:cTn>
                              </p:par>
                              <p:par>
                                <p:cTn id="29" presetID="1" presetClass="entr" presetSubtype="0" fill="hold" nodeType="withEffect">
                                  <p:stCondLst>
                                    <p:cond delay="0"/>
                                  </p:stCondLst>
                                  <p:childTnLst>
                                    <p:set>
                                      <p:cBhvr>
                                        <p:cTn id="30" dur="1" fill="hold">
                                          <p:stCondLst>
                                            <p:cond delay="0"/>
                                          </p:stCondLst>
                                        </p:cTn>
                                        <p:tgtEl>
                                          <p:spTgt spid="4">
                                            <p:txEl>
                                              <p:pRg st="4" end="4"/>
                                            </p:txEl>
                                          </p:spTgt>
                                        </p:tgtEl>
                                        <p:attrNameLst>
                                          <p:attrName>style.visibility</p:attrName>
                                        </p:attrNameLst>
                                      </p:cBhvr>
                                      <p:to>
                                        <p:strVal val="visible"/>
                                      </p:to>
                                    </p:set>
                                  </p:childTnLst>
                                </p:cTn>
                              </p:par>
                              <p:par>
                                <p:cTn id="31" presetID="1" presetClass="entr" presetSubtype="0" fill="hold" nodeType="withEffect">
                                  <p:stCondLst>
                                    <p:cond delay="0"/>
                                  </p:stCondLst>
                                  <p:childTnLst>
                                    <p:set>
                                      <p:cBhvr>
                                        <p:cTn id="32" dur="1" fill="hold">
                                          <p:stCondLst>
                                            <p:cond delay="0"/>
                                          </p:stCondLst>
                                        </p:cTn>
                                        <p:tgtEl>
                                          <p:spTgt spid="4">
                                            <p:txEl>
                                              <p:pRg st="5" end="5"/>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8BB82CD-9405-4550-9A98-9308CCA8D32B}"/>
              </a:ext>
            </a:extLst>
          </p:cNvPr>
          <p:cNvSpPr>
            <a:spLocks noGrp="1"/>
          </p:cNvSpPr>
          <p:nvPr>
            <p:ph type="title"/>
          </p:nvPr>
        </p:nvSpPr>
        <p:spPr>
          <a:xfrm>
            <a:off x="913776" y="0"/>
            <a:ext cx="10364451" cy="834887"/>
          </a:xfrm>
        </p:spPr>
        <p:txBody>
          <a:bodyPr/>
          <a:lstStyle/>
          <a:p>
            <a:r>
              <a:rPr lang="en-GB" dirty="0"/>
              <a:t>Definition of acid and base</a:t>
            </a:r>
          </a:p>
        </p:txBody>
      </p:sp>
      <p:sp>
        <p:nvSpPr>
          <p:cNvPr id="3" name="Content Placeholder 2">
            <a:extLst>
              <a:ext uri="{FF2B5EF4-FFF2-40B4-BE49-F238E27FC236}">
                <a16:creationId xmlns:a16="http://schemas.microsoft.com/office/drawing/2014/main" id="{98EB549C-9B8F-49F8-B341-5D980D43FD3B}"/>
              </a:ext>
            </a:extLst>
          </p:cNvPr>
          <p:cNvSpPr>
            <a:spLocks noGrp="1"/>
          </p:cNvSpPr>
          <p:nvPr>
            <p:ph idx="1"/>
          </p:nvPr>
        </p:nvSpPr>
        <p:spPr>
          <a:xfrm>
            <a:off x="280737" y="770491"/>
            <a:ext cx="11630526" cy="814841"/>
          </a:xfrm>
        </p:spPr>
        <p:txBody>
          <a:bodyPr>
            <a:normAutofit lnSpcReduction="10000"/>
          </a:bodyPr>
          <a:lstStyle/>
          <a:p>
            <a:r>
              <a:rPr lang="en-GB" b="0" i="0" cap="none" dirty="0">
                <a:solidFill>
                  <a:srgbClr val="040C28"/>
                </a:solidFill>
                <a:effectLst/>
                <a:latin typeface="Google Sans"/>
              </a:rPr>
              <a:t>an </a:t>
            </a:r>
            <a:r>
              <a:rPr lang="en-GB" b="0" i="0" cap="none" dirty="0">
                <a:solidFill>
                  <a:srgbClr val="FF0000"/>
                </a:solidFill>
                <a:effectLst/>
                <a:latin typeface="Google Sans"/>
              </a:rPr>
              <a:t>acid</a:t>
            </a:r>
            <a:r>
              <a:rPr lang="en-GB" b="0" i="0" cap="none" dirty="0">
                <a:solidFill>
                  <a:srgbClr val="040C28"/>
                </a:solidFill>
                <a:effectLst/>
                <a:latin typeface="Google Sans"/>
              </a:rPr>
              <a:t> is a hydrogen-containing substance that, when in an aqueous solution, is capable of donating a proton (hydrogen ion, H</a:t>
            </a:r>
            <a:r>
              <a:rPr lang="en-GB" b="0" i="0" cap="none" baseline="30000" dirty="0">
                <a:solidFill>
                  <a:srgbClr val="040C28"/>
                </a:solidFill>
                <a:effectLst/>
                <a:latin typeface="Google Sans"/>
              </a:rPr>
              <a:t>+</a:t>
            </a:r>
            <a:r>
              <a:rPr lang="en-GB" b="0" i="0" cap="none" dirty="0">
                <a:solidFill>
                  <a:srgbClr val="040C28"/>
                </a:solidFill>
                <a:effectLst/>
                <a:latin typeface="Google Sans"/>
              </a:rPr>
              <a:t>) to another substance, e.g</a:t>
            </a:r>
            <a:r>
              <a:rPr lang="en-GB" cap="none" dirty="0">
                <a:solidFill>
                  <a:srgbClr val="040C28"/>
                </a:solidFill>
                <a:latin typeface="Google Sans"/>
              </a:rPr>
              <a:t>. water</a:t>
            </a:r>
            <a:r>
              <a:rPr lang="en-GB" b="0" i="0" cap="none" dirty="0">
                <a:solidFill>
                  <a:srgbClr val="202124"/>
                </a:solidFill>
                <a:effectLst/>
                <a:latin typeface="Google Sans"/>
              </a:rPr>
              <a:t> </a:t>
            </a:r>
          </a:p>
          <a:p>
            <a:endParaRPr lang="en-GB" b="0" i="0" cap="none" dirty="0">
              <a:solidFill>
                <a:srgbClr val="202124"/>
              </a:solidFill>
              <a:effectLst/>
              <a:latin typeface="Google Sans"/>
            </a:endParaRPr>
          </a:p>
        </p:txBody>
      </p:sp>
      <p:grpSp>
        <p:nvGrpSpPr>
          <p:cNvPr id="84" name="Group 83">
            <a:extLst>
              <a:ext uri="{FF2B5EF4-FFF2-40B4-BE49-F238E27FC236}">
                <a16:creationId xmlns:a16="http://schemas.microsoft.com/office/drawing/2014/main" id="{E21518AF-89E6-4137-9A21-D917E08E5700}"/>
              </a:ext>
            </a:extLst>
          </p:cNvPr>
          <p:cNvGrpSpPr/>
          <p:nvPr/>
        </p:nvGrpSpPr>
        <p:grpSpPr>
          <a:xfrm>
            <a:off x="913776" y="1524985"/>
            <a:ext cx="9883342" cy="1371021"/>
            <a:chOff x="2379938" y="3358864"/>
            <a:chExt cx="9883342" cy="1371021"/>
          </a:xfrm>
        </p:grpSpPr>
        <p:grpSp>
          <p:nvGrpSpPr>
            <p:cNvPr id="44" name="Group 43">
              <a:extLst>
                <a:ext uri="{FF2B5EF4-FFF2-40B4-BE49-F238E27FC236}">
                  <a16:creationId xmlns:a16="http://schemas.microsoft.com/office/drawing/2014/main" id="{E6D84078-7863-449C-A691-A6AFF0922523}"/>
                </a:ext>
              </a:extLst>
            </p:cNvPr>
            <p:cNvGrpSpPr/>
            <p:nvPr/>
          </p:nvGrpSpPr>
          <p:grpSpPr>
            <a:xfrm>
              <a:off x="2527923" y="4040288"/>
              <a:ext cx="9735357" cy="648552"/>
              <a:chOff x="1867735" y="5059715"/>
              <a:chExt cx="9735357" cy="648552"/>
            </a:xfrm>
          </p:grpSpPr>
          <p:sp>
            <p:nvSpPr>
              <p:cNvPr id="45" name="TextBox 44">
                <a:extLst>
                  <a:ext uri="{FF2B5EF4-FFF2-40B4-BE49-F238E27FC236}">
                    <a16:creationId xmlns:a16="http://schemas.microsoft.com/office/drawing/2014/main" id="{F97F07F2-4FF2-466B-A84E-5D4ACE5561D3}"/>
                  </a:ext>
                </a:extLst>
              </p:cNvPr>
              <p:cNvSpPr txBox="1"/>
              <p:nvPr/>
            </p:nvSpPr>
            <p:spPr>
              <a:xfrm>
                <a:off x="1867735" y="5059715"/>
                <a:ext cx="9735357" cy="646331"/>
              </a:xfrm>
              <a:prstGeom prst="rect">
                <a:avLst/>
              </a:prstGeom>
              <a:noFill/>
            </p:spPr>
            <p:txBody>
              <a:bodyPr wrap="none" rtlCol="0">
                <a:spAutoFit/>
              </a:bodyPr>
              <a:lstStyle/>
              <a:p>
                <a:r>
                  <a:rPr lang="en-GB" sz="3600" dirty="0"/>
                  <a:t>H – Cl   +   </a:t>
                </a:r>
                <a:r>
                  <a:rPr lang="en-GB" sz="3600" dirty="0">
                    <a:solidFill>
                      <a:srgbClr val="0070C0"/>
                    </a:solidFill>
                  </a:rPr>
                  <a:t>H</a:t>
                </a:r>
                <a:r>
                  <a:rPr lang="en-GB" sz="3600" dirty="0"/>
                  <a:t> – </a:t>
                </a:r>
                <a:r>
                  <a:rPr lang="en-GB" sz="3600" dirty="0">
                    <a:solidFill>
                      <a:srgbClr val="FF0000"/>
                    </a:solidFill>
                  </a:rPr>
                  <a:t>O</a:t>
                </a:r>
                <a:r>
                  <a:rPr lang="en-GB" sz="3600" dirty="0"/>
                  <a:t> – </a:t>
                </a:r>
                <a:r>
                  <a:rPr lang="en-GB" sz="3600" dirty="0">
                    <a:solidFill>
                      <a:srgbClr val="0070C0"/>
                    </a:solidFill>
                  </a:rPr>
                  <a:t>H</a:t>
                </a:r>
                <a:r>
                  <a:rPr lang="en-GB" sz="3600" dirty="0"/>
                  <a:t>             </a:t>
                </a:r>
                <a:r>
                  <a:rPr lang="en-GB" sz="3600" dirty="0" err="1">
                    <a:solidFill>
                      <a:srgbClr val="0070C0"/>
                    </a:solidFill>
                  </a:rPr>
                  <a:t>H</a:t>
                </a:r>
                <a:r>
                  <a:rPr lang="en-GB" sz="3600" dirty="0"/>
                  <a:t> – </a:t>
                </a:r>
                <a:r>
                  <a:rPr lang="en-GB" sz="3600" dirty="0">
                    <a:solidFill>
                      <a:srgbClr val="FF0000"/>
                    </a:solidFill>
                  </a:rPr>
                  <a:t>O</a:t>
                </a:r>
                <a:r>
                  <a:rPr lang="en-GB" sz="3600" dirty="0"/>
                  <a:t> – </a:t>
                </a:r>
                <a:r>
                  <a:rPr lang="en-GB" sz="3600" dirty="0">
                    <a:solidFill>
                      <a:srgbClr val="0070C0"/>
                    </a:solidFill>
                  </a:rPr>
                  <a:t>H</a:t>
                </a:r>
                <a:r>
                  <a:rPr lang="en-GB" sz="3600" dirty="0"/>
                  <a:t>   +    Cl  </a:t>
                </a:r>
                <a:r>
                  <a:rPr lang="en-GB" sz="3600" baseline="30000" dirty="0"/>
                  <a:t>-</a:t>
                </a:r>
              </a:p>
            </p:txBody>
          </p:sp>
          <p:pic>
            <p:nvPicPr>
              <p:cNvPr id="46" name="Picture 45">
                <a:extLst>
                  <a:ext uri="{FF2B5EF4-FFF2-40B4-BE49-F238E27FC236}">
                    <a16:creationId xmlns:a16="http://schemas.microsoft.com/office/drawing/2014/main" id="{8AA14785-35CE-4333-9DAD-38A51F976625}"/>
                  </a:ext>
                </a:extLst>
              </p:cNvPr>
              <p:cNvPicPr>
                <a:picLocks noChangeAspect="1"/>
              </p:cNvPicPr>
              <p:nvPr/>
            </p:nvPicPr>
            <p:blipFill rotWithShape="1">
              <a:blip r:embed="rId3"/>
              <a:srcRect l="33804" t="34535" r="21963" b="49995"/>
              <a:stretch/>
            </p:blipFill>
            <p:spPr>
              <a:xfrm>
                <a:off x="2834042" y="5059715"/>
                <a:ext cx="302030" cy="116007"/>
              </a:xfrm>
              <a:prstGeom prst="rect">
                <a:avLst/>
              </a:prstGeom>
            </p:spPr>
          </p:pic>
          <p:pic>
            <p:nvPicPr>
              <p:cNvPr id="47" name="Picture 46">
                <a:extLst>
                  <a:ext uri="{FF2B5EF4-FFF2-40B4-BE49-F238E27FC236}">
                    <a16:creationId xmlns:a16="http://schemas.microsoft.com/office/drawing/2014/main" id="{13F40D3C-DDA9-4EBB-A943-3D908D02C4AA}"/>
                  </a:ext>
                </a:extLst>
              </p:cNvPr>
              <p:cNvPicPr>
                <a:picLocks noChangeAspect="1"/>
              </p:cNvPicPr>
              <p:nvPr/>
            </p:nvPicPr>
            <p:blipFill rotWithShape="1">
              <a:blip r:embed="rId3"/>
              <a:srcRect l="33804" t="34535" r="21963" b="49995"/>
              <a:stretch/>
            </p:blipFill>
            <p:spPr>
              <a:xfrm>
                <a:off x="2834042" y="5592260"/>
                <a:ext cx="302030" cy="116007"/>
              </a:xfrm>
              <a:prstGeom prst="rect">
                <a:avLst/>
              </a:prstGeom>
            </p:spPr>
          </p:pic>
          <p:pic>
            <p:nvPicPr>
              <p:cNvPr id="48" name="Picture 47">
                <a:extLst>
                  <a:ext uri="{FF2B5EF4-FFF2-40B4-BE49-F238E27FC236}">
                    <a16:creationId xmlns:a16="http://schemas.microsoft.com/office/drawing/2014/main" id="{C10BDA92-D5EB-45C3-88F8-99C392AD176B}"/>
                  </a:ext>
                </a:extLst>
              </p:cNvPr>
              <p:cNvPicPr>
                <a:picLocks noChangeAspect="1"/>
              </p:cNvPicPr>
              <p:nvPr/>
            </p:nvPicPr>
            <p:blipFill rotWithShape="1">
              <a:blip r:embed="rId3"/>
              <a:srcRect l="33804" t="34535" r="21963" b="49995"/>
              <a:stretch/>
            </p:blipFill>
            <p:spPr>
              <a:xfrm rot="5400000">
                <a:off x="3043060" y="5386433"/>
                <a:ext cx="302030" cy="116007"/>
              </a:xfrm>
              <a:prstGeom prst="rect">
                <a:avLst/>
              </a:prstGeom>
            </p:spPr>
          </p:pic>
          <p:cxnSp>
            <p:nvCxnSpPr>
              <p:cNvPr id="49" name="Straight Arrow Connector 48">
                <a:extLst>
                  <a:ext uri="{FF2B5EF4-FFF2-40B4-BE49-F238E27FC236}">
                    <a16:creationId xmlns:a16="http://schemas.microsoft.com/office/drawing/2014/main" id="{5C5CE56F-E8C9-4E26-84EB-E4D0423815B9}"/>
                  </a:ext>
                </a:extLst>
              </p:cNvPr>
              <p:cNvCxnSpPr/>
              <p:nvPr/>
            </p:nvCxnSpPr>
            <p:spPr>
              <a:xfrm>
                <a:off x="6154286" y="5444436"/>
                <a:ext cx="127741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grpSp>
          <p:nvGrpSpPr>
            <p:cNvPr id="56" name="Group 55">
              <a:extLst>
                <a:ext uri="{FF2B5EF4-FFF2-40B4-BE49-F238E27FC236}">
                  <a16:creationId xmlns:a16="http://schemas.microsoft.com/office/drawing/2014/main" id="{BEDDE33C-0BA5-4783-A282-F33C2E3B66FA}"/>
                </a:ext>
              </a:extLst>
            </p:cNvPr>
            <p:cNvGrpSpPr/>
            <p:nvPr/>
          </p:nvGrpSpPr>
          <p:grpSpPr>
            <a:xfrm>
              <a:off x="11175431" y="4294164"/>
              <a:ext cx="725233" cy="411506"/>
              <a:chOff x="7058547" y="3004622"/>
              <a:chExt cx="725233" cy="411506"/>
            </a:xfrm>
          </p:grpSpPr>
          <p:pic>
            <p:nvPicPr>
              <p:cNvPr id="57" name="Picture 56">
                <a:extLst>
                  <a:ext uri="{FF2B5EF4-FFF2-40B4-BE49-F238E27FC236}">
                    <a16:creationId xmlns:a16="http://schemas.microsoft.com/office/drawing/2014/main" id="{221EE044-41F1-413F-9153-9819188C2552}"/>
                  </a:ext>
                </a:extLst>
              </p:cNvPr>
              <p:cNvPicPr>
                <a:picLocks noChangeAspect="1"/>
              </p:cNvPicPr>
              <p:nvPr/>
            </p:nvPicPr>
            <p:blipFill rotWithShape="1">
              <a:blip r:embed="rId3"/>
              <a:srcRect l="33804" t="34535" r="21963" b="49995"/>
              <a:stretch/>
            </p:blipFill>
            <p:spPr>
              <a:xfrm>
                <a:off x="7320949" y="3300121"/>
                <a:ext cx="302030" cy="116007"/>
              </a:xfrm>
              <a:prstGeom prst="rect">
                <a:avLst/>
              </a:prstGeom>
            </p:spPr>
          </p:pic>
          <p:pic>
            <p:nvPicPr>
              <p:cNvPr id="59" name="Picture 58">
                <a:extLst>
                  <a:ext uri="{FF2B5EF4-FFF2-40B4-BE49-F238E27FC236}">
                    <a16:creationId xmlns:a16="http://schemas.microsoft.com/office/drawing/2014/main" id="{769C292B-2CCA-4D15-B675-592E2EADD9F0}"/>
                  </a:ext>
                </a:extLst>
              </p:cNvPr>
              <p:cNvPicPr>
                <a:picLocks noChangeAspect="1"/>
              </p:cNvPicPr>
              <p:nvPr/>
            </p:nvPicPr>
            <p:blipFill rotWithShape="1">
              <a:blip r:embed="rId3"/>
              <a:srcRect l="33804" t="34535" r="21963" b="49995"/>
              <a:stretch/>
            </p:blipFill>
            <p:spPr>
              <a:xfrm rot="5400000">
                <a:off x="6965536" y="3097633"/>
                <a:ext cx="302030" cy="116007"/>
              </a:xfrm>
              <a:prstGeom prst="rect">
                <a:avLst/>
              </a:prstGeom>
            </p:spPr>
          </p:pic>
          <p:pic>
            <p:nvPicPr>
              <p:cNvPr id="60" name="Picture 59">
                <a:extLst>
                  <a:ext uri="{FF2B5EF4-FFF2-40B4-BE49-F238E27FC236}">
                    <a16:creationId xmlns:a16="http://schemas.microsoft.com/office/drawing/2014/main" id="{9E83A65E-BA14-4B14-AB5E-B2D4FCB9A267}"/>
                  </a:ext>
                </a:extLst>
              </p:cNvPr>
              <p:cNvPicPr>
                <a:picLocks noChangeAspect="1"/>
              </p:cNvPicPr>
              <p:nvPr/>
            </p:nvPicPr>
            <p:blipFill rotWithShape="1">
              <a:blip r:embed="rId3"/>
              <a:srcRect l="33804" t="34535" r="21963" b="49995"/>
              <a:stretch/>
            </p:blipFill>
            <p:spPr>
              <a:xfrm rot="5400000">
                <a:off x="7574762" y="3107167"/>
                <a:ext cx="302030" cy="116007"/>
              </a:xfrm>
              <a:prstGeom prst="rect">
                <a:avLst/>
              </a:prstGeom>
            </p:spPr>
          </p:pic>
        </p:grpSp>
        <p:pic>
          <p:nvPicPr>
            <p:cNvPr id="61" name="Picture 60">
              <a:extLst>
                <a:ext uri="{FF2B5EF4-FFF2-40B4-BE49-F238E27FC236}">
                  <a16:creationId xmlns:a16="http://schemas.microsoft.com/office/drawing/2014/main" id="{F77A7AA5-C24A-4362-B2BB-B089CA031552}"/>
                </a:ext>
              </a:extLst>
            </p:cNvPr>
            <p:cNvPicPr>
              <a:picLocks noChangeAspect="1"/>
            </p:cNvPicPr>
            <p:nvPr/>
          </p:nvPicPr>
          <p:blipFill rotWithShape="1">
            <a:blip r:embed="rId3"/>
            <a:srcRect l="33804" t="34535" r="21963" b="49995"/>
            <a:stretch/>
          </p:blipFill>
          <p:spPr>
            <a:xfrm>
              <a:off x="5635210" y="4085405"/>
              <a:ext cx="302030" cy="116007"/>
            </a:xfrm>
            <a:prstGeom prst="rect">
              <a:avLst/>
            </a:prstGeom>
          </p:spPr>
        </p:pic>
        <p:pic>
          <p:nvPicPr>
            <p:cNvPr id="62" name="Picture 61">
              <a:extLst>
                <a:ext uri="{FF2B5EF4-FFF2-40B4-BE49-F238E27FC236}">
                  <a16:creationId xmlns:a16="http://schemas.microsoft.com/office/drawing/2014/main" id="{C388006B-AE0E-4786-959C-129C008CECF0}"/>
                </a:ext>
              </a:extLst>
            </p:cNvPr>
            <p:cNvPicPr>
              <a:picLocks noChangeAspect="1"/>
            </p:cNvPicPr>
            <p:nvPr/>
          </p:nvPicPr>
          <p:blipFill rotWithShape="1">
            <a:blip r:embed="rId3"/>
            <a:srcRect l="33804" t="34535" r="21963" b="49995"/>
            <a:stretch/>
          </p:blipFill>
          <p:spPr>
            <a:xfrm>
              <a:off x="5634803" y="4576423"/>
              <a:ext cx="302030" cy="116007"/>
            </a:xfrm>
            <a:prstGeom prst="rect">
              <a:avLst/>
            </a:prstGeom>
          </p:spPr>
        </p:pic>
        <p:sp>
          <p:nvSpPr>
            <p:cNvPr id="64" name="TextBox 63">
              <a:extLst>
                <a:ext uri="{FF2B5EF4-FFF2-40B4-BE49-F238E27FC236}">
                  <a16:creationId xmlns:a16="http://schemas.microsoft.com/office/drawing/2014/main" id="{0E3F68C7-3AC4-4F0C-B5BF-22DC94C98FB0}"/>
                </a:ext>
              </a:extLst>
            </p:cNvPr>
            <p:cNvSpPr txBox="1"/>
            <p:nvPr/>
          </p:nvSpPr>
          <p:spPr>
            <a:xfrm>
              <a:off x="9044527" y="3765372"/>
              <a:ext cx="733926" cy="461665"/>
            </a:xfrm>
            <a:prstGeom prst="rect">
              <a:avLst/>
            </a:prstGeom>
            <a:noFill/>
          </p:spPr>
          <p:txBody>
            <a:bodyPr wrap="square">
              <a:spAutoFit/>
            </a:bodyPr>
            <a:lstStyle/>
            <a:p>
              <a:r>
                <a:rPr lang="en-GB" sz="2400" dirty="0"/>
                <a:t>|</a:t>
              </a:r>
            </a:p>
          </p:txBody>
        </p:sp>
        <p:sp>
          <p:nvSpPr>
            <p:cNvPr id="65" name="Double Bracket 64">
              <a:extLst>
                <a:ext uri="{FF2B5EF4-FFF2-40B4-BE49-F238E27FC236}">
                  <a16:creationId xmlns:a16="http://schemas.microsoft.com/office/drawing/2014/main" id="{C45C3CF1-CDE1-4F12-84F0-38C571FA8067}"/>
                </a:ext>
              </a:extLst>
            </p:cNvPr>
            <p:cNvSpPr/>
            <p:nvPr/>
          </p:nvSpPr>
          <p:spPr bwMode="auto">
            <a:xfrm>
              <a:off x="8167261" y="3513256"/>
              <a:ext cx="2075643" cy="1216629"/>
            </a:xfrm>
            <a:prstGeom prst="bracketPair">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a:p>
          </p:txBody>
        </p:sp>
        <p:sp>
          <p:nvSpPr>
            <p:cNvPr id="67" name="TextBox 66">
              <a:extLst>
                <a:ext uri="{FF2B5EF4-FFF2-40B4-BE49-F238E27FC236}">
                  <a16:creationId xmlns:a16="http://schemas.microsoft.com/office/drawing/2014/main" id="{FF96B303-34C7-4A2B-BA0E-A3ACBB381FF2}"/>
                </a:ext>
              </a:extLst>
            </p:cNvPr>
            <p:cNvSpPr txBox="1"/>
            <p:nvPr/>
          </p:nvSpPr>
          <p:spPr>
            <a:xfrm>
              <a:off x="8979589" y="3358864"/>
              <a:ext cx="1263316" cy="646331"/>
            </a:xfrm>
            <a:prstGeom prst="rect">
              <a:avLst/>
            </a:prstGeom>
            <a:noFill/>
          </p:spPr>
          <p:txBody>
            <a:bodyPr wrap="square">
              <a:spAutoFit/>
            </a:bodyPr>
            <a:lstStyle/>
            <a:p>
              <a:r>
                <a:rPr lang="en-GB" sz="3600" dirty="0"/>
                <a:t>H</a:t>
              </a:r>
            </a:p>
          </p:txBody>
        </p:sp>
        <p:pic>
          <p:nvPicPr>
            <p:cNvPr id="68" name="Picture 67">
              <a:extLst>
                <a:ext uri="{FF2B5EF4-FFF2-40B4-BE49-F238E27FC236}">
                  <a16:creationId xmlns:a16="http://schemas.microsoft.com/office/drawing/2014/main" id="{0B695607-344D-4A1B-8BF3-43D51932698F}"/>
                </a:ext>
              </a:extLst>
            </p:cNvPr>
            <p:cNvPicPr>
              <a:picLocks noChangeAspect="1"/>
            </p:cNvPicPr>
            <p:nvPr/>
          </p:nvPicPr>
          <p:blipFill rotWithShape="1">
            <a:blip r:embed="rId3"/>
            <a:srcRect l="33804" t="34535" r="21963" b="49995"/>
            <a:stretch/>
          </p:blipFill>
          <p:spPr>
            <a:xfrm>
              <a:off x="9133568" y="4577508"/>
              <a:ext cx="302030" cy="116007"/>
            </a:xfrm>
            <a:prstGeom prst="rect">
              <a:avLst/>
            </a:prstGeom>
          </p:spPr>
        </p:pic>
        <p:pic>
          <p:nvPicPr>
            <p:cNvPr id="69" name="Picture 68">
              <a:extLst>
                <a:ext uri="{FF2B5EF4-FFF2-40B4-BE49-F238E27FC236}">
                  <a16:creationId xmlns:a16="http://schemas.microsoft.com/office/drawing/2014/main" id="{ED1292D6-3F67-4E92-8CC2-8E7743D2CD5F}"/>
                </a:ext>
              </a:extLst>
            </p:cNvPr>
            <p:cNvPicPr>
              <a:picLocks noChangeAspect="1"/>
            </p:cNvPicPr>
            <p:nvPr/>
          </p:nvPicPr>
          <p:blipFill rotWithShape="1">
            <a:blip r:embed="rId3"/>
            <a:srcRect l="33804" t="34535" r="21963" b="49995"/>
            <a:stretch/>
          </p:blipFill>
          <p:spPr>
            <a:xfrm>
              <a:off x="11425563" y="4027401"/>
              <a:ext cx="302030" cy="116007"/>
            </a:xfrm>
            <a:prstGeom prst="rect">
              <a:avLst/>
            </a:prstGeom>
          </p:spPr>
        </p:pic>
        <p:sp>
          <p:nvSpPr>
            <p:cNvPr id="70" name="Oval 69">
              <a:extLst>
                <a:ext uri="{FF2B5EF4-FFF2-40B4-BE49-F238E27FC236}">
                  <a16:creationId xmlns:a16="http://schemas.microsoft.com/office/drawing/2014/main" id="{B9C3DD68-AC1C-4D0D-9E6E-1AB407EABF3C}"/>
                </a:ext>
              </a:extLst>
            </p:cNvPr>
            <p:cNvSpPr/>
            <p:nvPr/>
          </p:nvSpPr>
          <p:spPr>
            <a:xfrm>
              <a:off x="2527923" y="4117488"/>
              <a:ext cx="461030" cy="520324"/>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79" name="Group 78">
              <a:extLst>
                <a:ext uri="{FF2B5EF4-FFF2-40B4-BE49-F238E27FC236}">
                  <a16:creationId xmlns:a16="http://schemas.microsoft.com/office/drawing/2014/main" id="{88BF811F-5E96-4A71-8B95-9064E27C2F16}"/>
                </a:ext>
              </a:extLst>
            </p:cNvPr>
            <p:cNvGrpSpPr/>
            <p:nvPr/>
          </p:nvGrpSpPr>
          <p:grpSpPr>
            <a:xfrm>
              <a:off x="2379938" y="3749944"/>
              <a:ext cx="3389837" cy="800403"/>
              <a:chOff x="625643" y="1437668"/>
              <a:chExt cx="1900370" cy="1318414"/>
            </a:xfrm>
          </p:grpSpPr>
          <p:sp>
            <p:nvSpPr>
              <p:cNvPr id="77" name="Arc 76">
                <a:extLst>
                  <a:ext uri="{FF2B5EF4-FFF2-40B4-BE49-F238E27FC236}">
                    <a16:creationId xmlns:a16="http://schemas.microsoft.com/office/drawing/2014/main" id="{6B70D428-76CE-45DB-8C73-E3478D039574}"/>
                  </a:ext>
                </a:extLst>
              </p:cNvPr>
              <p:cNvSpPr/>
              <p:nvPr/>
            </p:nvSpPr>
            <p:spPr>
              <a:xfrm>
                <a:off x="625643" y="1442983"/>
                <a:ext cx="1900370" cy="1250988"/>
              </a:xfrm>
              <a:prstGeom prst="arc">
                <a:avLst/>
              </a:prstGeom>
              <a:ln w="28575">
                <a:solidFill>
                  <a:srgbClr val="00B050"/>
                </a:solidFill>
                <a:headEnd w="lg" len="lg"/>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78" name="Arc 77">
                <a:extLst>
                  <a:ext uri="{FF2B5EF4-FFF2-40B4-BE49-F238E27FC236}">
                    <a16:creationId xmlns:a16="http://schemas.microsoft.com/office/drawing/2014/main" id="{F0CBDBA4-A0E2-4780-9C13-6C55D3423C1B}"/>
                  </a:ext>
                </a:extLst>
              </p:cNvPr>
              <p:cNvSpPr/>
              <p:nvPr/>
            </p:nvSpPr>
            <p:spPr>
              <a:xfrm flipH="1">
                <a:off x="847721" y="1437668"/>
                <a:ext cx="1630166" cy="1318414"/>
              </a:xfrm>
              <a:prstGeom prst="arc">
                <a:avLst/>
              </a:prstGeom>
              <a:ln w="28575">
                <a:solidFill>
                  <a:srgbClr val="00B050"/>
                </a:solidFill>
                <a:headEnd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sp>
          <p:nvSpPr>
            <p:cNvPr id="81" name="Oval 80">
              <a:extLst>
                <a:ext uri="{FF2B5EF4-FFF2-40B4-BE49-F238E27FC236}">
                  <a16:creationId xmlns:a16="http://schemas.microsoft.com/office/drawing/2014/main" id="{AB7F2F35-60B4-4D83-AA89-111DB29E4449}"/>
                </a:ext>
              </a:extLst>
            </p:cNvPr>
            <p:cNvSpPr/>
            <p:nvPr/>
          </p:nvSpPr>
          <p:spPr>
            <a:xfrm>
              <a:off x="8970543" y="3404705"/>
              <a:ext cx="461030" cy="520324"/>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3" name="TextBox 82">
              <a:extLst>
                <a:ext uri="{FF2B5EF4-FFF2-40B4-BE49-F238E27FC236}">
                  <a16:creationId xmlns:a16="http://schemas.microsoft.com/office/drawing/2014/main" id="{743F980C-C110-480E-A98B-45DAC2F35D5A}"/>
                </a:ext>
              </a:extLst>
            </p:cNvPr>
            <p:cNvSpPr txBox="1"/>
            <p:nvPr/>
          </p:nvSpPr>
          <p:spPr>
            <a:xfrm>
              <a:off x="10231021" y="3436624"/>
              <a:ext cx="469232" cy="369332"/>
            </a:xfrm>
            <a:prstGeom prst="rect">
              <a:avLst/>
            </a:prstGeom>
            <a:noFill/>
          </p:spPr>
          <p:txBody>
            <a:bodyPr wrap="square">
              <a:spAutoFit/>
            </a:bodyPr>
            <a:lstStyle/>
            <a:p>
              <a:r>
                <a:rPr lang="en-GB" sz="1800" dirty="0"/>
                <a:t>+</a:t>
              </a:r>
              <a:endParaRPr lang="en-GB" dirty="0"/>
            </a:p>
          </p:txBody>
        </p:sp>
      </p:grpSp>
      <p:sp>
        <p:nvSpPr>
          <p:cNvPr id="85" name="TextBox 84">
            <a:extLst>
              <a:ext uri="{FF2B5EF4-FFF2-40B4-BE49-F238E27FC236}">
                <a16:creationId xmlns:a16="http://schemas.microsoft.com/office/drawing/2014/main" id="{7A2B91E1-EA90-4C0E-A59B-C003A4344D87}"/>
              </a:ext>
            </a:extLst>
          </p:cNvPr>
          <p:cNvSpPr txBox="1"/>
          <p:nvPr/>
        </p:nvSpPr>
        <p:spPr>
          <a:xfrm>
            <a:off x="6704413" y="3000734"/>
            <a:ext cx="2615844" cy="830997"/>
          </a:xfrm>
          <a:prstGeom prst="rect">
            <a:avLst/>
          </a:prstGeom>
          <a:noFill/>
        </p:spPr>
        <p:txBody>
          <a:bodyPr wrap="none" rtlCol="0">
            <a:spAutoFit/>
          </a:bodyPr>
          <a:lstStyle/>
          <a:p>
            <a:r>
              <a:rPr lang="en-GB" sz="2400" dirty="0"/>
              <a:t>H</a:t>
            </a:r>
            <a:r>
              <a:rPr lang="en-GB" sz="2400" baseline="-25000" dirty="0"/>
              <a:t>3</a:t>
            </a:r>
            <a:r>
              <a:rPr lang="en-GB" sz="2400" dirty="0"/>
              <a:t>O</a:t>
            </a:r>
            <a:r>
              <a:rPr lang="en-GB" sz="2400" baseline="30000" dirty="0"/>
              <a:t>+</a:t>
            </a:r>
            <a:r>
              <a:rPr lang="en-GB" sz="2400" dirty="0"/>
              <a:t> hydronium ion</a:t>
            </a:r>
          </a:p>
          <a:p>
            <a:r>
              <a:rPr lang="en-GB" sz="2400" dirty="0"/>
              <a:t>protonated water</a:t>
            </a:r>
          </a:p>
        </p:txBody>
      </p:sp>
      <p:grpSp>
        <p:nvGrpSpPr>
          <p:cNvPr id="86" name="Group 85">
            <a:extLst>
              <a:ext uri="{FF2B5EF4-FFF2-40B4-BE49-F238E27FC236}">
                <a16:creationId xmlns:a16="http://schemas.microsoft.com/office/drawing/2014/main" id="{78AEAB03-1B92-4B93-9AAE-6ED4899A7655}"/>
              </a:ext>
            </a:extLst>
          </p:cNvPr>
          <p:cNvGrpSpPr/>
          <p:nvPr/>
        </p:nvGrpSpPr>
        <p:grpSpPr>
          <a:xfrm>
            <a:off x="358147" y="4476401"/>
            <a:ext cx="11280361" cy="2107623"/>
            <a:chOff x="786652" y="4779275"/>
            <a:chExt cx="11280361" cy="2107623"/>
          </a:xfrm>
        </p:grpSpPr>
        <p:sp>
          <p:nvSpPr>
            <p:cNvPr id="87" name="Oval 86">
              <a:extLst>
                <a:ext uri="{FF2B5EF4-FFF2-40B4-BE49-F238E27FC236}">
                  <a16:creationId xmlns:a16="http://schemas.microsoft.com/office/drawing/2014/main" id="{8137BADA-3FE9-4F2C-9B88-99BFC83F97AA}"/>
                </a:ext>
              </a:extLst>
            </p:cNvPr>
            <p:cNvSpPr/>
            <p:nvPr/>
          </p:nvSpPr>
          <p:spPr>
            <a:xfrm>
              <a:off x="3549978" y="5602582"/>
              <a:ext cx="461030" cy="520324"/>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grpSp>
          <p:nvGrpSpPr>
            <p:cNvPr id="88" name="Group 87">
              <a:extLst>
                <a:ext uri="{FF2B5EF4-FFF2-40B4-BE49-F238E27FC236}">
                  <a16:creationId xmlns:a16="http://schemas.microsoft.com/office/drawing/2014/main" id="{B15C1F27-193B-414C-91D9-FC2795467063}"/>
                </a:ext>
              </a:extLst>
            </p:cNvPr>
            <p:cNvGrpSpPr/>
            <p:nvPr/>
          </p:nvGrpSpPr>
          <p:grpSpPr>
            <a:xfrm flipH="1" flipV="1">
              <a:off x="1758005" y="5801755"/>
              <a:ext cx="2271775" cy="698311"/>
              <a:chOff x="625643" y="1437668"/>
              <a:chExt cx="1900370" cy="1318414"/>
            </a:xfrm>
          </p:grpSpPr>
          <p:sp>
            <p:nvSpPr>
              <p:cNvPr id="113" name="Arc 112">
                <a:extLst>
                  <a:ext uri="{FF2B5EF4-FFF2-40B4-BE49-F238E27FC236}">
                    <a16:creationId xmlns:a16="http://schemas.microsoft.com/office/drawing/2014/main" id="{5B73696C-9F2E-49B3-8A27-901D291CD2C1}"/>
                  </a:ext>
                </a:extLst>
              </p:cNvPr>
              <p:cNvSpPr/>
              <p:nvPr/>
            </p:nvSpPr>
            <p:spPr>
              <a:xfrm>
                <a:off x="625643" y="1442983"/>
                <a:ext cx="1900370" cy="1250988"/>
              </a:xfrm>
              <a:prstGeom prst="arc">
                <a:avLst/>
              </a:prstGeom>
              <a:ln w="28575">
                <a:solidFill>
                  <a:srgbClr val="00B050"/>
                </a:solidFill>
                <a:headEnd w="lg" len="lg"/>
                <a:tailEnd type="triangle"/>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sp>
            <p:nvSpPr>
              <p:cNvPr id="114" name="Arc 113">
                <a:extLst>
                  <a:ext uri="{FF2B5EF4-FFF2-40B4-BE49-F238E27FC236}">
                    <a16:creationId xmlns:a16="http://schemas.microsoft.com/office/drawing/2014/main" id="{597438BF-DF80-460F-9DEB-56BA2D62778D}"/>
                  </a:ext>
                </a:extLst>
              </p:cNvPr>
              <p:cNvSpPr/>
              <p:nvPr/>
            </p:nvSpPr>
            <p:spPr>
              <a:xfrm flipH="1">
                <a:off x="847721" y="1437668"/>
                <a:ext cx="1630166" cy="1318414"/>
              </a:xfrm>
              <a:prstGeom prst="arc">
                <a:avLst/>
              </a:prstGeom>
              <a:ln w="28575">
                <a:solidFill>
                  <a:srgbClr val="00B050"/>
                </a:solidFill>
                <a:headEnd w="lg" len="lg"/>
              </a:ln>
            </p:spPr>
            <p:style>
              <a:lnRef idx="1">
                <a:schemeClr val="accent1"/>
              </a:lnRef>
              <a:fillRef idx="0">
                <a:schemeClr val="accent1"/>
              </a:fillRef>
              <a:effectRef idx="0">
                <a:schemeClr val="accent1"/>
              </a:effectRef>
              <a:fontRef idx="minor">
                <a:schemeClr val="tx1"/>
              </a:fontRef>
            </p:style>
            <p:txBody>
              <a:bodyPr rtlCol="0" anchor="ctr"/>
              <a:lstStyle/>
              <a:p>
                <a:pPr algn="ctr"/>
                <a:endParaRPr lang="en-GB"/>
              </a:p>
            </p:txBody>
          </p:sp>
        </p:grpSp>
        <p:grpSp>
          <p:nvGrpSpPr>
            <p:cNvPr id="89" name="Group 88">
              <a:extLst>
                <a:ext uri="{FF2B5EF4-FFF2-40B4-BE49-F238E27FC236}">
                  <a16:creationId xmlns:a16="http://schemas.microsoft.com/office/drawing/2014/main" id="{7A829FB5-DE2F-41CD-A280-9781F3FBF017}"/>
                </a:ext>
              </a:extLst>
            </p:cNvPr>
            <p:cNvGrpSpPr/>
            <p:nvPr/>
          </p:nvGrpSpPr>
          <p:grpSpPr>
            <a:xfrm>
              <a:off x="786652" y="4779275"/>
              <a:ext cx="2271776" cy="1419692"/>
              <a:chOff x="480633" y="4642333"/>
              <a:chExt cx="2271776" cy="1419692"/>
            </a:xfrm>
          </p:grpSpPr>
          <p:sp>
            <p:nvSpPr>
              <p:cNvPr id="109" name="TextBox 108">
                <a:extLst>
                  <a:ext uri="{FF2B5EF4-FFF2-40B4-BE49-F238E27FC236}">
                    <a16:creationId xmlns:a16="http://schemas.microsoft.com/office/drawing/2014/main" id="{730D29C0-65B6-4E2D-B4C7-6EA8970BAC24}"/>
                  </a:ext>
                </a:extLst>
              </p:cNvPr>
              <p:cNvSpPr txBox="1"/>
              <p:nvPr/>
            </p:nvSpPr>
            <p:spPr>
              <a:xfrm>
                <a:off x="480633" y="5357691"/>
                <a:ext cx="2271776" cy="646331"/>
              </a:xfrm>
              <a:prstGeom prst="rect">
                <a:avLst/>
              </a:prstGeom>
              <a:noFill/>
            </p:spPr>
            <p:txBody>
              <a:bodyPr wrap="none" rtlCol="0">
                <a:spAutoFit/>
              </a:bodyPr>
              <a:lstStyle/>
              <a:p>
                <a:r>
                  <a:rPr lang="en-GB" sz="3600" dirty="0"/>
                  <a:t>H – </a:t>
                </a:r>
                <a:r>
                  <a:rPr lang="en-GB" sz="3600" dirty="0">
                    <a:solidFill>
                      <a:srgbClr val="00B050"/>
                    </a:solidFill>
                  </a:rPr>
                  <a:t>N</a:t>
                </a:r>
                <a:r>
                  <a:rPr lang="en-GB" sz="3600" dirty="0"/>
                  <a:t> – H  </a:t>
                </a:r>
                <a:endParaRPr lang="en-GB" sz="3600" baseline="30000" dirty="0"/>
              </a:p>
            </p:txBody>
          </p:sp>
          <p:sp>
            <p:nvSpPr>
              <p:cNvPr id="110" name="TextBox 109">
                <a:extLst>
                  <a:ext uri="{FF2B5EF4-FFF2-40B4-BE49-F238E27FC236}">
                    <a16:creationId xmlns:a16="http://schemas.microsoft.com/office/drawing/2014/main" id="{15867FF3-DDAE-4C43-998C-BD18F735C094}"/>
                  </a:ext>
                </a:extLst>
              </p:cNvPr>
              <p:cNvSpPr txBox="1"/>
              <p:nvPr/>
            </p:nvSpPr>
            <p:spPr>
              <a:xfrm>
                <a:off x="1306843" y="5098198"/>
                <a:ext cx="733926" cy="461665"/>
              </a:xfrm>
              <a:prstGeom prst="rect">
                <a:avLst/>
              </a:prstGeom>
              <a:noFill/>
            </p:spPr>
            <p:txBody>
              <a:bodyPr wrap="square">
                <a:spAutoFit/>
              </a:bodyPr>
              <a:lstStyle/>
              <a:p>
                <a:r>
                  <a:rPr lang="en-GB" sz="2400" dirty="0"/>
                  <a:t>|</a:t>
                </a:r>
              </a:p>
            </p:txBody>
          </p:sp>
          <p:sp>
            <p:nvSpPr>
              <p:cNvPr id="111" name="TextBox 110">
                <a:extLst>
                  <a:ext uri="{FF2B5EF4-FFF2-40B4-BE49-F238E27FC236}">
                    <a16:creationId xmlns:a16="http://schemas.microsoft.com/office/drawing/2014/main" id="{2857DFBB-0DFB-480C-8EE2-E985E2AC3792}"/>
                  </a:ext>
                </a:extLst>
              </p:cNvPr>
              <p:cNvSpPr txBox="1"/>
              <p:nvPr/>
            </p:nvSpPr>
            <p:spPr>
              <a:xfrm>
                <a:off x="1271944" y="4642333"/>
                <a:ext cx="1263316" cy="646331"/>
              </a:xfrm>
              <a:prstGeom prst="rect">
                <a:avLst/>
              </a:prstGeom>
              <a:noFill/>
            </p:spPr>
            <p:txBody>
              <a:bodyPr wrap="square">
                <a:spAutoFit/>
              </a:bodyPr>
              <a:lstStyle/>
              <a:p>
                <a:r>
                  <a:rPr lang="en-GB" sz="3600" dirty="0"/>
                  <a:t>H</a:t>
                </a:r>
              </a:p>
            </p:txBody>
          </p:sp>
          <p:pic>
            <p:nvPicPr>
              <p:cNvPr id="112" name="Picture 111">
                <a:extLst>
                  <a:ext uri="{FF2B5EF4-FFF2-40B4-BE49-F238E27FC236}">
                    <a16:creationId xmlns:a16="http://schemas.microsoft.com/office/drawing/2014/main" id="{3B71A9F2-FDA8-4B03-89CC-A9C575D7A89F}"/>
                  </a:ext>
                </a:extLst>
              </p:cNvPr>
              <p:cNvPicPr>
                <a:picLocks noChangeAspect="1"/>
              </p:cNvPicPr>
              <p:nvPr/>
            </p:nvPicPr>
            <p:blipFill rotWithShape="1">
              <a:blip r:embed="rId3"/>
              <a:srcRect l="33804" t="34535" r="21963" b="49995"/>
              <a:stretch/>
            </p:blipFill>
            <p:spPr>
              <a:xfrm>
                <a:off x="1371776" y="5946018"/>
                <a:ext cx="302030" cy="116007"/>
              </a:xfrm>
              <a:prstGeom prst="rect">
                <a:avLst/>
              </a:prstGeom>
            </p:spPr>
          </p:pic>
        </p:grpSp>
        <p:sp>
          <p:nvSpPr>
            <p:cNvPr id="90" name="TextBox 89">
              <a:extLst>
                <a:ext uri="{FF2B5EF4-FFF2-40B4-BE49-F238E27FC236}">
                  <a16:creationId xmlns:a16="http://schemas.microsoft.com/office/drawing/2014/main" id="{B0E981BF-1ACC-4D39-AD19-3AB572827882}"/>
                </a:ext>
              </a:extLst>
            </p:cNvPr>
            <p:cNvSpPr txBox="1"/>
            <p:nvPr/>
          </p:nvSpPr>
          <p:spPr>
            <a:xfrm>
              <a:off x="2870968" y="5511671"/>
              <a:ext cx="2754280" cy="646331"/>
            </a:xfrm>
            <a:prstGeom prst="rect">
              <a:avLst/>
            </a:prstGeom>
            <a:noFill/>
          </p:spPr>
          <p:txBody>
            <a:bodyPr wrap="none" rtlCol="0">
              <a:spAutoFit/>
            </a:bodyPr>
            <a:lstStyle/>
            <a:p>
              <a:r>
                <a:rPr lang="en-GB" sz="3600" dirty="0"/>
                <a:t>+   </a:t>
              </a:r>
              <a:r>
                <a:rPr lang="en-GB" sz="3600" dirty="0">
                  <a:solidFill>
                    <a:srgbClr val="0070C0"/>
                  </a:solidFill>
                </a:rPr>
                <a:t>H</a:t>
              </a:r>
              <a:r>
                <a:rPr lang="en-GB" sz="3600" dirty="0"/>
                <a:t> – </a:t>
              </a:r>
              <a:r>
                <a:rPr lang="en-GB" sz="3600" dirty="0">
                  <a:solidFill>
                    <a:srgbClr val="FF0000"/>
                  </a:solidFill>
                </a:rPr>
                <a:t>O</a:t>
              </a:r>
              <a:r>
                <a:rPr lang="en-GB" sz="3600" dirty="0"/>
                <a:t> – </a:t>
              </a:r>
              <a:r>
                <a:rPr lang="en-GB" sz="3600" dirty="0">
                  <a:solidFill>
                    <a:srgbClr val="0070C0"/>
                  </a:solidFill>
                </a:rPr>
                <a:t>H</a:t>
              </a:r>
              <a:endParaRPr lang="en-GB" sz="3600" baseline="30000" dirty="0"/>
            </a:p>
          </p:txBody>
        </p:sp>
        <p:pic>
          <p:nvPicPr>
            <p:cNvPr id="91" name="Picture 90">
              <a:extLst>
                <a:ext uri="{FF2B5EF4-FFF2-40B4-BE49-F238E27FC236}">
                  <a16:creationId xmlns:a16="http://schemas.microsoft.com/office/drawing/2014/main" id="{47F71151-F62E-48BC-B9E1-B21081BD39C6}"/>
                </a:ext>
              </a:extLst>
            </p:cNvPr>
            <p:cNvPicPr>
              <a:picLocks noChangeAspect="1"/>
            </p:cNvPicPr>
            <p:nvPr/>
          </p:nvPicPr>
          <p:blipFill rotWithShape="1">
            <a:blip r:embed="rId3"/>
            <a:srcRect l="33804" t="34535" r="21963" b="49995"/>
            <a:stretch/>
          </p:blipFill>
          <p:spPr>
            <a:xfrm>
              <a:off x="4471078" y="5524547"/>
              <a:ext cx="302030" cy="116007"/>
            </a:xfrm>
            <a:prstGeom prst="rect">
              <a:avLst/>
            </a:prstGeom>
          </p:spPr>
        </p:pic>
        <p:pic>
          <p:nvPicPr>
            <p:cNvPr id="92" name="Picture 91">
              <a:extLst>
                <a:ext uri="{FF2B5EF4-FFF2-40B4-BE49-F238E27FC236}">
                  <a16:creationId xmlns:a16="http://schemas.microsoft.com/office/drawing/2014/main" id="{D2473849-713B-4152-A9B5-206C545820AE}"/>
                </a:ext>
              </a:extLst>
            </p:cNvPr>
            <p:cNvPicPr>
              <a:picLocks noChangeAspect="1"/>
            </p:cNvPicPr>
            <p:nvPr/>
          </p:nvPicPr>
          <p:blipFill rotWithShape="1">
            <a:blip r:embed="rId3"/>
            <a:srcRect l="33804" t="34535" r="21963" b="49995"/>
            <a:stretch/>
          </p:blipFill>
          <p:spPr>
            <a:xfrm>
              <a:off x="4470671" y="6015565"/>
              <a:ext cx="302030" cy="116007"/>
            </a:xfrm>
            <a:prstGeom prst="rect">
              <a:avLst/>
            </a:prstGeom>
          </p:spPr>
        </p:pic>
        <p:grpSp>
          <p:nvGrpSpPr>
            <p:cNvPr id="93" name="Group 92">
              <a:extLst>
                <a:ext uri="{FF2B5EF4-FFF2-40B4-BE49-F238E27FC236}">
                  <a16:creationId xmlns:a16="http://schemas.microsoft.com/office/drawing/2014/main" id="{D7487E4F-1DC0-42C5-80AB-CB9B9CE0DE37}"/>
                </a:ext>
              </a:extLst>
            </p:cNvPr>
            <p:cNvGrpSpPr/>
            <p:nvPr/>
          </p:nvGrpSpPr>
          <p:grpSpPr>
            <a:xfrm>
              <a:off x="7026846" y="4782408"/>
              <a:ext cx="2809570" cy="2104490"/>
              <a:chOff x="6246790" y="4814701"/>
              <a:chExt cx="2809570" cy="2104490"/>
            </a:xfrm>
          </p:grpSpPr>
          <p:grpSp>
            <p:nvGrpSpPr>
              <p:cNvPr id="100" name="Group 99">
                <a:extLst>
                  <a:ext uri="{FF2B5EF4-FFF2-40B4-BE49-F238E27FC236}">
                    <a16:creationId xmlns:a16="http://schemas.microsoft.com/office/drawing/2014/main" id="{EACB4C0B-9161-49DD-876E-7E10D8D2E8E1}"/>
                  </a:ext>
                </a:extLst>
              </p:cNvPr>
              <p:cNvGrpSpPr/>
              <p:nvPr/>
            </p:nvGrpSpPr>
            <p:grpSpPr>
              <a:xfrm>
                <a:off x="6458402" y="4814701"/>
                <a:ext cx="2271776" cy="1361689"/>
                <a:chOff x="480633" y="4642333"/>
                <a:chExt cx="2271776" cy="1361689"/>
              </a:xfrm>
            </p:grpSpPr>
            <p:sp>
              <p:nvSpPr>
                <p:cNvPr id="106" name="TextBox 105">
                  <a:extLst>
                    <a:ext uri="{FF2B5EF4-FFF2-40B4-BE49-F238E27FC236}">
                      <a16:creationId xmlns:a16="http://schemas.microsoft.com/office/drawing/2014/main" id="{8A4C7C6A-0085-4435-B33A-E57DE814D818}"/>
                    </a:ext>
                  </a:extLst>
                </p:cNvPr>
                <p:cNvSpPr txBox="1"/>
                <p:nvPr/>
              </p:nvSpPr>
              <p:spPr>
                <a:xfrm>
                  <a:off x="480633" y="5357691"/>
                  <a:ext cx="2271776" cy="646331"/>
                </a:xfrm>
                <a:prstGeom prst="rect">
                  <a:avLst/>
                </a:prstGeom>
                <a:noFill/>
              </p:spPr>
              <p:txBody>
                <a:bodyPr wrap="none" rtlCol="0">
                  <a:spAutoFit/>
                </a:bodyPr>
                <a:lstStyle/>
                <a:p>
                  <a:r>
                    <a:rPr lang="en-GB" sz="3600" dirty="0"/>
                    <a:t>H – </a:t>
                  </a:r>
                  <a:r>
                    <a:rPr lang="en-GB" sz="3600" dirty="0">
                      <a:solidFill>
                        <a:srgbClr val="00B050"/>
                      </a:solidFill>
                    </a:rPr>
                    <a:t>N</a:t>
                  </a:r>
                  <a:r>
                    <a:rPr lang="en-GB" sz="3600" dirty="0"/>
                    <a:t> – H  </a:t>
                  </a:r>
                  <a:endParaRPr lang="en-GB" sz="3600" baseline="30000" dirty="0"/>
                </a:p>
              </p:txBody>
            </p:sp>
            <p:sp>
              <p:nvSpPr>
                <p:cNvPr id="107" name="TextBox 106">
                  <a:extLst>
                    <a:ext uri="{FF2B5EF4-FFF2-40B4-BE49-F238E27FC236}">
                      <a16:creationId xmlns:a16="http://schemas.microsoft.com/office/drawing/2014/main" id="{A35E8C77-4AE8-44A1-B255-C99F4F5D9593}"/>
                    </a:ext>
                  </a:extLst>
                </p:cNvPr>
                <p:cNvSpPr txBox="1"/>
                <p:nvPr/>
              </p:nvSpPr>
              <p:spPr>
                <a:xfrm>
                  <a:off x="1306843" y="5098198"/>
                  <a:ext cx="733926" cy="461665"/>
                </a:xfrm>
                <a:prstGeom prst="rect">
                  <a:avLst/>
                </a:prstGeom>
                <a:noFill/>
              </p:spPr>
              <p:txBody>
                <a:bodyPr wrap="square">
                  <a:spAutoFit/>
                </a:bodyPr>
                <a:lstStyle/>
                <a:p>
                  <a:r>
                    <a:rPr lang="en-GB" sz="2400" dirty="0"/>
                    <a:t>|</a:t>
                  </a:r>
                </a:p>
              </p:txBody>
            </p:sp>
            <p:sp>
              <p:nvSpPr>
                <p:cNvPr id="108" name="TextBox 107">
                  <a:extLst>
                    <a:ext uri="{FF2B5EF4-FFF2-40B4-BE49-F238E27FC236}">
                      <a16:creationId xmlns:a16="http://schemas.microsoft.com/office/drawing/2014/main" id="{AD1A5614-C800-4024-A8F4-FDA853AB91A0}"/>
                    </a:ext>
                  </a:extLst>
                </p:cNvPr>
                <p:cNvSpPr txBox="1"/>
                <p:nvPr/>
              </p:nvSpPr>
              <p:spPr>
                <a:xfrm>
                  <a:off x="1271944" y="4642333"/>
                  <a:ext cx="1263316" cy="646331"/>
                </a:xfrm>
                <a:prstGeom prst="rect">
                  <a:avLst/>
                </a:prstGeom>
                <a:noFill/>
              </p:spPr>
              <p:txBody>
                <a:bodyPr wrap="square">
                  <a:spAutoFit/>
                </a:bodyPr>
                <a:lstStyle/>
                <a:p>
                  <a:r>
                    <a:rPr lang="en-GB" sz="3600" dirty="0"/>
                    <a:t>H</a:t>
                  </a:r>
                </a:p>
              </p:txBody>
            </p:sp>
          </p:grpSp>
          <p:sp>
            <p:nvSpPr>
              <p:cNvPr id="101" name="TextBox 100">
                <a:extLst>
                  <a:ext uri="{FF2B5EF4-FFF2-40B4-BE49-F238E27FC236}">
                    <a16:creationId xmlns:a16="http://schemas.microsoft.com/office/drawing/2014/main" id="{4D0D20E7-77C8-4A64-BBA6-62CB957BE3AD}"/>
                  </a:ext>
                </a:extLst>
              </p:cNvPr>
              <p:cNvSpPr txBox="1"/>
              <p:nvPr/>
            </p:nvSpPr>
            <p:spPr>
              <a:xfrm>
                <a:off x="7258759" y="6272860"/>
                <a:ext cx="1263316" cy="646331"/>
              </a:xfrm>
              <a:prstGeom prst="rect">
                <a:avLst/>
              </a:prstGeom>
              <a:noFill/>
            </p:spPr>
            <p:txBody>
              <a:bodyPr wrap="square">
                <a:spAutoFit/>
              </a:bodyPr>
              <a:lstStyle/>
              <a:p>
                <a:r>
                  <a:rPr lang="en-GB" sz="3600" dirty="0">
                    <a:solidFill>
                      <a:srgbClr val="0070C0"/>
                    </a:solidFill>
                  </a:rPr>
                  <a:t>H</a:t>
                </a:r>
              </a:p>
            </p:txBody>
          </p:sp>
          <p:sp>
            <p:nvSpPr>
              <p:cNvPr id="102" name="Oval 101">
                <a:extLst>
                  <a:ext uri="{FF2B5EF4-FFF2-40B4-BE49-F238E27FC236}">
                    <a16:creationId xmlns:a16="http://schemas.microsoft.com/office/drawing/2014/main" id="{8D331144-AA62-4ECC-880E-8A1714A7C418}"/>
                  </a:ext>
                </a:extLst>
              </p:cNvPr>
              <p:cNvSpPr/>
              <p:nvPr/>
            </p:nvSpPr>
            <p:spPr>
              <a:xfrm>
                <a:off x="7249713" y="6318701"/>
                <a:ext cx="461030" cy="520324"/>
              </a:xfrm>
              <a:prstGeom prst="ellipse">
                <a:avLst/>
              </a:prstGeom>
              <a:noFill/>
              <a:ln w="38100">
                <a:solidFill>
                  <a:srgbClr val="00B05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03" name="TextBox 102">
                <a:extLst>
                  <a:ext uri="{FF2B5EF4-FFF2-40B4-BE49-F238E27FC236}">
                    <a16:creationId xmlns:a16="http://schemas.microsoft.com/office/drawing/2014/main" id="{D876A728-B384-4C0A-B71D-864456E1B132}"/>
                  </a:ext>
                </a:extLst>
              </p:cNvPr>
              <p:cNvSpPr txBox="1"/>
              <p:nvPr/>
            </p:nvSpPr>
            <p:spPr>
              <a:xfrm>
                <a:off x="8587128" y="5102440"/>
                <a:ext cx="469232" cy="369332"/>
              </a:xfrm>
              <a:prstGeom prst="rect">
                <a:avLst/>
              </a:prstGeom>
              <a:noFill/>
            </p:spPr>
            <p:txBody>
              <a:bodyPr wrap="square">
                <a:spAutoFit/>
              </a:bodyPr>
              <a:lstStyle/>
              <a:p>
                <a:r>
                  <a:rPr lang="en-GB" sz="1800" dirty="0"/>
                  <a:t>+</a:t>
                </a:r>
                <a:endParaRPr lang="en-GB" dirty="0"/>
              </a:p>
            </p:txBody>
          </p:sp>
          <p:sp>
            <p:nvSpPr>
              <p:cNvPr id="104" name="TextBox 103">
                <a:extLst>
                  <a:ext uri="{FF2B5EF4-FFF2-40B4-BE49-F238E27FC236}">
                    <a16:creationId xmlns:a16="http://schemas.microsoft.com/office/drawing/2014/main" id="{8C35C42C-5A1E-4E6A-9245-221D32C2FB67}"/>
                  </a:ext>
                </a:extLst>
              </p:cNvPr>
              <p:cNvSpPr txBox="1"/>
              <p:nvPr/>
            </p:nvSpPr>
            <p:spPr>
              <a:xfrm>
                <a:off x="7293821" y="5961313"/>
                <a:ext cx="733926" cy="461665"/>
              </a:xfrm>
              <a:prstGeom prst="rect">
                <a:avLst/>
              </a:prstGeom>
              <a:noFill/>
            </p:spPr>
            <p:txBody>
              <a:bodyPr wrap="square">
                <a:spAutoFit/>
              </a:bodyPr>
              <a:lstStyle/>
              <a:p>
                <a:r>
                  <a:rPr lang="en-GB" sz="2400" dirty="0"/>
                  <a:t>|</a:t>
                </a:r>
              </a:p>
            </p:txBody>
          </p:sp>
          <p:sp>
            <p:nvSpPr>
              <p:cNvPr id="105" name="Double Bracket 104">
                <a:extLst>
                  <a:ext uri="{FF2B5EF4-FFF2-40B4-BE49-F238E27FC236}">
                    <a16:creationId xmlns:a16="http://schemas.microsoft.com/office/drawing/2014/main" id="{E00CE2D9-3466-4B0A-8715-FBDE5B4FA70F}"/>
                  </a:ext>
                </a:extLst>
              </p:cNvPr>
              <p:cNvSpPr/>
              <p:nvPr/>
            </p:nvSpPr>
            <p:spPr bwMode="auto">
              <a:xfrm>
                <a:off x="6246790" y="4955799"/>
                <a:ext cx="2275285" cy="1902201"/>
              </a:xfrm>
              <a:prstGeom prst="bracketPair">
                <a:avLst/>
              </a:prstGeom>
              <a:ln w="19050">
                <a:solidFill>
                  <a:schemeClr val="tx1"/>
                </a:solidFill>
              </a:ln>
            </p:spPr>
            <p:style>
              <a:lnRef idx="1">
                <a:schemeClr val="accent1"/>
              </a:lnRef>
              <a:fillRef idx="0">
                <a:schemeClr val="accent1"/>
              </a:fillRef>
              <a:effectRef idx="0">
                <a:schemeClr val="accent1"/>
              </a:effectRef>
              <a:fontRef idx="minor">
                <a:schemeClr val="tx1"/>
              </a:fontRef>
            </p:style>
            <p:txBody>
              <a:bodyPr anchor="ctr"/>
              <a:lstStyle/>
              <a:p>
                <a:pPr algn="ctr">
                  <a:defRPr/>
                </a:pPr>
                <a:endParaRPr lang="en-GB"/>
              </a:p>
            </p:txBody>
          </p:sp>
        </p:grpSp>
        <p:cxnSp>
          <p:nvCxnSpPr>
            <p:cNvPr id="94" name="Straight Arrow Connector 93">
              <a:extLst>
                <a:ext uri="{FF2B5EF4-FFF2-40B4-BE49-F238E27FC236}">
                  <a16:creationId xmlns:a16="http://schemas.microsoft.com/office/drawing/2014/main" id="{AA19080C-F8DF-43D8-A612-884DFF66B130}"/>
                </a:ext>
              </a:extLst>
            </p:cNvPr>
            <p:cNvCxnSpPr/>
            <p:nvPr/>
          </p:nvCxnSpPr>
          <p:spPr>
            <a:xfrm>
              <a:off x="5650389" y="5834653"/>
              <a:ext cx="1277410" cy="0"/>
            </a:xfrm>
            <a:prstGeom prst="straightConnector1">
              <a:avLst/>
            </a:prstGeom>
            <a:ln>
              <a:tailEnd type="triangle"/>
            </a:ln>
          </p:spPr>
          <p:style>
            <a:lnRef idx="1">
              <a:schemeClr val="accent1"/>
            </a:lnRef>
            <a:fillRef idx="0">
              <a:schemeClr val="accent1"/>
            </a:fillRef>
            <a:effectRef idx="0">
              <a:schemeClr val="accent1"/>
            </a:effectRef>
            <a:fontRef idx="minor">
              <a:schemeClr val="tx1"/>
            </a:fontRef>
          </p:style>
        </p:cxnSp>
        <p:grpSp>
          <p:nvGrpSpPr>
            <p:cNvPr id="95" name="Group 94">
              <a:extLst>
                <a:ext uri="{FF2B5EF4-FFF2-40B4-BE49-F238E27FC236}">
                  <a16:creationId xmlns:a16="http://schemas.microsoft.com/office/drawing/2014/main" id="{6B3A33FF-D0F4-4AA1-AEED-726D599F8C03}"/>
                </a:ext>
              </a:extLst>
            </p:cNvPr>
            <p:cNvGrpSpPr/>
            <p:nvPr/>
          </p:nvGrpSpPr>
          <p:grpSpPr>
            <a:xfrm>
              <a:off x="9846533" y="5494633"/>
              <a:ext cx="2220480" cy="661150"/>
              <a:chOff x="5508820" y="876822"/>
              <a:chExt cx="2220480" cy="661150"/>
            </a:xfrm>
          </p:grpSpPr>
          <p:sp>
            <p:nvSpPr>
              <p:cNvPr id="98" name="TextBox 97">
                <a:extLst>
                  <a:ext uri="{FF2B5EF4-FFF2-40B4-BE49-F238E27FC236}">
                    <a16:creationId xmlns:a16="http://schemas.microsoft.com/office/drawing/2014/main" id="{22CFD4CC-C4E4-499E-8645-18AF3D6537F9}"/>
                  </a:ext>
                </a:extLst>
              </p:cNvPr>
              <p:cNvSpPr txBox="1"/>
              <p:nvPr/>
            </p:nvSpPr>
            <p:spPr>
              <a:xfrm>
                <a:off x="5508820" y="891641"/>
                <a:ext cx="2220480" cy="646331"/>
              </a:xfrm>
              <a:prstGeom prst="rect">
                <a:avLst/>
              </a:prstGeom>
              <a:noFill/>
            </p:spPr>
            <p:txBody>
              <a:bodyPr wrap="none" rtlCol="0">
                <a:spAutoFit/>
              </a:bodyPr>
              <a:lstStyle/>
              <a:p>
                <a:r>
                  <a:rPr lang="en-GB" sz="3600" dirty="0"/>
                  <a:t>+</a:t>
                </a:r>
                <a:r>
                  <a:rPr lang="en-GB" sz="3600" dirty="0">
                    <a:solidFill>
                      <a:srgbClr val="FF0000"/>
                    </a:solidFill>
                  </a:rPr>
                  <a:t>    O</a:t>
                </a:r>
                <a:r>
                  <a:rPr lang="en-GB" sz="3600" dirty="0"/>
                  <a:t> – </a:t>
                </a:r>
                <a:r>
                  <a:rPr lang="en-GB" sz="3600" dirty="0">
                    <a:solidFill>
                      <a:srgbClr val="0070C0"/>
                    </a:solidFill>
                  </a:rPr>
                  <a:t>H</a:t>
                </a:r>
                <a:r>
                  <a:rPr lang="en-GB" sz="3600" baseline="30000" dirty="0"/>
                  <a:t>-</a:t>
                </a:r>
              </a:p>
            </p:txBody>
          </p:sp>
          <p:pic>
            <p:nvPicPr>
              <p:cNvPr id="99" name="Picture 98">
                <a:extLst>
                  <a:ext uri="{FF2B5EF4-FFF2-40B4-BE49-F238E27FC236}">
                    <a16:creationId xmlns:a16="http://schemas.microsoft.com/office/drawing/2014/main" id="{1B7E0CC4-7293-41C4-A6F5-AF52A932707B}"/>
                  </a:ext>
                </a:extLst>
              </p:cNvPr>
              <p:cNvPicPr>
                <a:picLocks noChangeAspect="1"/>
              </p:cNvPicPr>
              <p:nvPr/>
            </p:nvPicPr>
            <p:blipFill rotWithShape="1">
              <a:blip r:embed="rId3"/>
              <a:srcRect l="33804" t="34535" r="21963" b="49995"/>
              <a:stretch/>
            </p:blipFill>
            <p:spPr>
              <a:xfrm>
                <a:off x="6470661" y="876822"/>
                <a:ext cx="302030" cy="116007"/>
              </a:xfrm>
              <a:prstGeom prst="rect">
                <a:avLst/>
              </a:prstGeom>
            </p:spPr>
          </p:pic>
        </p:grpSp>
        <p:pic>
          <p:nvPicPr>
            <p:cNvPr id="96" name="Picture 95">
              <a:extLst>
                <a:ext uri="{FF2B5EF4-FFF2-40B4-BE49-F238E27FC236}">
                  <a16:creationId xmlns:a16="http://schemas.microsoft.com/office/drawing/2014/main" id="{0127E7EA-B354-4F9F-892D-8FAE028E6DA2}"/>
                </a:ext>
              </a:extLst>
            </p:cNvPr>
            <p:cNvPicPr>
              <a:picLocks noChangeAspect="1"/>
            </p:cNvPicPr>
            <p:nvPr/>
          </p:nvPicPr>
          <p:blipFill rotWithShape="1">
            <a:blip r:embed="rId3"/>
            <a:srcRect l="33804" t="34535" r="21963" b="49995"/>
            <a:stretch/>
          </p:blipFill>
          <p:spPr>
            <a:xfrm rot="5400000">
              <a:off x="10512199" y="5816424"/>
              <a:ext cx="302030" cy="116007"/>
            </a:xfrm>
            <a:prstGeom prst="rect">
              <a:avLst/>
            </a:prstGeom>
          </p:spPr>
        </p:pic>
        <p:pic>
          <p:nvPicPr>
            <p:cNvPr id="97" name="Picture 96">
              <a:extLst>
                <a:ext uri="{FF2B5EF4-FFF2-40B4-BE49-F238E27FC236}">
                  <a16:creationId xmlns:a16="http://schemas.microsoft.com/office/drawing/2014/main" id="{7D0A8BF9-2B5B-4531-BF56-515AA1AAA430}"/>
                </a:ext>
              </a:extLst>
            </p:cNvPr>
            <p:cNvPicPr>
              <a:picLocks noChangeAspect="1"/>
            </p:cNvPicPr>
            <p:nvPr/>
          </p:nvPicPr>
          <p:blipFill rotWithShape="1">
            <a:blip r:embed="rId3"/>
            <a:srcRect l="33804" t="34535" r="21963" b="49995"/>
            <a:stretch/>
          </p:blipFill>
          <p:spPr>
            <a:xfrm>
              <a:off x="10808374" y="6049945"/>
              <a:ext cx="302030" cy="116007"/>
            </a:xfrm>
            <a:prstGeom prst="rect">
              <a:avLst/>
            </a:prstGeom>
          </p:spPr>
        </p:pic>
      </p:grpSp>
      <p:sp>
        <p:nvSpPr>
          <p:cNvPr id="115" name="TextBox 114">
            <a:extLst>
              <a:ext uri="{FF2B5EF4-FFF2-40B4-BE49-F238E27FC236}">
                <a16:creationId xmlns:a16="http://schemas.microsoft.com/office/drawing/2014/main" id="{1C556189-0173-4275-AD1D-D9EAD6DB104F}"/>
              </a:ext>
            </a:extLst>
          </p:cNvPr>
          <p:cNvSpPr txBox="1"/>
          <p:nvPr/>
        </p:nvSpPr>
        <p:spPr>
          <a:xfrm>
            <a:off x="10019031" y="6012863"/>
            <a:ext cx="1851661" cy="461665"/>
          </a:xfrm>
          <a:prstGeom prst="rect">
            <a:avLst/>
          </a:prstGeom>
          <a:noFill/>
        </p:spPr>
        <p:txBody>
          <a:bodyPr wrap="none" rtlCol="0">
            <a:spAutoFit/>
          </a:bodyPr>
          <a:lstStyle/>
          <a:p>
            <a:r>
              <a:rPr lang="en-GB" sz="2400" dirty="0"/>
              <a:t>hydroxide ion</a:t>
            </a:r>
            <a:endParaRPr lang="en-GB" sz="2400" baseline="30000" dirty="0"/>
          </a:p>
        </p:txBody>
      </p:sp>
      <p:sp>
        <p:nvSpPr>
          <p:cNvPr id="116" name="Content Placeholder 2">
            <a:extLst>
              <a:ext uri="{FF2B5EF4-FFF2-40B4-BE49-F238E27FC236}">
                <a16:creationId xmlns:a16="http://schemas.microsoft.com/office/drawing/2014/main" id="{D395CC55-8919-4C27-B32A-710D6B93F806}"/>
              </a:ext>
            </a:extLst>
          </p:cNvPr>
          <p:cNvSpPr txBox="1">
            <a:spLocks/>
          </p:cNvSpPr>
          <p:nvPr/>
        </p:nvSpPr>
        <p:spPr>
          <a:xfrm>
            <a:off x="328764" y="4003040"/>
            <a:ext cx="11630526" cy="729859"/>
          </a:xfrm>
          <a:prstGeom prst="rect">
            <a:avLst/>
          </a:prstGeom>
        </p:spPr>
        <p:txBody>
          <a:bodyPr vert="horz" lIns="91440" tIns="45720" rIns="91440" bIns="45720" rtlCol="0">
            <a:normAutofit fontScale="92500"/>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r>
              <a:rPr lang="en-GB" cap="none" dirty="0">
                <a:solidFill>
                  <a:srgbClr val="040C28"/>
                </a:solidFill>
                <a:latin typeface="Google Sans"/>
              </a:rPr>
              <a:t>a </a:t>
            </a:r>
            <a:r>
              <a:rPr lang="en-GB" cap="none" dirty="0">
                <a:solidFill>
                  <a:srgbClr val="0070C0"/>
                </a:solidFill>
                <a:latin typeface="Google Sans"/>
              </a:rPr>
              <a:t>base</a:t>
            </a:r>
            <a:r>
              <a:rPr lang="en-GB" cap="none" dirty="0">
                <a:solidFill>
                  <a:srgbClr val="040C28"/>
                </a:solidFill>
                <a:latin typeface="Google Sans"/>
              </a:rPr>
              <a:t> is a molecule or ion able to accept a hydrogen ion (proton) from </a:t>
            </a:r>
            <a:r>
              <a:rPr lang="en-GB" b="0" i="0" cap="none" dirty="0">
                <a:solidFill>
                  <a:srgbClr val="040C28"/>
                </a:solidFill>
                <a:effectLst/>
                <a:latin typeface="Google Sans"/>
              </a:rPr>
              <a:t>a hydrogen-containing substance</a:t>
            </a:r>
            <a:r>
              <a:rPr lang="en-GB" cap="none" dirty="0">
                <a:solidFill>
                  <a:srgbClr val="040C28"/>
                </a:solidFill>
                <a:latin typeface="Google Sans"/>
              </a:rPr>
              <a:t> (</a:t>
            </a:r>
            <a:r>
              <a:rPr lang="en-GB" cap="none" dirty="0">
                <a:solidFill>
                  <a:srgbClr val="FF0000"/>
                </a:solidFill>
                <a:latin typeface="Google Sans"/>
              </a:rPr>
              <a:t>acid)</a:t>
            </a:r>
            <a:endParaRPr lang="en-GB" cap="none" dirty="0">
              <a:solidFill>
                <a:srgbClr val="FF0000"/>
              </a:solidFill>
            </a:endParaRPr>
          </a:p>
        </p:txBody>
      </p:sp>
    </p:spTree>
    <p:extLst>
      <p:ext uri="{BB962C8B-B14F-4D97-AF65-F5344CB8AC3E}">
        <p14:creationId xmlns:p14="http://schemas.microsoft.com/office/powerpoint/2010/main" val="136118169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4" y="49763"/>
            <a:ext cx="10364451" cy="740229"/>
          </a:xfrm>
        </p:spPr>
        <p:txBody>
          <a:bodyPr/>
          <a:lstStyle/>
          <a:p>
            <a:r>
              <a:rPr lang="en-GB" dirty="0"/>
              <a:t>Important acids in </a:t>
            </a:r>
            <a:r>
              <a:rPr lang="en-GB" dirty="0" err="1"/>
              <a:t>ome</a:t>
            </a:r>
            <a:endParaRPr lang="en-GB" dirty="0"/>
          </a:p>
        </p:txBody>
      </p:sp>
      <p:sp>
        <p:nvSpPr>
          <p:cNvPr id="3" name="Content Placeholder 2"/>
          <p:cNvSpPr>
            <a:spLocks noGrp="1"/>
          </p:cNvSpPr>
          <p:nvPr>
            <p:ph idx="1"/>
          </p:nvPr>
        </p:nvSpPr>
        <p:spPr>
          <a:xfrm>
            <a:off x="334928" y="954605"/>
            <a:ext cx="11689121" cy="4833485"/>
          </a:xfrm>
        </p:spPr>
        <p:txBody>
          <a:bodyPr>
            <a:noAutofit/>
          </a:bodyPr>
          <a:lstStyle/>
          <a:p>
            <a:r>
              <a:rPr lang="en-GB" sz="2400" dirty="0"/>
              <a:t>Sulphuric Acid: 	</a:t>
            </a:r>
            <a:r>
              <a:rPr lang="pt-BR" sz="2400" dirty="0"/>
              <a:t>H</a:t>
            </a:r>
            <a:r>
              <a:rPr lang="pt-BR" sz="2400" baseline="-25000" dirty="0"/>
              <a:t>2</a:t>
            </a:r>
            <a:r>
              <a:rPr lang="pt-BR" sz="2400" dirty="0"/>
              <a:t>SO</a:t>
            </a:r>
            <a:r>
              <a:rPr lang="pt-BR" sz="2400" baseline="-25000" dirty="0"/>
              <a:t>4</a:t>
            </a:r>
            <a:r>
              <a:rPr lang="pt-BR" sz="2400" dirty="0"/>
              <a:t> + H</a:t>
            </a:r>
            <a:r>
              <a:rPr lang="pt-BR" sz="2400" baseline="-25000" dirty="0"/>
              <a:t>2</a:t>
            </a:r>
            <a:r>
              <a:rPr lang="pt-BR" sz="2400" dirty="0"/>
              <a:t>O → H</a:t>
            </a:r>
            <a:r>
              <a:rPr lang="pt-BR" sz="2400" baseline="-25000" dirty="0"/>
              <a:t>3</a:t>
            </a:r>
            <a:r>
              <a:rPr lang="pt-BR" sz="2400" dirty="0"/>
              <a:t>O</a:t>
            </a:r>
            <a:r>
              <a:rPr lang="pt-BR" sz="2400" baseline="30000" dirty="0"/>
              <a:t>+</a:t>
            </a:r>
            <a:r>
              <a:rPr lang="pt-BR" sz="2400" dirty="0"/>
              <a:t> + HSO</a:t>
            </a:r>
            <a:r>
              <a:rPr lang="pt-BR" sz="2400" baseline="30000" dirty="0"/>
              <a:t>−</a:t>
            </a:r>
            <a:r>
              <a:rPr lang="pt-BR" sz="2400" baseline="-25000" dirty="0"/>
              <a:t>4</a:t>
            </a:r>
            <a:r>
              <a:rPr lang="pt-BR" sz="2400" dirty="0"/>
              <a:t>   </a:t>
            </a:r>
          </a:p>
          <a:p>
            <a:pPr lvl="1"/>
            <a:r>
              <a:rPr lang="pt-BR" sz="2400" cap="none" dirty="0" err="1"/>
              <a:t>reaction</a:t>
            </a:r>
            <a:r>
              <a:rPr lang="pt-BR" sz="2400" cap="none" dirty="0"/>
              <a:t> </a:t>
            </a:r>
            <a:r>
              <a:rPr lang="pt-BR" sz="2400" cap="none" dirty="0" err="1"/>
              <a:t>is</a:t>
            </a:r>
            <a:r>
              <a:rPr lang="pt-BR" sz="2400" cap="none" dirty="0"/>
              <a:t> </a:t>
            </a:r>
            <a:r>
              <a:rPr lang="pt-BR" sz="2400" cap="none" dirty="0" err="1"/>
              <a:t>very</a:t>
            </a:r>
            <a:r>
              <a:rPr lang="pt-BR" sz="2400" cap="none" dirty="0"/>
              <a:t> </a:t>
            </a:r>
            <a:r>
              <a:rPr lang="pt-BR" sz="2400" cap="none" dirty="0" err="1"/>
              <a:t>exothermic</a:t>
            </a:r>
            <a:r>
              <a:rPr lang="pt-BR" sz="2400" cap="none" dirty="0"/>
              <a:t>, </a:t>
            </a:r>
            <a:r>
              <a:rPr lang="pt-BR" sz="2400" cap="none" dirty="0" err="1"/>
              <a:t>so</a:t>
            </a:r>
            <a:r>
              <a:rPr lang="pt-BR" sz="2400" cap="none" dirty="0"/>
              <a:t> remembre ALWAYS </a:t>
            </a:r>
            <a:r>
              <a:rPr lang="pt-BR" sz="2400" cap="none" dirty="0" err="1"/>
              <a:t>pour</a:t>
            </a:r>
            <a:r>
              <a:rPr lang="pt-BR" sz="2400" cap="none" dirty="0"/>
              <a:t> </a:t>
            </a:r>
            <a:r>
              <a:rPr lang="pt-BR" sz="2400" cap="none" dirty="0" err="1"/>
              <a:t>acid</a:t>
            </a:r>
            <a:r>
              <a:rPr lang="pt-BR" sz="2400" cap="none" dirty="0"/>
              <a:t> to </a:t>
            </a:r>
            <a:r>
              <a:rPr lang="pt-BR" sz="2400" cap="none" dirty="0" err="1"/>
              <a:t>water</a:t>
            </a:r>
            <a:r>
              <a:rPr lang="pt-BR" sz="2400" cap="none" dirty="0"/>
              <a:t> </a:t>
            </a:r>
            <a:r>
              <a:rPr lang="pt-BR" sz="2400" cap="none" dirty="0" err="1"/>
              <a:t>when</a:t>
            </a:r>
            <a:r>
              <a:rPr lang="pt-BR" sz="2400" cap="none" dirty="0"/>
              <a:t> </a:t>
            </a:r>
            <a:r>
              <a:rPr lang="pt-BR" sz="2400" cap="none" dirty="0" err="1"/>
              <a:t>diluting</a:t>
            </a:r>
            <a:r>
              <a:rPr lang="pt-BR" sz="2400" cap="none" dirty="0"/>
              <a:t> </a:t>
            </a:r>
            <a:r>
              <a:rPr lang="pt-BR" sz="2400" b="1" cap="none" dirty="0" err="1">
                <a:solidFill>
                  <a:srgbClr val="FF0000"/>
                </a:solidFill>
              </a:rPr>
              <a:t>please</a:t>
            </a:r>
            <a:r>
              <a:rPr lang="pt-BR" sz="2400" b="1" cap="none" dirty="0">
                <a:solidFill>
                  <a:srgbClr val="FF0000"/>
                </a:solidFill>
              </a:rPr>
              <a:t>!</a:t>
            </a:r>
            <a:endParaRPr lang="en-GB" sz="2400" b="1" dirty="0">
              <a:solidFill>
                <a:srgbClr val="FF0000"/>
              </a:solidFill>
            </a:endParaRPr>
          </a:p>
          <a:p>
            <a:r>
              <a:rPr lang="en-GB" sz="2400" dirty="0"/>
              <a:t>Nitric Acid: 	</a:t>
            </a:r>
            <a:r>
              <a:rPr lang="pt-BR" sz="2400" dirty="0"/>
              <a:t>HNO</a:t>
            </a:r>
            <a:r>
              <a:rPr lang="pt-BR" sz="2400" baseline="-25000" dirty="0"/>
              <a:t>3</a:t>
            </a:r>
            <a:r>
              <a:rPr lang="pt-BR" sz="2400" dirty="0"/>
              <a:t> + H</a:t>
            </a:r>
            <a:r>
              <a:rPr lang="pt-BR" sz="2400" baseline="-25000" dirty="0"/>
              <a:t>2</a:t>
            </a:r>
            <a:r>
              <a:rPr lang="pt-BR" sz="2400" dirty="0"/>
              <a:t>O → H</a:t>
            </a:r>
            <a:r>
              <a:rPr lang="pt-BR" sz="2400" baseline="-25000" dirty="0"/>
              <a:t>3</a:t>
            </a:r>
            <a:r>
              <a:rPr lang="pt-BR" sz="2400" dirty="0"/>
              <a:t>O</a:t>
            </a:r>
            <a:r>
              <a:rPr lang="pt-BR" sz="2400" baseline="30000" dirty="0"/>
              <a:t>+</a:t>
            </a:r>
            <a:r>
              <a:rPr lang="pt-BR" sz="2400" dirty="0"/>
              <a:t> + NO</a:t>
            </a:r>
            <a:r>
              <a:rPr lang="pt-BR" sz="2400" baseline="-25000" dirty="0"/>
              <a:t>3</a:t>
            </a:r>
            <a:r>
              <a:rPr lang="pt-BR" sz="2400" baseline="30000" dirty="0"/>
              <a:t>−</a:t>
            </a:r>
            <a:r>
              <a:rPr lang="pt-BR" sz="2400" dirty="0"/>
              <a:t> </a:t>
            </a:r>
            <a:endParaRPr lang="en-GB" sz="2400" dirty="0"/>
          </a:p>
          <a:p>
            <a:r>
              <a:rPr lang="en-GB" sz="2400" dirty="0"/>
              <a:t>Nitration: 		</a:t>
            </a:r>
            <a:r>
              <a:rPr lang="pt-BR" sz="2400" dirty="0"/>
              <a:t>HNO</a:t>
            </a:r>
            <a:r>
              <a:rPr lang="pt-BR" sz="2400" baseline="-25000" dirty="0"/>
              <a:t>3</a:t>
            </a:r>
            <a:r>
              <a:rPr lang="pt-BR" sz="2400" dirty="0"/>
              <a:t> + 2 H</a:t>
            </a:r>
            <a:r>
              <a:rPr lang="pt-BR" sz="2400" baseline="-25000" dirty="0"/>
              <a:t>2</a:t>
            </a:r>
            <a:r>
              <a:rPr lang="pt-BR" sz="2400" dirty="0"/>
              <a:t>SO</a:t>
            </a:r>
            <a:r>
              <a:rPr lang="pt-BR" sz="2400" baseline="-25000" dirty="0"/>
              <a:t>4</a:t>
            </a:r>
            <a:r>
              <a:rPr lang="pt-BR" sz="2400" dirty="0"/>
              <a:t> ⇌ </a:t>
            </a:r>
            <a:r>
              <a:rPr lang="pt-BR" sz="2400" dirty="0">
                <a:solidFill>
                  <a:srgbClr val="FF0000"/>
                </a:solidFill>
              </a:rPr>
              <a:t>NO</a:t>
            </a:r>
            <a:r>
              <a:rPr lang="pt-BR" sz="2400" baseline="30000" dirty="0">
                <a:solidFill>
                  <a:srgbClr val="FF0000"/>
                </a:solidFill>
              </a:rPr>
              <a:t>+</a:t>
            </a:r>
            <a:r>
              <a:rPr lang="pt-BR" sz="2400" baseline="-25000" dirty="0">
                <a:solidFill>
                  <a:srgbClr val="FF0000"/>
                </a:solidFill>
              </a:rPr>
              <a:t>2</a:t>
            </a:r>
            <a:r>
              <a:rPr lang="pt-BR" sz="2400" dirty="0"/>
              <a:t> + H</a:t>
            </a:r>
            <a:r>
              <a:rPr lang="pt-BR" sz="2400" baseline="-25000" dirty="0"/>
              <a:t>3</a:t>
            </a:r>
            <a:r>
              <a:rPr lang="pt-BR" sz="2400" dirty="0"/>
              <a:t>O</a:t>
            </a:r>
            <a:r>
              <a:rPr lang="pt-BR" sz="2400" baseline="30000" dirty="0"/>
              <a:t>+</a:t>
            </a:r>
            <a:r>
              <a:rPr lang="pt-BR" sz="2400" dirty="0"/>
              <a:t> + 2 HSO</a:t>
            </a:r>
            <a:r>
              <a:rPr lang="pt-BR" sz="2400" baseline="-25000" dirty="0"/>
              <a:t>4</a:t>
            </a:r>
            <a:r>
              <a:rPr lang="pt-BR" sz="2400" baseline="30000" dirty="0"/>
              <a:t>−     </a:t>
            </a:r>
            <a:r>
              <a:rPr lang="pt-BR" sz="2400" dirty="0" err="1">
                <a:solidFill>
                  <a:srgbClr val="FF0000"/>
                </a:solidFill>
              </a:rPr>
              <a:t>nitronium</a:t>
            </a:r>
            <a:r>
              <a:rPr lang="pt-BR" sz="2400" dirty="0">
                <a:solidFill>
                  <a:srgbClr val="FF0000"/>
                </a:solidFill>
              </a:rPr>
              <a:t> </a:t>
            </a:r>
            <a:r>
              <a:rPr lang="pt-BR" sz="2400" dirty="0" err="1">
                <a:solidFill>
                  <a:srgbClr val="FF0000"/>
                </a:solidFill>
              </a:rPr>
              <a:t>ion</a:t>
            </a:r>
            <a:endParaRPr lang="pt-BR" sz="2400" baseline="30000" dirty="0">
              <a:solidFill>
                <a:srgbClr val="FF0000"/>
              </a:solidFill>
            </a:endParaRPr>
          </a:p>
          <a:p>
            <a:pPr lvl="1"/>
            <a:r>
              <a:rPr lang="en-GB" sz="2400" cap="none" dirty="0"/>
              <a:t>a mixture of nitric and sulphuric acids introduces a nitro substituent onto various aromatic compounds by </a:t>
            </a:r>
            <a:r>
              <a:rPr lang="en-GB" sz="2400" b="1" cap="none" dirty="0"/>
              <a:t>electrophilic aromatic substitution</a:t>
            </a:r>
            <a:r>
              <a:rPr lang="en-GB" sz="2400" cap="none" dirty="0"/>
              <a:t>. </a:t>
            </a:r>
          </a:p>
          <a:p>
            <a:pPr lvl="1"/>
            <a:r>
              <a:rPr lang="en-GB" sz="2400" dirty="0"/>
              <a:t>synthesis of TNT: </a:t>
            </a:r>
          </a:p>
          <a:p>
            <a:pPr marL="457200" lvl="1" indent="0">
              <a:buNone/>
            </a:pPr>
            <a:r>
              <a:rPr lang="en-GB" sz="2400" dirty="0"/>
              <a:t>			</a:t>
            </a:r>
          </a:p>
        </p:txBody>
      </p:sp>
      <p:pic>
        <p:nvPicPr>
          <p:cNvPr id="3074" name="Picture 2" descr="preparation of tnt via triple nitration of toluene hno3 and h2so4">
            <a:extLst>
              <a:ext uri="{FF2B5EF4-FFF2-40B4-BE49-F238E27FC236}">
                <a16:creationId xmlns:a16="http://schemas.microsoft.com/office/drawing/2014/main" id="{897BA6EF-2A4C-4B07-869D-8A47DE411F7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0490" b="47100"/>
          <a:stretch/>
        </p:blipFill>
        <p:spPr bwMode="auto">
          <a:xfrm>
            <a:off x="1694120" y="5057851"/>
            <a:ext cx="8803759" cy="169108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89789446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D9F7FE0-7ADE-4DC5-86DB-04E7A054A33F}"/>
              </a:ext>
            </a:extLst>
          </p:cNvPr>
          <p:cNvSpPr>
            <a:spLocks noGrp="1"/>
          </p:cNvSpPr>
          <p:nvPr>
            <p:ph type="title"/>
          </p:nvPr>
        </p:nvSpPr>
        <p:spPr>
          <a:xfrm>
            <a:off x="913774" y="-3407"/>
            <a:ext cx="10364451" cy="869681"/>
          </a:xfrm>
        </p:spPr>
        <p:txBody>
          <a:bodyPr/>
          <a:lstStyle/>
          <a:p>
            <a:r>
              <a:rPr lang="en-GB" dirty="0"/>
              <a:t>Amphoteric behaviour of water</a:t>
            </a:r>
          </a:p>
        </p:txBody>
      </p:sp>
      <p:pic>
        <p:nvPicPr>
          <p:cNvPr id="1026" name="Picture 2" descr="Amphoteric Nature of Water">
            <a:extLst>
              <a:ext uri="{FF2B5EF4-FFF2-40B4-BE49-F238E27FC236}">
                <a16:creationId xmlns:a16="http://schemas.microsoft.com/office/drawing/2014/main" id="{1967DD54-3E67-41D8-9C89-66A5BB68E16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20526"/>
          <a:stretch/>
        </p:blipFill>
        <p:spPr bwMode="auto">
          <a:xfrm>
            <a:off x="1016435" y="2062210"/>
            <a:ext cx="9659466" cy="3838366"/>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FF722944-A3B9-48C3-AB49-E64BFAC66602}"/>
              </a:ext>
            </a:extLst>
          </p:cNvPr>
          <p:cNvSpPr txBox="1"/>
          <p:nvPr/>
        </p:nvSpPr>
        <p:spPr>
          <a:xfrm>
            <a:off x="839880" y="1002576"/>
            <a:ext cx="10512237" cy="461665"/>
          </a:xfrm>
          <a:prstGeom prst="rect">
            <a:avLst/>
          </a:prstGeom>
          <a:noFill/>
        </p:spPr>
        <p:txBody>
          <a:bodyPr wrap="none" rtlCol="0">
            <a:spAutoFit/>
          </a:bodyPr>
          <a:lstStyle/>
          <a:p>
            <a:r>
              <a:rPr lang="en-GB" sz="2400" dirty="0">
                <a:solidFill>
                  <a:srgbClr val="00B050"/>
                </a:solidFill>
              </a:rPr>
              <a:t>Amphoteric</a:t>
            </a:r>
            <a:r>
              <a:rPr lang="en-GB" sz="2400" dirty="0"/>
              <a:t> substance can behave as either </a:t>
            </a:r>
            <a:r>
              <a:rPr lang="en-GB" sz="2400" dirty="0">
                <a:solidFill>
                  <a:srgbClr val="FF0000"/>
                </a:solidFill>
              </a:rPr>
              <a:t>ACID</a:t>
            </a:r>
            <a:r>
              <a:rPr lang="en-GB" sz="2400" dirty="0"/>
              <a:t> or </a:t>
            </a:r>
            <a:r>
              <a:rPr lang="en-GB" sz="2400" dirty="0">
                <a:solidFill>
                  <a:srgbClr val="0070C0"/>
                </a:solidFill>
              </a:rPr>
              <a:t>BASE</a:t>
            </a:r>
            <a:r>
              <a:rPr lang="en-GB" sz="2400" dirty="0"/>
              <a:t> depending on the reaction</a:t>
            </a:r>
          </a:p>
        </p:txBody>
      </p:sp>
    </p:spTree>
    <p:extLst>
      <p:ext uri="{BB962C8B-B14F-4D97-AF65-F5344CB8AC3E}">
        <p14:creationId xmlns:p14="http://schemas.microsoft.com/office/powerpoint/2010/main" val="286190640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913776" y="0"/>
            <a:ext cx="10364451" cy="989045"/>
          </a:xfrm>
        </p:spPr>
        <p:txBody>
          <a:bodyPr/>
          <a:lstStyle/>
          <a:p>
            <a:r>
              <a:rPr lang="en-GB" dirty="0"/>
              <a:t>Periodic Table</a:t>
            </a:r>
          </a:p>
        </p:txBody>
      </p:sp>
      <p:sp>
        <p:nvSpPr>
          <p:cNvPr id="3" name="Content Placeholder 2"/>
          <p:cNvSpPr>
            <a:spLocks noGrp="1"/>
          </p:cNvSpPr>
          <p:nvPr>
            <p:ph idx="1"/>
          </p:nvPr>
        </p:nvSpPr>
        <p:spPr>
          <a:xfrm>
            <a:off x="2602152" y="1099211"/>
            <a:ext cx="9219920" cy="1684367"/>
          </a:xfrm>
        </p:spPr>
        <p:txBody>
          <a:bodyPr>
            <a:noAutofit/>
          </a:bodyPr>
          <a:lstStyle/>
          <a:p>
            <a:r>
              <a:rPr lang="en-GB" sz="2400" cap="none" dirty="0"/>
              <a:t>left hand side of the periodic table</a:t>
            </a:r>
          </a:p>
          <a:p>
            <a:pPr lvl="1"/>
            <a:r>
              <a:rPr lang="en-GB" sz="2400" cap="none" dirty="0"/>
              <a:t>water reacts with elements and their oxides to form </a:t>
            </a:r>
            <a:r>
              <a:rPr lang="en-GB" sz="2400" cap="none" dirty="0">
                <a:solidFill>
                  <a:srgbClr val="0070C0"/>
                </a:solidFill>
              </a:rPr>
              <a:t>basic solutions</a:t>
            </a:r>
            <a:endParaRPr lang="en-GB" sz="2400" cap="none" dirty="0"/>
          </a:p>
          <a:p>
            <a:pPr lvl="2"/>
            <a:r>
              <a:rPr lang="en-GB" sz="2400" cap="none" dirty="0"/>
              <a:t>KOH, Mg(OH)</a:t>
            </a:r>
            <a:r>
              <a:rPr lang="en-GB" sz="2400" cap="none" baseline="-25000" dirty="0"/>
              <a:t>2 </a:t>
            </a:r>
          </a:p>
        </p:txBody>
      </p:sp>
      <p:pic>
        <p:nvPicPr>
          <p:cNvPr id="4" name="Picture 3">
            <a:extLst>
              <a:ext uri="{FF2B5EF4-FFF2-40B4-BE49-F238E27FC236}">
                <a16:creationId xmlns:a16="http://schemas.microsoft.com/office/drawing/2014/main" id="{36660BAE-B2A5-43FE-ADC2-C761DCBB65B6}"/>
              </a:ext>
            </a:extLst>
          </p:cNvPr>
          <p:cNvPicPr>
            <a:picLocks noChangeAspect="1"/>
          </p:cNvPicPr>
          <p:nvPr/>
        </p:nvPicPr>
        <p:blipFill rotWithShape="1">
          <a:blip r:embed="rId3"/>
          <a:srcRect r="50549" b="16512"/>
          <a:stretch/>
        </p:blipFill>
        <p:spPr>
          <a:xfrm>
            <a:off x="369928" y="685124"/>
            <a:ext cx="1776533" cy="1866691"/>
          </a:xfrm>
          <a:prstGeom prst="rect">
            <a:avLst/>
          </a:prstGeom>
        </p:spPr>
      </p:pic>
      <p:pic>
        <p:nvPicPr>
          <p:cNvPr id="5" name="Picture 4">
            <a:extLst>
              <a:ext uri="{FF2B5EF4-FFF2-40B4-BE49-F238E27FC236}">
                <a16:creationId xmlns:a16="http://schemas.microsoft.com/office/drawing/2014/main" id="{4FCF8606-EC1F-4593-AEF3-ACC6CB4D7059}"/>
              </a:ext>
            </a:extLst>
          </p:cNvPr>
          <p:cNvPicPr>
            <a:picLocks noChangeAspect="1"/>
          </p:cNvPicPr>
          <p:nvPr/>
        </p:nvPicPr>
        <p:blipFill rotWithShape="1">
          <a:blip r:embed="rId4"/>
          <a:srcRect l="49686"/>
          <a:stretch/>
        </p:blipFill>
        <p:spPr>
          <a:xfrm>
            <a:off x="9728165" y="3504165"/>
            <a:ext cx="1793646" cy="1852217"/>
          </a:xfrm>
          <a:prstGeom prst="rect">
            <a:avLst/>
          </a:prstGeom>
        </p:spPr>
      </p:pic>
      <p:sp>
        <p:nvSpPr>
          <p:cNvPr id="6" name="Content Placeholder 2">
            <a:extLst>
              <a:ext uri="{FF2B5EF4-FFF2-40B4-BE49-F238E27FC236}">
                <a16:creationId xmlns:a16="http://schemas.microsoft.com/office/drawing/2014/main" id="{0FA30BC4-6788-454D-A89B-31B83F7056E4}"/>
              </a:ext>
            </a:extLst>
          </p:cNvPr>
          <p:cNvSpPr txBox="1">
            <a:spLocks/>
          </p:cNvSpPr>
          <p:nvPr/>
        </p:nvSpPr>
        <p:spPr>
          <a:xfrm>
            <a:off x="172172" y="3504165"/>
            <a:ext cx="10364452" cy="3424107"/>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r>
              <a:rPr lang="en-GB" sz="2400" cap="none" dirty="0"/>
              <a:t>right hand side of the periodic table</a:t>
            </a:r>
          </a:p>
          <a:p>
            <a:pPr lvl="1"/>
            <a:r>
              <a:rPr lang="en-GB" sz="2400" cap="none" dirty="0"/>
              <a:t>water reacts with elements and their oxides to form </a:t>
            </a:r>
            <a:r>
              <a:rPr lang="en-GB" sz="2400" cap="none" dirty="0">
                <a:solidFill>
                  <a:srgbClr val="FF0000"/>
                </a:solidFill>
              </a:rPr>
              <a:t>acidic solutions</a:t>
            </a:r>
          </a:p>
          <a:p>
            <a:pPr lvl="2"/>
            <a:r>
              <a:rPr lang="en-GB" sz="2400" cap="none" dirty="0"/>
              <a:t>HCl, H</a:t>
            </a:r>
            <a:r>
              <a:rPr lang="en-GB" sz="2400" cap="none" baseline="-25000" dirty="0"/>
              <a:t>2</a:t>
            </a:r>
            <a:r>
              <a:rPr lang="en-GB" sz="2400" cap="none" dirty="0"/>
              <a:t>SO</a:t>
            </a:r>
            <a:r>
              <a:rPr lang="en-GB" sz="2400" cap="none" baseline="-25000" dirty="0"/>
              <a:t>4</a:t>
            </a:r>
            <a:r>
              <a:rPr lang="en-GB" sz="2400" cap="none" dirty="0"/>
              <a:t>, HNO</a:t>
            </a:r>
            <a:r>
              <a:rPr lang="en-GB" sz="2400" cap="none" baseline="-25000" dirty="0"/>
              <a:t>3</a:t>
            </a:r>
          </a:p>
        </p:txBody>
      </p:sp>
      <p:pic>
        <p:nvPicPr>
          <p:cNvPr id="7" name="Picture 6">
            <a:extLst>
              <a:ext uri="{FF2B5EF4-FFF2-40B4-BE49-F238E27FC236}">
                <a16:creationId xmlns:a16="http://schemas.microsoft.com/office/drawing/2014/main" id="{878FE321-DA5B-4A43-8A05-03B2D8C07430}"/>
              </a:ext>
            </a:extLst>
          </p:cNvPr>
          <p:cNvPicPr>
            <a:picLocks noChangeAspect="1"/>
          </p:cNvPicPr>
          <p:nvPr/>
        </p:nvPicPr>
        <p:blipFill rotWithShape="1">
          <a:blip r:embed="rId3"/>
          <a:srcRect l="17637" t="40543" r="72918" b="29363"/>
          <a:stretch/>
        </p:blipFill>
        <p:spPr>
          <a:xfrm>
            <a:off x="10536624" y="4387969"/>
            <a:ext cx="339306" cy="672861"/>
          </a:xfrm>
          <a:prstGeom prst="rect">
            <a:avLst/>
          </a:prstGeom>
        </p:spPr>
      </p:pic>
    </p:spTree>
    <p:extLst>
      <p:ext uri="{BB962C8B-B14F-4D97-AF65-F5344CB8AC3E}">
        <p14:creationId xmlns:p14="http://schemas.microsoft.com/office/powerpoint/2010/main" val="23178077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CBCBB3-D42C-4EF6-97E9-C3B5F3A0CE71}"/>
              </a:ext>
            </a:extLst>
          </p:cNvPr>
          <p:cNvSpPr>
            <a:spLocks noGrp="1"/>
          </p:cNvSpPr>
          <p:nvPr>
            <p:ph type="title"/>
          </p:nvPr>
        </p:nvSpPr>
        <p:spPr>
          <a:xfrm>
            <a:off x="913776" y="1"/>
            <a:ext cx="10364451" cy="1066800"/>
          </a:xfrm>
        </p:spPr>
        <p:txBody>
          <a:bodyPr/>
          <a:lstStyle/>
          <a:p>
            <a:r>
              <a:rPr lang="en-GB" dirty="0"/>
              <a:t>Chemistry we don’t want</a:t>
            </a:r>
          </a:p>
        </p:txBody>
      </p:sp>
      <p:sp>
        <p:nvSpPr>
          <p:cNvPr id="3" name="Content Placeholder 2">
            <a:extLst>
              <a:ext uri="{FF2B5EF4-FFF2-40B4-BE49-F238E27FC236}">
                <a16:creationId xmlns:a16="http://schemas.microsoft.com/office/drawing/2014/main" id="{17766E45-D1C8-4571-895B-FCD1C520FF82}"/>
              </a:ext>
            </a:extLst>
          </p:cNvPr>
          <p:cNvSpPr>
            <a:spLocks noGrp="1"/>
          </p:cNvSpPr>
          <p:nvPr>
            <p:ph idx="1"/>
          </p:nvPr>
        </p:nvSpPr>
        <p:spPr>
          <a:xfrm>
            <a:off x="658594" y="1282572"/>
            <a:ext cx="10364452" cy="3424107"/>
          </a:xfrm>
        </p:spPr>
        <p:txBody>
          <a:bodyPr>
            <a:normAutofit/>
          </a:bodyPr>
          <a:lstStyle/>
          <a:p>
            <a:pPr marL="0" indent="0">
              <a:buNone/>
            </a:pPr>
            <a:r>
              <a:rPr lang="en-GB" sz="2400" cap="none" dirty="0"/>
              <a:t>based on BAE Systems experience with composition containing…</a:t>
            </a:r>
          </a:p>
          <a:p>
            <a:pPr marL="0" indent="0">
              <a:buNone/>
            </a:pPr>
            <a:r>
              <a:rPr lang="en-GB" sz="2400" cap="none" dirty="0"/>
              <a:t>	… magnesium, Mg</a:t>
            </a:r>
          </a:p>
          <a:p>
            <a:pPr marL="0" indent="0">
              <a:buNone/>
            </a:pPr>
            <a:r>
              <a:rPr lang="en-GB" sz="2400" cap="none" dirty="0"/>
              <a:t>	… phosphorus, P</a:t>
            </a:r>
          </a:p>
          <a:p>
            <a:pPr marL="0" indent="0">
              <a:buNone/>
            </a:pPr>
            <a:r>
              <a:rPr lang="en-GB" sz="2400" cap="none" dirty="0"/>
              <a:t>	… polymeric binders,  HTPE</a:t>
            </a:r>
          </a:p>
        </p:txBody>
      </p:sp>
      <p:pic>
        <p:nvPicPr>
          <p:cNvPr id="4" name="Picture 3">
            <a:extLst>
              <a:ext uri="{FF2B5EF4-FFF2-40B4-BE49-F238E27FC236}">
                <a16:creationId xmlns:a16="http://schemas.microsoft.com/office/drawing/2014/main" id="{725ABDC8-9610-4D05-83D5-AD119E4E014A}"/>
              </a:ext>
            </a:extLst>
          </p:cNvPr>
          <p:cNvPicPr>
            <a:picLocks noChangeAspect="1"/>
          </p:cNvPicPr>
          <p:nvPr/>
        </p:nvPicPr>
        <p:blipFill>
          <a:blip r:embed="rId3"/>
          <a:stretch>
            <a:fillRect/>
          </a:stretch>
        </p:blipFill>
        <p:spPr>
          <a:xfrm>
            <a:off x="7558087" y="6079718"/>
            <a:ext cx="4391025" cy="695325"/>
          </a:xfrm>
          <a:prstGeom prst="rect">
            <a:avLst/>
          </a:prstGeom>
        </p:spPr>
      </p:pic>
    </p:spTree>
    <p:extLst>
      <p:ext uri="{BB962C8B-B14F-4D97-AF65-F5344CB8AC3E}">
        <p14:creationId xmlns:p14="http://schemas.microsoft.com/office/powerpoint/2010/main" val="345916476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DCD7FE-3554-4E53-8CC2-67E95F278968}"/>
              </a:ext>
            </a:extLst>
          </p:cNvPr>
          <p:cNvSpPr>
            <a:spLocks noGrp="1"/>
          </p:cNvSpPr>
          <p:nvPr>
            <p:ph type="title"/>
          </p:nvPr>
        </p:nvSpPr>
        <p:spPr>
          <a:xfrm>
            <a:off x="802133" y="1"/>
            <a:ext cx="10364451" cy="956930"/>
          </a:xfrm>
        </p:spPr>
        <p:txBody>
          <a:bodyPr/>
          <a:lstStyle/>
          <a:p>
            <a:r>
              <a:rPr lang="en-GB" dirty="0"/>
              <a:t>Magnesium in military</a:t>
            </a:r>
          </a:p>
        </p:txBody>
      </p:sp>
      <p:sp>
        <p:nvSpPr>
          <p:cNvPr id="3" name="Content Placeholder 2">
            <a:extLst>
              <a:ext uri="{FF2B5EF4-FFF2-40B4-BE49-F238E27FC236}">
                <a16:creationId xmlns:a16="http://schemas.microsoft.com/office/drawing/2014/main" id="{6357910A-BC07-4FFB-8DCD-1144993E04A6}"/>
              </a:ext>
            </a:extLst>
          </p:cNvPr>
          <p:cNvSpPr>
            <a:spLocks noGrp="1"/>
          </p:cNvSpPr>
          <p:nvPr>
            <p:ph idx="1"/>
          </p:nvPr>
        </p:nvSpPr>
        <p:spPr>
          <a:xfrm>
            <a:off x="406958" y="956931"/>
            <a:ext cx="11510387" cy="3424107"/>
          </a:xfrm>
        </p:spPr>
        <p:txBody>
          <a:bodyPr>
            <a:noAutofit/>
          </a:bodyPr>
          <a:lstStyle/>
          <a:p>
            <a:r>
              <a:rPr lang="en-GB" sz="2400" cap="none" dirty="0">
                <a:solidFill>
                  <a:srgbClr val="12171E"/>
                </a:solidFill>
              </a:rPr>
              <a:t>u</a:t>
            </a:r>
            <a:r>
              <a:rPr lang="en-GB" sz="2400" b="0" i="0" cap="none" dirty="0">
                <a:solidFill>
                  <a:srgbClr val="12171E"/>
                </a:solidFill>
                <a:effectLst/>
              </a:rPr>
              <a:t>sed since the early years of the 20</a:t>
            </a:r>
            <a:r>
              <a:rPr lang="en-GB" sz="2400" b="0" i="0" cap="none" baseline="30000" dirty="0">
                <a:solidFill>
                  <a:srgbClr val="12171E"/>
                </a:solidFill>
                <a:effectLst/>
              </a:rPr>
              <a:t>th</a:t>
            </a:r>
            <a:r>
              <a:rPr lang="en-GB" sz="2400" b="0" i="0" cap="none" dirty="0">
                <a:solidFill>
                  <a:srgbClr val="12171E"/>
                </a:solidFill>
                <a:effectLst/>
              </a:rPr>
              <a:t> century </a:t>
            </a:r>
          </a:p>
          <a:p>
            <a:pPr lvl="1"/>
            <a:r>
              <a:rPr lang="en-GB" sz="2200" b="0" i="0" cap="none" dirty="0">
                <a:solidFill>
                  <a:srgbClr val="12171E"/>
                </a:solidFill>
                <a:effectLst/>
              </a:rPr>
              <a:t>in WW I – core element of many munitions, such as incendiary flares and </a:t>
            </a:r>
            <a:r>
              <a:rPr lang="en-GB" sz="2200" cap="none" dirty="0">
                <a:solidFill>
                  <a:srgbClr val="12171E"/>
                </a:solidFill>
              </a:rPr>
              <a:t>tracer rounds where its flammability and intense light emitting properties were a benefit </a:t>
            </a:r>
          </a:p>
          <a:p>
            <a:pPr lvl="1"/>
            <a:r>
              <a:rPr lang="en-GB" sz="2200" b="0" i="0" cap="none" dirty="0">
                <a:solidFill>
                  <a:srgbClr val="12171E"/>
                </a:solidFill>
                <a:effectLst/>
              </a:rPr>
              <a:t>recently - structural components inside military aircraft, vehicles, personal equipment and ballistics</a:t>
            </a:r>
          </a:p>
          <a:p>
            <a:pPr algn="l"/>
            <a:r>
              <a:rPr lang="en-GB" sz="2400" b="0" i="0" cap="none" dirty="0">
                <a:solidFill>
                  <a:srgbClr val="12171E"/>
                </a:solidFill>
                <a:effectLst/>
              </a:rPr>
              <a:t>ADVANTAGE: </a:t>
            </a:r>
            <a:r>
              <a:rPr lang="en-GB" sz="2400" b="1" i="0" cap="none" dirty="0">
                <a:solidFill>
                  <a:srgbClr val="0070C0"/>
                </a:solidFill>
                <a:effectLst/>
              </a:rPr>
              <a:t>low density</a:t>
            </a:r>
            <a:r>
              <a:rPr lang="en-GB" sz="2400" b="0" i="0" cap="none" dirty="0">
                <a:solidFill>
                  <a:srgbClr val="12171E"/>
                </a:solidFill>
                <a:effectLst/>
              </a:rPr>
              <a:t> (allows weight reduction; </a:t>
            </a:r>
            <a:r>
              <a:rPr lang="en-GB" sz="1800" b="0" i="0" cap="none" dirty="0">
                <a:solidFill>
                  <a:srgbClr val="12171E"/>
                </a:solidFill>
                <a:effectLst/>
              </a:rPr>
              <a:t>creating lighter airframes to enable greater fuel and ordnance payloads, while striking the balance of heavy armour with range and mobility</a:t>
            </a:r>
            <a:r>
              <a:rPr lang="en-GB" sz="2400" b="0" i="0" cap="none" dirty="0">
                <a:solidFill>
                  <a:srgbClr val="12171E"/>
                </a:solidFill>
                <a:effectLst/>
              </a:rPr>
              <a:t>).</a:t>
            </a:r>
          </a:p>
          <a:p>
            <a:pPr algn="l"/>
            <a:r>
              <a:rPr lang="en-GB" sz="2400" b="0" i="0" cap="none" dirty="0">
                <a:solidFill>
                  <a:srgbClr val="12171E"/>
                </a:solidFill>
                <a:effectLst/>
              </a:rPr>
              <a:t>DISADVANTAGE: </a:t>
            </a:r>
            <a:r>
              <a:rPr lang="en-GB" sz="2400" b="1" i="0" cap="none" dirty="0">
                <a:solidFill>
                  <a:srgbClr val="FF0000"/>
                </a:solidFill>
                <a:effectLst/>
              </a:rPr>
              <a:t>poor corrosion resistance </a:t>
            </a:r>
            <a:r>
              <a:rPr lang="en-GB" sz="2400" b="0" i="0" cap="none" dirty="0">
                <a:solidFill>
                  <a:srgbClr val="12171E"/>
                </a:solidFill>
                <a:effectLst/>
              </a:rPr>
              <a:t>and </a:t>
            </a:r>
            <a:r>
              <a:rPr lang="en-GB" sz="2400" b="1" i="0" cap="none" dirty="0">
                <a:solidFill>
                  <a:srgbClr val="FF0000"/>
                </a:solidFill>
                <a:effectLst/>
              </a:rPr>
              <a:t>low strength</a:t>
            </a:r>
            <a:r>
              <a:rPr lang="en-GB" sz="2400" b="0" i="0" cap="none" dirty="0">
                <a:solidFill>
                  <a:srgbClr val="12171E"/>
                </a:solidFill>
                <a:effectLst/>
              </a:rPr>
              <a:t>. </a:t>
            </a:r>
          </a:p>
          <a:p>
            <a:pPr marL="0" indent="0">
              <a:buNone/>
            </a:pPr>
            <a:r>
              <a:rPr lang="pt-BR" sz="2400" cap="none" dirty="0"/>
              <a:t>	Mg (s) + 2 H</a:t>
            </a:r>
            <a:r>
              <a:rPr lang="pt-BR" sz="2400" cap="none" baseline="-25000" dirty="0"/>
              <a:t>2</a:t>
            </a:r>
            <a:r>
              <a:rPr lang="pt-BR" sz="2400" cap="none" dirty="0"/>
              <a:t>O (g) </a:t>
            </a:r>
            <a:r>
              <a:rPr lang="pt-BR" sz="2400" cap="none" dirty="0">
                <a:sym typeface="Wingdings" panose="05000000000000000000" pitchFamily="2" charset="2"/>
              </a:rPr>
              <a:t> </a:t>
            </a:r>
            <a:r>
              <a:rPr lang="pt-BR" sz="2400" b="1" cap="none" dirty="0">
                <a:solidFill>
                  <a:srgbClr val="FF0000"/>
                </a:solidFill>
                <a:sym typeface="Wingdings" panose="05000000000000000000" pitchFamily="2" charset="2"/>
              </a:rPr>
              <a:t>M</a:t>
            </a:r>
            <a:r>
              <a:rPr lang="pt-BR" sz="2400" b="1" cap="none" dirty="0">
                <a:solidFill>
                  <a:srgbClr val="FF0000"/>
                </a:solidFill>
              </a:rPr>
              <a:t>g(OH)</a:t>
            </a:r>
            <a:r>
              <a:rPr lang="pt-BR" sz="2400" b="1" cap="none" baseline="-25000" dirty="0">
                <a:solidFill>
                  <a:srgbClr val="FF0000"/>
                </a:solidFill>
              </a:rPr>
              <a:t>2 </a:t>
            </a:r>
            <a:r>
              <a:rPr lang="pt-BR" sz="2400" cap="none" dirty="0"/>
              <a:t>(</a:t>
            </a:r>
            <a:r>
              <a:rPr lang="pt-BR" sz="2400" cap="none" dirty="0" err="1"/>
              <a:t>aq</a:t>
            </a:r>
            <a:r>
              <a:rPr lang="pt-BR" sz="2400" cap="none" dirty="0"/>
              <a:t>) + H</a:t>
            </a:r>
            <a:r>
              <a:rPr lang="pt-BR" sz="2400" cap="none" baseline="-25000" dirty="0"/>
              <a:t>2</a:t>
            </a:r>
            <a:r>
              <a:rPr lang="pt-BR" sz="2400" cap="none" dirty="0"/>
              <a:t>(g)</a:t>
            </a:r>
          </a:p>
          <a:p>
            <a:endParaRPr lang="en-GB" sz="2400" cap="none" dirty="0"/>
          </a:p>
        </p:txBody>
      </p:sp>
    </p:spTree>
    <p:extLst>
      <p:ext uri="{BB962C8B-B14F-4D97-AF65-F5344CB8AC3E}">
        <p14:creationId xmlns:p14="http://schemas.microsoft.com/office/powerpoint/2010/main" val="346907851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9506" name="Rectangle 2"/>
          <p:cNvSpPr>
            <a:spLocks noGrp="1" noChangeArrowheads="1"/>
          </p:cNvSpPr>
          <p:nvPr>
            <p:ph type="title"/>
          </p:nvPr>
        </p:nvSpPr>
        <p:spPr>
          <a:xfrm>
            <a:off x="913774" y="29113"/>
            <a:ext cx="10364451" cy="795136"/>
          </a:xfrm>
        </p:spPr>
        <p:txBody>
          <a:bodyPr/>
          <a:lstStyle/>
          <a:p>
            <a:r>
              <a:rPr lang="en-GB" dirty="0"/>
              <a:t>Elemental Mapping</a:t>
            </a:r>
          </a:p>
        </p:txBody>
      </p:sp>
      <p:graphicFrame>
        <p:nvGraphicFramePr>
          <p:cNvPr id="149508" name="Object 4"/>
          <p:cNvGraphicFramePr>
            <a:graphicFrameLocks noChangeAspect="1"/>
          </p:cNvGraphicFramePr>
          <p:nvPr>
            <p:extLst>
              <p:ext uri="{D42A27DB-BD31-4B8C-83A1-F6EECF244321}">
                <p14:modId xmlns:p14="http://schemas.microsoft.com/office/powerpoint/2010/main" val="677859194"/>
              </p:ext>
            </p:extLst>
          </p:nvPr>
        </p:nvGraphicFramePr>
        <p:xfrm>
          <a:off x="6095999" y="1101655"/>
          <a:ext cx="5942706" cy="4468136"/>
        </p:xfrm>
        <a:graphic>
          <a:graphicData uri="http://schemas.openxmlformats.org/presentationml/2006/ole">
            <mc:AlternateContent xmlns:mc="http://schemas.openxmlformats.org/markup-compatibility/2006">
              <mc:Choice xmlns:v="urn:schemas-microsoft-com:vml" Requires="v">
                <p:oleObj name="Picture" r:id="rId3" imgW="4458240" imgH="2881080" progId="Word.Picture.8">
                  <p:embed/>
                </p:oleObj>
              </mc:Choice>
              <mc:Fallback>
                <p:oleObj name="Picture" r:id="rId3" imgW="4458240" imgH="2881080" progId="Word.Picture.8">
                  <p:embed/>
                  <p:pic>
                    <p:nvPicPr>
                      <p:cNvPr id="149508" name="Object 4"/>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6095999" y="1101655"/>
                        <a:ext cx="5942706" cy="4468136"/>
                      </a:xfrm>
                      <a:prstGeom prst="rect">
                        <a:avLst/>
                      </a:prstGeom>
                      <a:noFill/>
                      <a:ln>
                        <a:noFill/>
                      </a:ln>
                      <a:effectLst/>
                    </p:spPr>
                  </p:pic>
                </p:oleObj>
              </mc:Fallback>
            </mc:AlternateContent>
          </a:graphicData>
        </a:graphic>
      </p:graphicFrame>
      <p:sp>
        <p:nvSpPr>
          <p:cNvPr id="149509" name="Text Box 5"/>
          <p:cNvSpPr txBox="1">
            <a:spLocks noChangeArrowheads="1"/>
          </p:cNvSpPr>
          <p:nvPr/>
        </p:nvSpPr>
        <p:spPr bwMode="auto">
          <a:xfrm>
            <a:off x="375397" y="873055"/>
            <a:ext cx="5452293" cy="830997"/>
          </a:xfrm>
          <a:prstGeom prst="rect">
            <a:avLst/>
          </a:prstGeom>
          <a:noFill/>
          <a:ln w="9525">
            <a:noFill/>
            <a:miter lim="800000"/>
            <a:headEnd/>
            <a:tailEnd/>
          </a:ln>
          <a:effectLst/>
        </p:spPr>
        <p:txBody>
          <a:bodyPr wrap="square">
            <a:spAutoFit/>
          </a:bodyPr>
          <a:lstStyle/>
          <a:p>
            <a:r>
              <a:rPr lang="en-GB" sz="2400" dirty="0"/>
              <a:t>SEM / EDX image and spectra after exposure of Mg to moisture</a:t>
            </a:r>
          </a:p>
        </p:txBody>
      </p:sp>
      <p:pic>
        <p:nvPicPr>
          <p:cNvPr id="149511" name="Picture 7"/>
          <p:cNvPicPr>
            <a:picLocks noChangeAspect="1" noChangeArrowheads="1"/>
          </p:cNvPicPr>
          <p:nvPr/>
        </p:nvPicPr>
        <p:blipFill>
          <a:blip r:embed="rId5"/>
          <a:srcRect/>
          <a:stretch>
            <a:fillRect/>
          </a:stretch>
        </p:blipFill>
        <p:spPr bwMode="auto">
          <a:xfrm>
            <a:off x="115641" y="1836261"/>
            <a:ext cx="5808079" cy="4815836"/>
          </a:xfrm>
          <a:prstGeom prst="rect">
            <a:avLst/>
          </a:prstGeom>
          <a:noFill/>
        </p:spPr>
      </p:pic>
      <p:sp>
        <p:nvSpPr>
          <p:cNvPr id="7" name="TextBox 6">
            <a:extLst>
              <a:ext uri="{FF2B5EF4-FFF2-40B4-BE49-F238E27FC236}">
                <a16:creationId xmlns:a16="http://schemas.microsoft.com/office/drawing/2014/main" id="{CEF13859-01CF-4B54-B07F-E45587A35916}"/>
              </a:ext>
            </a:extLst>
          </p:cNvPr>
          <p:cNvSpPr txBox="1"/>
          <p:nvPr/>
        </p:nvSpPr>
        <p:spPr>
          <a:xfrm>
            <a:off x="6170591" y="5847197"/>
            <a:ext cx="6094926" cy="830997"/>
          </a:xfrm>
          <a:prstGeom prst="rect">
            <a:avLst/>
          </a:prstGeom>
          <a:noFill/>
        </p:spPr>
        <p:txBody>
          <a:bodyPr wrap="square">
            <a:spAutoFit/>
          </a:bodyPr>
          <a:lstStyle/>
          <a:p>
            <a:r>
              <a:rPr lang="pt-BR" sz="2400" dirty="0" err="1"/>
              <a:t>corroded</a:t>
            </a:r>
            <a:r>
              <a:rPr lang="pt-BR" sz="2400" dirty="0"/>
              <a:t> Mg - </a:t>
            </a:r>
            <a:r>
              <a:rPr lang="pt-BR" sz="2400" dirty="0" err="1"/>
              <a:t>black</a:t>
            </a:r>
            <a:r>
              <a:rPr lang="pt-BR" sz="2400" dirty="0"/>
              <a:t>, </a:t>
            </a:r>
            <a:r>
              <a:rPr lang="pt-BR" sz="2400" dirty="0" err="1"/>
              <a:t>pitted</a:t>
            </a:r>
            <a:r>
              <a:rPr lang="pt-BR" sz="2400" dirty="0"/>
              <a:t>, non </a:t>
            </a:r>
            <a:r>
              <a:rPr lang="pt-BR" sz="2400" dirty="0" err="1"/>
              <a:t>reflective</a:t>
            </a:r>
            <a:r>
              <a:rPr lang="pt-BR" sz="2400" dirty="0"/>
              <a:t> surface </a:t>
            </a:r>
            <a:r>
              <a:rPr lang="pt-BR" sz="2400" dirty="0" err="1"/>
              <a:t>under</a:t>
            </a:r>
            <a:r>
              <a:rPr lang="pt-BR" sz="2400" dirty="0"/>
              <a:t> </a:t>
            </a:r>
            <a:r>
              <a:rPr lang="pt-BR" sz="2400" dirty="0" err="1"/>
              <a:t>the</a:t>
            </a:r>
            <a:r>
              <a:rPr lang="pt-BR" sz="2400" dirty="0"/>
              <a:t> </a:t>
            </a:r>
            <a:r>
              <a:rPr lang="pt-BR" sz="2400" dirty="0" err="1"/>
              <a:t>microscope</a:t>
            </a:r>
            <a:r>
              <a:rPr lang="pt-BR" sz="2400" dirty="0"/>
              <a:t>.</a:t>
            </a:r>
          </a:p>
        </p:txBody>
      </p:sp>
    </p:spTree>
    <p:extLst>
      <p:ext uri="{BB962C8B-B14F-4D97-AF65-F5344CB8AC3E}">
        <p14:creationId xmlns:p14="http://schemas.microsoft.com/office/powerpoint/2010/main" val="1271725001"/>
      </p:ext>
    </p:extLst>
  </p:cSld>
  <p:clrMapOvr>
    <a:masterClrMapping/>
  </p:clrMapOvr>
  <p:transition>
    <p:wipe dir="r"/>
  </p:transition>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6873D-EACF-4611-B088-E39E5F2B1F6A}"/>
              </a:ext>
            </a:extLst>
          </p:cNvPr>
          <p:cNvSpPr>
            <a:spLocks noGrp="1"/>
          </p:cNvSpPr>
          <p:nvPr>
            <p:ph type="title"/>
          </p:nvPr>
        </p:nvSpPr>
        <p:spPr>
          <a:xfrm>
            <a:off x="913776" y="1"/>
            <a:ext cx="10364451" cy="930442"/>
          </a:xfrm>
        </p:spPr>
        <p:txBody>
          <a:bodyPr/>
          <a:lstStyle/>
          <a:p>
            <a:r>
              <a:rPr lang="en-GB" dirty="0"/>
              <a:t>Students’ activity</a:t>
            </a:r>
          </a:p>
        </p:txBody>
      </p:sp>
      <p:sp>
        <p:nvSpPr>
          <p:cNvPr id="3" name="Content Placeholder 2">
            <a:extLst>
              <a:ext uri="{FF2B5EF4-FFF2-40B4-BE49-F238E27FC236}">
                <a16:creationId xmlns:a16="http://schemas.microsoft.com/office/drawing/2014/main" id="{CB3E8161-2E01-49EC-A4CF-23D58BB3D659}"/>
              </a:ext>
            </a:extLst>
          </p:cNvPr>
          <p:cNvSpPr>
            <a:spLocks noGrp="1"/>
          </p:cNvSpPr>
          <p:nvPr>
            <p:ph idx="1"/>
          </p:nvPr>
        </p:nvSpPr>
        <p:spPr>
          <a:xfrm>
            <a:off x="913776" y="1197511"/>
            <a:ext cx="10364452" cy="3424107"/>
          </a:xfrm>
        </p:spPr>
        <p:txBody>
          <a:bodyPr/>
          <a:lstStyle/>
          <a:p>
            <a:r>
              <a:rPr lang="en-GB" dirty="0"/>
              <a:t>In groups discuss the effect of water on tracers, flash cartridges, and flares containing magnesium</a:t>
            </a:r>
          </a:p>
          <a:p>
            <a:r>
              <a:rPr lang="en-GB" dirty="0"/>
              <a:t>Provide potential solutions to overcome the problem(s)</a:t>
            </a:r>
          </a:p>
        </p:txBody>
      </p:sp>
      <p:pic>
        <p:nvPicPr>
          <p:cNvPr id="4" name="Picture 3">
            <a:extLst>
              <a:ext uri="{FF2B5EF4-FFF2-40B4-BE49-F238E27FC236}">
                <a16:creationId xmlns:a16="http://schemas.microsoft.com/office/drawing/2014/main" id="{1D7EC345-7BBB-48E9-A695-7CD1D932FCA0}"/>
              </a:ext>
            </a:extLst>
          </p:cNvPr>
          <p:cNvPicPr>
            <a:picLocks noChangeAspect="1"/>
          </p:cNvPicPr>
          <p:nvPr/>
        </p:nvPicPr>
        <p:blipFill>
          <a:blip r:embed="rId3"/>
          <a:stretch>
            <a:fillRect/>
          </a:stretch>
        </p:blipFill>
        <p:spPr>
          <a:xfrm>
            <a:off x="0" y="3190041"/>
            <a:ext cx="12192000" cy="3667958"/>
          </a:xfrm>
          <a:prstGeom prst="rect">
            <a:avLst/>
          </a:prstGeom>
        </p:spPr>
      </p:pic>
    </p:spTree>
    <p:extLst>
      <p:ext uri="{BB962C8B-B14F-4D97-AF65-F5344CB8AC3E}">
        <p14:creationId xmlns:p14="http://schemas.microsoft.com/office/powerpoint/2010/main" val="108613002"/>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 name="Title 1"/>
          <p:cNvSpPr>
            <a:spLocks noGrp="1"/>
          </p:cNvSpPr>
          <p:nvPr>
            <p:ph type="title"/>
          </p:nvPr>
        </p:nvSpPr>
        <p:spPr>
          <a:xfrm>
            <a:off x="646110" y="0"/>
            <a:ext cx="9816550" cy="1400530"/>
          </a:xfrm>
        </p:spPr>
        <p:txBody>
          <a:bodyPr/>
          <a:lstStyle/>
          <a:p>
            <a:r>
              <a:rPr lang="en-GB" dirty="0"/>
              <a:t>Reaction of Magnesium with Water,</a:t>
            </a:r>
            <a:br>
              <a:rPr lang="en-GB" dirty="0"/>
            </a:br>
            <a:r>
              <a:rPr lang="en-GB" dirty="0"/>
              <a:t>Tracer Story.</a:t>
            </a:r>
          </a:p>
        </p:txBody>
      </p:sp>
      <p:sp>
        <p:nvSpPr>
          <p:cNvPr id="3" name="Content Placeholder 2"/>
          <p:cNvSpPr>
            <a:spLocks noGrp="1"/>
          </p:cNvSpPr>
          <p:nvPr>
            <p:ph idx="1"/>
          </p:nvPr>
        </p:nvSpPr>
        <p:spPr>
          <a:xfrm>
            <a:off x="180392" y="1400530"/>
            <a:ext cx="12011608" cy="3364653"/>
          </a:xfrm>
        </p:spPr>
        <p:txBody>
          <a:bodyPr>
            <a:noAutofit/>
          </a:bodyPr>
          <a:lstStyle/>
          <a:p>
            <a:r>
              <a:rPr lang="en-GB" sz="2400" b="0" i="0" cap="none" dirty="0">
                <a:solidFill>
                  <a:srgbClr val="202122"/>
                </a:solidFill>
                <a:effectLst/>
              </a:rPr>
              <a:t>Tracer compound contains composition </a:t>
            </a:r>
            <a:r>
              <a:rPr lang="en-GB" sz="2400" b="0" i="1" cap="none" dirty="0">
                <a:solidFill>
                  <a:srgbClr val="202122"/>
                </a:solidFill>
                <a:effectLst/>
              </a:rPr>
              <a:t>R 284 </a:t>
            </a:r>
            <a:r>
              <a:rPr lang="en-GB" sz="2400" b="0" i="0" cap="none" dirty="0">
                <a:solidFill>
                  <a:srgbClr val="202122"/>
                </a:solidFill>
                <a:effectLst/>
              </a:rPr>
              <a:t>which is 17% polyvinyl chloride (PVC), 28% magnesium powder (Mg), and 55% strontium nitrate (</a:t>
            </a:r>
            <a:r>
              <a:rPr lang="pt-BR" sz="2400" cap="none" dirty="0" err="1"/>
              <a:t>Sr</a:t>
            </a:r>
            <a:r>
              <a:rPr lang="pt-BR" sz="2400" cap="none" dirty="0"/>
              <a:t>(NO</a:t>
            </a:r>
            <a:r>
              <a:rPr lang="pt-BR" sz="2400" cap="none" baseline="-25000" dirty="0"/>
              <a:t>3</a:t>
            </a:r>
            <a:r>
              <a:rPr lang="pt-BR" sz="2400" cap="none" dirty="0"/>
              <a:t>)</a:t>
            </a:r>
            <a:r>
              <a:rPr lang="pt-BR" sz="2400" cap="none" baseline="-25000" dirty="0"/>
              <a:t>2</a:t>
            </a:r>
            <a:r>
              <a:rPr lang="pt-BR" sz="2400" cap="none" dirty="0"/>
              <a:t>)</a:t>
            </a:r>
            <a:r>
              <a:rPr lang="en-GB" sz="2400" b="0" i="0" cap="none" dirty="0">
                <a:solidFill>
                  <a:srgbClr val="202122"/>
                </a:solidFill>
                <a:effectLst/>
              </a:rPr>
              <a:t>. </a:t>
            </a:r>
          </a:p>
          <a:p>
            <a:r>
              <a:rPr lang="pt-BR" sz="2400" cap="none" dirty="0" err="1"/>
              <a:t>Magnesium</a:t>
            </a:r>
            <a:r>
              <a:rPr lang="pt-BR" sz="2400" cap="none" dirty="0"/>
              <a:t> surface </a:t>
            </a:r>
            <a:r>
              <a:rPr lang="pt-BR" sz="2400" cap="none" dirty="0" err="1">
                <a:solidFill>
                  <a:srgbClr val="FF0000"/>
                </a:solidFill>
              </a:rPr>
              <a:t>corrodes</a:t>
            </a:r>
            <a:r>
              <a:rPr lang="pt-BR" sz="2400" cap="none" dirty="0"/>
              <a:t>: 	Mg (s) + 2 H</a:t>
            </a:r>
            <a:r>
              <a:rPr lang="pt-BR" sz="2400" cap="none" baseline="-25000" dirty="0"/>
              <a:t>2</a:t>
            </a:r>
            <a:r>
              <a:rPr lang="pt-BR" sz="2400" cap="none" dirty="0"/>
              <a:t>O (g) </a:t>
            </a:r>
            <a:r>
              <a:rPr lang="pt-BR" sz="2400" cap="none" dirty="0">
                <a:sym typeface="Wingdings" panose="05000000000000000000" pitchFamily="2" charset="2"/>
              </a:rPr>
              <a:t> </a:t>
            </a:r>
            <a:r>
              <a:rPr lang="pt-BR" sz="2400" b="1" cap="none" dirty="0">
                <a:solidFill>
                  <a:srgbClr val="FF0000"/>
                </a:solidFill>
                <a:sym typeface="Wingdings" panose="05000000000000000000" pitchFamily="2" charset="2"/>
              </a:rPr>
              <a:t>M</a:t>
            </a:r>
            <a:r>
              <a:rPr lang="pt-BR" sz="2400" b="1" cap="none" dirty="0">
                <a:solidFill>
                  <a:srgbClr val="FF0000"/>
                </a:solidFill>
              </a:rPr>
              <a:t>g(OH)</a:t>
            </a:r>
            <a:r>
              <a:rPr lang="pt-BR" sz="2400" b="1" cap="none" baseline="-25000" dirty="0">
                <a:solidFill>
                  <a:srgbClr val="FF0000"/>
                </a:solidFill>
              </a:rPr>
              <a:t>2 </a:t>
            </a:r>
            <a:r>
              <a:rPr lang="pt-BR" sz="2400" cap="none" dirty="0"/>
              <a:t>(</a:t>
            </a:r>
            <a:r>
              <a:rPr lang="pt-BR" sz="2400" cap="none" dirty="0" err="1"/>
              <a:t>aq</a:t>
            </a:r>
            <a:r>
              <a:rPr lang="pt-BR" sz="2400" cap="none" dirty="0"/>
              <a:t>) + H</a:t>
            </a:r>
            <a:r>
              <a:rPr lang="pt-BR" sz="2400" cap="none" baseline="-25000" dirty="0"/>
              <a:t>2</a:t>
            </a:r>
            <a:r>
              <a:rPr lang="pt-BR" sz="2400" cap="none" dirty="0"/>
              <a:t>(g)</a:t>
            </a:r>
          </a:p>
          <a:p>
            <a:r>
              <a:rPr lang="pt-BR" sz="2400" cap="none" dirty="0" err="1"/>
              <a:t>Corrosion</a:t>
            </a:r>
            <a:r>
              <a:rPr lang="pt-BR" sz="2400" cap="none" dirty="0"/>
              <a:t> </a:t>
            </a:r>
            <a:r>
              <a:rPr lang="pt-BR" sz="2400" cap="none" dirty="0" err="1"/>
              <a:t>products</a:t>
            </a:r>
            <a:r>
              <a:rPr lang="pt-BR" sz="2400" cap="none" dirty="0"/>
              <a:t> are </a:t>
            </a:r>
            <a:r>
              <a:rPr lang="pt-BR" sz="2400" cap="none" dirty="0" err="1"/>
              <a:t>less</a:t>
            </a:r>
            <a:r>
              <a:rPr lang="pt-BR" sz="2400" cap="none" dirty="0"/>
              <a:t> </a:t>
            </a:r>
            <a:r>
              <a:rPr lang="pt-BR" sz="2400" cap="none" dirty="0" err="1"/>
              <a:t>dense</a:t>
            </a:r>
            <a:r>
              <a:rPr lang="pt-BR" sz="2400" cap="none" dirty="0"/>
              <a:t> </a:t>
            </a:r>
            <a:r>
              <a:rPr lang="pt-BR" sz="2400" cap="none" dirty="0" err="1"/>
              <a:t>than</a:t>
            </a:r>
            <a:r>
              <a:rPr lang="pt-BR" sz="2400" cap="none" dirty="0"/>
              <a:t> Mg metal </a:t>
            </a:r>
            <a:r>
              <a:rPr lang="pt-BR" sz="2400" cap="none" dirty="0" err="1"/>
              <a:t>and</a:t>
            </a:r>
            <a:r>
              <a:rPr lang="pt-BR" sz="2400" cap="none" dirty="0"/>
              <a:t> cause cracks in pellets</a:t>
            </a:r>
          </a:p>
          <a:p>
            <a:r>
              <a:rPr lang="pt-BR" sz="2400" cap="none" dirty="0" err="1"/>
              <a:t>Opportunity</a:t>
            </a:r>
            <a:r>
              <a:rPr lang="pt-BR" sz="2400" cap="none" dirty="0"/>
              <a:t> for </a:t>
            </a:r>
            <a:r>
              <a:rPr lang="pt-BR" sz="2400" cap="none" dirty="0" err="1"/>
              <a:t>further</a:t>
            </a:r>
            <a:r>
              <a:rPr lang="pt-BR" sz="2400" cap="none" dirty="0"/>
              <a:t> </a:t>
            </a:r>
            <a:r>
              <a:rPr lang="pt-BR" sz="2400" cap="none" dirty="0" err="1"/>
              <a:t>corrosion</a:t>
            </a:r>
            <a:r>
              <a:rPr lang="pt-BR" sz="2400" cap="none" dirty="0"/>
              <a:t>: 	</a:t>
            </a:r>
            <a:r>
              <a:rPr lang="pt-BR" sz="2400" cap="none" dirty="0" err="1"/>
              <a:t>Sr</a:t>
            </a:r>
            <a:r>
              <a:rPr lang="pt-BR" sz="2400" cap="none" dirty="0"/>
              <a:t>(NO</a:t>
            </a:r>
            <a:r>
              <a:rPr lang="pt-BR" sz="2400" cap="none" baseline="-25000" dirty="0"/>
              <a:t>3</a:t>
            </a:r>
            <a:r>
              <a:rPr lang="pt-BR" sz="2400" cap="none" dirty="0"/>
              <a:t>)</a:t>
            </a:r>
            <a:r>
              <a:rPr lang="pt-BR" sz="2400" cap="none" baseline="-25000" dirty="0"/>
              <a:t>2 </a:t>
            </a:r>
            <a:r>
              <a:rPr lang="pt-BR" sz="2400" cap="none" dirty="0"/>
              <a:t>(s) + H</a:t>
            </a:r>
            <a:r>
              <a:rPr lang="pt-BR" sz="2400" cap="none" baseline="-25000" dirty="0"/>
              <a:t>2</a:t>
            </a:r>
            <a:r>
              <a:rPr lang="pt-BR" sz="2400" cap="none" dirty="0"/>
              <a:t>(g) </a:t>
            </a:r>
            <a:r>
              <a:rPr lang="pt-BR" sz="2400" cap="none" dirty="0">
                <a:sym typeface="Wingdings" panose="05000000000000000000" pitchFamily="2" charset="2"/>
              </a:rPr>
              <a:t> </a:t>
            </a:r>
            <a:r>
              <a:rPr lang="pt-BR" sz="2400" cap="none" dirty="0" err="1"/>
              <a:t>Sr</a:t>
            </a:r>
            <a:r>
              <a:rPr lang="pt-BR" sz="2400" cap="none" dirty="0"/>
              <a:t>(NO</a:t>
            </a:r>
            <a:r>
              <a:rPr lang="pt-BR" sz="2400" cap="none" baseline="-25000" dirty="0"/>
              <a:t>2</a:t>
            </a:r>
            <a:r>
              <a:rPr lang="pt-BR" sz="2400" cap="none" dirty="0"/>
              <a:t>)</a:t>
            </a:r>
            <a:r>
              <a:rPr lang="pt-BR" sz="2400" cap="none" baseline="-25000" dirty="0"/>
              <a:t>2 </a:t>
            </a:r>
            <a:r>
              <a:rPr lang="pt-BR" sz="2400" cap="none" dirty="0"/>
              <a:t>(s) + </a:t>
            </a:r>
            <a:r>
              <a:rPr lang="pt-BR" sz="2400" b="1" cap="none" dirty="0">
                <a:solidFill>
                  <a:srgbClr val="0070C0"/>
                </a:solidFill>
              </a:rPr>
              <a:t>H</a:t>
            </a:r>
            <a:r>
              <a:rPr lang="pt-BR" sz="2400" b="1" cap="none" baseline="-25000" dirty="0">
                <a:solidFill>
                  <a:srgbClr val="0070C0"/>
                </a:solidFill>
              </a:rPr>
              <a:t>2</a:t>
            </a:r>
            <a:r>
              <a:rPr lang="pt-BR" sz="2400" b="1" cap="none" dirty="0">
                <a:solidFill>
                  <a:srgbClr val="0070C0"/>
                </a:solidFill>
              </a:rPr>
              <a:t>O</a:t>
            </a:r>
            <a:r>
              <a:rPr lang="pt-BR" sz="2400" cap="none" dirty="0"/>
              <a:t> (l) *</a:t>
            </a:r>
            <a:endParaRPr lang="pt-BR" sz="2400" cap="none" baseline="-25000" dirty="0"/>
          </a:p>
          <a:p>
            <a:pPr marL="0" indent="0">
              <a:buNone/>
            </a:pPr>
            <a:endParaRPr lang="pt-BR" sz="2400" cap="none" dirty="0"/>
          </a:p>
        </p:txBody>
      </p:sp>
      <p:sp>
        <p:nvSpPr>
          <p:cNvPr id="4" name="TextBox 3">
            <a:extLst>
              <a:ext uri="{FF2B5EF4-FFF2-40B4-BE49-F238E27FC236}">
                <a16:creationId xmlns:a16="http://schemas.microsoft.com/office/drawing/2014/main" id="{424DA006-BFE0-4C1B-B410-9DE04BA611C8}"/>
              </a:ext>
            </a:extLst>
          </p:cNvPr>
          <p:cNvSpPr txBox="1"/>
          <p:nvPr/>
        </p:nvSpPr>
        <p:spPr>
          <a:xfrm>
            <a:off x="7753081" y="6488668"/>
            <a:ext cx="4893971" cy="369332"/>
          </a:xfrm>
          <a:prstGeom prst="rect">
            <a:avLst/>
          </a:prstGeom>
          <a:noFill/>
        </p:spPr>
        <p:txBody>
          <a:bodyPr wrap="square" rtlCol="0">
            <a:spAutoFit/>
          </a:bodyPr>
          <a:lstStyle/>
          <a:p>
            <a:r>
              <a:rPr lang="en-GB" dirty="0"/>
              <a:t>*https://doi.org/10.1016/j.tca.2003.07.021 </a:t>
            </a:r>
          </a:p>
        </p:txBody>
      </p:sp>
      <p:sp>
        <p:nvSpPr>
          <p:cNvPr id="6" name="TextBox 5">
            <a:extLst>
              <a:ext uri="{FF2B5EF4-FFF2-40B4-BE49-F238E27FC236}">
                <a16:creationId xmlns:a16="http://schemas.microsoft.com/office/drawing/2014/main" id="{A16BE386-0274-4D67-9504-C6179793BEDB}"/>
              </a:ext>
            </a:extLst>
          </p:cNvPr>
          <p:cNvSpPr txBox="1"/>
          <p:nvPr/>
        </p:nvSpPr>
        <p:spPr>
          <a:xfrm>
            <a:off x="231285" y="4549676"/>
            <a:ext cx="5864715" cy="2308324"/>
          </a:xfrm>
          <a:prstGeom prst="rect">
            <a:avLst/>
          </a:prstGeom>
          <a:noFill/>
        </p:spPr>
        <p:txBody>
          <a:bodyPr wrap="square">
            <a:spAutoFit/>
          </a:bodyPr>
          <a:lstStyle/>
          <a:p>
            <a:r>
              <a:rPr lang="en-GB" sz="2400" cap="none" dirty="0"/>
              <a:t>Sources of water</a:t>
            </a:r>
          </a:p>
          <a:p>
            <a:pPr lvl="1"/>
            <a:r>
              <a:rPr lang="en-GB" sz="2400" cap="none" dirty="0"/>
              <a:t>Poor storage of pellets</a:t>
            </a:r>
          </a:p>
          <a:p>
            <a:pPr lvl="1"/>
            <a:r>
              <a:rPr lang="en-GB" sz="2400" cap="none" dirty="0"/>
              <a:t>No conditioning of pellets </a:t>
            </a:r>
          </a:p>
          <a:p>
            <a:pPr lvl="1"/>
            <a:r>
              <a:rPr lang="en-GB" sz="2400" cap="none" dirty="0"/>
              <a:t>Water not removed from </a:t>
            </a:r>
          </a:p>
          <a:p>
            <a:pPr lvl="1"/>
            <a:r>
              <a:rPr lang="en-GB" sz="2400" cap="none" dirty="0"/>
              <a:t>composition after manufacture</a:t>
            </a:r>
          </a:p>
          <a:p>
            <a:pPr lvl="1"/>
            <a:endParaRPr lang="en-GB" sz="2400" cap="none" dirty="0"/>
          </a:p>
        </p:txBody>
      </p:sp>
      <p:sp>
        <p:nvSpPr>
          <p:cNvPr id="8" name="TextBox 7">
            <a:extLst>
              <a:ext uri="{FF2B5EF4-FFF2-40B4-BE49-F238E27FC236}">
                <a16:creationId xmlns:a16="http://schemas.microsoft.com/office/drawing/2014/main" id="{D5F8B731-9822-4A17-A465-E585C8C551E2}"/>
              </a:ext>
            </a:extLst>
          </p:cNvPr>
          <p:cNvSpPr txBox="1"/>
          <p:nvPr/>
        </p:nvSpPr>
        <p:spPr>
          <a:xfrm>
            <a:off x="5404298" y="4549676"/>
            <a:ext cx="6188747" cy="1569660"/>
          </a:xfrm>
          <a:prstGeom prst="rect">
            <a:avLst/>
          </a:prstGeom>
          <a:noFill/>
        </p:spPr>
        <p:txBody>
          <a:bodyPr wrap="square">
            <a:spAutoFit/>
          </a:bodyPr>
          <a:lstStyle/>
          <a:p>
            <a:r>
              <a:rPr lang="en-GB" sz="2400" cap="none" dirty="0"/>
              <a:t>Solutions</a:t>
            </a:r>
          </a:p>
          <a:p>
            <a:pPr lvl="1"/>
            <a:r>
              <a:rPr lang="en-GB" sz="2400" cap="none" dirty="0"/>
              <a:t>Use more moisture resistant composition</a:t>
            </a:r>
          </a:p>
          <a:p>
            <a:pPr lvl="1"/>
            <a:r>
              <a:rPr lang="en-GB" sz="2400" cap="none" dirty="0"/>
              <a:t>Improve storage, conditioning and manufacture </a:t>
            </a:r>
          </a:p>
        </p:txBody>
      </p:sp>
    </p:spTree>
    <p:extLst>
      <p:ext uri="{BB962C8B-B14F-4D97-AF65-F5344CB8AC3E}">
        <p14:creationId xmlns:p14="http://schemas.microsoft.com/office/powerpoint/2010/main" val="9711431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725" y="-45076"/>
            <a:ext cx="9816550" cy="1400530"/>
          </a:xfrm>
        </p:spPr>
        <p:txBody>
          <a:bodyPr/>
          <a:lstStyle/>
          <a:p>
            <a:r>
              <a:rPr lang="en-GB" dirty="0"/>
              <a:t>Reaction of Magnesium with Water,</a:t>
            </a:r>
            <a:br>
              <a:rPr lang="en-GB" dirty="0"/>
            </a:br>
            <a:r>
              <a:rPr lang="en-GB" dirty="0"/>
              <a:t>Flash Cartridge Story.</a:t>
            </a:r>
          </a:p>
        </p:txBody>
      </p:sp>
      <p:sp>
        <p:nvSpPr>
          <p:cNvPr id="3" name="Content Placeholder 2"/>
          <p:cNvSpPr>
            <a:spLocks noGrp="1"/>
          </p:cNvSpPr>
          <p:nvPr>
            <p:ph idx="1"/>
          </p:nvPr>
        </p:nvSpPr>
        <p:spPr>
          <a:xfrm>
            <a:off x="2742490" y="2464126"/>
            <a:ext cx="9697584" cy="4640490"/>
          </a:xfrm>
        </p:spPr>
        <p:txBody>
          <a:bodyPr>
            <a:noAutofit/>
          </a:bodyPr>
          <a:lstStyle/>
          <a:p>
            <a:endParaRPr lang="pt-BR" sz="2400" cap="none" dirty="0"/>
          </a:p>
          <a:p>
            <a:r>
              <a:rPr lang="pt-BR" sz="2400" cap="none" dirty="0"/>
              <a:t>Hot </a:t>
            </a:r>
            <a:r>
              <a:rPr lang="pt-BR" sz="2400" cap="none" dirty="0" err="1"/>
              <a:t>day</a:t>
            </a:r>
            <a:r>
              <a:rPr lang="pt-BR" sz="2400" cap="none" dirty="0"/>
              <a:t>, cool </a:t>
            </a:r>
            <a:r>
              <a:rPr lang="pt-BR" sz="2400" cap="none" dirty="0" err="1"/>
              <a:t>night</a:t>
            </a:r>
            <a:r>
              <a:rPr lang="pt-BR" sz="2400" cap="none" dirty="0"/>
              <a:t>.</a:t>
            </a:r>
          </a:p>
          <a:p>
            <a:pPr lvl="1"/>
            <a:r>
              <a:rPr lang="pt-BR" sz="2400" cap="none" dirty="0" err="1"/>
              <a:t>Evaporation</a:t>
            </a:r>
            <a:r>
              <a:rPr lang="pt-BR" sz="2400" cap="none" dirty="0"/>
              <a:t> </a:t>
            </a:r>
            <a:r>
              <a:rPr lang="pt-BR" sz="2400" cap="none" dirty="0" err="1"/>
              <a:t>of</a:t>
            </a:r>
            <a:r>
              <a:rPr lang="pt-BR" sz="2400" cap="none" dirty="0"/>
              <a:t> </a:t>
            </a:r>
            <a:r>
              <a:rPr lang="pt-BR" sz="2400" cap="none" dirty="0" err="1"/>
              <a:t>moisture</a:t>
            </a:r>
            <a:r>
              <a:rPr lang="pt-BR" sz="2400" cap="none" dirty="0"/>
              <a:t> </a:t>
            </a:r>
            <a:r>
              <a:rPr lang="pt-BR" sz="2400" cap="none" dirty="0" err="1"/>
              <a:t>form</a:t>
            </a:r>
            <a:r>
              <a:rPr lang="pt-BR" sz="2400" cap="none" dirty="0"/>
              <a:t> </a:t>
            </a:r>
            <a:r>
              <a:rPr lang="pt-BR" sz="2400" cap="none" dirty="0" err="1"/>
              <a:t>cardboard</a:t>
            </a:r>
            <a:r>
              <a:rPr lang="pt-BR" sz="2400" cap="none" dirty="0"/>
              <a:t> </a:t>
            </a:r>
            <a:r>
              <a:rPr lang="pt-BR" sz="2400" cap="none" dirty="0" err="1"/>
              <a:t>liner</a:t>
            </a:r>
            <a:r>
              <a:rPr lang="pt-BR" sz="2400" cap="none" dirty="0"/>
              <a:t> </a:t>
            </a:r>
            <a:r>
              <a:rPr lang="pt-BR" sz="2400" cap="none" dirty="0">
                <a:sym typeface="Wingdings" panose="05000000000000000000" pitchFamily="2" charset="2"/>
              </a:rPr>
              <a:t></a:t>
            </a:r>
            <a:r>
              <a:rPr lang="pt-BR" sz="2400" cap="none" dirty="0"/>
              <a:t> </a:t>
            </a:r>
            <a:r>
              <a:rPr lang="pt-BR" sz="2400" cap="none" dirty="0" err="1"/>
              <a:t>Condensation</a:t>
            </a:r>
            <a:r>
              <a:rPr lang="pt-BR" sz="2400" cap="none" dirty="0"/>
              <a:t> </a:t>
            </a:r>
            <a:r>
              <a:rPr lang="pt-BR" sz="2400" cap="none" dirty="0" err="1"/>
              <a:t>onto</a:t>
            </a:r>
            <a:r>
              <a:rPr lang="pt-BR" sz="2400" cap="none" dirty="0"/>
              <a:t> </a:t>
            </a:r>
            <a:r>
              <a:rPr lang="pt-BR" sz="2400" cap="none" dirty="0" err="1"/>
              <a:t>magnesium</a:t>
            </a:r>
            <a:r>
              <a:rPr lang="pt-BR" sz="2400" cap="none" dirty="0"/>
              <a:t>.</a:t>
            </a:r>
          </a:p>
          <a:p>
            <a:pPr lvl="1"/>
            <a:r>
              <a:rPr lang="pt-BR" sz="2400" cap="none" dirty="0"/>
              <a:t>Surface </a:t>
            </a:r>
            <a:r>
              <a:rPr lang="pt-BR" sz="2400" cap="none" dirty="0" err="1"/>
              <a:t>corrosion</a:t>
            </a:r>
            <a:r>
              <a:rPr lang="pt-BR" sz="2400" cap="none" dirty="0"/>
              <a:t> </a:t>
            </a:r>
            <a:r>
              <a:rPr lang="pt-BR" sz="2400" cap="none" dirty="0" err="1"/>
              <a:t>effect</a:t>
            </a:r>
            <a:endParaRPr lang="pt-BR" sz="2400" cap="none" dirty="0"/>
          </a:p>
          <a:p>
            <a:r>
              <a:rPr lang="pt-BR" sz="2400" cap="none" dirty="0" err="1"/>
              <a:t>Sources</a:t>
            </a:r>
            <a:r>
              <a:rPr lang="pt-BR" sz="2400" cap="none" dirty="0"/>
              <a:t> </a:t>
            </a:r>
            <a:r>
              <a:rPr lang="pt-BR" sz="2400" cap="none" dirty="0" err="1"/>
              <a:t>of</a:t>
            </a:r>
            <a:r>
              <a:rPr lang="pt-BR" sz="2400" cap="none" dirty="0"/>
              <a:t> </a:t>
            </a:r>
            <a:r>
              <a:rPr lang="pt-BR" sz="2400" cap="none" dirty="0" err="1"/>
              <a:t>water</a:t>
            </a:r>
            <a:endParaRPr lang="pt-BR" sz="2400" cap="none" dirty="0"/>
          </a:p>
          <a:p>
            <a:pPr lvl="1"/>
            <a:r>
              <a:rPr lang="pt-BR" sz="2400" cap="none" dirty="0" err="1"/>
              <a:t>Water</a:t>
            </a:r>
            <a:r>
              <a:rPr lang="pt-BR" sz="2400" cap="none" dirty="0"/>
              <a:t> </a:t>
            </a:r>
            <a:r>
              <a:rPr lang="pt-BR" sz="2400" cap="none" dirty="0" err="1"/>
              <a:t>trapped</a:t>
            </a:r>
            <a:r>
              <a:rPr lang="pt-BR" sz="2400" cap="none" dirty="0"/>
              <a:t> in </a:t>
            </a:r>
            <a:r>
              <a:rPr lang="pt-BR" sz="2400" cap="none" dirty="0" err="1"/>
              <a:t>carboard</a:t>
            </a:r>
            <a:r>
              <a:rPr lang="pt-BR" sz="2400" cap="none" dirty="0"/>
              <a:t> </a:t>
            </a:r>
            <a:r>
              <a:rPr lang="pt-BR" sz="2400" cap="none" dirty="0" err="1"/>
              <a:t>liner</a:t>
            </a:r>
            <a:r>
              <a:rPr lang="pt-BR" sz="2400" cap="none" dirty="0"/>
              <a:t> </a:t>
            </a:r>
            <a:r>
              <a:rPr lang="pt-BR" sz="2400" cap="none" dirty="0" err="1"/>
              <a:t>after</a:t>
            </a:r>
            <a:r>
              <a:rPr lang="pt-BR" sz="2400" cap="none" dirty="0"/>
              <a:t> </a:t>
            </a:r>
            <a:r>
              <a:rPr lang="pt-BR" sz="2400" cap="none" dirty="0" err="1"/>
              <a:t>poor</a:t>
            </a:r>
            <a:r>
              <a:rPr lang="pt-BR" sz="2400" cap="none" dirty="0"/>
              <a:t> </a:t>
            </a:r>
            <a:r>
              <a:rPr lang="pt-BR" sz="2400" cap="none" dirty="0" err="1"/>
              <a:t>storage</a:t>
            </a:r>
            <a:r>
              <a:rPr lang="pt-BR" sz="2400" cap="none" dirty="0"/>
              <a:t>. (</a:t>
            </a:r>
            <a:r>
              <a:rPr lang="pt-BR" sz="2400" cap="none" dirty="0" err="1"/>
              <a:t>Old</a:t>
            </a:r>
            <a:r>
              <a:rPr lang="pt-BR" sz="2400" cap="none" dirty="0"/>
              <a:t> </a:t>
            </a:r>
            <a:r>
              <a:rPr lang="pt-BR" sz="2400" cap="none" dirty="0" err="1"/>
              <a:t>shed</a:t>
            </a:r>
            <a:r>
              <a:rPr lang="pt-BR" sz="2400" cap="none" dirty="0"/>
              <a:t>)</a:t>
            </a:r>
          </a:p>
          <a:p>
            <a:pPr lvl="1"/>
            <a:r>
              <a:rPr lang="pt-BR" sz="2400" cap="none" dirty="0" err="1"/>
              <a:t>Carboard</a:t>
            </a:r>
            <a:r>
              <a:rPr lang="pt-BR" sz="2400" cap="none" dirty="0"/>
              <a:t> </a:t>
            </a:r>
            <a:r>
              <a:rPr lang="pt-BR" sz="2400" cap="none" dirty="0" err="1"/>
              <a:t>contains</a:t>
            </a:r>
            <a:r>
              <a:rPr lang="pt-BR" sz="2400" cap="none" dirty="0"/>
              <a:t> 6 to 8% </a:t>
            </a:r>
            <a:r>
              <a:rPr lang="pt-BR" sz="2400" cap="none" dirty="0" err="1"/>
              <a:t>water</a:t>
            </a:r>
            <a:r>
              <a:rPr lang="pt-BR" sz="2400" cap="none" dirty="0"/>
              <a:t>. Do </a:t>
            </a:r>
            <a:r>
              <a:rPr lang="pt-BR" sz="2400" cap="none" dirty="0" err="1"/>
              <a:t>we</a:t>
            </a:r>
            <a:r>
              <a:rPr lang="pt-BR" sz="2400" cap="none" dirty="0"/>
              <a:t> </a:t>
            </a:r>
            <a:r>
              <a:rPr lang="pt-BR" sz="2400" cap="none" dirty="0" err="1"/>
              <a:t>need</a:t>
            </a:r>
            <a:r>
              <a:rPr lang="pt-BR" sz="2400" cap="none" dirty="0"/>
              <a:t> </a:t>
            </a:r>
            <a:r>
              <a:rPr lang="pt-BR" sz="2400" cap="none" dirty="0" err="1"/>
              <a:t>another</a:t>
            </a:r>
            <a:r>
              <a:rPr lang="pt-BR" sz="2400" cap="none" dirty="0"/>
              <a:t> </a:t>
            </a:r>
            <a:r>
              <a:rPr lang="pt-BR" sz="2400" cap="none" dirty="0" err="1"/>
              <a:t>liner</a:t>
            </a:r>
            <a:r>
              <a:rPr lang="pt-BR" sz="2400" cap="none" dirty="0"/>
              <a:t> material?</a:t>
            </a:r>
          </a:p>
        </p:txBody>
      </p:sp>
      <p:sp>
        <p:nvSpPr>
          <p:cNvPr id="7" name="TextBox 6">
            <a:extLst>
              <a:ext uri="{FF2B5EF4-FFF2-40B4-BE49-F238E27FC236}">
                <a16:creationId xmlns:a16="http://schemas.microsoft.com/office/drawing/2014/main" id="{D259431C-AB98-4408-A668-76E449A699DB}"/>
              </a:ext>
            </a:extLst>
          </p:cNvPr>
          <p:cNvSpPr txBox="1"/>
          <p:nvPr/>
        </p:nvSpPr>
        <p:spPr>
          <a:xfrm>
            <a:off x="211792" y="1310295"/>
            <a:ext cx="6639769" cy="1694823"/>
          </a:xfrm>
          <a:prstGeom prst="rect">
            <a:avLst/>
          </a:prstGeom>
          <a:noFill/>
        </p:spPr>
        <p:txBody>
          <a:bodyPr wrap="square">
            <a:spAutoFit/>
          </a:bodyPr>
          <a:lstStyle/>
          <a:p>
            <a:pPr>
              <a:lnSpc>
                <a:spcPct val="150000"/>
              </a:lnSpc>
            </a:pPr>
            <a:r>
              <a:rPr lang="en-GB" sz="2400" b="1" i="0" dirty="0">
                <a:effectLst/>
              </a:rPr>
              <a:t>Dragon's breath</a:t>
            </a:r>
            <a:r>
              <a:rPr lang="en-GB" sz="2400" b="0" i="0" dirty="0">
                <a:effectLst/>
              </a:rPr>
              <a:t> - a special type of </a:t>
            </a:r>
            <a:r>
              <a:rPr lang="en-GB" sz="2400" b="0" i="0" u="none" strike="noStrike" dirty="0">
                <a:effectLst/>
              </a:rPr>
              <a:t>incendiary-effect round</a:t>
            </a:r>
            <a:r>
              <a:rPr lang="en-GB" sz="2400" b="0" i="0" dirty="0">
                <a:effectLst/>
              </a:rPr>
              <a:t> for </a:t>
            </a:r>
            <a:r>
              <a:rPr lang="en-GB" sz="2400" b="0" i="0" u="none" strike="noStrike" dirty="0">
                <a:effectLst/>
              </a:rPr>
              <a:t>shotguns; </a:t>
            </a:r>
            <a:r>
              <a:rPr lang="en-GB" sz="2400" dirty="0"/>
              <a:t>cons</a:t>
            </a:r>
            <a:r>
              <a:rPr lang="en-GB" sz="2400" b="0" i="0" dirty="0">
                <a:effectLst/>
              </a:rPr>
              <a:t>ists primarily of </a:t>
            </a:r>
            <a:r>
              <a:rPr lang="en-GB" sz="2400" b="0" i="0" u="none" strike="noStrike" dirty="0">
                <a:effectLst/>
              </a:rPr>
              <a:t>magnesium</a:t>
            </a:r>
            <a:r>
              <a:rPr lang="en-GB" sz="2400" b="0" i="0" dirty="0">
                <a:effectLst/>
              </a:rPr>
              <a:t> pellets/shards. </a:t>
            </a:r>
            <a:endParaRPr lang="en-GB" sz="2400" dirty="0"/>
          </a:p>
        </p:txBody>
      </p:sp>
      <p:pic>
        <p:nvPicPr>
          <p:cNvPr id="8" name="Picture 7">
            <a:extLst>
              <a:ext uri="{FF2B5EF4-FFF2-40B4-BE49-F238E27FC236}">
                <a16:creationId xmlns:a16="http://schemas.microsoft.com/office/drawing/2014/main" id="{BF65CEE1-47BF-4408-8629-4592F460016C}"/>
              </a:ext>
            </a:extLst>
          </p:cNvPr>
          <p:cNvPicPr>
            <a:picLocks noChangeAspect="1"/>
          </p:cNvPicPr>
          <p:nvPr/>
        </p:nvPicPr>
        <p:blipFill rotWithShape="1">
          <a:blip r:embed="rId3"/>
          <a:srcRect t="19647" b="14827"/>
          <a:stretch/>
        </p:blipFill>
        <p:spPr>
          <a:xfrm>
            <a:off x="6376923" y="1149105"/>
            <a:ext cx="5603285" cy="2279895"/>
          </a:xfrm>
          <a:prstGeom prst="rect">
            <a:avLst/>
          </a:prstGeom>
        </p:spPr>
      </p:pic>
      <p:pic>
        <p:nvPicPr>
          <p:cNvPr id="4098" name="Picture 2" descr="12 Gauge Dragon's Breath Shotgun Shell 10x Pack">
            <a:extLst>
              <a:ext uri="{FF2B5EF4-FFF2-40B4-BE49-F238E27FC236}">
                <a16:creationId xmlns:a16="http://schemas.microsoft.com/office/drawing/2014/main" id="{7C25F2AB-EE02-416D-BA6D-7E9E2F40C7EA}"/>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3262" r="45493"/>
          <a:stretch/>
        </p:blipFill>
        <p:spPr bwMode="auto">
          <a:xfrm>
            <a:off x="301944" y="3429000"/>
            <a:ext cx="2440546" cy="267652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6204170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2338" name="Rectangle 2"/>
          <p:cNvSpPr>
            <a:spLocks noGrp="1" noChangeArrowheads="1"/>
          </p:cNvSpPr>
          <p:nvPr>
            <p:ph type="title"/>
          </p:nvPr>
        </p:nvSpPr>
        <p:spPr>
          <a:xfrm>
            <a:off x="1387990" y="50799"/>
            <a:ext cx="9671304" cy="1524000"/>
          </a:xfrm>
        </p:spPr>
        <p:txBody>
          <a:bodyPr/>
          <a:lstStyle/>
          <a:p>
            <a:r>
              <a:rPr lang="en-GB" sz="3200" dirty="0"/>
              <a:t>Comparison of Fresh and Recovered FLASH CARTRIDGE SR 800</a:t>
            </a:r>
          </a:p>
        </p:txBody>
      </p:sp>
      <p:graphicFrame>
        <p:nvGraphicFramePr>
          <p:cNvPr id="2" name="Object 3"/>
          <p:cNvGraphicFramePr>
            <a:graphicFrameLocks noChangeAspect="1"/>
          </p:cNvGraphicFramePr>
          <p:nvPr/>
        </p:nvGraphicFramePr>
        <p:xfrm>
          <a:off x="3098800" y="1441450"/>
          <a:ext cx="5995988" cy="3976688"/>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3" name="Object 4"/>
          <p:cNvGraphicFramePr>
            <a:graphicFrameLocks noChangeAspect="1"/>
          </p:cNvGraphicFramePr>
          <p:nvPr>
            <p:extLst>
              <p:ext uri="{D42A27DB-BD31-4B8C-83A1-F6EECF244321}">
                <p14:modId xmlns:p14="http://schemas.microsoft.com/office/powerpoint/2010/main" val="3910602713"/>
              </p:ext>
            </p:extLst>
          </p:nvPr>
        </p:nvGraphicFramePr>
        <p:xfrm>
          <a:off x="2235843" y="1439862"/>
          <a:ext cx="7720313" cy="5467799"/>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25143967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725" y="0"/>
            <a:ext cx="9816550" cy="1198880"/>
          </a:xfrm>
        </p:spPr>
        <p:txBody>
          <a:bodyPr/>
          <a:lstStyle/>
          <a:p>
            <a:r>
              <a:rPr lang="en-GB" dirty="0"/>
              <a:t>Reaction of Magnesium with Water,</a:t>
            </a:r>
            <a:br>
              <a:rPr lang="en-GB" dirty="0"/>
            </a:br>
            <a:r>
              <a:rPr lang="en-GB" dirty="0"/>
              <a:t>Flare Story.</a:t>
            </a:r>
          </a:p>
        </p:txBody>
      </p:sp>
      <p:sp>
        <p:nvSpPr>
          <p:cNvPr id="3" name="Content Placeholder 2"/>
          <p:cNvSpPr>
            <a:spLocks noGrp="1"/>
          </p:cNvSpPr>
          <p:nvPr>
            <p:ph idx="1"/>
          </p:nvPr>
        </p:nvSpPr>
        <p:spPr>
          <a:xfrm>
            <a:off x="265110" y="2128520"/>
            <a:ext cx="11356246" cy="3977640"/>
          </a:xfrm>
        </p:spPr>
        <p:txBody>
          <a:bodyPr>
            <a:noAutofit/>
          </a:bodyPr>
          <a:lstStyle/>
          <a:p>
            <a:pPr>
              <a:lnSpc>
                <a:spcPts val="3000"/>
              </a:lnSpc>
            </a:pPr>
            <a:r>
              <a:rPr lang="pt-BR" sz="2400" cap="none" dirty="0"/>
              <a:t>Mg </a:t>
            </a:r>
            <a:r>
              <a:rPr lang="pt-BR" sz="2400" cap="none" dirty="0" err="1"/>
              <a:t>corrosion</a:t>
            </a:r>
            <a:r>
              <a:rPr lang="pt-BR" sz="2400" cap="none" dirty="0"/>
              <a:t> </a:t>
            </a:r>
            <a:r>
              <a:rPr lang="pt-BR" sz="2400" cap="none" dirty="0" err="1"/>
              <a:t>product</a:t>
            </a:r>
            <a:r>
              <a:rPr lang="pt-BR" sz="2400" cap="none" dirty="0"/>
              <a:t>, </a:t>
            </a:r>
            <a:r>
              <a:rPr lang="en-GB" sz="2400" dirty="0"/>
              <a:t>M</a:t>
            </a:r>
            <a:r>
              <a:rPr lang="en-GB" sz="2400" cap="none" dirty="0"/>
              <a:t>g(</a:t>
            </a:r>
            <a:r>
              <a:rPr lang="en-GB" sz="2400" dirty="0"/>
              <a:t>OH)</a:t>
            </a:r>
            <a:r>
              <a:rPr lang="en-GB" sz="2400" baseline="-25000" dirty="0"/>
              <a:t>2</a:t>
            </a:r>
            <a:r>
              <a:rPr lang="en-GB" sz="2400" dirty="0"/>
              <a:t> </a:t>
            </a:r>
            <a:r>
              <a:rPr lang="pt-BR" sz="2400" cap="none" dirty="0" err="1"/>
              <a:t>is</a:t>
            </a:r>
            <a:r>
              <a:rPr lang="pt-BR" sz="2400" cap="none" dirty="0"/>
              <a:t> </a:t>
            </a:r>
            <a:r>
              <a:rPr lang="pt-BR" sz="2400" cap="none" dirty="0" err="1"/>
              <a:t>less</a:t>
            </a:r>
            <a:r>
              <a:rPr lang="pt-BR" sz="2400" cap="none" dirty="0"/>
              <a:t> </a:t>
            </a:r>
            <a:r>
              <a:rPr lang="pt-BR" sz="2400" cap="none" dirty="0" err="1"/>
              <a:t>dense</a:t>
            </a:r>
            <a:r>
              <a:rPr lang="pt-BR" sz="2400" cap="none" dirty="0"/>
              <a:t> </a:t>
            </a:r>
            <a:r>
              <a:rPr lang="pt-BR" sz="2400" cap="none" dirty="0" err="1"/>
              <a:t>than</a:t>
            </a:r>
            <a:r>
              <a:rPr lang="pt-BR" sz="2400" cap="none" dirty="0"/>
              <a:t> </a:t>
            </a:r>
            <a:r>
              <a:rPr lang="pt-BR" sz="2400" cap="none" dirty="0" err="1"/>
              <a:t>magnesium</a:t>
            </a:r>
            <a:r>
              <a:rPr lang="pt-BR" sz="2400" cap="none" dirty="0"/>
              <a:t>, </a:t>
            </a:r>
            <a:r>
              <a:rPr lang="pt-BR" sz="2400" cap="none" dirty="0" err="1"/>
              <a:t>causing</a:t>
            </a:r>
            <a:r>
              <a:rPr lang="pt-BR" sz="2400" cap="none" dirty="0"/>
              <a:t> </a:t>
            </a:r>
            <a:r>
              <a:rPr lang="en-GB" sz="2400" cap="none" dirty="0"/>
              <a:t>swelling of the pellets and formation of </a:t>
            </a:r>
            <a:r>
              <a:rPr lang="pt-BR" sz="2400" cap="none" dirty="0"/>
              <a:t>cracks </a:t>
            </a:r>
            <a:r>
              <a:rPr lang="pt-BR" sz="2400" cap="none" dirty="0" err="1"/>
              <a:t>and</a:t>
            </a:r>
            <a:r>
              <a:rPr lang="pt-BR" sz="2400" cap="none" dirty="0"/>
              <a:t> fissures </a:t>
            </a:r>
            <a:r>
              <a:rPr lang="pt-BR" sz="2400" cap="none" dirty="0" err="1"/>
              <a:t>inside</a:t>
            </a:r>
            <a:r>
              <a:rPr lang="pt-BR" sz="2400" cap="none" dirty="0"/>
              <a:t> </a:t>
            </a:r>
          </a:p>
          <a:p>
            <a:pPr>
              <a:lnSpc>
                <a:spcPts val="3000"/>
              </a:lnSpc>
            </a:pPr>
            <a:r>
              <a:rPr lang="pt-BR" sz="2400" cap="none" dirty="0" err="1"/>
              <a:t>Irratic</a:t>
            </a:r>
            <a:r>
              <a:rPr lang="pt-BR" sz="2400" cap="none" dirty="0"/>
              <a:t> </a:t>
            </a:r>
            <a:r>
              <a:rPr lang="pt-BR" sz="2400" cap="none" dirty="0" err="1"/>
              <a:t>and</a:t>
            </a:r>
            <a:r>
              <a:rPr lang="pt-BR" sz="2400" cap="none" dirty="0"/>
              <a:t> </a:t>
            </a:r>
            <a:r>
              <a:rPr lang="pt-BR" sz="2400" cap="none" dirty="0" err="1"/>
              <a:t>unpredictable</a:t>
            </a:r>
            <a:r>
              <a:rPr lang="pt-BR" sz="2400" cap="none" dirty="0"/>
              <a:t> </a:t>
            </a:r>
            <a:r>
              <a:rPr lang="pt-BR" sz="2400" cap="none" dirty="0" err="1"/>
              <a:t>burn</a:t>
            </a:r>
            <a:r>
              <a:rPr lang="pt-BR" sz="2400" cap="none" dirty="0"/>
              <a:t> profile *</a:t>
            </a:r>
          </a:p>
          <a:p>
            <a:pPr>
              <a:lnSpc>
                <a:spcPts val="3000"/>
              </a:lnSpc>
            </a:pPr>
            <a:r>
              <a:rPr lang="pt-BR" sz="2400" cap="none" dirty="0" err="1"/>
              <a:t>Sources</a:t>
            </a:r>
            <a:r>
              <a:rPr lang="pt-BR" sz="2400" cap="none" dirty="0"/>
              <a:t> </a:t>
            </a:r>
            <a:r>
              <a:rPr lang="pt-BR" sz="2400" cap="none" dirty="0" err="1"/>
              <a:t>of</a:t>
            </a:r>
            <a:r>
              <a:rPr lang="pt-BR" sz="2400" cap="none" dirty="0"/>
              <a:t> </a:t>
            </a:r>
            <a:r>
              <a:rPr lang="pt-BR" sz="2400" cap="none" dirty="0" err="1"/>
              <a:t>moisture</a:t>
            </a:r>
            <a:r>
              <a:rPr lang="pt-BR" sz="2400" cap="none" dirty="0"/>
              <a:t>:-</a:t>
            </a:r>
          </a:p>
          <a:p>
            <a:pPr lvl="1">
              <a:lnSpc>
                <a:spcPts val="3000"/>
              </a:lnSpc>
            </a:pPr>
            <a:r>
              <a:rPr lang="pt-BR" sz="2400" cap="none" dirty="0" err="1"/>
              <a:t>Water</a:t>
            </a:r>
            <a:r>
              <a:rPr lang="pt-BR" sz="2400" cap="none" dirty="0"/>
              <a:t> in </a:t>
            </a:r>
            <a:r>
              <a:rPr lang="pt-BR" sz="2400" cap="none" dirty="0" err="1"/>
              <a:t>acetone</a:t>
            </a:r>
            <a:r>
              <a:rPr lang="pt-BR" sz="2400" cap="none" dirty="0"/>
              <a:t> (0.5% for </a:t>
            </a:r>
            <a:r>
              <a:rPr lang="pt-BR" sz="2400" cap="none" dirty="0" err="1"/>
              <a:t>lab</a:t>
            </a:r>
            <a:r>
              <a:rPr lang="pt-BR" sz="2400" cap="none" dirty="0"/>
              <a:t> </a:t>
            </a:r>
            <a:r>
              <a:rPr lang="pt-BR" sz="2400" cap="none" dirty="0" err="1"/>
              <a:t>reagent</a:t>
            </a:r>
            <a:r>
              <a:rPr lang="pt-BR" sz="2400" cap="none" dirty="0"/>
              <a:t>)</a:t>
            </a:r>
          </a:p>
          <a:p>
            <a:pPr lvl="1">
              <a:lnSpc>
                <a:spcPts val="3000"/>
              </a:lnSpc>
            </a:pPr>
            <a:r>
              <a:rPr lang="pt-BR" sz="2400" cap="none" dirty="0" err="1"/>
              <a:t>Poor</a:t>
            </a:r>
            <a:r>
              <a:rPr lang="pt-BR" sz="2400" cap="none" dirty="0"/>
              <a:t> </a:t>
            </a:r>
            <a:r>
              <a:rPr lang="pt-BR" sz="2400" cap="none" dirty="0" err="1"/>
              <a:t>sealing</a:t>
            </a:r>
            <a:r>
              <a:rPr lang="pt-BR" sz="2400" cap="none" dirty="0"/>
              <a:t> </a:t>
            </a:r>
            <a:r>
              <a:rPr lang="pt-BR" sz="2400" cap="none" dirty="0" err="1"/>
              <a:t>of</a:t>
            </a:r>
            <a:r>
              <a:rPr lang="pt-BR" sz="2400" cap="none" dirty="0"/>
              <a:t> </a:t>
            </a:r>
            <a:r>
              <a:rPr lang="pt-BR" sz="2400" cap="none" dirty="0" err="1"/>
              <a:t>flare</a:t>
            </a:r>
            <a:r>
              <a:rPr lang="pt-BR" sz="2400" cap="none" dirty="0"/>
              <a:t> </a:t>
            </a:r>
            <a:r>
              <a:rPr lang="pt-BR" sz="2400" cap="none" dirty="0" err="1"/>
              <a:t>payload</a:t>
            </a:r>
            <a:endParaRPr lang="pt-BR" sz="2400" cap="none" dirty="0"/>
          </a:p>
          <a:p>
            <a:pPr>
              <a:lnSpc>
                <a:spcPts val="3000"/>
              </a:lnSpc>
            </a:pPr>
            <a:r>
              <a:rPr lang="pt-BR" sz="2400" cap="none" dirty="0" err="1"/>
              <a:t>Solutions</a:t>
            </a:r>
            <a:endParaRPr lang="pt-BR" sz="2400" cap="none" dirty="0"/>
          </a:p>
          <a:p>
            <a:pPr lvl="1">
              <a:lnSpc>
                <a:spcPts val="3000"/>
              </a:lnSpc>
            </a:pPr>
            <a:r>
              <a:rPr lang="pt-BR" sz="2400" cap="none" dirty="0"/>
              <a:t>Review </a:t>
            </a:r>
            <a:r>
              <a:rPr lang="pt-BR" sz="2400" cap="none" dirty="0" err="1"/>
              <a:t>solvent</a:t>
            </a:r>
            <a:r>
              <a:rPr lang="pt-BR" sz="2400" cap="none" dirty="0"/>
              <a:t> </a:t>
            </a:r>
            <a:r>
              <a:rPr lang="pt-BR" sz="2400" cap="none" dirty="0" err="1"/>
              <a:t>supply</a:t>
            </a:r>
            <a:endParaRPr lang="pt-BR" sz="2400" cap="none" dirty="0"/>
          </a:p>
          <a:p>
            <a:pPr lvl="1">
              <a:lnSpc>
                <a:spcPts val="3000"/>
              </a:lnSpc>
            </a:pPr>
            <a:r>
              <a:rPr lang="pt-BR" sz="2400" cap="none" dirty="0" err="1"/>
              <a:t>Hydrogen</a:t>
            </a:r>
            <a:r>
              <a:rPr lang="pt-BR" sz="2400" cap="none" dirty="0"/>
              <a:t> “</a:t>
            </a:r>
            <a:r>
              <a:rPr lang="pt-BR" sz="2400" cap="none" dirty="0" err="1"/>
              <a:t>getters</a:t>
            </a:r>
            <a:r>
              <a:rPr lang="pt-BR" sz="2400" cap="none" dirty="0"/>
              <a:t>” in </a:t>
            </a:r>
            <a:r>
              <a:rPr lang="pt-BR" sz="2400" cap="none" dirty="0" err="1"/>
              <a:t>packaging</a:t>
            </a:r>
            <a:endParaRPr lang="pt-BR" sz="2400" cap="none" dirty="0"/>
          </a:p>
          <a:p>
            <a:pPr marL="457200" lvl="1" indent="0">
              <a:buNone/>
            </a:pPr>
            <a:r>
              <a:rPr lang="pt-BR" sz="2400" cap="none" dirty="0"/>
              <a:t>	</a:t>
            </a:r>
            <a:endParaRPr lang="en-GB" sz="2400" cap="none" dirty="0"/>
          </a:p>
        </p:txBody>
      </p:sp>
      <p:pic>
        <p:nvPicPr>
          <p:cNvPr id="5" name="Picture 4" descr="Screen Clipping"/>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180437" y="3109285"/>
            <a:ext cx="5909739" cy="3088315"/>
          </a:xfrm>
          <a:prstGeom prst="rect">
            <a:avLst/>
          </a:prstGeom>
        </p:spPr>
      </p:pic>
      <p:sp>
        <p:nvSpPr>
          <p:cNvPr id="6" name="TextBox 5">
            <a:extLst>
              <a:ext uri="{FF2B5EF4-FFF2-40B4-BE49-F238E27FC236}">
                <a16:creationId xmlns:a16="http://schemas.microsoft.com/office/drawing/2014/main" id="{EF594AB2-19A0-4C93-9C68-09E5EEF02620}"/>
              </a:ext>
            </a:extLst>
          </p:cNvPr>
          <p:cNvSpPr txBox="1"/>
          <p:nvPr/>
        </p:nvSpPr>
        <p:spPr>
          <a:xfrm>
            <a:off x="182879" y="1318736"/>
            <a:ext cx="11819477" cy="646331"/>
          </a:xfrm>
          <a:prstGeom prst="rect">
            <a:avLst/>
          </a:prstGeom>
          <a:noFill/>
        </p:spPr>
        <p:txBody>
          <a:bodyPr wrap="square">
            <a:spAutoFit/>
          </a:bodyPr>
          <a:lstStyle/>
          <a:p>
            <a:r>
              <a:rPr lang="en-GB" b="0" i="0" dirty="0">
                <a:solidFill>
                  <a:srgbClr val="00B0F0"/>
                </a:solidFill>
                <a:effectLst/>
              </a:rPr>
              <a:t>Self-protection flares are magnesium pellets that, when ignited, burn for 3.5 to 5 seconds at 1100 </a:t>
            </a:r>
            <a:r>
              <a:rPr lang="en-GB" b="0" i="0" dirty="0" err="1">
                <a:solidFill>
                  <a:srgbClr val="00B0F0"/>
                </a:solidFill>
                <a:effectLst/>
              </a:rPr>
              <a:t>degC</a:t>
            </a:r>
            <a:r>
              <a:rPr lang="en-GB" b="0" i="0" dirty="0">
                <a:solidFill>
                  <a:srgbClr val="00B0F0"/>
                </a:solidFill>
                <a:effectLst/>
              </a:rPr>
              <a:t>. The burn temperature is hotter than the exhaust of an aircraft, and therefore attracts and decoys heat-seeking weapons targeted on the aircraft.</a:t>
            </a:r>
            <a:endParaRPr lang="en-GB" dirty="0">
              <a:solidFill>
                <a:srgbClr val="00B0F0"/>
              </a:solidFill>
            </a:endParaRPr>
          </a:p>
        </p:txBody>
      </p:sp>
      <p:sp>
        <p:nvSpPr>
          <p:cNvPr id="10" name="TextBox 9">
            <a:extLst>
              <a:ext uri="{FF2B5EF4-FFF2-40B4-BE49-F238E27FC236}">
                <a16:creationId xmlns:a16="http://schemas.microsoft.com/office/drawing/2014/main" id="{122EF68F-D83C-4AB8-A0DB-D8914F7724F8}"/>
              </a:ext>
            </a:extLst>
          </p:cNvPr>
          <p:cNvSpPr txBox="1"/>
          <p:nvPr/>
        </p:nvSpPr>
        <p:spPr>
          <a:xfrm>
            <a:off x="3337560" y="6491760"/>
            <a:ext cx="9484360" cy="307777"/>
          </a:xfrm>
          <a:prstGeom prst="rect">
            <a:avLst/>
          </a:prstGeom>
          <a:noFill/>
        </p:spPr>
        <p:txBody>
          <a:bodyPr wrap="square">
            <a:spAutoFit/>
          </a:bodyPr>
          <a:lstStyle/>
          <a:p>
            <a:pPr lvl="1"/>
            <a:r>
              <a:rPr lang="en-GB" sz="1400" dirty="0"/>
              <a:t>* E.R. </a:t>
            </a:r>
            <a:r>
              <a:rPr lang="en-GB" sz="1400" dirty="0" err="1"/>
              <a:t>Bixon</a:t>
            </a:r>
            <a:r>
              <a:rPr lang="en-GB" sz="1400" dirty="0"/>
              <a:t> et al.: Estimation </a:t>
            </a:r>
            <a:r>
              <a:rPr lang="en-GB" sz="1400" cap="none" dirty="0"/>
              <a:t>of the shelf life of the M206 </a:t>
            </a:r>
            <a:r>
              <a:rPr lang="en-GB" sz="1400" cap="none" dirty="0" err="1"/>
              <a:t>flareProceedings</a:t>
            </a:r>
            <a:r>
              <a:rPr lang="en-GB" sz="1400" cap="none" dirty="0"/>
              <a:t> of the 36</a:t>
            </a:r>
            <a:r>
              <a:rPr lang="en-GB" sz="1400" cap="none" baseline="30000" dirty="0"/>
              <a:t>th</a:t>
            </a:r>
            <a:r>
              <a:rPr lang="en-GB" sz="1400" cap="none" dirty="0"/>
              <a:t> international IPS, </a:t>
            </a:r>
            <a:r>
              <a:rPr lang="en-GB" sz="1400" dirty="0"/>
              <a:t>R</a:t>
            </a:r>
            <a:r>
              <a:rPr lang="en-GB" sz="1400" cap="none" dirty="0"/>
              <a:t>otterdam.</a:t>
            </a:r>
            <a:endParaRPr lang="pt-BR" sz="1400" cap="none" dirty="0"/>
          </a:p>
        </p:txBody>
      </p:sp>
    </p:spTree>
    <p:extLst>
      <p:ext uri="{BB962C8B-B14F-4D97-AF65-F5344CB8AC3E}">
        <p14:creationId xmlns:p14="http://schemas.microsoft.com/office/powerpoint/2010/main" val="656584700"/>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725" y="0"/>
            <a:ext cx="9816550" cy="901337"/>
          </a:xfrm>
        </p:spPr>
        <p:txBody>
          <a:bodyPr/>
          <a:lstStyle/>
          <a:p>
            <a:r>
              <a:rPr lang="en-GB" sz="3200" dirty="0"/>
              <a:t>Reaction of Red Phosphorus with Water</a:t>
            </a:r>
          </a:p>
        </p:txBody>
      </p:sp>
      <p:sp>
        <p:nvSpPr>
          <p:cNvPr id="3" name="Content Placeholder 2"/>
          <p:cNvSpPr>
            <a:spLocks noGrp="1"/>
          </p:cNvSpPr>
          <p:nvPr>
            <p:ph idx="1"/>
          </p:nvPr>
        </p:nvSpPr>
        <p:spPr>
          <a:xfrm>
            <a:off x="39189" y="672737"/>
            <a:ext cx="12113622" cy="5020234"/>
          </a:xfrm>
        </p:spPr>
        <p:txBody>
          <a:bodyPr>
            <a:noAutofit/>
          </a:bodyPr>
          <a:lstStyle/>
          <a:p>
            <a:r>
              <a:rPr lang="en-GB" sz="2400" cap="none" dirty="0"/>
              <a:t>RP is an important ingredient for the manufacture of pyrotechnic smokes.</a:t>
            </a:r>
          </a:p>
          <a:p>
            <a:r>
              <a:rPr lang="en-GB" sz="2400" cap="none" dirty="0"/>
              <a:t>Phosphorus and water react.</a:t>
            </a:r>
          </a:p>
          <a:p>
            <a:pPr lvl="1"/>
            <a:r>
              <a:rPr lang="en-GB" sz="2400" cap="none" dirty="0"/>
              <a:t>Hence the need for the micro-encapsulation!</a:t>
            </a:r>
          </a:p>
          <a:p>
            <a:r>
              <a:rPr lang="en-GB" sz="2400" cap="none" dirty="0"/>
              <a:t>A simplistic view of the problem is as follows. 	2 P</a:t>
            </a:r>
            <a:r>
              <a:rPr lang="en-GB" sz="2400" cap="none" baseline="-25000" dirty="0"/>
              <a:t>4</a:t>
            </a:r>
            <a:r>
              <a:rPr lang="en-GB" sz="2400" cap="none" dirty="0"/>
              <a:t> + 12 H</a:t>
            </a:r>
            <a:r>
              <a:rPr lang="en-GB" sz="2400" cap="none" baseline="-25000" dirty="0"/>
              <a:t>2</a:t>
            </a:r>
            <a:r>
              <a:rPr lang="en-GB" sz="2400" cap="none" dirty="0"/>
              <a:t>O </a:t>
            </a:r>
            <a:r>
              <a:rPr lang="en-GB" sz="2400" cap="none" dirty="0">
                <a:sym typeface="Symbol" pitchFamily="18" charset="2"/>
              </a:rPr>
              <a:t></a:t>
            </a:r>
            <a:r>
              <a:rPr lang="en-GB" sz="2400" cap="none" dirty="0"/>
              <a:t> 5 PH</a:t>
            </a:r>
            <a:r>
              <a:rPr lang="en-GB" sz="2400" cap="none" baseline="-25000" dirty="0"/>
              <a:t>3</a:t>
            </a:r>
            <a:r>
              <a:rPr lang="en-GB" sz="2400" cap="none" dirty="0"/>
              <a:t> + 3 H</a:t>
            </a:r>
            <a:r>
              <a:rPr lang="en-GB" sz="2400" cap="none" baseline="-25000" dirty="0"/>
              <a:t>3</a:t>
            </a:r>
            <a:r>
              <a:rPr lang="en-GB" sz="2400" cap="none" dirty="0"/>
              <a:t>PO</a:t>
            </a:r>
            <a:r>
              <a:rPr lang="en-GB" sz="2400" cap="none" baseline="-25000" dirty="0"/>
              <a:t>4</a:t>
            </a:r>
          </a:p>
          <a:p>
            <a:pPr lvl="1"/>
            <a:r>
              <a:rPr lang="en-GB" sz="2400" u="sng" cap="none" dirty="0"/>
              <a:t>Products</a:t>
            </a:r>
            <a:r>
              <a:rPr lang="en-GB" sz="2400" cap="none" dirty="0"/>
              <a:t>: phosphoric acid (H</a:t>
            </a:r>
            <a:r>
              <a:rPr lang="en-GB" sz="2400" cap="none" baseline="-25000" dirty="0"/>
              <a:t>3</a:t>
            </a:r>
            <a:r>
              <a:rPr lang="en-GB" sz="2400" cap="none" dirty="0"/>
              <a:t>PO</a:t>
            </a:r>
            <a:r>
              <a:rPr lang="en-GB" sz="2400" cap="none" baseline="-25000" dirty="0"/>
              <a:t>4 </a:t>
            </a:r>
            <a:r>
              <a:rPr lang="en-GB" sz="2400" cap="none" dirty="0"/>
              <a:t>) and phosphine (PH</a:t>
            </a:r>
            <a:r>
              <a:rPr lang="en-GB" sz="2400" cap="none" baseline="-25000" dirty="0"/>
              <a:t>3</a:t>
            </a:r>
            <a:r>
              <a:rPr lang="en-GB" sz="2400" cap="none" dirty="0"/>
              <a:t>, a toxic, chemically reactive gas). </a:t>
            </a:r>
          </a:p>
          <a:p>
            <a:pPr lvl="1"/>
            <a:endParaRPr lang="en-GB" sz="2400" cap="none" dirty="0"/>
          </a:p>
        </p:txBody>
      </p:sp>
    </p:spTree>
    <p:extLst>
      <p:ext uri="{BB962C8B-B14F-4D97-AF65-F5344CB8AC3E}">
        <p14:creationId xmlns:p14="http://schemas.microsoft.com/office/powerpoint/2010/main" val="400780885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6873D-EACF-4611-B088-E39E5F2B1F6A}"/>
              </a:ext>
            </a:extLst>
          </p:cNvPr>
          <p:cNvSpPr>
            <a:spLocks noGrp="1"/>
          </p:cNvSpPr>
          <p:nvPr>
            <p:ph type="title"/>
          </p:nvPr>
        </p:nvSpPr>
        <p:spPr>
          <a:xfrm>
            <a:off x="913776" y="1"/>
            <a:ext cx="10364451" cy="930442"/>
          </a:xfrm>
        </p:spPr>
        <p:txBody>
          <a:bodyPr/>
          <a:lstStyle/>
          <a:p>
            <a:r>
              <a:rPr lang="en-GB" dirty="0"/>
              <a:t>Students’ activity</a:t>
            </a:r>
          </a:p>
        </p:txBody>
      </p:sp>
      <p:sp>
        <p:nvSpPr>
          <p:cNvPr id="3" name="Content Placeholder 2">
            <a:extLst>
              <a:ext uri="{FF2B5EF4-FFF2-40B4-BE49-F238E27FC236}">
                <a16:creationId xmlns:a16="http://schemas.microsoft.com/office/drawing/2014/main" id="{CB3E8161-2E01-49EC-A4CF-23D58BB3D659}"/>
              </a:ext>
            </a:extLst>
          </p:cNvPr>
          <p:cNvSpPr>
            <a:spLocks noGrp="1"/>
          </p:cNvSpPr>
          <p:nvPr>
            <p:ph idx="1"/>
          </p:nvPr>
        </p:nvSpPr>
        <p:spPr>
          <a:xfrm>
            <a:off x="913776" y="1197511"/>
            <a:ext cx="10364452" cy="3424107"/>
          </a:xfrm>
        </p:spPr>
        <p:txBody>
          <a:bodyPr/>
          <a:lstStyle/>
          <a:p>
            <a:r>
              <a:rPr lang="en-GB" dirty="0"/>
              <a:t>In groups discuss the implication of water ingress into materials containing phosphorus</a:t>
            </a:r>
          </a:p>
          <a:p>
            <a:r>
              <a:rPr lang="en-GB" dirty="0"/>
              <a:t>Provide potential solutions to overcome the problem(s)</a:t>
            </a:r>
          </a:p>
        </p:txBody>
      </p:sp>
      <p:pic>
        <p:nvPicPr>
          <p:cNvPr id="4" name="Picture 3">
            <a:extLst>
              <a:ext uri="{FF2B5EF4-FFF2-40B4-BE49-F238E27FC236}">
                <a16:creationId xmlns:a16="http://schemas.microsoft.com/office/drawing/2014/main" id="{1D7EC345-7BBB-48E9-A695-7CD1D932FCA0}"/>
              </a:ext>
            </a:extLst>
          </p:cNvPr>
          <p:cNvPicPr>
            <a:picLocks noChangeAspect="1"/>
          </p:cNvPicPr>
          <p:nvPr/>
        </p:nvPicPr>
        <p:blipFill>
          <a:blip r:embed="rId3"/>
          <a:stretch>
            <a:fillRect/>
          </a:stretch>
        </p:blipFill>
        <p:spPr>
          <a:xfrm>
            <a:off x="0" y="3190041"/>
            <a:ext cx="12192000" cy="3667958"/>
          </a:xfrm>
          <a:prstGeom prst="rect">
            <a:avLst/>
          </a:prstGeom>
        </p:spPr>
      </p:pic>
    </p:spTree>
    <p:extLst>
      <p:ext uri="{BB962C8B-B14F-4D97-AF65-F5344CB8AC3E}">
        <p14:creationId xmlns:p14="http://schemas.microsoft.com/office/powerpoint/2010/main" val="12861304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87725" y="0"/>
            <a:ext cx="9816550" cy="901337"/>
          </a:xfrm>
        </p:spPr>
        <p:txBody>
          <a:bodyPr/>
          <a:lstStyle/>
          <a:p>
            <a:r>
              <a:rPr lang="en-GB" sz="3200" dirty="0"/>
              <a:t>Reaction of Red Phosphorus with Water</a:t>
            </a:r>
          </a:p>
        </p:txBody>
      </p:sp>
      <p:sp>
        <p:nvSpPr>
          <p:cNvPr id="6" name="Content Placeholder 2">
            <a:extLst>
              <a:ext uri="{FF2B5EF4-FFF2-40B4-BE49-F238E27FC236}">
                <a16:creationId xmlns:a16="http://schemas.microsoft.com/office/drawing/2014/main" id="{C5417EB4-0F63-401E-9DBF-1EB32D60FD17}"/>
              </a:ext>
            </a:extLst>
          </p:cNvPr>
          <p:cNvSpPr txBox="1">
            <a:spLocks/>
          </p:cNvSpPr>
          <p:nvPr/>
        </p:nvSpPr>
        <p:spPr>
          <a:xfrm>
            <a:off x="6803572" y="901337"/>
            <a:ext cx="5146764" cy="2327622"/>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buNone/>
            </a:pPr>
            <a:r>
              <a:rPr lang="pt-BR" sz="2400" cap="none" dirty="0" err="1"/>
              <a:t>Solutions</a:t>
            </a:r>
            <a:endParaRPr lang="pt-BR" sz="2400" cap="none" dirty="0"/>
          </a:p>
          <a:p>
            <a:pPr lvl="1"/>
            <a:r>
              <a:rPr lang="pt-BR" sz="2400" cap="none" dirty="0"/>
              <a:t>Use ANALAR </a:t>
            </a:r>
            <a:r>
              <a:rPr lang="pt-BR" sz="2400" cap="none" dirty="0" err="1"/>
              <a:t>reagents</a:t>
            </a:r>
            <a:endParaRPr lang="pt-BR" sz="2400" cap="none" dirty="0"/>
          </a:p>
          <a:p>
            <a:pPr lvl="1"/>
            <a:r>
              <a:rPr lang="pt-BR" sz="2400" cap="none" dirty="0"/>
              <a:t>Improve RP </a:t>
            </a:r>
            <a:r>
              <a:rPr lang="pt-BR" sz="2400" cap="none" dirty="0" err="1"/>
              <a:t>microencapsulation</a:t>
            </a:r>
            <a:endParaRPr lang="pt-BR" sz="2400" cap="none" dirty="0"/>
          </a:p>
          <a:p>
            <a:pPr lvl="1"/>
            <a:r>
              <a:rPr lang="pt-BR" sz="2400" cap="none" dirty="0"/>
              <a:t>Remove </a:t>
            </a:r>
            <a:r>
              <a:rPr lang="pt-BR" sz="2400" cap="none" dirty="0" err="1"/>
              <a:t>metals</a:t>
            </a:r>
            <a:r>
              <a:rPr lang="pt-BR" sz="2400" cap="none" dirty="0"/>
              <a:t> </a:t>
            </a:r>
            <a:r>
              <a:rPr lang="pt-BR" sz="2400" cap="none" dirty="0" err="1"/>
              <a:t>from</a:t>
            </a:r>
            <a:r>
              <a:rPr lang="pt-BR" sz="2400" cap="none" dirty="0"/>
              <a:t> </a:t>
            </a:r>
            <a:r>
              <a:rPr lang="pt-BR" sz="2400" cap="none" dirty="0" err="1"/>
              <a:t>formulations</a:t>
            </a:r>
            <a:endParaRPr lang="pt-BR" sz="2400" cap="none" dirty="0"/>
          </a:p>
          <a:p>
            <a:pPr lvl="1"/>
            <a:r>
              <a:rPr lang="pt-BR" sz="2400" cap="none" dirty="0"/>
              <a:t>Use </a:t>
            </a:r>
            <a:r>
              <a:rPr lang="pt-BR" sz="2400" cap="none" dirty="0" err="1"/>
              <a:t>less</a:t>
            </a:r>
            <a:r>
              <a:rPr lang="pt-BR" sz="2400" cap="none" dirty="0"/>
              <a:t> </a:t>
            </a:r>
            <a:r>
              <a:rPr lang="pt-BR" sz="2400" cap="none" dirty="0" err="1"/>
              <a:t>hygroscopic</a:t>
            </a:r>
            <a:r>
              <a:rPr lang="pt-BR" sz="2400" cap="none" dirty="0"/>
              <a:t> </a:t>
            </a:r>
            <a:r>
              <a:rPr lang="pt-BR" sz="2400" cap="none" dirty="0" err="1"/>
              <a:t>ingredients</a:t>
            </a:r>
            <a:br>
              <a:rPr lang="pt-BR" sz="2400" cap="none" dirty="0"/>
            </a:br>
            <a:endParaRPr lang="en-GB" sz="2400" cap="none" dirty="0"/>
          </a:p>
        </p:txBody>
      </p:sp>
      <p:sp>
        <p:nvSpPr>
          <p:cNvPr id="7" name="Content Placeholder 2">
            <a:extLst>
              <a:ext uri="{FF2B5EF4-FFF2-40B4-BE49-F238E27FC236}">
                <a16:creationId xmlns:a16="http://schemas.microsoft.com/office/drawing/2014/main" id="{3886D5E0-36C3-4B3E-B5DB-059A8E2BABC9}"/>
              </a:ext>
            </a:extLst>
          </p:cNvPr>
          <p:cNvSpPr txBox="1">
            <a:spLocks/>
          </p:cNvSpPr>
          <p:nvPr/>
        </p:nvSpPr>
        <p:spPr>
          <a:xfrm>
            <a:off x="78378" y="901337"/>
            <a:ext cx="6725194" cy="5020234"/>
          </a:xfrm>
          <a:prstGeom prst="rect">
            <a:avLst/>
          </a:prstGeom>
        </p:spPr>
        <p:txBody>
          <a:bodyPr vert="horz" lIns="91440" tIns="45720" rIns="91440" bIns="45720" rtlCol="0">
            <a:noAutofit/>
          </a:bodyPr>
          <a:lstStyle>
            <a:lvl1pPr marL="228600" indent="-228600" algn="l" defTabSz="914400" rtl="0" eaLnBrk="1" latinLnBrk="0" hangingPunct="1">
              <a:lnSpc>
                <a:spcPct val="120000"/>
              </a:lnSpc>
              <a:spcBef>
                <a:spcPts val="1000"/>
              </a:spcBef>
              <a:buClr>
                <a:schemeClr val="tx1"/>
              </a:buClr>
              <a:buFont typeface="Arial" panose="020B0604020202020204" pitchFamily="34" charset="0"/>
              <a:buChar char="•"/>
              <a:defRPr sz="2000" kern="1200" cap="all" baseline="0">
                <a:solidFill>
                  <a:schemeClr val="tx1"/>
                </a:solidFill>
                <a:effectLst/>
                <a:latin typeface="+mn-lt"/>
                <a:ea typeface="+mn-ea"/>
                <a:cs typeface="+mn-cs"/>
              </a:defRPr>
            </a:lvl1pPr>
            <a:lvl2pPr marL="685800" indent="-228600" algn="l" defTabSz="914400" rtl="0" eaLnBrk="1" latinLnBrk="0" hangingPunct="1">
              <a:lnSpc>
                <a:spcPct val="120000"/>
              </a:lnSpc>
              <a:spcBef>
                <a:spcPts val="500"/>
              </a:spcBef>
              <a:buClr>
                <a:schemeClr val="tx1"/>
              </a:buClr>
              <a:buFont typeface="Arial" panose="020B0604020202020204" pitchFamily="34" charset="0"/>
              <a:buChar char="•"/>
              <a:defRPr sz="1800" kern="1200" cap="all" baseline="0">
                <a:solidFill>
                  <a:schemeClr val="tx1"/>
                </a:solidFill>
                <a:effectLst/>
                <a:latin typeface="+mn-lt"/>
                <a:ea typeface="+mn-ea"/>
                <a:cs typeface="+mn-cs"/>
              </a:defRPr>
            </a:lvl2pPr>
            <a:lvl3pPr marL="1143000" indent="-228600" algn="l" defTabSz="914400" rtl="0" eaLnBrk="1" latinLnBrk="0" hangingPunct="1">
              <a:lnSpc>
                <a:spcPct val="120000"/>
              </a:lnSpc>
              <a:spcBef>
                <a:spcPts val="500"/>
              </a:spcBef>
              <a:buClr>
                <a:schemeClr val="tx1"/>
              </a:buClr>
              <a:buFont typeface="Arial" panose="020B0604020202020204" pitchFamily="34" charset="0"/>
              <a:buChar char="•"/>
              <a:defRPr sz="1600" kern="1200" cap="all" baseline="0">
                <a:solidFill>
                  <a:schemeClr val="tx1"/>
                </a:solidFill>
                <a:effectLst/>
                <a:latin typeface="+mn-lt"/>
                <a:ea typeface="+mn-ea"/>
                <a:cs typeface="+mn-cs"/>
              </a:defRPr>
            </a:lvl3pPr>
            <a:lvl4pPr marL="1600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4pPr>
            <a:lvl5pPr marL="20574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5pPr>
            <a:lvl6pPr marL="25146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6pPr>
            <a:lvl7pPr marL="29718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7pPr>
            <a:lvl8pPr marL="34290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8pPr>
            <a:lvl9pPr marL="3886200" indent="-228600" algn="l" defTabSz="914400" rtl="0" eaLnBrk="1" latinLnBrk="0" hangingPunct="1">
              <a:lnSpc>
                <a:spcPct val="120000"/>
              </a:lnSpc>
              <a:spcBef>
                <a:spcPts val="500"/>
              </a:spcBef>
              <a:buClr>
                <a:schemeClr val="tx1"/>
              </a:buClr>
              <a:buFont typeface="Arial" panose="020B0604020202020204" pitchFamily="34" charset="0"/>
              <a:buChar char="•"/>
              <a:defRPr sz="1400" kern="1200" cap="all" baseline="0">
                <a:solidFill>
                  <a:schemeClr val="tx1"/>
                </a:solidFill>
                <a:effectLst/>
                <a:latin typeface="+mn-lt"/>
                <a:ea typeface="+mn-ea"/>
                <a:cs typeface="+mn-cs"/>
              </a:defRPr>
            </a:lvl9pPr>
          </a:lstStyle>
          <a:p>
            <a:pPr marL="0" indent="0">
              <a:buNone/>
            </a:pPr>
            <a:r>
              <a:rPr lang="pt-BR" sz="2400" cap="none" dirty="0" err="1"/>
              <a:t>Source</a:t>
            </a:r>
            <a:r>
              <a:rPr lang="pt-BR" sz="2400" cap="none" dirty="0"/>
              <a:t> </a:t>
            </a:r>
            <a:r>
              <a:rPr lang="pt-BR" sz="2400" cap="none" dirty="0" err="1"/>
              <a:t>of</a:t>
            </a:r>
            <a:r>
              <a:rPr lang="pt-BR" sz="2400" cap="none" dirty="0"/>
              <a:t> </a:t>
            </a:r>
            <a:r>
              <a:rPr lang="pt-BR" sz="2400" cap="none" dirty="0" err="1"/>
              <a:t>moisture</a:t>
            </a:r>
            <a:endParaRPr lang="pt-BR" sz="2400" cap="none" dirty="0"/>
          </a:p>
          <a:p>
            <a:pPr lvl="1"/>
            <a:r>
              <a:rPr lang="pt-BR" sz="2400" cap="none" dirty="0"/>
              <a:t>In </a:t>
            </a:r>
            <a:r>
              <a:rPr lang="pt-BR" sz="2400" cap="none" dirty="0" err="1"/>
              <a:t>process</a:t>
            </a:r>
            <a:r>
              <a:rPr lang="pt-BR" sz="2400" cap="none" dirty="0"/>
              <a:t>, </a:t>
            </a:r>
            <a:r>
              <a:rPr lang="pt-BR" sz="2400" cap="none" dirty="0" err="1"/>
              <a:t>water</a:t>
            </a:r>
            <a:r>
              <a:rPr lang="pt-BR" sz="2400" cap="none" dirty="0"/>
              <a:t> </a:t>
            </a:r>
            <a:r>
              <a:rPr lang="pt-BR" sz="2400" cap="none" dirty="0" err="1"/>
              <a:t>used</a:t>
            </a:r>
            <a:r>
              <a:rPr lang="pt-BR" sz="2400" cap="none" dirty="0"/>
              <a:t> as a </a:t>
            </a:r>
            <a:r>
              <a:rPr lang="pt-BR" sz="2400" cap="none" dirty="0" err="1"/>
              <a:t>solvent</a:t>
            </a:r>
            <a:r>
              <a:rPr lang="pt-BR" sz="2400" cap="none" dirty="0"/>
              <a:t>.</a:t>
            </a:r>
          </a:p>
          <a:p>
            <a:pPr lvl="1"/>
            <a:r>
              <a:rPr lang="pt-BR" sz="2400" cap="none" dirty="0"/>
              <a:t>In </a:t>
            </a:r>
            <a:r>
              <a:rPr lang="pt-BR" sz="2400" cap="none" dirty="0" err="1"/>
              <a:t>solvents</a:t>
            </a:r>
            <a:r>
              <a:rPr lang="pt-BR" sz="2400" cap="none" dirty="0"/>
              <a:t>, (0.5% in </a:t>
            </a:r>
            <a:r>
              <a:rPr lang="pt-BR" sz="2400" cap="none" dirty="0" err="1"/>
              <a:t>acetone</a:t>
            </a:r>
            <a:r>
              <a:rPr lang="pt-BR" sz="2400" cap="none" dirty="0"/>
              <a:t> as a </a:t>
            </a:r>
            <a:r>
              <a:rPr lang="pt-BR" sz="2400" cap="none" dirty="0" err="1"/>
              <a:t>lab</a:t>
            </a:r>
            <a:r>
              <a:rPr lang="pt-BR" sz="2400" cap="none" dirty="0"/>
              <a:t> </a:t>
            </a:r>
            <a:r>
              <a:rPr lang="pt-BR" sz="2400" cap="none" dirty="0" err="1"/>
              <a:t>reagent</a:t>
            </a:r>
            <a:r>
              <a:rPr lang="pt-BR" sz="2400" cap="none" dirty="0"/>
              <a:t>)</a:t>
            </a:r>
          </a:p>
          <a:p>
            <a:pPr lvl="1"/>
            <a:r>
              <a:rPr lang="pt-BR" sz="2400" cap="none" dirty="0" err="1"/>
              <a:t>Atmospheric</a:t>
            </a:r>
            <a:r>
              <a:rPr lang="pt-BR" sz="2400" cap="none" dirty="0"/>
              <a:t> :- do </a:t>
            </a:r>
            <a:r>
              <a:rPr lang="pt-BR" sz="2400" cap="none" dirty="0" err="1"/>
              <a:t>we</a:t>
            </a:r>
            <a:r>
              <a:rPr lang="pt-BR" sz="2400" cap="none" dirty="0"/>
              <a:t> </a:t>
            </a:r>
            <a:r>
              <a:rPr lang="pt-BR" sz="2400" cap="none" dirty="0" err="1"/>
              <a:t>need</a:t>
            </a:r>
            <a:r>
              <a:rPr lang="pt-BR" sz="2400" cap="none" dirty="0"/>
              <a:t> </a:t>
            </a:r>
            <a:r>
              <a:rPr lang="pt-BR" sz="2400" cap="none" dirty="0" err="1"/>
              <a:t>climate</a:t>
            </a:r>
            <a:r>
              <a:rPr lang="pt-BR" sz="2400" cap="none" dirty="0"/>
              <a:t> </a:t>
            </a:r>
            <a:r>
              <a:rPr lang="pt-BR" sz="2400" cap="none" dirty="0" err="1"/>
              <a:t>control</a:t>
            </a:r>
            <a:r>
              <a:rPr lang="pt-BR" sz="2400" cap="none" dirty="0"/>
              <a:t> in </a:t>
            </a:r>
            <a:r>
              <a:rPr lang="pt-BR" sz="2400" cap="none" dirty="0" err="1"/>
              <a:t>the</a:t>
            </a:r>
            <a:r>
              <a:rPr lang="pt-BR" sz="2400" cap="none" dirty="0"/>
              <a:t> </a:t>
            </a:r>
            <a:r>
              <a:rPr lang="pt-BR" sz="2400" cap="none" dirty="0" err="1"/>
              <a:t>process</a:t>
            </a:r>
            <a:r>
              <a:rPr lang="pt-BR" sz="2400" cap="none" dirty="0"/>
              <a:t> shops?</a:t>
            </a:r>
          </a:p>
        </p:txBody>
      </p:sp>
      <p:sp>
        <p:nvSpPr>
          <p:cNvPr id="5" name="Content Placeholder 2">
            <a:extLst>
              <a:ext uri="{FF2B5EF4-FFF2-40B4-BE49-F238E27FC236}">
                <a16:creationId xmlns:a16="http://schemas.microsoft.com/office/drawing/2014/main" id="{2B3D18FF-F504-4CE1-8464-09FCFAD0E6F9}"/>
              </a:ext>
            </a:extLst>
          </p:cNvPr>
          <p:cNvSpPr>
            <a:spLocks noGrp="1"/>
          </p:cNvSpPr>
          <p:nvPr>
            <p:ph idx="1"/>
          </p:nvPr>
        </p:nvSpPr>
        <p:spPr>
          <a:xfrm>
            <a:off x="-343582" y="3767645"/>
            <a:ext cx="12113622" cy="5020234"/>
          </a:xfrm>
        </p:spPr>
        <p:txBody>
          <a:bodyPr>
            <a:noAutofit/>
          </a:bodyPr>
          <a:lstStyle/>
          <a:p>
            <a:pPr lvl="1"/>
            <a:r>
              <a:rPr lang="en-GB" sz="2000" cap="none" dirty="0"/>
              <a:t>The gas can pressurise unacceptably a sealed store containing RP compositions, and it reacts with certain metals and plastics causing significant changes in their properties. </a:t>
            </a:r>
          </a:p>
          <a:p>
            <a:pPr lvl="1"/>
            <a:r>
              <a:rPr lang="en-GB" sz="2000" cap="none" dirty="0"/>
              <a:t>The moisture usually present on red phosphorus can react with other ingredients of a pyrotechnic composition, specifically with metal powders, to generate significant quantities of hydrogen. Acids then formed react with metals (magnesium) in the heater mix releasing hydrogen</a:t>
            </a:r>
          </a:p>
          <a:p>
            <a:pPr lvl="1"/>
            <a:endParaRPr lang="en-GB" sz="2000" cap="none" dirty="0"/>
          </a:p>
        </p:txBody>
      </p:sp>
      <p:sp>
        <p:nvSpPr>
          <p:cNvPr id="8" name="TextBox 7">
            <a:extLst>
              <a:ext uri="{FF2B5EF4-FFF2-40B4-BE49-F238E27FC236}">
                <a16:creationId xmlns:a16="http://schemas.microsoft.com/office/drawing/2014/main" id="{3E03BEAA-139F-40AC-868E-F7FD8CEB5E17}"/>
              </a:ext>
            </a:extLst>
          </p:cNvPr>
          <p:cNvSpPr txBox="1"/>
          <p:nvPr/>
        </p:nvSpPr>
        <p:spPr>
          <a:xfrm>
            <a:off x="5537791" y="6111211"/>
            <a:ext cx="6867700" cy="923330"/>
          </a:xfrm>
          <a:prstGeom prst="rect">
            <a:avLst/>
          </a:prstGeom>
          <a:noFill/>
        </p:spPr>
        <p:txBody>
          <a:bodyPr wrap="square">
            <a:spAutoFit/>
          </a:bodyPr>
          <a:lstStyle/>
          <a:p>
            <a:r>
              <a:rPr lang="en-GB" dirty="0">
                <a:hlinkClick r:id="rId3"/>
              </a:rPr>
              <a:t>https://apps.dtic.mil/sti/pdfs/ADA372367.pdf</a:t>
            </a:r>
            <a:endParaRPr lang="en-GB" dirty="0"/>
          </a:p>
          <a:p>
            <a:r>
              <a:rPr lang="en-GB" dirty="0"/>
              <a:t>Red Phosphorus for Use in Screening Smoke Compositions CRANFIELD</a:t>
            </a:r>
          </a:p>
          <a:p>
            <a:endParaRPr lang="en-GB" dirty="0"/>
          </a:p>
        </p:txBody>
      </p:sp>
    </p:spTree>
    <p:extLst>
      <p:ext uri="{BB962C8B-B14F-4D97-AF65-F5344CB8AC3E}">
        <p14:creationId xmlns:p14="http://schemas.microsoft.com/office/powerpoint/2010/main" val="2256004580"/>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24" name="Rectangle 4"/>
          <p:cNvSpPr>
            <a:spLocks noGrp="1" noChangeArrowheads="1"/>
          </p:cNvSpPr>
          <p:nvPr>
            <p:ph type="title"/>
          </p:nvPr>
        </p:nvSpPr>
        <p:spPr>
          <a:xfrm>
            <a:off x="913774" y="0"/>
            <a:ext cx="10364451" cy="949026"/>
          </a:xfrm>
        </p:spPr>
        <p:txBody>
          <a:bodyPr/>
          <a:lstStyle/>
          <a:p>
            <a:r>
              <a:rPr lang="en-GB" dirty="0"/>
              <a:t>Phosphine Corrodes!</a:t>
            </a:r>
          </a:p>
        </p:txBody>
      </p:sp>
      <p:pic>
        <p:nvPicPr>
          <p:cNvPr id="133125" name="Picture 5"/>
          <p:cNvPicPr>
            <a:picLocks noChangeAspect="1" noChangeArrowheads="1"/>
          </p:cNvPicPr>
          <p:nvPr/>
        </p:nvPicPr>
        <p:blipFill>
          <a:blip r:embed="rId3"/>
          <a:srcRect/>
          <a:stretch>
            <a:fillRect/>
          </a:stretch>
        </p:blipFill>
        <p:spPr bwMode="auto">
          <a:xfrm>
            <a:off x="369345" y="1377747"/>
            <a:ext cx="5489345" cy="4852956"/>
          </a:xfrm>
          <a:prstGeom prst="rect">
            <a:avLst/>
          </a:prstGeom>
          <a:noFill/>
          <a:ln w="9525">
            <a:noFill/>
            <a:miter lim="800000"/>
            <a:headEnd/>
            <a:tailEnd/>
          </a:ln>
        </p:spPr>
      </p:pic>
      <p:pic>
        <p:nvPicPr>
          <p:cNvPr id="133126" name="Picture 6"/>
          <p:cNvPicPr>
            <a:picLocks noChangeAspect="1" noChangeArrowheads="1"/>
          </p:cNvPicPr>
          <p:nvPr/>
        </p:nvPicPr>
        <p:blipFill>
          <a:blip r:embed="rId4"/>
          <a:srcRect/>
          <a:stretch>
            <a:fillRect/>
          </a:stretch>
        </p:blipFill>
        <p:spPr bwMode="auto">
          <a:xfrm>
            <a:off x="6216985" y="1279775"/>
            <a:ext cx="5739780" cy="4950928"/>
          </a:xfrm>
          <a:prstGeom prst="rect">
            <a:avLst/>
          </a:prstGeom>
          <a:noFill/>
          <a:ln w="9525">
            <a:noFill/>
            <a:miter lim="800000"/>
            <a:headEnd/>
            <a:tailEnd/>
          </a:ln>
        </p:spPr>
      </p:pic>
    </p:spTree>
    <p:extLst>
      <p:ext uri="{BB962C8B-B14F-4D97-AF65-F5344CB8AC3E}">
        <p14:creationId xmlns:p14="http://schemas.microsoft.com/office/powerpoint/2010/main" val="241337801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135172" name="Rectangle 4"/>
          <p:cNvSpPr>
            <a:spLocks noChangeArrowheads="1"/>
          </p:cNvSpPr>
          <p:nvPr/>
        </p:nvSpPr>
        <p:spPr bwMode="auto">
          <a:xfrm>
            <a:off x="3143251" y="4076701"/>
            <a:ext cx="5976937" cy="360363"/>
          </a:xfrm>
          <a:prstGeom prst="rect">
            <a:avLst/>
          </a:prstGeom>
          <a:solidFill>
            <a:srgbClr val="000000"/>
          </a:solidFill>
          <a:ln w="12700">
            <a:noFill/>
            <a:miter lim="800000"/>
            <a:headEnd/>
            <a:tailEnd/>
          </a:ln>
          <a:effectLst/>
        </p:spPr>
        <p:txBody>
          <a:bodyPr wrap="none" anchor="ctr"/>
          <a:lstStyle/>
          <a:p>
            <a:endParaRPr lang="en-US"/>
          </a:p>
        </p:txBody>
      </p:sp>
      <p:sp>
        <p:nvSpPr>
          <p:cNvPr id="135173" name="Rectangle 5"/>
          <p:cNvSpPr>
            <a:spLocks noChangeArrowheads="1"/>
          </p:cNvSpPr>
          <p:nvPr/>
        </p:nvSpPr>
        <p:spPr bwMode="auto">
          <a:xfrm flipH="1">
            <a:off x="3143250" y="4437064"/>
            <a:ext cx="5976938" cy="1656557"/>
          </a:xfrm>
          <a:prstGeom prst="rect">
            <a:avLst/>
          </a:prstGeom>
          <a:solidFill>
            <a:srgbClr val="FF0000"/>
          </a:solidFill>
          <a:ln w="12700">
            <a:solidFill>
              <a:srgbClr val="000000"/>
            </a:solidFill>
            <a:miter lim="800000"/>
            <a:headEnd/>
            <a:tailEnd/>
          </a:ln>
          <a:effectLst/>
        </p:spPr>
        <p:txBody>
          <a:bodyPr wrap="none" anchor="ctr"/>
          <a:lstStyle/>
          <a:p>
            <a:endParaRPr lang="en-US"/>
          </a:p>
        </p:txBody>
      </p:sp>
      <p:sp>
        <p:nvSpPr>
          <p:cNvPr id="135182" name="Rectangle 14"/>
          <p:cNvSpPr>
            <a:spLocks noChangeArrowheads="1"/>
          </p:cNvSpPr>
          <p:nvPr/>
        </p:nvSpPr>
        <p:spPr bwMode="auto">
          <a:xfrm>
            <a:off x="3143251" y="4437064"/>
            <a:ext cx="5976937" cy="720722"/>
          </a:xfrm>
          <a:prstGeom prst="rect">
            <a:avLst/>
          </a:prstGeom>
          <a:gradFill rotWithShape="1">
            <a:gsLst>
              <a:gs pos="0">
                <a:schemeClr val="accent1">
                  <a:gamma/>
                  <a:shade val="0"/>
                  <a:invGamma/>
                </a:schemeClr>
              </a:gs>
              <a:gs pos="50000">
                <a:srgbClr val="FF0000"/>
              </a:gs>
              <a:gs pos="100000">
                <a:schemeClr val="accent1">
                  <a:gamma/>
                  <a:shade val="0"/>
                  <a:invGamma/>
                </a:schemeClr>
              </a:gs>
            </a:gsLst>
            <a:lin ang="5400000" scaled="1"/>
          </a:gradFill>
          <a:ln w="12700">
            <a:noFill/>
            <a:miter lim="800000"/>
            <a:headEnd/>
            <a:tailEnd/>
          </a:ln>
          <a:effectLst/>
        </p:spPr>
        <p:txBody>
          <a:bodyPr wrap="none" anchor="ctr"/>
          <a:lstStyle/>
          <a:p>
            <a:endParaRPr lang="en-US"/>
          </a:p>
        </p:txBody>
      </p:sp>
      <p:sp>
        <p:nvSpPr>
          <p:cNvPr id="135174" name="Rectangle 6"/>
          <p:cNvSpPr>
            <a:spLocks noChangeArrowheads="1"/>
          </p:cNvSpPr>
          <p:nvPr/>
        </p:nvSpPr>
        <p:spPr bwMode="auto">
          <a:xfrm flipH="1">
            <a:off x="3503613" y="4437064"/>
            <a:ext cx="165100" cy="122237"/>
          </a:xfrm>
          <a:prstGeom prst="rect">
            <a:avLst/>
          </a:prstGeom>
          <a:solidFill>
            <a:schemeClr val="bg1"/>
          </a:solidFill>
          <a:ln w="12700">
            <a:noFill/>
            <a:miter lim="800000"/>
            <a:headEnd/>
            <a:tailEnd/>
          </a:ln>
          <a:effectLst/>
        </p:spPr>
        <p:txBody>
          <a:bodyPr wrap="none" anchor="ctr"/>
          <a:lstStyle/>
          <a:p>
            <a:endParaRPr lang="en-US"/>
          </a:p>
        </p:txBody>
      </p:sp>
      <p:sp>
        <p:nvSpPr>
          <p:cNvPr id="135175" name="Rectangle 7"/>
          <p:cNvSpPr>
            <a:spLocks noChangeArrowheads="1"/>
          </p:cNvSpPr>
          <p:nvPr/>
        </p:nvSpPr>
        <p:spPr bwMode="auto">
          <a:xfrm flipH="1">
            <a:off x="4079875" y="4437064"/>
            <a:ext cx="165100" cy="122237"/>
          </a:xfrm>
          <a:prstGeom prst="rect">
            <a:avLst/>
          </a:prstGeom>
          <a:solidFill>
            <a:schemeClr val="bg1"/>
          </a:solidFill>
          <a:ln w="12700">
            <a:noFill/>
            <a:miter lim="800000"/>
            <a:headEnd/>
            <a:tailEnd/>
          </a:ln>
          <a:effectLst/>
        </p:spPr>
        <p:txBody>
          <a:bodyPr wrap="none" anchor="ctr"/>
          <a:lstStyle/>
          <a:p>
            <a:endParaRPr lang="en-US"/>
          </a:p>
        </p:txBody>
      </p:sp>
      <p:sp>
        <p:nvSpPr>
          <p:cNvPr id="135176" name="Rectangle 8"/>
          <p:cNvSpPr>
            <a:spLocks noChangeArrowheads="1"/>
          </p:cNvSpPr>
          <p:nvPr/>
        </p:nvSpPr>
        <p:spPr bwMode="auto">
          <a:xfrm flipH="1">
            <a:off x="5735638" y="4437064"/>
            <a:ext cx="165100" cy="122237"/>
          </a:xfrm>
          <a:prstGeom prst="rect">
            <a:avLst/>
          </a:prstGeom>
          <a:solidFill>
            <a:schemeClr val="bg1"/>
          </a:solidFill>
          <a:ln w="12700">
            <a:noFill/>
            <a:miter lim="800000"/>
            <a:headEnd/>
            <a:tailEnd/>
          </a:ln>
          <a:effectLst/>
        </p:spPr>
        <p:txBody>
          <a:bodyPr wrap="none" anchor="ctr"/>
          <a:lstStyle/>
          <a:p>
            <a:endParaRPr lang="en-US"/>
          </a:p>
        </p:txBody>
      </p:sp>
      <p:sp>
        <p:nvSpPr>
          <p:cNvPr id="135177" name="Rectangle 9"/>
          <p:cNvSpPr>
            <a:spLocks noChangeArrowheads="1"/>
          </p:cNvSpPr>
          <p:nvPr/>
        </p:nvSpPr>
        <p:spPr bwMode="auto">
          <a:xfrm flipH="1">
            <a:off x="7175500" y="4437064"/>
            <a:ext cx="165100" cy="122237"/>
          </a:xfrm>
          <a:prstGeom prst="rect">
            <a:avLst/>
          </a:prstGeom>
          <a:solidFill>
            <a:schemeClr val="bg1"/>
          </a:solidFill>
          <a:ln w="12700">
            <a:noFill/>
            <a:miter lim="800000"/>
            <a:headEnd/>
            <a:tailEnd/>
          </a:ln>
          <a:effectLst/>
        </p:spPr>
        <p:txBody>
          <a:bodyPr wrap="none" anchor="ctr"/>
          <a:lstStyle/>
          <a:p>
            <a:endParaRPr lang="en-US"/>
          </a:p>
        </p:txBody>
      </p:sp>
      <p:sp>
        <p:nvSpPr>
          <p:cNvPr id="135178" name="Rectangle 10"/>
          <p:cNvSpPr>
            <a:spLocks noChangeArrowheads="1"/>
          </p:cNvSpPr>
          <p:nvPr/>
        </p:nvSpPr>
        <p:spPr bwMode="auto">
          <a:xfrm flipH="1">
            <a:off x="4800600" y="4508500"/>
            <a:ext cx="165100" cy="122238"/>
          </a:xfrm>
          <a:prstGeom prst="rect">
            <a:avLst/>
          </a:prstGeom>
          <a:solidFill>
            <a:schemeClr val="bg1"/>
          </a:solidFill>
          <a:ln w="12700">
            <a:noFill/>
            <a:miter lim="800000"/>
            <a:headEnd/>
            <a:tailEnd/>
          </a:ln>
          <a:effectLst/>
        </p:spPr>
        <p:txBody>
          <a:bodyPr wrap="none" anchor="ctr"/>
          <a:lstStyle/>
          <a:p>
            <a:endParaRPr lang="en-US"/>
          </a:p>
        </p:txBody>
      </p:sp>
      <p:sp>
        <p:nvSpPr>
          <p:cNvPr id="135180" name="Rectangle 12"/>
          <p:cNvSpPr>
            <a:spLocks noChangeArrowheads="1"/>
          </p:cNvSpPr>
          <p:nvPr/>
        </p:nvSpPr>
        <p:spPr bwMode="auto">
          <a:xfrm flipH="1">
            <a:off x="7680325" y="4508500"/>
            <a:ext cx="165100" cy="122238"/>
          </a:xfrm>
          <a:prstGeom prst="rect">
            <a:avLst/>
          </a:prstGeom>
          <a:solidFill>
            <a:schemeClr val="bg1"/>
          </a:solidFill>
          <a:ln w="12700">
            <a:noFill/>
            <a:miter lim="800000"/>
            <a:headEnd/>
            <a:tailEnd/>
          </a:ln>
          <a:effectLst/>
        </p:spPr>
        <p:txBody>
          <a:bodyPr wrap="none" anchor="ctr"/>
          <a:lstStyle/>
          <a:p>
            <a:endParaRPr lang="en-US"/>
          </a:p>
        </p:txBody>
      </p:sp>
      <p:sp>
        <p:nvSpPr>
          <p:cNvPr id="135181" name="Rectangle 13"/>
          <p:cNvSpPr>
            <a:spLocks noChangeArrowheads="1"/>
          </p:cNvSpPr>
          <p:nvPr/>
        </p:nvSpPr>
        <p:spPr bwMode="auto">
          <a:xfrm flipH="1">
            <a:off x="6383338" y="4508500"/>
            <a:ext cx="165100" cy="122238"/>
          </a:xfrm>
          <a:prstGeom prst="rect">
            <a:avLst/>
          </a:prstGeom>
          <a:solidFill>
            <a:schemeClr val="bg1"/>
          </a:solidFill>
          <a:ln w="12700">
            <a:noFill/>
            <a:miter lim="800000"/>
            <a:headEnd/>
            <a:tailEnd/>
          </a:ln>
          <a:effectLst/>
        </p:spPr>
        <p:txBody>
          <a:bodyPr wrap="none" anchor="ctr"/>
          <a:lstStyle/>
          <a:p>
            <a:endParaRPr lang="en-US"/>
          </a:p>
        </p:txBody>
      </p:sp>
      <p:sp>
        <p:nvSpPr>
          <p:cNvPr id="135187" name="AutoShape 19"/>
          <p:cNvSpPr>
            <a:spLocks noChangeArrowheads="1"/>
          </p:cNvSpPr>
          <p:nvPr/>
        </p:nvSpPr>
        <p:spPr bwMode="auto">
          <a:xfrm>
            <a:off x="2855914" y="1700214"/>
            <a:ext cx="2592387" cy="1944687"/>
          </a:xfrm>
          <a:prstGeom prst="cloudCallout">
            <a:avLst>
              <a:gd name="adj1" fmla="val -47796"/>
              <a:gd name="adj2" fmla="val -4940"/>
            </a:avLst>
          </a:prstGeom>
          <a:solidFill>
            <a:schemeClr val="folHlink"/>
          </a:solidFill>
          <a:ln w="12700">
            <a:noFill/>
            <a:round/>
            <a:headEnd/>
            <a:tailEnd/>
          </a:ln>
          <a:effectLst/>
        </p:spPr>
        <p:txBody>
          <a:bodyPr/>
          <a:lstStyle/>
          <a:p>
            <a:pPr algn="ctr">
              <a:lnSpc>
                <a:spcPct val="90000"/>
              </a:lnSpc>
              <a:spcBef>
                <a:spcPct val="10000"/>
              </a:spcBef>
              <a:spcAft>
                <a:spcPct val="10000"/>
              </a:spcAft>
              <a:buClr>
                <a:srgbClr val="FF1C1C"/>
              </a:buClr>
              <a:buFontTx/>
              <a:buBlip>
                <a:blip r:embed="rId3"/>
              </a:buBlip>
            </a:pPr>
            <a:r>
              <a:rPr lang="en-GB" sz="2000" dirty="0">
                <a:solidFill>
                  <a:schemeClr val="bg2"/>
                </a:solidFill>
              </a:rPr>
              <a:t>PH</a:t>
            </a:r>
            <a:r>
              <a:rPr lang="en-GB" sz="2000" baseline="-25000" dirty="0">
                <a:solidFill>
                  <a:schemeClr val="bg2"/>
                </a:solidFill>
              </a:rPr>
              <a:t>3</a:t>
            </a:r>
          </a:p>
        </p:txBody>
      </p:sp>
      <p:sp>
        <p:nvSpPr>
          <p:cNvPr id="135188" name="AutoShape 20"/>
          <p:cNvSpPr>
            <a:spLocks noChangeArrowheads="1"/>
          </p:cNvSpPr>
          <p:nvPr/>
        </p:nvSpPr>
        <p:spPr bwMode="auto">
          <a:xfrm>
            <a:off x="6527800" y="1628775"/>
            <a:ext cx="2592388" cy="1944688"/>
          </a:xfrm>
          <a:prstGeom prst="cloudCallout">
            <a:avLst>
              <a:gd name="adj1" fmla="val -47796"/>
              <a:gd name="adj2" fmla="val -4940"/>
            </a:avLst>
          </a:prstGeom>
          <a:solidFill>
            <a:schemeClr val="folHlink"/>
          </a:solidFill>
          <a:ln w="12700">
            <a:noFill/>
            <a:round/>
            <a:headEnd/>
            <a:tailEnd/>
          </a:ln>
          <a:effectLst/>
        </p:spPr>
        <p:txBody>
          <a:bodyPr/>
          <a:lstStyle/>
          <a:p>
            <a:pPr algn="ctr">
              <a:lnSpc>
                <a:spcPct val="90000"/>
              </a:lnSpc>
              <a:spcBef>
                <a:spcPct val="10000"/>
              </a:spcBef>
              <a:spcAft>
                <a:spcPct val="10000"/>
              </a:spcAft>
              <a:buClr>
                <a:srgbClr val="FF1C1C"/>
              </a:buClr>
              <a:buFontTx/>
              <a:buBlip>
                <a:blip r:embed="rId3"/>
              </a:buBlip>
            </a:pPr>
            <a:r>
              <a:rPr lang="en-GB" sz="2000" dirty="0">
                <a:solidFill>
                  <a:schemeClr val="bg2"/>
                </a:solidFill>
              </a:rPr>
              <a:t>PH</a:t>
            </a:r>
            <a:r>
              <a:rPr lang="en-GB" sz="2000" baseline="-25000" dirty="0">
                <a:solidFill>
                  <a:schemeClr val="bg2"/>
                </a:solidFill>
              </a:rPr>
              <a:t>3</a:t>
            </a:r>
          </a:p>
          <a:p>
            <a:pPr algn="ctr">
              <a:lnSpc>
                <a:spcPct val="90000"/>
              </a:lnSpc>
              <a:spcBef>
                <a:spcPct val="10000"/>
              </a:spcBef>
              <a:spcAft>
                <a:spcPct val="10000"/>
              </a:spcAft>
              <a:buClr>
                <a:srgbClr val="FF1C1C"/>
              </a:buClr>
              <a:buFontTx/>
              <a:buBlip>
                <a:blip r:embed="rId3"/>
              </a:buBlip>
            </a:pPr>
            <a:endParaRPr lang="en-GB" sz="2000" dirty="0"/>
          </a:p>
        </p:txBody>
      </p:sp>
      <p:sp>
        <p:nvSpPr>
          <p:cNvPr id="3" name="Title 2"/>
          <p:cNvSpPr>
            <a:spLocks noGrp="1"/>
          </p:cNvSpPr>
          <p:nvPr>
            <p:ph type="title"/>
          </p:nvPr>
        </p:nvSpPr>
        <p:spPr>
          <a:xfrm>
            <a:off x="1579608" y="133247"/>
            <a:ext cx="9896383" cy="1400530"/>
          </a:xfrm>
        </p:spPr>
        <p:txBody>
          <a:bodyPr/>
          <a:lstStyle/>
          <a:p>
            <a:r>
              <a:rPr lang="en-GB" sz="3600" dirty="0"/>
              <a:t>How does the reaction proceed?</a:t>
            </a:r>
            <a:br>
              <a:rPr lang="en-GB" sz="3600" dirty="0"/>
            </a:br>
            <a:r>
              <a:rPr lang="en-GB" sz="3600" dirty="0"/>
              <a:t>What are the implications for Ignition?</a:t>
            </a:r>
          </a:p>
        </p:txBody>
      </p:sp>
    </p:spTree>
    <p:extLst>
      <p:ext uri="{BB962C8B-B14F-4D97-AF65-F5344CB8AC3E}">
        <p14:creationId xmlns:p14="http://schemas.microsoft.com/office/powerpoint/2010/main" val="342092677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517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3517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9" presetClass="entr" presetSubtype="0" fill="hold" grpId="0" nodeType="clickEffect">
                                  <p:stCondLst>
                                    <p:cond delay="0"/>
                                  </p:stCondLst>
                                  <p:childTnLst>
                                    <p:set>
                                      <p:cBhvr>
                                        <p:cTn id="14" dur="1" fill="hold">
                                          <p:stCondLst>
                                            <p:cond delay="0"/>
                                          </p:stCondLst>
                                        </p:cTn>
                                        <p:tgtEl>
                                          <p:spTgt spid="135187"/>
                                        </p:tgtEl>
                                        <p:attrNameLst>
                                          <p:attrName>style.visibility</p:attrName>
                                        </p:attrNameLst>
                                      </p:cBhvr>
                                      <p:to>
                                        <p:strVal val="visible"/>
                                      </p:to>
                                    </p:set>
                                    <p:animEffect transition="in" filter="dissolve">
                                      <p:cBhvr>
                                        <p:cTn id="15" dur="5000"/>
                                        <p:tgtEl>
                                          <p:spTgt spid="135187"/>
                                        </p:tgtEl>
                                      </p:cBhvr>
                                    </p:animEffect>
                                  </p:childTnLst>
                                </p:cTn>
                              </p:par>
                            </p:childTnLst>
                          </p:cTn>
                        </p:par>
                      </p:childTnLst>
                    </p:cTn>
                  </p:par>
                  <p:par>
                    <p:cTn id="16" fill="hold">
                      <p:stCondLst>
                        <p:cond delay="indefinite"/>
                      </p:stCondLst>
                      <p:childTnLst>
                        <p:par>
                          <p:cTn id="17" fill="hold">
                            <p:stCondLst>
                              <p:cond delay="0"/>
                            </p:stCondLst>
                            <p:childTnLst>
                              <p:par>
                                <p:cTn id="18" presetID="9" presetClass="entr" presetSubtype="0" fill="hold" grpId="0" nodeType="clickEffect">
                                  <p:stCondLst>
                                    <p:cond delay="0"/>
                                  </p:stCondLst>
                                  <p:childTnLst>
                                    <p:set>
                                      <p:cBhvr>
                                        <p:cTn id="19" dur="1" fill="hold">
                                          <p:stCondLst>
                                            <p:cond delay="0"/>
                                          </p:stCondLst>
                                        </p:cTn>
                                        <p:tgtEl>
                                          <p:spTgt spid="135188"/>
                                        </p:tgtEl>
                                        <p:attrNameLst>
                                          <p:attrName>style.visibility</p:attrName>
                                        </p:attrNameLst>
                                      </p:cBhvr>
                                      <p:to>
                                        <p:strVal val="visible"/>
                                      </p:to>
                                    </p:set>
                                    <p:animEffect transition="in" filter="dissolve">
                                      <p:cBhvr>
                                        <p:cTn id="20" dur="5000"/>
                                        <p:tgtEl>
                                          <p:spTgt spid="135188"/>
                                        </p:tgtEl>
                                      </p:cBhvr>
                                    </p:animEffect>
                                  </p:childTnLst>
                                </p:cTn>
                              </p:par>
                            </p:childTnLst>
                          </p:cTn>
                        </p:par>
                      </p:childTnLst>
                    </p:cTn>
                  </p:par>
                  <p:par>
                    <p:cTn id="21" fill="hold">
                      <p:stCondLst>
                        <p:cond delay="indefinite"/>
                      </p:stCondLst>
                      <p:childTnLst>
                        <p:par>
                          <p:cTn id="22" fill="hold">
                            <p:stCondLst>
                              <p:cond delay="0"/>
                            </p:stCondLst>
                            <p:childTnLst>
                              <p:par>
                                <p:cTn id="23" presetID="1" presetClass="entr" presetSubtype="0" fill="hold" grpId="0" nodeType="clickEffect">
                                  <p:stCondLst>
                                    <p:cond delay="0"/>
                                  </p:stCondLst>
                                  <p:childTnLst>
                                    <p:set>
                                      <p:cBhvr>
                                        <p:cTn id="24" dur="1" fill="hold">
                                          <p:stCondLst>
                                            <p:cond delay="0"/>
                                          </p:stCondLst>
                                        </p:cTn>
                                        <p:tgtEl>
                                          <p:spTgt spid="135174"/>
                                        </p:tgtEl>
                                        <p:attrNameLst>
                                          <p:attrName>style.visibility</p:attrName>
                                        </p:attrNameLst>
                                      </p:cBhvr>
                                      <p:to>
                                        <p:strVal val="visible"/>
                                      </p:to>
                                    </p:set>
                                  </p:childTnLst>
                                </p:cTn>
                              </p:par>
                            </p:childTnLst>
                          </p:cTn>
                        </p:par>
                      </p:childTnLst>
                    </p:cTn>
                  </p:par>
                  <p:par>
                    <p:cTn id="25" fill="hold">
                      <p:stCondLst>
                        <p:cond delay="indefinite"/>
                      </p:stCondLst>
                      <p:childTnLst>
                        <p:par>
                          <p:cTn id="26" fill="hold">
                            <p:stCondLst>
                              <p:cond delay="0"/>
                            </p:stCondLst>
                            <p:childTnLst>
                              <p:par>
                                <p:cTn id="27" presetID="9" presetClass="entr" presetSubtype="0" fill="hold" grpId="1" nodeType="clickEffect">
                                  <p:stCondLst>
                                    <p:cond delay="0"/>
                                  </p:stCondLst>
                                  <p:childTnLst>
                                    <p:set>
                                      <p:cBhvr>
                                        <p:cTn id="28" dur="1" fill="hold">
                                          <p:stCondLst>
                                            <p:cond delay="0"/>
                                          </p:stCondLst>
                                        </p:cTn>
                                        <p:tgtEl>
                                          <p:spTgt spid="135174"/>
                                        </p:tgtEl>
                                        <p:attrNameLst>
                                          <p:attrName>style.visibility</p:attrName>
                                        </p:attrNameLst>
                                      </p:cBhvr>
                                      <p:to>
                                        <p:strVal val="visible"/>
                                      </p:to>
                                    </p:set>
                                    <p:animEffect transition="in" filter="dissolve">
                                      <p:cBhvr>
                                        <p:cTn id="29" dur="2000"/>
                                        <p:tgtEl>
                                          <p:spTgt spid="135174"/>
                                        </p:tgtEl>
                                      </p:cBhvr>
                                    </p:animEffect>
                                  </p:childTnLst>
                                </p:cTn>
                              </p:par>
                            </p:childTnLst>
                          </p:cTn>
                        </p:par>
                      </p:childTnLst>
                    </p:cTn>
                  </p:par>
                  <p:par>
                    <p:cTn id="30" fill="hold">
                      <p:stCondLst>
                        <p:cond delay="indefinite"/>
                      </p:stCondLst>
                      <p:childTnLst>
                        <p:par>
                          <p:cTn id="31" fill="hold">
                            <p:stCondLst>
                              <p:cond delay="0"/>
                            </p:stCondLst>
                            <p:childTnLst>
                              <p:par>
                                <p:cTn id="32" presetID="9" presetClass="entr" presetSubtype="0" fill="hold" grpId="0" nodeType="clickEffect">
                                  <p:stCondLst>
                                    <p:cond delay="0"/>
                                  </p:stCondLst>
                                  <p:childTnLst>
                                    <p:set>
                                      <p:cBhvr>
                                        <p:cTn id="33" dur="1" fill="hold">
                                          <p:stCondLst>
                                            <p:cond delay="0"/>
                                          </p:stCondLst>
                                        </p:cTn>
                                        <p:tgtEl>
                                          <p:spTgt spid="135175"/>
                                        </p:tgtEl>
                                        <p:attrNameLst>
                                          <p:attrName>style.visibility</p:attrName>
                                        </p:attrNameLst>
                                      </p:cBhvr>
                                      <p:to>
                                        <p:strVal val="visible"/>
                                      </p:to>
                                    </p:set>
                                    <p:animEffect transition="in" filter="dissolve">
                                      <p:cBhvr>
                                        <p:cTn id="34" dur="2000"/>
                                        <p:tgtEl>
                                          <p:spTgt spid="135175"/>
                                        </p:tgtEl>
                                      </p:cBhvr>
                                    </p:animEffect>
                                  </p:childTnLst>
                                </p:cTn>
                              </p:par>
                            </p:childTnLst>
                          </p:cTn>
                        </p:par>
                      </p:childTnLst>
                    </p:cTn>
                  </p:par>
                  <p:par>
                    <p:cTn id="35" fill="hold">
                      <p:stCondLst>
                        <p:cond delay="indefinite"/>
                      </p:stCondLst>
                      <p:childTnLst>
                        <p:par>
                          <p:cTn id="36" fill="hold">
                            <p:stCondLst>
                              <p:cond delay="0"/>
                            </p:stCondLst>
                            <p:childTnLst>
                              <p:par>
                                <p:cTn id="37" presetID="9" presetClass="entr" presetSubtype="0" fill="hold" grpId="0" nodeType="clickEffect">
                                  <p:stCondLst>
                                    <p:cond delay="0"/>
                                  </p:stCondLst>
                                  <p:childTnLst>
                                    <p:set>
                                      <p:cBhvr>
                                        <p:cTn id="38" dur="1" fill="hold">
                                          <p:stCondLst>
                                            <p:cond delay="0"/>
                                          </p:stCondLst>
                                        </p:cTn>
                                        <p:tgtEl>
                                          <p:spTgt spid="135181"/>
                                        </p:tgtEl>
                                        <p:attrNameLst>
                                          <p:attrName>style.visibility</p:attrName>
                                        </p:attrNameLst>
                                      </p:cBhvr>
                                      <p:to>
                                        <p:strVal val="visible"/>
                                      </p:to>
                                    </p:set>
                                    <p:animEffect transition="in" filter="dissolve">
                                      <p:cBhvr>
                                        <p:cTn id="39" dur="2000"/>
                                        <p:tgtEl>
                                          <p:spTgt spid="135181"/>
                                        </p:tgtEl>
                                      </p:cBhvr>
                                    </p:animEffect>
                                  </p:childTnLst>
                                </p:cTn>
                              </p:par>
                            </p:childTnLst>
                          </p:cTn>
                        </p:par>
                      </p:childTnLst>
                    </p:cTn>
                  </p:par>
                  <p:par>
                    <p:cTn id="40" fill="hold">
                      <p:stCondLst>
                        <p:cond delay="indefinite"/>
                      </p:stCondLst>
                      <p:childTnLst>
                        <p:par>
                          <p:cTn id="41" fill="hold">
                            <p:stCondLst>
                              <p:cond delay="0"/>
                            </p:stCondLst>
                            <p:childTnLst>
                              <p:par>
                                <p:cTn id="42" presetID="9" presetClass="entr" presetSubtype="0" fill="hold" grpId="0" nodeType="clickEffect">
                                  <p:stCondLst>
                                    <p:cond delay="0"/>
                                  </p:stCondLst>
                                  <p:childTnLst>
                                    <p:set>
                                      <p:cBhvr>
                                        <p:cTn id="43" dur="1" fill="hold">
                                          <p:stCondLst>
                                            <p:cond delay="0"/>
                                          </p:stCondLst>
                                        </p:cTn>
                                        <p:tgtEl>
                                          <p:spTgt spid="135177"/>
                                        </p:tgtEl>
                                        <p:attrNameLst>
                                          <p:attrName>style.visibility</p:attrName>
                                        </p:attrNameLst>
                                      </p:cBhvr>
                                      <p:to>
                                        <p:strVal val="visible"/>
                                      </p:to>
                                    </p:set>
                                    <p:animEffect transition="in" filter="dissolve">
                                      <p:cBhvr>
                                        <p:cTn id="44" dur="2000"/>
                                        <p:tgtEl>
                                          <p:spTgt spid="135177"/>
                                        </p:tgtEl>
                                      </p:cBhvr>
                                    </p:animEffect>
                                  </p:childTnLst>
                                </p:cTn>
                              </p:par>
                            </p:childTnLst>
                          </p:cTn>
                        </p:par>
                      </p:childTnLst>
                    </p:cTn>
                  </p:par>
                  <p:par>
                    <p:cTn id="45" fill="hold">
                      <p:stCondLst>
                        <p:cond delay="indefinite"/>
                      </p:stCondLst>
                      <p:childTnLst>
                        <p:par>
                          <p:cTn id="46" fill="hold">
                            <p:stCondLst>
                              <p:cond delay="0"/>
                            </p:stCondLst>
                            <p:childTnLst>
                              <p:par>
                                <p:cTn id="47" presetID="9" presetClass="entr" presetSubtype="0" fill="hold" grpId="0" nodeType="clickEffect">
                                  <p:stCondLst>
                                    <p:cond delay="0"/>
                                  </p:stCondLst>
                                  <p:childTnLst>
                                    <p:set>
                                      <p:cBhvr>
                                        <p:cTn id="48" dur="1" fill="hold">
                                          <p:stCondLst>
                                            <p:cond delay="0"/>
                                          </p:stCondLst>
                                        </p:cTn>
                                        <p:tgtEl>
                                          <p:spTgt spid="135178"/>
                                        </p:tgtEl>
                                        <p:attrNameLst>
                                          <p:attrName>style.visibility</p:attrName>
                                        </p:attrNameLst>
                                      </p:cBhvr>
                                      <p:to>
                                        <p:strVal val="visible"/>
                                      </p:to>
                                    </p:set>
                                    <p:animEffect transition="in" filter="dissolve">
                                      <p:cBhvr>
                                        <p:cTn id="49" dur="2000"/>
                                        <p:tgtEl>
                                          <p:spTgt spid="135178"/>
                                        </p:tgtEl>
                                      </p:cBhvr>
                                    </p:animEffect>
                                  </p:childTnLst>
                                </p:cTn>
                              </p:par>
                            </p:childTnLst>
                          </p:cTn>
                        </p:par>
                      </p:childTnLst>
                    </p:cTn>
                  </p:par>
                  <p:par>
                    <p:cTn id="50" fill="hold">
                      <p:stCondLst>
                        <p:cond delay="indefinite"/>
                      </p:stCondLst>
                      <p:childTnLst>
                        <p:par>
                          <p:cTn id="51" fill="hold">
                            <p:stCondLst>
                              <p:cond delay="0"/>
                            </p:stCondLst>
                            <p:childTnLst>
                              <p:par>
                                <p:cTn id="52" presetID="9" presetClass="entr" presetSubtype="0" fill="hold" grpId="0" nodeType="clickEffect">
                                  <p:stCondLst>
                                    <p:cond delay="0"/>
                                  </p:stCondLst>
                                  <p:childTnLst>
                                    <p:set>
                                      <p:cBhvr>
                                        <p:cTn id="53" dur="1" fill="hold">
                                          <p:stCondLst>
                                            <p:cond delay="0"/>
                                          </p:stCondLst>
                                        </p:cTn>
                                        <p:tgtEl>
                                          <p:spTgt spid="135180"/>
                                        </p:tgtEl>
                                        <p:attrNameLst>
                                          <p:attrName>style.visibility</p:attrName>
                                        </p:attrNameLst>
                                      </p:cBhvr>
                                      <p:to>
                                        <p:strVal val="visible"/>
                                      </p:to>
                                    </p:set>
                                    <p:animEffect transition="in" filter="dissolve">
                                      <p:cBhvr>
                                        <p:cTn id="54" dur="2000"/>
                                        <p:tgtEl>
                                          <p:spTgt spid="135180"/>
                                        </p:tgtEl>
                                      </p:cBhvr>
                                    </p:animEffect>
                                  </p:childTnLst>
                                </p:cTn>
                              </p:par>
                            </p:childTnLst>
                          </p:cTn>
                        </p:par>
                      </p:childTnLst>
                    </p:cTn>
                  </p:par>
                  <p:par>
                    <p:cTn id="55" fill="hold">
                      <p:stCondLst>
                        <p:cond delay="indefinite"/>
                      </p:stCondLst>
                      <p:childTnLst>
                        <p:par>
                          <p:cTn id="56" fill="hold">
                            <p:stCondLst>
                              <p:cond delay="0"/>
                            </p:stCondLst>
                            <p:childTnLst>
                              <p:par>
                                <p:cTn id="57" presetID="9" presetClass="entr" presetSubtype="0" fill="hold" grpId="0" nodeType="clickEffect">
                                  <p:stCondLst>
                                    <p:cond delay="0"/>
                                  </p:stCondLst>
                                  <p:childTnLst>
                                    <p:set>
                                      <p:cBhvr>
                                        <p:cTn id="58" dur="1" fill="hold">
                                          <p:stCondLst>
                                            <p:cond delay="0"/>
                                          </p:stCondLst>
                                        </p:cTn>
                                        <p:tgtEl>
                                          <p:spTgt spid="135176"/>
                                        </p:tgtEl>
                                        <p:attrNameLst>
                                          <p:attrName>style.visibility</p:attrName>
                                        </p:attrNameLst>
                                      </p:cBhvr>
                                      <p:to>
                                        <p:strVal val="visible"/>
                                      </p:to>
                                    </p:set>
                                    <p:animEffect transition="in" filter="dissolve">
                                      <p:cBhvr>
                                        <p:cTn id="59" dur="2000"/>
                                        <p:tgtEl>
                                          <p:spTgt spid="135176"/>
                                        </p:tgtEl>
                                      </p:cBhvr>
                                    </p:animEffect>
                                  </p:childTnLst>
                                </p:cTn>
                              </p:par>
                            </p:childTnLst>
                          </p:cTn>
                        </p:par>
                      </p:childTnLst>
                    </p:cTn>
                  </p:par>
                  <p:par>
                    <p:cTn id="60" fill="hold">
                      <p:stCondLst>
                        <p:cond delay="indefinite"/>
                      </p:stCondLst>
                      <p:childTnLst>
                        <p:par>
                          <p:cTn id="61" fill="hold">
                            <p:stCondLst>
                              <p:cond delay="0"/>
                            </p:stCondLst>
                            <p:childTnLst>
                              <p:par>
                                <p:cTn id="62" presetID="9" presetClass="entr" presetSubtype="0" fill="hold" grpId="0" nodeType="clickEffect">
                                  <p:stCondLst>
                                    <p:cond delay="0"/>
                                  </p:stCondLst>
                                  <p:childTnLst>
                                    <p:set>
                                      <p:cBhvr>
                                        <p:cTn id="63" dur="1" fill="hold">
                                          <p:stCondLst>
                                            <p:cond delay="0"/>
                                          </p:stCondLst>
                                        </p:cTn>
                                        <p:tgtEl>
                                          <p:spTgt spid="135182"/>
                                        </p:tgtEl>
                                        <p:attrNameLst>
                                          <p:attrName>style.visibility</p:attrName>
                                        </p:attrNameLst>
                                      </p:cBhvr>
                                      <p:to>
                                        <p:strVal val="visible"/>
                                      </p:to>
                                    </p:set>
                                    <p:animEffect transition="in" filter="dissolve">
                                      <p:cBhvr>
                                        <p:cTn id="64" dur="5000"/>
                                        <p:tgtEl>
                                          <p:spTgt spid="13518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5172" grpId="0" animBg="1"/>
      <p:bldP spid="135173" grpId="0" animBg="1"/>
      <p:bldP spid="135182" grpId="0" animBg="1"/>
      <p:bldP spid="135174" grpId="0" animBg="1"/>
      <p:bldP spid="135174" grpId="1" animBg="1"/>
      <p:bldP spid="135175" grpId="0" animBg="1"/>
      <p:bldP spid="135176" grpId="0" animBg="1"/>
      <p:bldP spid="135177" grpId="0" animBg="1"/>
      <p:bldP spid="135178" grpId="0" animBg="1"/>
      <p:bldP spid="135180" grpId="0" animBg="1"/>
      <p:bldP spid="135181" grpId="0" animBg="1"/>
      <p:bldP spid="135187" grpId="0" animBg="1"/>
      <p:bldP spid="135188" grpId="0" animBg="1"/>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19308" y="-8757"/>
            <a:ext cx="11353384" cy="1400530"/>
          </a:xfrm>
        </p:spPr>
        <p:txBody>
          <a:bodyPr/>
          <a:lstStyle/>
          <a:p>
            <a:r>
              <a:rPr lang="en-GB" dirty="0"/>
              <a:t>Reaction of binders with Water,</a:t>
            </a:r>
            <a:br>
              <a:rPr lang="en-GB" dirty="0"/>
            </a:br>
            <a:r>
              <a:rPr lang="en-GB" dirty="0"/>
              <a:t>HTPE Story.</a:t>
            </a:r>
          </a:p>
        </p:txBody>
      </p:sp>
      <p:sp>
        <p:nvSpPr>
          <p:cNvPr id="3" name="Content Placeholder 2"/>
          <p:cNvSpPr>
            <a:spLocks noGrp="1"/>
          </p:cNvSpPr>
          <p:nvPr>
            <p:ph idx="1"/>
          </p:nvPr>
        </p:nvSpPr>
        <p:spPr>
          <a:xfrm>
            <a:off x="388096" y="2855831"/>
            <a:ext cx="10859873" cy="3310661"/>
          </a:xfrm>
        </p:spPr>
        <p:txBody>
          <a:bodyPr>
            <a:normAutofit fontScale="92500" lnSpcReduction="10000"/>
          </a:bodyPr>
          <a:lstStyle/>
          <a:p>
            <a:r>
              <a:rPr lang="pt-BR" cap="none" dirty="0"/>
              <a:t>this </a:t>
            </a:r>
            <a:r>
              <a:rPr lang="pt-BR" cap="none" dirty="0" err="1"/>
              <a:t>is</a:t>
            </a:r>
            <a:r>
              <a:rPr lang="pt-BR" cap="none" dirty="0"/>
              <a:t> </a:t>
            </a:r>
            <a:r>
              <a:rPr lang="pt-BR" cap="none" dirty="0" err="1"/>
              <a:t>the</a:t>
            </a:r>
            <a:r>
              <a:rPr lang="pt-BR" cap="none" dirty="0"/>
              <a:t> </a:t>
            </a:r>
            <a:r>
              <a:rPr lang="pt-BR" cap="none" dirty="0" err="1"/>
              <a:t>basis</a:t>
            </a:r>
            <a:r>
              <a:rPr lang="pt-BR" cap="none" dirty="0"/>
              <a:t> </a:t>
            </a:r>
            <a:r>
              <a:rPr lang="pt-BR" cap="none" dirty="0" err="1"/>
              <a:t>of</a:t>
            </a:r>
            <a:r>
              <a:rPr lang="pt-BR" cap="none" dirty="0"/>
              <a:t> </a:t>
            </a:r>
            <a:r>
              <a:rPr lang="pt-BR" cap="none" dirty="0" err="1"/>
              <a:t>the</a:t>
            </a:r>
            <a:r>
              <a:rPr lang="pt-BR" cap="none" dirty="0"/>
              <a:t> HTPB / HTPE </a:t>
            </a:r>
            <a:r>
              <a:rPr lang="pt-BR" cap="none" dirty="0" err="1"/>
              <a:t>polymerisation</a:t>
            </a:r>
            <a:r>
              <a:rPr lang="pt-BR" cap="none" dirty="0"/>
              <a:t> </a:t>
            </a:r>
            <a:r>
              <a:rPr lang="pt-BR" cap="none" dirty="0" err="1"/>
              <a:t>reaction</a:t>
            </a:r>
            <a:r>
              <a:rPr lang="pt-BR" cap="none" dirty="0"/>
              <a:t>. </a:t>
            </a:r>
          </a:p>
          <a:p>
            <a:r>
              <a:rPr lang="pt-BR" cap="none" dirty="0" err="1"/>
              <a:t>but</a:t>
            </a:r>
            <a:r>
              <a:rPr lang="pt-BR" cap="none" dirty="0"/>
              <a:t> .........similar </a:t>
            </a:r>
            <a:r>
              <a:rPr lang="pt-BR" cap="none" dirty="0" err="1"/>
              <a:t>chemicals</a:t>
            </a:r>
            <a:r>
              <a:rPr lang="pt-BR" cap="none" dirty="0"/>
              <a:t> </a:t>
            </a:r>
            <a:r>
              <a:rPr lang="pt-BR" cap="none" dirty="0" err="1"/>
              <a:t>have</a:t>
            </a:r>
            <a:r>
              <a:rPr lang="pt-BR" cap="none" dirty="0"/>
              <a:t> </a:t>
            </a:r>
            <a:r>
              <a:rPr lang="pt-BR" cap="none" dirty="0" err="1"/>
              <a:t>been</a:t>
            </a:r>
            <a:r>
              <a:rPr lang="pt-BR" cap="none" dirty="0"/>
              <a:t> </a:t>
            </a:r>
            <a:r>
              <a:rPr lang="pt-BR" cap="none" dirty="0" err="1"/>
              <a:t>used</a:t>
            </a:r>
            <a:r>
              <a:rPr lang="pt-BR" cap="none" dirty="0"/>
              <a:t> to </a:t>
            </a:r>
            <a:r>
              <a:rPr lang="pt-BR" cap="none" dirty="0" err="1"/>
              <a:t>produce</a:t>
            </a:r>
            <a:r>
              <a:rPr lang="pt-BR" cap="none" dirty="0"/>
              <a:t> </a:t>
            </a:r>
            <a:r>
              <a:rPr lang="pt-BR" cap="none" dirty="0" err="1"/>
              <a:t>foams</a:t>
            </a:r>
            <a:endParaRPr lang="pt-BR" cap="none" dirty="0"/>
          </a:p>
          <a:p>
            <a:r>
              <a:rPr lang="en-GB" cap="none" dirty="0"/>
              <a:t>foamed polyurethanes (from </a:t>
            </a:r>
            <a:r>
              <a:rPr lang="en-GB" cap="none" dirty="0">
                <a:hlinkClick r:id="rId3"/>
              </a:rPr>
              <a:t>www.essentialchemicalindustry.org</a:t>
            </a:r>
            <a:r>
              <a:rPr lang="en-GB" cap="none" dirty="0"/>
              <a:t> )</a:t>
            </a:r>
          </a:p>
          <a:p>
            <a:pPr lvl="1"/>
            <a:r>
              <a:rPr lang="en-GB" cap="none" dirty="0"/>
              <a:t>“When the two liquids react, a solid polymer is formed. The polymer may be elastic or rigid.  However, it may also contain bubbles of gas so that it is cellular - a foam.”</a:t>
            </a:r>
          </a:p>
          <a:p>
            <a:pPr lvl="1"/>
            <a:r>
              <a:rPr lang="en-GB" cap="none" dirty="0"/>
              <a:t>when producing a foamed polyurethane, there is a gas generated inside the reacting liquid mixture (chemical blowing adds water to the polyol which reacts with some of the </a:t>
            </a:r>
            <a:r>
              <a:rPr lang="en-GB" cap="none" dirty="0" err="1"/>
              <a:t>polyisocyanate</a:t>
            </a:r>
            <a:r>
              <a:rPr lang="en-GB" cap="none" dirty="0"/>
              <a:t> to create carbon dioxide…….and hence bubbles)</a:t>
            </a:r>
          </a:p>
          <a:p>
            <a:pPr lvl="1"/>
            <a:r>
              <a:rPr lang="en-GB" cap="none" dirty="0"/>
              <a:t>great when you’re making a foam, not when you’re filling a shell.</a:t>
            </a:r>
          </a:p>
          <a:p>
            <a:pPr marL="0" indent="0">
              <a:buNone/>
            </a:pPr>
            <a:endParaRPr lang="en-GB" dirty="0"/>
          </a:p>
          <a:p>
            <a:pPr lvl="1"/>
            <a:endParaRPr lang="en-GB" dirty="0"/>
          </a:p>
          <a:p>
            <a:pPr marL="457200" lvl="1" indent="0">
              <a:buNone/>
            </a:pPr>
            <a:endParaRPr lang="en-GB" dirty="0"/>
          </a:p>
          <a:p>
            <a:endParaRPr lang="en-GB" dirty="0"/>
          </a:p>
          <a:p>
            <a:endParaRPr lang="pt-BR" dirty="0"/>
          </a:p>
          <a:p>
            <a:endParaRPr lang="pt-BR" dirty="0"/>
          </a:p>
          <a:p>
            <a:endParaRPr lang="en-GB" dirty="0"/>
          </a:p>
        </p:txBody>
      </p:sp>
      <p:pic>
        <p:nvPicPr>
          <p:cNvPr id="4098" name="Picture 2" descr="https://polymerdatabase.com/img/Urethane.png"/>
          <p:cNvPicPr>
            <a:picLocks noChangeAspect="1" noChangeArrowheads="1"/>
          </p:cNvPicPr>
          <p:nvPr/>
        </p:nvPicPr>
        <p:blipFill rotWithShape="1">
          <a:blip r:embed="rId4">
            <a:extLst>
              <a:ext uri="{28A0092B-C50C-407E-A947-70E740481C1C}">
                <a14:useLocalDpi xmlns:a14="http://schemas.microsoft.com/office/drawing/2010/main" val="0"/>
              </a:ext>
            </a:extLst>
          </a:blip>
          <a:srcRect t="17880" b="17000"/>
          <a:stretch/>
        </p:blipFill>
        <p:spPr bwMode="auto">
          <a:xfrm>
            <a:off x="737938" y="1391773"/>
            <a:ext cx="9817768" cy="1266457"/>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descr="Screen Clipping"/>
          <p:cNvPicPr>
            <a:picLocks noChangeAspect="1"/>
          </p:cNvPicPr>
          <p:nvPr/>
        </p:nvPicPr>
        <p:blipFill>
          <a:blip r:embed="rId5">
            <a:extLst>
              <a:ext uri="{28A0092B-C50C-407E-A947-70E740481C1C}">
                <a14:useLocalDpi xmlns:a14="http://schemas.microsoft.com/office/drawing/2010/main" val="0"/>
              </a:ext>
            </a:extLst>
          </a:blip>
          <a:stretch>
            <a:fillRect/>
          </a:stretch>
        </p:blipFill>
        <p:spPr>
          <a:xfrm>
            <a:off x="1209574" y="6166492"/>
            <a:ext cx="6377483" cy="436183"/>
          </a:xfrm>
          <a:prstGeom prst="rect">
            <a:avLst/>
          </a:prstGeom>
        </p:spPr>
      </p:pic>
    </p:spTree>
    <p:extLst>
      <p:ext uri="{BB962C8B-B14F-4D97-AF65-F5344CB8AC3E}">
        <p14:creationId xmlns:p14="http://schemas.microsoft.com/office/powerpoint/2010/main" val="361978176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76873D-EACF-4611-B088-E39E5F2B1F6A}"/>
              </a:ext>
            </a:extLst>
          </p:cNvPr>
          <p:cNvSpPr>
            <a:spLocks noGrp="1"/>
          </p:cNvSpPr>
          <p:nvPr>
            <p:ph type="title"/>
          </p:nvPr>
        </p:nvSpPr>
        <p:spPr>
          <a:xfrm>
            <a:off x="913776" y="1"/>
            <a:ext cx="10364451" cy="930442"/>
          </a:xfrm>
        </p:spPr>
        <p:txBody>
          <a:bodyPr/>
          <a:lstStyle/>
          <a:p>
            <a:r>
              <a:rPr lang="en-GB" dirty="0"/>
              <a:t>Students’ activity</a:t>
            </a:r>
          </a:p>
        </p:txBody>
      </p:sp>
      <p:sp>
        <p:nvSpPr>
          <p:cNvPr id="3" name="Content Placeholder 2">
            <a:extLst>
              <a:ext uri="{FF2B5EF4-FFF2-40B4-BE49-F238E27FC236}">
                <a16:creationId xmlns:a16="http://schemas.microsoft.com/office/drawing/2014/main" id="{CB3E8161-2E01-49EC-A4CF-23D58BB3D659}"/>
              </a:ext>
            </a:extLst>
          </p:cNvPr>
          <p:cNvSpPr>
            <a:spLocks noGrp="1"/>
          </p:cNvSpPr>
          <p:nvPr>
            <p:ph idx="1"/>
          </p:nvPr>
        </p:nvSpPr>
        <p:spPr>
          <a:xfrm>
            <a:off x="913776" y="1197511"/>
            <a:ext cx="10364452" cy="3424107"/>
          </a:xfrm>
        </p:spPr>
        <p:txBody>
          <a:bodyPr/>
          <a:lstStyle/>
          <a:p>
            <a:r>
              <a:rPr lang="en-GB" dirty="0"/>
              <a:t>In groups discuss the effect of moisture in Binders when filling ammunitions</a:t>
            </a:r>
          </a:p>
          <a:p>
            <a:r>
              <a:rPr lang="en-GB" dirty="0"/>
              <a:t>Provide potential solutions to overcome the problem(s)</a:t>
            </a:r>
          </a:p>
        </p:txBody>
      </p:sp>
      <p:pic>
        <p:nvPicPr>
          <p:cNvPr id="4" name="Picture 3">
            <a:extLst>
              <a:ext uri="{FF2B5EF4-FFF2-40B4-BE49-F238E27FC236}">
                <a16:creationId xmlns:a16="http://schemas.microsoft.com/office/drawing/2014/main" id="{1D7EC345-7BBB-48E9-A695-7CD1D932FCA0}"/>
              </a:ext>
            </a:extLst>
          </p:cNvPr>
          <p:cNvPicPr>
            <a:picLocks noChangeAspect="1"/>
          </p:cNvPicPr>
          <p:nvPr/>
        </p:nvPicPr>
        <p:blipFill>
          <a:blip r:embed="rId3"/>
          <a:stretch>
            <a:fillRect/>
          </a:stretch>
        </p:blipFill>
        <p:spPr>
          <a:xfrm>
            <a:off x="0" y="3190041"/>
            <a:ext cx="12192000" cy="3667958"/>
          </a:xfrm>
          <a:prstGeom prst="rect">
            <a:avLst/>
          </a:prstGeom>
        </p:spPr>
      </p:pic>
    </p:spTree>
    <p:extLst>
      <p:ext uri="{BB962C8B-B14F-4D97-AF65-F5344CB8AC3E}">
        <p14:creationId xmlns:p14="http://schemas.microsoft.com/office/powerpoint/2010/main" val="355060277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795071" y="0"/>
            <a:ext cx="10601858" cy="1003852"/>
          </a:xfrm>
        </p:spPr>
        <p:txBody>
          <a:bodyPr/>
          <a:lstStyle/>
          <a:p>
            <a:r>
              <a:rPr lang="en-GB" dirty="0"/>
              <a:t>Reaction of binders with Water, HTPE Story</a:t>
            </a:r>
          </a:p>
        </p:txBody>
      </p:sp>
      <p:sp>
        <p:nvSpPr>
          <p:cNvPr id="3" name="Content Placeholder 2"/>
          <p:cNvSpPr>
            <a:spLocks noGrp="1"/>
          </p:cNvSpPr>
          <p:nvPr>
            <p:ph idx="1"/>
          </p:nvPr>
        </p:nvSpPr>
        <p:spPr>
          <a:xfrm>
            <a:off x="196849" y="829807"/>
            <a:ext cx="11995151" cy="3756725"/>
          </a:xfrm>
        </p:spPr>
        <p:txBody>
          <a:bodyPr>
            <a:noAutofit/>
          </a:bodyPr>
          <a:lstStyle/>
          <a:p>
            <a:r>
              <a:rPr lang="en-GB" sz="2400" cap="none" dirty="0"/>
              <a:t>Filling ammunition in the presence of moisture led to cavities in the filling cause by the moisture in the atmosphere reacting with the pre-polymer creating bubbles of carbon dioxide.</a:t>
            </a:r>
          </a:p>
          <a:p>
            <a:r>
              <a:rPr lang="en-GB" sz="2400" cap="none" dirty="0"/>
              <a:t>Result: </a:t>
            </a:r>
            <a:r>
              <a:rPr lang="en-GB" sz="2400" b="1" cap="none" dirty="0"/>
              <a:t>Ammunition that could cause a premature “event”</a:t>
            </a:r>
          </a:p>
          <a:p>
            <a:r>
              <a:rPr lang="en-GB" sz="2400" cap="none" dirty="0"/>
              <a:t>Solution: </a:t>
            </a:r>
          </a:p>
          <a:p>
            <a:pPr lvl="1"/>
            <a:r>
              <a:rPr lang="en-GB" sz="2400" cap="none" dirty="0"/>
              <a:t>Use molecular sieve </a:t>
            </a:r>
          </a:p>
          <a:p>
            <a:pPr lvl="2"/>
            <a:r>
              <a:rPr lang="en-GB" sz="2000" cap="none" dirty="0"/>
              <a:t>Molecular sieves are synthetic crystalline zeolites in which the atoms are arranged in a definite pattern. Internally, the structure has many cavities inter-connected by smaller pores of a uniform size. These pores are only able to accept and pass to the cavities molecules of the same and smaller size, hence the name molecular sieve.</a:t>
            </a:r>
          </a:p>
          <a:p>
            <a:pPr lvl="2"/>
            <a:r>
              <a:rPr lang="en-GB" sz="2200" cap="none" dirty="0"/>
              <a:t>Activate molecular sieve correctly (long time heating at high temperature)</a:t>
            </a:r>
          </a:p>
          <a:p>
            <a:pPr lvl="2"/>
            <a:r>
              <a:rPr lang="en-GB" sz="2200" cap="none" dirty="0"/>
              <a:t>Fill under vacuum to remove “volatiles”</a:t>
            </a:r>
          </a:p>
          <a:p>
            <a:pPr lvl="1"/>
            <a:r>
              <a:rPr lang="en-GB" sz="2400" cap="none" dirty="0"/>
              <a:t>Install climate control</a:t>
            </a:r>
          </a:p>
          <a:p>
            <a:pPr lvl="1"/>
            <a:endParaRPr lang="en-GB" sz="2400" cap="none" dirty="0"/>
          </a:p>
          <a:p>
            <a:endParaRPr lang="en-GB" sz="2400" cap="none" dirty="0"/>
          </a:p>
          <a:p>
            <a:pPr marL="0" indent="0">
              <a:buNone/>
            </a:pPr>
            <a:endParaRPr lang="en-GB" sz="2400" cap="none" dirty="0"/>
          </a:p>
          <a:p>
            <a:pPr lvl="1"/>
            <a:endParaRPr lang="en-GB" sz="2400" cap="none" dirty="0"/>
          </a:p>
          <a:p>
            <a:pPr marL="457200" lvl="1" indent="0">
              <a:buNone/>
            </a:pPr>
            <a:endParaRPr lang="en-GB" sz="2400" cap="none" dirty="0"/>
          </a:p>
          <a:p>
            <a:endParaRPr lang="en-GB" sz="2400" cap="none" dirty="0"/>
          </a:p>
          <a:p>
            <a:endParaRPr lang="pt-BR" sz="2400" cap="none" dirty="0"/>
          </a:p>
          <a:p>
            <a:endParaRPr lang="pt-BR" sz="2400" cap="none" dirty="0"/>
          </a:p>
          <a:p>
            <a:endParaRPr lang="en-GB" sz="2400" cap="none" dirty="0"/>
          </a:p>
        </p:txBody>
      </p:sp>
    </p:spTree>
    <p:extLst>
      <p:ext uri="{BB962C8B-B14F-4D97-AF65-F5344CB8AC3E}">
        <p14:creationId xmlns:p14="http://schemas.microsoft.com/office/powerpoint/2010/main" val="1062367588"/>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EE4A7B-F7EF-4A5F-9E6B-883550E2CB89}"/>
              </a:ext>
            </a:extLst>
          </p:cNvPr>
          <p:cNvSpPr>
            <a:spLocks noGrp="1"/>
          </p:cNvSpPr>
          <p:nvPr>
            <p:ph type="title"/>
          </p:nvPr>
        </p:nvSpPr>
        <p:spPr/>
        <p:txBody>
          <a:bodyPr/>
          <a:lstStyle/>
          <a:p>
            <a:r>
              <a:rPr lang="en-GB" dirty="0"/>
              <a:t>conclusions</a:t>
            </a:r>
          </a:p>
        </p:txBody>
      </p:sp>
      <p:sp>
        <p:nvSpPr>
          <p:cNvPr id="3" name="Content Placeholder 2">
            <a:extLst>
              <a:ext uri="{FF2B5EF4-FFF2-40B4-BE49-F238E27FC236}">
                <a16:creationId xmlns:a16="http://schemas.microsoft.com/office/drawing/2014/main" id="{438268AF-DC26-4389-A2D1-AF150C35BA0A}"/>
              </a:ext>
            </a:extLst>
          </p:cNvPr>
          <p:cNvSpPr>
            <a:spLocks noGrp="1"/>
          </p:cNvSpPr>
          <p:nvPr>
            <p:ph idx="1"/>
          </p:nvPr>
        </p:nvSpPr>
        <p:spPr/>
        <p:txBody>
          <a:bodyPr/>
          <a:lstStyle/>
          <a:p>
            <a:r>
              <a:rPr lang="en-GB" sz="2000" cap="none" dirty="0"/>
              <a:t>reviewed fundamental properties of water and chemistry related to them (structure, </a:t>
            </a:r>
            <a:r>
              <a:rPr lang="en-GB" sz="2000" cap="none" dirty="0" err="1"/>
              <a:t>mp</a:t>
            </a:r>
            <a:r>
              <a:rPr lang="en-GB" sz="2000" cap="none" dirty="0"/>
              <a:t> and bp, acid-base </a:t>
            </a:r>
            <a:r>
              <a:rPr lang="en-GB" sz="2000" cap="none" dirty="0" err="1"/>
              <a:t>rxns</a:t>
            </a:r>
            <a:r>
              <a:rPr lang="en-GB" sz="2000" cap="none" dirty="0"/>
              <a:t>, etc.)</a:t>
            </a:r>
          </a:p>
          <a:p>
            <a:r>
              <a:rPr lang="en-GB" sz="2000" cap="none" dirty="0"/>
              <a:t>explained the concept of humidity and relative humidity </a:t>
            </a:r>
          </a:p>
          <a:p>
            <a:r>
              <a:rPr lang="en-GB" sz="2000" cap="none" dirty="0"/>
              <a:t>applied the above knowledge to discuss the unwanted effect to water on OME materials and systems</a:t>
            </a:r>
          </a:p>
          <a:p>
            <a:r>
              <a:rPr lang="en-GB" sz="2000" cap="none" dirty="0"/>
              <a:t>identified the potential solutions (based on actual situations in BAE) </a:t>
            </a:r>
          </a:p>
          <a:p>
            <a:endParaRPr lang="en-GB" dirty="0"/>
          </a:p>
        </p:txBody>
      </p:sp>
    </p:spTree>
    <p:extLst>
      <p:ext uri="{BB962C8B-B14F-4D97-AF65-F5344CB8AC3E}">
        <p14:creationId xmlns:p14="http://schemas.microsoft.com/office/powerpoint/2010/main" val="1358383574"/>
      </p:ext>
    </p:extLst>
  </p:cSld>
  <p:clrMapOvr>
    <a:masterClrMapping/>
  </p:clrMapOvr>
</p:sld>
</file>

<file path=ppt/theme/theme1.xml><?xml version="1.0" encoding="utf-8"?>
<a:theme xmlns:a="http://schemas.openxmlformats.org/drawingml/2006/main" name="Droplet">
  <a:themeElements>
    <a:clrScheme name="Droplet">
      <a:dk1>
        <a:sysClr val="windowText" lastClr="000000"/>
      </a:dk1>
      <a:lt1>
        <a:sysClr val="window" lastClr="FFFFFF"/>
      </a:lt1>
      <a:dk2>
        <a:srgbClr val="355071"/>
      </a:dk2>
      <a:lt2>
        <a:srgbClr val="AABED7"/>
      </a:lt2>
      <a:accent1>
        <a:srgbClr val="2FA3EE"/>
      </a:accent1>
      <a:accent2>
        <a:srgbClr val="4BCAAD"/>
      </a:accent2>
      <a:accent3>
        <a:srgbClr val="86C157"/>
      </a:accent3>
      <a:accent4>
        <a:srgbClr val="D99C3F"/>
      </a:accent4>
      <a:accent5>
        <a:srgbClr val="CE6633"/>
      </a:accent5>
      <a:accent6>
        <a:srgbClr val="A35DD1"/>
      </a:accent6>
      <a:hlink>
        <a:srgbClr val="56BCFE"/>
      </a:hlink>
      <a:folHlink>
        <a:srgbClr val="97C5E3"/>
      </a:folHlink>
    </a:clrScheme>
    <a:fontScheme name="Droplet">
      <a:majorFont>
        <a:latin typeface="Tw Cen MT" panose="020B0602020104020603"/>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Tw Cen MT" panose="020B0602020104020603"/>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Droplet">
      <a:fillStyleLst>
        <a:solidFill>
          <a:schemeClr val="phClr"/>
        </a:solidFill>
        <a:solidFill>
          <a:schemeClr val="phClr">
            <a:tint val="69000"/>
            <a:satMod val="105000"/>
            <a:lumMod val="110000"/>
          </a:schemeClr>
        </a:solidFill>
        <a:gradFill rotWithShape="1">
          <a:gsLst>
            <a:gs pos="0">
              <a:schemeClr val="phClr">
                <a:tint val="94000"/>
                <a:satMod val="100000"/>
                <a:lumMod val="108000"/>
              </a:schemeClr>
            </a:gs>
            <a:gs pos="50000">
              <a:schemeClr val="phClr">
                <a:tint val="98000"/>
                <a:shade val="100000"/>
                <a:satMod val="100000"/>
                <a:lumMod val="100000"/>
              </a:schemeClr>
            </a:gs>
            <a:gs pos="100000">
              <a:schemeClr val="phClr">
                <a:shade val="72000"/>
                <a:satMod val="120000"/>
                <a:lumMod val="100000"/>
              </a:schemeClr>
            </a:gs>
          </a:gsLst>
          <a:lin ang="5400000" scaled="0"/>
        </a:gradFill>
      </a:fillStyleLst>
      <a:lnStyleLst>
        <a:ln w="9525" cap="flat" cmpd="sng" algn="ctr">
          <a:solidFill>
            <a:schemeClr val="phClr">
              <a:shade val="60000"/>
            </a:schemeClr>
          </a:solidFill>
          <a:prstDash val="solid"/>
        </a:ln>
        <a:ln w="15875" cap="flat" cmpd="sng" algn="ctr">
          <a:solidFill>
            <a:schemeClr val="phClr"/>
          </a:solidFill>
          <a:prstDash val="solid"/>
        </a:ln>
        <a:ln w="22225" cap="flat" cmpd="sng" algn="ctr">
          <a:solidFill>
            <a:schemeClr val="phClr"/>
          </a:solidFill>
          <a:prstDash val="solid"/>
        </a:ln>
      </a:lnStyleLst>
      <a:effectStyleLst>
        <a:effectStyle>
          <a:effectLst/>
        </a:effectStyle>
        <a:effectStyle>
          <a:effectLst>
            <a:outerShdw blurRad="50800" dist="25400" dir="5400000" rotWithShape="0">
              <a:srgbClr val="000000">
                <a:alpha val="28000"/>
              </a:srgbClr>
            </a:outerShdw>
          </a:effectLst>
        </a:effectStyle>
        <a:effectStyle>
          <a:effectLst>
            <a:outerShdw blurRad="63500" dist="25400" dir="5400000" algn="ctr" rotWithShape="0">
              <a:srgbClr val="000000">
                <a:alpha val="69000"/>
              </a:srgbClr>
            </a:outerShdw>
          </a:effectLst>
          <a:scene3d>
            <a:camera prst="orthographicFront">
              <a:rot lat="0" lon="0" rev="0"/>
            </a:camera>
            <a:lightRig rig="balanced" dir="t">
              <a:rot lat="0" lon="0" rev="1200000"/>
            </a:lightRig>
          </a:scene3d>
          <a:sp3d prstMaterial="plastic">
            <a:bevelT w="25400" h="25400"/>
          </a:sp3d>
        </a:effectStyle>
      </a:effectStyleLst>
      <a:bgFillStyleLst>
        <a:solidFill>
          <a:schemeClr val="phClr"/>
        </a:solidFill>
        <a:gradFill rotWithShape="1">
          <a:gsLst>
            <a:gs pos="0">
              <a:schemeClr val="phClr">
                <a:tint val="90000"/>
                <a:lumMod val="110000"/>
              </a:schemeClr>
            </a:gs>
            <a:gs pos="100000">
              <a:schemeClr val="phClr">
                <a:shade val="64000"/>
                <a:lumMod val="88000"/>
              </a:schemeClr>
            </a:gs>
          </a:gsLst>
          <a:lin ang="5400000" scaled="0"/>
        </a:gradFill>
        <a:gradFill rotWithShape="1">
          <a:gsLst>
            <a:gs pos="0">
              <a:schemeClr val="phClr">
                <a:tint val="84000"/>
                <a:shade val="100000"/>
                <a:hueMod val="130000"/>
                <a:satMod val="150000"/>
                <a:lumMod val="112000"/>
              </a:schemeClr>
            </a:gs>
            <a:gs pos="100000">
              <a:schemeClr val="phClr">
                <a:shade val="92000"/>
                <a:satMod val="140000"/>
                <a:lumMod val="110000"/>
              </a:schemeClr>
            </a:gs>
          </a:gsLst>
          <a:lin ang="5400000" scaled="0"/>
        </a:gradFill>
      </a:bgFillStyleLst>
    </a:fmtScheme>
  </a:themeElements>
  <a:objectDefaults/>
  <a:extraClrSchemeLst/>
  <a:extLst>
    <a:ext uri="{05A4C25C-085E-4340-85A3-A5531E510DB2}">
      <thm15:themeFamily xmlns:thm15="http://schemas.microsoft.com/office/thememl/2012/main" name="Droplet" id="{8984A317-299A-4E50-B45D-BFC9EDE2337A}" vid="{A633B6A3-9E7F-4C10-9C98-2517A3134361}"/>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7EFAE2915F828B4DBF60E6E4567221CF" ma:contentTypeVersion="8" ma:contentTypeDescription="Create a new document." ma:contentTypeScope="" ma:versionID="8a0d8933cdf964843dd779d0dd6ccd3d">
  <xsd:schema xmlns:xsd="http://www.w3.org/2001/XMLSchema" xmlns:xs="http://www.w3.org/2001/XMLSchema" xmlns:p="http://schemas.microsoft.com/office/2006/metadata/properties" xmlns:ns2="1c096724-0892-499d-afa7-31ba4460b07c" targetNamespace="http://schemas.microsoft.com/office/2006/metadata/properties" ma:root="true" ma:fieldsID="c7b786cd11c1fa0dcc1adb399c80f529" ns2:_="">
    <xsd:import namespace="1c096724-0892-499d-afa7-31ba4460b07c"/>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2:MediaServiceAutoTags" minOccurs="0"/>
                <xsd:element ref="ns2:MediaServiceGenerationTime" minOccurs="0"/>
                <xsd:element ref="ns2:MediaServiceEventHashCode" minOccurs="0"/>
                <xsd:element ref="ns2:MediaLengthInSecond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1c096724-0892-499d-afa7-31ba4460b0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AutoTags" ma:index="12" nillable="true" ma:displayName="Tags" ma:internalName="MediaServiceAutoTags"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Length (seconds)" ma:internalName="MediaLengthInSeconds" ma:readOnly="true">
      <xsd:simpleType>
        <xsd:restriction base="dms:Unknow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58D9447B-6B75-4213-981E-FEF52C3A343D}">
  <ds:schemaRefs>
    <ds:schemaRef ds:uri="http://schemas.microsoft.com/sharepoint/v3/contenttype/forms"/>
  </ds:schemaRefs>
</ds:datastoreItem>
</file>

<file path=customXml/itemProps2.xml><?xml version="1.0" encoding="utf-8"?>
<ds:datastoreItem xmlns:ds="http://schemas.openxmlformats.org/officeDocument/2006/customXml" ds:itemID="{CFF2BB42-0FB1-42AE-9E9F-35CBF36E04AB}">
  <ds:schemaRefs>
    <ds:schemaRef ds:uri="1c096724-0892-499d-afa7-31ba4460b07c"/>
    <ds:schemaRef ds:uri="http://schemas.microsoft.com/office/2006/documentManagement/types"/>
    <ds:schemaRef ds:uri="http://schemas.microsoft.com/office/2006/metadata/properties"/>
    <ds:schemaRef ds:uri="http://www.w3.org/XML/1998/namespace"/>
    <ds:schemaRef ds:uri="http://purl.org/dc/dcmitype/"/>
    <ds:schemaRef ds:uri="http://purl.org/dc/terms/"/>
    <ds:schemaRef ds:uri="http://schemas.microsoft.com/office/infopath/2007/PartnerControls"/>
    <ds:schemaRef ds:uri="http://schemas.openxmlformats.org/package/2006/metadata/core-properties"/>
    <ds:schemaRef ds:uri="http://purl.org/dc/elements/1.1/"/>
  </ds:schemaRefs>
</ds:datastoreItem>
</file>

<file path=customXml/itemProps3.xml><?xml version="1.0" encoding="utf-8"?>
<ds:datastoreItem xmlns:ds="http://schemas.openxmlformats.org/officeDocument/2006/customXml" ds:itemID="{328FEDC6-8BA2-42E2-8957-1D18EA82517E}">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1c096724-0892-499d-afa7-31ba4460b07c"/>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emplate>Droplet</Template>
  <TotalTime>0</TotalTime>
  <Words>2874</Words>
  <Application>Microsoft Office PowerPoint</Application>
  <PresentationFormat>Widescreen</PresentationFormat>
  <Paragraphs>306</Paragraphs>
  <Slides>31</Slides>
  <Notes>29</Notes>
  <HiddenSlides>2</HiddenSlides>
  <MMClips>1</MMClips>
  <ScaleCrop>false</ScaleCrop>
  <HeadingPairs>
    <vt:vector size="8" baseType="variant">
      <vt:variant>
        <vt:lpstr>Fonts Used</vt:lpstr>
      </vt:variant>
      <vt:variant>
        <vt:i4>10</vt:i4>
      </vt:variant>
      <vt:variant>
        <vt:lpstr>Theme</vt:lpstr>
      </vt:variant>
      <vt:variant>
        <vt:i4>1</vt:i4>
      </vt:variant>
      <vt:variant>
        <vt:lpstr>Embedded OLE Servers</vt:lpstr>
      </vt:variant>
      <vt:variant>
        <vt:i4>1</vt:i4>
      </vt:variant>
      <vt:variant>
        <vt:lpstr>Slide Titles</vt:lpstr>
      </vt:variant>
      <vt:variant>
        <vt:i4>31</vt:i4>
      </vt:variant>
    </vt:vector>
  </HeadingPairs>
  <TitlesOfParts>
    <vt:vector size="43" baseType="lpstr">
      <vt:lpstr>-apple-system</vt:lpstr>
      <vt:lpstr>Cantarell</vt:lpstr>
      <vt:lpstr>Google Sans</vt:lpstr>
      <vt:lpstr>Arial</vt:lpstr>
      <vt:lpstr>Calibri</vt:lpstr>
      <vt:lpstr>Cambria Math</vt:lpstr>
      <vt:lpstr>georgia</vt:lpstr>
      <vt:lpstr>Lato</vt:lpstr>
      <vt:lpstr>Roboto</vt:lpstr>
      <vt:lpstr>Tw Cen MT</vt:lpstr>
      <vt:lpstr>Droplet</vt:lpstr>
      <vt:lpstr>Picture</vt:lpstr>
      <vt:lpstr>(Problem with) water in ome</vt:lpstr>
      <vt:lpstr>Learning outcomes</vt:lpstr>
      <vt:lpstr>Water…   what do we know about it?</vt:lpstr>
      <vt:lpstr>Water – basic info</vt:lpstr>
      <vt:lpstr>Melting and boiling OF WATER</vt:lpstr>
      <vt:lpstr>Hydrogen bond</vt:lpstr>
      <vt:lpstr>H2o – unwanted behaviour</vt:lpstr>
      <vt:lpstr>Water in the Atmosphere</vt:lpstr>
      <vt:lpstr>RH and Static Electricity</vt:lpstr>
      <vt:lpstr>Acids and bases</vt:lpstr>
      <vt:lpstr>Definition of acid and base</vt:lpstr>
      <vt:lpstr>Important acids in ome</vt:lpstr>
      <vt:lpstr>Amphoteric behaviour of water</vt:lpstr>
      <vt:lpstr>Periodic Table</vt:lpstr>
      <vt:lpstr>Chemistry we don’t want</vt:lpstr>
      <vt:lpstr>Magnesium in military</vt:lpstr>
      <vt:lpstr>Elemental Mapping</vt:lpstr>
      <vt:lpstr>Students’ activity</vt:lpstr>
      <vt:lpstr>Reaction of Magnesium with Water, Tracer Story.</vt:lpstr>
      <vt:lpstr>Reaction of Magnesium with Water, Flash Cartridge Story.</vt:lpstr>
      <vt:lpstr>Comparison of Fresh and Recovered FLASH CARTRIDGE SR 800</vt:lpstr>
      <vt:lpstr>Reaction of Magnesium with Water, Flare Story.</vt:lpstr>
      <vt:lpstr>Reaction of Red Phosphorus with Water</vt:lpstr>
      <vt:lpstr>Students’ activity</vt:lpstr>
      <vt:lpstr>Reaction of Red Phosphorus with Water</vt:lpstr>
      <vt:lpstr>Phosphine Corrodes!</vt:lpstr>
      <vt:lpstr>How does the reaction proceed? What are the implications for Ignition?</vt:lpstr>
      <vt:lpstr>Reaction of binders with Water, HTPE Story.</vt:lpstr>
      <vt:lpstr>Students’ activity</vt:lpstr>
      <vt:lpstr>Reaction of binders with Water, HTPE Story</vt:lpstr>
      <vt:lpstr>conclusions</vt:lpstr>
    </vt:vector>
  </TitlesOfParts>
  <Company>University of Wales Trinity Saint David</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Public Enemy No1.</dc:title>
  <dc:creator>David Holley</dc:creator>
  <cp:lastModifiedBy>Ewa Kazimierska</cp:lastModifiedBy>
  <cp:revision>8</cp:revision>
  <cp:lastPrinted>2023-11-21T13:47:33Z</cp:lastPrinted>
  <dcterms:created xsi:type="dcterms:W3CDTF">2020-10-14T09:02:40Z</dcterms:created>
  <dcterms:modified xsi:type="dcterms:W3CDTF">2024-11-26T08:53:40Z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0x0101007EFAE2915F828B4DBF60E6E4567221CF</vt:lpwstr>
  </property>
</Properties>
</file>