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2"/>
  </p:notesMasterIdLst>
  <p:handoutMasterIdLst>
    <p:handoutMasterId r:id="rId33"/>
  </p:handoutMasterIdLst>
  <p:sldIdLst>
    <p:sldId id="256" r:id="rId4"/>
    <p:sldId id="257" r:id="rId5"/>
    <p:sldId id="258" r:id="rId6"/>
    <p:sldId id="262" r:id="rId7"/>
    <p:sldId id="267" r:id="rId8"/>
    <p:sldId id="351" r:id="rId9"/>
    <p:sldId id="297" r:id="rId10"/>
    <p:sldId id="337" r:id="rId11"/>
    <p:sldId id="338" r:id="rId12"/>
    <p:sldId id="339" r:id="rId13"/>
    <p:sldId id="364" r:id="rId14"/>
    <p:sldId id="365" r:id="rId15"/>
    <p:sldId id="340" r:id="rId16"/>
    <p:sldId id="354" r:id="rId17"/>
    <p:sldId id="353" r:id="rId18"/>
    <p:sldId id="355" r:id="rId19"/>
    <p:sldId id="356" r:id="rId20"/>
    <p:sldId id="357" r:id="rId21"/>
    <p:sldId id="358" r:id="rId22"/>
    <p:sldId id="359" r:id="rId23"/>
    <p:sldId id="316" r:id="rId24"/>
    <p:sldId id="324" r:id="rId25"/>
    <p:sldId id="363" r:id="rId26"/>
    <p:sldId id="328" r:id="rId27"/>
    <p:sldId id="350" r:id="rId28"/>
    <p:sldId id="348" r:id="rId29"/>
    <p:sldId id="349" r:id="rId30"/>
    <p:sldId id="366" r:id="rId3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635E51-F4B2-4E0F-A5A7-8BF175CB73D7}" v="971" dt="2025-10-01T07:34:11.7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26" autoAdjust="0"/>
    <p:restoredTop sz="89067" autoAdjust="0"/>
  </p:normalViewPr>
  <p:slideViewPr>
    <p:cSldViewPr>
      <p:cViewPr varScale="1">
        <p:scale>
          <a:sx n="102" d="100"/>
          <a:sy n="102" d="100"/>
        </p:scale>
        <p:origin x="870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microsoft.com/office/2016/11/relationships/changesInfo" Target="changesInfos/changesInfo1.xml"/><Relationship Id="rId21" Type="http://schemas.openxmlformats.org/officeDocument/2006/relationships/slide" Target="slides/slide18.xml"/><Relationship Id="rId34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90635E51-F4B2-4E0F-A5A7-8BF175CB73D7}"/>
    <pc:docChg chg="undo redo custSel addSld delSld modSld sldOrd">
      <pc:chgData name="Ewa Kazimierska" userId="8edb7084-dccb-4d8f-9cfb-38098ea1d667" providerId="ADAL" clId="{90635E51-F4B2-4E0F-A5A7-8BF175CB73D7}" dt="2025-10-01T07:35:11.719" v="2091" actId="113"/>
      <pc:docMkLst>
        <pc:docMk/>
      </pc:docMkLst>
      <pc:sldChg chg="modSp mod">
        <pc:chgData name="Ewa Kazimierska" userId="8edb7084-dccb-4d8f-9cfb-38098ea1d667" providerId="ADAL" clId="{90635E51-F4B2-4E0F-A5A7-8BF175CB73D7}" dt="2025-09-28T07:38:31.864" v="136" actId="20577"/>
        <pc:sldMkLst>
          <pc:docMk/>
          <pc:sldMk cId="2573950212" sldId="257"/>
        </pc:sldMkLst>
        <pc:spChg chg="mod">
          <ac:chgData name="Ewa Kazimierska" userId="8edb7084-dccb-4d8f-9cfb-38098ea1d667" providerId="ADAL" clId="{90635E51-F4B2-4E0F-A5A7-8BF175CB73D7}" dt="2025-09-28T07:38:31.864" v="136" actId="20577"/>
          <ac:spMkLst>
            <pc:docMk/>
            <pc:sldMk cId="2573950212" sldId="257"/>
            <ac:spMk id="3" creationId="{00000000-0000-0000-0000-000000000000}"/>
          </ac:spMkLst>
        </pc:spChg>
      </pc:sldChg>
      <pc:sldChg chg="addSp modSp mod modAnim">
        <pc:chgData name="Ewa Kazimierska" userId="8edb7084-dccb-4d8f-9cfb-38098ea1d667" providerId="ADAL" clId="{90635E51-F4B2-4E0F-A5A7-8BF175CB73D7}" dt="2025-09-29T21:17:55.455" v="1456" actId="6549"/>
        <pc:sldMkLst>
          <pc:docMk/>
          <pc:sldMk cId="668007680" sldId="258"/>
        </pc:sldMkLst>
        <pc:spChg chg="mod">
          <ac:chgData name="Ewa Kazimierska" userId="8edb7084-dccb-4d8f-9cfb-38098ea1d667" providerId="ADAL" clId="{90635E51-F4B2-4E0F-A5A7-8BF175CB73D7}" dt="2025-09-28T07:45:32.498" v="153" actId="113"/>
          <ac:spMkLst>
            <pc:docMk/>
            <pc:sldMk cId="668007680" sldId="258"/>
            <ac:spMk id="3" creationId="{00000000-0000-0000-0000-000000000000}"/>
          </ac:spMkLst>
        </pc:spChg>
        <pc:spChg chg="add mod">
          <ac:chgData name="Ewa Kazimierska" userId="8edb7084-dccb-4d8f-9cfb-38098ea1d667" providerId="ADAL" clId="{90635E51-F4B2-4E0F-A5A7-8BF175CB73D7}" dt="2025-09-29T21:17:55.455" v="1456" actId="6549"/>
          <ac:spMkLst>
            <pc:docMk/>
            <pc:sldMk cId="668007680" sldId="258"/>
            <ac:spMk id="5" creationId="{F3463739-A9E9-494F-A150-CDF722069683}"/>
          </ac:spMkLst>
        </pc:spChg>
      </pc:sldChg>
      <pc:sldChg chg="modSp del mod">
        <pc:chgData name="Ewa Kazimierska" userId="8edb7084-dccb-4d8f-9cfb-38098ea1d667" providerId="ADAL" clId="{90635E51-F4B2-4E0F-A5A7-8BF175CB73D7}" dt="2025-09-28T08:48:04.392" v="197" actId="47"/>
        <pc:sldMkLst>
          <pc:docMk/>
          <pc:sldMk cId="2258943621" sldId="296"/>
        </pc:sldMkLst>
        <pc:spChg chg="mod">
          <ac:chgData name="Ewa Kazimierska" userId="8edb7084-dccb-4d8f-9cfb-38098ea1d667" providerId="ADAL" clId="{90635E51-F4B2-4E0F-A5A7-8BF175CB73D7}" dt="2025-09-28T08:41:14.478" v="176" actId="20577"/>
          <ac:spMkLst>
            <pc:docMk/>
            <pc:sldMk cId="2258943621" sldId="296"/>
            <ac:spMk id="4" creationId="{00000000-0000-0000-0000-000000000000}"/>
          </ac:spMkLst>
        </pc:spChg>
      </pc:sldChg>
      <pc:sldChg chg="modSp mod modAnim">
        <pc:chgData name="Ewa Kazimierska" userId="8edb7084-dccb-4d8f-9cfb-38098ea1d667" providerId="ADAL" clId="{90635E51-F4B2-4E0F-A5A7-8BF175CB73D7}" dt="2025-09-28T08:46:24.073" v="195" actId="114"/>
        <pc:sldMkLst>
          <pc:docMk/>
          <pc:sldMk cId="2798279361" sldId="297"/>
        </pc:sldMkLst>
        <pc:spChg chg="mod">
          <ac:chgData name="Ewa Kazimierska" userId="8edb7084-dccb-4d8f-9cfb-38098ea1d667" providerId="ADAL" clId="{90635E51-F4B2-4E0F-A5A7-8BF175CB73D7}" dt="2025-09-28T08:46:24.073" v="195" actId="114"/>
          <ac:spMkLst>
            <pc:docMk/>
            <pc:sldMk cId="2798279361" sldId="297"/>
            <ac:spMk id="3" creationId="{00000000-0000-0000-0000-000000000000}"/>
          </ac:spMkLst>
        </pc:spChg>
      </pc:sldChg>
      <pc:sldChg chg="modSp del mod modAnim modShow">
        <pc:chgData name="Ewa Kazimierska" userId="8edb7084-dccb-4d8f-9cfb-38098ea1d667" providerId="ADAL" clId="{90635E51-F4B2-4E0F-A5A7-8BF175CB73D7}" dt="2025-09-28T10:30:17.111" v="739" actId="47"/>
        <pc:sldMkLst>
          <pc:docMk/>
          <pc:sldMk cId="4108765367" sldId="313"/>
        </pc:sldMkLst>
        <pc:spChg chg="mod">
          <ac:chgData name="Ewa Kazimierska" userId="8edb7084-dccb-4d8f-9cfb-38098ea1d667" providerId="ADAL" clId="{90635E51-F4B2-4E0F-A5A7-8BF175CB73D7}" dt="2025-09-28T10:08:25.592" v="676" actId="404"/>
          <ac:spMkLst>
            <pc:docMk/>
            <pc:sldMk cId="4108765367" sldId="313"/>
            <ac:spMk id="3" creationId="{00000000-0000-0000-0000-000000000000}"/>
          </ac:spMkLst>
        </pc:spChg>
      </pc:sldChg>
      <pc:sldChg chg="del">
        <pc:chgData name="Ewa Kazimierska" userId="8edb7084-dccb-4d8f-9cfb-38098ea1d667" providerId="ADAL" clId="{90635E51-F4B2-4E0F-A5A7-8BF175CB73D7}" dt="2025-09-28T10:25:57.820" v="735" actId="47"/>
        <pc:sldMkLst>
          <pc:docMk/>
          <pc:sldMk cId="1954001624" sldId="322"/>
        </pc:sldMkLst>
      </pc:sldChg>
      <pc:sldChg chg="modSp mod">
        <pc:chgData name="Ewa Kazimierska" userId="8edb7084-dccb-4d8f-9cfb-38098ea1d667" providerId="ADAL" clId="{90635E51-F4B2-4E0F-A5A7-8BF175CB73D7}" dt="2025-09-28T13:08:22.533" v="1243" actId="1076"/>
        <pc:sldMkLst>
          <pc:docMk/>
          <pc:sldMk cId="2156371995" sldId="324"/>
        </pc:sldMkLst>
        <pc:spChg chg="mod">
          <ac:chgData name="Ewa Kazimierska" userId="8edb7084-dccb-4d8f-9cfb-38098ea1d667" providerId="ADAL" clId="{90635E51-F4B2-4E0F-A5A7-8BF175CB73D7}" dt="2025-09-28T13:08:12.502" v="1240" actId="1076"/>
          <ac:spMkLst>
            <pc:docMk/>
            <pc:sldMk cId="2156371995" sldId="324"/>
            <ac:spMk id="18" creationId="{00000000-0000-0000-0000-000000000000}"/>
          </ac:spMkLst>
        </pc:spChg>
        <pc:picChg chg="mod">
          <ac:chgData name="Ewa Kazimierska" userId="8edb7084-dccb-4d8f-9cfb-38098ea1d667" providerId="ADAL" clId="{90635E51-F4B2-4E0F-A5A7-8BF175CB73D7}" dt="2025-09-28T13:08:22.533" v="1243" actId="1076"/>
          <ac:picMkLst>
            <pc:docMk/>
            <pc:sldMk cId="2156371995" sldId="324"/>
            <ac:picMk id="6" creationId="{00000000-0000-0000-0000-000000000000}"/>
          </ac:picMkLst>
        </pc:picChg>
      </pc:sldChg>
      <pc:sldChg chg="modSp mod modAnim">
        <pc:chgData name="Ewa Kazimierska" userId="8edb7084-dccb-4d8f-9cfb-38098ea1d667" providerId="ADAL" clId="{90635E51-F4B2-4E0F-A5A7-8BF175CB73D7}" dt="2025-09-28T13:22:47.243" v="1257" actId="1076"/>
        <pc:sldMkLst>
          <pc:docMk/>
          <pc:sldMk cId="92710267" sldId="328"/>
        </pc:sldMkLst>
        <pc:spChg chg="mod">
          <ac:chgData name="Ewa Kazimierska" userId="8edb7084-dccb-4d8f-9cfb-38098ea1d667" providerId="ADAL" clId="{90635E51-F4B2-4E0F-A5A7-8BF175CB73D7}" dt="2025-09-28T13:19:09.312" v="1255" actId="27636"/>
          <ac:spMkLst>
            <pc:docMk/>
            <pc:sldMk cId="92710267" sldId="328"/>
            <ac:spMk id="3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3:22:47.243" v="1257" actId="1076"/>
          <ac:spMkLst>
            <pc:docMk/>
            <pc:sldMk cId="92710267" sldId="328"/>
            <ac:spMk id="5" creationId="{00000000-0000-0000-0000-000000000000}"/>
          </ac:spMkLst>
        </pc:spChg>
      </pc:sldChg>
      <pc:sldChg chg="addSp delSp modSp">
        <pc:chgData name="Ewa Kazimierska" userId="8edb7084-dccb-4d8f-9cfb-38098ea1d667" providerId="ADAL" clId="{90635E51-F4B2-4E0F-A5A7-8BF175CB73D7}" dt="2025-09-30T08:10:50.945" v="1457" actId="1076"/>
        <pc:sldMkLst>
          <pc:docMk/>
          <pc:sldMk cId="1962592337" sldId="337"/>
        </pc:sldMkLst>
        <pc:picChg chg="add mod">
          <ac:chgData name="Ewa Kazimierska" userId="8edb7084-dccb-4d8f-9cfb-38098ea1d667" providerId="ADAL" clId="{90635E51-F4B2-4E0F-A5A7-8BF175CB73D7}" dt="2025-09-30T08:10:50.945" v="1457" actId="1076"/>
          <ac:picMkLst>
            <pc:docMk/>
            <pc:sldMk cId="1962592337" sldId="337"/>
            <ac:picMk id="4" creationId="{61A60129-5D35-4818-A6AA-A4F02CF48E0A}"/>
          </ac:picMkLst>
        </pc:picChg>
        <pc:picChg chg="del">
          <ac:chgData name="Ewa Kazimierska" userId="8edb7084-dccb-4d8f-9cfb-38098ea1d667" providerId="ADAL" clId="{90635E51-F4B2-4E0F-A5A7-8BF175CB73D7}" dt="2025-09-28T09:25:28.099" v="389" actId="478"/>
          <ac:picMkLst>
            <pc:docMk/>
            <pc:sldMk cId="1962592337" sldId="337"/>
            <ac:picMk id="1026" creationId="{FE83B81C-8612-EFC6-3191-8C7E5BDE8169}"/>
          </ac:picMkLst>
        </pc:picChg>
      </pc:sldChg>
      <pc:sldChg chg="modSp">
        <pc:chgData name="Ewa Kazimierska" userId="8edb7084-dccb-4d8f-9cfb-38098ea1d667" providerId="ADAL" clId="{90635E51-F4B2-4E0F-A5A7-8BF175CB73D7}" dt="2025-09-28T09:30:57.050" v="452" actId="20577"/>
        <pc:sldMkLst>
          <pc:docMk/>
          <pc:sldMk cId="1513692789" sldId="338"/>
        </pc:sldMkLst>
        <pc:spChg chg="mod">
          <ac:chgData name="Ewa Kazimierska" userId="8edb7084-dccb-4d8f-9cfb-38098ea1d667" providerId="ADAL" clId="{90635E51-F4B2-4E0F-A5A7-8BF175CB73D7}" dt="2025-09-28T09:30:57.050" v="452" actId="20577"/>
          <ac:spMkLst>
            <pc:docMk/>
            <pc:sldMk cId="1513692789" sldId="338"/>
            <ac:spMk id="3" creationId="{00000000-0000-0000-0000-000000000000}"/>
          </ac:spMkLst>
        </pc:spChg>
      </pc:sldChg>
      <pc:sldChg chg="addSp delSp modSp mod">
        <pc:chgData name="Ewa Kazimierska" userId="8edb7084-dccb-4d8f-9cfb-38098ea1d667" providerId="ADAL" clId="{90635E51-F4B2-4E0F-A5A7-8BF175CB73D7}" dt="2025-09-28T09:30:06.237" v="444" actId="1076"/>
        <pc:sldMkLst>
          <pc:docMk/>
          <pc:sldMk cId="1214602259" sldId="339"/>
        </pc:sldMkLst>
        <pc:spChg chg="mod">
          <ac:chgData name="Ewa Kazimierska" userId="8edb7084-dccb-4d8f-9cfb-38098ea1d667" providerId="ADAL" clId="{90635E51-F4B2-4E0F-A5A7-8BF175CB73D7}" dt="2025-09-28T09:29:21.096" v="439" actId="404"/>
          <ac:spMkLst>
            <pc:docMk/>
            <pc:sldMk cId="1214602259" sldId="339"/>
            <ac:spMk id="3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09:29:36.497" v="441" actId="14100"/>
          <ac:spMkLst>
            <pc:docMk/>
            <pc:sldMk cId="1214602259" sldId="339"/>
            <ac:spMk id="6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09:29:42.395" v="442" actId="1076"/>
          <ac:spMkLst>
            <pc:docMk/>
            <pc:sldMk cId="1214602259" sldId="339"/>
            <ac:spMk id="7" creationId="{00000000-0000-0000-0000-000000000000}"/>
          </ac:spMkLst>
        </pc:spChg>
        <pc:picChg chg="add mod">
          <ac:chgData name="Ewa Kazimierska" userId="8edb7084-dccb-4d8f-9cfb-38098ea1d667" providerId="ADAL" clId="{90635E51-F4B2-4E0F-A5A7-8BF175CB73D7}" dt="2025-09-28T09:30:06.237" v="444" actId="1076"/>
          <ac:picMkLst>
            <pc:docMk/>
            <pc:sldMk cId="1214602259" sldId="339"/>
            <ac:picMk id="4" creationId="{8EA41EFB-DCA7-4CF8-85F3-24E046463F98}"/>
          </ac:picMkLst>
        </pc:picChg>
        <pc:picChg chg="del">
          <ac:chgData name="Ewa Kazimierska" userId="8edb7084-dccb-4d8f-9cfb-38098ea1d667" providerId="ADAL" clId="{90635E51-F4B2-4E0F-A5A7-8BF175CB73D7}" dt="2025-09-28T09:26:13.616" v="399" actId="478"/>
          <ac:picMkLst>
            <pc:docMk/>
            <pc:sldMk cId="1214602259" sldId="339"/>
            <ac:picMk id="2050" creationId="{031290C9-9BD8-C42F-5FD9-B50E12925997}"/>
          </ac:picMkLst>
        </pc:picChg>
      </pc:sldChg>
      <pc:sldChg chg="addSp delSp modSp mod modAnim">
        <pc:chgData name="Ewa Kazimierska" userId="8edb7084-dccb-4d8f-9cfb-38098ea1d667" providerId="ADAL" clId="{90635E51-F4B2-4E0F-A5A7-8BF175CB73D7}" dt="2025-09-30T22:30:36.187" v="1979" actId="1038"/>
        <pc:sldMkLst>
          <pc:docMk/>
          <pc:sldMk cId="4022868629" sldId="340"/>
        </pc:sldMkLst>
        <pc:spChg chg="add del mod">
          <ac:chgData name="Ewa Kazimierska" userId="8edb7084-dccb-4d8f-9cfb-38098ea1d667" providerId="ADAL" clId="{90635E51-F4B2-4E0F-A5A7-8BF175CB73D7}" dt="2025-09-30T21:42:20.239" v="1726" actId="1076"/>
          <ac:spMkLst>
            <pc:docMk/>
            <pc:sldMk cId="4022868629" sldId="340"/>
            <ac:spMk id="3" creationId="{00000000-0000-0000-0000-000000000000}"/>
          </ac:spMkLst>
        </pc:spChg>
        <pc:spChg chg="add del mod">
          <ac:chgData name="Ewa Kazimierska" userId="8edb7084-dccb-4d8f-9cfb-38098ea1d667" providerId="ADAL" clId="{90635E51-F4B2-4E0F-A5A7-8BF175CB73D7}" dt="2025-09-30T21:37:22.402" v="1718" actId="478"/>
          <ac:spMkLst>
            <pc:docMk/>
            <pc:sldMk cId="4022868629" sldId="340"/>
            <ac:spMk id="4" creationId="{55904313-ED26-476C-B509-C75A124F8134}"/>
          </ac:spMkLst>
        </pc:spChg>
        <pc:spChg chg="add del">
          <ac:chgData name="Ewa Kazimierska" userId="8edb7084-dccb-4d8f-9cfb-38098ea1d667" providerId="ADAL" clId="{90635E51-F4B2-4E0F-A5A7-8BF175CB73D7}" dt="2025-09-30T21:37:46.211" v="1722" actId="478"/>
          <ac:spMkLst>
            <pc:docMk/>
            <pc:sldMk cId="4022868629" sldId="340"/>
            <ac:spMk id="5" creationId="{0C727A09-E7E0-4B01-8C8A-98BDD075DC04}"/>
          </ac:spMkLst>
        </pc:spChg>
        <pc:spChg chg="add del mod">
          <ac:chgData name="Ewa Kazimierska" userId="8edb7084-dccb-4d8f-9cfb-38098ea1d667" providerId="ADAL" clId="{90635E51-F4B2-4E0F-A5A7-8BF175CB73D7}" dt="2025-09-30T21:37:35.473" v="1721" actId="478"/>
          <ac:spMkLst>
            <pc:docMk/>
            <pc:sldMk cId="4022868629" sldId="340"/>
            <ac:spMk id="6" creationId="{8948F075-C6AF-4AAD-B395-B801B166CFCC}"/>
          </ac:spMkLst>
        </pc:spChg>
        <pc:spChg chg="add">
          <ac:chgData name="Ewa Kazimierska" userId="8edb7084-dccb-4d8f-9cfb-38098ea1d667" providerId="ADAL" clId="{90635E51-F4B2-4E0F-A5A7-8BF175CB73D7}" dt="2025-09-30T21:42:23.495" v="1727"/>
          <ac:spMkLst>
            <pc:docMk/>
            <pc:sldMk cId="4022868629" sldId="340"/>
            <ac:spMk id="7" creationId="{B0DD6E1B-18CB-42C2-BAB8-D8423340F274}"/>
          </ac:spMkLst>
        </pc:spChg>
        <pc:spChg chg="add mod">
          <ac:chgData name="Ewa Kazimierska" userId="8edb7084-dccb-4d8f-9cfb-38098ea1d667" providerId="ADAL" clId="{90635E51-F4B2-4E0F-A5A7-8BF175CB73D7}" dt="2025-09-30T22:30:36.187" v="1979" actId="1038"/>
          <ac:spMkLst>
            <pc:docMk/>
            <pc:sldMk cId="4022868629" sldId="340"/>
            <ac:spMk id="9" creationId="{0CB31A27-5517-4BCC-855D-48C16003DF89}"/>
          </ac:spMkLst>
        </pc:spChg>
        <pc:picChg chg="add mod ord">
          <ac:chgData name="Ewa Kazimierska" userId="8edb7084-dccb-4d8f-9cfb-38098ea1d667" providerId="ADAL" clId="{90635E51-F4B2-4E0F-A5A7-8BF175CB73D7}" dt="2025-09-30T21:42:49.813" v="1732" actId="14100"/>
          <ac:picMkLst>
            <pc:docMk/>
            <pc:sldMk cId="4022868629" sldId="340"/>
            <ac:picMk id="8" creationId="{A4C411A6-5C36-4B8D-B18D-A686C1D7AB16}"/>
          </ac:picMkLst>
        </pc:picChg>
        <pc:picChg chg="add del">
          <ac:chgData name="Ewa Kazimierska" userId="8edb7084-dccb-4d8f-9cfb-38098ea1d667" providerId="ADAL" clId="{90635E51-F4B2-4E0F-A5A7-8BF175CB73D7}" dt="2025-09-30T21:38:51.911" v="1725" actId="478"/>
          <ac:picMkLst>
            <pc:docMk/>
            <pc:sldMk cId="4022868629" sldId="340"/>
            <ac:picMk id="1030" creationId="{775C5931-5BA1-4789-8989-FB5A10375800}"/>
          </ac:picMkLst>
        </pc:picChg>
      </pc:sldChg>
      <pc:sldChg chg="modSp">
        <pc:chgData name="Ewa Kazimierska" userId="8edb7084-dccb-4d8f-9cfb-38098ea1d667" providerId="ADAL" clId="{90635E51-F4B2-4E0F-A5A7-8BF175CB73D7}" dt="2025-10-01T07:32:13.105" v="2003" actId="20577"/>
        <pc:sldMkLst>
          <pc:docMk/>
          <pc:sldMk cId="4010198947" sldId="348"/>
        </pc:sldMkLst>
        <pc:spChg chg="mod">
          <ac:chgData name="Ewa Kazimierska" userId="8edb7084-dccb-4d8f-9cfb-38098ea1d667" providerId="ADAL" clId="{90635E51-F4B2-4E0F-A5A7-8BF175CB73D7}" dt="2025-10-01T07:32:13.105" v="2003" actId="20577"/>
          <ac:spMkLst>
            <pc:docMk/>
            <pc:sldMk cId="4010198947" sldId="348"/>
            <ac:spMk id="3" creationId="{00000000-0000-0000-0000-000000000000}"/>
          </ac:spMkLst>
        </pc:spChg>
      </pc:sldChg>
      <pc:sldChg chg="modSp mod">
        <pc:chgData name="Ewa Kazimierska" userId="8edb7084-dccb-4d8f-9cfb-38098ea1d667" providerId="ADAL" clId="{90635E51-F4B2-4E0F-A5A7-8BF175CB73D7}" dt="2025-10-01T07:33:02.622" v="2048" actId="207"/>
        <pc:sldMkLst>
          <pc:docMk/>
          <pc:sldMk cId="2357405111" sldId="349"/>
        </pc:sldMkLst>
        <pc:spChg chg="mod">
          <ac:chgData name="Ewa Kazimierska" userId="8edb7084-dccb-4d8f-9cfb-38098ea1d667" providerId="ADAL" clId="{90635E51-F4B2-4E0F-A5A7-8BF175CB73D7}" dt="2025-10-01T07:33:02.622" v="2048" actId="207"/>
          <ac:spMkLst>
            <pc:docMk/>
            <pc:sldMk cId="2357405111" sldId="349"/>
            <ac:spMk id="3" creationId="{00000000-0000-0000-0000-000000000000}"/>
          </ac:spMkLst>
        </pc:spChg>
      </pc:sldChg>
      <pc:sldChg chg="modSp">
        <pc:chgData name="Ewa Kazimierska" userId="8edb7084-dccb-4d8f-9cfb-38098ea1d667" providerId="ADAL" clId="{90635E51-F4B2-4E0F-A5A7-8BF175CB73D7}" dt="2025-10-01T07:31:43.234" v="1994" actId="20577"/>
        <pc:sldMkLst>
          <pc:docMk/>
          <pc:sldMk cId="2564522640" sldId="350"/>
        </pc:sldMkLst>
        <pc:spChg chg="mod">
          <ac:chgData name="Ewa Kazimierska" userId="8edb7084-dccb-4d8f-9cfb-38098ea1d667" providerId="ADAL" clId="{90635E51-F4B2-4E0F-A5A7-8BF175CB73D7}" dt="2025-10-01T07:31:43.234" v="1994" actId="20577"/>
          <ac:spMkLst>
            <pc:docMk/>
            <pc:sldMk cId="2564522640" sldId="350"/>
            <ac:spMk id="3" creationId="{00000000-0000-0000-0000-000000000000}"/>
          </ac:spMkLst>
        </pc:spChg>
      </pc:sldChg>
      <pc:sldChg chg="delSp modSp add mod modNotesTx">
        <pc:chgData name="Ewa Kazimierska" userId="8edb7084-dccb-4d8f-9cfb-38098ea1d667" providerId="ADAL" clId="{90635E51-F4B2-4E0F-A5A7-8BF175CB73D7}" dt="2025-09-28T08:48:00.748" v="196"/>
        <pc:sldMkLst>
          <pc:docMk/>
          <pc:sldMk cId="4161617432" sldId="351"/>
        </pc:sldMkLst>
        <pc:spChg chg="del mod">
          <ac:chgData name="Ewa Kazimierska" userId="8edb7084-dccb-4d8f-9cfb-38098ea1d667" providerId="ADAL" clId="{90635E51-F4B2-4E0F-A5A7-8BF175CB73D7}" dt="2025-09-28T08:40:41.599" v="171" actId="478"/>
          <ac:spMkLst>
            <pc:docMk/>
            <pc:sldMk cId="4161617432" sldId="351"/>
            <ac:spMk id="3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08:41:18.180" v="177" actId="20577"/>
          <ac:spMkLst>
            <pc:docMk/>
            <pc:sldMk cId="4161617432" sldId="351"/>
            <ac:spMk id="4" creationId="{00000000-0000-0000-0000-000000000000}"/>
          </ac:spMkLst>
        </pc:spChg>
      </pc:sldChg>
      <pc:sldChg chg="delSp modSp add del mod ord delAnim modAnim">
        <pc:chgData name="Ewa Kazimierska" userId="8edb7084-dccb-4d8f-9cfb-38098ea1d667" providerId="ADAL" clId="{90635E51-F4B2-4E0F-A5A7-8BF175CB73D7}" dt="2025-09-30T08:24:32.876" v="1485" actId="47"/>
        <pc:sldMkLst>
          <pc:docMk/>
          <pc:sldMk cId="385515984" sldId="352"/>
        </pc:sldMkLst>
        <pc:spChg chg="mod">
          <ac:chgData name="Ewa Kazimierska" userId="8edb7084-dccb-4d8f-9cfb-38098ea1d667" providerId="ADAL" clId="{90635E51-F4B2-4E0F-A5A7-8BF175CB73D7}" dt="2025-09-28T09:18:53.266" v="209" actId="20577"/>
          <ac:spMkLst>
            <pc:docMk/>
            <pc:sldMk cId="385515984" sldId="352"/>
            <ac:spMk id="2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09:42:55.484" v="510" actId="114"/>
          <ac:spMkLst>
            <pc:docMk/>
            <pc:sldMk cId="385515984" sldId="352"/>
            <ac:spMk id="3" creationId="{00000000-0000-0000-0000-000000000000}"/>
          </ac:spMkLst>
        </pc:spChg>
        <pc:spChg chg="del">
          <ac:chgData name="Ewa Kazimierska" userId="8edb7084-dccb-4d8f-9cfb-38098ea1d667" providerId="ADAL" clId="{90635E51-F4B2-4E0F-A5A7-8BF175CB73D7}" dt="2025-09-28T09:19:57.807" v="215" actId="478"/>
          <ac:spMkLst>
            <pc:docMk/>
            <pc:sldMk cId="385515984" sldId="352"/>
            <ac:spMk id="6" creationId="{00000000-0000-0000-0000-000000000000}"/>
          </ac:spMkLst>
        </pc:spChg>
        <pc:spChg chg="del mod">
          <ac:chgData name="Ewa Kazimierska" userId="8edb7084-dccb-4d8f-9cfb-38098ea1d667" providerId="ADAL" clId="{90635E51-F4B2-4E0F-A5A7-8BF175CB73D7}" dt="2025-09-28T09:19:37.961" v="212" actId="478"/>
          <ac:spMkLst>
            <pc:docMk/>
            <pc:sldMk cId="385515984" sldId="352"/>
            <ac:spMk id="7" creationId="{00000000-0000-0000-0000-000000000000}"/>
          </ac:spMkLst>
        </pc:spChg>
        <pc:picChg chg="del">
          <ac:chgData name="Ewa Kazimierska" userId="8edb7084-dccb-4d8f-9cfb-38098ea1d667" providerId="ADAL" clId="{90635E51-F4B2-4E0F-A5A7-8BF175CB73D7}" dt="2025-09-28T09:19:31.880" v="210" actId="478"/>
          <ac:picMkLst>
            <pc:docMk/>
            <pc:sldMk cId="385515984" sldId="352"/>
            <ac:picMk id="2050" creationId="{031290C9-9BD8-C42F-5FD9-B50E12925997}"/>
          </ac:picMkLst>
        </pc:picChg>
      </pc:sldChg>
      <pc:sldChg chg="addSp delSp modSp add mod delAnim modAnim">
        <pc:chgData name="Ewa Kazimierska" userId="8edb7084-dccb-4d8f-9cfb-38098ea1d667" providerId="ADAL" clId="{90635E51-F4B2-4E0F-A5A7-8BF175CB73D7}" dt="2025-09-30T21:54:27.074" v="1788" actId="20577"/>
        <pc:sldMkLst>
          <pc:docMk/>
          <pc:sldMk cId="4173486632" sldId="353"/>
        </pc:sldMkLst>
        <pc:spChg chg="add del mod">
          <ac:chgData name="Ewa Kazimierska" userId="8edb7084-dccb-4d8f-9cfb-38098ea1d667" providerId="ADAL" clId="{90635E51-F4B2-4E0F-A5A7-8BF175CB73D7}" dt="2025-09-28T10:23:11.631" v="715" actId="478"/>
          <ac:spMkLst>
            <pc:docMk/>
            <pc:sldMk cId="4173486632" sldId="353"/>
            <ac:spMk id="4" creationId="{006A247F-4276-45C2-8796-05950CEEEEC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9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10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11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12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14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16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17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18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19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20" creationId="{00000000-0000-0000-0000-000000000000}"/>
          </ac:spMkLst>
        </pc:spChg>
        <pc:spChg chg="del mod">
          <ac:chgData name="Ewa Kazimierska" userId="8edb7084-dccb-4d8f-9cfb-38098ea1d667" providerId="ADAL" clId="{90635E51-F4B2-4E0F-A5A7-8BF175CB73D7}" dt="2025-09-28T10:20:22.565" v="684" actId="478"/>
          <ac:spMkLst>
            <pc:docMk/>
            <pc:sldMk cId="4173486632" sldId="353"/>
            <ac:spMk id="21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23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24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25" creationId="{00000000-0000-0000-0000-000000000000}"/>
          </ac:spMkLst>
        </pc:spChg>
        <pc:spChg chg="add mod">
          <ac:chgData name="Ewa Kazimierska" userId="8edb7084-dccb-4d8f-9cfb-38098ea1d667" providerId="ADAL" clId="{90635E51-F4B2-4E0F-A5A7-8BF175CB73D7}" dt="2025-09-30T21:54:27.074" v="1788" actId="20577"/>
          <ac:spMkLst>
            <pc:docMk/>
            <pc:sldMk cId="4173486632" sldId="353"/>
            <ac:spMk id="30" creationId="{E3E323EC-40F2-4512-BEDF-48F50E7763AE}"/>
          </ac:spMkLst>
        </pc:spChg>
        <pc:spChg chg="mod">
          <ac:chgData name="Ewa Kazimierska" userId="8edb7084-dccb-4d8f-9cfb-38098ea1d667" providerId="ADAL" clId="{90635E51-F4B2-4E0F-A5A7-8BF175CB73D7}" dt="2025-09-28T10:25:06.903" v="732" actId="1037"/>
          <ac:spMkLst>
            <pc:docMk/>
            <pc:sldMk cId="4173486632" sldId="353"/>
            <ac:spMk id="39" creationId="{00000000-0000-0000-0000-000000000000}"/>
          </ac:spMkLst>
        </pc:spChg>
        <pc:grpChg chg="mod">
          <ac:chgData name="Ewa Kazimierska" userId="8edb7084-dccb-4d8f-9cfb-38098ea1d667" providerId="ADAL" clId="{90635E51-F4B2-4E0F-A5A7-8BF175CB73D7}" dt="2025-09-28T10:25:06.903" v="732" actId="1037"/>
          <ac:grpSpMkLst>
            <pc:docMk/>
            <pc:sldMk cId="4173486632" sldId="353"/>
            <ac:grpSpMk id="27" creationId="{00000000-0000-0000-0000-000000000000}"/>
          </ac:grpSpMkLst>
        </pc:grpChg>
        <pc:cxnChg chg="mod">
          <ac:chgData name="Ewa Kazimierska" userId="8edb7084-dccb-4d8f-9cfb-38098ea1d667" providerId="ADAL" clId="{90635E51-F4B2-4E0F-A5A7-8BF175CB73D7}" dt="2025-09-30T08:35:31.785" v="1495" actId="14100"/>
          <ac:cxnSpMkLst>
            <pc:docMk/>
            <pc:sldMk cId="4173486632" sldId="353"/>
            <ac:cxnSpMk id="22" creationId="{00000000-0000-0000-0000-000000000000}"/>
          </ac:cxnSpMkLst>
        </pc:cxnChg>
        <pc:cxnChg chg="mod">
          <ac:chgData name="Ewa Kazimierska" userId="8edb7084-dccb-4d8f-9cfb-38098ea1d667" providerId="ADAL" clId="{90635E51-F4B2-4E0F-A5A7-8BF175CB73D7}" dt="2025-09-28T10:25:06.903" v="732" actId="1037"/>
          <ac:cxnSpMkLst>
            <pc:docMk/>
            <pc:sldMk cId="4173486632" sldId="353"/>
            <ac:cxnSpMk id="26" creationId="{00000000-0000-0000-0000-000000000000}"/>
          </ac:cxnSpMkLst>
        </pc:cxnChg>
        <pc:cxnChg chg="mod">
          <ac:chgData name="Ewa Kazimierska" userId="8edb7084-dccb-4d8f-9cfb-38098ea1d667" providerId="ADAL" clId="{90635E51-F4B2-4E0F-A5A7-8BF175CB73D7}" dt="2025-09-28T10:25:06.903" v="732" actId="1037"/>
          <ac:cxnSpMkLst>
            <pc:docMk/>
            <pc:sldMk cId="4173486632" sldId="353"/>
            <ac:cxnSpMk id="41" creationId="{00000000-0000-0000-0000-000000000000}"/>
          </ac:cxnSpMkLst>
        </pc:cxnChg>
      </pc:sldChg>
      <pc:sldChg chg="addSp delSp modSp new mod">
        <pc:chgData name="Ewa Kazimierska" userId="8edb7084-dccb-4d8f-9cfb-38098ea1d667" providerId="ADAL" clId="{90635E51-F4B2-4E0F-A5A7-8BF175CB73D7}" dt="2025-09-28T10:47:44.413" v="782" actId="6549"/>
        <pc:sldMkLst>
          <pc:docMk/>
          <pc:sldMk cId="4066403076" sldId="354"/>
        </pc:sldMkLst>
        <pc:spChg chg="mod">
          <ac:chgData name="Ewa Kazimierska" userId="8edb7084-dccb-4d8f-9cfb-38098ea1d667" providerId="ADAL" clId="{90635E51-F4B2-4E0F-A5A7-8BF175CB73D7}" dt="2025-09-28T10:46:49.269" v="772" actId="20577"/>
          <ac:spMkLst>
            <pc:docMk/>
            <pc:sldMk cId="4066403076" sldId="354"/>
            <ac:spMk id="2" creationId="{8390B87D-27AC-4551-811D-4575D80694EB}"/>
          </ac:spMkLst>
        </pc:spChg>
        <pc:spChg chg="add del mod">
          <ac:chgData name="Ewa Kazimierska" userId="8edb7084-dccb-4d8f-9cfb-38098ea1d667" providerId="ADAL" clId="{90635E51-F4B2-4E0F-A5A7-8BF175CB73D7}" dt="2025-09-28T10:47:44.413" v="782" actId="6549"/>
          <ac:spMkLst>
            <pc:docMk/>
            <pc:sldMk cId="4066403076" sldId="354"/>
            <ac:spMk id="3" creationId="{FA339A5F-0C2A-4454-9FBB-F8F00DE9F75F}"/>
          </ac:spMkLst>
        </pc:spChg>
        <pc:spChg chg="add del mod">
          <ac:chgData name="Ewa Kazimierska" userId="8edb7084-dccb-4d8f-9cfb-38098ea1d667" providerId="ADAL" clId="{90635E51-F4B2-4E0F-A5A7-8BF175CB73D7}" dt="2025-09-28T10:47:12.888" v="774"/>
          <ac:spMkLst>
            <pc:docMk/>
            <pc:sldMk cId="4066403076" sldId="354"/>
            <ac:spMk id="4" creationId="{6D3AB8A2-2C28-4676-95E6-76CBBA304BD1}"/>
          </ac:spMkLst>
        </pc:spChg>
      </pc:sldChg>
      <pc:sldChg chg="addSp delSp modSp new add del mod ord">
        <pc:chgData name="Ewa Kazimierska" userId="8edb7084-dccb-4d8f-9cfb-38098ea1d667" providerId="ADAL" clId="{90635E51-F4B2-4E0F-A5A7-8BF175CB73D7}" dt="2025-09-30T21:58:05.150" v="1874" actId="1076"/>
        <pc:sldMkLst>
          <pc:docMk/>
          <pc:sldMk cId="1894558111" sldId="355"/>
        </pc:sldMkLst>
        <pc:spChg chg="mod">
          <ac:chgData name="Ewa Kazimierska" userId="8edb7084-dccb-4d8f-9cfb-38098ea1d667" providerId="ADAL" clId="{90635E51-F4B2-4E0F-A5A7-8BF175CB73D7}" dt="2025-09-28T12:24:12.126" v="831" actId="20577"/>
          <ac:spMkLst>
            <pc:docMk/>
            <pc:sldMk cId="1894558111" sldId="355"/>
            <ac:spMk id="2" creationId="{F128BEEB-F684-41EB-B7DB-727C2DC6AA65}"/>
          </ac:spMkLst>
        </pc:spChg>
        <pc:spChg chg="add del mod">
          <ac:chgData name="Ewa Kazimierska" userId="8edb7084-dccb-4d8f-9cfb-38098ea1d667" providerId="ADAL" clId="{90635E51-F4B2-4E0F-A5A7-8BF175CB73D7}" dt="2025-09-28T12:24:52.329" v="840" actId="20577"/>
          <ac:spMkLst>
            <pc:docMk/>
            <pc:sldMk cId="1894558111" sldId="355"/>
            <ac:spMk id="3" creationId="{49B13839-86DE-4216-B50A-0F4BD3F0CC51}"/>
          </ac:spMkLst>
        </pc:spChg>
        <pc:spChg chg="add mod">
          <ac:chgData name="Ewa Kazimierska" userId="8edb7084-dccb-4d8f-9cfb-38098ea1d667" providerId="ADAL" clId="{90635E51-F4B2-4E0F-A5A7-8BF175CB73D7}" dt="2025-09-28T12:21:59.106" v="797" actId="571"/>
          <ac:spMkLst>
            <pc:docMk/>
            <pc:sldMk cId="1894558111" sldId="355"/>
            <ac:spMk id="4" creationId="{4C0893E6-DA8E-41F5-8BAE-B9FBB15806D5}"/>
          </ac:spMkLst>
        </pc:spChg>
        <pc:spChg chg="add mod">
          <ac:chgData name="Ewa Kazimierska" userId="8edb7084-dccb-4d8f-9cfb-38098ea1d667" providerId="ADAL" clId="{90635E51-F4B2-4E0F-A5A7-8BF175CB73D7}" dt="2025-09-30T21:58:05.150" v="1874" actId="1076"/>
          <ac:spMkLst>
            <pc:docMk/>
            <pc:sldMk cId="1894558111" sldId="355"/>
            <ac:spMk id="4" creationId="{A2534F5B-BE71-4630-A1EF-67E76EC604D1}"/>
          </ac:spMkLst>
        </pc:spChg>
        <pc:spChg chg="add mod">
          <ac:chgData name="Ewa Kazimierska" userId="8edb7084-dccb-4d8f-9cfb-38098ea1d667" providerId="ADAL" clId="{90635E51-F4B2-4E0F-A5A7-8BF175CB73D7}" dt="2025-09-28T12:19:56.174" v="785" actId="571"/>
          <ac:spMkLst>
            <pc:docMk/>
            <pc:sldMk cId="1894558111" sldId="355"/>
            <ac:spMk id="4" creationId="{A7CDCA04-C498-42D8-9423-8CF18F0442F7}"/>
          </ac:spMkLst>
        </pc:spChg>
        <pc:spChg chg="add del mod">
          <ac:chgData name="Ewa Kazimierska" userId="8edb7084-dccb-4d8f-9cfb-38098ea1d667" providerId="ADAL" clId="{90635E51-F4B2-4E0F-A5A7-8BF175CB73D7}" dt="2025-09-28T12:24:26.609" v="833"/>
          <ac:spMkLst>
            <pc:docMk/>
            <pc:sldMk cId="1894558111" sldId="355"/>
            <ac:spMk id="5" creationId="{7D50A2D4-DEAE-4215-9A4D-C10577B009F7}"/>
          </ac:spMkLst>
        </pc:spChg>
        <pc:spChg chg="add mod">
          <ac:chgData name="Ewa Kazimierska" userId="8edb7084-dccb-4d8f-9cfb-38098ea1d667" providerId="ADAL" clId="{90635E51-F4B2-4E0F-A5A7-8BF175CB73D7}" dt="2025-09-28T12:20:42.820" v="793" actId="571"/>
          <ac:spMkLst>
            <pc:docMk/>
            <pc:sldMk cId="1894558111" sldId="355"/>
            <ac:spMk id="5" creationId="{B571CA0C-BE6F-4A99-8704-024517F4468C}"/>
          </ac:spMkLst>
        </pc:spChg>
        <pc:spChg chg="add mod">
          <ac:chgData name="Ewa Kazimierska" userId="8edb7084-dccb-4d8f-9cfb-38098ea1d667" providerId="ADAL" clId="{90635E51-F4B2-4E0F-A5A7-8BF175CB73D7}" dt="2025-09-28T12:20:25.592" v="788" actId="571"/>
          <ac:spMkLst>
            <pc:docMk/>
            <pc:sldMk cId="1894558111" sldId="355"/>
            <ac:spMk id="6" creationId="{147CF479-E985-4184-84D9-363C6E675393}"/>
          </ac:spMkLst>
        </pc:spChg>
        <pc:spChg chg="add mod">
          <ac:chgData name="Ewa Kazimierska" userId="8edb7084-dccb-4d8f-9cfb-38098ea1d667" providerId="ADAL" clId="{90635E51-F4B2-4E0F-A5A7-8BF175CB73D7}" dt="2025-09-28T12:20:25.592" v="788" actId="571"/>
          <ac:spMkLst>
            <pc:docMk/>
            <pc:sldMk cId="1894558111" sldId="355"/>
            <ac:spMk id="7" creationId="{F318C5E7-97F2-491C-83BF-6E2C9B3AD6E0}"/>
          </ac:spMkLst>
        </pc:spChg>
        <pc:spChg chg="add mod">
          <ac:chgData name="Ewa Kazimierska" userId="8edb7084-dccb-4d8f-9cfb-38098ea1d667" providerId="ADAL" clId="{90635E51-F4B2-4E0F-A5A7-8BF175CB73D7}" dt="2025-09-28T12:20:42.268" v="792" actId="571"/>
          <ac:spMkLst>
            <pc:docMk/>
            <pc:sldMk cId="1894558111" sldId="355"/>
            <ac:spMk id="8" creationId="{1A97E563-E363-4BD5-9D64-4D9BB8E08F9B}"/>
          </ac:spMkLst>
        </pc:spChg>
        <pc:spChg chg="add mod">
          <ac:chgData name="Ewa Kazimierska" userId="8edb7084-dccb-4d8f-9cfb-38098ea1d667" providerId="ADAL" clId="{90635E51-F4B2-4E0F-A5A7-8BF175CB73D7}" dt="2025-09-28T12:20:42.268" v="792" actId="571"/>
          <ac:spMkLst>
            <pc:docMk/>
            <pc:sldMk cId="1894558111" sldId="355"/>
            <ac:spMk id="9" creationId="{4FC08B3A-AA8C-4E4E-8D18-A04D15BB7ADC}"/>
          </ac:spMkLst>
        </pc:spChg>
        <pc:spChg chg="add mod">
          <ac:chgData name="Ewa Kazimierska" userId="8edb7084-dccb-4d8f-9cfb-38098ea1d667" providerId="ADAL" clId="{90635E51-F4B2-4E0F-A5A7-8BF175CB73D7}" dt="2025-09-28T12:20:41.724" v="791" actId="571"/>
          <ac:spMkLst>
            <pc:docMk/>
            <pc:sldMk cId="1894558111" sldId="355"/>
            <ac:spMk id="10" creationId="{01EBC5C2-1C55-4010-AE16-D5FE4191AB2B}"/>
          </ac:spMkLst>
        </pc:spChg>
        <pc:spChg chg="add mod">
          <ac:chgData name="Ewa Kazimierska" userId="8edb7084-dccb-4d8f-9cfb-38098ea1d667" providerId="ADAL" clId="{90635E51-F4B2-4E0F-A5A7-8BF175CB73D7}" dt="2025-09-28T12:20:41.724" v="791" actId="571"/>
          <ac:spMkLst>
            <pc:docMk/>
            <pc:sldMk cId="1894558111" sldId="355"/>
            <ac:spMk id="11" creationId="{27FC4A1D-56B4-46A1-9376-B634C7FB4398}"/>
          </ac:spMkLst>
        </pc:spChg>
      </pc:sldChg>
      <pc:sldChg chg="modSp new mod ord">
        <pc:chgData name="Ewa Kazimierska" userId="8edb7084-dccb-4d8f-9cfb-38098ea1d667" providerId="ADAL" clId="{90635E51-F4B2-4E0F-A5A7-8BF175CB73D7}" dt="2025-09-30T08:37:09.216" v="1506" actId="6549"/>
        <pc:sldMkLst>
          <pc:docMk/>
          <pc:sldMk cId="2593836414" sldId="356"/>
        </pc:sldMkLst>
        <pc:spChg chg="mod">
          <ac:chgData name="Ewa Kazimierska" userId="8edb7084-dccb-4d8f-9cfb-38098ea1d667" providerId="ADAL" clId="{90635E51-F4B2-4E0F-A5A7-8BF175CB73D7}" dt="2025-09-28T12:28:10.389" v="875" actId="20577"/>
          <ac:spMkLst>
            <pc:docMk/>
            <pc:sldMk cId="2593836414" sldId="356"/>
            <ac:spMk id="2" creationId="{52FC828C-8D6D-44FE-A287-C9396673FDD0}"/>
          </ac:spMkLst>
        </pc:spChg>
        <pc:spChg chg="mod">
          <ac:chgData name="Ewa Kazimierska" userId="8edb7084-dccb-4d8f-9cfb-38098ea1d667" providerId="ADAL" clId="{90635E51-F4B2-4E0F-A5A7-8BF175CB73D7}" dt="2025-09-30T08:37:09.216" v="1506" actId="6549"/>
          <ac:spMkLst>
            <pc:docMk/>
            <pc:sldMk cId="2593836414" sldId="356"/>
            <ac:spMk id="3" creationId="{B8CDAD5F-457E-4885-9FF6-32D8B713EFAE}"/>
          </ac:spMkLst>
        </pc:spChg>
      </pc:sldChg>
      <pc:sldChg chg="modSp new mod ord">
        <pc:chgData name="Ewa Kazimierska" userId="8edb7084-dccb-4d8f-9cfb-38098ea1d667" providerId="ADAL" clId="{90635E51-F4B2-4E0F-A5A7-8BF175CB73D7}" dt="2025-09-30T08:26:10.230" v="1489"/>
        <pc:sldMkLst>
          <pc:docMk/>
          <pc:sldMk cId="1118649321" sldId="357"/>
        </pc:sldMkLst>
        <pc:spChg chg="mod">
          <ac:chgData name="Ewa Kazimierska" userId="8edb7084-dccb-4d8f-9cfb-38098ea1d667" providerId="ADAL" clId="{90635E51-F4B2-4E0F-A5A7-8BF175CB73D7}" dt="2025-09-28T12:30:46.917" v="913" actId="20577"/>
          <ac:spMkLst>
            <pc:docMk/>
            <pc:sldMk cId="1118649321" sldId="357"/>
            <ac:spMk id="2" creationId="{54F734FC-AA37-4088-AF7D-910BA50EF68C}"/>
          </ac:spMkLst>
        </pc:spChg>
        <pc:spChg chg="mod">
          <ac:chgData name="Ewa Kazimierska" userId="8edb7084-dccb-4d8f-9cfb-38098ea1d667" providerId="ADAL" clId="{90635E51-F4B2-4E0F-A5A7-8BF175CB73D7}" dt="2025-09-28T12:31:25.431" v="920" actId="15"/>
          <ac:spMkLst>
            <pc:docMk/>
            <pc:sldMk cId="1118649321" sldId="357"/>
            <ac:spMk id="3" creationId="{E619A065-9E99-4419-928E-C70234865C71}"/>
          </ac:spMkLst>
        </pc:spChg>
      </pc:sldChg>
      <pc:sldChg chg="modSp new mod ord">
        <pc:chgData name="Ewa Kazimierska" userId="8edb7084-dccb-4d8f-9cfb-38098ea1d667" providerId="ADAL" clId="{90635E51-F4B2-4E0F-A5A7-8BF175CB73D7}" dt="2025-09-30T08:26:21.126" v="1491"/>
        <pc:sldMkLst>
          <pc:docMk/>
          <pc:sldMk cId="1627614714" sldId="358"/>
        </pc:sldMkLst>
        <pc:spChg chg="mod">
          <ac:chgData name="Ewa Kazimierska" userId="8edb7084-dccb-4d8f-9cfb-38098ea1d667" providerId="ADAL" clId="{90635E51-F4B2-4E0F-A5A7-8BF175CB73D7}" dt="2025-09-28T12:32:24.425" v="945" actId="20577"/>
          <ac:spMkLst>
            <pc:docMk/>
            <pc:sldMk cId="1627614714" sldId="358"/>
            <ac:spMk id="2" creationId="{EFFCDA12-5962-41A8-A4A1-5AAEB1843794}"/>
          </ac:spMkLst>
        </pc:spChg>
        <pc:spChg chg="mod">
          <ac:chgData name="Ewa Kazimierska" userId="8edb7084-dccb-4d8f-9cfb-38098ea1d667" providerId="ADAL" clId="{90635E51-F4B2-4E0F-A5A7-8BF175CB73D7}" dt="2025-09-28T12:32:45.376" v="950" actId="20577"/>
          <ac:spMkLst>
            <pc:docMk/>
            <pc:sldMk cId="1627614714" sldId="358"/>
            <ac:spMk id="3" creationId="{608E5A11-91D5-4472-88BB-8631CBB26E37}"/>
          </ac:spMkLst>
        </pc:spChg>
      </pc:sldChg>
      <pc:sldChg chg="modSp new mod ord">
        <pc:chgData name="Ewa Kazimierska" userId="8edb7084-dccb-4d8f-9cfb-38098ea1d667" providerId="ADAL" clId="{90635E51-F4B2-4E0F-A5A7-8BF175CB73D7}" dt="2025-09-30T08:26:21.126" v="1491"/>
        <pc:sldMkLst>
          <pc:docMk/>
          <pc:sldMk cId="2251321836" sldId="359"/>
        </pc:sldMkLst>
        <pc:spChg chg="mod">
          <ac:chgData name="Ewa Kazimierska" userId="8edb7084-dccb-4d8f-9cfb-38098ea1d667" providerId="ADAL" clId="{90635E51-F4B2-4E0F-A5A7-8BF175CB73D7}" dt="2025-09-28T12:33:22.703" v="976" actId="20577"/>
          <ac:spMkLst>
            <pc:docMk/>
            <pc:sldMk cId="2251321836" sldId="359"/>
            <ac:spMk id="2" creationId="{436F7401-A6AD-40D7-82F5-45B6A750B302}"/>
          </ac:spMkLst>
        </pc:spChg>
        <pc:spChg chg="mod">
          <ac:chgData name="Ewa Kazimierska" userId="8edb7084-dccb-4d8f-9cfb-38098ea1d667" providerId="ADAL" clId="{90635E51-F4B2-4E0F-A5A7-8BF175CB73D7}" dt="2025-09-28T12:33:56.861" v="982" actId="113"/>
          <ac:spMkLst>
            <pc:docMk/>
            <pc:sldMk cId="2251321836" sldId="359"/>
            <ac:spMk id="3" creationId="{D862E50E-E4B8-4D75-90B0-2684343B6E51}"/>
          </ac:spMkLst>
        </pc:spChg>
      </pc:sldChg>
      <pc:sldChg chg="addSp delSp modSp new del mod modClrScheme delAnim modAnim chgLayout">
        <pc:chgData name="Ewa Kazimierska" userId="8edb7084-dccb-4d8f-9cfb-38098ea1d667" providerId="ADAL" clId="{90635E51-F4B2-4E0F-A5A7-8BF175CB73D7}" dt="2025-10-01T07:29:21.149" v="1980" actId="47"/>
        <pc:sldMkLst>
          <pc:docMk/>
          <pc:sldMk cId="1975470671" sldId="360"/>
        </pc:sldMkLst>
        <pc:spChg chg="mod ord">
          <ac:chgData name="Ewa Kazimierska" userId="8edb7084-dccb-4d8f-9cfb-38098ea1d667" providerId="ADAL" clId="{90635E51-F4B2-4E0F-A5A7-8BF175CB73D7}" dt="2025-09-30T22:23:14.195" v="1916" actId="20577"/>
          <ac:spMkLst>
            <pc:docMk/>
            <pc:sldMk cId="1975470671" sldId="360"/>
            <ac:spMk id="2" creationId="{DC8C6575-68C5-4AAB-9588-6CD3450B6DE5}"/>
          </ac:spMkLst>
        </pc:spChg>
        <pc:spChg chg="mod ord">
          <ac:chgData name="Ewa Kazimierska" userId="8edb7084-dccb-4d8f-9cfb-38098ea1d667" providerId="ADAL" clId="{90635E51-F4B2-4E0F-A5A7-8BF175CB73D7}" dt="2025-09-30T22:19:54.013" v="1883" actId="27636"/>
          <ac:spMkLst>
            <pc:docMk/>
            <pc:sldMk cId="1975470671" sldId="360"/>
            <ac:spMk id="3" creationId="{E23F2560-FFE7-4E1D-9846-87FB92D2A039}"/>
          </ac:spMkLst>
        </pc:spChg>
        <pc:spChg chg="add mod ord">
          <ac:chgData name="Ewa Kazimierska" userId="8edb7084-dccb-4d8f-9cfb-38098ea1d667" providerId="ADAL" clId="{90635E51-F4B2-4E0F-A5A7-8BF175CB73D7}" dt="2025-09-30T22:21:18.383" v="1912" actId="27636"/>
          <ac:spMkLst>
            <pc:docMk/>
            <pc:sldMk cId="1975470671" sldId="360"/>
            <ac:spMk id="4" creationId="{A4DAF14B-A076-4BDB-8FE5-8FE9E4BED74F}"/>
          </ac:spMkLst>
        </pc:spChg>
        <pc:spChg chg="add del mod ord">
          <ac:chgData name="Ewa Kazimierska" userId="8edb7084-dccb-4d8f-9cfb-38098ea1d667" providerId="ADAL" clId="{90635E51-F4B2-4E0F-A5A7-8BF175CB73D7}" dt="2025-09-30T22:19:39.166" v="1878" actId="478"/>
          <ac:spMkLst>
            <pc:docMk/>
            <pc:sldMk cId="1975470671" sldId="360"/>
            <ac:spMk id="5" creationId="{6150ADA6-381E-4ECF-BC29-4574F9E139A8}"/>
          </ac:spMkLst>
        </pc:spChg>
        <pc:spChg chg="add del mod ord">
          <ac:chgData name="Ewa Kazimierska" userId="8edb7084-dccb-4d8f-9cfb-38098ea1d667" providerId="ADAL" clId="{90635E51-F4B2-4E0F-A5A7-8BF175CB73D7}" dt="2025-09-30T22:19:40.802" v="1879" actId="478"/>
          <ac:spMkLst>
            <pc:docMk/>
            <pc:sldMk cId="1975470671" sldId="360"/>
            <ac:spMk id="6" creationId="{5ACAAD88-1B3F-4423-90D3-AF72ED605420}"/>
          </ac:spMkLst>
        </pc:spChg>
        <pc:spChg chg="add del">
          <ac:chgData name="Ewa Kazimierska" userId="8edb7084-dccb-4d8f-9cfb-38098ea1d667" providerId="ADAL" clId="{90635E51-F4B2-4E0F-A5A7-8BF175CB73D7}" dt="2025-09-30T22:19:21.359" v="1876" actId="22"/>
          <ac:spMkLst>
            <pc:docMk/>
            <pc:sldMk cId="1975470671" sldId="360"/>
            <ac:spMk id="8" creationId="{80F5B662-3A11-4862-B763-5D592CA6B0A6}"/>
          </ac:spMkLst>
        </pc:spChg>
        <pc:spChg chg="add del mod">
          <ac:chgData name="Ewa Kazimierska" userId="8edb7084-dccb-4d8f-9cfb-38098ea1d667" providerId="ADAL" clId="{90635E51-F4B2-4E0F-A5A7-8BF175CB73D7}" dt="2025-09-30T22:19:49.077" v="1881" actId="478"/>
          <ac:spMkLst>
            <pc:docMk/>
            <pc:sldMk cId="1975470671" sldId="360"/>
            <ac:spMk id="10" creationId="{4BBB0339-CFBD-4B1A-AFE8-D5773CAFD0E7}"/>
          </ac:spMkLst>
        </pc:spChg>
        <pc:spChg chg="add del mod">
          <ac:chgData name="Ewa Kazimierska" userId="8edb7084-dccb-4d8f-9cfb-38098ea1d667" providerId="ADAL" clId="{90635E51-F4B2-4E0F-A5A7-8BF175CB73D7}" dt="2025-09-30T22:19:45.977" v="1880" actId="478"/>
          <ac:spMkLst>
            <pc:docMk/>
            <pc:sldMk cId="1975470671" sldId="360"/>
            <ac:spMk id="12" creationId="{59C44322-AC1A-4A1A-B8B2-E9212211BD02}"/>
          </ac:spMkLst>
        </pc:spChg>
      </pc:sldChg>
      <pc:sldChg chg="addSp delSp modSp new del mod modClrScheme chgLayout">
        <pc:chgData name="Ewa Kazimierska" userId="8edb7084-dccb-4d8f-9cfb-38098ea1d667" providerId="ADAL" clId="{90635E51-F4B2-4E0F-A5A7-8BF175CB73D7}" dt="2025-10-01T07:29:21.149" v="1980" actId="47"/>
        <pc:sldMkLst>
          <pc:docMk/>
          <pc:sldMk cId="3001131850" sldId="361"/>
        </pc:sldMkLst>
        <pc:spChg chg="del mod ord">
          <ac:chgData name="Ewa Kazimierska" userId="8edb7084-dccb-4d8f-9cfb-38098ea1d667" providerId="ADAL" clId="{90635E51-F4B2-4E0F-A5A7-8BF175CB73D7}" dt="2025-09-28T12:52:39.902" v="1177" actId="700"/>
          <ac:spMkLst>
            <pc:docMk/>
            <pc:sldMk cId="3001131850" sldId="361"/>
            <ac:spMk id="2" creationId="{C6C98B72-51E7-45E3-8380-B84CFC5B5841}"/>
          </ac:spMkLst>
        </pc:spChg>
        <pc:spChg chg="del mod ord">
          <ac:chgData name="Ewa Kazimierska" userId="8edb7084-dccb-4d8f-9cfb-38098ea1d667" providerId="ADAL" clId="{90635E51-F4B2-4E0F-A5A7-8BF175CB73D7}" dt="2025-09-28T12:52:39.902" v="1177" actId="700"/>
          <ac:spMkLst>
            <pc:docMk/>
            <pc:sldMk cId="3001131850" sldId="361"/>
            <ac:spMk id="3" creationId="{E68BD223-159D-468C-9F3B-7D02F923D7EC}"/>
          </ac:spMkLst>
        </pc:spChg>
        <pc:spChg chg="del">
          <ac:chgData name="Ewa Kazimierska" userId="8edb7084-dccb-4d8f-9cfb-38098ea1d667" providerId="ADAL" clId="{90635E51-F4B2-4E0F-A5A7-8BF175CB73D7}" dt="2025-09-28T12:52:39.902" v="1177" actId="700"/>
          <ac:spMkLst>
            <pc:docMk/>
            <pc:sldMk cId="3001131850" sldId="361"/>
            <ac:spMk id="4" creationId="{5E516A3E-78EE-4483-8391-1A2D46A5A574}"/>
          </ac:spMkLst>
        </pc:spChg>
        <pc:spChg chg="del">
          <ac:chgData name="Ewa Kazimierska" userId="8edb7084-dccb-4d8f-9cfb-38098ea1d667" providerId="ADAL" clId="{90635E51-F4B2-4E0F-A5A7-8BF175CB73D7}" dt="2025-09-28T12:52:39.902" v="1177" actId="700"/>
          <ac:spMkLst>
            <pc:docMk/>
            <pc:sldMk cId="3001131850" sldId="361"/>
            <ac:spMk id="5" creationId="{C3765E62-2844-4A11-96E4-AE2D4BDE4BC1}"/>
          </ac:spMkLst>
        </pc:spChg>
        <pc:spChg chg="del">
          <ac:chgData name="Ewa Kazimierska" userId="8edb7084-dccb-4d8f-9cfb-38098ea1d667" providerId="ADAL" clId="{90635E51-F4B2-4E0F-A5A7-8BF175CB73D7}" dt="2025-09-28T12:52:39.902" v="1177" actId="700"/>
          <ac:spMkLst>
            <pc:docMk/>
            <pc:sldMk cId="3001131850" sldId="361"/>
            <ac:spMk id="6" creationId="{DEFEE47E-B56C-4D32-8C3B-BD2C94544348}"/>
          </ac:spMkLst>
        </pc:spChg>
        <pc:spChg chg="add mod ord">
          <ac:chgData name="Ewa Kazimierska" userId="8edb7084-dccb-4d8f-9cfb-38098ea1d667" providerId="ADAL" clId="{90635E51-F4B2-4E0F-A5A7-8BF175CB73D7}" dt="2025-09-30T22:26:42.270" v="1960" actId="27636"/>
          <ac:spMkLst>
            <pc:docMk/>
            <pc:sldMk cId="3001131850" sldId="361"/>
            <ac:spMk id="7" creationId="{07EABECD-47F5-43EB-A809-05D96D816FB7}"/>
          </ac:spMkLst>
        </pc:spChg>
        <pc:spChg chg="add mod ord">
          <ac:chgData name="Ewa Kazimierska" userId="8edb7084-dccb-4d8f-9cfb-38098ea1d667" providerId="ADAL" clId="{90635E51-F4B2-4E0F-A5A7-8BF175CB73D7}" dt="2025-09-30T22:28:56.752" v="1968" actId="114"/>
          <ac:spMkLst>
            <pc:docMk/>
            <pc:sldMk cId="3001131850" sldId="361"/>
            <ac:spMk id="8" creationId="{36E51BCE-1054-4EB8-8BE1-07B337AD6E93}"/>
          </ac:spMkLst>
        </pc:spChg>
      </pc:sldChg>
      <pc:sldChg chg="addSp modSp new del mod">
        <pc:chgData name="Ewa Kazimierska" userId="8edb7084-dccb-4d8f-9cfb-38098ea1d667" providerId="ADAL" clId="{90635E51-F4B2-4E0F-A5A7-8BF175CB73D7}" dt="2025-10-01T07:29:21.149" v="1980" actId="47"/>
        <pc:sldMkLst>
          <pc:docMk/>
          <pc:sldMk cId="1618254241" sldId="362"/>
        </pc:sldMkLst>
        <pc:spChg chg="add mod">
          <ac:chgData name="Ewa Kazimierska" userId="8edb7084-dccb-4d8f-9cfb-38098ea1d667" providerId="ADAL" clId="{90635E51-F4B2-4E0F-A5A7-8BF175CB73D7}" dt="2025-09-30T08:42:10.026" v="1507" actId="1076"/>
          <ac:spMkLst>
            <pc:docMk/>
            <pc:sldMk cId="1618254241" sldId="362"/>
            <ac:spMk id="2" creationId="{505804F0-9B94-4540-B428-30FC1095B27B}"/>
          </ac:spMkLst>
        </pc:spChg>
        <pc:picChg chg="add mod">
          <ac:chgData name="Ewa Kazimierska" userId="8edb7084-dccb-4d8f-9cfb-38098ea1d667" providerId="ADAL" clId="{90635E51-F4B2-4E0F-A5A7-8BF175CB73D7}" dt="2025-09-30T08:42:13.509" v="1508" actId="1076"/>
          <ac:picMkLst>
            <pc:docMk/>
            <pc:sldMk cId="1618254241" sldId="362"/>
            <ac:picMk id="4" creationId="{5F304BCF-2511-49E4-BCD8-04E0ED6F566E}"/>
          </ac:picMkLst>
        </pc:picChg>
      </pc:sldChg>
      <pc:sldChg chg="delSp modSp add mod ord delAnim modAnim">
        <pc:chgData name="Ewa Kazimierska" userId="8edb7084-dccb-4d8f-9cfb-38098ea1d667" providerId="ADAL" clId="{90635E51-F4B2-4E0F-A5A7-8BF175CB73D7}" dt="2025-09-28T13:18:54.833" v="1253"/>
        <pc:sldMkLst>
          <pc:docMk/>
          <pc:sldMk cId="1448837976" sldId="363"/>
        </pc:sldMkLst>
        <pc:spChg chg="mod">
          <ac:chgData name="Ewa Kazimierska" userId="8edb7084-dccb-4d8f-9cfb-38098ea1d667" providerId="ADAL" clId="{90635E51-F4B2-4E0F-A5A7-8BF175CB73D7}" dt="2025-09-28T13:18:21.192" v="1251" actId="1076"/>
          <ac:spMkLst>
            <pc:docMk/>
            <pc:sldMk cId="1448837976" sldId="363"/>
            <ac:spMk id="3" creationId="{00000000-0000-0000-0000-000000000000}"/>
          </ac:spMkLst>
        </pc:spChg>
        <pc:spChg chg="del">
          <ac:chgData name="Ewa Kazimierska" userId="8edb7084-dccb-4d8f-9cfb-38098ea1d667" providerId="ADAL" clId="{90635E51-F4B2-4E0F-A5A7-8BF175CB73D7}" dt="2025-09-28T13:18:11.613" v="1247" actId="478"/>
          <ac:spMkLst>
            <pc:docMk/>
            <pc:sldMk cId="1448837976" sldId="363"/>
            <ac:spMk id="5" creationId="{00000000-0000-0000-0000-000000000000}"/>
          </ac:spMkLst>
        </pc:spChg>
        <pc:spChg chg="del">
          <ac:chgData name="Ewa Kazimierska" userId="8edb7084-dccb-4d8f-9cfb-38098ea1d667" providerId="ADAL" clId="{90635E51-F4B2-4E0F-A5A7-8BF175CB73D7}" dt="2025-09-28T13:18:13.729" v="1249" actId="478"/>
          <ac:spMkLst>
            <pc:docMk/>
            <pc:sldMk cId="1448837976" sldId="363"/>
            <ac:spMk id="7" creationId="{00000000-0000-0000-0000-000000000000}"/>
          </ac:spMkLst>
        </pc:spChg>
        <pc:spChg chg="del">
          <ac:chgData name="Ewa Kazimierska" userId="8edb7084-dccb-4d8f-9cfb-38098ea1d667" providerId="ADAL" clId="{90635E51-F4B2-4E0F-A5A7-8BF175CB73D7}" dt="2025-09-28T13:18:12.796" v="1248" actId="478"/>
          <ac:spMkLst>
            <pc:docMk/>
            <pc:sldMk cId="1448837976" sldId="363"/>
            <ac:spMk id="8" creationId="{00000000-0000-0000-0000-000000000000}"/>
          </ac:spMkLst>
        </pc:spChg>
        <pc:spChg chg="del">
          <ac:chgData name="Ewa Kazimierska" userId="8edb7084-dccb-4d8f-9cfb-38098ea1d667" providerId="ADAL" clId="{90635E51-F4B2-4E0F-A5A7-8BF175CB73D7}" dt="2025-09-28T13:18:14.863" v="1250" actId="478"/>
          <ac:spMkLst>
            <pc:docMk/>
            <pc:sldMk cId="1448837976" sldId="363"/>
            <ac:spMk id="9" creationId="{00000000-0000-0000-0000-000000000000}"/>
          </ac:spMkLst>
        </pc:spChg>
      </pc:sldChg>
      <pc:sldChg chg="modSp add del mod modAnim">
        <pc:chgData name="Ewa Kazimierska" userId="8edb7084-dccb-4d8f-9cfb-38098ea1d667" providerId="ADAL" clId="{90635E51-F4B2-4E0F-A5A7-8BF175CB73D7}" dt="2025-09-28T17:13:19.943" v="1455" actId="47"/>
        <pc:sldMkLst>
          <pc:docMk/>
          <pc:sldMk cId="1994979892" sldId="364"/>
        </pc:sldMkLst>
        <pc:spChg chg="mod">
          <ac:chgData name="Ewa Kazimierska" userId="8edb7084-dccb-4d8f-9cfb-38098ea1d667" providerId="ADAL" clId="{90635E51-F4B2-4E0F-A5A7-8BF175CB73D7}" dt="2025-09-28T13:27:12.170" v="1452" actId="27636"/>
          <ac:spMkLst>
            <pc:docMk/>
            <pc:sldMk cId="1994979892" sldId="364"/>
            <ac:spMk id="3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3:27:25.676" v="1454" actId="1035"/>
          <ac:spMkLst>
            <pc:docMk/>
            <pc:sldMk cId="1994979892" sldId="364"/>
            <ac:spMk id="5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3:27:25.676" v="1454" actId="1035"/>
          <ac:spMkLst>
            <pc:docMk/>
            <pc:sldMk cId="1994979892" sldId="364"/>
            <ac:spMk id="7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3:27:25.676" v="1454" actId="1035"/>
          <ac:spMkLst>
            <pc:docMk/>
            <pc:sldMk cId="1994979892" sldId="364"/>
            <ac:spMk id="8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28T13:27:25.676" v="1454" actId="1035"/>
          <ac:spMkLst>
            <pc:docMk/>
            <pc:sldMk cId="1994979892" sldId="364"/>
            <ac:spMk id="9" creationId="{00000000-0000-0000-0000-000000000000}"/>
          </ac:spMkLst>
        </pc:spChg>
      </pc:sldChg>
      <pc:sldChg chg="add del">
        <pc:chgData name="Ewa Kazimierska" userId="8edb7084-dccb-4d8f-9cfb-38098ea1d667" providerId="ADAL" clId="{90635E51-F4B2-4E0F-A5A7-8BF175CB73D7}" dt="2025-09-28T13:23:10.370" v="1258" actId="47"/>
        <pc:sldMkLst>
          <pc:docMk/>
          <pc:sldMk cId="3348350973" sldId="364"/>
        </pc:sldMkLst>
      </pc:sldChg>
      <pc:sldChg chg="modSp add mod modAnim">
        <pc:chgData name="Ewa Kazimierska" userId="8edb7084-dccb-4d8f-9cfb-38098ea1d667" providerId="ADAL" clId="{90635E51-F4B2-4E0F-A5A7-8BF175CB73D7}" dt="2025-09-30T08:16:36.852" v="1482" actId="5793"/>
        <pc:sldMkLst>
          <pc:docMk/>
          <pc:sldMk cId="4053382939" sldId="364"/>
        </pc:sldMkLst>
        <pc:spChg chg="mod">
          <ac:chgData name="Ewa Kazimierska" userId="8edb7084-dccb-4d8f-9cfb-38098ea1d667" providerId="ADAL" clId="{90635E51-F4B2-4E0F-A5A7-8BF175CB73D7}" dt="2025-09-30T08:15:41.060" v="1467" actId="20577"/>
          <ac:spMkLst>
            <pc:docMk/>
            <pc:sldMk cId="4053382939" sldId="364"/>
            <ac:spMk id="2" creationId="{00000000-0000-0000-0000-000000000000}"/>
          </ac:spMkLst>
        </pc:spChg>
        <pc:spChg chg="mod">
          <ac:chgData name="Ewa Kazimierska" userId="8edb7084-dccb-4d8f-9cfb-38098ea1d667" providerId="ADAL" clId="{90635E51-F4B2-4E0F-A5A7-8BF175CB73D7}" dt="2025-09-30T08:16:36.852" v="1482" actId="5793"/>
          <ac:spMkLst>
            <pc:docMk/>
            <pc:sldMk cId="4053382939" sldId="364"/>
            <ac:spMk id="3" creationId="{00000000-0000-0000-0000-000000000000}"/>
          </ac:spMkLst>
        </pc:spChg>
      </pc:sldChg>
      <pc:sldChg chg="new del">
        <pc:chgData name="Ewa Kazimierska" userId="8edb7084-dccb-4d8f-9cfb-38098ea1d667" providerId="ADAL" clId="{90635E51-F4B2-4E0F-A5A7-8BF175CB73D7}" dt="2025-09-30T21:26:26.817" v="1510" actId="680"/>
        <pc:sldMkLst>
          <pc:docMk/>
          <pc:sldMk cId="1349095096" sldId="365"/>
        </pc:sldMkLst>
      </pc:sldChg>
      <pc:sldChg chg="modSp add mod ord modAnim">
        <pc:chgData name="Ewa Kazimierska" userId="8edb7084-dccb-4d8f-9cfb-38098ea1d667" providerId="ADAL" clId="{90635E51-F4B2-4E0F-A5A7-8BF175CB73D7}" dt="2025-09-30T22:29:59.440" v="1970"/>
        <pc:sldMkLst>
          <pc:docMk/>
          <pc:sldMk cId="1839888297" sldId="365"/>
        </pc:sldMkLst>
        <pc:spChg chg="mod">
          <ac:chgData name="Ewa Kazimierska" userId="8edb7084-dccb-4d8f-9cfb-38098ea1d667" providerId="ADAL" clId="{90635E51-F4B2-4E0F-A5A7-8BF175CB73D7}" dt="2025-09-30T21:31:45.592" v="1714" actId="20577"/>
          <ac:spMkLst>
            <pc:docMk/>
            <pc:sldMk cId="1839888297" sldId="365"/>
            <ac:spMk id="3" creationId="{00000000-0000-0000-0000-000000000000}"/>
          </ac:spMkLst>
        </pc:spChg>
      </pc:sldChg>
      <pc:sldChg chg="addSp delSp modSp new mod">
        <pc:chgData name="Ewa Kazimierska" userId="8edb7084-dccb-4d8f-9cfb-38098ea1d667" providerId="ADAL" clId="{90635E51-F4B2-4E0F-A5A7-8BF175CB73D7}" dt="2025-10-01T07:35:11.719" v="2091" actId="113"/>
        <pc:sldMkLst>
          <pc:docMk/>
          <pc:sldMk cId="2242811143" sldId="366"/>
        </pc:sldMkLst>
        <pc:spChg chg="mod">
          <ac:chgData name="Ewa Kazimierska" userId="8edb7084-dccb-4d8f-9cfb-38098ea1d667" providerId="ADAL" clId="{90635E51-F4B2-4E0F-A5A7-8BF175CB73D7}" dt="2025-10-01T07:33:19.622" v="2056" actId="20577"/>
          <ac:spMkLst>
            <pc:docMk/>
            <pc:sldMk cId="2242811143" sldId="366"/>
            <ac:spMk id="2" creationId="{297D209F-51BA-481B-8D63-29080E01F2A4}"/>
          </ac:spMkLst>
        </pc:spChg>
        <pc:spChg chg="mod">
          <ac:chgData name="Ewa Kazimierska" userId="8edb7084-dccb-4d8f-9cfb-38098ea1d667" providerId="ADAL" clId="{90635E51-F4B2-4E0F-A5A7-8BF175CB73D7}" dt="2025-10-01T07:35:11.719" v="2091" actId="113"/>
          <ac:spMkLst>
            <pc:docMk/>
            <pc:sldMk cId="2242811143" sldId="366"/>
            <ac:spMk id="3" creationId="{4DCB3443-8B04-4BAC-90C5-DC4FB001746C}"/>
          </ac:spMkLst>
        </pc:spChg>
        <pc:spChg chg="add del">
          <ac:chgData name="Ewa Kazimierska" userId="8edb7084-dccb-4d8f-9cfb-38098ea1d667" providerId="ADAL" clId="{90635E51-F4B2-4E0F-A5A7-8BF175CB73D7}" dt="2025-10-01T07:34:06.570" v="2065"/>
          <ac:spMkLst>
            <pc:docMk/>
            <pc:sldMk cId="2242811143" sldId="366"/>
            <ac:spMk id="4" creationId="{96E7FB58-2BB1-4BBD-BC50-61AF715C2617}"/>
          </ac:spMkLst>
        </pc:spChg>
        <pc:spChg chg="add del">
          <ac:chgData name="Ewa Kazimierska" userId="8edb7084-dccb-4d8f-9cfb-38098ea1d667" providerId="ADAL" clId="{90635E51-F4B2-4E0F-A5A7-8BF175CB73D7}" dt="2025-10-01T07:34:06.570" v="2065"/>
          <ac:spMkLst>
            <pc:docMk/>
            <pc:sldMk cId="2242811143" sldId="366"/>
            <ac:spMk id="5" creationId="{B99C5FFB-7DEF-4BF0-8378-F22A3955ED4D}"/>
          </ac:spMkLst>
        </pc:spChg>
        <pc:spChg chg="add del">
          <ac:chgData name="Ewa Kazimierska" userId="8edb7084-dccb-4d8f-9cfb-38098ea1d667" providerId="ADAL" clId="{90635E51-F4B2-4E0F-A5A7-8BF175CB73D7}" dt="2025-10-01T07:34:06.570" v="2065"/>
          <ac:spMkLst>
            <pc:docMk/>
            <pc:sldMk cId="2242811143" sldId="366"/>
            <ac:spMk id="6" creationId="{2D155ACB-F3B8-4488-8310-841986FE787D}"/>
          </ac:spMkLst>
        </pc:spChg>
        <pc:spChg chg="add del">
          <ac:chgData name="Ewa Kazimierska" userId="8edb7084-dccb-4d8f-9cfb-38098ea1d667" providerId="ADAL" clId="{90635E51-F4B2-4E0F-A5A7-8BF175CB73D7}" dt="2025-10-01T07:34:06.570" v="2065"/>
          <ac:spMkLst>
            <pc:docMk/>
            <pc:sldMk cId="2242811143" sldId="366"/>
            <ac:spMk id="7" creationId="{C930D8CE-2B2B-404A-95FD-04371A1ED79F}"/>
          </ac:spMkLst>
        </pc:spChg>
        <pc:spChg chg="add del">
          <ac:chgData name="Ewa Kazimierska" userId="8edb7084-dccb-4d8f-9cfb-38098ea1d667" providerId="ADAL" clId="{90635E51-F4B2-4E0F-A5A7-8BF175CB73D7}" dt="2025-10-01T07:34:06.570" v="2065"/>
          <ac:spMkLst>
            <pc:docMk/>
            <pc:sldMk cId="2242811143" sldId="366"/>
            <ac:spMk id="8" creationId="{B2A46A3C-42DD-4DF3-87CD-FBE0D236253E}"/>
          </ac:spMkLst>
        </pc:spChg>
      </pc:sldChg>
      <pc:sldChg chg="addSp delSp modSp add del mod delAnim">
        <pc:chgData name="Ewa Kazimierska" userId="8edb7084-dccb-4d8f-9cfb-38098ea1d667" providerId="ADAL" clId="{90635E51-F4B2-4E0F-A5A7-8BF175CB73D7}" dt="2025-10-01T07:29:21.149" v="1980" actId="47"/>
        <pc:sldMkLst>
          <pc:docMk/>
          <pc:sldMk cId="3078633782" sldId="366"/>
        </pc:sldMkLst>
        <pc:spChg chg="mod">
          <ac:chgData name="Ewa Kazimierska" userId="8edb7084-dccb-4d8f-9cfb-38098ea1d667" providerId="ADAL" clId="{90635E51-F4B2-4E0F-A5A7-8BF175CB73D7}" dt="2025-09-30T22:25:03.993" v="1933" actId="20577"/>
          <ac:spMkLst>
            <pc:docMk/>
            <pc:sldMk cId="3078633782" sldId="366"/>
            <ac:spMk id="2" creationId="{DC8C6575-68C5-4AAB-9588-6CD3450B6DE5}"/>
          </ac:spMkLst>
        </pc:spChg>
        <pc:spChg chg="del">
          <ac:chgData name="Ewa Kazimierska" userId="8edb7084-dccb-4d8f-9cfb-38098ea1d667" providerId="ADAL" clId="{90635E51-F4B2-4E0F-A5A7-8BF175CB73D7}" dt="2025-09-30T22:25:08.913" v="1934" actId="478"/>
          <ac:spMkLst>
            <pc:docMk/>
            <pc:sldMk cId="3078633782" sldId="366"/>
            <ac:spMk id="3" creationId="{E23F2560-FFE7-4E1D-9846-87FB92D2A039}"/>
          </ac:spMkLst>
        </pc:spChg>
        <pc:spChg chg="del">
          <ac:chgData name="Ewa Kazimierska" userId="8edb7084-dccb-4d8f-9cfb-38098ea1d667" providerId="ADAL" clId="{90635E51-F4B2-4E0F-A5A7-8BF175CB73D7}" dt="2025-09-30T22:25:13.852" v="1936" actId="478"/>
          <ac:spMkLst>
            <pc:docMk/>
            <pc:sldMk cId="3078633782" sldId="366"/>
            <ac:spMk id="4" creationId="{A4DAF14B-A076-4BDB-8FE5-8FE9E4BED74F}"/>
          </ac:spMkLst>
        </pc:spChg>
        <pc:spChg chg="mod">
          <ac:chgData name="Ewa Kazimierska" userId="8edb7084-dccb-4d8f-9cfb-38098ea1d667" providerId="ADAL" clId="{90635E51-F4B2-4E0F-A5A7-8BF175CB73D7}" dt="2025-09-30T22:25:37.801" v="1947" actId="27636"/>
          <ac:spMkLst>
            <pc:docMk/>
            <pc:sldMk cId="3078633782" sldId="366"/>
            <ac:spMk id="5" creationId="{6150ADA6-381E-4ECF-BC29-4574F9E139A8}"/>
          </ac:spMkLst>
        </pc:spChg>
        <pc:spChg chg="mod">
          <ac:chgData name="Ewa Kazimierska" userId="8edb7084-dccb-4d8f-9cfb-38098ea1d667" providerId="ADAL" clId="{90635E51-F4B2-4E0F-A5A7-8BF175CB73D7}" dt="2025-09-30T22:25:50.039" v="1951" actId="1076"/>
          <ac:spMkLst>
            <pc:docMk/>
            <pc:sldMk cId="3078633782" sldId="366"/>
            <ac:spMk id="6" creationId="{5ACAAD88-1B3F-4423-90D3-AF72ED605420}"/>
          </ac:spMkLst>
        </pc:spChg>
        <pc:spChg chg="add del mod">
          <ac:chgData name="Ewa Kazimierska" userId="8edb7084-dccb-4d8f-9cfb-38098ea1d667" providerId="ADAL" clId="{90635E51-F4B2-4E0F-A5A7-8BF175CB73D7}" dt="2025-09-30T22:25:11.228" v="1935" actId="478"/>
          <ac:spMkLst>
            <pc:docMk/>
            <pc:sldMk cId="3078633782" sldId="366"/>
            <ac:spMk id="8" creationId="{5B0E997D-D2EA-46A3-8C50-ABE20BFE176E}"/>
          </ac:spMkLst>
        </pc:spChg>
        <pc:spChg chg="add del mod">
          <ac:chgData name="Ewa Kazimierska" userId="8edb7084-dccb-4d8f-9cfb-38098ea1d667" providerId="ADAL" clId="{90635E51-F4B2-4E0F-A5A7-8BF175CB73D7}" dt="2025-09-30T22:25:15.644" v="1937" actId="478"/>
          <ac:spMkLst>
            <pc:docMk/>
            <pc:sldMk cId="3078633782" sldId="366"/>
            <ac:spMk id="10" creationId="{674F28F4-4156-4FC4-86C6-538AE1BE1698}"/>
          </ac:spMkLst>
        </pc:spChg>
      </pc:sldChg>
      <pc:sldChg chg="add del">
        <pc:chgData name="Ewa Kazimierska" userId="8edb7084-dccb-4d8f-9cfb-38098ea1d667" providerId="ADAL" clId="{90635E51-F4B2-4E0F-A5A7-8BF175CB73D7}" dt="2025-09-30T22:20:44.846" v="1908"/>
        <pc:sldMkLst>
          <pc:docMk/>
          <pc:sldMk cId="1878916878" sldId="36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California teacher, Bret Turner, gave his students the following question to answer on the first day back, can you solve it?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6446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Abstract thinking is considered </a:t>
            </a:r>
            <a:r>
              <a:rPr lang="en-GB" b="1" i="0" u="none" strike="noStrike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a type of higher-order thinking, usually about ideas and principles that are often</a:t>
            </a:r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 symbolic or hypothetical.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975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127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</a:t>
            </a:r>
            <a:r>
              <a:rPr lang="en-GB" dirty="0"/>
              <a:t>from: </a:t>
            </a:r>
          </a:p>
          <a:p>
            <a:endParaRPr lang="en-GB" dirty="0"/>
          </a:p>
          <a:p>
            <a:r>
              <a:rPr lang="en-GB" dirty="0"/>
              <a:t>http://organizationalphysics.com/2016/10/13/top-down-vs-bottom-up-hierarchy-or-how-to-build-a-self-managed-organization/ [23-Jan-2018]</a:t>
            </a:r>
          </a:p>
          <a:p>
            <a:r>
              <a:rPr lang="en-GB" dirty="0"/>
              <a:t>https://www.pinterest.com/pin/325948091754343000/</a:t>
            </a:r>
          </a:p>
          <a:p>
            <a:r>
              <a:rPr lang="en-GB" dirty="0"/>
              <a:t>http://www.softschools.com/math/number_patterns/pattern_recognition/worksheets/pattern_recognition_worksheet_2.html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156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Eternity: duration without beginning or end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Everything: all things, something extremely important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Everywhere: in all places, the whole of a place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Time: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duration belonging to the present life and not from eternity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method of measuring the passage of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Space: area around everything (events and objects) that exists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64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ictionary.com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dirty="0"/>
              <a:t>Lecture 1: </a:t>
            </a:r>
            <a:r>
              <a:rPr lang="en-GB" b="1" i="0" u="none" strike="noStrike" dirty="0">
                <a:solidFill>
                  <a:srgbClr val="FFFFFF"/>
                </a:solidFill>
                <a:effectLst/>
                <a:latin typeface="-apple-system"/>
              </a:rPr>
              <a:t>Analysing &amp; Solving Problems 	  	    	(ACCA4019)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Date:</a:t>
            </a:r>
          </a:p>
          <a:p>
            <a:r>
              <a:rPr lang="en-US" dirty="0"/>
              <a:t>30-Sept-2025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pPr lvl="1"/>
            <a:r>
              <a:rPr lang="en-GB" dirty="0"/>
              <a:t>From the modules handbook</a:t>
            </a:r>
          </a:p>
          <a:p>
            <a:pPr marL="365760" lvl="1" indent="0">
              <a:buNone/>
            </a:pPr>
            <a:endParaRPr lang="en-GB" dirty="0"/>
          </a:p>
          <a:p>
            <a:r>
              <a:rPr lang="en-GB" dirty="0"/>
              <a:t>Introduction</a:t>
            </a:r>
          </a:p>
          <a:p>
            <a:pPr lvl="1"/>
            <a:r>
              <a:rPr lang="en-GB" dirty="0"/>
              <a:t>Teaser problem</a:t>
            </a:r>
          </a:p>
          <a:p>
            <a:pPr lvl="1"/>
            <a:r>
              <a:rPr lang="en-GB" dirty="0"/>
              <a:t>Abstract thinking</a:t>
            </a:r>
          </a:p>
          <a:p>
            <a:pPr lvl="1"/>
            <a:r>
              <a:rPr lang="en-GB" dirty="0"/>
              <a:t> Problem-solving techniques</a:t>
            </a:r>
          </a:p>
          <a:p>
            <a:pPr lvl="1"/>
            <a:r>
              <a:rPr lang="en-GB" dirty="0"/>
              <a:t>Computational thinking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you, the students, with the ability to develop </a:t>
            </a:r>
            <a:r>
              <a:rPr lang="en-GB" b="1" dirty="0"/>
              <a:t>generic solutions </a:t>
            </a:r>
            <a:r>
              <a:rPr lang="en-GB" dirty="0"/>
              <a:t>to problems using </a:t>
            </a:r>
            <a:r>
              <a:rPr lang="en-GB" b="1" dirty="0"/>
              <a:t>abstract thinking skills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463739-A9E9-494F-A150-CDF722069683}"/>
              </a:ext>
            </a:extLst>
          </p:cNvPr>
          <p:cNvSpPr txBox="1"/>
          <p:nvPr/>
        </p:nvSpPr>
        <p:spPr>
          <a:xfrm>
            <a:off x="578575" y="5680501"/>
            <a:ext cx="806489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i="1" dirty="0">
                <a:solidFill>
                  <a:srgbClr val="0070C0"/>
                </a:solidFill>
              </a:rPr>
              <a:t>Can you think of a time when you solved a problem by ignoring the details and just focusing on the bigger picture?</a:t>
            </a:r>
          </a:p>
        </p:txBody>
      </p:sp>
    </p:spTree>
    <p:extLst>
      <p:ext uri="{BB962C8B-B14F-4D97-AF65-F5344CB8AC3E}">
        <p14:creationId xmlns:p14="http://schemas.microsoft.com/office/powerpoint/2010/main" val="66800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50% In-class Test</a:t>
            </a:r>
          </a:p>
          <a:p>
            <a:r>
              <a:rPr lang="en-GB" dirty="0"/>
              <a:t>50% Coursework</a:t>
            </a:r>
          </a:p>
        </p:txBody>
      </p:sp>
    </p:spTree>
    <p:extLst>
      <p:ext uri="{BB962C8B-B14F-4D97-AF65-F5344CB8AC3E}">
        <p14:creationId xmlns:p14="http://schemas.microsoft.com/office/powerpoint/2010/main" val="2624650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467544" y="2743200"/>
            <a:ext cx="8136904" cy="3710136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b="1" dirty="0"/>
              <a:t>Problems-Solving Techniques:</a:t>
            </a:r>
          </a:p>
          <a:p>
            <a:pPr algn="just"/>
            <a:endParaRPr lang="en-GB" dirty="0"/>
          </a:p>
          <a:p>
            <a:pPr algn="just"/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Problem-solving is the process of achieving a goal by overcoming obstacles, a frequent part of most activities. </a:t>
            </a:r>
          </a:p>
          <a:p>
            <a:pPr algn="just"/>
            <a:endParaRPr lang="en-GB" b="0" i="0" u="none" strike="noStrike" dirty="0">
              <a:solidFill>
                <a:srgbClr val="4D5156"/>
              </a:solidFill>
              <a:effectLst/>
              <a:latin typeface="arial" panose="020B0604020202020204" pitchFamily="34" charset="0"/>
            </a:endParaRPr>
          </a:p>
          <a:p>
            <a:pPr algn="just"/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Problems in need of solutions range from simple personal tasks to complex issues in business and technical fields</a:t>
            </a:r>
            <a:r>
              <a:rPr lang="en-GB" dirty="0"/>
              <a:t>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2276872"/>
            <a:ext cx="7488832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40" lvl="1" indent="0">
              <a:lnSpc>
                <a:spcPct val="150000"/>
              </a:lnSpc>
              <a:buNone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am the beginning of everything, the end of everywhere. I’m the beginning of eternity, the end of time &amp; space.</a:t>
            </a:r>
          </a:p>
          <a:p>
            <a:pPr marL="320040" lvl="1" indent="0" algn="ctr">
              <a:buNone/>
            </a:pPr>
            <a:endParaRPr lang="en-GB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20040" lvl="1" indent="0" algn="ctr">
              <a:buNone/>
            </a:pPr>
            <a:endParaRPr lang="en-GB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20040" lvl="1" indent="0" algn="ctr">
              <a:buNone/>
            </a:pPr>
            <a:endParaRPr lang="en-GB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20040" lvl="1" indent="0" algn="ctr">
              <a:buNone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am I?</a:t>
            </a:r>
            <a:endParaRPr lang="en-GB" sz="2800" baseline="30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61617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may well have come up with a morbid answer as the first student who responded did.</a:t>
            </a:r>
          </a:p>
          <a:p>
            <a:pPr lvl="1"/>
            <a:r>
              <a:rPr lang="en-GB" dirty="0"/>
              <a:t>The student’s response was “death” and an awed, sombre, reflective hush fell over the class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  <a:p>
            <a:r>
              <a:rPr lang="en-GB" dirty="0"/>
              <a:t>The answer, however, was a lot more mundane – nothing interesting and something quite simple!</a:t>
            </a:r>
          </a:p>
          <a:p>
            <a:pPr lvl="1"/>
            <a:r>
              <a:rPr lang="en-GB" dirty="0"/>
              <a:t>The letter </a:t>
            </a:r>
            <a:r>
              <a:rPr lang="en-GB" b="1" i="1" dirty="0"/>
              <a:t>E</a:t>
            </a:r>
          </a:p>
          <a:p>
            <a:r>
              <a:rPr lang="en-GB" dirty="0"/>
              <a:t>What the teaser does demonstrate that is of interest to this class is one of the key elements of problem solving - </a:t>
            </a:r>
            <a:r>
              <a:rPr lang="en-GB" b="1" dirty="0"/>
              <a:t>Abstract Thinking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9827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do you see?</a:t>
            </a:r>
          </a:p>
        </p:txBody>
      </p:sp>
      <p:pic>
        <p:nvPicPr>
          <p:cNvPr id="4" name="Picture 2" descr="Apple iPhone 17 Pro Max Leaks: Launch timeline, specifications ...">
            <a:extLst>
              <a:ext uri="{FF2B5EF4-FFF2-40B4-BE49-F238E27FC236}">
                <a16:creationId xmlns:a16="http://schemas.microsoft.com/office/drawing/2014/main" id="{61A60129-5D35-4818-A6AA-A4F02CF48E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60" y="2132856"/>
            <a:ext cx="8144228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592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You may have thought/said:</a:t>
            </a:r>
          </a:p>
          <a:p>
            <a:r>
              <a:rPr lang="en-GB" dirty="0"/>
              <a:t>An iPhone 17 Pro X</a:t>
            </a:r>
          </a:p>
          <a:p>
            <a:pPr lvl="1"/>
            <a:r>
              <a:rPr lang="en-GB" dirty="0"/>
              <a:t>You know about phones and you are possibly an Apple fan.</a:t>
            </a:r>
          </a:p>
          <a:p>
            <a:r>
              <a:rPr lang="en-GB" dirty="0"/>
              <a:t>An iPhone</a:t>
            </a:r>
          </a:p>
          <a:p>
            <a:pPr lvl="1"/>
            <a:r>
              <a:rPr lang="en-GB" dirty="0"/>
              <a:t>It’s a phone and you probably recognised the Apple logo</a:t>
            </a:r>
          </a:p>
          <a:p>
            <a:r>
              <a:rPr lang="en-GB" dirty="0"/>
              <a:t>A Smartphone</a:t>
            </a:r>
          </a:p>
          <a:p>
            <a:pPr lvl="1"/>
            <a:r>
              <a:rPr lang="en-GB" dirty="0"/>
              <a:t>It’s a phone and looks very modern</a:t>
            </a:r>
          </a:p>
          <a:p>
            <a:r>
              <a:rPr lang="en-GB" dirty="0"/>
              <a:t>A phone</a:t>
            </a:r>
          </a:p>
          <a:p>
            <a:pPr lvl="1"/>
            <a:r>
              <a:rPr lang="en-GB" dirty="0"/>
              <a:t>Who cares? It can make calls, that’s all I need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69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-3731" y="2132856"/>
            <a:ext cx="6447939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What do you see?</a:t>
            </a:r>
          </a:p>
          <a:p>
            <a:r>
              <a:rPr lang="en-GB" sz="2800" dirty="0"/>
              <a:t>The new iPhone 17 Pro Max (very specific)</a:t>
            </a:r>
          </a:p>
          <a:p>
            <a:r>
              <a:rPr lang="en-GB" sz="2800" dirty="0"/>
              <a:t>An iPhone (slightly less specific)</a:t>
            </a:r>
          </a:p>
          <a:p>
            <a:r>
              <a:rPr lang="en-GB" sz="2800" dirty="0"/>
              <a:t>A Smartphone (</a:t>
            </a:r>
            <a:r>
              <a:rPr lang="en-GB" sz="2800" b="1" dirty="0"/>
              <a:t>a bit more abstract</a:t>
            </a:r>
            <a:r>
              <a:rPr lang="en-GB" sz="2800" dirty="0"/>
              <a:t>)</a:t>
            </a:r>
          </a:p>
          <a:p>
            <a:r>
              <a:rPr lang="en-GB" sz="2800" dirty="0"/>
              <a:t>A phone (</a:t>
            </a:r>
            <a:r>
              <a:rPr lang="en-GB" sz="2800" b="1" dirty="0"/>
              <a:t>more abstract</a:t>
            </a:r>
            <a:r>
              <a:rPr lang="en-GB" sz="2800" dirty="0"/>
              <a:t>)</a:t>
            </a:r>
          </a:p>
          <a:p>
            <a:r>
              <a:rPr lang="en-GB" sz="2800" dirty="0"/>
              <a:t>An object or a thing (</a:t>
            </a:r>
            <a:r>
              <a:rPr lang="en-GB" sz="2800" b="1" dirty="0"/>
              <a:t>very abstract</a:t>
            </a:r>
            <a:r>
              <a:rPr lang="en-GB" sz="2800" dirty="0"/>
              <a:t>)</a:t>
            </a:r>
          </a:p>
        </p:txBody>
      </p:sp>
      <p:sp>
        <p:nvSpPr>
          <p:cNvPr id="6" name="Rectangle 5"/>
          <p:cNvSpPr/>
          <p:nvPr/>
        </p:nvSpPr>
        <p:spPr>
          <a:xfrm>
            <a:off x="45861" y="4221089"/>
            <a:ext cx="5822283" cy="936104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7544" y="6124770"/>
            <a:ext cx="80055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In computing, we tend to be interested in identifying the “a bit more” and “more” abstract.</a:t>
            </a:r>
          </a:p>
        </p:txBody>
      </p:sp>
      <p:pic>
        <p:nvPicPr>
          <p:cNvPr id="4" name="Picture 2" descr="Apple iPhone 17 Pro Max Leaks: Launch timeline, specifications ...">
            <a:extLst>
              <a:ext uri="{FF2B5EF4-FFF2-40B4-BE49-F238E27FC236}">
                <a16:creationId xmlns:a16="http://schemas.microsoft.com/office/drawing/2014/main" id="{8EA41EFB-DCA7-4CF8-85F3-24E046463F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26" t="5200" r="24013" b="6601"/>
          <a:stretch/>
        </p:blipFill>
        <p:spPr bwMode="auto">
          <a:xfrm>
            <a:off x="5868144" y="2420888"/>
            <a:ext cx="3325227" cy="3181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60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>
            <a:normAutofit/>
          </a:bodyPr>
          <a:lstStyle/>
          <a:p>
            <a:r>
              <a:rPr lang="en-GB" dirty="0"/>
              <a:t>Pick an everyday object — your pen, bag, laptop, or water bottle. Now, describe it at three levels: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one very specific,</a:t>
            </a:r>
          </a:p>
          <a:p>
            <a:pPr lvl="1"/>
            <a:r>
              <a:rPr lang="en-GB" dirty="0"/>
              <a:t>one a bit more general,</a:t>
            </a:r>
          </a:p>
          <a:p>
            <a:pPr lvl="1"/>
            <a:r>
              <a:rPr lang="en-GB" dirty="0"/>
              <a:t>and one very abstract.</a:t>
            </a:r>
          </a:p>
          <a:p>
            <a:pPr marL="365760" lvl="1" indent="0">
              <a:buNone/>
            </a:pPr>
            <a:endParaRPr lang="en-GB" dirty="0"/>
          </a:p>
          <a:p>
            <a:r>
              <a:rPr lang="en-GB" dirty="0"/>
              <a:t>You’ve got two minutes — go!”</a:t>
            </a:r>
          </a:p>
        </p:txBody>
      </p:sp>
    </p:spTree>
    <p:extLst>
      <p:ext uri="{BB962C8B-B14F-4D97-AF65-F5344CB8AC3E}">
        <p14:creationId xmlns:p14="http://schemas.microsoft.com/office/powerpoint/2010/main" val="4053382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type of higher-order thinking about ideas and principles that are often symbolic or hypothetical</a:t>
            </a:r>
          </a:p>
          <a:p>
            <a:endParaRPr lang="en-GB" dirty="0"/>
          </a:p>
          <a:p>
            <a:r>
              <a:rPr lang="en-GB" dirty="0"/>
              <a:t>The ability to look at something in more than one way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88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4C411A6-5C36-4B8D-B18D-A686C1D7A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2020" y="1844824"/>
            <a:ext cx="2970157" cy="492291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404" y="1630074"/>
            <a:ext cx="8153400" cy="50292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Every object or event in the world can be thought of in many ways.</a:t>
            </a:r>
          </a:p>
          <a:p>
            <a:r>
              <a:rPr lang="en-GB" dirty="0"/>
              <a:t>Abstract Thinking is the ability to:</a:t>
            </a:r>
          </a:p>
          <a:p>
            <a:pPr lvl="1"/>
            <a:r>
              <a:rPr lang="en-GB" dirty="0"/>
              <a:t>Filter out the specifics</a:t>
            </a:r>
          </a:p>
          <a:p>
            <a:pPr lvl="2"/>
            <a:r>
              <a:rPr lang="en-GB" dirty="0"/>
              <a:t>Understand and separate the context from the content.</a:t>
            </a:r>
          </a:p>
          <a:p>
            <a:pPr lvl="2"/>
            <a:r>
              <a:rPr lang="en-GB" dirty="0"/>
              <a:t>Think about things in a way removed from the present time and specific examples</a:t>
            </a:r>
          </a:p>
          <a:p>
            <a:pPr lvl="1"/>
            <a:r>
              <a:rPr lang="en-GB" dirty="0"/>
              <a:t>Generalise from a set of specific examples</a:t>
            </a:r>
          </a:p>
          <a:p>
            <a:pPr lvl="1"/>
            <a:r>
              <a:rPr lang="en-GB" dirty="0"/>
              <a:t>Connect the dots i.e. understand the relationships (connections and patterns) between events and objects</a:t>
            </a:r>
          </a:p>
          <a:p>
            <a:pPr lvl="1"/>
            <a:r>
              <a:rPr lang="en-GB" dirty="0"/>
              <a:t>Understand the meaning behind words, events and situations</a:t>
            </a:r>
          </a:p>
          <a:p>
            <a:r>
              <a:rPr lang="en-GB" dirty="0"/>
              <a:t>It is an important element of </a:t>
            </a:r>
            <a:r>
              <a:rPr lang="en-GB" b="1" dirty="0"/>
              <a:t>problem solving</a:t>
            </a:r>
            <a:r>
              <a:rPr lang="en-GB" dirty="0"/>
              <a:t>.</a:t>
            </a:r>
          </a:p>
        </p:txBody>
      </p:sp>
      <p:sp>
        <p:nvSpPr>
          <p:cNvPr id="7" name="AutoShape 8" descr="11,121,280 Stick figure thinking Vector Images | Depositphotos">
            <a:extLst>
              <a:ext uri="{FF2B5EF4-FFF2-40B4-BE49-F238E27FC236}">
                <a16:creationId xmlns:a16="http://schemas.microsoft.com/office/drawing/2014/main" id="{B0DD6E1B-18CB-42C2-BAB8-D8423340F27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B31A27-5517-4BCC-855D-48C16003DF89}"/>
              </a:ext>
            </a:extLst>
          </p:cNvPr>
          <p:cNvSpPr txBox="1"/>
          <p:nvPr/>
        </p:nvSpPr>
        <p:spPr>
          <a:xfrm>
            <a:off x="6804249" y="2309971"/>
            <a:ext cx="15841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0000FF"/>
                </a:solidFill>
                <a:latin typeface="Ink Free" panose="03080402000500000000" pitchFamily="66" charset="0"/>
              </a:rPr>
              <a:t>What is the bigger picture here ???</a:t>
            </a:r>
          </a:p>
        </p:txBody>
      </p:sp>
    </p:spTree>
    <p:extLst>
      <p:ext uri="{BB962C8B-B14F-4D97-AF65-F5344CB8AC3E}">
        <p14:creationId xmlns:p14="http://schemas.microsoft.com/office/powerpoint/2010/main" val="402286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0B87D-27AC-4551-811D-4575D8069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Problem Solving?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39A5F-0C2A-4454-9FBB-F8F00DE9F75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structured process of achieving a goal by overcoming obstacles</a:t>
            </a:r>
          </a:p>
          <a:p>
            <a:r>
              <a:rPr lang="en-GB" dirty="0"/>
              <a:t>Happens every day, from simple personal tasks to complex technical challenges</a:t>
            </a:r>
          </a:p>
          <a:p>
            <a:r>
              <a:rPr lang="en-GB" dirty="0"/>
              <a:t>Requires clear thinking, creativity, and sometimes collaboration</a:t>
            </a:r>
          </a:p>
          <a:p>
            <a:r>
              <a:rPr lang="en-GB" dirty="0"/>
              <a:t>Not just about fixing what’s broken; it’s about finding better ways forward</a:t>
            </a:r>
          </a:p>
        </p:txBody>
      </p:sp>
    </p:spTree>
    <p:extLst>
      <p:ext uri="{BB962C8B-B14F-4D97-AF65-F5344CB8AC3E}">
        <p14:creationId xmlns:p14="http://schemas.microsoft.com/office/powerpoint/2010/main" val="40664030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607429" y="160273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429204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5430346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429204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4734053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429204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2480804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429204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1784512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429204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grpSp>
        <p:nvGrpSpPr>
          <p:cNvPr id="27" name="Group 26"/>
          <p:cNvGrpSpPr/>
          <p:nvPr/>
        </p:nvGrpSpPr>
        <p:grpSpPr>
          <a:xfrm>
            <a:off x="6615720" y="318337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573820" y="186412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cxnSp>
        <p:nvCxnSpPr>
          <p:cNvPr id="22" name="Straight Connector 21"/>
          <p:cNvCxnSpPr>
            <a:cxnSpLocks/>
            <a:endCxn id="30" idx="1"/>
          </p:cNvCxnSpPr>
          <p:nvPr/>
        </p:nvCxnSpPr>
        <p:spPr>
          <a:xfrm>
            <a:off x="6236402" y="6030185"/>
            <a:ext cx="379318" cy="211473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561402" y="224335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35496" y="206084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691189" y="258406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197615" y="603342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637775" y="598004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E3E323EC-40F2-4512-BEDF-48F50E7763AE}"/>
              </a:ext>
            </a:extLst>
          </p:cNvPr>
          <p:cNvSpPr txBox="1"/>
          <p:nvPr/>
        </p:nvSpPr>
        <p:spPr>
          <a:xfrm>
            <a:off x="6615720" y="5980048"/>
            <a:ext cx="2471198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Both humans and machines must understand it</a:t>
            </a:r>
            <a:r>
              <a:rPr lang="en-GB" sz="1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7348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7" grpId="0" animBg="1"/>
      <p:bldP spid="20" grpId="0" animBg="1"/>
      <p:bldP spid="19" grpId="0" animBg="1"/>
      <p:bldP spid="23" grpId="0"/>
      <p:bldP spid="24" grpId="0" animBg="1"/>
      <p:bldP spid="39" grpId="0" animBg="1"/>
      <p:bldP spid="3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8BEEB-F684-41EB-B7DB-727C2DC6A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1: Identify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13839-86DE-4216-B50A-0F4BD3F0CC5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Ask the 5Ws: </a:t>
            </a:r>
            <a:r>
              <a:rPr lang="en-GB" i="1" dirty="0"/>
              <a:t>What? Why? When? Where? Who?</a:t>
            </a:r>
          </a:p>
          <a:p>
            <a:r>
              <a:rPr lang="en-GB" dirty="0"/>
              <a:t>Clarify the real issue, not just the symptoms</a:t>
            </a:r>
          </a:p>
          <a:p>
            <a:r>
              <a:rPr lang="en-GB" dirty="0"/>
              <a:t>Avoid assumptions — gather evidence</a:t>
            </a:r>
          </a:p>
          <a:p>
            <a:r>
              <a:rPr lang="en-GB" dirty="0"/>
              <a:t>The problem well-defined is already half-solved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534F5B-BE71-4630-A1EF-67E76EC604D1}"/>
              </a:ext>
            </a:extLst>
          </p:cNvPr>
          <p:cNvSpPr txBox="1"/>
          <p:nvPr/>
        </p:nvSpPr>
        <p:spPr>
          <a:xfrm>
            <a:off x="1259632" y="5589240"/>
            <a:ext cx="6564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problem well-defined is already half-solved</a:t>
            </a:r>
          </a:p>
        </p:txBody>
      </p:sp>
    </p:spTree>
    <p:extLst>
      <p:ext uri="{BB962C8B-B14F-4D97-AF65-F5344CB8AC3E}">
        <p14:creationId xmlns:p14="http://schemas.microsoft.com/office/powerpoint/2010/main" val="18945581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C828C-8D6D-44FE-A287-C9396673F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2: Develop possible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DAD5F-457E-4885-9FF6-32D8B713EF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Brainstorm multiple solutions, not just one</a:t>
            </a:r>
          </a:p>
          <a:p>
            <a:r>
              <a:rPr lang="en-GB" dirty="0"/>
              <a:t>Use creativity and logic</a:t>
            </a:r>
          </a:p>
          <a:p>
            <a:r>
              <a:rPr lang="en-GB" dirty="0"/>
              <a:t>Consider constraints: time, resources, costs</a:t>
            </a:r>
          </a:p>
          <a:p>
            <a:r>
              <a:rPr lang="en-GB" dirty="0"/>
              <a:t>Think in terms of both human and computer approaches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8364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734FC-AA37-4088-AF7D-910BA50EF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3: Select the best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9A065-9E99-4419-928E-C70234865C7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Evaluate options: effectiveness, cost, speed, feasibility</a:t>
            </a:r>
          </a:p>
          <a:p>
            <a:r>
              <a:rPr lang="en-GB" dirty="0"/>
              <a:t>Must be understandable by both humans and machines</a:t>
            </a:r>
          </a:p>
          <a:p>
            <a:pPr lvl="1"/>
            <a:r>
              <a:rPr lang="en-GB" dirty="0"/>
              <a:t>Human-readable (clear instructions, workflows)</a:t>
            </a:r>
          </a:p>
          <a:p>
            <a:pPr lvl="1"/>
            <a:r>
              <a:rPr lang="en-GB" dirty="0"/>
              <a:t>Machine-readable (precise, logical steps)</a:t>
            </a:r>
          </a:p>
        </p:txBody>
      </p:sp>
    </p:spTree>
    <p:extLst>
      <p:ext uri="{BB962C8B-B14F-4D97-AF65-F5344CB8AC3E}">
        <p14:creationId xmlns:p14="http://schemas.microsoft.com/office/powerpoint/2010/main" val="11186493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CDA12-5962-41A8-A4A1-5AAEB1843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4: 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E5A11-91D5-4472-88BB-8631CBB26E3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Put the chosen solution into action</a:t>
            </a:r>
          </a:p>
          <a:p>
            <a:r>
              <a:rPr lang="en-GB" dirty="0"/>
              <a:t>Assign responsibilities</a:t>
            </a:r>
          </a:p>
          <a:p>
            <a:r>
              <a:rPr lang="en-GB" dirty="0"/>
              <a:t>Communicate clearly with all stakeholders</a:t>
            </a:r>
          </a:p>
          <a:p>
            <a:r>
              <a:rPr lang="en-GB" dirty="0"/>
              <a:t>Ensure systems and processes are set up correctly</a:t>
            </a:r>
          </a:p>
        </p:txBody>
      </p:sp>
    </p:spTree>
    <p:extLst>
      <p:ext uri="{BB962C8B-B14F-4D97-AF65-F5344CB8AC3E}">
        <p14:creationId xmlns:p14="http://schemas.microsoft.com/office/powerpoint/2010/main" val="16276147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F7401-A6AD-40D7-82F5-45B6A750B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5: Test the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2E50E-E4B8-4D75-90B0-2684343B6E5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Check: did it work?</a:t>
            </a:r>
          </a:p>
          <a:p>
            <a:r>
              <a:rPr lang="en-GB" dirty="0"/>
              <a:t>Gather feedback from users and systems</a:t>
            </a:r>
          </a:p>
          <a:p>
            <a:r>
              <a:rPr lang="en-GB" dirty="0"/>
              <a:t>If no, return to Step 2 and try again</a:t>
            </a:r>
          </a:p>
          <a:p>
            <a:r>
              <a:rPr lang="en-GB" dirty="0"/>
              <a:t>Iterative process — </a:t>
            </a:r>
            <a:r>
              <a:rPr lang="en-GB" b="1" dirty="0"/>
              <a:t>failure is part of learning</a:t>
            </a:r>
          </a:p>
        </p:txBody>
      </p:sp>
    </p:spTree>
    <p:extLst>
      <p:ext uri="{BB962C8B-B14F-4D97-AF65-F5344CB8AC3E}">
        <p14:creationId xmlns:p14="http://schemas.microsoft.com/office/powerpoint/2010/main" val="22513218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Problem solving in computing is commonly referred to as </a:t>
            </a:r>
            <a:r>
              <a:rPr lang="en-GB" b="1" i="1" dirty="0"/>
              <a:t>computational thinking</a:t>
            </a:r>
            <a:r>
              <a:rPr lang="en-GB" dirty="0"/>
              <a:t>. That is:</a:t>
            </a:r>
          </a:p>
          <a:p>
            <a:pPr lvl="1"/>
            <a:r>
              <a:rPr lang="en-GB" dirty="0"/>
              <a:t>Formulating a problem (</a:t>
            </a:r>
            <a:r>
              <a:rPr lang="en-GB" b="1" i="1" dirty="0"/>
              <a:t>develop all the details</a:t>
            </a:r>
            <a:r>
              <a:rPr lang="en-GB" dirty="0"/>
              <a:t>), and</a:t>
            </a:r>
          </a:p>
          <a:p>
            <a:pPr lvl="1"/>
            <a:r>
              <a:rPr lang="en-GB" dirty="0"/>
              <a:t>Creating </a:t>
            </a:r>
            <a:r>
              <a:rPr lang="en-GB" b="1" i="1" dirty="0"/>
              <a:t>solution(s)</a:t>
            </a:r>
            <a:r>
              <a:rPr lang="en-GB" dirty="0"/>
              <a:t> in such a way that a computer or human via a computer system </a:t>
            </a:r>
            <a:r>
              <a:rPr lang="en-GB" b="1" i="1" dirty="0"/>
              <a:t>can effectively carry it out</a:t>
            </a:r>
            <a:r>
              <a:rPr lang="en-GB" dirty="0"/>
              <a:t>.</a:t>
            </a:r>
          </a:p>
          <a:p>
            <a:r>
              <a:rPr lang="en-GB" dirty="0"/>
              <a:t>Four key techniques to computational thinking:</a:t>
            </a:r>
          </a:p>
          <a:p>
            <a:pPr lvl="1"/>
            <a:r>
              <a:rPr lang="en-GB" dirty="0"/>
              <a:t>Decomposition</a:t>
            </a:r>
          </a:p>
          <a:p>
            <a:pPr lvl="1"/>
            <a:r>
              <a:rPr lang="en-GB" dirty="0"/>
              <a:t>Pattern Recognition</a:t>
            </a:r>
          </a:p>
          <a:p>
            <a:pPr lvl="1"/>
            <a:r>
              <a:rPr lang="en-GB" dirty="0"/>
              <a:t>Abstraction</a:t>
            </a:r>
          </a:p>
          <a:p>
            <a:pPr lvl="1"/>
            <a:r>
              <a:rPr lang="en-GB" dirty="0"/>
              <a:t>Algorithm Design</a:t>
            </a:r>
          </a:p>
        </p:txBody>
      </p:sp>
    </p:spTree>
    <p:extLst>
      <p:ext uri="{BB962C8B-B14F-4D97-AF65-F5344CB8AC3E}">
        <p14:creationId xmlns:p14="http://schemas.microsoft.com/office/powerpoint/2010/main" val="685670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Elements of Computational Thinking</a:t>
            </a:r>
          </a:p>
        </p:txBody>
      </p:sp>
      <p:sp>
        <p:nvSpPr>
          <p:cNvPr id="14" name="Block Arc 13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Block Arc 14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Block Arc 15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Block Arc 16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3893244" y="3051869"/>
            <a:ext cx="1592460" cy="1592460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9720" tIns="249720" rIns="249720" bIns="24972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Computational</a:t>
            </a:r>
            <a:br>
              <a:rPr lang="en-GB" sz="1300" kern="1200" dirty="0"/>
            </a:br>
            <a:r>
              <a:rPr lang="en-GB" sz="1300" kern="1200" dirty="0"/>
              <a:t>Thinking</a:t>
            </a:r>
          </a:p>
        </p:txBody>
      </p:sp>
      <p:sp>
        <p:nvSpPr>
          <p:cNvPr id="20" name="Freeform 19"/>
          <p:cNvSpPr/>
          <p:nvPr/>
        </p:nvSpPr>
        <p:spPr>
          <a:xfrm>
            <a:off x="4132113" y="1601421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78487" rIns="0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Decomposition</a:t>
            </a:r>
          </a:p>
        </p:txBody>
      </p:sp>
      <p:sp>
        <p:nvSpPr>
          <p:cNvPr id="21" name="Freeform 20"/>
          <p:cNvSpPr/>
          <p:nvPr/>
        </p:nvSpPr>
        <p:spPr>
          <a:xfrm>
            <a:off x="5821430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Pattern Recognition</a:t>
            </a:r>
          </a:p>
        </p:txBody>
      </p:sp>
      <p:sp>
        <p:nvSpPr>
          <p:cNvPr id="22" name="Freeform 21"/>
          <p:cNvSpPr/>
          <p:nvPr/>
        </p:nvSpPr>
        <p:spPr>
          <a:xfrm>
            <a:off x="4132113" y="4980055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Abstraction</a:t>
            </a:r>
          </a:p>
        </p:txBody>
      </p:sp>
      <p:sp>
        <p:nvSpPr>
          <p:cNvPr id="23" name="Freeform 22"/>
          <p:cNvSpPr/>
          <p:nvPr/>
        </p:nvSpPr>
        <p:spPr>
          <a:xfrm>
            <a:off x="2442796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Algorithm Design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8661" y="1584265"/>
            <a:ext cx="1219048" cy="761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278767" y="2362105"/>
            <a:ext cx="28725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Break down into smaller, more manageable parts to work out all the details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362" y="3290738"/>
            <a:ext cx="2079957" cy="317281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7594" y="2356578"/>
            <a:ext cx="29095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Step-by-step instructions/ rules for solving this, and similar, problems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7188" y="3759354"/>
            <a:ext cx="1085714" cy="96761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197395" y="4838020"/>
            <a:ext cx="28391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Observe patterns (similarities and repetitions) within problems.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848130" y="6207493"/>
            <a:ext cx="2909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Identify general principles that generate these patterns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3246214" y="5383316"/>
            <a:ext cx="540000" cy="1422921"/>
            <a:chOff x="2520800" y="5237038"/>
            <a:chExt cx="540000" cy="1422921"/>
          </a:xfrm>
        </p:grpSpPr>
        <p:sp>
          <p:nvSpPr>
            <p:cNvPr id="25" name="Cube 24"/>
            <p:cNvSpPr>
              <a:spLocks noChangeAspect="1"/>
            </p:cNvSpPr>
            <p:nvPr/>
          </p:nvSpPr>
          <p:spPr>
            <a:xfrm rot="8516431">
              <a:off x="2520800" y="5237038"/>
              <a:ext cx="540000" cy="540000"/>
            </a:xfrm>
            <a:prstGeom prst="cube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526239" y="6227959"/>
              <a:ext cx="432000" cy="43200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7" name="Straight Arrow Connector 26"/>
            <p:cNvCxnSpPr>
              <a:endCxn id="26" idx="0"/>
            </p:cNvCxnSpPr>
            <p:nvPr/>
          </p:nvCxnSpPr>
          <p:spPr>
            <a:xfrm>
              <a:off x="2742239" y="5931404"/>
              <a:ext cx="0" cy="296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637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5" grpId="0"/>
      <p:bldP spid="7" grpId="0"/>
      <p:bldP spid="9" grpId="0"/>
      <p:bldP spid="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39552" y="1844824"/>
            <a:ext cx="8153400" cy="4495800"/>
          </a:xfrm>
        </p:spPr>
        <p:txBody>
          <a:bodyPr>
            <a:normAutofit/>
          </a:bodyPr>
          <a:lstStyle/>
          <a:p>
            <a:pPr marL="720000" lvl="0" indent="0">
              <a:spcBef>
                <a:spcPts val="0"/>
              </a:spcBef>
              <a:spcAft>
                <a:spcPts val="600"/>
              </a:spcAft>
              <a:buClrTx/>
              <a:buSzTx/>
              <a:buNone/>
            </a:pPr>
            <a:r>
              <a:rPr lang="en-GB" sz="24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 of everything, the end of everywhere. I’m the beginning of eternity, the end of time &amp; space.</a:t>
            </a:r>
            <a:endParaRPr lang="en-GB" sz="2400" dirty="0"/>
          </a:p>
          <a:p>
            <a:r>
              <a:rPr lang="en-GB" b="1" dirty="0"/>
              <a:t>Decomposition</a:t>
            </a:r>
            <a:r>
              <a:rPr lang="en-GB" dirty="0"/>
              <a:t> – 2 sentences</a:t>
            </a:r>
          </a:p>
          <a:p>
            <a:pPr lvl="1"/>
            <a:r>
              <a:rPr lang="en-GB" dirty="0"/>
              <a:t>I am the beginning of everything, the end of everywhere. </a:t>
            </a:r>
          </a:p>
          <a:p>
            <a:pPr lvl="1"/>
            <a:r>
              <a:rPr lang="en-GB" dirty="0"/>
              <a:t>I’m the beginning of eternity, the end of time &amp; space.</a:t>
            </a:r>
          </a:p>
        </p:txBody>
      </p:sp>
    </p:spTree>
    <p:extLst>
      <p:ext uri="{BB962C8B-B14F-4D97-AF65-F5344CB8AC3E}">
        <p14:creationId xmlns:p14="http://schemas.microsoft.com/office/powerpoint/2010/main" val="144883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720000" lvl="0" indent="0">
              <a:spcBef>
                <a:spcPts val="0"/>
              </a:spcBef>
              <a:spcAft>
                <a:spcPts val="600"/>
              </a:spcAft>
              <a:buClrTx/>
              <a:buSzTx/>
              <a:buNone/>
            </a:pPr>
            <a:r>
              <a:rPr lang="en-GB" sz="24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 of everything, the end of everywhere. I’m the beginning of eternity, the end of time &amp; space.</a:t>
            </a:r>
            <a:endParaRPr lang="en-GB" sz="2400" dirty="0"/>
          </a:p>
          <a:p>
            <a:r>
              <a:rPr lang="en-GB" b="1" dirty="0"/>
              <a:t>Pattern Recognition </a:t>
            </a:r>
            <a:r>
              <a:rPr lang="en-GB" dirty="0"/>
              <a:t>– 2 patterns</a:t>
            </a:r>
          </a:p>
          <a:p>
            <a:pPr lvl="1"/>
            <a:r>
              <a:rPr lang="en-GB" dirty="0"/>
              <a:t>Time/period/part/position/place</a:t>
            </a:r>
          </a:p>
          <a:p>
            <a:pPr lvl="1"/>
            <a:r>
              <a:rPr lang="en-GB" dirty="0"/>
              <a:t>??? </a:t>
            </a:r>
          </a:p>
          <a:p>
            <a:pPr lvl="2"/>
            <a:r>
              <a:rPr lang="en-GB" dirty="0"/>
              <a:t>Unknown – part of problem to be solved</a:t>
            </a:r>
          </a:p>
          <a:p>
            <a:pPr lvl="2"/>
            <a:r>
              <a:rPr lang="en-GB" dirty="0"/>
              <a:t>We need abstraction to solve this</a:t>
            </a:r>
          </a:p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buNone/>
            </a:pPr>
            <a:r>
              <a:rPr lang="en-GB" sz="1900" dirty="0"/>
              <a:t>I’m the beginning 	of eternity, 	the end of 	time &amp; space.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1331640" y="5157192"/>
            <a:ext cx="1944216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148064" y="5157192"/>
            <a:ext cx="1296144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409197" y="5157192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020272" y="5157192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1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7" grpId="0" animBg="1"/>
      <p:bldP spid="8" grpId="0" animBg="1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spcAft>
                <a:spcPts val="600"/>
              </a:spcAft>
              <a:buNone/>
            </a:pPr>
            <a:r>
              <a:rPr lang="en-GB" sz="1900" dirty="0"/>
              <a:t>I’m the beginning 	of eternity, 	the end of 	time &amp; space.</a:t>
            </a:r>
          </a:p>
          <a:p>
            <a:r>
              <a:rPr lang="en-GB" b="1" dirty="0"/>
              <a:t>Abstraction </a:t>
            </a:r>
            <a:r>
              <a:rPr lang="en-GB" dirty="0"/>
              <a:t>– Need to identify a general principle that generates the second pattern</a:t>
            </a:r>
          </a:p>
          <a:p>
            <a:pPr lvl="1"/>
            <a:r>
              <a:rPr lang="en-GB" dirty="0"/>
              <a:t>Filter out the specifics – you are left with </a:t>
            </a:r>
            <a:r>
              <a:rPr lang="en-GB" b="1" dirty="0"/>
              <a:t>words</a:t>
            </a:r>
            <a:r>
              <a:rPr lang="en-GB" dirty="0"/>
              <a:t>!</a:t>
            </a:r>
          </a:p>
          <a:p>
            <a:pPr lvl="2"/>
            <a:r>
              <a:rPr lang="en-GB" b="1" dirty="0">
                <a:solidFill>
                  <a:srgbClr val="0070C0"/>
                </a:solidFill>
              </a:rPr>
              <a:t>People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Understand the meaning behind the words</a:t>
            </a:r>
          </a:p>
          <a:p>
            <a:pPr lvl="3"/>
            <a:r>
              <a:rPr lang="en-GB" dirty="0">
                <a:hlinkClick r:id="rId2"/>
              </a:rPr>
              <a:t>Dictionary</a:t>
            </a:r>
            <a:r>
              <a:rPr lang="en-GB" dirty="0"/>
              <a:t> please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2"/>
            <a:r>
              <a:rPr lang="en-GB" b="1" dirty="0">
                <a:solidFill>
                  <a:srgbClr val="FF0000"/>
                </a:solidFill>
              </a:rPr>
              <a:t>People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Make generalisations from the specific examples, the words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347864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020272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2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pPr marL="640080" lvl="2" indent="0">
              <a:buNone/>
            </a:pPr>
            <a:r>
              <a:rPr lang="en-GB" sz="1900" dirty="0"/>
              <a:t>I am the </a:t>
            </a:r>
            <a:r>
              <a:rPr lang="en-GB" sz="1900" b="1" dirty="0"/>
              <a:t>beginning</a:t>
            </a:r>
            <a:r>
              <a:rPr lang="en-GB" sz="1900" dirty="0"/>
              <a:t> 	of everything, 	the </a:t>
            </a:r>
            <a:r>
              <a:rPr lang="en-GB" sz="1900" b="1" dirty="0"/>
              <a:t>end</a:t>
            </a:r>
            <a:r>
              <a:rPr lang="en-GB" sz="1900" dirty="0"/>
              <a:t> of 	everywhere. </a:t>
            </a:r>
          </a:p>
          <a:p>
            <a:pPr marL="640080" lvl="2" indent="0">
              <a:buNone/>
            </a:pPr>
            <a:r>
              <a:rPr lang="en-GB" sz="1900" dirty="0"/>
              <a:t>I’m the </a:t>
            </a:r>
            <a:r>
              <a:rPr lang="en-GB" sz="1900" b="1" dirty="0"/>
              <a:t>beginning</a:t>
            </a:r>
            <a:r>
              <a:rPr lang="en-GB" sz="1900" dirty="0"/>
              <a:t> 	of eternity, 	the </a:t>
            </a:r>
            <a:r>
              <a:rPr lang="en-GB" sz="1900" b="1" dirty="0"/>
              <a:t>end</a:t>
            </a:r>
            <a:r>
              <a:rPr lang="en-GB" sz="1900" dirty="0"/>
              <a:t> of 	time &amp; space.</a:t>
            </a:r>
          </a:p>
          <a:p>
            <a:r>
              <a:rPr lang="en-GB" b="1" dirty="0"/>
              <a:t>Algorithm</a:t>
            </a:r>
            <a:endParaRPr lang="en-GB" dirty="0"/>
          </a:p>
          <a:p>
            <a:pPr lvl="1"/>
            <a:r>
              <a:rPr lang="en-GB" b="1" dirty="0">
                <a:solidFill>
                  <a:srgbClr val="0070C0"/>
                </a:solidFill>
              </a:rPr>
              <a:t>People</a:t>
            </a:r>
            <a:r>
              <a:rPr lang="en-GB" dirty="0"/>
              <a:t>, after looking at the meanings, hmm interesting words: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eternity?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end</a:t>
            </a:r>
            <a:r>
              <a:rPr lang="en-GB" dirty="0"/>
              <a:t> of </a:t>
            </a:r>
            <a:r>
              <a:rPr lang="en-GB" i="1" dirty="0"/>
              <a:t>everywhere, time &amp; space?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People</a:t>
            </a:r>
            <a:r>
              <a:rPr lang="en-GB" dirty="0"/>
              <a:t>: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</a:t>
            </a:r>
            <a:r>
              <a:rPr lang="en-GB" dirty="0"/>
              <a:t>?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end</a:t>
            </a:r>
            <a:r>
              <a:rPr lang="en-GB" dirty="0"/>
              <a:t> of the </a:t>
            </a:r>
            <a:r>
              <a:rPr lang="en-GB" i="1" dirty="0"/>
              <a:t>everywhere, time &amp; space</a:t>
            </a:r>
            <a:r>
              <a:rPr lang="en-GB" dirty="0"/>
              <a:t>?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409197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020272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9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2" grpId="0" animBg="1"/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Teaser: Testing the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People </a:t>
            </a:r>
            <a:endParaRPr lang="en-GB" b="1" dirty="0"/>
          </a:p>
          <a:p>
            <a:pPr lvl="1"/>
            <a:r>
              <a:rPr lang="en-GB" b="1" i="1" dirty="0"/>
              <a:t>Abstract thinking</a:t>
            </a:r>
            <a:r>
              <a:rPr lang="en-GB" dirty="0"/>
              <a:t>: the words and every word has a beginning and end</a:t>
            </a:r>
          </a:p>
          <a:p>
            <a:pPr lvl="1"/>
            <a:r>
              <a:rPr lang="en-GB" dirty="0"/>
              <a:t>The letter “</a:t>
            </a:r>
            <a:r>
              <a:rPr lang="en-GB" b="1" dirty="0"/>
              <a:t>e</a:t>
            </a:r>
            <a:r>
              <a:rPr lang="en-GB" dirty="0"/>
              <a:t>” is at the:</a:t>
            </a:r>
          </a:p>
          <a:p>
            <a:pPr lvl="2"/>
            <a:r>
              <a:rPr lang="en-GB" b="1" dirty="0"/>
              <a:t>beginning</a:t>
            </a:r>
            <a:r>
              <a:rPr lang="en-GB" dirty="0"/>
              <a:t> of the words</a:t>
            </a:r>
            <a:r>
              <a:rPr lang="en-GB" i="1" dirty="0"/>
              <a:t>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verything,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ternity</a:t>
            </a:r>
          </a:p>
          <a:p>
            <a:pPr lvl="2"/>
            <a:r>
              <a:rPr lang="en-GB" b="1" dirty="0"/>
              <a:t>end</a:t>
            </a:r>
            <a:r>
              <a:rPr lang="en-GB" dirty="0"/>
              <a:t> of the words</a:t>
            </a:r>
            <a:r>
              <a:rPr lang="en-GB" i="1" dirty="0"/>
              <a:t> everywher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, tim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 &amp; spac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</a:p>
          <a:p>
            <a:r>
              <a:rPr lang="en-GB" b="1" dirty="0">
                <a:solidFill>
                  <a:srgbClr val="FF0000"/>
                </a:solidFill>
              </a:rPr>
              <a:t>People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endParaRPr lang="en-GB" b="1" dirty="0"/>
          </a:p>
          <a:p>
            <a:pPr lvl="1"/>
            <a:r>
              <a:rPr lang="en-GB" b="1" i="1" dirty="0"/>
              <a:t>Abstract thinking</a:t>
            </a:r>
            <a:r>
              <a:rPr lang="en-GB" dirty="0"/>
              <a:t>: the interesting meaning of the words.</a:t>
            </a:r>
          </a:p>
          <a:p>
            <a:pPr lvl="1"/>
            <a:r>
              <a:rPr lang="en-GB" dirty="0"/>
              <a:t>Looking at the dictionary meanings of the words, the student could definitely justify the response given!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4051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D209F-51BA-481B-8D63-29080E01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B3443-8B04-4BAC-90C5-DC4FB001746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Abstract Thinking</a:t>
            </a:r>
          </a:p>
          <a:p>
            <a:pPr lvl="1"/>
            <a:r>
              <a:rPr lang="en-GB" dirty="0"/>
              <a:t>The ability to move beyond specific details and focus on broader ideas, patterns, and principles — often symbolic, hypothetical, or generalised.</a:t>
            </a:r>
          </a:p>
          <a:p>
            <a:pPr lvl="1"/>
            <a:endParaRPr lang="en-GB" dirty="0"/>
          </a:p>
          <a:p>
            <a:r>
              <a:rPr lang="en-GB" b="1" dirty="0"/>
              <a:t>Problem-Solving</a:t>
            </a:r>
          </a:p>
          <a:p>
            <a:pPr lvl="1"/>
            <a:r>
              <a:rPr lang="en-GB" dirty="0"/>
              <a:t>A structured process of achieving a goal by overcoming obstacles, usually in five steps: identify the problem, develop solutions, choose the best one, implement it, and test it.</a:t>
            </a:r>
          </a:p>
          <a:p>
            <a:pPr lvl="1"/>
            <a:endParaRPr lang="en-GB" dirty="0"/>
          </a:p>
          <a:p>
            <a:r>
              <a:rPr lang="en-GB" b="1" dirty="0"/>
              <a:t>Computational Thinking</a:t>
            </a:r>
          </a:p>
          <a:p>
            <a:pPr lvl="1"/>
            <a:r>
              <a:rPr lang="en-GB" dirty="0"/>
              <a:t>A systematic approach to problem-solving that creates solutions understandable by both humans and machines, using four core techniques: decomposition, pattern recognition, abstraction, and algorithm design.</a:t>
            </a:r>
          </a:p>
        </p:txBody>
      </p:sp>
    </p:spTree>
    <p:extLst>
      <p:ext uri="{BB962C8B-B14F-4D97-AF65-F5344CB8AC3E}">
        <p14:creationId xmlns:p14="http://schemas.microsoft.com/office/powerpoint/2010/main" val="22428111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1674</Words>
  <Application>Microsoft Office PowerPoint</Application>
  <PresentationFormat>On-screen Show (4:3)</PresentationFormat>
  <Paragraphs>224</Paragraphs>
  <Slides>28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-apple-system</vt:lpstr>
      <vt:lpstr>Arial</vt:lpstr>
      <vt:lpstr>Arial</vt:lpstr>
      <vt:lpstr>Calibri</vt:lpstr>
      <vt:lpstr>Cambria</vt:lpstr>
      <vt:lpstr>Ink Free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Introduction</vt:lpstr>
      <vt:lpstr>Teaser</vt:lpstr>
      <vt:lpstr>Teaser</vt:lpstr>
      <vt:lpstr>Abstract Thinking</vt:lpstr>
      <vt:lpstr>Abstract Thinking</vt:lpstr>
      <vt:lpstr>Abstract Thinking</vt:lpstr>
      <vt:lpstr>Abstract Thinking Activity</vt:lpstr>
      <vt:lpstr>Abstract Thinking</vt:lpstr>
      <vt:lpstr>Abstract Thinking</vt:lpstr>
      <vt:lpstr>What is Problem Solving?</vt:lpstr>
      <vt:lpstr>Problem Solving</vt:lpstr>
      <vt:lpstr>Step 1: Identify the Problem</vt:lpstr>
      <vt:lpstr>Step 2: Develop possible solutions</vt:lpstr>
      <vt:lpstr>Step 3: Select the best solution</vt:lpstr>
      <vt:lpstr>Step 4: Implementation</vt:lpstr>
      <vt:lpstr>Step 5: Test the Solution</vt:lpstr>
      <vt:lpstr>Computational Thinking</vt:lpstr>
      <vt:lpstr>Elements of Computational Thinking</vt:lpstr>
      <vt:lpstr>A Problem Solving Approach to the Teaser</vt:lpstr>
      <vt:lpstr>A Problem Solving Approach to the Teaser</vt:lpstr>
      <vt:lpstr>A Problem Solving Approach to the Teaser</vt:lpstr>
      <vt:lpstr>A Problem Solving Approach to the Teaser</vt:lpstr>
      <vt:lpstr>A Problem Solving Approach to the Teaser: Testing the Solution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Ewa Kazimierska</cp:lastModifiedBy>
  <cp:revision>1537</cp:revision>
  <cp:lastPrinted>2014-09-29T16:21:25Z</cp:lastPrinted>
  <dcterms:created xsi:type="dcterms:W3CDTF">2013-09-18T07:00:31Z</dcterms:created>
  <dcterms:modified xsi:type="dcterms:W3CDTF">2025-10-01T07:35:21Z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