
<file path=[Content_Types].xml><?xml version="1.0" encoding="utf-8"?>
<Types xmlns="http://schemas.openxmlformats.org/package/2006/content-types">
  <Default Extension="jpeg" ContentType="image/jpeg"/>
  <Default Extension="jp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4014" r:id="rId1"/>
  </p:sldMasterIdLst>
  <p:notesMasterIdLst>
    <p:notesMasterId r:id="rId10"/>
  </p:notesMasterIdLst>
  <p:sldIdLst>
    <p:sldId id="281" r:id="rId2"/>
    <p:sldId id="256" r:id="rId3"/>
    <p:sldId id="258" r:id="rId4"/>
    <p:sldId id="286" r:id="rId5"/>
    <p:sldId id="287" r:id="rId6"/>
    <p:sldId id="285" r:id="rId7"/>
    <p:sldId id="260" r:id="rId8"/>
    <p:sldId id="261" r:id="rId9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38995"/>
    <p:restoredTop sz="94673"/>
  </p:normalViewPr>
  <p:slideViewPr>
    <p:cSldViewPr snapToObjects="1">
      <p:cViewPr varScale="1">
        <p:scale>
          <a:sx n="92" d="100"/>
          <a:sy n="92" d="100"/>
        </p:scale>
        <p:origin x="176" y="51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74B820D-71B7-724F-9198-D72FB60D128D}" type="datetimeFigureOut">
              <a:rPr lang="en-US" smtClean="0"/>
              <a:t>10/1/24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E903BF-FEF3-914B-ADEC-645119C80B4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370563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EE903BF-FEF3-914B-ADEC-645119C80B44}" type="slidenum">
              <a:rPr lang="en-US" smtClean="0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2000996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869948" y="609600"/>
            <a:ext cx="5404104" cy="3282696"/>
          </a:xfrm>
          <a:prstGeom prst="roundRect">
            <a:avLst>
              <a:gd name="adj" fmla="val 10522"/>
            </a:avLst>
          </a:prstGeom>
          <a:ln w="57150">
            <a:solidFill>
              <a:schemeClr val="bg1"/>
            </a:solidFill>
          </a:ln>
        </p:spPr>
        <p:style>
          <a:lnRef idx="1">
            <a:schemeClr val="accent4"/>
          </a:lnRef>
          <a:fillRef idx="3">
            <a:schemeClr val="accent4"/>
          </a:fillRef>
          <a:effectRef idx="2">
            <a:schemeClr val="accent4"/>
          </a:effectRef>
          <a:fontRef idx="none"/>
        </p:style>
        <p:txBody>
          <a:bodyPr vert="horz" lIns="91440" tIns="182880" rIns="91440" bIns="182880" rtlCol="0">
            <a:normAutofit/>
            <a:scene3d>
              <a:camera prst="orthographicFront"/>
              <a:lightRig rig="chilly" dir="t"/>
            </a:scene3d>
            <a:sp3d extrusionH="6350">
              <a:extrusionClr>
                <a:schemeClr val="bg1"/>
              </a:extrusionClr>
            </a:sp3d>
          </a:bodyPr>
          <a:lstStyle>
            <a:lvl1pPr marL="342900" indent="-342900" algn="ctr" defTabSz="914400" rtl="0" eaLnBrk="1" latinLnBrk="0" hangingPunct="1">
              <a:lnSpc>
                <a:spcPts val="5200"/>
              </a:lnSpc>
              <a:spcBef>
                <a:spcPts val="2000"/>
              </a:spcBef>
              <a:buSzPct val="80000"/>
              <a:buFont typeface="Wingdings" pitchFamily="2" charset="2"/>
              <a:buNone/>
              <a:defRPr sz="5400" b="1" kern="1200" baseline="0">
                <a:gradFill>
                  <a:gsLst>
                    <a:gs pos="50000">
                      <a:schemeClr val="bg1">
                        <a:lumMod val="85000"/>
                      </a:schemeClr>
                    </a:gs>
                    <a:gs pos="100000">
                      <a:schemeClr val="bg1">
                        <a:lumMod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lang="en-GB"/>
              <a:t>Click to edit Master title style</a:t>
            </a:r>
            <a:endParaRPr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057400" y="4191000"/>
            <a:ext cx="5029200" cy="1447800"/>
          </a:xfrm>
          <a:effectLst/>
        </p:spPr>
        <p:txBody>
          <a:bodyPr vert="horz" lIns="91440" tIns="45720" rIns="91440" bIns="45720" rtlCol="0">
            <a:normAutofit/>
            <a:scene3d>
              <a:camera prst="orthographicFront"/>
              <a:lightRig rig="chilly" dir="t"/>
            </a:scene3d>
            <a:sp3d extrusionH="6350">
              <a:extrusionClr>
                <a:schemeClr val="bg1"/>
              </a:extrusionClr>
            </a:sp3d>
          </a:bodyPr>
          <a:lstStyle>
            <a:lvl1pPr marL="0" indent="0" algn="ctr" defTabSz="914400" rtl="0" eaLnBrk="1" latinLnBrk="0" hangingPunct="1">
              <a:spcBef>
                <a:spcPts val="0"/>
              </a:spcBef>
              <a:buSzPct val="80000"/>
              <a:buFont typeface="Wingdings" pitchFamily="2" charset="2"/>
              <a:buNone/>
              <a:defRPr sz="2000" b="1" kern="1200">
                <a:gradFill>
                  <a:gsLst>
                    <a:gs pos="50000">
                      <a:schemeClr val="tx1">
                        <a:lumMod val="65000"/>
                        <a:lumOff val="35000"/>
                      </a:schemeClr>
                    </a:gs>
                    <a:gs pos="100000">
                      <a:schemeClr val="tx1">
                        <a:lumMod val="85000"/>
                        <a:lumOff val="15000"/>
                      </a:schemeClr>
                    </a:gs>
                  </a:gsLst>
                  <a:lin ang="5400000" scaled="0"/>
                </a:gradFill>
                <a:effectLst/>
                <a:latin typeface="+mn-lt"/>
                <a:ea typeface="+mn-ea"/>
                <a:cs typeface="+mn-cs"/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/>
              <a:t>Click to edit Master subtitle style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AB02A5-4FE5-49D9-9E24-09F23B90C450}" type="datetimeFigureOut">
              <a:rPr lang="en-US" smtClean="0"/>
              <a:pPr/>
              <a:t>10/1/24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94C92D-0306-4E69-9CD3-20855E849650}" type="slidenum">
              <a:rPr kumimoji="0" lang="en-US" smtClean="0"/>
              <a:pPr/>
              <a:t>‹#›</a:t>
            </a:fld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99A069-08F2-CD49-B1DA-831A4E0CD901}" type="datetimeFigureOut">
              <a:rPr lang="en-US" smtClean="0"/>
              <a:t>10/1/24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F4B4D2-57AB-2845-ACBF-E26951AD565E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Slide with Pictu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icture Placeholder 9"/>
          <p:cNvSpPr>
            <a:spLocks noGrp="1"/>
          </p:cNvSpPr>
          <p:nvPr>
            <p:ph type="pic" sz="quarter" idx="13"/>
          </p:nvPr>
        </p:nvSpPr>
        <p:spPr>
          <a:xfrm>
            <a:off x="1881187" y="631824"/>
            <a:ext cx="5407025" cy="3281363"/>
          </a:xfrm>
          <a:prstGeom prst="roundRect">
            <a:avLst>
              <a:gd name="adj" fmla="val 8881"/>
            </a:avLst>
          </a:prstGeom>
          <a:noFill/>
          <a:ln w="57150">
            <a:solidFill>
              <a:schemeClr val="bg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none"/>
        </p:style>
        <p:txBody>
          <a:bodyPr/>
          <a:lstStyle>
            <a:lvl1pPr>
              <a:buNone/>
              <a:defRPr/>
            </a:lvl1pPr>
          </a:lstStyle>
          <a:p>
            <a:r>
              <a:rPr lang="en-GB"/>
              <a:t>Click icon to add picture</a:t>
            </a:r>
            <a:endParaRPr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58368" y="4495800"/>
            <a:ext cx="7827264" cy="1219200"/>
          </a:xfrm>
        </p:spPr>
        <p:txBody>
          <a:bodyPr anchor="b" anchorCtr="0">
            <a:noAutofit/>
          </a:bodyPr>
          <a:lstStyle>
            <a:lvl1pPr>
              <a:lnSpc>
                <a:spcPts val="5200"/>
              </a:lnSpc>
              <a:defRPr sz="4800" b="1">
                <a:gradFill>
                  <a:gsLst>
                    <a:gs pos="50000">
                      <a:schemeClr val="tx1">
                        <a:lumMod val="65000"/>
                        <a:lumOff val="35000"/>
                      </a:schemeClr>
                    </a:gs>
                    <a:gs pos="100000">
                      <a:schemeClr val="tx1">
                        <a:lumMod val="85000"/>
                        <a:lumOff val="15000"/>
                      </a:schemeClr>
                    </a:gs>
                  </a:gsLst>
                  <a:lin ang="5400000" scaled="0"/>
                </a:gradFill>
                <a:effectLst/>
              </a:defRPr>
            </a:lvl1pPr>
          </a:lstStyle>
          <a:p>
            <a:r>
              <a:rPr lang="en-GB"/>
              <a:t>Click to edit Master title style</a:t>
            </a:r>
            <a:endParaRPr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58368" y="5715000"/>
            <a:ext cx="7827264" cy="501000"/>
          </a:xfrm>
        </p:spPr>
        <p:txBody>
          <a:bodyPr>
            <a:normAutofit/>
          </a:bodyPr>
          <a:lstStyle>
            <a:lvl1pPr marL="0" indent="0" algn="ctr">
              <a:spcBef>
                <a:spcPts val="0"/>
              </a:spcBef>
              <a:buNone/>
              <a:defRPr sz="2000" b="1">
                <a:gradFill>
                  <a:gsLst>
                    <a:gs pos="50000">
                      <a:schemeClr val="tx1">
                        <a:lumMod val="65000"/>
                        <a:lumOff val="35000"/>
                      </a:schemeClr>
                    </a:gs>
                    <a:gs pos="100000">
                      <a:schemeClr val="tx1">
                        <a:lumMod val="85000"/>
                        <a:lumOff val="15000"/>
                      </a:schemeClr>
                    </a:gs>
                  </a:gsLst>
                  <a:lin ang="5400000" scaled="0"/>
                </a:gradFill>
                <a:effectLst/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/>
              <a:t>Click to edit Master subtitle style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457200" y="6221132"/>
            <a:ext cx="2133600" cy="300318"/>
          </a:xfrm>
        </p:spPr>
        <p:txBody>
          <a:bodyPr/>
          <a:lstStyle>
            <a:lvl1pPr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0F99A069-08F2-CD49-B1DA-831A4E0CD901}" type="datetimeFigureOut">
              <a:rPr lang="en-US" smtClean="0"/>
              <a:t>10/1/24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24200" y="6212541"/>
            <a:ext cx="2895600" cy="300318"/>
          </a:xfrm>
        </p:spPr>
        <p:txBody>
          <a:bodyPr/>
          <a:lstStyle>
            <a:lvl1pPr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6553200" y="6212541"/>
            <a:ext cx="2133600" cy="300318"/>
          </a:xfrm>
        </p:spPr>
        <p:txBody>
          <a:bodyPr/>
          <a:lstStyle>
            <a:lvl1pPr>
              <a:defRPr sz="14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BEF4B4D2-57AB-2845-ACBF-E26951AD565E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3100" y="2424953"/>
            <a:ext cx="7823200" cy="1474788"/>
          </a:xfrm>
        </p:spPr>
        <p:txBody>
          <a:bodyPr anchor="b" anchorCtr="0"/>
          <a:lstStyle>
            <a:lvl1pPr algn="ctr">
              <a:defRPr sz="4800" b="1" cap="none" baseline="0">
                <a:effectLst/>
              </a:defRPr>
            </a:lvl1pPr>
          </a:lstStyle>
          <a:p>
            <a:r>
              <a:rPr lang="en-GB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3100" y="3913188"/>
            <a:ext cx="7823200" cy="554694"/>
          </a:xfrm>
        </p:spPr>
        <p:txBody>
          <a:bodyPr vert="horz" lIns="91440" tIns="45720" rIns="91440" bIns="45720" rtlCol="0">
            <a:normAutofit/>
          </a:bodyPr>
          <a:lstStyle>
            <a:lvl1pPr marL="0" indent="0" algn="ctr" defTabSz="914400" rtl="0" eaLnBrk="1" latinLnBrk="0" hangingPunct="1">
              <a:spcBef>
                <a:spcPts val="0"/>
              </a:spcBef>
              <a:buSzPct val="80000"/>
              <a:buFont typeface="Wingdings" pitchFamily="2" charset="2"/>
              <a:buNone/>
              <a:defRPr sz="2000" b="1" kern="1200">
                <a:gradFill>
                  <a:gsLst>
                    <a:gs pos="50000">
                      <a:schemeClr val="tx1">
                        <a:lumMod val="65000"/>
                        <a:lumOff val="35000"/>
                      </a:schemeClr>
                    </a:gs>
                    <a:gs pos="100000">
                      <a:schemeClr val="tx1">
                        <a:lumMod val="85000"/>
                        <a:lumOff val="15000"/>
                      </a:schemeClr>
                    </a:gs>
                  </a:gsLst>
                  <a:lin ang="5400000" scaled="0"/>
                </a:gradFill>
                <a:effectLst/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AB02A5-4FE5-49D9-9E24-09F23B90C450}" type="datetimeFigureOut">
              <a:rPr lang="en-US" smtClean="0"/>
              <a:pPr/>
              <a:t>10/1/24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94C92D-0306-4E69-9CD3-20855E849650}" type="slidenum">
              <a:rPr kumimoji="0" lang="en-US" smtClean="0"/>
              <a:pPr/>
              <a:t>‹#›</a:t>
            </a:fld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914400" y="1747838"/>
            <a:ext cx="3563470" cy="4316786"/>
          </a:xfrm>
        </p:spPr>
        <p:txBody>
          <a:bodyPr>
            <a:normAutofit/>
          </a:bodyPr>
          <a:lstStyle>
            <a:lvl1pPr>
              <a:spcBef>
                <a:spcPts val="1600"/>
              </a:spcBef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199" y="1747838"/>
            <a:ext cx="3565526" cy="4316786"/>
          </a:xfrm>
        </p:spPr>
        <p:txBody>
          <a:bodyPr>
            <a:normAutofit/>
          </a:bodyPr>
          <a:lstStyle>
            <a:lvl1pPr>
              <a:spcBef>
                <a:spcPts val="1600"/>
              </a:spcBef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99A069-08F2-CD49-B1DA-831A4E0CD901}" type="datetimeFigureOut">
              <a:rPr lang="en-US" smtClean="0"/>
              <a:t>10/1/24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F4B4D2-57AB-2845-ACBF-E26951AD565E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4398" y="1515035"/>
            <a:ext cx="3566160" cy="639762"/>
          </a:xfrm>
        </p:spPr>
        <p:txBody>
          <a:bodyPr anchor="b"/>
          <a:lstStyle>
            <a:lvl1pPr marL="0" indent="0" algn="ctr">
              <a:spcBef>
                <a:spcPts val="0"/>
              </a:spcBef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914398" y="2271713"/>
            <a:ext cx="3566160" cy="3792911"/>
          </a:xfrm>
        </p:spPr>
        <p:txBody>
          <a:bodyPr>
            <a:normAutofit/>
          </a:bodyPr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58471" y="1515035"/>
            <a:ext cx="3566160" cy="639762"/>
          </a:xfrm>
        </p:spPr>
        <p:txBody>
          <a:bodyPr anchor="b"/>
          <a:lstStyle>
            <a:lvl1pPr marL="0" indent="0" algn="ctr">
              <a:spcBef>
                <a:spcPts val="0"/>
              </a:spcBef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58471" y="2271713"/>
            <a:ext cx="3566160" cy="3792911"/>
          </a:xfrm>
        </p:spPr>
        <p:txBody>
          <a:bodyPr>
            <a:normAutofit/>
          </a:bodyPr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99A069-08F2-CD49-B1DA-831A4E0CD901}" type="datetimeFigureOut">
              <a:rPr lang="en-US" smtClean="0"/>
              <a:t>10/1/24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F4B4D2-57AB-2845-ACBF-E26951AD565E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99A069-08F2-CD49-B1DA-831A4E0CD901}" type="datetimeFigureOut">
              <a:rPr lang="en-US" smtClean="0"/>
              <a:t>10/1/24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F4B4D2-57AB-2845-ACBF-E26951AD565E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99A069-08F2-CD49-B1DA-831A4E0CD901}" type="datetimeFigureOut">
              <a:rPr lang="en-US" smtClean="0"/>
              <a:t>10/1/24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F4B4D2-57AB-2845-ACBF-E26951AD565E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1670" y="793376"/>
            <a:ext cx="3794760" cy="968189"/>
          </a:xfrm>
        </p:spPr>
        <p:txBody>
          <a:bodyPr anchor="b"/>
          <a:lstStyle>
            <a:lvl1pPr algn="l">
              <a:lnSpc>
                <a:spcPts val="4000"/>
              </a:lnSpc>
              <a:defRPr sz="3600" b="1"/>
            </a:lvl1pPr>
          </a:lstStyle>
          <a:p>
            <a:r>
              <a:rPr lang="en-GB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800600" y="658906"/>
            <a:ext cx="3794760" cy="5405719"/>
          </a:xfrm>
        </p:spPr>
        <p:txBody>
          <a:bodyPr>
            <a:normAutofit/>
          </a:bodyPr>
          <a:lstStyle>
            <a:lvl1pPr>
              <a:spcBef>
                <a:spcPts val="2000"/>
              </a:spcBef>
              <a:defRPr sz="2200">
                <a:effectLst/>
              </a:defRPr>
            </a:lvl1pPr>
            <a:lvl2pPr>
              <a:spcBef>
                <a:spcPts val="2000"/>
              </a:spcBef>
              <a:defRPr sz="2000">
                <a:effectLst/>
              </a:defRPr>
            </a:lvl2pPr>
            <a:lvl3pPr>
              <a:spcBef>
                <a:spcPts val="2000"/>
              </a:spcBef>
              <a:defRPr sz="1800">
                <a:effectLst/>
              </a:defRPr>
            </a:lvl3pPr>
            <a:lvl4pPr>
              <a:spcBef>
                <a:spcPts val="2000"/>
              </a:spcBef>
              <a:defRPr sz="1800">
                <a:effectLst/>
              </a:defRPr>
            </a:lvl4pPr>
            <a:lvl5pPr>
              <a:spcBef>
                <a:spcPts val="2000"/>
              </a:spcBef>
              <a:defRPr sz="1800">
                <a:effectLst/>
              </a:defRPr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91670" y="1748118"/>
            <a:ext cx="3794760" cy="3814482"/>
          </a:xfrm>
        </p:spPr>
        <p:txBody>
          <a:bodyPr>
            <a:normAutofit/>
          </a:bodyPr>
          <a:lstStyle>
            <a:lvl1pPr marL="0" indent="0">
              <a:lnSpc>
                <a:spcPct val="110000"/>
              </a:lnSpc>
              <a:buNone/>
              <a:defRPr sz="2000">
                <a:effectLst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99A069-08F2-CD49-B1DA-831A4E0CD901}" type="datetimeFigureOut">
              <a:rPr lang="en-US" smtClean="0"/>
              <a:t>10/1/24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7EE3FD-0A41-48FF-9850-002E446D12C3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99A069-08F2-CD49-B1DA-831A4E0CD901}" type="datetimeFigureOut">
              <a:rPr lang="en-US" smtClean="0"/>
              <a:t>10/1/24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F4B4D2-57AB-2845-ACBF-E26951AD565E}" type="slidenum">
              <a:rPr lang="en-US" smtClean="0"/>
              <a:t>‹#›</a:t>
            </a:fld>
            <a:endParaRPr lang="en-US"/>
          </a:p>
        </p:txBody>
      </p:sp>
      <p:sp>
        <p:nvSpPr>
          <p:cNvPr id="8" name="Title 1"/>
          <p:cNvSpPr>
            <a:spLocks noGrp="1"/>
          </p:cNvSpPr>
          <p:nvPr>
            <p:ph type="title"/>
          </p:nvPr>
        </p:nvSpPr>
        <p:spPr>
          <a:xfrm>
            <a:off x="591670" y="793376"/>
            <a:ext cx="3807293" cy="968189"/>
          </a:xfrm>
          <a:scene3d>
            <a:camera prst="orthographicFront"/>
            <a:lightRig rig="chilly" dir="t"/>
          </a:scene3d>
          <a:sp3d extrusionH="12700">
            <a:extrusionClr>
              <a:schemeClr val="bg1"/>
            </a:extrusionClr>
          </a:sp3d>
        </p:spPr>
        <p:txBody>
          <a:bodyPr vert="horz" lIns="91440" tIns="45720" rIns="91440" bIns="45720" rtlCol="0" anchor="b">
            <a:noAutofit/>
            <a:sp3d extrusionH="12700">
              <a:extrusionClr>
                <a:schemeClr val="bg1"/>
              </a:extrusionClr>
            </a:sp3d>
          </a:bodyPr>
          <a:lstStyle>
            <a:lvl1pPr algn="l" defTabSz="914400" rtl="0" eaLnBrk="1" latinLnBrk="0" hangingPunct="1">
              <a:lnSpc>
                <a:spcPts val="4000"/>
              </a:lnSpc>
              <a:spcBef>
                <a:spcPct val="0"/>
              </a:spcBef>
              <a:buNone/>
              <a:defRPr sz="3600" b="1" kern="1200" baseline="0">
                <a:gradFill>
                  <a:gsLst>
                    <a:gs pos="50000">
                      <a:schemeClr val="tx1">
                        <a:lumMod val="65000"/>
                        <a:lumOff val="35000"/>
                      </a:schemeClr>
                    </a:gs>
                    <a:gs pos="100000">
                      <a:schemeClr val="tx1">
                        <a:lumMod val="85000"/>
                        <a:lumOff val="1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lang="en-GB"/>
              <a:t>Click to edit Master title style</a:t>
            </a:r>
            <a:endParaRPr/>
          </a:p>
        </p:txBody>
      </p:sp>
      <p:sp>
        <p:nvSpPr>
          <p:cNvPr id="9" name="Text Placeholder 3"/>
          <p:cNvSpPr>
            <a:spLocks noGrp="1"/>
          </p:cNvSpPr>
          <p:nvPr>
            <p:ph type="body" sz="half" idx="2"/>
          </p:nvPr>
        </p:nvSpPr>
        <p:spPr>
          <a:xfrm>
            <a:off x="591670" y="1748118"/>
            <a:ext cx="3807293" cy="3585882"/>
          </a:xfrm>
          <a:effectLst/>
        </p:spPr>
        <p:txBody>
          <a:bodyPr vert="horz" lIns="91440" tIns="45720" rIns="91440" bIns="45720" rtlCol="0">
            <a:normAutofit/>
            <a:scene3d>
              <a:camera prst="orthographicFront"/>
              <a:lightRig rig="chilly" dir="t"/>
            </a:scene3d>
            <a:sp3d extrusionH="6350">
              <a:extrusionClr>
                <a:schemeClr val="bg1"/>
              </a:extrusionClr>
            </a:sp3d>
          </a:bodyPr>
          <a:lstStyle>
            <a:lvl1pPr marL="0" indent="0">
              <a:lnSpc>
                <a:spcPct val="110000"/>
              </a:lnSpc>
              <a:buNone/>
              <a:defRPr sz="2000" kern="1200">
                <a:gradFill>
                  <a:gsLst>
                    <a:gs pos="50000">
                      <a:schemeClr val="tx1">
                        <a:lumMod val="65000"/>
                        <a:lumOff val="35000"/>
                      </a:schemeClr>
                    </a:gs>
                    <a:gs pos="100000">
                      <a:schemeClr val="tx1">
                        <a:lumMod val="85000"/>
                        <a:lumOff val="15000"/>
                      </a:schemeClr>
                    </a:gs>
                  </a:gsLst>
                  <a:lin ang="5400000" scaled="0"/>
                </a:gradFill>
                <a:effectLst/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lvl="0" indent="0" algn="l" defTabSz="914400" rtl="0" eaLnBrk="1" latinLnBrk="0" hangingPunct="1">
              <a:lnSpc>
                <a:spcPct val="110000"/>
              </a:lnSpc>
              <a:spcBef>
                <a:spcPts val="2000"/>
              </a:spcBef>
              <a:buSzPct val="80000"/>
              <a:buFont typeface="Wingdings" pitchFamily="2" charset="2"/>
              <a:buNone/>
            </a:pPr>
            <a:r>
              <a:rPr lang="en-GB"/>
              <a:t>Click to edit Master text styles</a:t>
            </a:r>
          </a:p>
        </p:txBody>
      </p:sp>
      <p:sp>
        <p:nvSpPr>
          <p:cNvPr id="11" name="Picture Placeholder 10"/>
          <p:cNvSpPr>
            <a:spLocks noGrp="1"/>
          </p:cNvSpPr>
          <p:nvPr>
            <p:ph type="pic" sz="quarter" idx="13"/>
          </p:nvPr>
        </p:nvSpPr>
        <p:spPr>
          <a:xfrm>
            <a:off x="4800600" y="671514"/>
            <a:ext cx="3810000" cy="4599734"/>
          </a:xfrm>
          <a:prstGeom prst="roundRect">
            <a:avLst>
              <a:gd name="adj" fmla="val 4391"/>
            </a:avLst>
          </a:prstGeom>
          <a:noFill/>
          <a:ln w="57150">
            <a:solidFill>
              <a:schemeClr val="bg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none"/>
        </p:style>
        <p:txBody>
          <a:bodyPr vert="horz" lIns="91440" tIns="45720" rIns="91440" bIns="45720" rtlCol="0">
            <a:noAutofit/>
            <a:scene3d>
              <a:camera prst="orthographicFront"/>
              <a:lightRig rig="chilly" dir="t"/>
            </a:scene3d>
            <a:sp3d extrusionH="6350">
              <a:bevelT w="19050" h="12700" prst="softRound"/>
              <a:extrusionClr>
                <a:schemeClr val="bg1"/>
              </a:extrusionClr>
            </a:sp3d>
          </a:bodyPr>
          <a:lstStyle>
            <a:lvl1pPr marL="342900" indent="-342900" algn="l" defTabSz="914400" rtl="0" eaLnBrk="1" latinLnBrk="0" hangingPunct="1">
              <a:spcBef>
                <a:spcPts val="2000"/>
              </a:spcBef>
              <a:buSzPct val="80000"/>
              <a:buFont typeface="Wingdings" pitchFamily="2" charset="2"/>
              <a:buNone/>
              <a:defRPr sz="2400" kern="1200">
                <a:gradFill>
                  <a:gsLst>
                    <a:gs pos="50000">
                      <a:schemeClr val="tx1">
                        <a:lumMod val="65000"/>
                        <a:lumOff val="35000"/>
                      </a:schemeClr>
                    </a:gs>
                    <a:gs pos="100000">
                      <a:schemeClr val="tx1">
                        <a:lumMod val="85000"/>
                        <a:lumOff val="15000"/>
                      </a:schemeClr>
                    </a:gs>
                  </a:gsLst>
                  <a:lin ang="5400000" scaled="0"/>
                </a:gradFill>
                <a:effectLst>
                  <a:innerShdw blurRad="63500" dist="25400" dir="10800000">
                    <a:schemeClr val="bg1">
                      <a:alpha val="50000"/>
                    </a:schemeClr>
                  </a:innerShdw>
                </a:effectLst>
                <a:latin typeface="+mn-lt"/>
                <a:ea typeface="+mn-ea"/>
                <a:cs typeface="+mn-cs"/>
              </a:defRPr>
            </a:lvl1pPr>
          </a:lstStyle>
          <a:p>
            <a:r>
              <a:rPr lang="en-GB"/>
              <a:t>Click icon to add picture</a:t>
            </a:r>
            <a:endParaRPr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828800" y="430306"/>
            <a:ext cx="5484813" cy="1143000"/>
          </a:xfrm>
        </p:spPr>
        <p:txBody>
          <a:bodyPr/>
          <a:lstStyle>
            <a:lvl1pPr>
              <a:defRPr>
                <a:effectLst/>
              </a:defRPr>
            </a:lvl1pPr>
          </a:lstStyle>
          <a:p>
            <a:r>
              <a:rPr lang="en-GB"/>
              <a:t>Click to edit Master title style</a:t>
            </a:r>
            <a:endParaRPr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73100" y="1747839"/>
            <a:ext cx="7823200" cy="4316411"/>
          </a:xfrm>
        </p:spPr>
        <p:txBody>
          <a:bodyPr vert="eaVert"/>
          <a:lstStyle>
            <a:lvl1pPr>
              <a:defRPr>
                <a:gradFill>
                  <a:gsLst>
                    <a:gs pos="50000">
                      <a:schemeClr val="tx1">
                        <a:lumMod val="65000"/>
                        <a:lumOff val="35000"/>
                      </a:schemeClr>
                    </a:gs>
                    <a:gs pos="100000">
                      <a:schemeClr val="tx1">
                        <a:lumMod val="85000"/>
                        <a:lumOff val="15000"/>
                      </a:schemeClr>
                    </a:gs>
                  </a:gsLst>
                  <a:lin ang="21594000" scaled="0"/>
                </a:gradFill>
                <a:effectLst/>
              </a:defRPr>
            </a:lvl1pPr>
            <a:lvl2pPr>
              <a:defRPr>
                <a:gradFill>
                  <a:gsLst>
                    <a:gs pos="50000">
                      <a:schemeClr val="tx1">
                        <a:lumMod val="65000"/>
                        <a:lumOff val="35000"/>
                      </a:schemeClr>
                    </a:gs>
                    <a:gs pos="100000">
                      <a:schemeClr val="tx1">
                        <a:lumMod val="85000"/>
                        <a:lumOff val="15000"/>
                      </a:schemeClr>
                    </a:gs>
                  </a:gsLst>
                  <a:lin ang="21594000" scaled="0"/>
                </a:gradFill>
                <a:effectLst/>
              </a:defRPr>
            </a:lvl2pPr>
            <a:lvl3pPr>
              <a:defRPr>
                <a:gradFill>
                  <a:gsLst>
                    <a:gs pos="50000">
                      <a:schemeClr val="tx1">
                        <a:lumMod val="65000"/>
                        <a:lumOff val="35000"/>
                      </a:schemeClr>
                    </a:gs>
                    <a:gs pos="100000">
                      <a:schemeClr val="tx1">
                        <a:lumMod val="85000"/>
                        <a:lumOff val="15000"/>
                      </a:schemeClr>
                    </a:gs>
                  </a:gsLst>
                  <a:lin ang="21594000" scaled="0"/>
                </a:gradFill>
                <a:effectLst/>
              </a:defRPr>
            </a:lvl3pPr>
            <a:lvl4pPr>
              <a:defRPr>
                <a:gradFill>
                  <a:gsLst>
                    <a:gs pos="50000">
                      <a:schemeClr val="tx1">
                        <a:lumMod val="65000"/>
                        <a:lumOff val="35000"/>
                      </a:schemeClr>
                    </a:gs>
                    <a:gs pos="100000">
                      <a:schemeClr val="tx1">
                        <a:lumMod val="85000"/>
                        <a:lumOff val="15000"/>
                      </a:schemeClr>
                    </a:gs>
                  </a:gsLst>
                  <a:lin ang="21594000" scaled="0"/>
                </a:gradFill>
                <a:effectLst/>
              </a:defRPr>
            </a:lvl4pPr>
            <a:lvl5pPr>
              <a:defRPr>
                <a:gradFill>
                  <a:gsLst>
                    <a:gs pos="50000">
                      <a:schemeClr val="tx1">
                        <a:lumMod val="65000"/>
                        <a:lumOff val="35000"/>
                      </a:schemeClr>
                    </a:gs>
                    <a:gs pos="100000">
                      <a:schemeClr val="tx1">
                        <a:lumMod val="85000"/>
                        <a:lumOff val="15000"/>
                      </a:schemeClr>
                    </a:gs>
                  </a:gsLst>
                  <a:lin ang="21594000" scaled="0"/>
                </a:gradFill>
                <a:effectLst/>
              </a:defRPr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99A069-08F2-CD49-B1DA-831A4E0CD901}" type="datetimeFigureOut">
              <a:rPr lang="en-US" smtClean="0"/>
              <a:t>10/1/24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F4B4D2-57AB-2845-ACBF-E26951AD565E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472082" y="389966"/>
            <a:ext cx="1524000" cy="5736198"/>
          </a:xfrm>
        </p:spPr>
        <p:txBody>
          <a:bodyPr vert="eaVert"/>
          <a:lstStyle>
            <a:lvl1pPr>
              <a:defRPr>
                <a:gradFill>
                  <a:gsLst>
                    <a:gs pos="50000">
                      <a:schemeClr val="tx1">
                        <a:lumMod val="65000"/>
                        <a:lumOff val="35000"/>
                      </a:schemeClr>
                    </a:gs>
                    <a:gs pos="100000">
                      <a:schemeClr val="tx1">
                        <a:lumMod val="85000"/>
                        <a:lumOff val="15000"/>
                      </a:schemeClr>
                    </a:gs>
                  </a:gsLst>
                  <a:lin ang="21594000" scaled="0"/>
                </a:gradFill>
              </a:defRPr>
            </a:lvl1pPr>
          </a:lstStyle>
          <a:p>
            <a:r>
              <a:rPr lang="en-GB"/>
              <a:t>Click to edit Master title style</a:t>
            </a:r>
            <a:endParaRPr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914399" y="644525"/>
            <a:ext cx="6399213" cy="5419726"/>
          </a:xfrm>
        </p:spPr>
        <p:txBody>
          <a:bodyPr vert="eaVert"/>
          <a:lstStyle>
            <a:lvl1pPr>
              <a:defRPr>
                <a:gradFill>
                  <a:gsLst>
                    <a:gs pos="50000">
                      <a:schemeClr val="tx1">
                        <a:lumMod val="65000"/>
                        <a:lumOff val="35000"/>
                      </a:schemeClr>
                    </a:gs>
                    <a:gs pos="100000">
                      <a:schemeClr val="tx1">
                        <a:lumMod val="85000"/>
                        <a:lumOff val="15000"/>
                      </a:schemeClr>
                    </a:gs>
                  </a:gsLst>
                  <a:lin ang="21594000" scaled="0"/>
                </a:gradFill>
                <a:effectLst/>
              </a:defRPr>
            </a:lvl1pPr>
            <a:lvl2pPr>
              <a:defRPr>
                <a:gradFill>
                  <a:gsLst>
                    <a:gs pos="50000">
                      <a:schemeClr val="tx1">
                        <a:lumMod val="65000"/>
                        <a:lumOff val="35000"/>
                      </a:schemeClr>
                    </a:gs>
                    <a:gs pos="100000">
                      <a:schemeClr val="tx1">
                        <a:lumMod val="85000"/>
                        <a:lumOff val="15000"/>
                      </a:schemeClr>
                    </a:gs>
                  </a:gsLst>
                  <a:lin ang="21594000" scaled="0"/>
                </a:gradFill>
                <a:effectLst/>
              </a:defRPr>
            </a:lvl2pPr>
            <a:lvl3pPr>
              <a:defRPr>
                <a:gradFill>
                  <a:gsLst>
                    <a:gs pos="50000">
                      <a:schemeClr val="tx1">
                        <a:lumMod val="65000"/>
                        <a:lumOff val="35000"/>
                      </a:schemeClr>
                    </a:gs>
                    <a:gs pos="100000">
                      <a:schemeClr val="tx1">
                        <a:lumMod val="85000"/>
                        <a:lumOff val="15000"/>
                      </a:schemeClr>
                    </a:gs>
                  </a:gsLst>
                  <a:lin ang="21594000" scaled="0"/>
                </a:gradFill>
                <a:effectLst/>
              </a:defRPr>
            </a:lvl3pPr>
            <a:lvl4pPr>
              <a:defRPr>
                <a:gradFill>
                  <a:gsLst>
                    <a:gs pos="50000">
                      <a:schemeClr val="tx1">
                        <a:lumMod val="65000"/>
                        <a:lumOff val="35000"/>
                      </a:schemeClr>
                    </a:gs>
                    <a:gs pos="100000">
                      <a:schemeClr val="tx1">
                        <a:lumMod val="85000"/>
                        <a:lumOff val="15000"/>
                      </a:schemeClr>
                    </a:gs>
                  </a:gsLst>
                  <a:lin ang="21594000" scaled="0"/>
                </a:gradFill>
                <a:effectLst/>
              </a:defRPr>
            </a:lvl4pPr>
            <a:lvl5pPr>
              <a:defRPr>
                <a:gradFill>
                  <a:gsLst>
                    <a:gs pos="50000">
                      <a:schemeClr val="tx1">
                        <a:lumMod val="65000"/>
                        <a:lumOff val="35000"/>
                      </a:schemeClr>
                    </a:gs>
                    <a:gs pos="100000">
                      <a:schemeClr val="tx1">
                        <a:lumMod val="85000"/>
                        <a:lumOff val="15000"/>
                      </a:schemeClr>
                    </a:gs>
                  </a:gsLst>
                  <a:lin ang="21594000" scaled="0"/>
                </a:gradFill>
                <a:effectLst/>
              </a:defRPr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99A069-08F2-CD49-B1DA-831A4E0CD901}" type="datetimeFigureOut">
              <a:rPr lang="en-US" smtClean="0"/>
              <a:t>10/1/24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F4B4D2-57AB-2845-ACBF-E26951AD565E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914400" y="228601"/>
            <a:ext cx="7313613" cy="1264024"/>
          </a:xfrm>
          <a:prstGeom prst="rect">
            <a:avLst/>
          </a:prstGeom>
          <a:scene3d>
            <a:camera prst="orthographicFront"/>
            <a:lightRig rig="chilly" dir="t"/>
          </a:scene3d>
          <a:sp3d extrusionH="12700">
            <a:extrusionClr>
              <a:schemeClr val="bg1"/>
            </a:extrusionClr>
          </a:sp3d>
        </p:spPr>
        <p:txBody>
          <a:bodyPr vert="horz" lIns="91440" tIns="45720" rIns="91440" bIns="45720" rtlCol="0" anchor="ctr">
            <a:noAutofit/>
            <a:sp3d extrusionH="12700">
              <a:extrusionClr>
                <a:schemeClr val="bg1"/>
              </a:extrusionClr>
            </a:sp3d>
          </a:bodyPr>
          <a:lstStyle/>
          <a:p>
            <a:r>
              <a:rPr lang="en-GB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4400" y="1747838"/>
            <a:ext cx="7313613" cy="4303338"/>
          </a:xfrm>
          <a:prstGeom prst="rect">
            <a:avLst/>
          </a:prstGeom>
          <a:effectLst/>
        </p:spPr>
        <p:txBody>
          <a:bodyPr vert="horz" lIns="91440" tIns="45720" rIns="91440" bIns="45720" rtlCol="0">
            <a:normAutofit/>
            <a:scene3d>
              <a:camera prst="orthographicFront"/>
              <a:lightRig rig="chilly" dir="t"/>
            </a:scene3d>
            <a:sp3d extrusionH="6350">
              <a:extrusionClr>
                <a:schemeClr val="bg1"/>
              </a:extrusionClr>
            </a:sp3d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225988"/>
            <a:ext cx="2133600" cy="27790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marL="0" algn="l" defTabSz="914400" rtl="0" eaLnBrk="1" latinLnBrk="0" hangingPunct="1">
              <a:defRPr sz="1100" b="1" kern="1200">
                <a:solidFill>
                  <a:schemeClr val="tx1">
                    <a:lumMod val="50000"/>
                    <a:lumOff val="50000"/>
                  </a:schemeClr>
                </a:solidFill>
                <a:latin typeface="+mn-lt"/>
                <a:ea typeface="+mn-ea"/>
                <a:cs typeface="+mn-cs"/>
              </a:defRPr>
            </a:lvl1pPr>
          </a:lstStyle>
          <a:p>
            <a:fld id="{0F99A069-08F2-CD49-B1DA-831A4E0CD901}" type="datetimeFigureOut">
              <a:rPr lang="en-US" smtClean="0"/>
              <a:t>10/1/24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225988"/>
            <a:ext cx="2895600" cy="27790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marL="0" algn="ctr" defTabSz="914400" rtl="0" eaLnBrk="1" latinLnBrk="0" hangingPunct="1">
              <a:defRPr sz="1100" b="1" kern="1200">
                <a:solidFill>
                  <a:schemeClr val="tx1">
                    <a:lumMod val="50000"/>
                    <a:lumOff val="50000"/>
                  </a:schemeClr>
                </a:solidFill>
                <a:latin typeface="+mn-lt"/>
                <a:ea typeface="+mn-ea"/>
                <a:cs typeface="+mn-cs"/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225988"/>
            <a:ext cx="2133600" cy="27790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marL="0" algn="r" defTabSz="914400" rtl="0" eaLnBrk="1" latinLnBrk="0" hangingPunct="1">
              <a:defRPr sz="1400" b="1" kern="1200">
                <a:solidFill>
                  <a:schemeClr val="tx1">
                    <a:lumMod val="50000"/>
                    <a:lumOff val="50000"/>
                  </a:schemeClr>
                </a:solidFill>
                <a:latin typeface="+mn-lt"/>
                <a:ea typeface="+mn-ea"/>
                <a:cs typeface="+mn-cs"/>
              </a:defRPr>
            </a:lvl1pPr>
          </a:lstStyle>
          <a:p>
            <a:fld id="{BEF4B4D2-57AB-2845-ACBF-E26951AD565E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4015" r:id="rId1"/>
    <p:sldLayoutId id="2147484016" r:id="rId2"/>
    <p:sldLayoutId id="2147484017" r:id="rId3"/>
    <p:sldLayoutId id="2147484018" r:id="rId4"/>
    <p:sldLayoutId id="2147484019" r:id="rId5"/>
    <p:sldLayoutId id="2147484020" r:id="rId6"/>
    <p:sldLayoutId id="2147484021" r:id="rId7"/>
    <p:sldLayoutId id="2147484022" r:id="rId8"/>
    <p:sldLayoutId id="2147484023" r:id="rId9"/>
    <p:sldLayoutId id="2147484024" r:id="rId10"/>
    <p:sldLayoutId id="2147484025" r:id="rId11"/>
    <p:sldLayoutId id="2147484026" r:id="rId12"/>
  </p:sldLayoutIdLst>
  <p:txStyles>
    <p:titleStyle>
      <a:lvl1pPr algn="ctr" defTabSz="914400" rtl="0" eaLnBrk="1" latinLnBrk="0" hangingPunct="1">
        <a:lnSpc>
          <a:spcPts val="5600"/>
        </a:lnSpc>
        <a:spcBef>
          <a:spcPct val="0"/>
        </a:spcBef>
        <a:buNone/>
        <a:defRPr sz="5400" b="1" kern="1200" baseline="0">
          <a:gradFill>
            <a:gsLst>
              <a:gs pos="50000">
                <a:schemeClr val="tx1">
                  <a:lumMod val="65000"/>
                  <a:lumOff val="35000"/>
                </a:schemeClr>
              </a:gs>
              <a:gs pos="100000">
                <a:schemeClr val="tx1">
                  <a:lumMod val="85000"/>
                  <a:lumOff val="15000"/>
                </a:schemeClr>
              </a:gs>
            </a:gsLst>
            <a:lin ang="5400000" scaled="0"/>
          </a:gradFill>
          <a:effectLst/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ts val="2000"/>
        </a:spcBef>
        <a:buSzPct val="80000"/>
        <a:buFont typeface="Wingdings" pitchFamily="2" charset="2"/>
        <a:buChar char="l"/>
        <a:defRPr sz="2400" kern="1200">
          <a:gradFill>
            <a:gsLst>
              <a:gs pos="50000">
                <a:schemeClr val="tx1">
                  <a:lumMod val="65000"/>
                  <a:lumOff val="35000"/>
                </a:schemeClr>
              </a:gs>
              <a:gs pos="100000">
                <a:schemeClr val="tx1">
                  <a:lumMod val="85000"/>
                  <a:lumOff val="15000"/>
                </a:schemeClr>
              </a:gs>
            </a:gsLst>
            <a:lin ang="5400000" scaled="0"/>
          </a:gradFill>
          <a:effectLst/>
          <a:latin typeface="+mn-lt"/>
          <a:ea typeface="+mn-ea"/>
          <a:cs typeface="+mn-cs"/>
        </a:defRPr>
      </a:lvl1pPr>
      <a:lvl2pPr marL="685800" indent="-336550" algn="l" defTabSz="914400" rtl="0" eaLnBrk="1" latinLnBrk="0" hangingPunct="1">
        <a:spcBef>
          <a:spcPct val="20000"/>
        </a:spcBef>
        <a:buSzPct val="80000"/>
        <a:buFont typeface="Wingdings" pitchFamily="2" charset="2"/>
        <a:buChar char="l"/>
        <a:defRPr sz="2200" kern="1200">
          <a:gradFill>
            <a:gsLst>
              <a:gs pos="50000">
                <a:schemeClr val="tx1">
                  <a:lumMod val="65000"/>
                  <a:lumOff val="35000"/>
                </a:schemeClr>
              </a:gs>
              <a:gs pos="100000">
                <a:schemeClr val="tx1">
                  <a:lumMod val="85000"/>
                  <a:lumOff val="15000"/>
                </a:schemeClr>
              </a:gs>
            </a:gsLst>
            <a:lin ang="5400000" scaled="0"/>
          </a:gradFill>
          <a:effectLst/>
          <a:latin typeface="+mn-lt"/>
          <a:ea typeface="+mn-ea"/>
          <a:cs typeface="+mn-cs"/>
        </a:defRPr>
      </a:lvl2pPr>
      <a:lvl3pPr marL="1035050" indent="-349250" algn="l" defTabSz="914400" rtl="0" eaLnBrk="1" latinLnBrk="0" hangingPunct="1">
        <a:spcBef>
          <a:spcPct val="20000"/>
        </a:spcBef>
        <a:buSzPct val="80000"/>
        <a:buFont typeface="Wingdings" pitchFamily="2" charset="2"/>
        <a:buChar char="l"/>
        <a:defRPr sz="2000" kern="1200">
          <a:gradFill>
            <a:gsLst>
              <a:gs pos="50000">
                <a:schemeClr val="tx1">
                  <a:lumMod val="65000"/>
                  <a:lumOff val="35000"/>
                </a:schemeClr>
              </a:gs>
              <a:gs pos="100000">
                <a:schemeClr val="tx1">
                  <a:lumMod val="85000"/>
                  <a:lumOff val="15000"/>
                </a:schemeClr>
              </a:gs>
            </a:gsLst>
            <a:lin ang="5400000" scaled="0"/>
          </a:gradFill>
          <a:effectLst/>
          <a:latin typeface="+mn-lt"/>
          <a:ea typeface="+mn-ea"/>
          <a:cs typeface="+mn-cs"/>
        </a:defRPr>
      </a:lvl3pPr>
      <a:lvl4pPr marL="1371600" indent="-336550" algn="l" defTabSz="914400" rtl="0" eaLnBrk="1" latinLnBrk="0" hangingPunct="1">
        <a:spcBef>
          <a:spcPct val="20000"/>
        </a:spcBef>
        <a:buSzPct val="80000"/>
        <a:buFont typeface="Wingdings" pitchFamily="2" charset="2"/>
        <a:buChar char="l"/>
        <a:defRPr sz="1800" kern="1200">
          <a:gradFill>
            <a:gsLst>
              <a:gs pos="50000">
                <a:schemeClr val="tx1">
                  <a:lumMod val="65000"/>
                  <a:lumOff val="35000"/>
                </a:schemeClr>
              </a:gs>
              <a:gs pos="100000">
                <a:schemeClr val="tx1">
                  <a:lumMod val="85000"/>
                  <a:lumOff val="15000"/>
                </a:schemeClr>
              </a:gs>
            </a:gsLst>
            <a:lin ang="5400000" scaled="0"/>
          </a:gradFill>
          <a:effectLst/>
          <a:latin typeface="+mn-lt"/>
          <a:ea typeface="+mn-ea"/>
          <a:cs typeface="+mn-cs"/>
        </a:defRPr>
      </a:lvl4pPr>
      <a:lvl5pPr marL="1720850" indent="-349250" algn="l" defTabSz="914400" rtl="0" eaLnBrk="1" latinLnBrk="0" hangingPunct="1">
        <a:spcBef>
          <a:spcPct val="20000"/>
        </a:spcBef>
        <a:buSzPct val="80000"/>
        <a:buFont typeface="Wingdings" pitchFamily="2" charset="2"/>
        <a:buChar char="l"/>
        <a:defRPr sz="1800" kern="1200">
          <a:gradFill>
            <a:gsLst>
              <a:gs pos="50000">
                <a:schemeClr val="tx1">
                  <a:lumMod val="65000"/>
                  <a:lumOff val="35000"/>
                </a:schemeClr>
              </a:gs>
              <a:gs pos="100000">
                <a:schemeClr val="tx1">
                  <a:lumMod val="85000"/>
                  <a:lumOff val="15000"/>
                </a:schemeClr>
              </a:gs>
            </a:gsLst>
            <a:lin ang="5400000" scaled="0"/>
          </a:gradFill>
          <a:effectLst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>
            <a:extLst>
              <a:ext uri="{FF2B5EF4-FFF2-40B4-BE49-F238E27FC236}">
                <a16:creationId xmlns:a16="http://schemas.microsoft.com/office/drawing/2014/main" id="{F987B739-A3CD-4D8D-B2A7-AF3CFD12008C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44" r="-1" b="144"/>
          <a:stretch/>
        </p:blipFill>
        <p:spPr>
          <a:xfrm>
            <a:off x="-252536" y="764704"/>
            <a:ext cx="10622803" cy="4104456"/>
          </a:xfrm>
          <a:prstGeom prst="rect">
            <a:avLst/>
          </a:prstGeom>
        </p:spPr>
      </p:pic>
      <p:sp>
        <p:nvSpPr>
          <p:cNvPr id="11" name="Title 1">
            <a:extLst>
              <a:ext uri="{FF2B5EF4-FFF2-40B4-BE49-F238E27FC236}">
                <a16:creationId xmlns:a16="http://schemas.microsoft.com/office/drawing/2014/main" id="{F5EFD9A8-EA91-4348-963F-65DA0DD0D6A0}"/>
              </a:ext>
            </a:extLst>
          </p:cNvPr>
          <p:cNvSpPr txBox="1">
            <a:spLocks/>
          </p:cNvSpPr>
          <p:nvPr/>
        </p:nvSpPr>
        <p:spPr>
          <a:xfrm>
            <a:off x="1367644" y="5013176"/>
            <a:ext cx="6408712" cy="3282696"/>
          </a:xfrm>
          <a:prstGeom prst="roundRect">
            <a:avLst>
              <a:gd name="adj" fmla="val 10522"/>
            </a:avLst>
          </a:prstGeom>
        </p:spPr>
        <p:txBody>
          <a:bodyPr/>
          <a:lstStyle>
            <a:lvl1pPr algn="ctr" defTabSz="914400" rtl="0" eaLnBrk="1" latinLnBrk="0" hangingPunct="1">
              <a:lnSpc>
                <a:spcPts val="5600"/>
              </a:lnSpc>
              <a:spcBef>
                <a:spcPct val="0"/>
              </a:spcBef>
              <a:buNone/>
              <a:defRPr sz="5400" b="1" kern="1200" baseline="0">
                <a:gradFill>
                  <a:gsLst>
                    <a:gs pos="50000">
                      <a:schemeClr val="tx1">
                        <a:lumMod val="65000"/>
                        <a:lumOff val="35000"/>
                      </a:schemeClr>
                    </a:gs>
                    <a:gs pos="100000">
                      <a:schemeClr val="tx1">
                        <a:lumMod val="85000"/>
                        <a:lumOff val="1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lang="en-US" dirty="0"/>
              <a:t>Happy 2024/25!</a:t>
            </a:r>
          </a:p>
        </p:txBody>
      </p:sp>
    </p:spTree>
    <p:extLst>
      <p:ext uri="{BB962C8B-B14F-4D97-AF65-F5344CB8AC3E}">
        <p14:creationId xmlns:p14="http://schemas.microsoft.com/office/powerpoint/2010/main" val="318748551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331640" y="632640"/>
            <a:ext cx="6408712" cy="3282696"/>
          </a:xfrm>
        </p:spPr>
        <p:txBody>
          <a:bodyPr/>
          <a:lstStyle/>
          <a:p>
            <a:r>
              <a:rPr lang="en-US" dirty="0"/>
              <a:t>ADPA5003 Changemakers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US" dirty="0"/>
              <a:t>David Bebbington &amp; Adam Shailer</a:t>
            </a:r>
          </a:p>
          <a:p>
            <a:r>
              <a:rPr lang="en-US" dirty="0"/>
              <a:t>With Tori Johns &amp; Guests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Sessions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7504" y="1700808"/>
            <a:ext cx="8928992" cy="4303338"/>
          </a:xfrm>
        </p:spPr>
        <p:txBody>
          <a:bodyPr>
            <a:normAutofit/>
          </a:bodyPr>
          <a:lstStyle/>
          <a:p>
            <a:endParaRPr lang="en-US" dirty="0"/>
          </a:p>
          <a:p>
            <a:r>
              <a:rPr lang="en-US" dirty="0"/>
              <a:t>Module has 48hrs contact.</a:t>
            </a:r>
          </a:p>
          <a:p>
            <a:r>
              <a:rPr lang="en-US" dirty="0"/>
              <a:t>David Bebbington – Tuesday 9.30am-11.30am (Weeks 1-20)</a:t>
            </a:r>
          </a:p>
          <a:p>
            <a:pPr marL="0" indent="0">
              <a:buNone/>
            </a:pPr>
            <a:r>
              <a:rPr lang="en-US" dirty="0"/>
              <a:t>No session in Week 5 (Workshop Week for Commercial Dance)</a:t>
            </a:r>
          </a:p>
          <a:p>
            <a:r>
              <a:rPr lang="en-GB" dirty="0"/>
              <a:t>Adam Shailer – Thursday 1.00pm-3.00pm (Weeks 6-15)</a:t>
            </a:r>
            <a:endParaRPr lang="en-US" dirty="0"/>
          </a:p>
          <a:p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BBA6475-2CFF-3563-E395-ED3605ADBE5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4000" dirty="0"/>
              <a:t>Weekly Breakdown – Term 1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DC3D8D1-FE3C-85B6-8AB2-4D852FF7579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GB" sz="18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Week 1 – Introduction to the Module</a:t>
            </a:r>
          </a:p>
          <a:p>
            <a:r>
              <a:rPr lang="en-GB" sz="18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Week 2 – Project Research</a:t>
            </a:r>
          </a:p>
          <a:p>
            <a:r>
              <a:rPr lang="en-GB" sz="18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Week 3 – Brand</a:t>
            </a:r>
          </a:p>
          <a:p>
            <a:r>
              <a:rPr lang="en-GB" sz="18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Week 4 – CVs/</a:t>
            </a:r>
            <a:r>
              <a:rPr lang="en-GB" sz="1800" kern="1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Biogs</a:t>
            </a:r>
            <a:endParaRPr lang="en-GB" sz="18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r>
              <a:rPr lang="en-GB" sz="18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Week 5 – Workshop Week (No Session)</a:t>
            </a:r>
          </a:p>
          <a:p>
            <a:r>
              <a:rPr lang="en-GB" sz="18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Week 6 – Hollie Clark (Visiting Artist)</a:t>
            </a:r>
          </a:p>
          <a:p>
            <a:r>
              <a:rPr lang="en-GB" sz="18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Week 7 – Review of Visiting Artist session and Project Update</a:t>
            </a:r>
          </a:p>
          <a:p>
            <a:r>
              <a:rPr lang="en-GB" sz="18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Week 8 – (Visiting Artist)</a:t>
            </a:r>
          </a:p>
          <a:p>
            <a:r>
              <a:rPr lang="en-GB" sz="18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Week 9 – Review of Visiting Artist session and Projects Update</a:t>
            </a:r>
          </a:p>
          <a:p>
            <a:r>
              <a:rPr lang="en-GB" sz="18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Week 10 – Project and tutor support for assessment tasks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6787291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BBA6475-2CFF-3563-E395-ED3605ADBE5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4000" dirty="0"/>
              <a:t>Weekly Breakdown – Term 2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DC3D8D1-FE3C-85B6-8AB2-4D852FF7579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GB" sz="18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Week 11 – CVs/</a:t>
            </a:r>
            <a:r>
              <a:rPr lang="en-GB" sz="1800" kern="1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Biogs</a:t>
            </a:r>
            <a:endParaRPr lang="en-GB" sz="18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r>
              <a:rPr lang="en-GB" sz="18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Week 12 – Your Brand</a:t>
            </a:r>
            <a:endParaRPr lang="en-GB" sz="1800" kern="1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r>
              <a:rPr lang="en-GB" sz="18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Week 13 – Assessment Support – sharing your work</a:t>
            </a:r>
          </a:p>
          <a:p>
            <a:r>
              <a:rPr lang="en-GB" sz="18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Week 14 – Assessment Support</a:t>
            </a:r>
          </a:p>
          <a:p>
            <a:r>
              <a:rPr lang="en-GB" sz="18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Week 15 – Assessment Support – </a:t>
            </a:r>
            <a:r>
              <a:rPr lang="en-GB" sz="1800" b="1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Submission Week</a:t>
            </a:r>
          </a:p>
          <a:p>
            <a:r>
              <a:rPr lang="en-GB" sz="18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Week 16 – Project Preparation</a:t>
            </a:r>
          </a:p>
          <a:p>
            <a:r>
              <a:rPr lang="en-GB" sz="18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Week 17 – Workshop Week (Dance Event) </a:t>
            </a:r>
          </a:p>
          <a:p>
            <a:r>
              <a:rPr lang="en-GB" sz="18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Week 18 – Review of Projects</a:t>
            </a:r>
          </a:p>
          <a:p>
            <a:r>
              <a:rPr lang="en-GB" sz="18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Week 19 – Assessment Support</a:t>
            </a:r>
          </a:p>
          <a:p>
            <a:r>
              <a:rPr lang="en-GB" sz="18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Week 20 – Assessment Support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9095563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Assessments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7504" y="1700808"/>
            <a:ext cx="8928992" cy="4303338"/>
          </a:xfrm>
        </p:spPr>
        <p:txBody>
          <a:bodyPr>
            <a:normAutofit/>
          </a:bodyPr>
          <a:lstStyle/>
          <a:p>
            <a:endParaRPr lang="en-US" dirty="0"/>
          </a:p>
          <a:p>
            <a:r>
              <a:rPr lang="en-US" dirty="0"/>
              <a:t>2 Assessment Components</a:t>
            </a:r>
          </a:p>
          <a:p>
            <a:pPr marL="0" indent="0">
              <a:buNone/>
            </a:pPr>
            <a:r>
              <a:rPr lang="en-US" dirty="0"/>
              <a:t>1 = Digital Media Pack (appropriate to your context) - </a:t>
            </a:r>
            <a:r>
              <a:rPr lang="en-GB" b="1" dirty="0"/>
              <a:t>Thursday 13</a:t>
            </a:r>
            <a:r>
              <a:rPr lang="en-GB" b="1" baseline="30000" dirty="0"/>
              <a:t>th</a:t>
            </a:r>
            <a:r>
              <a:rPr lang="en-GB" b="1" dirty="0"/>
              <a:t> February 2025 by 5.00pm</a:t>
            </a:r>
            <a:r>
              <a:rPr lang="en-GB" dirty="0"/>
              <a:t> </a:t>
            </a:r>
            <a:endParaRPr lang="en-US" dirty="0"/>
          </a:p>
          <a:p>
            <a:pPr marL="0" indent="0">
              <a:buNone/>
            </a:pPr>
            <a:r>
              <a:rPr lang="en-GB" dirty="0"/>
              <a:t>2 = Showreel </a:t>
            </a:r>
            <a:r>
              <a:rPr lang="en-US" dirty="0"/>
              <a:t>(appropriate to your context) - </a:t>
            </a:r>
            <a:r>
              <a:rPr lang="en-GB" b="1" dirty="0"/>
              <a:t>Thursday 3</a:t>
            </a:r>
            <a:r>
              <a:rPr lang="en-GB" b="1" baseline="30000" dirty="0"/>
              <a:t>rd</a:t>
            </a:r>
            <a:r>
              <a:rPr lang="en-GB" b="1" dirty="0"/>
              <a:t> April 2025 by 5.00pm</a:t>
            </a:r>
            <a:r>
              <a:rPr lang="en-GB" dirty="0"/>
              <a:t> </a:t>
            </a:r>
            <a:endParaRPr lang="en-US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5865407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5193" y="332656"/>
            <a:ext cx="7313613" cy="1264024"/>
          </a:xfrm>
        </p:spPr>
        <p:txBody>
          <a:bodyPr/>
          <a:lstStyle/>
          <a:p>
            <a:r>
              <a:rPr lang="en-US" dirty="0"/>
              <a:t>Larger Tasks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39551" y="1399274"/>
            <a:ext cx="8064896" cy="5112568"/>
          </a:xfrm>
        </p:spPr>
        <p:txBody>
          <a:bodyPr>
            <a:noAutofit/>
          </a:bodyPr>
          <a:lstStyle/>
          <a:p>
            <a:pPr>
              <a:spcBef>
                <a:spcPts val="0"/>
              </a:spcBef>
            </a:pPr>
            <a:endParaRPr lang="en-GB" sz="1800" b="1" dirty="0">
              <a:latin typeface="Arial" charset="0"/>
            </a:endParaRPr>
          </a:p>
          <a:p>
            <a:pPr>
              <a:spcBef>
                <a:spcPts val="0"/>
              </a:spcBef>
            </a:pPr>
            <a:r>
              <a:rPr lang="en-GB" sz="1800" b="1" dirty="0">
                <a:latin typeface="Arial" charset="0"/>
              </a:rPr>
              <a:t>2 key tasks in the early part of the module designed to develop research and analytical skills related to employability / entrepreneurship</a:t>
            </a:r>
            <a:endParaRPr lang="en-GB" sz="1800" b="1" dirty="0"/>
          </a:p>
          <a:p>
            <a:pPr marL="0" indent="0" algn="just">
              <a:spcBef>
                <a:spcPts val="0"/>
              </a:spcBef>
              <a:buNone/>
            </a:pPr>
            <a:endParaRPr lang="en-GB" sz="1800" dirty="0">
              <a:latin typeface="Arial" charset="0"/>
            </a:endParaRPr>
          </a:p>
          <a:p>
            <a:pPr marL="0" indent="0" algn="just">
              <a:spcBef>
                <a:spcPts val="0"/>
              </a:spcBef>
              <a:buNone/>
            </a:pPr>
            <a:r>
              <a:rPr lang="en-GB" sz="1800" dirty="0">
                <a:latin typeface="Arial" charset="0"/>
              </a:rPr>
              <a:t>1. developing the social media presence of the Student Spotlight concerts at Haywood House</a:t>
            </a:r>
          </a:p>
          <a:p>
            <a:pPr algn="just">
              <a:spcBef>
                <a:spcPts val="0"/>
              </a:spcBef>
            </a:pPr>
            <a:endParaRPr lang="en-GB" sz="1800" dirty="0">
              <a:latin typeface="Arial" charset="0"/>
            </a:endParaRPr>
          </a:p>
          <a:p>
            <a:pPr marL="0" indent="0" algn="just">
              <a:spcBef>
                <a:spcPts val="0"/>
              </a:spcBef>
              <a:buNone/>
            </a:pPr>
            <a:r>
              <a:rPr lang="en-GB" sz="1800" dirty="0">
                <a:latin typeface="Arial" charset="0"/>
              </a:rPr>
              <a:t>2.  devising and running (in collaboration with tutors) a ‘Dance Event’</a:t>
            </a:r>
          </a:p>
          <a:p>
            <a:pPr marL="0" indent="0" algn="just">
              <a:spcBef>
                <a:spcPts val="0"/>
              </a:spcBef>
              <a:buNone/>
            </a:pPr>
            <a:endParaRPr lang="en-GB" sz="1800" b="1" dirty="0">
              <a:latin typeface="Arial" charset="0"/>
            </a:endParaRPr>
          </a:p>
          <a:p>
            <a:pPr algn="just">
              <a:spcBef>
                <a:spcPts val="0"/>
              </a:spcBef>
            </a:pPr>
            <a:endParaRPr lang="en-GB" sz="1800" b="1" dirty="0">
              <a:latin typeface="Arial" charset="0"/>
            </a:endParaRPr>
          </a:p>
          <a:p>
            <a:pPr algn="just">
              <a:spcBef>
                <a:spcPts val="0"/>
              </a:spcBef>
            </a:pPr>
            <a:endParaRPr lang="en-GB" sz="1800" b="1" dirty="0">
              <a:latin typeface="Arial" charset="0"/>
            </a:endParaRPr>
          </a:p>
          <a:p>
            <a:pPr algn="just">
              <a:spcBef>
                <a:spcPts val="0"/>
              </a:spcBef>
            </a:pPr>
            <a:r>
              <a:rPr lang="en-GB" sz="1800" b="1" dirty="0">
                <a:latin typeface="Arial" charset="0"/>
              </a:rPr>
              <a:t>All students will be involved in the projects </a:t>
            </a:r>
          </a:p>
          <a:p>
            <a:pPr algn="just">
              <a:spcBef>
                <a:spcPts val="0"/>
              </a:spcBef>
            </a:pPr>
            <a:endParaRPr lang="en-GB" sz="1800" b="1" dirty="0">
              <a:latin typeface="Arial" charset="0"/>
            </a:endParaRPr>
          </a:p>
          <a:p>
            <a:pPr algn="just">
              <a:spcBef>
                <a:spcPts val="0"/>
              </a:spcBef>
            </a:pPr>
            <a:endParaRPr lang="en-GB" sz="1800" b="1" dirty="0">
              <a:latin typeface="Arial" charset="0"/>
            </a:endParaRPr>
          </a:p>
          <a:p>
            <a:pPr algn="just">
              <a:spcBef>
                <a:spcPts val="0"/>
              </a:spcBef>
            </a:pPr>
            <a:r>
              <a:rPr lang="en-GB" sz="1800" b="1" dirty="0">
                <a:latin typeface="Arial" charset="0"/>
              </a:rPr>
              <a:t>There may be some engagement with online asynchronous learning tasks within Moodle.</a:t>
            </a:r>
          </a:p>
          <a:p>
            <a:pPr marL="0" indent="0" algn="just">
              <a:spcBef>
                <a:spcPts val="0"/>
              </a:spcBef>
              <a:buNone/>
            </a:pPr>
            <a:br>
              <a:rPr lang="en-GB" sz="1800" u="sng" dirty="0">
                <a:latin typeface="Arial" charset="0"/>
                <a:ea typeface="Calibri" charset="0"/>
              </a:rPr>
            </a:br>
            <a:r>
              <a:rPr lang="en-GB" sz="1400" dirty="0">
                <a:latin typeface="Arial" charset="0"/>
                <a:ea typeface="Calibri" charset="0"/>
                <a:cs typeface="Times New Roman" charset="0"/>
              </a:rPr>
              <a:t> </a:t>
            </a:r>
            <a:endParaRPr lang="en-GB" sz="1400" dirty="0">
              <a:latin typeface="Calibri" charset="0"/>
              <a:ea typeface="Calibri" charset="0"/>
              <a:cs typeface="Times New Roman" charset="0"/>
            </a:endParaRPr>
          </a:p>
          <a:p>
            <a:endParaRPr lang="en-US" u="sng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5193" y="260648"/>
            <a:ext cx="7313613" cy="1264024"/>
          </a:xfrm>
        </p:spPr>
        <p:txBody>
          <a:bodyPr/>
          <a:lstStyle/>
          <a:p>
            <a:r>
              <a:rPr lang="en-US" dirty="0"/>
              <a:t>Other elements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54968" y="1772816"/>
            <a:ext cx="7834064" cy="4324337"/>
          </a:xfrm>
        </p:spPr>
        <p:txBody>
          <a:bodyPr>
            <a:normAutofit fontScale="70000" lnSpcReduction="20000"/>
          </a:bodyPr>
          <a:lstStyle/>
          <a:p>
            <a:pPr marL="0" indent="0">
              <a:buNone/>
            </a:pPr>
            <a:r>
              <a:rPr lang="en-US" dirty="0"/>
              <a:t>We will also be looking at: </a:t>
            </a:r>
          </a:p>
          <a:p>
            <a:r>
              <a:rPr lang="en-US" dirty="0"/>
              <a:t>CVs</a:t>
            </a:r>
          </a:p>
          <a:p>
            <a:r>
              <a:rPr lang="en-US" dirty="0"/>
              <a:t>Biographies</a:t>
            </a:r>
          </a:p>
          <a:p>
            <a:r>
              <a:rPr lang="en-US" dirty="0"/>
              <a:t>Employment opportunities</a:t>
            </a:r>
          </a:p>
          <a:p>
            <a:r>
              <a:rPr lang="en-US" dirty="0"/>
              <a:t>Audio recording</a:t>
            </a:r>
          </a:p>
          <a:p>
            <a:r>
              <a:rPr lang="en-US" dirty="0"/>
              <a:t>Video editing</a:t>
            </a:r>
          </a:p>
          <a:p>
            <a:r>
              <a:rPr lang="en-US" dirty="0"/>
              <a:t>Website construction</a:t>
            </a:r>
          </a:p>
          <a:p>
            <a:r>
              <a:rPr lang="en-US" dirty="0"/>
              <a:t>Photoshop</a:t>
            </a:r>
          </a:p>
          <a:p>
            <a:r>
              <a:rPr lang="en-US" dirty="0"/>
              <a:t>Tutorial/seminar support with developing your brand on the approach to submission deadlines</a:t>
            </a:r>
          </a:p>
          <a:p>
            <a:endParaRPr lang="en-US" dirty="0"/>
          </a:p>
          <a:p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theme/theme1.xml><?xml version="1.0" encoding="utf-8"?>
<a:theme xmlns:a="http://schemas.openxmlformats.org/drawingml/2006/main" name="Studio">
  <a:themeElements>
    <a:clrScheme name="Studio">
      <a:dk1>
        <a:sysClr val="windowText" lastClr="000000"/>
      </a:dk1>
      <a:lt1>
        <a:sysClr val="window" lastClr="FFFFFF"/>
      </a:lt1>
      <a:dk2>
        <a:srgbClr val="535252"/>
      </a:dk2>
      <a:lt2>
        <a:srgbClr val="AAB5C2"/>
      </a:lt2>
      <a:accent1>
        <a:srgbClr val="F7901E"/>
      </a:accent1>
      <a:accent2>
        <a:srgbClr val="FEC60B"/>
      </a:accent2>
      <a:accent3>
        <a:srgbClr val="9FE62F"/>
      </a:accent3>
      <a:accent4>
        <a:srgbClr val="4EA5D1"/>
      </a:accent4>
      <a:accent5>
        <a:srgbClr val="1C4596"/>
      </a:accent5>
      <a:accent6>
        <a:srgbClr val="542D90"/>
      </a:accent6>
      <a:hlink>
        <a:srgbClr val="ED2024"/>
      </a:hlink>
      <a:folHlink>
        <a:srgbClr val="BD912D"/>
      </a:folHlink>
    </a:clrScheme>
    <a:fontScheme name="Studio">
      <a:majorFont>
        <a:latin typeface="Corbel"/>
        <a:ea typeface=""/>
        <a:cs typeface=""/>
        <a:font script="Jpan" typeface="ＭＳ Ｐゴシック"/>
      </a:majorFont>
      <a:minorFont>
        <a:latin typeface="Corbel"/>
        <a:ea typeface=""/>
        <a:cs typeface=""/>
        <a:font script="Jpan" typeface="ＭＳ Ｐゴシック"/>
      </a:minorFont>
    </a:fontScheme>
    <a:fmtScheme name="Studio">
      <a:fillStyleLst>
        <a:solidFill>
          <a:schemeClr val="phClr"/>
        </a:solidFill>
        <a:gradFill rotWithShape="1">
          <a:gsLst>
            <a:gs pos="38000">
              <a:schemeClr val="phClr">
                <a:tint val="100000"/>
                <a:satMod val="100000"/>
              </a:schemeClr>
            </a:gs>
            <a:gs pos="100000">
              <a:schemeClr val="phClr">
                <a:tint val="100000"/>
                <a:shade val="50000"/>
                <a:hueMod val="100000"/>
                <a:satMod val="100000"/>
                <a:lumMod val="10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100000"/>
                <a:shade val="100000"/>
                <a:satMod val="100000"/>
              </a:schemeClr>
            </a:gs>
            <a:gs pos="60000">
              <a:schemeClr val="phClr">
                <a:tint val="100000"/>
                <a:shade val="60000"/>
                <a:alpha val="100000"/>
                <a:satMod val="100000"/>
                <a:lumMod val="100000"/>
              </a:schemeClr>
            </a:gs>
            <a:gs pos="100000">
              <a:schemeClr val="phClr">
                <a:shade val="20000"/>
                <a:satMod val="100000"/>
                <a:lumMod val="100000"/>
              </a:schemeClr>
            </a:gs>
          </a:gsLst>
          <a:lin ang="5400000" scaled="0"/>
        </a:gradFill>
      </a:fillStyleLst>
      <a:lnStyleLst>
        <a:ln w="2857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47625" cap="flat" cmpd="sng" algn="ctr">
          <a:solidFill>
            <a:schemeClr val="phClr"/>
          </a:solidFill>
          <a:prstDash val="solid"/>
        </a:ln>
        <a:ln w="476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reflection blurRad="101600" stA="26000" endPos="20000" dist="12700" dir="5400000" sy="-100000" rotWithShape="0"/>
          </a:effectLst>
        </a:effectStyle>
        <a:effectStyle>
          <a:effectLst>
            <a:outerShdw blurRad="444500" dist="317500" dir="5400000" sx="90000" sy="-25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chilly" dir="t"/>
          </a:scene3d>
          <a:sp3d contourW="12700" prstMaterial="softEdge">
            <a:bevelT w="63500" h="2540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30000">
              <a:schemeClr val="phClr">
                <a:tint val="10000"/>
                <a:alpha val="80000"/>
                <a:satMod val="300000"/>
              </a:schemeClr>
            </a:gs>
            <a:gs pos="100000">
              <a:schemeClr val="phClr">
                <a:tint val="80000"/>
                <a:shade val="100000"/>
                <a:alpha val="100000"/>
                <a:satMod val="200000"/>
              </a:schemeClr>
            </a:gs>
          </a:gsLst>
          <a:lin ang="5400000" scaled="1"/>
        </a:gradFill>
      </a:bgFillStyleLst>
    </a:fmtScheme>
  </a:themeElements>
  <a:objectDefaults>
    <a:spDef>
      <a:spPr/>
      <a:bodyPr rtlCol="0" anchor="ctr"/>
      <a:lstStyle>
        <a:defPPr algn="ctr">
          <a:defRPr/>
        </a:defPPr>
      </a:lstStyle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Yu Gothic Light"/>
        <a:font script="Hang" typeface="맑은 고딕"/>
        <a:font script="Hans" typeface="DengXian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Yu Gothic"/>
        <a:font script="Hang" typeface="맑은 고딕"/>
        <a:font script="Hans" typeface="DengXian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Studio.thmx</Template>
  <TotalTime>13964</TotalTime>
  <Words>354</Words>
  <Application>Microsoft Macintosh PowerPoint</Application>
  <PresentationFormat>On-screen Show (4:3)</PresentationFormat>
  <Paragraphs>63</Paragraphs>
  <Slides>8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13" baseType="lpstr">
      <vt:lpstr>Arial</vt:lpstr>
      <vt:lpstr>Calibri</vt:lpstr>
      <vt:lpstr>Corbel</vt:lpstr>
      <vt:lpstr>Wingdings</vt:lpstr>
      <vt:lpstr>Studio</vt:lpstr>
      <vt:lpstr>PowerPoint Presentation</vt:lpstr>
      <vt:lpstr>ADPA5003 Changemakers</vt:lpstr>
      <vt:lpstr>Sessions</vt:lpstr>
      <vt:lpstr>Weekly Breakdown – Term 1</vt:lpstr>
      <vt:lpstr>Weekly Breakdown – Term 2</vt:lpstr>
      <vt:lpstr>Assessments</vt:lpstr>
      <vt:lpstr>Larger Tasks</vt:lpstr>
      <vt:lpstr>Other elements</vt:lpstr>
    </vt:vector>
  </TitlesOfParts>
  <Manager/>
  <Company/>
  <LinksUpToDate>false</LinksUpToDate>
  <SharedDoc>false</SharedDoc>
  <HyperlinkBase/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Popular Music BA</dc:title>
  <dc:subject/>
  <dc:creator/>
  <cp:keywords/>
  <dc:description/>
  <cp:lastModifiedBy>David Bebbington</cp:lastModifiedBy>
  <cp:revision>124</cp:revision>
  <dcterms:created xsi:type="dcterms:W3CDTF">2011-09-25T15:43:10Z</dcterms:created>
  <dcterms:modified xsi:type="dcterms:W3CDTF">2024-10-01T05:14:28Z</dcterms:modified>
  <cp:category/>
</cp:coreProperties>
</file>