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23.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24.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29.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30.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31.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32.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33.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34.xml" ContentType="application/vnd.openxmlformats-officedocument.presentationml.notesSlide+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43"/>
  </p:notesMasterIdLst>
  <p:sldIdLst>
    <p:sldId id="256" r:id="rId2"/>
    <p:sldId id="275" r:id="rId3"/>
    <p:sldId id="293" r:id="rId4"/>
    <p:sldId id="294" r:id="rId5"/>
    <p:sldId id="309" r:id="rId6"/>
    <p:sldId id="285" r:id="rId7"/>
    <p:sldId id="295" r:id="rId8"/>
    <p:sldId id="296" r:id="rId9"/>
    <p:sldId id="297" r:id="rId10"/>
    <p:sldId id="298" r:id="rId11"/>
    <p:sldId id="277" r:id="rId12"/>
    <p:sldId id="299" r:id="rId13"/>
    <p:sldId id="300" r:id="rId14"/>
    <p:sldId id="301" r:id="rId15"/>
    <p:sldId id="286" r:id="rId16"/>
    <p:sldId id="284" r:id="rId17"/>
    <p:sldId id="302" r:id="rId18"/>
    <p:sldId id="303" r:id="rId19"/>
    <p:sldId id="304" r:id="rId20"/>
    <p:sldId id="292" r:id="rId21"/>
    <p:sldId id="290" r:id="rId22"/>
    <p:sldId id="276" r:id="rId23"/>
    <p:sldId id="305" r:id="rId24"/>
    <p:sldId id="307" r:id="rId25"/>
    <p:sldId id="475" r:id="rId26"/>
    <p:sldId id="306" r:id="rId27"/>
    <p:sldId id="476" r:id="rId28"/>
    <p:sldId id="477" r:id="rId29"/>
    <p:sldId id="479" r:id="rId30"/>
    <p:sldId id="291" r:id="rId31"/>
    <p:sldId id="289" r:id="rId32"/>
    <p:sldId id="278" r:id="rId33"/>
    <p:sldId id="287" r:id="rId34"/>
    <p:sldId id="279" r:id="rId35"/>
    <p:sldId id="280" r:id="rId36"/>
    <p:sldId id="281" r:id="rId37"/>
    <p:sldId id="283" r:id="rId38"/>
    <p:sldId id="282" r:id="rId39"/>
    <p:sldId id="308" r:id="rId40"/>
    <p:sldId id="274" r:id="rId41"/>
    <p:sldId id="271" r:id="rId42"/>
  </p:sldIdLst>
  <p:sldSz cx="12192000" cy="6858000"/>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EB5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195" autoAdjust="0"/>
  </p:normalViewPr>
  <p:slideViewPr>
    <p:cSldViewPr snapToGrid="0">
      <p:cViewPr varScale="1">
        <p:scale>
          <a:sx n="60" d="100"/>
          <a:sy n="60" d="100"/>
        </p:scale>
        <p:origin x="78" y="1140"/>
      </p:cViewPr>
      <p:guideLst/>
    </p:cSldViewPr>
  </p:slideViewPr>
  <p:notesTextViewPr>
    <p:cViewPr>
      <p:scale>
        <a:sx n="1" d="1"/>
        <a:sy n="1" d="1"/>
      </p:scale>
      <p:origin x="0" y="0"/>
    </p:cViewPr>
  </p:notesTextViewPr>
  <p:sorterViewPr>
    <p:cViewPr>
      <p:scale>
        <a:sx n="100" d="100"/>
        <a:sy n="100" d="100"/>
      </p:scale>
      <p:origin x="0" y="-1694"/>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diagrams/_rels/data8.xml.rels><?xml version="1.0" encoding="UTF-8" standalone="yes"?>
<Relationships xmlns="http://schemas.openxmlformats.org/package/2006/relationships"><Relationship Id="rId8" Type="http://schemas.openxmlformats.org/officeDocument/2006/relationships/image" Target="../media/image22.svg"/><Relationship Id="rId3" Type="http://schemas.openxmlformats.org/officeDocument/2006/relationships/image" Target="../media/image15.png"/><Relationship Id="rId7" Type="http://schemas.openxmlformats.org/officeDocument/2006/relationships/image" Target="../media/image17.png"/><Relationship Id="rId2" Type="http://schemas.openxmlformats.org/officeDocument/2006/relationships/image" Target="../media/image16.svg"/><Relationship Id="rId1" Type="http://schemas.openxmlformats.org/officeDocument/2006/relationships/image" Target="../media/image14.png"/><Relationship Id="rId6" Type="http://schemas.openxmlformats.org/officeDocument/2006/relationships/image" Target="../media/image20.svg"/><Relationship Id="rId5" Type="http://schemas.openxmlformats.org/officeDocument/2006/relationships/image" Target="../media/image16.png"/><Relationship Id="rId10" Type="http://schemas.openxmlformats.org/officeDocument/2006/relationships/image" Target="../media/image24.svg"/><Relationship Id="rId4" Type="http://schemas.openxmlformats.org/officeDocument/2006/relationships/image" Target="../media/image18.svg"/><Relationship Id="rId9" Type="http://schemas.openxmlformats.org/officeDocument/2006/relationships/image" Target="../media/image18.png"/></Relationships>
</file>

<file path=ppt/diagrams/_rels/drawing8.xml.rels><?xml version="1.0" encoding="UTF-8" standalone="yes"?>
<Relationships xmlns="http://schemas.openxmlformats.org/package/2006/relationships"><Relationship Id="rId8" Type="http://schemas.openxmlformats.org/officeDocument/2006/relationships/image" Target="../media/image22.svg"/><Relationship Id="rId3" Type="http://schemas.openxmlformats.org/officeDocument/2006/relationships/image" Target="../media/image15.png"/><Relationship Id="rId7" Type="http://schemas.openxmlformats.org/officeDocument/2006/relationships/image" Target="../media/image17.png"/><Relationship Id="rId2" Type="http://schemas.openxmlformats.org/officeDocument/2006/relationships/image" Target="../media/image16.svg"/><Relationship Id="rId1" Type="http://schemas.openxmlformats.org/officeDocument/2006/relationships/image" Target="../media/image14.png"/><Relationship Id="rId6" Type="http://schemas.openxmlformats.org/officeDocument/2006/relationships/image" Target="../media/image20.svg"/><Relationship Id="rId5" Type="http://schemas.openxmlformats.org/officeDocument/2006/relationships/image" Target="../media/image16.png"/><Relationship Id="rId10" Type="http://schemas.openxmlformats.org/officeDocument/2006/relationships/image" Target="../media/image24.svg"/><Relationship Id="rId4" Type="http://schemas.openxmlformats.org/officeDocument/2006/relationships/image" Target="../media/image18.svg"/><Relationship Id="rId9" Type="http://schemas.openxmlformats.org/officeDocument/2006/relationships/image" Target="../media/image18.png"/></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18/5/colors/Iconchunking_neutralbg_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a:alpha val="0"/>
      </a:schemeClr>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F305413-1493-421E-9DBE-3945E013DC68}" type="doc">
      <dgm:prSet loTypeId="urn:microsoft.com/office/officeart/2011/layout/TabList" loCatId="list" qsTypeId="urn:microsoft.com/office/officeart/2005/8/quickstyle/simple1" qsCatId="simple" csTypeId="urn:microsoft.com/office/officeart/2005/8/colors/accent0_3" csCatId="mainScheme" phldr="1"/>
      <dgm:spPr/>
      <dgm:t>
        <a:bodyPr/>
        <a:lstStyle/>
        <a:p>
          <a:endParaRPr lang="en-GB"/>
        </a:p>
      </dgm:t>
    </dgm:pt>
    <dgm:pt modelId="{0FC51D3F-6CC1-46FE-9B18-2D6DF0312F05}">
      <dgm:prSet phldrT="[Text]"/>
      <dgm:spPr/>
      <dgm:t>
        <a:bodyPr/>
        <a:lstStyle/>
        <a:p>
          <a:r>
            <a:rPr lang="en-GB" dirty="0"/>
            <a:t>Other</a:t>
          </a:r>
        </a:p>
      </dgm:t>
    </dgm:pt>
    <dgm:pt modelId="{5DF77B7D-D201-4F2A-ACB1-5BBC1216A2C1}" type="parTrans" cxnId="{CB89FE16-FADD-419C-AE28-62A8348BBEB6}">
      <dgm:prSet/>
      <dgm:spPr/>
      <dgm:t>
        <a:bodyPr/>
        <a:lstStyle/>
        <a:p>
          <a:endParaRPr lang="en-GB"/>
        </a:p>
      </dgm:t>
    </dgm:pt>
    <dgm:pt modelId="{81DACDBC-771A-4DF3-937E-442768B47FA5}" type="sibTrans" cxnId="{CB89FE16-FADD-419C-AE28-62A8348BBEB6}">
      <dgm:prSet/>
      <dgm:spPr/>
      <dgm:t>
        <a:bodyPr/>
        <a:lstStyle/>
        <a:p>
          <a:endParaRPr lang="en-GB"/>
        </a:p>
      </dgm:t>
    </dgm:pt>
    <dgm:pt modelId="{743BC142-4B77-4195-99D7-2A0E8A7AD00C}">
      <dgm:prSet phldrT="[Text]"/>
      <dgm:spPr/>
      <dgm:t>
        <a:bodyPr/>
        <a:lstStyle/>
        <a:p>
          <a:r>
            <a:rPr lang="en-GB" dirty="0"/>
            <a:t>(Noun)</a:t>
          </a:r>
        </a:p>
      </dgm:t>
    </dgm:pt>
    <dgm:pt modelId="{FAFD3800-D7CC-4DB9-9AF5-4E26E63D126C}" type="parTrans" cxnId="{FBE0A174-94C8-4C4A-AF7A-216CDB9F2407}">
      <dgm:prSet/>
      <dgm:spPr/>
      <dgm:t>
        <a:bodyPr/>
        <a:lstStyle/>
        <a:p>
          <a:endParaRPr lang="en-GB"/>
        </a:p>
      </dgm:t>
    </dgm:pt>
    <dgm:pt modelId="{DF55806B-F599-42F8-A5BE-0E959C0BE97C}" type="sibTrans" cxnId="{FBE0A174-94C8-4C4A-AF7A-216CDB9F2407}">
      <dgm:prSet/>
      <dgm:spPr/>
      <dgm:t>
        <a:bodyPr/>
        <a:lstStyle/>
        <a:p>
          <a:endParaRPr lang="en-GB"/>
        </a:p>
      </dgm:t>
    </dgm:pt>
    <dgm:pt modelId="{419BB7B3-6D0C-4EC8-8F81-A65A59160AB3}">
      <dgm:prSet phldrT="[Text]" custT="1"/>
      <dgm:spPr/>
      <dgm:t>
        <a:bodyPr/>
        <a:lstStyle/>
        <a:p>
          <a:r>
            <a:rPr lang="en-GB" sz="1600" dirty="0"/>
            <a:t>A person of a marginalised or excluded group or demographic within society</a:t>
          </a:r>
          <a:r>
            <a:rPr lang="en-GB" sz="1200" dirty="0"/>
            <a:t>.</a:t>
          </a:r>
        </a:p>
      </dgm:t>
    </dgm:pt>
    <dgm:pt modelId="{38E35365-C38E-475B-B980-B2B8602FAB3F}" type="parTrans" cxnId="{70F46D90-FFC2-42AB-9DD6-62763FB5467C}">
      <dgm:prSet/>
      <dgm:spPr/>
      <dgm:t>
        <a:bodyPr/>
        <a:lstStyle/>
        <a:p>
          <a:endParaRPr lang="en-GB"/>
        </a:p>
      </dgm:t>
    </dgm:pt>
    <dgm:pt modelId="{E08FB6CE-1797-4C6A-8BC8-C3837C2CE907}" type="sibTrans" cxnId="{70F46D90-FFC2-42AB-9DD6-62763FB5467C}">
      <dgm:prSet/>
      <dgm:spPr/>
      <dgm:t>
        <a:bodyPr/>
        <a:lstStyle/>
        <a:p>
          <a:endParaRPr lang="en-GB"/>
        </a:p>
      </dgm:t>
    </dgm:pt>
    <dgm:pt modelId="{D12D4B76-0607-4E70-A6EC-4E9F37B1C958}">
      <dgm:prSet phldrT="[Text]"/>
      <dgm:spPr/>
      <dgm:t>
        <a:bodyPr/>
        <a:lstStyle/>
        <a:p>
          <a:r>
            <a:rPr lang="en-GB" dirty="0" err="1"/>
            <a:t>Otherism</a:t>
          </a:r>
          <a:endParaRPr lang="en-GB" dirty="0"/>
        </a:p>
      </dgm:t>
    </dgm:pt>
    <dgm:pt modelId="{2EBCAECC-40CD-4ADD-9A8A-473B9828CFC9}" type="parTrans" cxnId="{FBFEBF57-8FBC-418F-9F6E-A41D5453FDBE}">
      <dgm:prSet/>
      <dgm:spPr/>
      <dgm:t>
        <a:bodyPr/>
        <a:lstStyle/>
        <a:p>
          <a:endParaRPr lang="en-GB"/>
        </a:p>
      </dgm:t>
    </dgm:pt>
    <dgm:pt modelId="{2606F7A9-EA05-4939-BD9B-3DABC5A0823B}" type="sibTrans" cxnId="{FBFEBF57-8FBC-418F-9F6E-A41D5453FDBE}">
      <dgm:prSet/>
      <dgm:spPr/>
      <dgm:t>
        <a:bodyPr/>
        <a:lstStyle/>
        <a:p>
          <a:endParaRPr lang="en-GB"/>
        </a:p>
      </dgm:t>
    </dgm:pt>
    <dgm:pt modelId="{4B56B55B-84E1-4DD6-BFAD-556257C50BB5}">
      <dgm:prSet phldrT="[Text]"/>
      <dgm:spPr/>
      <dgm:t>
        <a:bodyPr/>
        <a:lstStyle/>
        <a:p>
          <a:r>
            <a:rPr lang="en-GB" dirty="0"/>
            <a:t>(Noun)</a:t>
          </a:r>
        </a:p>
      </dgm:t>
    </dgm:pt>
    <dgm:pt modelId="{C3667722-9C00-491F-8CDE-983D37A3B587}" type="parTrans" cxnId="{A35BC6E8-AB68-40FB-A4C5-CA0507195FB8}">
      <dgm:prSet/>
      <dgm:spPr/>
      <dgm:t>
        <a:bodyPr/>
        <a:lstStyle/>
        <a:p>
          <a:endParaRPr lang="en-GB"/>
        </a:p>
      </dgm:t>
    </dgm:pt>
    <dgm:pt modelId="{EC892153-2AE2-49CD-85C2-797E2203C24D}" type="sibTrans" cxnId="{A35BC6E8-AB68-40FB-A4C5-CA0507195FB8}">
      <dgm:prSet/>
      <dgm:spPr/>
      <dgm:t>
        <a:bodyPr/>
        <a:lstStyle/>
        <a:p>
          <a:endParaRPr lang="en-GB"/>
        </a:p>
      </dgm:t>
    </dgm:pt>
    <dgm:pt modelId="{BCDFFCF3-1440-47BB-85B2-E01663812A9F}">
      <dgm:prSet phldrT="[Text]" custT="1"/>
      <dgm:spPr/>
      <dgm:t>
        <a:bodyPr/>
        <a:lstStyle/>
        <a:p>
          <a:r>
            <a:rPr lang="en-GB" sz="1600" dirty="0"/>
            <a:t>A conscious or unconscious bias that is formed through ignorance or conditioning that results in beliefs or actions that exclude individuals or groups deemed different or ‘other’.</a:t>
          </a:r>
        </a:p>
      </dgm:t>
    </dgm:pt>
    <dgm:pt modelId="{69D70659-9CD6-46ED-B68C-99E6E22F4490}" type="parTrans" cxnId="{FD1AD54C-86F4-442C-860A-25D20D937103}">
      <dgm:prSet/>
      <dgm:spPr/>
      <dgm:t>
        <a:bodyPr/>
        <a:lstStyle/>
        <a:p>
          <a:endParaRPr lang="en-GB"/>
        </a:p>
      </dgm:t>
    </dgm:pt>
    <dgm:pt modelId="{43D8D0A2-273A-44FB-B4EF-ADEBCD85C1D2}" type="sibTrans" cxnId="{FD1AD54C-86F4-442C-860A-25D20D937103}">
      <dgm:prSet/>
      <dgm:spPr/>
      <dgm:t>
        <a:bodyPr/>
        <a:lstStyle/>
        <a:p>
          <a:endParaRPr lang="en-GB"/>
        </a:p>
      </dgm:t>
    </dgm:pt>
    <dgm:pt modelId="{3A46FA48-7D84-4962-B4AA-6182A7DECA9B}">
      <dgm:prSet phldrT="[Text]"/>
      <dgm:spPr/>
      <dgm:t>
        <a:bodyPr/>
        <a:lstStyle/>
        <a:p>
          <a:r>
            <a:rPr lang="en-GB" dirty="0" err="1"/>
            <a:t>Otherise</a:t>
          </a:r>
          <a:endParaRPr lang="en-GB" dirty="0"/>
        </a:p>
      </dgm:t>
    </dgm:pt>
    <dgm:pt modelId="{3F275524-428A-46D5-8AF1-679E15A492BD}" type="parTrans" cxnId="{4B6A5F3C-9A5A-4F1C-8760-D2BF8CB55307}">
      <dgm:prSet/>
      <dgm:spPr/>
      <dgm:t>
        <a:bodyPr/>
        <a:lstStyle/>
        <a:p>
          <a:endParaRPr lang="en-GB"/>
        </a:p>
      </dgm:t>
    </dgm:pt>
    <dgm:pt modelId="{1E7AAB8A-4250-490F-AE17-9BC0B9B2A908}" type="sibTrans" cxnId="{4B6A5F3C-9A5A-4F1C-8760-D2BF8CB55307}">
      <dgm:prSet/>
      <dgm:spPr/>
      <dgm:t>
        <a:bodyPr/>
        <a:lstStyle/>
        <a:p>
          <a:endParaRPr lang="en-GB"/>
        </a:p>
      </dgm:t>
    </dgm:pt>
    <dgm:pt modelId="{E2D99234-43F5-4EB9-93D3-0C5A28285B2C}">
      <dgm:prSet phldrT="[Text]"/>
      <dgm:spPr/>
      <dgm:t>
        <a:bodyPr/>
        <a:lstStyle/>
        <a:p>
          <a:r>
            <a:rPr lang="en-GB" dirty="0"/>
            <a:t>(Verb)</a:t>
          </a:r>
        </a:p>
      </dgm:t>
    </dgm:pt>
    <dgm:pt modelId="{53F59962-0834-4788-9A47-7B301840EBB5}" type="parTrans" cxnId="{88AFE5AF-6E04-4679-961A-5C768EE5F92E}">
      <dgm:prSet/>
      <dgm:spPr/>
      <dgm:t>
        <a:bodyPr/>
        <a:lstStyle/>
        <a:p>
          <a:endParaRPr lang="en-GB"/>
        </a:p>
      </dgm:t>
    </dgm:pt>
    <dgm:pt modelId="{BD6F8AD2-AB3C-416B-BE81-C4274D7983C5}" type="sibTrans" cxnId="{88AFE5AF-6E04-4679-961A-5C768EE5F92E}">
      <dgm:prSet/>
      <dgm:spPr/>
      <dgm:t>
        <a:bodyPr/>
        <a:lstStyle/>
        <a:p>
          <a:endParaRPr lang="en-GB"/>
        </a:p>
      </dgm:t>
    </dgm:pt>
    <dgm:pt modelId="{48C1199E-C9E0-49C9-9EA1-8873638434CF}">
      <dgm:prSet phldrT="[Text]" custT="1"/>
      <dgm:spPr/>
      <dgm:t>
        <a:bodyPr/>
        <a:lstStyle/>
        <a:p>
          <a:r>
            <a:rPr lang="en-GB" sz="1600" dirty="0"/>
            <a:t>To exclude or facilitate the exclusion of an individual or group through action or inaction</a:t>
          </a:r>
          <a:r>
            <a:rPr lang="en-GB" sz="1200" dirty="0"/>
            <a:t>.</a:t>
          </a:r>
        </a:p>
      </dgm:t>
    </dgm:pt>
    <dgm:pt modelId="{714D7D0D-CC71-40B5-BD53-D4987A9EBF3D}" type="parTrans" cxnId="{839A00D7-62D4-4670-BFAA-41E4FC9D40CB}">
      <dgm:prSet/>
      <dgm:spPr/>
      <dgm:t>
        <a:bodyPr/>
        <a:lstStyle/>
        <a:p>
          <a:endParaRPr lang="en-GB"/>
        </a:p>
      </dgm:t>
    </dgm:pt>
    <dgm:pt modelId="{7229214D-6EE9-492B-8D2E-666F37CB3E1A}" type="sibTrans" cxnId="{839A00D7-62D4-4670-BFAA-41E4FC9D40CB}">
      <dgm:prSet/>
      <dgm:spPr/>
      <dgm:t>
        <a:bodyPr/>
        <a:lstStyle/>
        <a:p>
          <a:endParaRPr lang="en-GB"/>
        </a:p>
      </dgm:t>
    </dgm:pt>
    <dgm:pt modelId="{C32D9C34-AA21-4E23-BC78-6A493D607561}" type="pres">
      <dgm:prSet presAssocID="{3F305413-1493-421E-9DBE-3945E013DC68}" presName="Name0" presStyleCnt="0">
        <dgm:presLayoutVars>
          <dgm:chMax/>
          <dgm:chPref val="3"/>
          <dgm:dir/>
          <dgm:animOne val="branch"/>
          <dgm:animLvl val="lvl"/>
        </dgm:presLayoutVars>
      </dgm:prSet>
      <dgm:spPr/>
      <dgm:t>
        <a:bodyPr/>
        <a:lstStyle/>
        <a:p>
          <a:endParaRPr lang="en-US"/>
        </a:p>
      </dgm:t>
    </dgm:pt>
    <dgm:pt modelId="{8FC58A8C-EAFC-44C5-A13C-27BA5EE1689A}" type="pres">
      <dgm:prSet presAssocID="{0FC51D3F-6CC1-46FE-9B18-2D6DF0312F05}" presName="composite" presStyleCnt="0"/>
      <dgm:spPr/>
    </dgm:pt>
    <dgm:pt modelId="{4FA7FE91-5D39-450D-9041-DA274772CBFA}" type="pres">
      <dgm:prSet presAssocID="{0FC51D3F-6CC1-46FE-9B18-2D6DF0312F05}" presName="FirstChild" presStyleLbl="revTx" presStyleIdx="0" presStyleCnt="6">
        <dgm:presLayoutVars>
          <dgm:chMax val="0"/>
          <dgm:chPref val="0"/>
          <dgm:bulletEnabled val="1"/>
        </dgm:presLayoutVars>
      </dgm:prSet>
      <dgm:spPr/>
      <dgm:t>
        <a:bodyPr/>
        <a:lstStyle/>
        <a:p>
          <a:endParaRPr lang="en-US"/>
        </a:p>
      </dgm:t>
    </dgm:pt>
    <dgm:pt modelId="{F0862D3F-D436-4AD8-9C27-283AE4634804}" type="pres">
      <dgm:prSet presAssocID="{0FC51D3F-6CC1-46FE-9B18-2D6DF0312F05}" presName="Parent" presStyleLbl="alignNode1" presStyleIdx="0" presStyleCnt="3">
        <dgm:presLayoutVars>
          <dgm:chMax val="3"/>
          <dgm:chPref val="3"/>
          <dgm:bulletEnabled val="1"/>
        </dgm:presLayoutVars>
      </dgm:prSet>
      <dgm:spPr/>
      <dgm:t>
        <a:bodyPr/>
        <a:lstStyle/>
        <a:p>
          <a:endParaRPr lang="en-US"/>
        </a:p>
      </dgm:t>
    </dgm:pt>
    <dgm:pt modelId="{BB8F394D-9008-4601-AE51-F74E59534AC9}" type="pres">
      <dgm:prSet presAssocID="{0FC51D3F-6CC1-46FE-9B18-2D6DF0312F05}" presName="Accent" presStyleLbl="parChTrans1D1" presStyleIdx="0" presStyleCnt="3"/>
      <dgm:spPr/>
    </dgm:pt>
    <dgm:pt modelId="{D4662777-1AEE-468D-BF4C-B4530B889C4B}" type="pres">
      <dgm:prSet presAssocID="{0FC51D3F-6CC1-46FE-9B18-2D6DF0312F05}" presName="Child" presStyleLbl="revTx" presStyleIdx="1" presStyleCnt="6">
        <dgm:presLayoutVars>
          <dgm:chMax val="0"/>
          <dgm:chPref val="0"/>
          <dgm:bulletEnabled val="1"/>
        </dgm:presLayoutVars>
      </dgm:prSet>
      <dgm:spPr/>
      <dgm:t>
        <a:bodyPr/>
        <a:lstStyle/>
        <a:p>
          <a:endParaRPr lang="en-US"/>
        </a:p>
      </dgm:t>
    </dgm:pt>
    <dgm:pt modelId="{0002DECC-0902-4F44-9E1B-5AC27A6BF199}" type="pres">
      <dgm:prSet presAssocID="{81DACDBC-771A-4DF3-937E-442768B47FA5}" presName="sibTrans" presStyleCnt="0"/>
      <dgm:spPr/>
    </dgm:pt>
    <dgm:pt modelId="{9216C74A-2304-4322-BBEA-E3A60BE22AD9}" type="pres">
      <dgm:prSet presAssocID="{D12D4B76-0607-4E70-A6EC-4E9F37B1C958}" presName="composite" presStyleCnt="0"/>
      <dgm:spPr/>
    </dgm:pt>
    <dgm:pt modelId="{DB5B20D1-30E5-4D29-9EA4-24CBE0B3B9CA}" type="pres">
      <dgm:prSet presAssocID="{D12D4B76-0607-4E70-A6EC-4E9F37B1C958}" presName="FirstChild" presStyleLbl="revTx" presStyleIdx="2" presStyleCnt="6">
        <dgm:presLayoutVars>
          <dgm:chMax val="0"/>
          <dgm:chPref val="0"/>
          <dgm:bulletEnabled val="1"/>
        </dgm:presLayoutVars>
      </dgm:prSet>
      <dgm:spPr/>
      <dgm:t>
        <a:bodyPr/>
        <a:lstStyle/>
        <a:p>
          <a:endParaRPr lang="en-US"/>
        </a:p>
      </dgm:t>
    </dgm:pt>
    <dgm:pt modelId="{1220F52A-7A93-46EE-A4B2-29EE32C78621}" type="pres">
      <dgm:prSet presAssocID="{D12D4B76-0607-4E70-A6EC-4E9F37B1C958}" presName="Parent" presStyleLbl="alignNode1" presStyleIdx="1" presStyleCnt="3">
        <dgm:presLayoutVars>
          <dgm:chMax val="3"/>
          <dgm:chPref val="3"/>
          <dgm:bulletEnabled val="1"/>
        </dgm:presLayoutVars>
      </dgm:prSet>
      <dgm:spPr/>
      <dgm:t>
        <a:bodyPr/>
        <a:lstStyle/>
        <a:p>
          <a:endParaRPr lang="en-US"/>
        </a:p>
      </dgm:t>
    </dgm:pt>
    <dgm:pt modelId="{150576FA-C2EA-4610-B7A6-910B04CE6865}" type="pres">
      <dgm:prSet presAssocID="{D12D4B76-0607-4E70-A6EC-4E9F37B1C958}" presName="Accent" presStyleLbl="parChTrans1D1" presStyleIdx="1" presStyleCnt="3"/>
      <dgm:spPr/>
    </dgm:pt>
    <dgm:pt modelId="{B7EB6B50-5441-49B1-8D8D-49189F12321D}" type="pres">
      <dgm:prSet presAssocID="{D12D4B76-0607-4E70-A6EC-4E9F37B1C958}" presName="Child" presStyleLbl="revTx" presStyleIdx="3" presStyleCnt="6">
        <dgm:presLayoutVars>
          <dgm:chMax val="0"/>
          <dgm:chPref val="0"/>
          <dgm:bulletEnabled val="1"/>
        </dgm:presLayoutVars>
      </dgm:prSet>
      <dgm:spPr/>
      <dgm:t>
        <a:bodyPr/>
        <a:lstStyle/>
        <a:p>
          <a:endParaRPr lang="en-US"/>
        </a:p>
      </dgm:t>
    </dgm:pt>
    <dgm:pt modelId="{F8E48267-F2F3-466E-8D8F-996D736F9CE3}" type="pres">
      <dgm:prSet presAssocID="{2606F7A9-EA05-4939-BD9B-3DABC5A0823B}" presName="sibTrans" presStyleCnt="0"/>
      <dgm:spPr/>
    </dgm:pt>
    <dgm:pt modelId="{3B5FAFF3-5926-471B-804E-09F7983172B7}" type="pres">
      <dgm:prSet presAssocID="{3A46FA48-7D84-4962-B4AA-6182A7DECA9B}" presName="composite" presStyleCnt="0"/>
      <dgm:spPr/>
    </dgm:pt>
    <dgm:pt modelId="{80317C04-0C72-4712-8953-49AC7A9DCA26}" type="pres">
      <dgm:prSet presAssocID="{3A46FA48-7D84-4962-B4AA-6182A7DECA9B}" presName="FirstChild" presStyleLbl="revTx" presStyleIdx="4" presStyleCnt="6">
        <dgm:presLayoutVars>
          <dgm:chMax val="0"/>
          <dgm:chPref val="0"/>
          <dgm:bulletEnabled val="1"/>
        </dgm:presLayoutVars>
      </dgm:prSet>
      <dgm:spPr/>
      <dgm:t>
        <a:bodyPr/>
        <a:lstStyle/>
        <a:p>
          <a:endParaRPr lang="en-US"/>
        </a:p>
      </dgm:t>
    </dgm:pt>
    <dgm:pt modelId="{395180A7-4D15-485D-9C39-5257D720474E}" type="pres">
      <dgm:prSet presAssocID="{3A46FA48-7D84-4962-B4AA-6182A7DECA9B}" presName="Parent" presStyleLbl="alignNode1" presStyleIdx="2" presStyleCnt="3">
        <dgm:presLayoutVars>
          <dgm:chMax val="3"/>
          <dgm:chPref val="3"/>
          <dgm:bulletEnabled val="1"/>
        </dgm:presLayoutVars>
      </dgm:prSet>
      <dgm:spPr/>
      <dgm:t>
        <a:bodyPr/>
        <a:lstStyle/>
        <a:p>
          <a:endParaRPr lang="en-US"/>
        </a:p>
      </dgm:t>
    </dgm:pt>
    <dgm:pt modelId="{09B8A9E9-F67A-4C56-9337-1E1D37F8EFB6}" type="pres">
      <dgm:prSet presAssocID="{3A46FA48-7D84-4962-B4AA-6182A7DECA9B}" presName="Accent" presStyleLbl="parChTrans1D1" presStyleIdx="2" presStyleCnt="3"/>
      <dgm:spPr/>
    </dgm:pt>
    <dgm:pt modelId="{44164903-1634-4B30-B59C-4E1B4C037447}" type="pres">
      <dgm:prSet presAssocID="{3A46FA48-7D84-4962-B4AA-6182A7DECA9B}" presName="Child" presStyleLbl="revTx" presStyleIdx="5" presStyleCnt="6">
        <dgm:presLayoutVars>
          <dgm:chMax val="0"/>
          <dgm:chPref val="0"/>
          <dgm:bulletEnabled val="1"/>
        </dgm:presLayoutVars>
      </dgm:prSet>
      <dgm:spPr/>
      <dgm:t>
        <a:bodyPr/>
        <a:lstStyle/>
        <a:p>
          <a:endParaRPr lang="en-US"/>
        </a:p>
      </dgm:t>
    </dgm:pt>
  </dgm:ptLst>
  <dgm:cxnLst>
    <dgm:cxn modelId="{EE5E874E-3CC6-4D47-94A5-FBC81227F24E}" type="presOf" srcId="{3F305413-1493-421E-9DBE-3945E013DC68}" destId="{C32D9C34-AA21-4E23-BC78-6A493D607561}" srcOrd="0" destOrd="0" presId="urn:microsoft.com/office/officeart/2011/layout/TabList"/>
    <dgm:cxn modelId="{EACD46CD-577D-444F-BE9F-6CDE5FC7D8D5}" type="presOf" srcId="{419BB7B3-6D0C-4EC8-8F81-A65A59160AB3}" destId="{D4662777-1AEE-468D-BF4C-B4530B889C4B}" srcOrd="0" destOrd="0" presId="urn:microsoft.com/office/officeart/2011/layout/TabList"/>
    <dgm:cxn modelId="{FBFEBF57-8FBC-418F-9F6E-A41D5453FDBE}" srcId="{3F305413-1493-421E-9DBE-3945E013DC68}" destId="{D12D4B76-0607-4E70-A6EC-4E9F37B1C958}" srcOrd="1" destOrd="0" parTransId="{2EBCAECC-40CD-4ADD-9A8A-473B9828CFC9}" sibTransId="{2606F7A9-EA05-4939-BD9B-3DABC5A0823B}"/>
    <dgm:cxn modelId="{709CAB3B-B133-4CBE-BF89-669EE5D1039D}" type="presOf" srcId="{BCDFFCF3-1440-47BB-85B2-E01663812A9F}" destId="{B7EB6B50-5441-49B1-8D8D-49189F12321D}" srcOrd="0" destOrd="0" presId="urn:microsoft.com/office/officeart/2011/layout/TabList"/>
    <dgm:cxn modelId="{70F46D90-FFC2-42AB-9DD6-62763FB5467C}" srcId="{0FC51D3F-6CC1-46FE-9B18-2D6DF0312F05}" destId="{419BB7B3-6D0C-4EC8-8F81-A65A59160AB3}" srcOrd="1" destOrd="0" parTransId="{38E35365-C38E-475B-B980-B2B8602FAB3F}" sibTransId="{E08FB6CE-1797-4C6A-8BC8-C3837C2CE907}"/>
    <dgm:cxn modelId="{FD1AD54C-86F4-442C-860A-25D20D937103}" srcId="{D12D4B76-0607-4E70-A6EC-4E9F37B1C958}" destId="{BCDFFCF3-1440-47BB-85B2-E01663812A9F}" srcOrd="1" destOrd="0" parTransId="{69D70659-9CD6-46ED-B68C-99E6E22F4490}" sibTransId="{43D8D0A2-273A-44FB-B4EF-ADEBCD85C1D2}"/>
    <dgm:cxn modelId="{857E8D51-53FA-4BEE-94C4-2990F6274702}" type="presOf" srcId="{D12D4B76-0607-4E70-A6EC-4E9F37B1C958}" destId="{1220F52A-7A93-46EE-A4B2-29EE32C78621}" srcOrd="0" destOrd="0" presId="urn:microsoft.com/office/officeart/2011/layout/TabList"/>
    <dgm:cxn modelId="{A35BC6E8-AB68-40FB-A4C5-CA0507195FB8}" srcId="{D12D4B76-0607-4E70-A6EC-4E9F37B1C958}" destId="{4B56B55B-84E1-4DD6-BFAD-556257C50BB5}" srcOrd="0" destOrd="0" parTransId="{C3667722-9C00-491F-8CDE-983D37A3B587}" sibTransId="{EC892153-2AE2-49CD-85C2-797E2203C24D}"/>
    <dgm:cxn modelId="{5F2ED9FA-0E6A-47C8-8DD7-2BF27690839A}" type="presOf" srcId="{0FC51D3F-6CC1-46FE-9B18-2D6DF0312F05}" destId="{F0862D3F-D436-4AD8-9C27-283AE4634804}" srcOrd="0" destOrd="0" presId="urn:microsoft.com/office/officeart/2011/layout/TabList"/>
    <dgm:cxn modelId="{FBE0A174-94C8-4C4A-AF7A-216CDB9F2407}" srcId="{0FC51D3F-6CC1-46FE-9B18-2D6DF0312F05}" destId="{743BC142-4B77-4195-99D7-2A0E8A7AD00C}" srcOrd="0" destOrd="0" parTransId="{FAFD3800-D7CC-4DB9-9AF5-4E26E63D126C}" sibTransId="{DF55806B-F599-42F8-A5BE-0E959C0BE97C}"/>
    <dgm:cxn modelId="{88AFE5AF-6E04-4679-961A-5C768EE5F92E}" srcId="{3A46FA48-7D84-4962-B4AA-6182A7DECA9B}" destId="{E2D99234-43F5-4EB9-93D3-0C5A28285B2C}" srcOrd="0" destOrd="0" parTransId="{53F59962-0834-4788-9A47-7B301840EBB5}" sibTransId="{BD6F8AD2-AB3C-416B-BE81-C4274D7983C5}"/>
    <dgm:cxn modelId="{44381D3C-5F7E-410E-B928-2935654E2802}" type="presOf" srcId="{E2D99234-43F5-4EB9-93D3-0C5A28285B2C}" destId="{80317C04-0C72-4712-8953-49AC7A9DCA26}" srcOrd="0" destOrd="0" presId="urn:microsoft.com/office/officeart/2011/layout/TabList"/>
    <dgm:cxn modelId="{E8194548-B8F3-47C6-A5F6-B8696BF19948}" type="presOf" srcId="{48C1199E-C9E0-49C9-9EA1-8873638434CF}" destId="{44164903-1634-4B30-B59C-4E1B4C037447}" srcOrd="0" destOrd="0" presId="urn:microsoft.com/office/officeart/2011/layout/TabList"/>
    <dgm:cxn modelId="{CB89FE16-FADD-419C-AE28-62A8348BBEB6}" srcId="{3F305413-1493-421E-9DBE-3945E013DC68}" destId="{0FC51D3F-6CC1-46FE-9B18-2D6DF0312F05}" srcOrd="0" destOrd="0" parTransId="{5DF77B7D-D201-4F2A-ACB1-5BBC1216A2C1}" sibTransId="{81DACDBC-771A-4DF3-937E-442768B47FA5}"/>
    <dgm:cxn modelId="{6131BE2D-8D00-4614-BEF6-CF81CE00B43B}" type="presOf" srcId="{3A46FA48-7D84-4962-B4AA-6182A7DECA9B}" destId="{395180A7-4D15-485D-9C39-5257D720474E}" srcOrd="0" destOrd="0" presId="urn:microsoft.com/office/officeart/2011/layout/TabList"/>
    <dgm:cxn modelId="{6A91A5F8-C6D1-474A-A960-5D94406C909A}" type="presOf" srcId="{743BC142-4B77-4195-99D7-2A0E8A7AD00C}" destId="{4FA7FE91-5D39-450D-9041-DA274772CBFA}" srcOrd="0" destOrd="0" presId="urn:microsoft.com/office/officeart/2011/layout/TabList"/>
    <dgm:cxn modelId="{F5FCA2EF-9E31-4AC0-8021-0DE674658928}" type="presOf" srcId="{4B56B55B-84E1-4DD6-BFAD-556257C50BB5}" destId="{DB5B20D1-30E5-4D29-9EA4-24CBE0B3B9CA}" srcOrd="0" destOrd="0" presId="urn:microsoft.com/office/officeart/2011/layout/TabList"/>
    <dgm:cxn modelId="{4B6A5F3C-9A5A-4F1C-8760-D2BF8CB55307}" srcId="{3F305413-1493-421E-9DBE-3945E013DC68}" destId="{3A46FA48-7D84-4962-B4AA-6182A7DECA9B}" srcOrd="2" destOrd="0" parTransId="{3F275524-428A-46D5-8AF1-679E15A492BD}" sibTransId="{1E7AAB8A-4250-490F-AE17-9BC0B9B2A908}"/>
    <dgm:cxn modelId="{839A00D7-62D4-4670-BFAA-41E4FC9D40CB}" srcId="{3A46FA48-7D84-4962-B4AA-6182A7DECA9B}" destId="{48C1199E-C9E0-49C9-9EA1-8873638434CF}" srcOrd="1" destOrd="0" parTransId="{714D7D0D-CC71-40B5-BD53-D4987A9EBF3D}" sibTransId="{7229214D-6EE9-492B-8D2E-666F37CB3E1A}"/>
    <dgm:cxn modelId="{4E3A7DD0-558C-4F96-9C8D-816CC999988A}" type="presParOf" srcId="{C32D9C34-AA21-4E23-BC78-6A493D607561}" destId="{8FC58A8C-EAFC-44C5-A13C-27BA5EE1689A}" srcOrd="0" destOrd="0" presId="urn:microsoft.com/office/officeart/2011/layout/TabList"/>
    <dgm:cxn modelId="{02EC7C7D-CBA3-4329-B6A8-944633B7A89E}" type="presParOf" srcId="{8FC58A8C-EAFC-44C5-A13C-27BA5EE1689A}" destId="{4FA7FE91-5D39-450D-9041-DA274772CBFA}" srcOrd="0" destOrd="0" presId="urn:microsoft.com/office/officeart/2011/layout/TabList"/>
    <dgm:cxn modelId="{F2175ED9-903D-4514-8B27-D568FACC8EB0}" type="presParOf" srcId="{8FC58A8C-EAFC-44C5-A13C-27BA5EE1689A}" destId="{F0862D3F-D436-4AD8-9C27-283AE4634804}" srcOrd="1" destOrd="0" presId="urn:microsoft.com/office/officeart/2011/layout/TabList"/>
    <dgm:cxn modelId="{5E5B1500-434A-4316-9C07-2698237EAC59}" type="presParOf" srcId="{8FC58A8C-EAFC-44C5-A13C-27BA5EE1689A}" destId="{BB8F394D-9008-4601-AE51-F74E59534AC9}" srcOrd="2" destOrd="0" presId="urn:microsoft.com/office/officeart/2011/layout/TabList"/>
    <dgm:cxn modelId="{DBF223A1-01FE-4E38-9E3C-42009353D9F9}" type="presParOf" srcId="{C32D9C34-AA21-4E23-BC78-6A493D607561}" destId="{D4662777-1AEE-468D-BF4C-B4530B889C4B}" srcOrd="1" destOrd="0" presId="urn:microsoft.com/office/officeart/2011/layout/TabList"/>
    <dgm:cxn modelId="{0A5CFE90-6812-4BFD-9FA6-E40E2605B428}" type="presParOf" srcId="{C32D9C34-AA21-4E23-BC78-6A493D607561}" destId="{0002DECC-0902-4F44-9E1B-5AC27A6BF199}" srcOrd="2" destOrd="0" presId="urn:microsoft.com/office/officeart/2011/layout/TabList"/>
    <dgm:cxn modelId="{3F3566D5-7044-483C-93F6-D7F2F0CF2083}" type="presParOf" srcId="{C32D9C34-AA21-4E23-BC78-6A493D607561}" destId="{9216C74A-2304-4322-BBEA-E3A60BE22AD9}" srcOrd="3" destOrd="0" presId="urn:microsoft.com/office/officeart/2011/layout/TabList"/>
    <dgm:cxn modelId="{C673A772-2371-455A-8470-C4425FCF414F}" type="presParOf" srcId="{9216C74A-2304-4322-BBEA-E3A60BE22AD9}" destId="{DB5B20D1-30E5-4D29-9EA4-24CBE0B3B9CA}" srcOrd="0" destOrd="0" presId="urn:microsoft.com/office/officeart/2011/layout/TabList"/>
    <dgm:cxn modelId="{1FEA9970-F4B3-4FC9-8A29-3B9E811CA064}" type="presParOf" srcId="{9216C74A-2304-4322-BBEA-E3A60BE22AD9}" destId="{1220F52A-7A93-46EE-A4B2-29EE32C78621}" srcOrd="1" destOrd="0" presId="urn:microsoft.com/office/officeart/2011/layout/TabList"/>
    <dgm:cxn modelId="{215C8010-F160-4057-8229-49A6C4BF5EFC}" type="presParOf" srcId="{9216C74A-2304-4322-BBEA-E3A60BE22AD9}" destId="{150576FA-C2EA-4610-B7A6-910B04CE6865}" srcOrd="2" destOrd="0" presId="urn:microsoft.com/office/officeart/2011/layout/TabList"/>
    <dgm:cxn modelId="{85ECF75D-9F76-4D7E-9883-0A11E7652BC4}" type="presParOf" srcId="{C32D9C34-AA21-4E23-BC78-6A493D607561}" destId="{B7EB6B50-5441-49B1-8D8D-49189F12321D}" srcOrd="4" destOrd="0" presId="urn:microsoft.com/office/officeart/2011/layout/TabList"/>
    <dgm:cxn modelId="{62E75382-F69C-4DC3-844D-A9FAF0552A39}" type="presParOf" srcId="{C32D9C34-AA21-4E23-BC78-6A493D607561}" destId="{F8E48267-F2F3-466E-8D8F-996D736F9CE3}" srcOrd="5" destOrd="0" presId="urn:microsoft.com/office/officeart/2011/layout/TabList"/>
    <dgm:cxn modelId="{1C7B1837-76FB-4F1D-8AA3-D567348ADD78}" type="presParOf" srcId="{C32D9C34-AA21-4E23-BC78-6A493D607561}" destId="{3B5FAFF3-5926-471B-804E-09F7983172B7}" srcOrd="6" destOrd="0" presId="urn:microsoft.com/office/officeart/2011/layout/TabList"/>
    <dgm:cxn modelId="{A2923DBE-C641-4063-A56B-DC2EBBC46835}" type="presParOf" srcId="{3B5FAFF3-5926-471B-804E-09F7983172B7}" destId="{80317C04-0C72-4712-8953-49AC7A9DCA26}" srcOrd="0" destOrd="0" presId="urn:microsoft.com/office/officeart/2011/layout/TabList"/>
    <dgm:cxn modelId="{4378BD98-8FD5-45F4-818B-935027E34C98}" type="presParOf" srcId="{3B5FAFF3-5926-471B-804E-09F7983172B7}" destId="{395180A7-4D15-485D-9C39-5257D720474E}" srcOrd="1" destOrd="0" presId="urn:microsoft.com/office/officeart/2011/layout/TabList"/>
    <dgm:cxn modelId="{36EA08ED-E54A-4A8C-B2D2-5D7489729924}" type="presParOf" srcId="{3B5FAFF3-5926-471B-804E-09F7983172B7}" destId="{09B8A9E9-F67A-4C56-9337-1E1D37F8EFB6}" srcOrd="2" destOrd="0" presId="urn:microsoft.com/office/officeart/2011/layout/TabList"/>
    <dgm:cxn modelId="{929D3DBD-1494-4C51-9DD5-B1EF7A8AFA88}" type="presParOf" srcId="{C32D9C34-AA21-4E23-BC78-6A493D607561}" destId="{44164903-1634-4B30-B59C-4E1B4C037447}" srcOrd="7" destOrd="0" presId="urn:microsoft.com/office/officeart/2011/layout/Tab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C22814A-35C9-472A-8EF3-CF5E000232BB}"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GB"/>
        </a:p>
      </dgm:t>
    </dgm:pt>
    <dgm:pt modelId="{76C8390E-324C-4C66-897B-0AF5AC106466}">
      <dgm:prSet/>
      <dgm:spPr/>
      <dgm:t>
        <a:bodyPr/>
        <a:lstStyle/>
        <a:p>
          <a:r>
            <a:rPr lang="en-GB" dirty="0"/>
            <a:t>Attitude &amp; Behaviour</a:t>
          </a:r>
        </a:p>
      </dgm:t>
    </dgm:pt>
    <dgm:pt modelId="{BDE1B315-0FEE-46A7-859E-B749392B7780}" type="parTrans" cxnId="{D44E8CE0-2E82-4E90-A7E5-E7D2708CF745}">
      <dgm:prSet/>
      <dgm:spPr/>
      <dgm:t>
        <a:bodyPr/>
        <a:lstStyle/>
        <a:p>
          <a:endParaRPr lang="en-GB"/>
        </a:p>
      </dgm:t>
    </dgm:pt>
    <dgm:pt modelId="{B8F8F715-D5F2-4BED-B29F-FD9FFCCEC3ED}" type="sibTrans" cxnId="{D44E8CE0-2E82-4E90-A7E5-E7D2708CF745}">
      <dgm:prSet/>
      <dgm:spPr/>
      <dgm:t>
        <a:bodyPr/>
        <a:lstStyle/>
        <a:p>
          <a:endParaRPr lang="en-GB"/>
        </a:p>
      </dgm:t>
    </dgm:pt>
    <dgm:pt modelId="{8F7F12A8-5371-4DA0-8173-4A11DFAA6EBA}" type="asst">
      <dgm:prSet phldrT="[Text]"/>
      <dgm:spPr/>
      <dgm:t>
        <a:bodyPr/>
        <a:lstStyle/>
        <a:p>
          <a:r>
            <a:rPr lang="en-GB" dirty="0"/>
            <a:t>Beliefs</a:t>
          </a:r>
        </a:p>
      </dgm:t>
    </dgm:pt>
    <dgm:pt modelId="{03C171E2-4846-45B6-9248-4EF715A1CE86}" type="parTrans" cxnId="{36B6F87E-6923-4668-8BF5-EA0FCC72006D}">
      <dgm:prSet/>
      <dgm:spPr/>
      <dgm:t>
        <a:bodyPr/>
        <a:lstStyle/>
        <a:p>
          <a:endParaRPr lang="en-GB"/>
        </a:p>
      </dgm:t>
    </dgm:pt>
    <dgm:pt modelId="{E5FDD244-80EA-4BE5-BB25-11677C1D1C4A}" type="sibTrans" cxnId="{36B6F87E-6923-4668-8BF5-EA0FCC72006D}">
      <dgm:prSet/>
      <dgm:spPr/>
      <dgm:t>
        <a:bodyPr/>
        <a:lstStyle/>
        <a:p>
          <a:endParaRPr lang="en-GB"/>
        </a:p>
      </dgm:t>
    </dgm:pt>
    <dgm:pt modelId="{936863E4-2D83-4546-9D92-83121166C6A3}" type="asst">
      <dgm:prSet phldrT="[Text]"/>
      <dgm:spPr/>
      <dgm:t>
        <a:bodyPr/>
        <a:lstStyle/>
        <a:p>
          <a:r>
            <a:rPr lang="en-GB" dirty="0"/>
            <a:t>Prejudice</a:t>
          </a:r>
        </a:p>
      </dgm:t>
    </dgm:pt>
    <dgm:pt modelId="{79EF9BA1-0888-4D75-ACFE-A153280A24D2}" type="parTrans" cxnId="{1233CEE2-CD8F-4939-8BF0-CDF31093EF3A}">
      <dgm:prSet/>
      <dgm:spPr/>
      <dgm:t>
        <a:bodyPr/>
        <a:lstStyle/>
        <a:p>
          <a:endParaRPr lang="en-GB"/>
        </a:p>
      </dgm:t>
    </dgm:pt>
    <dgm:pt modelId="{CF01AE55-9720-49CC-B0C4-58A188613383}" type="sibTrans" cxnId="{1233CEE2-CD8F-4939-8BF0-CDF31093EF3A}">
      <dgm:prSet/>
      <dgm:spPr/>
      <dgm:t>
        <a:bodyPr/>
        <a:lstStyle/>
        <a:p>
          <a:endParaRPr lang="en-GB"/>
        </a:p>
      </dgm:t>
    </dgm:pt>
    <dgm:pt modelId="{8C707D82-17A5-404F-A0D6-5F83CABDC4AD}" type="asst">
      <dgm:prSet phldrT="[Text]"/>
      <dgm:spPr/>
      <dgm:t>
        <a:bodyPr/>
        <a:lstStyle/>
        <a:p>
          <a:r>
            <a:rPr lang="en-GB" dirty="0"/>
            <a:t>Values</a:t>
          </a:r>
        </a:p>
      </dgm:t>
    </dgm:pt>
    <dgm:pt modelId="{F26D2568-3506-4B38-BED7-CBFB8B5EED41}" type="parTrans" cxnId="{8A221079-1BCD-4A2E-A418-EB48B23333E3}">
      <dgm:prSet/>
      <dgm:spPr/>
      <dgm:t>
        <a:bodyPr/>
        <a:lstStyle/>
        <a:p>
          <a:endParaRPr lang="en-GB"/>
        </a:p>
      </dgm:t>
    </dgm:pt>
    <dgm:pt modelId="{A3A42FA8-C5F7-48AA-BFA4-2550EB089421}" type="sibTrans" cxnId="{8A221079-1BCD-4A2E-A418-EB48B23333E3}">
      <dgm:prSet/>
      <dgm:spPr/>
      <dgm:t>
        <a:bodyPr/>
        <a:lstStyle/>
        <a:p>
          <a:endParaRPr lang="en-GB"/>
        </a:p>
      </dgm:t>
    </dgm:pt>
    <dgm:pt modelId="{17EC478D-5CE2-4576-B46F-EC3835B5A2A3}" type="pres">
      <dgm:prSet presAssocID="{3C22814A-35C9-472A-8EF3-CF5E000232BB}" presName="hierChild1" presStyleCnt="0">
        <dgm:presLayoutVars>
          <dgm:orgChart val="1"/>
          <dgm:chPref val="1"/>
          <dgm:dir/>
          <dgm:animOne val="branch"/>
          <dgm:animLvl val="lvl"/>
          <dgm:resizeHandles/>
        </dgm:presLayoutVars>
      </dgm:prSet>
      <dgm:spPr/>
      <dgm:t>
        <a:bodyPr/>
        <a:lstStyle/>
        <a:p>
          <a:endParaRPr lang="en-US"/>
        </a:p>
      </dgm:t>
    </dgm:pt>
    <dgm:pt modelId="{D67F386B-11CE-4BB4-B6B5-CB7C6E176BE7}" type="pres">
      <dgm:prSet presAssocID="{76C8390E-324C-4C66-897B-0AF5AC106466}" presName="hierRoot1" presStyleCnt="0">
        <dgm:presLayoutVars>
          <dgm:hierBranch val="init"/>
        </dgm:presLayoutVars>
      </dgm:prSet>
      <dgm:spPr/>
    </dgm:pt>
    <dgm:pt modelId="{FA90060D-23AA-4472-BA45-7116F78AA2ED}" type="pres">
      <dgm:prSet presAssocID="{76C8390E-324C-4C66-897B-0AF5AC106466}" presName="rootComposite1" presStyleCnt="0"/>
      <dgm:spPr/>
    </dgm:pt>
    <dgm:pt modelId="{C58E18D2-0270-47E5-B99D-2379431D86A7}" type="pres">
      <dgm:prSet presAssocID="{76C8390E-324C-4C66-897B-0AF5AC106466}" presName="rootText1" presStyleLbl="node0" presStyleIdx="0" presStyleCnt="1">
        <dgm:presLayoutVars>
          <dgm:chPref val="3"/>
        </dgm:presLayoutVars>
      </dgm:prSet>
      <dgm:spPr/>
      <dgm:t>
        <a:bodyPr/>
        <a:lstStyle/>
        <a:p>
          <a:endParaRPr lang="en-US"/>
        </a:p>
      </dgm:t>
    </dgm:pt>
    <dgm:pt modelId="{DCD7EA5B-64C2-4B29-9B24-7B2EBD17DEFD}" type="pres">
      <dgm:prSet presAssocID="{76C8390E-324C-4C66-897B-0AF5AC106466}" presName="rootConnector1" presStyleLbl="node1" presStyleIdx="0" presStyleCnt="0"/>
      <dgm:spPr/>
      <dgm:t>
        <a:bodyPr/>
        <a:lstStyle/>
        <a:p>
          <a:endParaRPr lang="en-US"/>
        </a:p>
      </dgm:t>
    </dgm:pt>
    <dgm:pt modelId="{D0C8D8F1-71B1-40BE-AE2F-15A9017BF067}" type="pres">
      <dgm:prSet presAssocID="{76C8390E-324C-4C66-897B-0AF5AC106466}" presName="hierChild2" presStyleCnt="0"/>
      <dgm:spPr/>
    </dgm:pt>
    <dgm:pt modelId="{BB9EC070-7D8D-4104-88C4-0031E88FABAC}" type="pres">
      <dgm:prSet presAssocID="{76C8390E-324C-4C66-897B-0AF5AC106466}" presName="hierChild3" presStyleCnt="0"/>
      <dgm:spPr/>
    </dgm:pt>
    <dgm:pt modelId="{B70DAFB1-7153-4973-BF46-345C4B6895C0}" type="pres">
      <dgm:prSet presAssocID="{79EF9BA1-0888-4D75-ACFE-A153280A24D2}" presName="Name111" presStyleLbl="parChTrans1D2" presStyleIdx="0" presStyleCnt="1"/>
      <dgm:spPr/>
      <dgm:t>
        <a:bodyPr/>
        <a:lstStyle/>
        <a:p>
          <a:endParaRPr lang="en-US"/>
        </a:p>
      </dgm:t>
    </dgm:pt>
    <dgm:pt modelId="{D3FC246A-2A87-41EC-A761-2C0E2B8F4B2C}" type="pres">
      <dgm:prSet presAssocID="{936863E4-2D83-4546-9D92-83121166C6A3}" presName="hierRoot3" presStyleCnt="0">
        <dgm:presLayoutVars>
          <dgm:hierBranch val="init"/>
        </dgm:presLayoutVars>
      </dgm:prSet>
      <dgm:spPr/>
    </dgm:pt>
    <dgm:pt modelId="{BE473F78-77F8-4B8F-89A0-C6630922A7B7}" type="pres">
      <dgm:prSet presAssocID="{936863E4-2D83-4546-9D92-83121166C6A3}" presName="rootComposite3" presStyleCnt="0"/>
      <dgm:spPr/>
    </dgm:pt>
    <dgm:pt modelId="{01FB48DC-EE3D-47AE-838B-3244F11FEA35}" type="pres">
      <dgm:prSet presAssocID="{936863E4-2D83-4546-9D92-83121166C6A3}" presName="rootText3" presStyleLbl="asst1" presStyleIdx="0" presStyleCnt="3">
        <dgm:presLayoutVars>
          <dgm:chPref val="3"/>
        </dgm:presLayoutVars>
      </dgm:prSet>
      <dgm:spPr/>
      <dgm:t>
        <a:bodyPr/>
        <a:lstStyle/>
        <a:p>
          <a:endParaRPr lang="en-US"/>
        </a:p>
      </dgm:t>
    </dgm:pt>
    <dgm:pt modelId="{82CCC5F4-81BE-4861-BCF5-2BD79AA9E662}" type="pres">
      <dgm:prSet presAssocID="{936863E4-2D83-4546-9D92-83121166C6A3}" presName="rootConnector3" presStyleLbl="asst1" presStyleIdx="0" presStyleCnt="3"/>
      <dgm:spPr/>
      <dgm:t>
        <a:bodyPr/>
        <a:lstStyle/>
        <a:p>
          <a:endParaRPr lang="en-US"/>
        </a:p>
      </dgm:t>
    </dgm:pt>
    <dgm:pt modelId="{206FD2CD-187E-4D7F-ADA6-BBD4BAA6D898}" type="pres">
      <dgm:prSet presAssocID="{936863E4-2D83-4546-9D92-83121166C6A3}" presName="hierChild6" presStyleCnt="0"/>
      <dgm:spPr/>
    </dgm:pt>
    <dgm:pt modelId="{2B453557-FC38-4A10-8F54-192DE650166B}" type="pres">
      <dgm:prSet presAssocID="{936863E4-2D83-4546-9D92-83121166C6A3}" presName="hierChild7" presStyleCnt="0"/>
      <dgm:spPr/>
    </dgm:pt>
    <dgm:pt modelId="{1B965C41-F7D7-4F08-A76D-46B32CA67485}" type="pres">
      <dgm:prSet presAssocID="{03C171E2-4846-45B6-9248-4EF715A1CE86}" presName="Name111" presStyleLbl="parChTrans1D3" presStyleIdx="0" presStyleCnt="1"/>
      <dgm:spPr/>
      <dgm:t>
        <a:bodyPr/>
        <a:lstStyle/>
        <a:p>
          <a:endParaRPr lang="en-US"/>
        </a:p>
      </dgm:t>
    </dgm:pt>
    <dgm:pt modelId="{A66BD1FD-3C16-48E5-8442-D8D1EF42C958}" type="pres">
      <dgm:prSet presAssocID="{8F7F12A8-5371-4DA0-8173-4A11DFAA6EBA}" presName="hierRoot3" presStyleCnt="0">
        <dgm:presLayoutVars>
          <dgm:hierBranch val="init"/>
        </dgm:presLayoutVars>
      </dgm:prSet>
      <dgm:spPr/>
    </dgm:pt>
    <dgm:pt modelId="{BC21859F-71CE-46B8-992B-E12A5F644091}" type="pres">
      <dgm:prSet presAssocID="{8F7F12A8-5371-4DA0-8173-4A11DFAA6EBA}" presName="rootComposite3" presStyleCnt="0"/>
      <dgm:spPr/>
    </dgm:pt>
    <dgm:pt modelId="{CD827D91-80D8-46DE-9B5A-CA18E1DB4480}" type="pres">
      <dgm:prSet presAssocID="{8F7F12A8-5371-4DA0-8173-4A11DFAA6EBA}" presName="rootText3" presStyleLbl="asst1" presStyleIdx="1" presStyleCnt="3">
        <dgm:presLayoutVars>
          <dgm:chPref val="3"/>
        </dgm:presLayoutVars>
      </dgm:prSet>
      <dgm:spPr/>
      <dgm:t>
        <a:bodyPr/>
        <a:lstStyle/>
        <a:p>
          <a:endParaRPr lang="en-US"/>
        </a:p>
      </dgm:t>
    </dgm:pt>
    <dgm:pt modelId="{2C68DB8E-DB6D-4152-A1DD-E03704DCAB73}" type="pres">
      <dgm:prSet presAssocID="{8F7F12A8-5371-4DA0-8173-4A11DFAA6EBA}" presName="rootConnector3" presStyleLbl="asst1" presStyleIdx="1" presStyleCnt="3"/>
      <dgm:spPr/>
      <dgm:t>
        <a:bodyPr/>
        <a:lstStyle/>
        <a:p>
          <a:endParaRPr lang="en-US"/>
        </a:p>
      </dgm:t>
    </dgm:pt>
    <dgm:pt modelId="{810F776C-F53A-4469-972A-4DDF9FB0C5E3}" type="pres">
      <dgm:prSet presAssocID="{8F7F12A8-5371-4DA0-8173-4A11DFAA6EBA}" presName="hierChild6" presStyleCnt="0"/>
      <dgm:spPr/>
    </dgm:pt>
    <dgm:pt modelId="{AEB3C43D-91F6-46EE-8523-C9B4D60908F0}" type="pres">
      <dgm:prSet presAssocID="{8F7F12A8-5371-4DA0-8173-4A11DFAA6EBA}" presName="hierChild7" presStyleCnt="0"/>
      <dgm:spPr/>
    </dgm:pt>
    <dgm:pt modelId="{FCA991BF-90FA-4031-9071-3DA97CF2A658}" type="pres">
      <dgm:prSet presAssocID="{F26D2568-3506-4B38-BED7-CBFB8B5EED41}" presName="Name111" presStyleLbl="parChTrans1D4" presStyleIdx="0" presStyleCnt="1"/>
      <dgm:spPr/>
      <dgm:t>
        <a:bodyPr/>
        <a:lstStyle/>
        <a:p>
          <a:endParaRPr lang="en-US"/>
        </a:p>
      </dgm:t>
    </dgm:pt>
    <dgm:pt modelId="{05F6C726-0834-4684-944A-D6AE774951C1}" type="pres">
      <dgm:prSet presAssocID="{8C707D82-17A5-404F-A0D6-5F83CABDC4AD}" presName="hierRoot3" presStyleCnt="0">
        <dgm:presLayoutVars>
          <dgm:hierBranch val="init"/>
        </dgm:presLayoutVars>
      </dgm:prSet>
      <dgm:spPr/>
    </dgm:pt>
    <dgm:pt modelId="{76E4BBF9-5BD7-4AEF-BF1E-7A01DE636C96}" type="pres">
      <dgm:prSet presAssocID="{8C707D82-17A5-404F-A0D6-5F83CABDC4AD}" presName="rootComposite3" presStyleCnt="0"/>
      <dgm:spPr/>
    </dgm:pt>
    <dgm:pt modelId="{236CA91E-83E1-4726-9AA9-B95A406F2844}" type="pres">
      <dgm:prSet presAssocID="{8C707D82-17A5-404F-A0D6-5F83CABDC4AD}" presName="rootText3" presStyleLbl="asst1" presStyleIdx="2" presStyleCnt="3">
        <dgm:presLayoutVars>
          <dgm:chPref val="3"/>
        </dgm:presLayoutVars>
      </dgm:prSet>
      <dgm:spPr/>
      <dgm:t>
        <a:bodyPr/>
        <a:lstStyle/>
        <a:p>
          <a:endParaRPr lang="en-US"/>
        </a:p>
      </dgm:t>
    </dgm:pt>
    <dgm:pt modelId="{A050C3B0-CB89-4E06-BC89-CE30B8CFA3E9}" type="pres">
      <dgm:prSet presAssocID="{8C707D82-17A5-404F-A0D6-5F83CABDC4AD}" presName="rootConnector3" presStyleLbl="asst1" presStyleIdx="2" presStyleCnt="3"/>
      <dgm:spPr/>
      <dgm:t>
        <a:bodyPr/>
        <a:lstStyle/>
        <a:p>
          <a:endParaRPr lang="en-US"/>
        </a:p>
      </dgm:t>
    </dgm:pt>
    <dgm:pt modelId="{31D411C4-0B97-4922-98F9-3739D0725587}" type="pres">
      <dgm:prSet presAssocID="{8C707D82-17A5-404F-A0D6-5F83CABDC4AD}" presName="hierChild6" presStyleCnt="0"/>
      <dgm:spPr/>
    </dgm:pt>
    <dgm:pt modelId="{044FAFB2-4726-4183-97B7-AE7BC67A7EC3}" type="pres">
      <dgm:prSet presAssocID="{8C707D82-17A5-404F-A0D6-5F83CABDC4AD}" presName="hierChild7" presStyleCnt="0"/>
      <dgm:spPr/>
    </dgm:pt>
  </dgm:ptLst>
  <dgm:cxnLst>
    <dgm:cxn modelId="{5F612423-828D-4018-8BFB-78E8E35B75CD}" type="presOf" srcId="{8F7F12A8-5371-4DA0-8173-4A11DFAA6EBA}" destId="{CD827D91-80D8-46DE-9B5A-CA18E1DB4480}" srcOrd="0" destOrd="0" presId="urn:microsoft.com/office/officeart/2005/8/layout/orgChart1"/>
    <dgm:cxn modelId="{94186856-FE01-461E-9A80-57CEFC6DFF1D}" type="presOf" srcId="{3C22814A-35C9-472A-8EF3-CF5E000232BB}" destId="{17EC478D-5CE2-4576-B46F-EC3835B5A2A3}" srcOrd="0" destOrd="0" presId="urn:microsoft.com/office/officeart/2005/8/layout/orgChart1"/>
    <dgm:cxn modelId="{B061B910-F038-400A-A75D-BA0027A3DEAC}" type="presOf" srcId="{03C171E2-4846-45B6-9248-4EF715A1CE86}" destId="{1B965C41-F7D7-4F08-A76D-46B32CA67485}" srcOrd="0" destOrd="0" presId="urn:microsoft.com/office/officeart/2005/8/layout/orgChart1"/>
    <dgm:cxn modelId="{C62AC334-4D62-4DD1-AEC9-A8B675CED3EE}" type="presOf" srcId="{8C707D82-17A5-404F-A0D6-5F83CABDC4AD}" destId="{A050C3B0-CB89-4E06-BC89-CE30B8CFA3E9}" srcOrd="1" destOrd="0" presId="urn:microsoft.com/office/officeart/2005/8/layout/orgChart1"/>
    <dgm:cxn modelId="{D44E8CE0-2E82-4E90-A7E5-E7D2708CF745}" srcId="{3C22814A-35C9-472A-8EF3-CF5E000232BB}" destId="{76C8390E-324C-4C66-897B-0AF5AC106466}" srcOrd="0" destOrd="0" parTransId="{BDE1B315-0FEE-46A7-859E-B749392B7780}" sibTransId="{B8F8F715-D5F2-4BED-B29F-FD9FFCCEC3ED}"/>
    <dgm:cxn modelId="{8E250F80-81C9-4184-9FBC-87352BB7BC56}" type="presOf" srcId="{79EF9BA1-0888-4D75-ACFE-A153280A24D2}" destId="{B70DAFB1-7153-4973-BF46-345C4B6895C0}" srcOrd="0" destOrd="0" presId="urn:microsoft.com/office/officeart/2005/8/layout/orgChart1"/>
    <dgm:cxn modelId="{8A221079-1BCD-4A2E-A418-EB48B23333E3}" srcId="{8F7F12A8-5371-4DA0-8173-4A11DFAA6EBA}" destId="{8C707D82-17A5-404F-A0D6-5F83CABDC4AD}" srcOrd="0" destOrd="0" parTransId="{F26D2568-3506-4B38-BED7-CBFB8B5EED41}" sibTransId="{A3A42FA8-C5F7-48AA-BFA4-2550EB089421}"/>
    <dgm:cxn modelId="{46770CDB-1AD8-49E7-96C2-921B8DF9C0F9}" type="presOf" srcId="{936863E4-2D83-4546-9D92-83121166C6A3}" destId="{01FB48DC-EE3D-47AE-838B-3244F11FEA35}" srcOrd="0" destOrd="0" presId="urn:microsoft.com/office/officeart/2005/8/layout/orgChart1"/>
    <dgm:cxn modelId="{1EABB0A3-70BB-402F-AFF3-EE6E94F1E4E8}" type="presOf" srcId="{8F7F12A8-5371-4DA0-8173-4A11DFAA6EBA}" destId="{2C68DB8E-DB6D-4152-A1DD-E03704DCAB73}" srcOrd="1" destOrd="0" presId="urn:microsoft.com/office/officeart/2005/8/layout/orgChart1"/>
    <dgm:cxn modelId="{D37AF037-1177-4E04-BDE5-157FC9100D5A}" type="presOf" srcId="{76C8390E-324C-4C66-897B-0AF5AC106466}" destId="{DCD7EA5B-64C2-4B29-9B24-7B2EBD17DEFD}" srcOrd="1" destOrd="0" presId="urn:microsoft.com/office/officeart/2005/8/layout/orgChart1"/>
    <dgm:cxn modelId="{C22B3ECE-5711-4948-ADCC-22CDA85876C7}" type="presOf" srcId="{8C707D82-17A5-404F-A0D6-5F83CABDC4AD}" destId="{236CA91E-83E1-4726-9AA9-B95A406F2844}" srcOrd="0" destOrd="0" presId="urn:microsoft.com/office/officeart/2005/8/layout/orgChart1"/>
    <dgm:cxn modelId="{36B6F87E-6923-4668-8BF5-EA0FCC72006D}" srcId="{936863E4-2D83-4546-9D92-83121166C6A3}" destId="{8F7F12A8-5371-4DA0-8173-4A11DFAA6EBA}" srcOrd="0" destOrd="0" parTransId="{03C171E2-4846-45B6-9248-4EF715A1CE86}" sibTransId="{E5FDD244-80EA-4BE5-BB25-11677C1D1C4A}"/>
    <dgm:cxn modelId="{A127AABD-42E0-43DD-A21A-E5C2E45DEF5B}" type="presOf" srcId="{76C8390E-324C-4C66-897B-0AF5AC106466}" destId="{C58E18D2-0270-47E5-B99D-2379431D86A7}" srcOrd="0" destOrd="0" presId="urn:microsoft.com/office/officeart/2005/8/layout/orgChart1"/>
    <dgm:cxn modelId="{1233CEE2-CD8F-4939-8BF0-CDF31093EF3A}" srcId="{76C8390E-324C-4C66-897B-0AF5AC106466}" destId="{936863E4-2D83-4546-9D92-83121166C6A3}" srcOrd="0" destOrd="0" parTransId="{79EF9BA1-0888-4D75-ACFE-A153280A24D2}" sibTransId="{CF01AE55-9720-49CC-B0C4-58A188613383}"/>
    <dgm:cxn modelId="{34371677-B435-45A0-9CED-0E68CC4D3092}" type="presOf" srcId="{936863E4-2D83-4546-9D92-83121166C6A3}" destId="{82CCC5F4-81BE-4861-BCF5-2BD79AA9E662}" srcOrd="1" destOrd="0" presId="urn:microsoft.com/office/officeart/2005/8/layout/orgChart1"/>
    <dgm:cxn modelId="{7A6A93BF-EDE7-49DA-B383-3CAF19D96907}" type="presOf" srcId="{F26D2568-3506-4B38-BED7-CBFB8B5EED41}" destId="{FCA991BF-90FA-4031-9071-3DA97CF2A658}" srcOrd="0" destOrd="0" presId="urn:microsoft.com/office/officeart/2005/8/layout/orgChart1"/>
    <dgm:cxn modelId="{8D29A8E1-673E-458B-9FDD-251DB430A1EB}" type="presParOf" srcId="{17EC478D-5CE2-4576-B46F-EC3835B5A2A3}" destId="{D67F386B-11CE-4BB4-B6B5-CB7C6E176BE7}" srcOrd="0" destOrd="0" presId="urn:microsoft.com/office/officeart/2005/8/layout/orgChart1"/>
    <dgm:cxn modelId="{AD7F05D2-BA5E-4738-BF73-6F65698A366A}" type="presParOf" srcId="{D67F386B-11CE-4BB4-B6B5-CB7C6E176BE7}" destId="{FA90060D-23AA-4472-BA45-7116F78AA2ED}" srcOrd="0" destOrd="0" presId="urn:microsoft.com/office/officeart/2005/8/layout/orgChart1"/>
    <dgm:cxn modelId="{FBD96845-4F31-486D-9D02-CF71AD44DB1D}" type="presParOf" srcId="{FA90060D-23AA-4472-BA45-7116F78AA2ED}" destId="{C58E18D2-0270-47E5-B99D-2379431D86A7}" srcOrd="0" destOrd="0" presId="urn:microsoft.com/office/officeart/2005/8/layout/orgChart1"/>
    <dgm:cxn modelId="{9329AB60-087E-4EA8-9725-86F7C5135E29}" type="presParOf" srcId="{FA90060D-23AA-4472-BA45-7116F78AA2ED}" destId="{DCD7EA5B-64C2-4B29-9B24-7B2EBD17DEFD}" srcOrd="1" destOrd="0" presId="urn:microsoft.com/office/officeart/2005/8/layout/orgChart1"/>
    <dgm:cxn modelId="{4DEC279C-B797-466A-A43F-7B4549A938E2}" type="presParOf" srcId="{D67F386B-11CE-4BB4-B6B5-CB7C6E176BE7}" destId="{D0C8D8F1-71B1-40BE-AE2F-15A9017BF067}" srcOrd="1" destOrd="0" presId="urn:microsoft.com/office/officeart/2005/8/layout/orgChart1"/>
    <dgm:cxn modelId="{A7CE732A-D73F-4F12-A367-1A3ED8EA5301}" type="presParOf" srcId="{D67F386B-11CE-4BB4-B6B5-CB7C6E176BE7}" destId="{BB9EC070-7D8D-4104-88C4-0031E88FABAC}" srcOrd="2" destOrd="0" presId="urn:microsoft.com/office/officeart/2005/8/layout/orgChart1"/>
    <dgm:cxn modelId="{6505337D-936A-47F3-84CE-F73655398089}" type="presParOf" srcId="{BB9EC070-7D8D-4104-88C4-0031E88FABAC}" destId="{B70DAFB1-7153-4973-BF46-345C4B6895C0}" srcOrd="0" destOrd="0" presId="urn:microsoft.com/office/officeart/2005/8/layout/orgChart1"/>
    <dgm:cxn modelId="{F4C41E6E-5ADC-455D-AD33-AD0FD15476D9}" type="presParOf" srcId="{BB9EC070-7D8D-4104-88C4-0031E88FABAC}" destId="{D3FC246A-2A87-41EC-A761-2C0E2B8F4B2C}" srcOrd="1" destOrd="0" presId="urn:microsoft.com/office/officeart/2005/8/layout/orgChart1"/>
    <dgm:cxn modelId="{9A4358CC-5B70-4B5C-B7B8-06B663409FA3}" type="presParOf" srcId="{D3FC246A-2A87-41EC-A761-2C0E2B8F4B2C}" destId="{BE473F78-77F8-4B8F-89A0-C6630922A7B7}" srcOrd="0" destOrd="0" presId="urn:microsoft.com/office/officeart/2005/8/layout/orgChart1"/>
    <dgm:cxn modelId="{460FA730-2278-49FD-9945-193C17DA3D61}" type="presParOf" srcId="{BE473F78-77F8-4B8F-89A0-C6630922A7B7}" destId="{01FB48DC-EE3D-47AE-838B-3244F11FEA35}" srcOrd="0" destOrd="0" presId="urn:microsoft.com/office/officeart/2005/8/layout/orgChart1"/>
    <dgm:cxn modelId="{7B9B460D-5BFF-4776-ABC6-C96A4B9F74A2}" type="presParOf" srcId="{BE473F78-77F8-4B8F-89A0-C6630922A7B7}" destId="{82CCC5F4-81BE-4861-BCF5-2BD79AA9E662}" srcOrd="1" destOrd="0" presId="urn:microsoft.com/office/officeart/2005/8/layout/orgChart1"/>
    <dgm:cxn modelId="{97BE48BD-A4A8-4B41-BE30-A9E1E074F00A}" type="presParOf" srcId="{D3FC246A-2A87-41EC-A761-2C0E2B8F4B2C}" destId="{206FD2CD-187E-4D7F-ADA6-BBD4BAA6D898}" srcOrd="1" destOrd="0" presId="urn:microsoft.com/office/officeart/2005/8/layout/orgChart1"/>
    <dgm:cxn modelId="{5C73761A-E56D-4B21-B7A6-A143046EF075}" type="presParOf" srcId="{D3FC246A-2A87-41EC-A761-2C0E2B8F4B2C}" destId="{2B453557-FC38-4A10-8F54-192DE650166B}" srcOrd="2" destOrd="0" presId="urn:microsoft.com/office/officeart/2005/8/layout/orgChart1"/>
    <dgm:cxn modelId="{2E263F6B-285A-41B1-B968-7F5AA0B5EDDA}" type="presParOf" srcId="{2B453557-FC38-4A10-8F54-192DE650166B}" destId="{1B965C41-F7D7-4F08-A76D-46B32CA67485}" srcOrd="0" destOrd="0" presId="urn:microsoft.com/office/officeart/2005/8/layout/orgChart1"/>
    <dgm:cxn modelId="{4735BD86-D538-476F-9448-09E51876718D}" type="presParOf" srcId="{2B453557-FC38-4A10-8F54-192DE650166B}" destId="{A66BD1FD-3C16-48E5-8442-D8D1EF42C958}" srcOrd="1" destOrd="0" presId="urn:microsoft.com/office/officeart/2005/8/layout/orgChart1"/>
    <dgm:cxn modelId="{4A77CBEE-EBEE-4A07-90C8-D83A5B98BB36}" type="presParOf" srcId="{A66BD1FD-3C16-48E5-8442-D8D1EF42C958}" destId="{BC21859F-71CE-46B8-992B-E12A5F644091}" srcOrd="0" destOrd="0" presId="urn:microsoft.com/office/officeart/2005/8/layout/orgChart1"/>
    <dgm:cxn modelId="{A0C80886-BC11-41E8-BDA8-992338BA23E0}" type="presParOf" srcId="{BC21859F-71CE-46B8-992B-E12A5F644091}" destId="{CD827D91-80D8-46DE-9B5A-CA18E1DB4480}" srcOrd="0" destOrd="0" presId="urn:microsoft.com/office/officeart/2005/8/layout/orgChart1"/>
    <dgm:cxn modelId="{65804E4A-ADB8-4B26-99F0-FD377FD08D39}" type="presParOf" srcId="{BC21859F-71CE-46B8-992B-E12A5F644091}" destId="{2C68DB8E-DB6D-4152-A1DD-E03704DCAB73}" srcOrd="1" destOrd="0" presId="urn:microsoft.com/office/officeart/2005/8/layout/orgChart1"/>
    <dgm:cxn modelId="{D392AB91-DDC9-4FE5-9F1B-60FEB4C7CF5A}" type="presParOf" srcId="{A66BD1FD-3C16-48E5-8442-D8D1EF42C958}" destId="{810F776C-F53A-4469-972A-4DDF9FB0C5E3}" srcOrd="1" destOrd="0" presId="urn:microsoft.com/office/officeart/2005/8/layout/orgChart1"/>
    <dgm:cxn modelId="{F588E3B4-362C-49D9-84E4-47C7653F1D29}" type="presParOf" srcId="{A66BD1FD-3C16-48E5-8442-D8D1EF42C958}" destId="{AEB3C43D-91F6-46EE-8523-C9B4D60908F0}" srcOrd="2" destOrd="0" presId="urn:microsoft.com/office/officeart/2005/8/layout/orgChart1"/>
    <dgm:cxn modelId="{18D7F416-5FFC-4ED1-AD5C-D3A0288E99EF}" type="presParOf" srcId="{AEB3C43D-91F6-46EE-8523-C9B4D60908F0}" destId="{FCA991BF-90FA-4031-9071-3DA97CF2A658}" srcOrd="0" destOrd="0" presId="urn:microsoft.com/office/officeart/2005/8/layout/orgChart1"/>
    <dgm:cxn modelId="{08D8B992-D83A-42A9-BCFB-7C7879F63BB0}" type="presParOf" srcId="{AEB3C43D-91F6-46EE-8523-C9B4D60908F0}" destId="{05F6C726-0834-4684-944A-D6AE774951C1}" srcOrd="1" destOrd="0" presId="urn:microsoft.com/office/officeart/2005/8/layout/orgChart1"/>
    <dgm:cxn modelId="{8BD2689F-569E-48AD-8954-6559797E3656}" type="presParOf" srcId="{05F6C726-0834-4684-944A-D6AE774951C1}" destId="{76E4BBF9-5BD7-4AEF-BF1E-7A01DE636C96}" srcOrd="0" destOrd="0" presId="urn:microsoft.com/office/officeart/2005/8/layout/orgChart1"/>
    <dgm:cxn modelId="{989746AC-3988-47CC-92B1-2DEE108D41E0}" type="presParOf" srcId="{76E4BBF9-5BD7-4AEF-BF1E-7A01DE636C96}" destId="{236CA91E-83E1-4726-9AA9-B95A406F2844}" srcOrd="0" destOrd="0" presId="urn:microsoft.com/office/officeart/2005/8/layout/orgChart1"/>
    <dgm:cxn modelId="{BBC490A6-8F7A-4FBE-9024-1CACBD8807D0}" type="presParOf" srcId="{76E4BBF9-5BD7-4AEF-BF1E-7A01DE636C96}" destId="{A050C3B0-CB89-4E06-BC89-CE30B8CFA3E9}" srcOrd="1" destOrd="0" presId="urn:microsoft.com/office/officeart/2005/8/layout/orgChart1"/>
    <dgm:cxn modelId="{DD82C901-441A-493F-8EDC-13BD309DA7E0}" type="presParOf" srcId="{05F6C726-0834-4684-944A-D6AE774951C1}" destId="{31D411C4-0B97-4922-98F9-3739D0725587}" srcOrd="1" destOrd="0" presId="urn:microsoft.com/office/officeart/2005/8/layout/orgChart1"/>
    <dgm:cxn modelId="{5A55E1C6-70DC-4AEB-A98C-9A70ADE408B9}" type="presParOf" srcId="{05F6C726-0834-4684-944A-D6AE774951C1}" destId="{044FAFB2-4726-4183-97B7-AE7BC67A7EC3}"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3BBEE13-C578-42B0-876D-FF7FF4A3A875}" type="doc">
      <dgm:prSet loTypeId="urn:microsoft.com/office/officeart/2009/layout/CircleArrowProcess" loCatId="cycle" qsTypeId="urn:microsoft.com/office/officeart/2005/8/quickstyle/simple5" qsCatId="simple" csTypeId="urn:microsoft.com/office/officeart/2005/8/colors/colorful5" csCatId="colorful" phldr="1"/>
      <dgm:spPr/>
      <dgm:t>
        <a:bodyPr/>
        <a:lstStyle/>
        <a:p>
          <a:endParaRPr lang="en-GB"/>
        </a:p>
      </dgm:t>
    </dgm:pt>
    <dgm:pt modelId="{4E049C54-4B14-41B3-8404-73695ABD1D33}">
      <dgm:prSet phldrT="[Text]"/>
      <dgm:spPr/>
      <dgm:t>
        <a:bodyPr/>
        <a:lstStyle/>
        <a:p>
          <a:r>
            <a:rPr lang="en-GB"/>
            <a:t>0-7 yrs</a:t>
          </a:r>
        </a:p>
      </dgm:t>
    </dgm:pt>
    <dgm:pt modelId="{0A387AF3-B335-40D8-8EB8-6B4A9A5A0886}" type="parTrans" cxnId="{6544399C-A03B-49F4-A7E8-346A72A19D56}">
      <dgm:prSet/>
      <dgm:spPr/>
      <dgm:t>
        <a:bodyPr/>
        <a:lstStyle/>
        <a:p>
          <a:endParaRPr lang="en-GB"/>
        </a:p>
      </dgm:t>
    </dgm:pt>
    <dgm:pt modelId="{A27DC7EB-34BB-40BD-A649-0975BD4FFC30}" type="sibTrans" cxnId="{6544399C-A03B-49F4-A7E8-346A72A19D56}">
      <dgm:prSet/>
      <dgm:spPr/>
      <dgm:t>
        <a:bodyPr/>
        <a:lstStyle/>
        <a:p>
          <a:endParaRPr lang="en-GB"/>
        </a:p>
      </dgm:t>
    </dgm:pt>
    <dgm:pt modelId="{429EC039-5DAC-441A-BC6C-DE1CC80C9F91}">
      <dgm:prSet phldrT="[Text]" custT="1"/>
      <dgm:spPr/>
      <dgm:t>
        <a:bodyPr/>
        <a:lstStyle/>
        <a:p>
          <a:r>
            <a:rPr lang="en-GB" sz="2800" dirty="0"/>
            <a:t>Most Crucial Period</a:t>
          </a:r>
        </a:p>
      </dgm:t>
    </dgm:pt>
    <dgm:pt modelId="{D069D563-82AF-40E9-BEF8-4E34FB76D864}" type="parTrans" cxnId="{02310190-FD3E-4F8D-BBDE-17CE494B2859}">
      <dgm:prSet/>
      <dgm:spPr/>
      <dgm:t>
        <a:bodyPr/>
        <a:lstStyle/>
        <a:p>
          <a:endParaRPr lang="en-GB"/>
        </a:p>
      </dgm:t>
    </dgm:pt>
    <dgm:pt modelId="{713D83E2-A206-46B0-9378-3E5278D5DAF0}" type="sibTrans" cxnId="{02310190-FD3E-4F8D-BBDE-17CE494B2859}">
      <dgm:prSet/>
      <dgm:spPr/>
      <dgm:t>
        <a:bodyPr/>
        <a:lstStyle/>
        <a:p>
          <a:endParaRPr lang="en-GB"/>
        </a:p>
      </dgm:t>
    </dgm:pt>
    <dgm:pt modelId="{D80C21C2-AF5C-4200-B6D3-B45DBF75FF68}">
      <dgm:prSet phldrT="[Text]" custT="1"/>
      <dgm:spPr/>
      <dgm:t>
        <a:bodyPr/>
        <a:lstStyle/>
        <a:p>
          <a:r>
            <a:rPr lang="en-GB" sz="2800" dirty="0"/>
            <a:t>Phobias Formed</a:t>
          </a:r>
        </a:p>
      </dgm:t>
    </dgm:pt>
    <dgm:pt modelId="{00613044-FDF1-4F87-B94D-92E8C4BEF719}" type="parTrans" cxnId="{202557E9-CE85-44B0-9D8C-057AA7E2EE4F}">
      <dgm:prSet/>
      <dgm:spPr/>
      <dgm:t>
        <a:bodyPr/>
        <a:lstStyle/>
        <a:p>
          <a:endParaRPr lang="en-GB"/>
        </a:p>
      </dgm:t>
    </dgm:pt>
    <dgm:pt modelId="{67820689-D79C-4C11-9919-622B9E120965}" type="sibTrans" cxnId="{202557E9-CE85-44B0-9D8C-057AA7E2EE4F}">
      <dgm:prSet/>
      <dgm:spPr/>
      <dgm:t>
        <a:bodyPr/>
        <a:lstStyle/>
        <a:p>
          <a:endParaRPr lang="en-GB"/>
        </a:p>
      </dgm:t>
    </dgm:pt>
    <dgm:pt modelId="{7EDED546-E387-43DF-8ADC-E4428DD79BBC}">
      <dgm:prSet phldrT="[Text]" custT="1"/>
      <dgm:spPr/>
      <dgm:t>
        <a:bodyPr/>
        <a:lstStyle/>
        <a:p>
          <a:r>
            <a:rPr lang="en-GB" sz="2800" dirty="0"/>
            <a:t>Absorb Info</a:t>
          </a:r>
          <a:endParaRPr lang="en-GB" sz="2400" dirty="0"/>
        </a:p>
      </dgm:t>
    </dgm:pt>
    <dgm:pt modelId="{BE5F457B-4DC8-4E88-B170-98CACD12BA51}" type="parTrans" cxnId="{56CE8E22-2F79-4099-AF16-7F89AAB386FC}">
      <dgm:prSet/>
      <dgm:spPr/>
      <dgm:t>
        <a:bodyPr/>
        <a:lstStyle/>
        <a:p>
          <a:endParaRPr lang="en-GB"/>
        </a:p>
      </dgm:t>
    </dgm:pt>
    <dgm:pt modelId="{95432941-41F8-49C5-8E40-A2647D8FAF89}" type="sibTrans" cxnId="{56CE8E22-2F79-4099-AF16-7F89AAB386FC}">
      <dgm:prSet/>
      <dgm:spPr/>
      <dgm:t>
        <a:bodyPr/>
        <a:lstStyle/>
        <a:p>
          <a:endParaRPr lang="en-GB"/>
        </a:p>
      </dgm:t>
    </dgm:pt>
    <dgm:pt modelId="{BC003F33-EAA5-4451-BDAA-F7081805BCDE}" type="pres">
      <dgm:prSet presAssocID="{83BBEE13-C578-42B0-876D-FF7FF4A3A875}" presName="Name0" presStyleCnt="0">
        <dgm:presLayoutVars>
          <dgm:chMax val="7"/>
          <dgm:chPref val="7"/>
          <dgm:dir/>
          <dgm:animLvl val="lvl"/>
        </dgm:presLayoutVars>
      </dgm:prSet>
      <dgm:spPr/>
      <dgm:t>
        <a:bodyPr/>
        <a:lstStyle/>
        <a:p>
          <a:endParaRPr lang="en-US"/>
        </a:p>
      </dgm:t>
    </dgm:pt>
    <dgm:pt modelId="{4383F446-DB75-4AFF-B0C4-4D62125E4C34}" type="pres">
      <dgm:prSet presAssocID="{4E049C54-4B14-41B3-8404-73695ABD1D33}" presName="Accent1" presStyleCnt="0"/>
      <dgm:spPr/>
    </dgm:pt>
    <dgm:pt modelId="{D9379CC5-F0C3-4B78-85DB-4CED96B4E325}" type="pres">
      <dgm:prSet presAssocID="{4E049C54-4B14-41B3-8404-73695ABD1D33}" presName="Accent" presStyleLbl="node1" presStyleIdx="0" presStyleCnt="1"/>
      <dgm:spPr/>
    </dgm:pt>
    <dgm:pt modelId="{65904436-C414-4B5A-9DB5-380F0BB24AFB}" type="pres">
      <dgm:prSet presAssocID="{4E049C54-4B14-41B3-8404-73695ABD1D33}" presName="Child1" presStyleLbl="revTx" presStyleIdx="0" presStyleCnt="2" custScaleX="132932" custLinFactNeighborX="44795" custLinFactNeighborY="1556">
        <dgm:presLayoutVars>
          <dgm:chMax val="0"/>
          <dgm:chPref val="0"/>
          <dgm:bulletEnabled val="1"/>
        </dgm:presLayoutVars>
      </dgm:prSet>
      <dgm:spPr/>
      <dgm:t>
        <a:bodyPr/>
        <a:lstStyle/>
        <a:p>
          <a:endParaRPr lang="en-US"/>
        </a:p>
      </dgm:t>
    </dgm:pt>
    <dgm:pt modelId="{3F2C4D3A-BCF5-4E6C-8931-FC5BE6CDEF21}" type="pres">
      <dgm:prSet presAssocID="{4E049C54-4B14-41B3-8404-73695ABD1D33}" presName="Parent1" presStyleLbl="revTx" presStyleIdx="1" presStyleCnt="2">
        <dgm:presLayoutVars>
          <dgm:chMax val="1"/>
          <dgm:chPref val="1"/>
          <dgm:bulletEnabled val="1"/>
        </dgm:presLayoutVars>
      </dgm:prSet>
      <dgm:spPr/>
      <dgm:t>
        <a:bodyPr/>
        <a:lstStyle/>
        <a:p>
          <a:endParaRPr lang="en-US"/>
        </a:p>
      </dgm:t>
    </dgm:pt>
  </dgm:ptLst>
  <dgm:cxnLst>
    <dgm:cxn modelId="{202557E9-CE85-44B0-9D8C-057AA7E2EE4F}" srcId="{4E049C54-4B14-41B3-8404-73695ABD1D33}" destId="{D80C21C2-AF5C-4200-B6D3-B45DBF75FF68}" srcOrd="1" destOrd="0" parTransId="{00613044-FDF1-4F87-B94D-92E8C4BEF719}" sibTransId="{67820689-D79C-4C11-9919-622B9E120965}"/>
    <dgm:cxn modelId="{4645DB3C-041C-47D2-BDFD-E8FA85479A09}" type="presOf" srcId="{83BBEE13-C578-42B0-876D-FF7FF4A3A875}" destId="{BC003F33-EAA5-4451-BDAA-F7081805BCDE}" srcOrd="0" destOrd="0" presId="urn:microsoft.com/office/officeart/2009/layout/CircleArrowProcess"/>
    <dgm:cxn modelId="{AE9A3E58-35C8-498B-9D22-C3C9CC1DB9EE}" type="presOf" srcId="{D80C21C2-AF5C-4200-B6D3-B45DBF75FF68}" destId="{65904436-C414-4B5A-9DB5-380F0BB24AFB}" srcOrd="0" destOrd="1" presId="urn:microsoft.com/office/officeart/2009/layout/CircleArrowProcess"/>
    <dgm:cxn modelId="{B41F179C-4D8C-45B8-90E8-C68E26D0BB33}" type="presOf" srcId="{7EDED546-E387-43DF-8ADC-E4428DD79BBC}" destId="{65904436-C414-4B5A-9DB5-380F0BB24AFB}" srcOrd="0" destOrd="2" presId="urn:microsoft.com/office/officeart/2009/layout/CircleArrowProcess"/>
    <dgm:cxn modelId="{C82B47DA-3353-4950-BE1E-51D8A7AA8115}" type="presOf" srcId="{4E049C54-4B14-41B3-8404-73695ABD1D33}" destId="{3F2C4D3A-BCF5-4E6C-8931-FC5BE6CDEF21}" srcOrd="0" destOrd="0" presId="urn:microsoft.com/office/officeart/2009/layout/CircleArrowProcess"/>
    <dgm:cxn modelId="{02310190-FD3E-4F8D-BBDE-17CE494B2859}" srcId="{4E049C54-4B14-41B3-8404-73695ABD1D33}" destId="{429EC039-5DAC-441A-BC6C-DE1CC80C9F91}" srcOrd="0" destOrd="0" parTransId="{D069D563-82AF-40E9-BEF8-4E34FB76D864}" sibTransId="{713D83E2-A206-46B0-9378-3E5278D5DAF0}"/>
    <dgm:cxn modelId="{CBF84A9E-2A84-4F2A-AD87-3BDCD133AB2C}" type="presOf" srcId="{429EC039-5DAC-441A-BC6C-DE1CC80C9F91}" destId="{65904436-C414-4B5A-9DB5-380F0BB24AFB}" srcOrd="0" destOrd="0" presId="urn:microsoft.com/office/officeart/2009/layout/CircleArrowProcess"/>
    <dgm:cxn modelId="{56CE8E22-2F79-4099-AF16-7F89AAB386FC}" srcId="{4E049C54-4B14-41B3-8404-73695ABD1D33}" destId="{7EDED546-E387-43DF-8ADC-E4428DD79BBC}" srcOrd="2" destOrd="0" parTransId="{BE5F457B-4DC8-4E88-B170-98CACD12BA51}" sibTransId="{95432941-41F8-49C5-8E40-A2647D8FAF89}"/>
    <dgm:cxn modelId="{6544399C-A03B-49F4-A7E8-346A72A19D56}" srcId="{83BBEE13-C578-42B0-876D-FF7FF4A3A875}" destId="{4E049C54-4B14-41B3-8404-73695ABD1D33}" srcOrd="0" destOrd="0" parTransId="{0A387AF3-B335-40D8-8EB8-6B4A9A5A0886}" sibTransId="{A27DC7EB-34BB-40BD-A649-0975BD4FFC30}"/>
    <dgm:cxn modelId="{B616FABD-1416-4DC5-AEC9-AD8AD4C4705C}" type="presParOf" srcId="{BC003F33-EAA5-4451-BDAA-F7081805BCDE}" destId="{4383F446-DB75-4AFF-B0C4-4D62125E4C34}" srcOrd="0" destOrd="0" presId="urn:microsoft.com/office/officeart/2009/layout/CircleArrowProcess"/>
    <dgm:cxn modelId="{7A58CC0C-5219-48DA-834B-A216BABC405F}" type="presParOf" srcId="{4383F446-DB75-4AFF-B0C4-4D62125E4C34}" destId="{D9379CC5-F0C3-4B78-85DB-4CED96B4E325}" srcOrd="0" destOrd="0" presId="urn:microsoft.com/office/officeart/2009/layout/CircleArrowProcess"/>
    <dgm:cxn modelId="{031ACC23-7F6A-474D-B723-B1F2405A1899}" type="presParOf" srcId="{BC003F33-EAA5-4451-BDAA-F7081805BCDE}" destId="{65904436-C414-4B5A-9DB5-380F0BB24AFB}" srcOrd="1" destOrd="0" presId="urn:microsoft.com/office/officeart/2009/layout/CircleArrowProcess"/>
    <dgm:cxn modelId="{750902DD-F39E-4E8D-9174-BCABC32A8A49}" type="presParOf" srcId="{BC003F33-EAA5-4451-BDAA-F7081805BCDE}" destId="{3F2C4D3A-BCF5-4E6C-8931-FC5BE6CDEF21}" srcOrd="2" destOrd="0" presId="urn:microsoft.com/office/officeart/2009/layout/CircleArrow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3BBEE13-C578-42B0-876D-FF7FF4A3A875}" type="doc">
      <dgm:prSet loTypeId="urn:microsoft.com/office/officeart/2009/layout/CircleArrowProcess" loCatId="cycle" qsTypeId="urn:microsoft.com/office/officeart/2005/8/quickstyle/simple5" qsCatId="simple" csTypeId="urn:microsoft.com/office/officeart/2005/8/colors/colorful5" csCatId="colorful" phldr="1"/>
      <dgm:spPr/>
      <dgm:t>
        <a:bodyPr/>
        <a:lstStyle/>
        <a:p>
          <a:endParaRPr lang="en-GB"/>
        </a:p>
      </dgm:t>
    </dgm:pt>
    <dgm:pt modelId="{4E049C54-4B14-41B3-8404-73695ABD1D33}">
      <dgm:prSet phldrT="[Text]"/>
      <dgm:spPr/>
      <dgm:t>
        <a:bodyPr/>
        <a:lstStyle/>
        <a:p>
          <a:r>
            <a:rPr lang="en-GB" dirty="0"/>
            <a:t>8-13 </a:t>
          </a:r>
          <a:r>
            <a:rPr lang="en-GB" dirty="0" err="1"/>
            <a:t>yrs</a:t>
          </a:r>
          <a:endParaRPr lang="en-GB" dirty="0"/>
        </a:p>
      </dgm:t>
    </dgm:pt>
    <dgm:pt modelId="{0A387AF3-B335-40D8-8EB8-6B4A9A5A0886}" type="parTrans" cxnId="{6544399C-A03B-49F4-A7E8-346A72A19D56}">
      <dgm:prSet/>
      <dgm:spPr/>
      <dgm:t>
        <a:bodyPr/>
        <a:lstStyle/>
        <a:p>
          <a:endParaRPr lang="en-GB"/>
        </a:p>
      </dgm:t>
    </dgm:pt>
    <dgm:pt modelId="{A27DC7EB-34BB-40BD-A649-0975BD4FFC30}" type="sibTrans" cxnId="{6544399C-A03B-49F4-A7E8-346A72A19D56}">
      <dgm:prSet/>
      <dgm:spPr/>
      <dgm:t>
        <a:bodyPr/>
        <a:lstStyle/>
        <a:p>
          <a:endParaRPr lang="en-GB"/>
        </a:p>
      </dgm:t>
    </dgm:pt>
    <dgm:pt modelId="{429EC039-5DAC-441A-BC6C-DE1CC80C9F91}">
      <dgm:prSet phldrT="[Text]" custT="1"/>
      <dgm:spPr/>
      <dgm:t>
        <a:bodyPr/>
        <a:lstStyle/>
        <a:p>
          <a:r>
            <a:rPr lang="en-GB" sz="2800" dirty="0"/>
            <a:t>Behaviour of Friends</a:t>
          </a:r>
        </a:p>
      </dgm:t>
    </dgm:pt>
    <dgm:pt modelId="{D069D563-82AF-40E9-BEF8-4E34FB76D864}" type="parTrans" cxnId="{02310190-FD3E-4F8D-BBDE-17CE494B2859}">
      <dgm:prSet/>
      <dgm:spPr/>
      <dgm:t>
        <a:bodyPr/>
        <a:lstStyle/>
        <a:p>
          <a:endParaRPr lang="en-GB"/>
        </a:p>
      </dgm:t>
    </dgm:pt>
    <dgm:pt modelId="{713D83E2-A206-46B0-9378-3E5278D5DAF0}" type="sibTrans" cxnId="{02310190-FD3E-4F8D-BBDE-17CE494B2859}">
      <dgm:prSet/>
      <dgm:spPr/>
      <dgm:t>
        <a:bodyPr/>
        <a:lstStyle/>
        <a:p>
          <a:endParaRPr lang="en-GB"/>
        </a:p>
      </dgm:t>
    </dgm:pt>
    <dgm:pt modelId="{CADFFD70-77A5-4B03-95CC-0ACBC449F4CC}">
      <dgm:prSet custT="1"/>
      <dgm:spPr/>
      <dgm:t>
        <a:bodyPr/>
        <a:lstStyle/>
        <a:p>
          <a:r>
            <a:rPr lang="en-GB" sz="2800" dirty="0"/>
            <a:t>Emulate Heroes</a:t>
          </a:r>
        </a:p>
      </dgm:t>
    </dgm:pt>
    <dgm:pt modelId="{49177622-5CBE-451F-9343-FE6F805D190E}" type="parTrans" cxnId="{23E17ECC-9839-49B1-8E36-5130950D76E5}">
      <dgm:prSet/>
      <dgm:spPr/>
      <dgm:t>
        <a:bodyPr/>
        <a:lstStyle/>
        <a:p>
          <a:endParaRPr lang="en-GB"/>
        </a:p>
      </dgm:t>
    </dgm:pt>
    <dgm:pt modelId="{E5D47915-4F0D-4B98-AD3F-2E4EC5FD33D7}" type="sibTrans" cxnId="{23E17ECC-9839-49B1-8E36-5130950D76E5}">
      <dgm:prSet/>
      <dgm:spPr/>
      <dgm:t>
        <a:bodyPr/>
        <a:lstStyle/>
        <a:p>
          <a:endParaRPr lang="en-GB"/>
        </a:p>
      </dgm:t>
    </dgm:pt>
    <dgm:pt modelId="{F17CBB08-057A-43FE-921A-CD704510C000}">
      <dgm:prSet custT="1"/>
      <dgm:spPr/>
      <dgm:t>
        <a:bodyPr/>
        <a:lstStyle/>
        <a:p>
          <a:r>
            <a:rPr lang="en-GB" sz="2800" dirty="0"/>
            <a:t>Environment</a:t>
          </a:r>
        </a:p>
      </dgm:t>
    </dgm:pt>
    <dgm:pt modelId="{7B00DA7E-3093-44D5-8C9E-5F438E97E98C}" type="parTrans" cxnId="{5150D305-206C-4FCB-8AE5-39D76C5F190B}">
      <dgm:prSet/>
      <dgm:spPr/>
      <dgm:t>
        <a:bodyPr/>
        <a:lstStyle/>
        <a:p>
          <a:endParaRPr lang="en-GB"/>
        </a:p>
      </dgm:t>
    </dgm:pt>
    <dgm:pt modelId="{036EA90F-F613-48FA-9B94-B371EC324CD1}" type="sibTrans" cxnId="{5150D305-206C-4FCB-8AE5-39D76C5F190B}">
      <dgm:prSet/>
      <dgm:spPr/>
      <dgm:t>
        <a:bodyPr/>
        <a:lstStyle/>
        <a:p>
          <a:endParaRPr lang="en-GB"/>
        </a:p>
      </dgm:t>
    </dgm:pt>
    <dgm:pt modelId="{BC003F33-EAA5-4451-BDAA-F7081805BCDE}" type="pres">
      <dgm:prSet presAssocID="{83BBEE13-C578-42B0-876D-FF7FF4A3A875}" presName="Name0" presStyleCnt="0">
        <dgm:presLayoutVars>
          <dgm:chMax val="7"/>
          <dgm:chPref val="7"/>
          <dgm:dir/>
          <dgm:animLvl val="lvl"/>
        </dgm:presLayoutVars>
      </dgm:prSet>
      <dgm:spPr/>
      <dgm:t>
        <a:bodyPr/>
        <a:lstStyle/>
        <a:p>
          <a:endParaRPr lang="en-US"/>
        </a:p>
      </dgm:t>
    </dgm:pt>
    <dgm:pt modelId="{4383F446-DB75-4AFF-B0C4-4D62125E4C34}" type="pres">
      <dgm:prSet presAssocID="{4E049C54-4B14-41B3-8404-73695ABD1D33}" presName="Accent1" presStyleCnt="0"/>
      <dgm:spPr/>
    </dgm:pt>
    <dgm:pt modelId="{D9379CC5-F0C3-4B78-85DB-4CED96B4E325}" type="pres">
      <dgm:prSet presAssocID="{4E049C54-4B14-41B3-8404-73695ABD1D33}" presName="Accent" presStyleLbl="node1" presStyleIdx="0" presStyleCnt="1"/>
      <dgm:spPr/>
    </dgm:pt>
    <dgm:pt modelId="{65904436-C414-4B5A-9DB5-380F0BB24AFB}" type="pres">
      <dgm:prSet presAssocID="{4E049C54-4B14-41B3-8404-73695ABD1D33}" presName="Child1" presStyleLbl="revTx" presStyleIdx="0" presStyleCnt="2" custScaleX="131525" custLinFactNeighborX="48549" custLinFactNeighborY="-2549">
        <dgm:presLayoutVars>
          <dgm:chMax val="0"/>
          <dgm:chPref val="0"/>
          <dgm:bulletEnabled val="1"/>
        </dgm:presLayoutVars>
      </dgm:prSet>
      <dgm:spPr/>
      <dgm:t>
        <a:bodyPr/>
        <a:lstStyle/>
        <a:p>
          <a:endParaRPr lang="en-US"/>
        </a:p>
      </dgm:t>
    </dgm:pt>
    <dgm:pt modelId="{3F2C4D3A-BCF5-4E6C-8931-FC5BE6CDEF21}" type="pres">
      <dgm:prSet presAssocID="{4E049C54-4B14-41B3-8404-73695ABD1D33}" presName="Parent1" presStyleLbl="revTx" presStyleIdx="1" presStyleCnt="2">
        <dgm:presLayoutVars>
          <dgm:chMax val="1"/>
          <dgm:chPref val="1"/>
          <dgm:bulletEnabled val="1"/>
        </dgm:presLayoutVars>
      </dgm:prSet>
      <dgm:spPr/>
      <dgm:t>
        <a:bodyPr/>
        <a:lstStyle/>
        <a:p>
          <a:endParaRPr lang="en-US"/>
        </a:p>
      </dgm:t>
    </dgm:pt>
  </dgm:ptLst>
  <dgm:cxnLst>
    <dgm:cxn modelId="{4645DB3C-041C-47D2-BDFD-E8FA85479A09}" type="presOf" srcId="{83BBEE13-C578-42B0-876D-FF7FF4A3A875}" destId="{BC003F33-EAA5-4451-BDAA-F7081805BCDE}" srcOrd="0" destOrd="0" presId="urn:microsoft.com/office/officeart/2009/layout/CircleArrowProcess"/>
    <dgm:cxn modelId="{9BC510ED-87EB-4E9F-9FC8-05E272F960C0}" type="presOf" srcId="{CADFFD70-77A5-4B03-95CC-0ACBC449F4CC}" destId="{65904436-C414-4B5A-9DB5-380F0BB24AFB}" srcOrd="0" destOrd="1" presId="urn:microsoft.com/office/officeart/2009/layout/CircleArrowProcess"/>
    <dgm:cxn modelId="{D2DF72E2-F727-4129-9070-7636F19ACB19}" type="presOf" srcId="{F17CBB08-057A-43FE-921A-CD704510C000}" destId="{65904436-C414-4B5A-9DB5-380F0BB24AFB}" srcOrd="0" destOrd="2" presId="urn:microsoft.com/office/officeart/2009/layout/CircleArrowProcess"/>
    <dgm:cxn modelId="{C82B47DA-3353-4950-BE1E-51D8A7AA8115}" type="presOf" srcId="{4E049C54-4B14-41B3-8404-73695ABD1D33}" destId="{3F2C4D3A-BCF5-4E6C-8931-FC5BE6CDEF21}" srcOrd="0" destOrd="0" presId="urn:microsoft.com/office/officeart/2009/layout/CircleArrowProcess"/>
    <dgm:cxn modelId="{23E17ECC-9839-49B1-8E36-5130950D76E5}" srcId="{4E049C54-4B14-41B3-8404-73695ABD1D33}" destId="{CADFFD70-77A5-4B03-95CC-0ACBC449F4CC}" srcOrd="1" destOrd="0" parTransId="{49177622-5CBE-451F-9343-FE6F805D190E}" sibTransId="{E5D47915-4F0D-4B98-AD3F-2E4EC5FD33D7}"/>
    <dgm:cxn modelId="{02310190-FD3E-4F8D-BBDE-17CE494B2859}" srcId="{4E049C54-4B14-41B3-8404-73695ABD1D33}" destId="{429EC039-5DAC-441A-BC6C-DE1CC80C9F91}" srcOrd="0" destOrd="0" parTransId="{D069D563-82AF-40E9-BEF8-4E34FB76D864}" sibTransId="{713D83E2-A206-46B0-9378-3E5278D5DAF0}"/>
    <dgm:cxn modelId="{CBF84A9E-2A84-4F2A-AD87-3BDCD133AB2C}" type="presOf" srcId="{429EC039-5DAC-441A-BC6C-DE1CC80C9F91}" destId="{65904436-C414-4B5A-9DB5-380F0BB24AFB}" srcOrd="0" destOrd="0" presId="urn:microsoft.com/office/officeart/2009/layout/CircleArrowProcess"/>
    <dgm:cxn modelId="{5150D305-206C-4FCB-8AE5-39D76C5F190B}" srcId="{4E049C54-4B14-41B3-8404-73695ABD1D33}" destId="{F17CBB08-057A-43FE-921A-CD704510C000}" srcOrd="2" destOrd="0" parTransId="{7B00DA7E-3093-44D5-8C9E-5F438E97E98C}" sibTransId="{036EA90F-F613-48FA-9B94-B371EC324CD1}"/>
    <dgm:cxn modelId="{6544399C-A03B-49F4-A7E8-346A72A19D56}" srcId="{83BBEE13-C578-42B0-876D-FF7FF4A3A875}" destId="{4E049C54-4B14-41B3-8404-73695ABD1D33}" srcOrd="0" destOrd="0" parTransId="{0A387AF3-B335-40D8-8EB8-6B4A9A5A0886}" sibTransId="{A27DC7EB-34BB-40BD-A649-0975BD4FFC30}"/>
    <dgm:cxn modelId="{B616FABD-1416-4DC5-AEC9-AD8AD4C4705C}" type="presParOf" srcId="{BC003F33-EAA5-4451-BDAA-F7081805BCDE}" destId="{4383F446-DB75-4AFF-B0C4-4D62125E4C34}" srcOrd="0" destOrd="0" presId="urn:microsoft.com/office/officeart/2009/layout/CircleArrowProcess"/>
    <dgm:cxn modelId="{7A58CC0C-5219-48DA-834B-A216BABC405F}" type="presParOf" srcId="{4383F446-DB75-4AFF-B0C4-4D62125E4C34}" destId="{D9379CC5-F0C3-4B78-85DB-4CED96B4E325}" srcOrd="0" destOrd="0" presId="urn:microsoft.com/office/officeart/2009/layout/CircleArrowProcess"/>
    <dgm:cxn modelId="{031ACC23-7F6A-474D-B723-B1F2405A1899}" type="presParOf" srcId="{BC003F33-EAA5-4451-BDAA-F7081805BCDE}" destId="{65904436-C414-4B5A-9DB5-380F0BB24AFB}" srcOrd="1" destOrd="0" presId="urn:microsoft.com/office/officeart/2009/layout/CircleArrowProcess"/>
    <dgm:cxn modelId="{750902DD-F39E-4E8D-9174-BCABC32A8A49}" type="presParOf" srcId="{BC003F33-EAA5-4451-BDAA-F7081805BCDE}" destId="{3F2C4D3A-BCF5-4E6C-8931-FC5BE6CDEF21}" srcOrd="2" destOrd="0" presId="urn:microsoft.com/office/officeart/2009/layout/CircleArrow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3BBEE13-C578-42B0-876D-FF7FF4A3A875}" type="doc">
      <dgm:prSet loTypeId="urn:microsoft.com/office/officeart/2009/layout/CircleArrowProcess" loCatId="cycle" qsTypeId="urn:microsoft.com/office/officeart/2005/8/quickstyle/simple5" qsCatId="simple" csTypeId="urn:microsoft.com/office/officeart/2005/8/colors/colorful5" csCatId="colorful" phldr="1"/>
      <dgm:spPr/>
      <dgm:t>
        <a:bodyPr/>
        <a:lstStyle/>
        <a:p>
          <a:endParaRPr lang="en-GB"/>
        </a:p>
      </dgm:t>
    </dgm:pt>
    <dgm:pt modelId="{4E049C54-4B14-41B3-8404-73695ABD1D33}">
      <dgm:prSet phldrT="[Text]"/>
      <dgm:spPr/>
      <dgm:t>
        <a:bodyPr/>
        <a:lstStyle/>
        <a:p>
          <a:r>
            <a:rPr lang="en-GB" dirty="0"/>
            <a:t>14-21 </a:t>
          </a:r>
          <a:r>
            <a:rPr lang="en-GB" dirty="0" err="1"/>
            <a:t>yrs</a:t>
          </a:r>
          <a:endParaRPr lang="en-GB" dirty="0"/>
        </a:p>
      </dgm:t>
    </dgm:pt>
    <dgm:pt modelId="{0A387AF3-B335-40D8-8EB8-6B4A9A5A0886}" type="parTrans" cxnId="{6544399C-A03B-49F4-A7E8-346A72A19D56}">
      <dgm:prSet/>
      <dgm:spPr/>
      <dgm:t>
        <a:bodyPr/>
        <a:lstStyle/>
        <a:p>
          <a:endParaRPr lang="en-GB"/>
        </a:p>
      </dgm:t>
    </dgm:pt>
    <dgm:pt modelId="{A27DC7EB-34BB-40BD-A649-0975BD4FFC30}" type="sibTrans" cxnId="{6544399C-A03B-49F4-A7E8-346A72A19D56}">
      <dgm:prSet/>
      <dgm:spPr/>
      <dgm:t>
        <a:bodyPr/>
        <a:lstStyle/>
        <a:p>
          <a:endParaRPr lang="en-GB"/>
        </a:p>
      </dgm:t>
    </dgm:pt>
    <dgm:pt modelId="{429EC039-5DAC-441A-BC6C-DE1CC80C9F91}">
      <dgm:prSet phldrT="[Text]" custT="1"/>
      <dgm:spPr/>
      <dgm:t>
        <a:bodyPr/>
        <a:lstStyle/>
        <a:p>
          <a:r>
            <a:rPr lang="en-GB" sz="2800" dirty="0"/>
            <a:t>Rebel Against Things</a:t>
          </a:r>
        </a:p>
      </dgm:t>
    </dgm:pt>
    <dgm:pt modelId="{D069D563-82AF-40E9-BEF8-4E34FB76D864}" type="parTrans" cxnId="{02310190-FD3E-4F8D-BBDE-17CE494B2859}">
      <dgm:prSet/>
      <dgm:spPr/>
      <dgm:t>
        <a:bodyPr/>
        <a:lstStyle/>
        <a:p>
          <a:endParaRPr lang="en-GB"/>
        </a:p>
      </dgm:t>
    </dgm:pt>
    <dgm:pt modelId="{713D83E2-A206-46B0-9378-3E5278D5DAF0}" type="sibTrans" cxnId="{02310190-FD3E-4F8D-BBDE-17CE494B2859}">
      <dgm:prSet/>
      <dgm:spPr/>
      <dgm:t>
        <a:bodyPr/>
        <a:lstStyle/>
        <a:p>
          <a:endParaRPr lang="en-GB"/>
        </a:p>
      </dgm:t>
    </dgm:pt>
    <dgm:pt modelId="{9231D467-617B-4872-8B68-0692A17972D4}">
      <dgm:prSet custT="1"/>
      <dgm:spPr/>
      <dgm:t>
        <a:bodyPr/>
        <a:lstStyle/>
        <a:p>
          <a:r>
            <a:rPr lang="en-GB" sz="2800" dirty="0"/>
            <a:t>Social Values</a:t>
          </a:r>
        </a:p>
      </dgm:t>
    </dgm:pt>
    <dgm:pt modelId="{023F020F-7C3D-4377-8B38-757768525929}" type="parTrans" cxnId="{F669A7BA-B430-42E6-A654-409AAB2D1602}">
      <dgm:prSet/>
      <dgm:spPr/>
      <dgm:t>
        <a:bodyPr/>
        <a:lstStyle/>
        <a:p>
          <a:endParaRPr lang="en-GB"/>
        </a:p>
      </dgm:t>
    </dgm:pt>
    <dgm:pt modelId="{CDF0A701-5618-48AC-85D7-F803791A4F28}" type="sibTrans" cxnId="{F669A7BA-B430-42E6-A654-409AAB2D1602}">
      <dgm:prSet/>
      <dgm:spPr/>
      <dgm:t>
        <a:bodyPr/>
        <a:lstStyle/>
        <a:p>
          <a:endParaRPr lang="en-GB"/>
        </a:p>
      </dgm:t>
    </dgm:pt>
    <dgm:pt modelId="{6C134C42-E84A-45D2-9E98-5B211B34B49B}">
      <dgm:prSet custT="1"/>
      <dgm:spPr/>
      <dgm:t>
        <a:bodyPr/>
        <a:lstStyle/>
        <a:p>
          <a:r>
            <a:rPr lang="en-GB" sz="2800" dirty="0"/>
            <a:t>Absorb Info</a:t>
          </a:r>
        </a:p>
      </dgm:t>
    </dgm:pt>
    <dgm:pt modelId="{8640E7AB-FF51-423C-8DF6-D9FC6C2268FE}" type="parTrans" cxnId="{56CEFE92-0F9D-4A7D-B6C9-EF9018234489}">
      <dgm:prSet/>
      <dgm:spPr/>
      <dgm:t>
        <a:bodyPr/>
        <a:lstStyle/>
        <a:p>
          <a:endParaRPr lang="en-GB"/>
        </a:p>
      </dgm:t>
    </dgm:pt>
    <dgm:pt modelId="{8658FBAF-EE72-4D5E-AD74-DB34D7F82B71}" type="sibTrans" cxnId="{56CEFE92-0F9D-4A7D-B6C9-EF9018234489}">
      <dgm:prSet/>
      <dgm:spPr/>
      <dgm:t>
        <a:bodyPr/>
        <a:lstStyle/>
        <a:p>
          <a:endParaRPr lang="en-GB"/>
        </a:p>
      </dgm:t>
    </dgm:pt>
    <dgm:pt modelId="{87CE0C6A-B3CB-4E8D-95F3-9CD714E15603}">
      <dgm:prSet custT="1"/>
      <dgm:spPr/>
      <dgm:t>
        <a:bodyPr/>
        <a:lstStyle/>
        <a:p>
          <a:r>
            <a:rPr lang="en-GB" sz="2800" dirty="0"/>
            <a:t>Develop Relationships</a:t>
          </a:r>
        </a:p>
      </dgm:t>
    </dgm:pt>
    <dgm:pt modelId="{E3CD2C8E-4D11-45B1-8E99-7026D9F52559}" type="parTrans" cxnId="{93B09F38-24A3-493F-9A4A-DB03A0E2E58A}">
      <dgm:prSet/>
      <dgm:spPr/>
      <dgm:t>
        <a:bodyPr/>
        <a:lstStyle/>
        <a:p>
          <a:endParaRPr lang="en-GB"/>
        </a:p>
      </dgm:t>
    </dgm:pt>
    <dgm:pt modelId="{E2F32684-74D6-43F0-B75F-42E00F985280}" type="sibTrans" cxnId="{93B09F38-24A3-493F-9A4A-DB03A0E2E58A}">
      <dgm:prSet/>
      <dgm:spPr/>
      <dgm:t>
        <a:bodyPr/>
        <a:lstStyle/>
        <a:p>
          <a:endParaRPr lang="en-GB"/>
        </a:p>
      </dgm:t>
    </dgm:pt>
    <dgm:pt modelId="{BC003F33-EAA5-4451-BDAA-F7081805BCDE}" type="pres">
      <dgm:prSet presAssocID="{83BBEE13-C578-42B0-876D-FF7FF4A3A875}" presName="Name0" presStyleCnt="0">
        <dgm:presLayoutVars>
          <dgm:chMax val="7"/>
          <dgm:chPref val="7"/>
          <dgm:dir/>
          <dgm:animLvl val="lvl"/>
        </dgm:presLayoutVars>
      </dgm:prSet>
      <dgm:spPr/>
      <dgm:t>
        <a:bodyPr/>
        <a:lstStyle/>
        <a:p>
          <a:endParaRPr lang="en-US"/>
        </a:p>
      </dgm:t>
    </dgm:pt>
    <dgm:pt modelId="{4383F446-DB75-4AFF-B0C4-4D62125E4C34}" type="pres">
      <dgm:prSet presAssocID="{4E049C54-4B14-41B3-8404-73695ABD1D33}" presName="Accent1" presStyleCnt="0"/>
      <dgm:spPr/>
    </dgm:pt>
    <dgm:pt modelId="{D9379CC5-F0C3-4B78-85DB-4CED96B4E325}" type="pres">
      <dgm:prSet presAssocID="{4E049C54-4B14-41B3-8404-73695ABD1D33}" presName="Accent" presStyleLbl="node1" presStyleIdx="0" presStyleCnt="1"/>
      <dgm:spPr/>
    </dgm:pt>
    <dgm:pt modelId="{65904436-C414-4B5A-9DB5-380F0BB24AFB}" type="pres">
      <dgm:prSet presAssocID="{4E049C54-4B14-41B3-8404-73695ABD1D33}" presName="Child1" presStyleLbl="revTx" presStyleIdx="0" presStyleCnt="2" custScaleX="141373" custScaleY="114968" custLinFactNeighborX="51776" custLinFactNeighborY="-859">
        <dgm:presLayoutVars>
          <dgm:chMax val="0"/>
          <dgm:chPref val="0"/>
          <dgm:bulletEnabled val="1"/>
        </dgm:presLayoutVars>
      </dgm:prSet>
      <dgm:spPr/>
      <dgm:t>
        <a:bodyPr/>
        <a:lstStyle/>
        <a:p>
          <a:endParaRPr lang="en-US"/>
        </a:p>
      </dgm:t>
    </dgm:pt>
    <dgm:pt modelId="{3F2C4D3A-BCF5-4E6C-8931-FC5BE6CDEF21}" type="pres">
      <dgm:prSet presAssocID="{4E049C54-4B14-41B3-8404-73695ABD1D33}" presName="Parent1" presStyleLbl="revTx" presStyleIdx="1" presStyleCnt="2">
        <dgm:presLayoutVars>
          <dgm:chMax val="1"/>
          <dgm:chPref val="1"/>
          <dgm:bulletEnabled val="1"/>
        </dgm:presLayoutVars>
      </dgm:prSet>
      <dgm:spPr/>
      <dgm:t>
        <a:bodyPr/>
        <a:lstStyle/>
        <a:p>
          <a:endParaRPr lang="en-US"/>
        </a:p>
      </dgm:t>
    </dgm:pt>
  </dgm:ptLst>
  <dgm:cxnLst>
    <dgm:cxn modelId="{4645DB3C-041C-47D2-BDFD-E8FA85479A09}" type="presOf" srcId="{83BBEE13-C578-42B0-876D-FF7FF4A3A875}" destId="{BC003F33-EAA5-4451-BDAA-F7081805BCDE}" srcOrd="0" destOrd="0" presId="urn:microsoft.com/office/officeart/2009/layout/CircleArrowProcess"/>
    <dgm:cxn modelId="{56CEFE92-0F9D-4A7D-B6C9-EF9018234489}" srcId="{4E049C54-4B14-41B3-8404-73695ABD1D33}" destId="{6C134C42-E84A-45D2-9E98-5B211B34B49B}" srcOrd="2" destOrd="0" parTransId="{8640E7AB-FF51-423C-8DF6-D9FC6C2268FE}" sibTransId="{8658FBAF-EE72-4D5E-AD74-DB34D7F82B71}"/>
    <dgm:cxn modelId="{C82B47DA-3353-4950-BE1E-51D8A7AA8115}" type="presOf" srcId="{4E049C54-4B14-41B3-8404-73695ABD1D33}" destId="{3F2C4D3A-BCF5-4E6C-8931-FC5BE6CDEF21}" srcOrd="0" destOrd="0" presId="urn:microsoft.com/office/officeart/2009/layout/CircleArrowProcess"/>
    <dgm:cxn modelId="{02310190-FD3E-4F8D-BBDE-17CE494B2859}" srcId="{4E049C54-4B14-41B3-8404-73695ABD1D33}" destId="{429EC039-5DAC-441A-BC6C-DE1CC80C9F91}" srcOrd="0" destOrd="0" parTransId="{D069D563-82AF-40E9-BEF8-4E34FB76D864}" sibTransId="{713D83E2-A206-46B0-9378-3E5278D5DAF0}"/>
    <dgm:cxn modelId="{CBF84A9E-2A84-4F2A-AD87-3BDCD133AB2C}" type="presOf" srcId="{429EC039-5DAC-441A-BC6C-DE1CC80C9F91}" destId="{65904436-C414-4B5A-9DB5-380F0BB24AFB}" srcOrd="0" destOrd="0" presId="urn:microsoft.com/office/officeart/2009/layout/CircleArrowProcess"/>
    <dgm:cxn modelId="{93B09F38-24A3-493F-9A4A-DB03A0E2E58A}" srcId="{4E049C54-4B14-41B3-8404-73695ABD1D33}" destId="{87CE0C6A-B3CB-4E8D-95F3-9CD714E15603}" srcOrd="3" destOrd="0" parTransId="{E3CD2C8E-4D11-45B1-8E99-7026D9F52559}" sibTransId="{E2F32684-74D6-43F0-B75F-42E00F985280}"/>
    <dgm:cxn modelId="{F669A7BA-B430-42E6-A654-409AAB2D1602}" srcId="{4E049C54-4B14-41B3-8404-73695ABD1D33}" destId="{9231D467-617B-4872-8B68-0692A17972D4}" srcOrd="1" destOrd="0" parTransId="{023F020F-7C3D-4377-8B38-757768525929}" sibTransId="{CDF0A701-5618-48AC-85D7-F803791A4F28}"/>
    <dgm:cxn modelId="{9CB96EFC-F702-4A07-BB15-513CF3BF5366}" type="presOf" srcId="{87CE0C6A-B3CB-4E8D-95F3-9CD714E15603}" destId="{65904436-C414-4B5A-9DB5-380F0BB24AFB}" srcOrd="0" destOrd="3" presId="urn:microsoft.com/office/officeart/2009/layout/CircleArrowProcess"/>
    <dgm:cxn modelId="{B3B42ECE-E38F-4CD7-8F9F-89C3A55884BF}" type="presOf" srcId="{6C134C42-E84A-45D2-9E98-5B211B34B49B}" destId="{65904436-C414-4B5A-9DB5-380F0BB24AFB}" srcOrd="0" destOrd="2" presId="urn:microsoft.com/office/officeart/2009/layout/CircleArrowProcess"/>
    <dgm:cxn modelId="{6544399C-A03B-49F4-A7E8-346A72A19D56}" srcId="{83BBEE13-C578-42B0-876D-FF7FF4A3A875}" destId="{4E049C54-4B14-41B3-8404-73695ABD1D33}" srcOrd="0" destOrd="0" parTransId="{0A387AF3-B335-40D8-8EB8-6B4A9A5A0886}" sibTransId="{A27DC7EB-34BB-40BD-A649-0975BD4FFC30}"/>
    <dgm:cxn modelId="{4EDEBEF5-A55B-4F01-833F-50D1B3419AAB}" type="presOf" srcId="{9231D467-617B-4872-8B68-0692A17972D4}" destId="{65904436-C414-4B5A-9DB5-380F0BB24AFB}" srcOrd="0" destOrd="1" presId="urn:microsoft.com/office/officeart/2009/layout/CircleArrowProcess"/>
    <dgm:cxn modelId="{B616FABD-1416-4DC5-AEC9-AD8AD4C4705C}" type="presParOf" srcId="{BC003F33-EAA5-4451-BDAA-F7081805BCDE}" destId="{4383F446-DB75-4AFF-B0C4-4D62125E4C34}" srcOrd="0" destOrd="0" presId="urn:microsoft.com/office/officeart/2009/layout/CircleArrowProcess"/>
    <dgm:cxn modelId="{7A58CC0C-5219-48DA-834B-A216BABC405F}" type="presParOf" srcId="{4383F446-DB75-4AFF-B0C4-4D62125E4C34}" destId="{D9379CC5-F0C3-4B78-85DB-4CED96B4E325}" srcOrd="0" destOrd="0" presId="urn:microsoft.com/office/officeart/2009/layout/CircleArrowProcess"/>
    <dgm:cxn modelId="{031ACC23-7F6A-474D-B723-B1F2405A1899}" type="presParOf" srcId="{BC003F33-EAA5-4451-BDAA-F7081805BCDE}" destId="{65904436-C414-4B5A-9DB5-380F0BB24AFB}" srcOrd="1" destOrd="0" presId="urn:microsoft.com/office/officeart/2009/layout/CircleArrowProcess"/>
    <dgm:cxn modelId="{750902DD-F39E-4E8D-9174-BCABC32A8A49}" type="presParOf" srcId="{BC003F33-EAA5-4451-BDAA-F7081805BCDE}" destId="{3F2C4D3A-BCF5-4E6C-8931-FC5BE6CDEF21}" srcOrd="2" destOrd="0" presId="urn:microsoft.com/office/officeart/2009/layout/CircleArrow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C22814A-35C9-472A-8EF3-CF5E000232BB}"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GB"/>
        </a:p>
      </dgm:t>
    </dgm:pt>
    <dgm:pt modelId="{76C8390E-324C-4C66-897B-0AF5AC106466}">
      <dgm:prSet/>
      <dgm:spPr/>
      <dgm:t>
        <a:bodyPr/>
        <a:lstStyle/>
        <a:p>
          <a:r>
            <a:rPr lang="en-GB" dirty="0"/>
            <a:t>Attitude &amp; Behaviour</a:t>
          </a:r>
        </a:p>
      </dgm:t>
    </dgm:pt>
    <dgm:pt modelId="{BDE1B315-0FEE-46A7-859E-B749392B7780}" type="parTrans" cxnId="{D44E8CE0-2E82-4E90-A7E5-E7D2708CF745}">
      <dgm:prSet/>
      <dgm:spPr/>
      <dgm:t>
        <a:bodyPr/>
        <a:lstStyle/>
        <a:p>
          <a:endParaRPr lang="en-GB"/>
        </a:p>
      </dgm:t>
    </dgm:pt>
    <dgm:pt modelId="{B8F8F715-D5F2-4BED-B29F-FD9FFCCEC3ED}" type="sibTrans" cxnId="{D44E8CE0-2E82-4E90-A7E5-E7D2708CF745}">
      <dgm:prSet/>
      <dgm:spPr/>
      <dgm:t>
        <a:bodyPr/>
        <a:lstStyle/>
        <a:p>
          <a:endParaRPr lang="en-GB"/>
        </a:p>
      </dgm:t>
    </dgm:pt>
    <dgm:pt modelId="{8F7F12A8-5371-4DA0-8173-4A11DFAA6EBA}" type="asst">
      <dgm:prSet phldrT="[Text]"/>
      <dgm:spPr/>
      <dgm:t>
        <a:bodyPr/>
        <a:lstStyle/>
        <a:p>
          <a:r>
            <a:rPr lang="en-GB" dirty="0"/>
            <a:t>Beliefs</a:t>
          </a:r>
        </a:p>
      </dgm:t>
    </dgm:pt>
    <dgm:pt modelId="{03C171E2-4846-45B6-9248-4EF715A1CE86}" type="parTrans" cxnId="{36B6F87E-6923-4668-8BF5-EA0FCC72006D}">
      <dgm:prSet/>
      <dgm:spPr/>
      <dgm:t>
        <a:bodyPr/>
        <a:lstStyle/>
        <a:p>
          <a:endParaRPr lang="en-GB"/>
        </a:p>
      </dgm:t>
    </dgm:pt>
    <dgm:pt modelId="{E5FDD244-80EA-4BE5-BB25-11677C1D1C4A}" type="sibTrans" cxnId="{36B6F87E-6923-4668-8BF5-EA0FCC72006D}">
      <dgm:prSet/>
      <dgm:spPr/>
      <dgm:t>
        <a:bodyPr/>
        <a:lstStyle/>
        <a:p>
          <a:endParaRPr lang="en-GB"/>
        </a:p>
      </dgm:t>
    </dgm:pt>
    <dgm:pt modelId="{936863E4-2D83-4546-9D92-83121166C6A3}" type="asst">
      <dgm:prSet phldrT="[Text]"/>
      <dgm:spPr/>
      <dgm:t>
        <a:bodyPr/>
        <a:lstStyle/>
        <a:p>
          <a:r>
            <a:rPr lang="en-GB" dirty="0"/>
            <a:t>Prejudice</a:t>
          </a:r>
        </a:p>
      </dgm:t>
    </dgm:pt>
    <dgm:pt modelId="{79EF9BA1-0888-4D75-ACFE-A153280A24D2}" type="parTrans" cxnId="{1233CEE2-CD8F-4939-8BF0-CDF31093EF3A}">
      <dgm:prSet/>
      <dgm:spPr/>
      <dgm:t>
        <a:bodyPr/>
        <a:lstStyle/>
        <a:p>
          <a:endParaRPr lang="en-GB"/>
        </a:p>
      </dgm:t>
    </dgm:pt>
    <dgm:pt modelId="{CF01AE55-9720-49CC-B0C4-58A188613383}" type="sibTrans" cxnId="{1233CEE2-CD8F-4939-8BF0-CDF31093EF3A}">
      <dgm:prSet/>
      <dgm:spPr/>
      <dgm:t>
        <a:bodyPr/>
        <a:lstStyle/>
        <a:p>
          <a:endParaRPr lang="en-GB"/>
        </a:p>
      </dgm:t>
    </dgm:pt>
    <dgm:pt modelId="{8C707D82-17A5-404F-A0D6-5F83CABDC4AD}" type="asst">
      <dgm:prSet phldrT="[Text]"/>
      <dgm:spPr/>
      <dgm:t>
        <a:bodyPr/>
        <a:lstStyle/>
        <a:p>
          <a:r>
            <a:rPr lang="en-GB" dirty="0"/>
            <a:t>Values</a:t>
          </a:r>
        </a:p>
      </dgm:t>
    </dgm:pt>
    <dgm:pt modelId="{F26D2568-3506-4B38-BED7-CBFB8B5EED41}" type="parTrans" cxnId="{8A221079-1BCD-4A2E-A418-EB48B23333E3}">
      <dgm:prSet/>
      <dgm:spPr/>
      <dgm:t>
        <a:bodyPr/>
        <a:lstStyle/>
        <a:p>
          <a:endParaRPr lang="en-GB"/>
        </a:p>
      </dgm:t>
    </dgm:pt>
    <dgm:pt modelId="{A3A42FA8-C5F7-48AA-BFA4-2550EB089421}" type="sibTrans" cxnId="{8A221079-1BCD-4A2E-A418-EB48B23333E3}">
      <dgm:prSet/>
      <dgm:spPr/>
      <dgm:t>
        <a:bodyPr/>
        <a:lstStyle/>
        <a:p>
          <a:endParaRPr lang="en-GB"/>
        </a:p>
      </dgm:t>
    </dgm:pt>
    <dgm:pt modelId="{17EC478D-5CE2-4576-B46F-EC3835B5A2A3}" type="pres">
      <dgm:prSet presAssocID="{3C22814A-35C9-472A-8EF3-CF5E000232BB}" presName="hierChild1" presStyleCnt="0">
        <dgm:presLayoutVars>
          <dgm:orgChart val="1"/>
          <dgm:chPref val="1"/>
          <dgm:dir/>
          <dgm:animOne val="branch"/>
          <dgm:animLvl val="lvl"/>
          <dgm:resizeHandles/>
        </dgm:presLayoutVars>
      </dgm:prSet>
      <dgm:spPr/>
      <dgm:t>
        <a:bodyPr/>
        <a:lstStyle/>
        <a:p>
          <a:endParaRPr lang="en-US"/>
        </a:p>
      </dgm:t>
    </dgm:pt>
    <dgm:pt modelId="{D67F386B-11CE-4BB4-B6B5-CB7C6E176BE7}" type="pres">
      <dgm:prSet presAssocID="{76C8390E-324C-4C66-897B-0AF5AC106466}" presName="hierRoot1" presStyleCnt="0">
        <dgm:presLayoutVars>
          <dgm:hierBranch val="init"/>
        </dgm:presLayoutVars>
      </dgm:prSet>
      <dgm:spPr/>
    </dgm:pt>
    <dgm:pt modelId="{FA90060D-23AA-4472-BA45-7116F78AA2ED}" type="pres">
      <dgm:prSet presAssocID="{76C8390E-324C-4C66-897B-0AF5AC106466}" presName="rootComposite1" presStyleCnt="0"/>
      <dgm:spPr/>
    </dgm:pt>
    <dgm:pt modelId="{C58E18D2-0270-47E5-B99D-2379431D86A7}" type="pres">
      <dgm:prSet presAssocID="{76C8390E-324C-4C66-897B-0AF5AC106466}" presName="rootText1" presStyleLbl="node0" presStyleIdx="0" presStyleCnt="1">
        <dgm:presLayoutVars>
          <dgm:chPref val="3"/>
        </dgm:presLayoutVars>
      </dgm:prSet>
      <dgm:spPr/>
      <dgm:t>
        <a:bodyPr/>
        <a:lstStyle/>
        <a:p>
          <a:endParaRPr lang="en-US"/>
        </a:p>
      </dgm:t>
    </dgm:pt>
    <dgm:pt modelId="{DCD7EA5B-64C2-4B29-9B24-7B2EBD17DEFD}" type="pres">
      <dgm:prSet presAssocID="{76C8390E-324C-4C66-897B-0AF5AC106466}" presName="rootConnector1" presStyleLbl="node1" presStyleIdx="0" presStyleCnt="0"/>
      <dgm:spPr/>
      <dgm:t>
        <a:bodyPr/>
        <a:lstStyle/>
        <a:p>
          <a:endParaRPr lang="en-US"/>
        </a:p>
      </dgm:t>
    </dgm:pt>
    <dgm:pt modelId="{D0C8D8F1-71B1-40BE-AE2F-15A9017BF067}" type="pres">
      <dgm:prSet presAssocID="{76C8390E-324C-4C66-897B-0AF5AC106466}" presName="hierChild2" presStyleCnt="0"/>
      <dgm:spPr/>
    </dgm:pt>
    <dgm:pt modelId="{BB9EC070-7D8D-4104-88C4-0031E88FABAC}" type="pres">
      <dgm:prSet presAssocID="{76C8390E-324C-4C66-897B-0AF5AC106466}" presName="hierChild3" presStyleCnt="0"/>
      <dgm:spPr/>
    </dgm:pt>
    <dgm:pt modelId="{B70DAFB1-7153-4973-BF46-345C4B6895C0}" type="pres">
      <dgm:prSet presAssocID="{79EF9BA1-0888-4D75-ACFE-A153280A24D2}" presName="Name111" presStyleLbl="parChTrans1D2" presStyleIdx="0" presStyleCnt="1"/>
      <dgm:spPr/>
      <dgm:t>
        <a:bodyPr/>
        <a:lstStyle/>
        <a:p>
          <a:endParaRPr lang="en-US"/>
        </a:p>
      </dgm:t>
    </dgm:pt>
    <dgm:pt modelId="{D3FC246A-2A87-41EC-A761-2C0E2B8F4B2C}" type="pres">
      <dgm:prSet presAssocID="{936863E4-2D83-4546-9D92-83121166C6A3}" presName="hierRoot3" presStyleCnt="0">
        <dgm:presLayoutVars>
          <dgm:hierBranch val="init"/>
        </dgm:presLayoutVars>
      </dgm:prSet>
      <dgm:spPr/>
    </dgm:pt>
    <dgm:pt modelId="{BE473F78-77F8-4B8F-89A0-C6630922A7B7}" type="pres">
      <dgm:prSet presAssocID="{936863E4-2D83-4546-9D92-83121166C6A3}" presName="rootComposite3" presStyleCnt="0"/>
      <dgm:spPr/>
    </dgm:pt>
    <dgm:pt modelId="{01FB48DC-EE3D-47AE-838B-3244F11FEA35}" type="pres">
      <dgm:prSet presAssocID="{936863E4-2D83-4546-9D92-83121166C6A3}" presName="rootText3" presStyleLbl="asst1" presStyleIdx="0" presStyleCnt="3">
        <dgm:presLayoutVars>
          <dgm:chPref val="3"/>
        </dgm:presLayoutVars>
      </dgm:prSet>
      <dgm:spPr/>
      <dgm:t>
        <a:bodyPr/>
        <a:lstStyle/>
        <a:p>
          <a:endParaRPr lang="en-US"/>
        </a:p>
      </dgm:t>
    </dgm:pt>
    <dgm:pt modelId="{82CCC5F4-81BE-4861-BCF5-2BD79AA9E662}" type="pres">
      <dgm:prSet presAssocID="{936863E4-2D83-4546-9D92-83121166C6A3}" presName="rootConnector3" presStyleLbl="asst1" presStyleIdx="0" presStyleCnt="3"/>
      <dgm:spPr/>
      <dgm:t>
        <a:bodyPr/>
        <a:lstStyle/>
        <a:p>
          <a:endParaRPr lang="en-US"/>
        </a:p>
      </dgm:t>
    </dgm:pt>
    <dgm:pt modelId="{206FD2CD-187E-4D7F-ADA6-BBD4BAA6D898}" type="pres">
      <dgm:prSet presAssocID="{936863E4-2D83-4546-9D92-83121166C6A3}" presName="hierChild6" presStyleCnt="0"/>
      <dgm:spPr/>
    </dgm:pt>
    <dgm:pt modelId="{2B453557-FC38-4A10-8F54-192DE650166B}" type="pres">
      <dgm:prSet presAssocID="{936863E4-2D83-4546-9D92-83121166C6A3}" presName="hierChild7" presStyleCnt="0"/>
      <dgm:spPr/>
    </dgm:pt>
    <dgm:pt modelId="{1B965C41-F7D7-4F08-A76D-46B32CA67485}" type="pres">
      <dgm:prSet presAssocID="{03C171E2-4846-45B6-9248-4EF715A1CE86}" presName="Name111" presStyleLbl="parChTrans1D3" presStyleIdx="0" presStyleCnt="1"/>
      <dgm:spPr/>
      <dgm:t>
        <a:bodyPr/>
        <a:lstStyle/>
        <a:p>
          <a:endParaRPr lang="en-US"/>
        </a:p>
      </dgm:t>
    </dgm:pt>
    <dgm:pt modelId="{A66BD1FD-3C16-48E5-8442-D8D1EF42C958}" type="pres">
      <dgm:prSet presAssocID="{8F7F12A8-5371-4DA0-8173-4A11DFAA6EBA}" presName="hierRoot3" presStyleCnt="0">
        <dgm:presLayoutVars>
          <dgm:hierBranch val="init"/>
        </dgm:presLayoutVars>
      </dgm:prSet>
      <dgm:spPr/>
    </dgm:pt>
    <dgm:pt modelId="{BC21859F-71CE-46B8-992B-E12A5F644091}" type="pres">
      <dgm:prSet presAssocID="{8F7F12A8-5371-4DA0-8173-4A11DFAA6EBA}" presName="rootComposite3" presStyleCnt="0"/>
      <dgm:spPr/>
    </dgm:pt>
    <dgm:pt modelId="{CD827D91-80D8-46DE-9B5A-CA18E1DB4480}" type="pres">
      <dgm:prSet presAssocID="{8F7F12A8-5371-4DA0-8173-4A11DFAA6EBA}" presName="rootText3" presStyleLbl="asst1" presStyleIdx="1" presStyleCnt="3">
        <dgm:presLayoutVars>
          <dgm:chPref val="3"/>
        </dgm:presLayoutVars>
      </dgm:prSet>
      <dgm:spPr/>
      <dgm:t>
        <a:bodyPr/>
        <a:lstStyle/>
        <a:p>
          <a:endParaRPr lang="en-US"/>
        </a:p>
      </dgm:t>
    </dgm:pt>
    <dgm:pt modelId="{2C68DB8E-DB6D-4152-A1DD-E03704DCAB73}" type="pres">
      <dgm:prSet presAssocID="{8F7F12A8-5371-4DA0-8173-4A11DFAA6EBA}" presName="rootConnector3" presStyleLbl="asst1" presStyleIdx="1" presStyleCnt="3"/>
      <dgm:spPr/>
      <dgm:t>
        <a:bodyPr/>
        <a:lstStyle/>
        <a:p>
          <a:endParaRPr lang="en-US"/>
        </a:p>
      </dgm:t>
    </dgm:pt>
    <dgm:pt modelId="{810F776C-F53A-4469-972A-4DDF9FB0C5E3}" type="pres">
      <dgm:prSet presAssocID="{8F7F12A8-5371-4DA0-8173-4A11DFAA6EBA}" presName="hierChild6" presStyleCnt="0"/>
      <dgm:spPr/>
    </dgm:pt>
    <dgm:pt modelId="{AEB3C43D-91F6-46EE-8523-C9B4D60908F0}" type="pres">
      <dgm:prSet presAssocID="{8F7F12A8-5371-4DA0-8173-4A11DFAA6EBA}" presName="hierChild7" presStyleCnt="0"/>
      <dgm:spPr/>
    </dgm:pt>
    <dgm:pt modelId="{FCA991BF-90FA-4031-9071-3DA97CF2A658}" type="pres">
      <dgm:prSet presAssocID="{F26D2568-3506-4B38-BED7-CBFB8B5EED41}" presName="Name111" presStyleLbl="parChTrans1D4" presStyleIdx="0" presStyleCnt="1"/>
      <dgm:spPr/>
      <dgm:t>
        <a:bodyPr/>
        <a:lstStyle/>
        <a:p>
          <a:endParaRPr lang="en-US"/>
        </a:p>
      </dgm:t>
    </dgm:pt>
    <dgm:pt modelId="{05F6C726-0834-4684-944A-D6AE774951C1}" type="pres">
      <dgm:prSet presAssocID="{8C707D82-17A5-404F-A0D6-5F83CABDC4AD}" presName="hierRoot3" presStyleCnt="0">
        <dgm:presLayoutVars>
          <dgm:hierBranch val="init"/>
        </dgm:presLayoutVars>
      </dgm:prSet>
      <dgm:spPr/>
    </dgm:pt>
    <dgm:pt modelId="{76E4BBF9-5BD7-4AEF-BF1E-7A01DE636C96}" type="pres">
      <dgm:prSet presAssocID="{8C707D82-17A5-404F-A0D6-5F83CABDC4AD}" presName="rootComposite3" presStyleCnt="0"/>
      <dgm:spPr/>
    </dgm:pt>
    <dgm:pt modelId="{236CA91E-83E1-4726-9AA9-B95A406F2844}" type="pres">
      <dgm:prSet presAssocID="{8C707D82-17A5-404F-A0D6-5F83CABDC4AD}" presName="rootText3" presStyleLbl="asst1" presStyleIdx="2" presStyleCnt="3">
        <dgm:presLayoutVars>
          <dgm:chPref val="3"/>
        </dgm:presLayoutVars>
      </dgm:prSet>
      <dgm:spPr/>
      <dgm:t>
        <a:bodyPr/>
        <a:lstStyle/>
        <a:p>
          <a:endParaRPr lang="en-US"/>
        </a:p>
      </dgm:t>
    </dgm:pt>
    <dgm:pt modelId="{A050C3B0-CB89-4E06-BC89-CE30B8CFA3E9}" type="pres">
      <dgm:prSet presAssocID="{8C707D82-17A5-404F-A0D6-5F83CABDC4AD}" presName="rootConnector3" presStyleLbl="asst1" presStyleIdx="2" presStyleCnt="3"/>
      <dgm:spPr/>
      <dgm:t>
        <a:bodyPr/>
        <a:lstStyle/>
        <a:p>
          <a:endParaRPr lang="en-US"/>
        </a:p>
      </dgm:t>
    </dgm:pt>
    <dgm:pt modelId="{31D411C4-0B97-4922-98F9-3739D0725587}" type="pres">
      <dgm:prSet presAssocID="{8C707D82-17A5-404F-A0D6-5F83CABDC4AD}" presName="hierChild6" presStyleCnt="0"/>
      <dgm:spPr/>
    </dgm:pt>
    <dgm:pt modelId="{044FAFB2-4726-4183-97B7-AE7BC67A7EC3}" type="pres">
      <dgm:prSet presAssocID="{8C707D82-17A5-404F-A0D6-5F83CABDC4AD}" presName="hierChild7" presStyleCnt="0"/>
      <dgm:spPr/>
    </dgm:pt>
  </dgm:ptLst>
  <dgm:cxnLst>
    <dgm:cxn modelId="{5F612423-828D-4018-8BFB-78E8E35B75CD}" type="presOf" srcId="{8F7F12A8-5371-4DA0-8173-4A11DFAA6EBA}" destId="{CD827D91-80D8-46DE-9B5A-CA18E1DB4480}" srcOrd="0" destOrd="0" presId="urn:microsoft.com/office/officeart/2005/8/layout/orgChart1"/>
    <dgm:cxn modelId="{94186856-FE01-461E-9A80-57CEFC6DFF1D}" type="presOf" srcId="{3C22814A-35C9-472A-8EF3-CF5E000232BB}" destId="{17EC478D-5CE2-4576-B46F-EC3835B5A2A3}" srcOrd="0" destOrd="0" presId="urn:microsoft.com/office/officeart/2005/8/layout/orgChart1"/>
    <dgm:cxn modelId="{B061B910-F038-400A-A75D-BA0027A3DEAC}" type="presOf" srcId="{03C171E2-4846-45B6-9248-4EF715A1CE86}" destId="{1B965C41-F7D7-4F08-A76D-46B32CA67485}" srcOrd="0" destOrd="0" presId="urn:microsoft.com/office/officeart/2005/8/layout/orgChart1"/>
    <dgm:cxn modelId="{C62AC334-4D62-4DD1-AEC9-A8B675CED3EE}" type="presOf" srcId="{8C707D82-17A5-404F-A0D6-5F83CABDC4AD}" destId="{A050C3B0-CB89-4E06-BC89-CE30B8CFA3E9}" srcOrd="1" destOrd="0" presId="urn:microsoft.com/office/officeart/2005/8/layout/orgChart1"/>
    <dgm:cxn modelId="{D44E8CE0-2E82-4E90-A7E5-E7D2708CF745}" srcId="{3C22814A-35C9-472A-8EF3-CF5E000232BB}" destId="{76C8390E-324C-4C66-897B-0AF5AC106466}" srcOrd="0" destOrd="0" parTransId="{BDE1B315-0FEE-46A7-859E-B749392B7780}" sibTransId="{B8F8F715-D5F2-4BED-B29F-FD9FFCCEC3ED}"/>
    <dgm:cxn modelId="{8E250F80-81C9-4184-9FBC-87352BB7BC56}" type="presOf" srcId="{79EF9BA1-0888-4D75-ACFE-A153280A24D2}" destId="{B70DAFB1-7153-4973-BF46-345C4B6895C0}" srcOrd="0" destOrd="0" presId="urn:microsoft.com/office/officeart/2005/8/layout/orgChart1"/>
    <dgm:cxn modelId="{8A221079-1BCD-4A2E-A418-EB48B23333E3}" srcId="{8F7F12A8-5371-4DA0-8173-4A11DFAA6EBA}" destId="{8C707D82-17A5-404F-A0D6-5F83CABDC4AD}" srcOrd="0" destOrd="0" parTransId="{F26D2568-3506-4B38-BED7-CBFB8B5EED41}" sibTransId="{A3A42FA8-C5F7-48AA-BFA4-2550EB089421}"/>
    <dgm:cxn modelId="{46770CDB-1AD8-49E7-96C2-921B8DF9C0F9}" type="presOf" srcId="{936863E4-2D83-4546-9D92-83121166C6A3}" destId="{01FB48DC-EE3D-47AE-838B-3244F11FEA35}" srcOrd="0" destOrd="0" presId="urn:microsoft.com/office/officeart/2005/8/layout/orgChart1"/>
    <dgm:cxn modelId="{1EABB0A3-70BB-402F-AFF3-EE6E94F1E4E8}" type="presOf" srcId="{8F7F12A8-5371-4DA0-8173-4A11DFAA6EBA}" destId="{2C68DB8E-DB6D-4152-A1DD-E03704DCAB73}" srcOrd="1" destOrd="0" presId="urn:microsoft.com/office/officeart/2005/8/layout/orgChart1"/>
    <dgm:cxn modelId="{D37AF037-1177-4E04-BDE5-157FC9100D5A}" type="presOf" srcId="{76C8390E-324C-4C66-897B-0AF5AC106466}" destId="{DCD7EA5B-64C2-4B29-9B24-7B2EBD17DEFD}" srcOrd="1" destOrd="0" presId="urn:microsoft.com/office/officeart/2005/8/layout/orgChart1"/>
    <dgm:cxn modelId="{C22B3ECE-5711-4948-ADCC-22CDA85876C7}" type="presOf" srcId="{8C707D82-17A5-404F-A0D6-5F83CABDC4AD}" destId="{236CA91E-83E1-4726-9AA9-B95A406F2844}" srcOrd="0" destOrd="0" presId="urn:microsoft.com/office/officeart/2005/8/layout/orgChart1"/>
    <dgm:cxn modelId="{36B6F87E-6923-4668-8BF5-EA0FCC72006D}" srcId="{936863E4-2D83-4546-9D92-83121166C6A3}" destId="{8F7F12A8-5371-4DA0-8173-4A11DFAA6EBA}" srcOrd="0" destOrd="0" parTransId="{03C171E2-4846-45B6-9248-4EF715A1CE86}" sibTransId="{E5FDD244-80EA-4BE5-BB25-11677C1D1C4A}"/>
    <dgm:cxn modelId="{A127AABD-42E0-43DD-A21A-E5C2E45DEF5B}" type="presOf" srcId="{76C8390E-324C-4C66-897B-0AF5AC106466}" destId="{C58E18D2-0270-47E5-B99D-2379431D86A7}" srcOrd="0" destOrd="0" presId="urn:microsoft.com/office/officeart/2005/8/layout/orgChart1"/>
    <dgm:cxn modelId="{1233CEE2-CD8F-4939-8BF0-CDF31093EF3A}" srcId="{76C8390E-324C-4C66-897B-0AF5AC106466}" destId="{936863E4-2D83-4546-9D92-83121166C6A3}" srcOrd="0" destOrd="0" parTransId="{79EF9BA1-0888-4D75-ACFE-A153280A24D2}" sibTransId="{CF01AE55-9720-49CC-B0C4-58A188613383}"/>
    <dgm:cxn modelId="{34371677-B435-45A0-9CED-0E68CC4D3092}" type="presOf" srcId="{936863E4-2D83-4546-9D92-83121166C6A3}" destId="{82CCC5F4-81BE-4861-BCF5-2BD79AA9E662}" srcOrd="1" destOrd="0" presId="urn:microsoft.com/office/officeart/2005/8/layout/orgChart1"/>
    <dgm:cxn modelId="{7A6A93BF-EDE7-49DA-B383-3CAF19D96907}" type="presOf" srcId="{F26D2568-3506-4B38-BED7-CBFB8B5EED41}" destId="{FCA991BF-90FA-4031-9071-3DA97CF2A658}" srcOrd="0" destOrd="0" presId="urn:microsoft.com/office/officeart/2005/8/layout/orgChart1"/>
    <dgm:cxn modelId="{8D29A8E1-673E-458B-9FDD-251DB430A1EB}" type="presParOf" srcId="{17EC478D-5CE2-4576-B46F-EC3835B5A2A3}" destId="{D67F386B-11CE-4BB4-B6B5-CB7C6E176BE7}" srcOrd="0" destOrd="0" presId="urn:microsoft.com/office/officeart/2005/8/layout/orgChart1"/>
    <dgm:cxn modelId="{AD7F05D2-BA5E-4738-BF73-6F65698A366A}" type="presParOf" srcId="{D67F386B-11CE-4BB4-B6B5-CB7C6E176BE7}" destId="{FA90060D-23AA-4472-BA45-7116F78AA2ED}" srcOrd="0" destOrd="0" presId="urn:microsoft.com/office/officeart/2005/8/layout/orgChart1"/>
    <dgm:cxn modelId="{FBD96845-4F31-486D-9D02-CF71AD44DB1D}" type="presParOf" srcId="{FA90060D-23AA-4472-BA45-7116F78AA2ED}" destId="{C58E18D2-0270-47E5-B99D-2379431D86A7}" srcOrd="0" destOrd="0" presId="urn:microsoft.com/office/officeart/2005/8/layout/orgChart1"/>
    <dgm:cxn modelId="{9329AB60-087E-4EA8-9725-86F7C5135E29}" type="presParOf" srcId="{FA90060D-23AA-4472-BA45-7116F78AA2ED}" destId="{DCD7EA5B-64C2-4B29-9B24-7B2EBD17DEFD}" srcOrd="1" destOrd="0" presId="urn:microsoft.com/office/officeart/2005/8/layout/orgChart1"/>
    <dgm:cxn modelId="{4DEC279C-B797-466A-A43F-7B4549A938E2}" type="presParOf" srcId="{D67F386B-11CE-4BB4-B6B5-CB7C6E176BE7}" destId="{D0C8D8F1-71B1-40BE-AE2F-15A9017BF067}" srcOrd="1" destOrd="0" presId="urn:microsoft.com/office/officeart/2005/8/layout/orgChart1"/>
    <dgm:cxn modelId="{A7CE732A-D73F-4F12-A367-1A3ED8EA5301}" type="presParOf" srcId="{D67F386B-11CE-4BB4-B6B5-CB7C6E176BE7}" destId="{BB9EC070-7D8D-4104-88C4-0031E88FABAC}" srcOrd="2" destOrd="0" presId="urn:microsoft.com/office/officeart/2005/8/layout/orgChart1"/>
    <dgm:cxn modelId="{6505337D-936A-47F3-84CE-F73655398089}" type="presParOf" srcId="{BB9EC070-7D8D-4104-88C4-0031E88FABAC}" destId="{B70DAFB1-7153-4973-BF46-345C4B6895C0}" srcOrd="0" destOrd="0" presId="urn:microsoft.com/office/officeart/2005/8/layout/orgChart1"/>
    <dgm:cxn modelId="{F4C41E6E-5ADC-455D-AD33-AD0FD15476D9}" type="presParOf" srcId="{BB9EC070-7D8D-4104-88C4-0031E88FABAC}" destId="{D3FC246A-2A87-41EC-A761-2C0E2B8F4B2C}" srcOrd="1" destOrd="0" presId="urn:microsoft.com/office/officeart/2005/8/layout/orgChart1"/>
    <dgm:cxn modelId="{9A4358CC-5B70-4B5C-B7B8-06B663409FA3}" type="presParOf" srcId="{D3FC246A-2A87-41EC-A761-2C0E2B8F4B2C}" destId="{BE473F78-77F8-4B8F-89A0-C6630922A7B7}" srcOrd="0" destOrd="0" presId="urn:microsoft.com/office/officeart/2005/8/layout/orgChart1"/>
    <dgm:cxn modelId="{460FA730-2278-49FD-9945-193C17DA3D61}" type="presParOf" srcId="{BE473F78-77F8-4B8F-89A0-C6630922A7B7}" destId="{01FB48DC-EE3D-47AE-838B-3244F11FEA35}" srcOrd="0" destOrd="0" presId="urn:microsoft.com/office/officeart/2005/8/layout/orgChart1"/>
    <dgm:cxn modelId="{7B9B460D-5BFF-4776-ABC6-C96A4B9F74A2}" type="presParOf" srcId="{BE473F78-77F8-4B8F-89A0-C6630922A7B7}" destId="{82CCC5F4-81BE-4861-BCF5-2BD79AA9E662}" srcOrd="1" destOrd="0" presId="urn:microsoft.com/office/officeart/2005/8/layout/orgChart1"/>
    <dgm:cxn modelId="{97BE48BD-A4A8-4B41-BE30-A9E1E074F00A}" type="presParOf" srcId="{D3FC246A-2A87-41EC-A761-2C0E2B8F4B2C}" destId="{206FD2CD-187E-4D7F-ADA6-BBD4BAA6D898}" srcOrd="1" destOrd="0" presId="urn:microsoft.com/office/officeart/2005/8/layout/orgChart1"/>
    <dgm:cxn modelId="{5C73761A-E56D-4B21-B7A6-A143046EF075}" type="presParOf" srcId="{D3FC246A-2A87-41EC-A761-2C0E2B8F4B2C}" destId="{2B453557-FC38-4A10-8F54-192DE650166B}" srcOrd="2" destOrd="0" presId="urn:microsoft.com/office/officeart/2005/8/layout/orgChart1"/>
    <dgm:cxn modelId="{2E263F6B-285A-41B1-B968-7F5AA0B5EDDA}" type="presParOf" srcId="{2B453557-FC38-4A10-8F54-192DE650166B}" destId="{1B965C41-F7D7-4F08-A76D-46B32CA67485}" srcOrd="0" destOrd="0" presId="urn:microsoft.com/office/officeart/2005/8/layout/orgChart1"/>
    <dgm:cxn modelId="{4735BD86-D538-476F-9448-09E51876718D}" type="presParOf" srcId="{2B453557-FC38-4A10-8F54-192DE650166B}" destId="{A66BD1FD-3C16-48E5-8442-D8D1EF42C958}" srcOrd="1" destOrd="0" presId="urn:microsoft.com/office/officeart/2005/8/layout/orgChart1"/>
    <dgm:cxn modelId="{4A77CBEE-EBEE-4A07-90C8-D83A5B98BB36}" type="presParOf" srcId="{A66BD1FD-3C16-48E5-8442-D8D1EF42C958}" destId="{BC21859F-71CE-46B8-992B-E12A5F644091}" srcOrd="0" destOrd="0" presId="urn:microsoft.com/office/officeart/2005/8/layout/orgChart1"/>
    <dgm:cxn modelId="{A0C80886-BC11-41E8-BDA8-992338BA23E0}" type="presParOf" srcId="{BC21859F-71CE-46B8-992B-E12A5F644091}" destId="{CD827D91-80D8-46DE-9B5A-CA18E1DB4480}" srcOrd="0" destOrd="0" presId="urn:microsoft.com/office/officeart/2005/8/layout/orgChart1"/>
    <dgm:cxn modelId="{65804E4A-ADB8-4B26-99F0-FD377FD08D39}" type="presParOf" srcId="{BC21859F-71CE-46B8-992B-E12A5F644091}" destId="{2C68DB8E-DB6D-4152-A1DD-E03704DCAB73}" srcOrd="1" destOrd="0" presId="urn:microsoft.com/office/officeart/2005/8/layout/orgChart1"/>
    <dgm:cxn modelId="{D392AB91-DDC9-4FE5-9F1B-60FEB4C7CF5A}" type="presParOf" srcId="{A66BD1FD-3C16-48E5-8442-D8D1EF42C958}" destId="{810F776C-F53A-4469-972A-4DDF9FB0C5E3}" srcOrd="1" destOrd="0" presId="urn:microsoft.com/office/officeart/2005/8/layout/orgChart1"/>
    <dgm:cxn modelId="{F588E3B4-362C-49D9-84E4-47C7653F1D29}" type="presParOf" srcId="{A66BD1FD-3C16-48E5-8442-D8D1EF42C958}" destId="{AEB3C43D-91F6-46EE-8523-C9B4D60908F0}" srcOrd="2" destOrd="0" presId="urn:microsoft.com/office/officeart/2005/8/layout/orgChart1"/>
    <dgm:cxn modelId="{18D7F416-5FFC-4ED1-AD5C-D3A0288E99EF}" type="presParOf" srcId="{AEB3C43D-91F6-46EE-8523-C9B4D60908F0}" destId="{FCA991BF-90FA-4031-9071-3DA97CF2A658}" srcOrd="0" destOrd="0" presId="urn:microsoft.com/office/officeart/2005/8/layout/orgChart1"/>
    <dgm:cxn modelId="{08D8B992-D83A-42A9-BCFB-7C7879F63BB0}" type="presParOf" srcId="{AEB3C43D-91F6-46EE-8523-C9B4D60908F0}" destId="{05F6C726-0834-4684-944A-D6AE774951C1}" srcOrd="1" destOrd="0" presId="urn:microsoft.com/office/officeart/2005/8/layout/orgChart1"/>
    <dgm:cxn modelId="{8BD2689F-569E-48AD-8954-6559797E3656}" type="presParOf" srcId="{05F6C726-0834-4684-944A-D6AE774951C1}" destId="{76E4BBF9-5BD7-4AEF-BF1E-7A01DE636C96}" srcOrd="0" destOrd="0" presId="urn:microsoft.com/office/officeart/2005/8/layout/orgChart1"/>
    <dgm:cxn modelId="{989746AC-3988-47CC-92B1-2DEE108D41E0}" type="presParOf" srcId="{76E4BBF9-5BD7-4AEF-BF1E-7A01DE636C96}" destId="{236CA91E-83E1-4726-9AA9-B95A406F2844}" srcOrd="0" destOrd="0" presId="urn:microsoft.com/office/officeart/2005/8/layout/orgChart1"/>
    <dgm:cxn modelId="{BBC490A6-8F7A-4FBE-9024-1CACBD8807D0}" type="presParOf" srcId="{76E4BBF9-5BD7-4AEF-BF1E-7A01DE636C96}" destId="{A050C3B0-CB89-4E06-BC89-CE30B8CFA3E9}" srcOrd="1" destOrd="0" presId="urn:microsoft.com/office/officeart/2005/8/layout/orgChart1"/>
    <dgm:cxn modelId="{DD82C901-441A-493F-8EDC-13BD309DA7E0}" type="presParOf" srcId="{05F6C726-0834-4684-944A-D6AE774951C1}" destId="{31D411C4-0B97-4922-98F9-3739D0725587}" srcOrd="1" destOrd="0" presId="urn:microsoft.com/office/officeart/2005/8/layout/orgChart1"/>
    <dgm:cxn modelId="{5A55E1C6-70DC-4AEB-A98C-9A70ADE408B9}" type="presParOf" srcId="{05F6C726-0834-4684-944A-D6AE774951C1}" destId="{044FAFB2-4726-4183-97B7-AE7BC67A7EC3}"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7CE84D1B-F460-4537-9C83-889FC0D2C197}"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GB"/>
        </a:p>
      </dgm:t>
    </dgm:pt>
    <dgm:pt modelId="{3E485A53-28D1-4245-822D-BF578518E2D8}">
      <dgm:prSet phldrT="[Text]"/>
      <dgm:spPr/>
      <dgm:t>
        <a:bodyPr/>
        <a:lstStyle/>
        <a:p>
          <a:r>
            <a:rPr lang="en-GB" dirty="0"/>
            <a:t>Prejudiced Discriminator</a:t>
          </a:r>
        </a:p>
      </dgm:t>
    </dgm:pt>
    <dgm:pt modelId="{8E3D134B-F42F-41D4-9448-23460008A3FD}" type="parTrans" cxnId="{059292FA-228E-44B0-8904-5E8336B83B5A}">
      <dgm:prSet/>
      <dgm:spPr/>
      <dgm:t>
        <a:bodyPr/>
        <a:lstStyle/>
        <a:p>
          <a:endParaRPr lang="en-GB"/>
        </a:p>
      </dgm:t>
    </dgm:pt>
    <dgm:pt modelId="{703280A9-0C5B-4446-BD21-DE6A15B38529}" type="sibTrans" cxnId="{059292FA-228E-44B0-8904-5E8336B83B5A}">
      <dgm:prSet/>
      <dgm:spPr/>
      <dgm:t>
        <a:bodyPr/>
        <a:lstStyle/>
        <a:p>
          <a:endParaRPr lang="en-GB"/>
        </a:p>
      </dgm:t>
    </dgm:pt>
    <dgm:pt modelId="{FC64170D-C906-4DFA-B110-47E4DADACBC1}">
      <dgm:prSet phldrT="[Text]"/>
      <dgm:spPr/>
      <dgm:t>
        <a:bodyPr/>
        <a:lstStyle/>
        <a:p>
          <a:r>
            <a:rPr lang="en-GB" dirty="0"/>
            <a:t>Non-Prejudiced Discriminator</a:t>
          </a:r>
        </a:p>
      </dgm:t>
    </dgm:pt>
    <dgm:pt modelId="{309CB4C9-ABA0-4186-BA86-702A233995A6}" type="parTrans" cxnId="{3CDEF785-0C91-4FF6-99FB-F544088E9C0F}">
      <dgm:prSet/>
      <dgm:spPr/>
      <dgm:t>
        <a:bodyPr/>
        <a:lstStyle/>
        <a:p>
          <a:endParaRPr lang="en-GB"/>
        </a:p>
      </dgm:t>
    </dgm:pt>
    <dgm:pt modelId="{94806447-891C-4F91-A5AF-C2517F58BCC6}" type="sibTrans" cxnId="{3CDEF785-0C91-4FF6-99FB-F544088E9C0F}">
      <dgm:prSet/>
      <dgm:spPr/>
      <dgm:t>
        <a:bodyPr/>
        <a:lstStyle/>
        <a:p>
          <a:endParaRPr lang="en-GB"/>
        </a:p>
      </dgm:t>
    </dgm:pt>
    <dgm:pt modelId="{7A2E04FA-DFB4-4DA5-923A-26B754646E4C}">
      <dgm:prSet phldrT="[Text]"/>
      <dgm:spPr/>
      <dgm:t>
        <a:bodyPr/>
        <a:lstStyle/>
        <a:p>
          <a:r>
            <a:rPr lang="en-GB" dirty="0"/>
            <a:t>Prejudiced Non-Discriminator</a:t>
          </a:r>
        </a:p>
      </dgm:t>
    </dgm:pt>
    <dgm:pt modelId="{0D2B3066-7B12-4069-B50E-D942B6E5676A}" type="parTrans" cxnId="{3EE0538A-C785-423E-9BB9-E529A7A46DD8}">
      <dgm:prSet/>
      <dgm:spPr/>
      <dgm:t>
        <a:bodyPr/>
        <a:lstStyle/>
        <a:p>
          <a:endParaRPr lang="en-GB"/>
        </a:p>
      </dgm:t>
    </dgm:pt>
    <dgm:pt modelId="{E8EC93BE-3F4F-4DD6-8DFD-DB006D6E5488}" type="sibTrans" cxnId="{3EE0538A-C785-423E-9BB9-E529A7A46DD8}">
      <dgm:prSet/>
      <dgm:spPr/>
      <dgm:t>
        <a:bodyPr/>
        <a:lstStyle/>
        <a:p>
          <a:endParaRPr lang="en-GB"/>
        </a:p>
      </dgm:t>
    </dgm:pt>
    <dgm:pt modelId="{55746BDA-4F50-4E3F-8DCC-624A31C93121}">
      <dgm:prSet phldrT="[Text]"/>
      <dgm:spPr/>
      <dgm:t>
        <a:bodyPr/>
        <a:lstStyle/>
        <a:p>
          <a:r>
            <a:rPr lang="en-GB" dirty="0"/>
            <a:t>Non-Prejudiced Non-Discriminator</a:t>
          </a:r>
        </a:p>
      </dgm:t>
    </dgm:pt>
    <dgm:pt modelId="{7B513F25-7526-49A3-81DD-B29367BFD2CC}" type="parTrans" cxnId="{EA7404BD-2F0D-4122-8082-3C714EE24591}">
      <dgm:prSet/>
      <dgm:spPr/>
      <dgm:t>
        <a:bodyPr/>
        <a:lstStyle/>
        <a:p>
          <a:endParaRPr lang="en-GB"/>
        </a:p>
      </dgm:t>
    </dgm:pt>
    <dgm:pt modelId="{38302B4C-2C31-47C6-B7B9-21A3B286647A}" type="sibTrans" cxnId="{EA7404BD-2F0D-4122-8082-3C714EE24591}">
      <dgm:prSet/>
      <dgm:spPr/>
      <dgm:t>
        <a:bodyPr/>
        <a:lstStyle/>
        <a:p>
          <a:endParaRPr lang="en-GB"/>
        </a:p>
      </dgm:t>
    </dgm:pt>
    <dgm:pt modelId="{34A647FD-A64C-4A66-8078-EAA0401A0A87}" type="pres">
      <dgm:prSet presAssocID="{7CE84D1B-F460-4537-9C83-889FC0D2C197}" presName="diagram" presStyleCnt="0">
        <dgm:presLayoutVars>
          <dgm:dir/>
          <dgm:resizeHandles val="exact"/>
        </dgm:presLayoutVars>
      </dgm:prSet>
      <dgm:spPr/>
      <dgm:t>
        <a:bodyPr/>
        <a:lstStyle/>
        <a:p>
          <a:endParaRPr lang="en-US"/>
        </a:p>
      </dgm:t>
    </dgm:pt>
    <dgm:pt modelId="{0FE8A235-7383-4E5D-9184-48BFEB99C3B5}" type="pres">
      <dgm:prSet presAssocID="{3E485A53-28D1-4245-822D-BF578518E2D8}" presName="node" presStyleLbl="node1" presStyleIdx="0" presStyleCnt="4">
        <dgm:presLayoutVars>
          <dgm:bulletEnabled val="1"/>
        </dgm:presLayoutVars>
      </dgm:prSet>
      <dgm:spPr/>
      <dgm:t>
        <a:bodyPr/>
        <a:lstStyle/>
        <a:p>
          <a:endParaRPr lang="en-US"/>
        </a:p>
      </dgm:t>
    </dgm:pt>
    <dgm:pt modelId="{5020C39E-DA29-4544-B367-72231ADA341A}" type="pres">
      <dgm:prSet presAssocID="{703280A9-0C5B-4446-BD21-DE6A15B38529}" presName="sibTrans" presStyleCnt="0"/>
      <dgm:spPr/>
    </dgm:pt>
    <dgm:pt modelId="{037EDBC7-F269-4995-AF93-6FDFFA4C5DF4}" type="pres">
      <dgm:prSet presAssocID="{FC64170D-C906-4DFA-B110-47E4DADACBC1}" presName="node" presStyleLbl="node1" presStyleIdx="1" presStyleCnt="4">
        <dgm:presLayoutVars>
          <dgm:bulletEnabled val="1"/>
        </dgm:presLayoutVars>
      </dgm:prSet>
      <dgm:spPr/>
      <dgm:t>
        <a:bodyPr/>
        <a:lstStyle/>
        <a:p>
          <a:endParaRPr lang="en-US"/>
        </a:p>
      </dgm:t>
    </dgm:pt>
    <dgm:pt modelId="{79F754D9-A916-4482-894D-5D8BCAE3294B}" type="pres">
      <dgm:prSet presAssocID="{94806447-891C-4F91-A5AF-C2517F58BCC6}" presName="sibTrans" presStyleCnt="0"/>
      <dgm:spPr/>
    </dgm:pt>
    <dgm:pt modelId="{417561A4-3E1F-40D7-BD65-EAF2927FBFA4}" type="pres">
      <dgm:prSet presAssocID="{7A2E04FA-DFB4-4DA5-923A-26B754646E4C}" presName="node" presStyleLbl="node1" presStyleIdx="2" presStyleCnt="4">
        <dgm:presLayoutVars>
          <dgm:bulletEnabled val="1"/>
        </dgm:presLayoutVars>
      </dgm:prSet>
      <dgm:spPr/>
      <dgm:t>
        <a:bodyPr/>
        <a:lstStyle/>
        <a:p>
          <a:endParaRPr lang="en-US"/>
        </a:p>
      </dgm:t>
    </dgm:pt>
    <dgm:pt modelId="{28D91B49-6D0F-4904-9082-908A0F228B74}" type="pres">
      <dgm:prSet presAssocID="{E8EC93BE-3F4F-4DD6-8DFD-DB006D6E5488}" presName="sibTrans" presStyleCnt="0"/>
      <dgm:spPr/>
    </dgm:pt>
    <dgm:pt modelId="{807EAB7B-1E70-49E9-8001-983E3C85277D}" type="pres">
      <dgm:prSet presAssocID="{55746BDA-4F50-4E3F-8DCC-624A31C93121}" presName="node" presStyleLbl="node1" presStyleIdx="3" presStyleCnt="4">
        <dgm:presLayoutVars>
          <dgm:bulletEnabled val="1"/>
        </dgm:presLayoutVars>
      </dgm:prSet>
      <dgm:spPr/>
      <dgm:t>
        <a:bodyPr/>
        <a:lstStyle/>
        <a:p>
          <a:endParaRPr lang="en-US"/>
        </a:p>
      </dgm:t>
    </dgm:pt>
  </dgm:ptLst>
  <dgm:cxnLst>
    <dgm:cxn modelId="{51711874-A0DB-40AA-A3FA-90B6FB5C2AAF}" type="presOf" srcId="{7CE84D1B-F460-4537-9C83-889FC0D2C197}" destId="{34A647FD-A64C-4A66-8078-EAA0401A0A87}" srcOrd="0" destOrd="0" presId="urn:microsoft.com/office/officeart/2005/8/layout/default"/>
    <dgm:cxn modelId="{4CF5130C-1015-42B4-9A7F-BE3DBD7DACB2}" type="presOf" srcId="{55746BDA-4F50-4E3F-8DCC-624A31C93121}" destId="{807EAB7B-1E70-49E9-8001-983E3C85277D}" srcOrd="0" destOrd="0" presId="urn:microsoft.com/office/officeart/2005/8/layout/default"/>
    <dgm:cxn modelId="{3CDEF785-0C91-4FF6-99FB-F544088E9C0F}" srcId="{7CE84D1B-F460-4537-9C83-889FC0D2C197}" destId="{FC64170D-C906-4DFA-B110-47E4DADACBC1}" srcOrd="1" destOrd="0" parTransId="{309CB4C9-ABA0-4186-BA86-702A233995A6}" sibTransId="{94806447-891C-4F91-A5AF-C2517F58BCC6}"/>
    <dgm:cxn modelId="{831A193B-798B-48AF-AFF2-A0AF7D84FD66}" type="presOf" srcId="{3E485A53-28D1-4245-822D-BF578518E2D8}" destId="{0FE8A235-7383-4E5D-9184-48BFEB99C3B5}" srcOrd="0" destOrd="0" presId="urn:microsoft.com/office/officeart/2005/8/layout/default"/>
    <dgm:cxn modelId="{A2007557-E707-4BE8-BCA6-99335ED9F53F}" type="presOf" srcId="{FC64170D-C906-4DFA-B110-47E4DADACBC1}" destId="{037EDBC7-F269-4995-AF93-6FDFFA4C5DF4}" srcOrd="0" destOrd="0" presId="urn:microsoft.com/office/officeart/2005/8/layout/default"/>
    <dgm:cxn modelId="{EA7404BD-2F0D-4122-8082-3C714EE24591}" srcId="{7CE84D1B-F460-4537-9C83-889FC0D2C197}" destId="{55746BDA-4F50-4E3F-8DCC-624A31C93121}" srcOrd="3" destOrd="0" parTransId="{7B513F25-7526-49A3-81DD-B29367BFD2CC}" sibTransId="{38302B4C-2C31-47C6-B7B9-21A3B286647A}"/>
    <dgm:cxn modelId="{3EE0538A-C785-423E-9BB9-E529A7A46DD8}" srcId="{7CE84D1B-F460-4537-9C83-889FC0D2C197}" destId="{7A2E04FA-DFB4-4DA5-923A-26B754646E4C}" srcOrd="2" destOrd="0" parTransId="{0D2B3066-7B12-4069-B50E-D942B6E5676A}" sibTransId="{E8EC93BE-3F4F-4DD6-8DFD-DB006D6E5488}"/>
    <dgm:cxn modelId="{059292FA-228E-44B0-8904-5E8336B83B5A}" srcId="{7CE84D1B-F460-4537-9C83-889FC0D2C197}" destId="{3E485A53-28D1-4245-822D-BF578518E2D8}" srcOrd="0" destOrd="0" parTransId="{8E3D134B-F42F-41D4-9448-23460008A3FD}" sibTransId="{703280A9-0C5B-4446-BD21-DE6A15B38529}"/>
    <dgm:cxn modelId="{7E4B5128-C3B1-4E9B-9B53-20174A74AA09}" type="presOf" srcId="{7A2E04FA-DFB4-4DA5-923A-26B754646E4C}" destId="{417561A4-3E1F-40D7-BD65-EAF2927FBFA4}" srcOrd="0" destOrd="0" presId="urn:microsoft.com/office/officeart/2005/8/layout/default"/>
    <dgm:cxn modelId="{8EE77708-648D-4B91-BFE5-5C05C225DE37}" type="presParOf" srcId="{34A647FD-A64C-4A66-8078-EAA0401A0A87}" destId="{0FE8A235-7383-4E5D-9184-48BFEB99C3B5}" srcOrd="0" destOrd="0" presId="urn:microsoft.com/office/officeart/2005/8/layout/default"/>
    <dgm:cxn modelId="{5DC3322F-B369-4334-AEBD-41F4F5E18157}" type="presParOf" srcId="{34A647FD-A64C-4A66-8078-EAA0401A0A87}" destId="{5020C39E-DA29-4544-B367-72231ADA341A}" srcOrd="1" destOrd="0" presId="urn:microsoft.com/office/officeart/2005/8/layout/default"/>
    <dgm:cxn modelId="{26FA29C3-10E5-4DF0-B62C-E67E07B5952D}" type="presParOf" srcId="{34A647FD-A64C-4A66-8078-EAA0401A0A87}" destId="{037EDBC7-F269-4995-AF93-6FDFFA4C5DF4}" srcOrd="2" destOrd="0" presId="urn:microsoft.com/office/officeart/2005/8/layout/default"/>
    <dgm:cxn modelId="{C944D00A-CAB9-461A-9B76-721C1988C4A9}" type="presParOf" srcId="{34A647FD-A64C-4A66-8078-EAA0401A0A87}" destId="{79F754D9-A916-4482-894D-5D8BCAE3294B}" srcOrd="3" destOrd="0" presId="urn:microsoft.com/office/officeart/2005/8/layout/default"/>
    <dgm:cxn modelId="{437CBC84-0D8D-4C09-B0A2-9BB941B46E02}" type="presParOf" srcId="{34A647FD-A64C-4A66-8078-EAA0401A0A87}" destId="{417561A4-3E1F-40D7-BD65-EAF2927FBFA4}" srcOrd="4" destOrd="0" presId="urn:microsoft.com/office/officeart/2005/8/layout/default"/>
    <dgm:cxn modelId="{B70A9503-63A9-4A76-8BA7-65614EA36342}" type="presParOf" srcId="{34A647FD-A64C-4A66-8078-EAA0401A0A87}" destId="{28D91B49-6D0F-4904-9082-908A0F228B74}" srcOrd="5" destOrd="0" presId="urn:microsoft.com/office/officeart/2005/8/layout/default"/>
    <dgm:cxn modelId="{4982E96A-01D3-4897-8A98-76F7840C50D7}" type="presParOf" srcId="{34A647FD-A64C-4A66-8078-EAA0401A0A87}" destId="{807EAB7B-1E70-49E9-8001-983E3C85277D}" srcOrd="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38039023-ACB9-40F1-BA5D-AAECAEBDE94D}" type="doc">
      <dgm:prSet loTypeId="urn:microsoft.com/office/officeart/2018/2/layout/IconVerticalSolidList" loCatId="icon" qsTypeId="urn:microsoft.com/office/officeart/2005/8/quickstyle/simple1" qsCatId="simple" csTypeId="urn:microsoft.com/office/officeart/2018/5/colors/Iconchunking_neutralbg_accent0_3" csCatId="mainScheme" phldr="1"/>
      <dgm:spPr/>
      <dgm:t>
        <a:bodyPr/>
        <a:lstStyle/>
        <a:p>
          <a:endParaRPr lang="en-US"/>
        </a:p>
      </dgm:t>
    </dgm:pt>
    <dgm:pt modelId="{844F6909-C5E0-4B10-B95F-53335D6EA125}">
      <dgm:prSet/>
      <dgm:spPr/>
      <dgm:t>
        <a:bodyPr/>
        <a:lstStyle/>
        <a:p>
          <a:pPr>
            <a:lnSpc>
              <a:spcPct val="100000"/>
            </a:lnSpc>
          </a:pPr>
          <a:r>
            <a:rPr lang="en-GB"/>
            <a:t>Shift work – restricts social relations outside of the organisation- encourages enhanced solidarity and insularity (Cain, 1973). </a:t>
          </a:r>
          <a:endParaRPr lang="en-US"/>
        </a:p>
      </dgm:t>
    </dgm:pt>
    <dgm:pt modelId="{13E09272-2B04-4D84-9658-31F94BF03B64}" type="parTrans" cxnId="{C3304D47-04CB-4F51-904D-3133E833CCE4}">
      <dgm:prSet/>
      <dgm:spPr/>
      <dgm:t>
        <a:bodyPr/>
        <a:lstStyle/>
        <a:p>
          <a:endParaRPr lang="en-US"/>
        </a:p>
      </dgm:t>
    </dgm:pt>
    <dgm:pt modelId="{38508BB0-F3D5-4898-B0B4-063B87C7ED24}" type="sibTrans" cxnId="{C3304D47-04CB-4F51-904D-3133E833CCE4}">
      <dgm:prSet/>
      <dgm:spPr/>
      <dgm:t>
        <a:bodyPr/>
        <a:lstStyle/>
        <a:p>
          <a:endParaRPr lang="en-US"/>
        </a:p>
      </dgm:t>
    </dgm:pt>
    <dgm:pt modelId="{41608D40-19CB-4DDD-B373-DEAF94F642EA}">
      <dgm:prSet/>
      <dgm:spPr/>
      <dgm:t>
        <a:bodyPr/>
        <a:lstStyle/>
        <a:p>
          <a:pPr>
            <a:lnSpc>
              <a:spcPct val="100000"/>
            </a:lnSpc>
          </a:pPr>
          <a:r>
            <a:rPr lang="en-GB" dirty="0"/>
            <a:t>Probationer training – until recently, prolonged period of training away from the wider community</a:t>
          </a:r>
          <a:endParaRPr lang="en-US" dirty="0"/>
        </a:p>
      </dgm:t>
    </dgm:pt>
    <dgm:pt modelId="{F6A2AD8A-968E-4C4E-9260-8FDEA5A0D259}" type="parTrans" cxnId="{EC07FF86-0E58-41BC-B9BD-929C12087F5F}">
      <dgm:prSet/>
      <dgm:spPr/>
      <dgm:t>
        <a:bodyPr/>
        <a:lstStyle/>
        <a:p>
          <a:endParaRPr lang="en-US"/>
        </a:p>
      </dgm:t>
    </dgm:pt>
    <dgm:pt modelId="{9490F905-52D0-4F84-8E32-FAC7C3CDF26E}" type="sibTrans" cxnId="{EC07FF86-0E58-41BC-B9BD-929C12087F5F}">
      <dgm:prSet/>
      <dgm:spPr/>
      <dgm:t>
        <a:bodyPr/>
        <a:lstStyle/>
        <a:p>
          <a:endParaRPr lang="en-US"/>
        </a:p>
      </dgm:t>
    </dgm:pt>
    <dgm:pt modelId="{49529507-E277-48D1-A971-36261FC8D52D}">
      <dgm:prSet/>
      <dgm:spPr/>
      <dgm:t>
        <a:bodyPr/>
        <a:lstStyle/>
        <a:p>
          <a:pPr>
            <a:lnSpc>
              <a:spcPct val="100000"/>
            </a:lnSpc>
          </a:pPr>
          <a:r>
            <a:rPr lang="en-GB"/>
            <a:t>Uncertainty of the everyday – officers become loyal to their group</a:t>
          </a:r>
          <a:endParaRPr lang="en-US"/>
        </a:p>
      </dgm:t>
    </dgm:pt>
    <dgm:pt modelId="{ABEEFB8C-AE3C-4213-BA24-693D86F8DEB8}" type="parTrans" cxnId="{F17136D8-DB91-427C-B43F-971B23155BA4}">
      <dgm:prSet/>
      <dgm:spPr/>
      <dgm:t>
        <a:bodyPr/>
        <a:lstStyle/>
        <a:p>
          <a:endParaRPr lang="en-US"/>
        </a:p>
      </dgm:t>
    </dgm:pt>
    <dgm:pt modelId="{8774C0F7-0A80-4FE0-AB59-BEDC14EDB751}" type="sibTrans" cxnId="{F17136D8-DB91-427C-B43F-971B23155BA4}">
      <dgm:prSet/>
      <dgm:spPr/>
      <dgm:t>
        <a:bodyPr/>
        <a:lstStyle/>
        <a:p>
          <a:endParaRPr lang="en-US"/>
        </a:p>
      </dgm:t>
    </dgm:pt>
    <dgm:pt modelId="{0AF5A596-70D2-44ED-A5C5-33840AB286A2}">
      <dgm:prSet/>
      <dgm:spPr/>
      <dgm:t>
        <a:bodyPr/>
        <a:lstStyle/>
        <a:p>
          <a:pPr>
            <a:lnSpc>
              <a:spcPct val="100000"/>
            </a:lnSpc>
          </a:pPr>
          <a:r>
            <a:rPr lang="en-GB"/>
            <a:t>Pressures to be loyal creates an atmosphere that makes it difficult to challenge behaviour </a:t>
          </a:r>
          <a:endParaRPr lang="en-US"/>
        </a:p>
      </dgm:t>
    </dgm:pt>
    <dgm:pt modelId="{94E5B410-32B9-46F4-A313-81C0B11AD88E}" type="parTrans" cxnId="{F897DB0A-D7F9-4808-99AC-5656A3D14F9F}">
      <dgm:prSet/>
      <dgm:spPr/>
      <dgm:t>
        <a:bodyPr/>
        <a:lstStyle/>
        <a:p>
          <a:endParaRPr lang="en-US"/>
        </a:p>
      </dgm:t>
    </dgm:pt>
    <dgm:pt modelId="{600E63B9-F7C9-4612-8F01-456696723486}" type="sibTrans" cxnId="{F897DB0A-D7F9-4808-99AC-5656A3D14F9F}">
      <dgm:prSet/>
      <dgm:spPr/>
      <dgm:t>
        <a:bodyPr/>
        <a:lstStyle/>
        <a:p>
          <a:endParaRPr lang="en-US"/>
        </a:p>
      </dgm:t>
    </dgm:pt>
    <dgm:pt modelId="{A6041E70-AAD8-47FE-8732-F44430C509C2}">
      <dgm:prSet/>
      <dgm:spPr/>
      <dgm:t>
        <a:bodyPr/>
        <a:lstStyle/>
        <a:p>
          <a:pPr>
            <a:lnSpc>
              <a:spcPct val="100000"/>
            </a:lnSpc>
          </a:pPr>
          <a:r>
            <a:rPr lang="en-GB" dirty="0"/>
            <a:t>Nature of the job- fosters suspicion and cynicism, reinforcing stereotypes</a:t>
          </a:r>
          <a:endParaRPr lang="en-US" dirty="0"/>
        </a:p>
      </dgm:t>
    </dgm:pt>
    <dgm:pt modelId="{C1BF2E6C-CCAE-442C-8A56-089C51BFEEF9}" type="parTrans" cxnId="{2129654B-A1E8-47BD-9B73-F6596CCA9D17}">
      <dgm:prSet/>
      <dgm:spPr/>
      <dgm:t>
        <a:bodyPr/>
        <a:lstStyle/>
        <a:p>
          <a:endParaRPr lang="en-US"/>
        </a:p>
      </dgm:t>
    </dgm:pt>
    <dgm:pt modelId="{AB8DC759-C879-4440-A4A8-345F1AC8E10A}" type="sibTrans" cxnId="{2129654B-A1E8-47BD-9B73-F6596CCA9D17}">
      <dgm:prSet/>
      <dgm:spPr/>
      <dgm:t>
        <a:bodyPr/>
        <a:lstStyle/>
        <a:p>
          <a:endParaRPr lang="en-US"/>
        </a:p>
      </dgm:t>
    </dgm:pt>
    <dgm:pt modelId="{98BED0EB-7A5B-4530-99E0-3FE005871888}" type="pres">
      <dgm:prSet presAssocID="{38039023-ACB9-40F1-BA5D-AAECAEBDE94D}" presName="root" presStyleCnt="0">
        <dgm:presLayoutVars>
          <dgm:dir/>
          <dgm:resizeHandles val="exact"/>
        </dgm:presLayoutVars>
      </dgm:prSet>
      <dgm:spPr/>
      <dgm:t>
        <a:bodyPr/>
        <a:lstStyle/>
        <a:p>
          <a:endParaRPr lang="en-US"/>
        </a:p>
      </dgm:t>
    </dgm:pt>
    <dgm:pt modelId="{8B6EDA60-26D1-4687-87C0-7C23855C3F28}" type="pres">
      <dgm:prSet presAssocID="{844F6909-C5E0-4B10-B95F-53335D6EA125}" presName="compNode" presStyleCnt="0"/>
      <dgm:spPr/>
    </dgm:pt>
    <dgm:pt modelId="{13513BD9-8BB2-42C4-BEE8-5C6A73630BAF}" type="pres">
      <dgm:prSet presAssocID="{844F6909-C5E0-4B10-B95F-53335D6EA125}" presName="bgRect" presStyleLbl="bgShp" presStyleIdx="0" presStyleCnt="5"/>
      <dgm:spPr/>
    </dgm:pt>
    <dgm:pt modelId="{C9B34D7F-6DE1-48BE-9421-670A6174C895}" type="pres">
      <dgm:prSet presAssocID="{844F6909-C5E0-4B10-B95F-53335D6EA125}" presName="iconRect" presStyleLbl="node1" presStyleIdx="0" presStyleCnt="5"/>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dgm:spPr>
      <dgm:t>
        <a:bodyPr/>
        <a:lstStyle/>
        <a:p>
          <a:endParaRPr lang="en-US"/>
        </a:p>
      </dgm:t>
      <dgm:extLst>
        <a:ext uri="{E40237B7-FDA0-4F09-8148-C483321AD2D9}">
          <dgm14:cNvPr xmlns:dgm14="http://schemas.microsoft.com/office/drawing/2010/diagram" id="0" name="" descr="Group"/>
        </a:ext>
      </dgm:extLst>
    </dgm:pt>
    <dgm:pt modelId="{F7818E5A-70F8-4125-84EB-38C068272033}" type="pres">
      <dgm:prSet presAssocID="{844F6909-C5E0-4B10-B95F-53335D6EA125}" presName="spaceRect" presStyleCnt="0"/>
      <dgm:spPr/>
    </dgm:pt>
    <dgm:pt modelId="{83609FD5-E852-4923-A3D1-704879A28D3E}" type="pres">
      <dgm:prSet presAssocID="{844F6909-C5E0-4B10-B95F-53335D6EA125}" presName="parTx" presStyleLbl="revTx" presStyleIdx="0" presStyleCnt="5">
        <dgm:presLayoutVars>
          <dgm:chMax val="0"/>
          <dgm:chPref val="0"/>
        </dgm:presLayoutVars>
      </dgm:prSet>
      <dgm:spPr/>
      <dgm:t>
        <a:bodyPr/>
        <a:lstStyle/>
        <a:p>
          <a:endParaRPr lang="en-US"/>
        </a:p>
      </dgm:t>
    </dgm:pt>
    <dgm:pt modelId="{86DFC0B0-13EE-4903-9044-BF88DA583593}" type="pres">
      <dgm:prSet presAssocID="{38508BB0-F3D5-4898-B0B4-063B87C7ED24}" presName="sibTrans" presStyleCnt="0"/>
      <dgm:spPr/>
    </dgm:pt>
    <dgm:pt modelId="{13448657-2C8D-4D7B-9EE0-6DD8074B2872}" type="pres">
      <dgm:prSet presAssocID="{41608D40-19CB-4DDD-B373-DEAF94F642EA}" presName="compNode" presStyleCnt="0"/>
      <dgm:spPr/>
    </dgm:pt>
    <dgm:pt modelId="{5A35599D-93E6-4A5B-AFFD-6F4FAB71ECE7}" type="pres">
      <dgm:prSet presAssocID="{41608D40-19CB-4DDD-B373-DEAF94F642EA}" presName="bgRect" presStyleLbl="bgShp" presStyleIdx="1" presStyleCnt="5"/>
      <dgm:spPr/>
    </dgm:pt>
    <dgm:pt modelId="{A8C15896-1DD5-432C-BBAE-DB8142CAA81E}" type="pres">
      <dgm:prSet presAssocID="{41608D40-19CB-4DDD-B373-DEAF94F642EA}" presName="iconRect" presStyleLbl="node1" presStyleIdx="1" presStyleCnt="5"/>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dgm:spPr>
      <dgm:t>
        <a:bodyPr/>
        <a:lstStyle/>
        <a:p>
          <a:endParaRPr lang="en-US"/>
        </a:p>
      </dgm:t>
      <dgm:extLst>
        <a:ext uri="{E40237B7-FDA0-4F09-8148-C483321AD2D9}">
          <dgm14:cNvPr xmlns:dgm14="http://schemas.microsoft.com/office/drawing/2010/diagram" id="0" name="" descr="Checkmark"/>
        </a:ext>
      </dgm:extLst>
    </dgm:pt>
    <dgm:pt modelId="{A8A253C8-142D-4474-9DD3-EE9360291647}" type="pres">
      <dgm:prSet presAssocID="{41608D40-19CB-4DDD-B373-DEAF94F642EA}" presName="spaceRect" presStyleCnt="0"/>
      <dgm:spPr/>
    </dgm:pt>
    <dgm:pt modelId="{FE10F9D0-DB69-486D-A198-60E629D88E1E}" type="pres">
      <dgm:prSet presAssocID="{41608D40-19CB-4DDD-B373-DEAF94F642EA}" presName="parTx" presStyleLbl="revTx" presStyleIdx="1" presStyleCnt="5">
        <dgm:presLayoutVars>
          <dgm:chMax val="0"/>
          <dgm:chPref val="0"/>
        </dgm:presLayoutVars>
      </dgm:prSet>
      <dgm:spPr/>
      <dgm:t>
        <a:bodyPr/>
        <a:lstStyle/>
        <a:p>
          <a:endParaRPr lang="en-US"/>
        </a:p>
      </dgm:t>
    </dgm:pt>
    <dgm:pt modelId="{06D94F01-E3A9-4ED3-804F-535CB291CC5D}" type="pres">
      <dgm:prSet presAssocID="{9490F905-52D0-4F84-8E32-FAC7C3CDF26E}" presName="sibTrans" presStyleCnt="0"/>
      <dgm:spPr/>
    </dgm:pt>
    <dgm:pt modelId="{AD9C4EAF-3FE5-456A-9CB3-B925B4156744}" type="pres">
      <dgm:prSet presAssocID="{49529507-E277-48D1-A971-36261FC8D52D}" presName="compNode" presStyleCnt="0"/>
      <dgm:spPr/>
    </dgm:pt>
    <dgm:pt modelId="{6E30F058-F4CB-40C6-AC1D-68F0B8EB278D}" type="pres">
      <dgm:prSet presAssocID="{49529507-E277-48D1-A971-36261FC8D52D}" presName="bgRect" presStyleLbl="bgShp" presStyleIdx="2" presStyleCnt="5"/>
      <dgm:spPr/>
    </dgm:pt>
    <dgm:pt modelId="{3DCD5F59-7B43-4F5E-9707-73C9B5126EDE}" type="pres">
      <dgm:prSet presAssocID="{49529507-E277-48D1-A971-36261FC8D52D}" presName="iconRect" presStyleLbl="node1" presStyleIdx="2" presStyleCnt="5"/>
      <dgm:spPr>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a:noFill/>
        </a:ln>
      </dgm:spPr>
      <dgm:t>
        <a:bodyPr/>
        <a:lstStyle/>
        <a:p>
          <a:endParaRPr lang="en-US"/>
        </a:p>
      </dgm:t>
      <dgm:extLst>
        <a:ext uri="{E40237B7-FDA0-4F09-8148-C483321AD2D9}">
          <dgm14:cNvPr xmlns:dgm14="http://schemas.microsoft.com/office/drawing/2010/diagram" id="0" name="" descr="Group of People"/>
        </a:ext>
      </dgm:extLst>
    </dgm:pt>
    <dgm:pt modelId="{79A24194-D2CF-4945-AEE6-79B84E7EF007}" type="pres">
      <dgm:prSet presAssocID="{49529507-E277-48D1-A971-36261FC8D52D}" presName="spaceRect" presStyleCnt="0"/>
      <dgm:spPr/>
    </dgm:pt>
    <dgm:pt modelId="{2FA5C3C8-B985-4ED1-BE53-7A7ACAADD937}" type="pres">
      <dgm:prSet presAssocID="{49529507-E277-48D1-A971-36261FC8D52D}" presName="parTx" presStyleLbl="revTx" presStyleIdx="2" presStyleCnt="5">
        <dgm:presLayoutVars>
          <dgm:chMax val="0"/>
          <dgm:chPref val="0"/>
        </dgm:presLayoutVars>
      </dgm:prSet>
      <dgm:spPr/>
      <dgm:t>
        <a:bodyPr/>
        <a:lstStyle/>
        <a:p>
          <a:endParaRPr lang="en-US"/>
        </a:p>
      </dgm:t>
    </dgm:pt>
    <dgm:pt modelId="{4AE039D7-2E92-435F-B26D-953A77CCBB2A}" type="pres">
      <dgm:prSet presAssocID="{8774C0F7-0A80-4FE0-AB59-BEDC14EDB751}" presName="sibTrans" presStyleCnt="0"/>
      <dgm:spPr/>
    </dgm:pt>
    <dgm:pt modelId="{A92EF8B3-25E3-46DD-AAED-CDB35FBDDCE3}" type="pres">
      <dgm:prSet presAssocID="{0AF5A596-70D2-44ED-A5C5-33840AB286A2}" presName="compNode" presStyleCnt="0"/>
      <dgm:spPr/>
    </dgm:pt>
    <dgm:pt modelId="{673A3EC2-0165-4D21-B0AD-A118DF9C6BFB}" type="pres">
      <dgm:prSet presAssocID="{0AF5A596-70D2-44ED-A5C5-33840AB286A2}" presName="bgRect" presStyleLbl="bgShp" presStyleIdx="3" presStyleCnt="5"/>
      <dgm:spPr/>
    </dgm:pt>
    <dgm:pt modelId="{7A0C52DF-C943-4D91-9755-3618FA15302C}" type="pres">
      <dgm:prSet presAssocID="{0AF5A596-70D2-44ED-A5C5-33840AB286A2}" presName="iconRect" presStyleLbl="node1" presStyleIdx="3" presStyleCnt="5"/>
      <dgm:spPr>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a:ln>
          <a:noFill/>
        </a:ln>
      </dgm:spPr>
      <dgm:t>
        <a:bodyPr/>
        <a:lstStyle/>
        <a:p>
          <a:endParaRPr lang="en-US"/>
        </a:p>
      </dgm:t>
      <dgm:extLst>
        <a:ext uri="{E40237B7-FDA0-4F09-8148-C483321AD2D9}">
          <dgm14:cNvPr xmlns:dgm14="http://schemas.microsoft.com/office/drawing/2010/diagram" id="0" name="" descr="Head with Gears"/>
        </a:ext>
      </dgm:extLst>
    </dgm:pt>
    <dgm:pt modelId="{F6F61EE9-4B8B-4ADB-9508-ECA933DA7780}" type="pres">
      <dgm:prSet presAssocID="{0AF5A596-70D2-44ED-A5C5-33840AB286A2}" presName="spaceRect" presStyleCnt="0"/>
      <dgm:spPr/>
    </dgm:pt>
    <dgm:pt modelId="{4BED7F95-FB28-4E9F-ACF3-5BF1FABB06F6}" type="pres">
      <dgm:prSet presAssocID="{0AF5A596-70D2-44ED-A5C5-33840AB286A2}" presName="parTx" presStyleLbl="revTx" presStyleIdx="3" presStyleCnt="5">
        <dgm:presLayoutVars>
          <dgm:chMax val="0"/>
          <dgm:chPref val="0"/>
        </dgm:presLayoutVars>
      </dgm:prSet>
      <dgm:spPr/>
      <dgm:t>
        <a:bodyPr/>
        <a:lstStyle/>
        <a:p>
          <a:endParaRPr lang="en-US"/>
        </a:p>
      </dgm:t>
    </dgm:pt>
    <dgm:pt modelId="{C894FEF9-DF94-4A4D-BC44-9969E8AB8062}" type="pres">
      <dgm:prSet presAssocID="{600E63B9-F7C9-4612-8F01-456696723486}" presName="sibTrans" presStyleCnt="0"/>
      <dgm:spPr/>
    </dgm:pt>
    <dgm:pt modelId="{7510D4AD-55EB-4449-9854-49795D10AE31}" type="pres">
      <dgm:prSet presAssocID="{A6041E70-AAD8-47FE-8732-F44430C509C2}" presName="compNode" presStyleCnt="0"/>
      <dgm:spPr/>
    </dgm:pt>
    <dgm:pt modelId="{8966941D-55FD-41F3-BA8A-C4F2E9971011}" type="pres">
      <dgm:prSet presAssocID="{A6041E70-AAD8-47FE-8732-F44430C509C2}" presName="bgRect" presStyleLbl="bgShp" presStyleIdx="4" presStyleCnt="5"/>
      <dgm:spPr/>
    </dgm:pt>
    <dgm:pt modelId="{144737BD-5D15-4150-B57F-31CC98F986F5}" type="pres">
      <dgm:prSet presAssocID="{A6041E70-AAD8-47FE-8732-F44430C509C2}" presName="iconRect" presStyleLbl="node1" presStyleIdx="4" presStyleCnt="5"/>
      <dgm:spPr>
        <a:blipFill>
          <a:blip xmlns:r="http://schemas.openxmlformats.org/officeDocument/2006/relationships" r:embed="rId9" cstate="print">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a:blipFill>
        <a:ln>
          <a:noFill/>
        </a:ln>
      </dgm:spPr>
      <dgm:t>
        <a:bodyPr/>
        <a:lstStyle/>
        <a:p>
          <a:endParaRPr lang="en-US"/>
        </a:p>
      </dgm:t>
      <dgm:extLst>
        <a:ext uri="{E40237B7-FDA0-4F09-8148-C483321AD2D9}">
          <dgm14:cNvPr xmlns:dgm14="http://schemas.microsoft.com/office/drawing/2010/diagram" id="0" name="" descr="Team"/>
        </a:ext>
      </dgm:extLst>
    </dgm:pt>
    <dgm:pt modelId="{E2A3A694-2193-4B12-B8B3-B78451DF9681}" type="pres">
      <dgm:prSet presAssocID="{A6041E70-AAD8-47FE-8732-F44430C509C2}" presName="spaceRect" presStyleCnt="0"/>
      <dgm:spPr/>
    </dgm:pt>
    <dgm:pt modelId="{59BE877D-AC09-4EC2-BFFE-92C15CB701DC}" type="pres">
      <dgm:prSet presAssocID="{A6041E70-AAD8-47FE-8732-F44430C509C2}" presName="parTx" presStyleLbl="revTx" presStyleIdx="4" presStyleCnt="5">
        <dgm:presLayoutVars>
          <dgm:chMax val="0"/>
          <dgm:chPref val="0"/>
        </dgm:presLayoutVars>
      </dgm:prSet>
      <dgm:spPr/>
      <dgm:t>
        <a:bodyPr/>
        <a:lstStyle/>
        <a:p>
          <a:endParaRPr lang="en-US"/>
        </a:p>
      </dgm:t>
    </dgm:pt>
  </dgm:ptLst>
  <dgm:cxnLst>
    <dgm:cxn modelId="{EC07FF86-0E58-41BC-B9BD-929C12087F5F}" srcId="{38039023-ACB9-40F1-BA5D-AAECAEBDE94D}" destId="{41608D40-19CB-4DDD-B373-DEAF94F642EA}" srcOrd="1" destOrd="0" parTransId="{F6A2AD8A-968E-4C4E-9260-8FDEA5A0D259}" sibTransId="{9490F905-52D0-4F84-8E32-FAC7C3CDF26E}"/>
    <dgm:cxn modelId="{C3304D47-04CB-4F51-904D-3133E833CCE4}" srcId="{38039023-ACB9-40F1-BA5D-AAECAEBDE94D}" destId="{844F6909-C5E0-4B10-B95F-53335D6EA125}" srcOrd="0" destOrd="0" parTransId="{13E09272-2B04-4D84-9658-31F94BF03B64}" sibTransId="{38508BB0-F3D5-4898-B0B4-063B87C7ED24}"/>
    <dgm:cxn modelId="{4214E212-7317-4867-8C94-858CB88675B8}" type="presOf" srcId="{49529507-E277-48D1-A971-36261FC8D52D}" destId="{2FA5C3C8-B985-4ED1-BE53-7A7ACAADD937}" srcOrd="0" destOrd="0" presId="urn:microsoft.com/office/officeart/2018/2/layout/IconVerticalSolidList"/>
    <dgm:cxn modelId="{F17136D8-DB91-427C-B43F-971B23155BA4}" srcId="{38039023-ACB9-40F1-BA5D-AAECAEBDE94D}" destId="{49529507-E277-48D1-A971-36261FC8D52D}" srcOrd="2" destOrd="0" parTransId="{ABEEFB8C-AE3C-4213-BA24-693D86F8DEB8}" sibTransId="{8774C0F7-0A80-4FE0-AB59-BEDC14EDB751}"/>
    <dgm:cxn modelId="{C620E3D5-0057-479C-8155-4112AAC37331}" type="presOf" srcId="{A6041E70-AAD8-47FE-8732-F44430C509C2}" destId="{59BE877D-AC09-4EC2-BFFE-92C15CB701DC}" srcOrd="0" destOrd="0" presId="urn:microsoft.com/office/officeart/2018/2/layout/IconVerticalSolidList"/>
    <dgm:cxn modelId="{7121EC49-88CE-472A-AFF9-9FDF864A2F40}" type="presOf" srcId="{41608D40-19CB-4DDD-B373-DEAF94F642EA}" destId="{FE10F9D0-DB69-486D-A198-60E629D88E1E}" srcOrd="0" destOrd="0" presId="urn:microsoft.com/office/officeart/2018/2/layout/IconVerticalSolidList"/>
    <dgm:cxn modelId="{29A127DC-0BF7-4CF3-8785-DF369455EA7F}" type="presOf" srcId="{38039023-ACB9-40F1-BA5D-AAECAEBDE94D}" destId="{98BED0EB-7A5B-4530-99E0-3FE005871888}" srcOrd="0" destOrd="0" presId="urn:microsoft.com/office/officeart/2018/2/layout/IconVerticalSolidList"/>
    <dgm:cxn modelId="{24E1F328-98FC-4C78-9AD3-5DA24AA0F611}" type="presOf" srcId="{844F6909-C5E0-4B10-B95F-53335D6EA125}" destId="{83609FD5-E852-4923-A3D1-704879A28D3E}" srcOrd="0" destOrd="0" presId="urn:microsoft.com/office/officeart/2018/2/layout/IconVerticalSolidList"/>
    <dgm:cxn modelId="{2129654B-A1E8-47BD-9B73-F6596CCA9D17}" srcId="{38039023-ACB9-40F1-BA5D-AAECAEBDE94D}" destId="{A6041E70-AAD8-47FE-8732-F44430C509C2}" srcOrd="4" destOrd="0" parTransId="{C1BF2E6C-CCAE-442C-8A56-089C51BFEEF9}" sibTransId="{AB8DC759-C879-4440-A4A8-345F1AC8E10A}"/>
    <dgm:cxn modelId="{F897DB0A-D7F9-4808-99AC-5656A3D14F9F}" srcId="{38039023-ACB9-40F1-BA5D-AAECAEBDE94D}" destId="{0AF5A596-70D2-44ED-A5C5-33840AB286A2}" srcOrd="3" destOrd="0" parTransId="{94E5B410-32B9-46F4-A313-81C0B11AD88E}" sibTransId="{600E63B9-F7C9-4612-8F01-456696723486}"/>
    <dgm:cxn modelId="{DB4AEB04-06BD-4D61-8429-939E0D76C125}" type="presOf" srcId="{0AF5A596-70D2-44ED-A5C5-33840AB286A2}" destId="{4BED7F95-FB28-4E9F-ACF3-5BF1FABB06F6}" srcOrd="0" destOrd="0" presId="urn:microsoft.com/office/officeart/2018/2/layout/IconVerticalSolidList"/>
    <dgm:cxn modelId="{07525428-D2F2-4B7B-A81C-DD6950C92A8A}" type="presParOf" srcId="{98BED0EB-7A5B-4530-99E0-3FE005871888}" destId="{8B6EDA60-26D1-4687-87C0-7C23855C3F28}" srcOrd="0" destOrd="0" presId="urn:microsoft.com/office/officeart/2018/2/layout/IconVerticalSolidList"/>
    <dgm:cxn modelId="{573490C6-670C-4753-8D2D-070E9FE8F4E6}" type="presParOf" srcId="{8B6EDA60-26D1-4687-87C0-7C23855C3F28}" destId="{13513BD9-8BB2-42C4-BEE8-5C6A73630BAF}" srcOrd="0" destOrd="0" presId="urn:microsoft.com/office/officeart/2018/2/layout/IconVerticalSolidList"/>
    <dgm:cxn modelId="{5F9BF271-739A-48BF-BE43-ED60DF3FC137}" type="presParOf" srcId="{8B6EDA60-26D1-4687-87C0-7C23855C3F28}" destId="{C9B34D7F-6DE1-48BE-9421-670A6174C895}" srcOrd="1" destOrd="0" presId="urn:microsoft.com/office/officeart/2018/2/layout/IconVerticalSolidList"/>
    <dgm:cxn modelId="{C93DDAAC-09D3-419D-990E-A33F68F65BF7}" type="presParOf" srcId="{8B6EDA60-26D1-4687-87C0-7C23855C3F28}" destId="{F7818E5A-70F8-4125-84EB-38C068272033}" srcOrd="2" destOrd="0" presId="urn:microsoft.com/office/officeart/2018/2/layout/IconVerticalSolidList"/>
    <dgm:cxn modelId="{EDC312C0-B462-4E8C-BBB1-43A4D4C3E8FD}" type="presParOf" srcId="{8B6EDA60-26D1-4687-87C0-7C23855C3F28}" destId="{83609FD5-E852-4923-A3D1-704879A28D3E}" srcOrd="3" destOrd="0" presId="urn:microsoft.com/office/officeart/2018/2/layout/IconVerticalSolidList"/>
    <dgm:cxn modelId="{AF0B6BCE-4462-47E4-A289-24554AB1941C}" type="presParOf" srcId="{98BED0EB-7A5B-4530-99E0-3FE005871888}" destId="{86DFC0B0-13EE-4903-9044-BF88DA583593}" srcOrd="1" destOrd="0" presId="urn:microsoft.com/office/officeart/2018/2/layout/IconVerticalSolidList"/>
    <dgm:cxn modelId="{50BF526A-050E-4670-8736-843818CB4A52}" type="presParOf" srcId="{98BED0EB-7A5B-4530-99E0-3FE005871888}" destId="{13448657-2C8D-4D7B-9EE0-6DD8074B2872}" srcOrd="2" destOrd="0" presId="urn:microsoft.com/office/officeart/2018/2/layout/IconVerticalSolidList"/>
    <dgm:cxn modelId="{59296C05-FCFE-49AA-A34B-25C8CB1065F2}" type="presParOf" srcId="{13448657-2C8D-4D7B-9EE0-6DD8074B2872}" destId="{5A35599D-93E6-4A5B-AFFD-6F4FAB71ECE7}" srcOrd="0" destOrd="0" presId="urn:microsoft.com/office/officeart/2018/2/layout/IconVerticalSolidList"/>
    <dgm:cxn modelId="{65DF2396-0B16-4FF1-9047-26EFFA79766E}" type="presParOf" srcId="{13448657-2C8D-4D7B-9EE0-6DD8074B2872}" destId="{A8C15896-1DD5-432C-BBAE-DB8142CAA81E}" srcOrd="1" destOrd="0" presId="urn:microsoft.com/office/officeart/2018/2/layout/IconVerticalSolidList"/>
    <dgm:cxn modelId="{FDDD14A8-5FF2-4926-8ADB-972C2777CB8F}" type="presParOf" srcId="{13448657-2C8D-4D7B-9EE0-6DD8074B2872}" destId="{A8A253C8-142D-4474-9DD3-EE9360291647}" srcOrd="2" destOrd="0" presId="urn:microsoft.com/office/officeart/2018/2/layout/IconVerticalSolidList"/>
    <dgm:cxn modelId="{65A4F8F8-962E-4031-AD28-B3BF68D85D8A}" type="presParOf" srcId="{13448657-2C8D-4D7B-9EE0-6DD8074B2872}" destId="{FE10F9D0-DB69-486D-A198-60E629D88E1E}" srcOrd="3" destOrd="0" presId="urn:microsoft.com/office/officeart/2018/2/layout/IconVerticalSolidList"/>
    <dgm:cxn modelId="{F8170E0F-1605-49EC-9EEA-3B4830344F6F}" type="presParOf" srcId="{98BED0EB-7A5B-4530-99E0-3FE005871888}" destId="{06D94F01-E3A9-4ED3-804F-535CB291CC5D}" srcOrd="3" destOrd="0" presId="urn:microsoft.com/office/officeart/2018/2/layout/IconVerticalSolidList"/>
    <dgm:cxn modelId="{32B6052B-DF30-4F99-AC80-17CCE1C2A001}" type="presParOf" srcId="{98BED0EB-7A5B-4530-99E0-3FE005871888}" destId="{AD9C4EAF-3FE5-456A-9CB3-B925B4156744}" srcOrd="4" destOrd="0" presId="urn:microsoft.com/office/officeart/2018/2/layout/IconVerticalSolidList"/>
    <dgm:cxn modelId="{62A416FF-553C-4AAF-9473-3D97482E531E}" type="presParOf" srcId="{AD9C4EAF-3FE5-456A-9CB3-B925B4156744}" destId="{6E30F058-F4CB-40C6-AC1D-68F0B8EB278D}" srcOrd="0" destOrd="0" presId="urn:microsoft.com/office/officeart/2018/2/layout/IconVerticalSolidList"/>
    <dgm:cxn modelId="{DB1C62DA-C98F-4514-9D68-123E818C35E1}" type="presParOf" srcId="{AD9C4EAF-3FE5-456A-9CB3-B925B4156744}" destId="{3DCD5F59-7B43-4F5E-9707-73C9B5126EDE}" srcOrd="1" destOrd="0" presId="urn:microsoft.com/office/officeart/2018/2/layout/IconVerticalSolidList"/>
    <dgm:cxn modelId="{95FC8498-7EF1-4364-9E77-FAE0FDC2FE13}" type="presParOf" srcId="{AD9C4EAF-3FE5-456A-9CB3-B925B4156744}" destId="{79A24194-D2CF-4945-AEE6-79B84E7EF007}" srcOrd="2" destOrd="0" presId="urn:microsoft.com/office/officeart/2018/2/layout/IconVerticalSolidList"/>
    <dgm:cxn modelId="{3A6028BC-0BFA-4646-B2B1-9ACCC106615E}" type="presParOf" srcId="{AD9C4EAF-3FE5-456A-9CB3-B925B4156744}" destId="{2FA5C3C8-B985-4ED1-BE53-7A7ACAADD937}" srcOrd="3" destOrd="0" presId="urn:microsoft.com/office/officeart/2018/2/layout/IconVerticalSolidList"/>
    <dgm:cxn modelId="{ABB18196-B8A7-434C-A435-F821420F0E9D}" type="presParOf" srcId="{98BED0EB-7A5B-4530-99E0-3FE005871888}" destId="{4AE039D7-2E92-435F-B26D-953A77CCBB2A}" srcOrd="5" destOrd="0" presId="urn:microsoft.com/office/officeart/2018/2/layout/IconVerticalSolidList"/>
    <dgm:cxn modelId="{5ED1CFF4-D936-4D60-8356-5F21E1A1357E}" type="presParOf" srcId="{98BED0EB-7A5B-4530-99E0-3FE005871888}" destId="{A92EF8B3-25E3-46DD-AAED-CDB35FBDDCE3}" srcOrd="6" destOrd="0" presId="urn:microsoft.com/office/officeart/2018/2/layout/IconVerticalSolidList"/>
    <dgm:cxn modelId="{2C1AE5F1-2A5F-4360-AD15-519532C1D9D2}" type="presParOf" srcId="{A92EF8B3-25E3-46DD-AAED-CDB35FBDDCE3}" destId="{673A3EC2-0165-4D21-B0AD-A118DF9C6BFB}" srcOrd="0" destOrd="0" presId="urn:microsoft.com/office/officeart/2018/2/layout/IconVerticalSolidList"/>
    <dgm:cxn modelId="{C04381F3-BB12-452B-8758-8DA97E2DE530}" type="presParOf" srcId="{A92EF8B3-25E3-46DD-AAED-CDB35FBDDCE3}" destId="{7A0C52DF-C943-4D91-9755-3618FA15302C}" srcOrd="1" destOrd="0" presId="urn:microsoft.com/office/officeart/2018/2/layout/IconVerticalSolidList"/>
    <dgm:cxn modelId="{BDE21E38-808D-4C94-A0C8-339C2CB00551}" type="presParOf" srcId="{A92EF8B3-25E3-46DD-AAED-CDB35FBDDCE3}" destId="{F6F61EE9-4B8B-4ADB-9508-ECA933DA7780}" srcOrd="2" destOrd="0" presId="urn:microsoft.com/office/officeart/2018/2/layout/IconVerticalSolidList"/>
    <dgm:cxn modelId="{E42F4C91-5922-4036-8DC7-1545BC5D1EB7}" type="presParOf" srcId="{A92EF8B3-25E3-46DD-AAED-CDB35FBDDCE3}" destId="{4BED7F95-FB28-4E9F-ACF3-5BF1FABB06F6}" srcOrd="3" destOrd="0" presId="urn:microsoft.com/office/officeart/2018/2/layout/IconVerticalSolidList"/>
    <dgm:cxn modelId="{E91E815C-F43E-4B5B-AA16-6FB61014A225}" type="presParOf" srcId="{98BED0EB-7A5B-4530-99E0-3FE005871888}" destId="{C894FEF9-DF94-4A4D-BC44-9969E8AB8062}" srcOrd="7" destOrd="0" presId="urn:microsoft.com/office/officeart/2018/2/layout/IconVerticalSolidList"/>
    <dgm:cxn modelId="{4635D949-78DE-4152-8BFE-E09DEE1583BD}" type="presParOf" srcId="{98BED0EB-7A5B-4530-99E0-3FE005871888}" destId="{7510D4AD-55EB-4449-9854-49795D10AE31}" srcOrd="8" destOrd="0" presId="urn:microsoft.com/office/officeart/2018/2/layout/IconVerticalSolidList"/>
    <dgm:cxn modelId="{EDCF34A0-4126-4D83-B2CA-564994774855}" type="presParOf" srcId="{7510D4AD-55EB-4449-9854-49795D10AE31}" destId="{8966941D-55FD-41F3-BA8A-C4F2E9971011}" srcOrd="0" destOrd="0" presId="urn:microsoft.com/office/officeart/2018/2/layout/IconVerticalSolidList"/>
    <dgm:cxn modelId="{1BA9BC8B-5650-41DD-A5D9-74F308865867}" type="presParOf" srcId="{7510D4AD-55EB-4449-9854-49795D10AE31}" destId="{144737BD-5D15-4150-B57F-31CC98F986F5}" srcOrd="1" destOrd="0" presId="urn:microsoft.com/office/officeart/2018/2/layout/IconVerticalSolidList"/>
    <dgm:cxn modelId="{C16294D6-6B50-47F7-9071-784F47C1ECA9}" type="presParOf" srcId="{7510D4AD-55EB-4449-9854-49795D10AE31}" destId="{E2A3A694-2193-4B12-B8B3-B78451DF9681}" srcOrd="2" destOrd="0" presId="urn:microsoft.com/office/officeart/2018/2/layout/IconVerticalSolidList"/>
    <dgm:cxn modelId="{09CB47D0-BAA5-473C-891D-EF6A1D8924AF}" type="presParOf" srcId="{7510D4AD-55EB-4449-9854-49795D10AE31}" destId="{59BE877D-AC09-4EC2-BFFE-92C15CB701DC}"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2B034645-0831-4B20-9B83-33F8EE194F15}" type="doc">
      <dgm:prSet loTypeId="urn:microsoft.com/office/officeart/2005/8/layout/radial6" loCatId="cycle" qsTypeId="urn:microsoft.com/office/officeart/2005/8/quickstyle/3d1" qsCatId="3D" csTypeId="urn:microsoft.com/office/officeart/2005/8/colors/accent1_2" csCatId="accent1" phldr="1"/>
      <dgm:spPr/>
      <dgm:t>
        <a:bodyPr/>
        <a:lstStyle/>
        <a:p>
          <a:endParaRPr lang="en-GB"/>
        </a:p>
      </dgm:t>
    </dgm:pt>
    <dgm:pt modelId="{4E34831C-1877-4C50-9CF3-5D7570B47E5D}">
      <dgm:prSet phldrT="[Text]"/>
      <dgm:spPr/>
      <dgm:t>
        <a:bodyPr/>
        <a:lstStyle/>
        <a:p>
          <a:r>
            <a:rPr lang="en-GB"/>
            <a:t>Betaris Box</a:t>
          </a:r>
        </a:p>
      </dgm:t>
    </dgm:pt>
    <dgm:pt modelId="{3DDA419D-B53D-4EC3-B4EB-782BE7057C8E}" type="parTrans" cxnId="{2F04446F-1A12-480C-ABB3-31AD8AF0968B}">
      <dgm:prSet/>
      <dgm:spPr/>
      <dgm:t>
        <a:bodyPr/>
        <a:lstStyle/>
        <a:p>
          <a:endParaRPr lang="en-GB"/>
        </a:p>
      </dgm:t>
    </dgm:pt>
    <dgm:pt modelId="{7A91A0A4-9DDC-45A9-BDC6-A87E07877D8E}" type="sibTrans" cxnId="{2F04446F-1A12-480C-ABB3-31AD8AF0968B}">
      <dgm:prSet/>
      <dgm:spPr/>
      <dgm:t>
        <a:bodyPr/>
        <a:lstStyle/>
        <a:p>
          <a:endParaRPr lang="en-GB"/>
        </a:p>
      </dgm:t>
    </dgm:pt>
    <dgm:pt modelId="{B636904C-C491-458D-8AA3-65D7DB0456F7}">
      <dgm:prSet phldrT="[Text]"/>
      <dgm:spPr/>
      <dgm:t>
        <a:bodyPr/>
        <a:lstStyle/>
        <a:p>
          <a:r>
            <a:rPr lang="en-GB" dirty="0"/>
            <a:t>My Attitude</a:t>
          </a:r>
        </a:p>
      </dgm:t>
    </dgm:pt>
    <dgm:pt modelId="{88864463-0179-4AA9-9474-B74E0DAFD9A0}" type="parTrans" cxnId="{9E06FDCB-CE0B-4682-89ED-72D1E5BDF39A}">
      <dgm:prSet/>
      <dgm:spPr/>
      <dgm:t>
        <a:bodyPr/>
        <a:lstStyle/>
        <a:p>
          <a:endParaRPr lang="en-GB"/>
        </a:p>
      </dgm:t>
    </dgm:pt>
    <dgm:pt modelId="{52E6DC20-7298-41F8-AEF3-7FEF3F222A86}" type="sibTrans" cxnId="{9E06FDCB-CE0B-4682-89ED-72D1E5BDF39A}">
      <dgm:prSet/>
      <dgm:spPr/>
      <dgm:t>
        <a:bodyPr/>
        <a:lstStyle/>
        <a:p>
          <a:endParaRPr lang="en-GB"/>
        </a:p>
      </dgm:t>
    </dgm:pt>
    <dgm:pt modelId="{F943D157-E5F2-4E24-8F2F-878920EF2DF3}">
      <dgm:prSet phldrT="[Text]"/>
      <dgm:spPr/>
      <dgm:t>
        <a:bodyPr/>
        <a:lstStyle/>
        <a:p>
          <a:r>
            <a:rPr lang="en-GB"/>
            <a:t>My Behaviour</a:t>
          </a:r>
        </a:p>
      </dgm:t>
    </dgm:pt>
    <dgm:pt modelId="{4730C40B-CA2D-47C2-AA86-5F3847DCBB61}" type="parTrans" cxnId="{6860A200-6BED-4F70-9EC7-92C2083A54C9}">
      <dgm:prSet/>
      <dgm:spPr/>
      <dgm:t>
        <a:bodyPr/>
        <a:lstStyle/>
        <a:p>
          <a:endParaRPr lang="en-GB"/>
        </a:p>
      </dgm:t>
    </dgm:pt>
    <dgm:pt modelId="{6F902949-E956-4283-9344-8B009BC5536B}" type="sibTrans" cxnId="{6860A200-6BED-4F70-9EC7-92C2083A54C9}">
      <dgm:prSet/>
      <dgm:spPr/>
      <dgm:t>
        <a:bodyPr/>
        <a:lstStyle/>
        <a:p>
          <a:endParaRPr lang="en-GB"/>
        </a:p>
      </dgm:t>
    </dgm:pt>
    <dgm:pt modelId="{ACB38D32-0152-4C88-ADDA-65DBEF221038}">
      <dgm:prSet phldrT="[Text]"/>
      <dgm:spPr/>
      <dgm:t>
        <a:bodyPr/>
        <a:lstStyle/>
        <a:p>
          <a:r>
            <a:rPr lang="en-GB"/>
            <a:t>Your Attitude</a:t>
          </a:r>
        </a:p>
      </dgm:t>
    </dgm:pt>
    <dgm:pt modelId="{3817170B-DC35-48C3-95AA-B38241696101}" type="parTrans" cxnId="{EA1CEA0D-7F98-45BE-AAF5-7464E0AE08BA}">
      <dgm:prSet/>
      <dgm:spPr/>
      <dgm:t>
        <a:bodyPr/>
        <a:lstStyle/>
        <a:p>
          <a:endParaRPr lang="en-GB"/>
        </a:p>
      </dgm:t>
    </dgm:pt>
    <dgm:pt modelId="{ABD6DFE9-ED99-430F-BFA0-AD776D5FF19D}" type="sibTrans" cxnId="{EA1CEA0D-7F98-45BE-AAF5-7464E0AE08BA}">
      <dgm:prSet/>
      <dgm:spPr/>
      <dgm:t>
        <a:bodyPr/>
        <a:lstStyle/>
        <a:p>
          <a:endParaRPr lang="en-GB"/>
        </a:p>
      </dgm:t>
    </dgm:pt>
    <dgm:pt modelId="{C935EA8E-6E37-429A-A3BA-5BA3DF0B2650}">
      <dgm:prSet phldrT="[Text]"/>
      <dgm:spPr/>
      <dgm:t>
        <a:bodyPr/>
        <a:lstStyle/>
        <a:p>
          <a:r>
            <a:rPr lang="en-GB"/>
            <a:t>Your Behaviour</a:t>
          </a:r>
        </a:p>
      </dgm:t>
    </dgm:pt>
    <dgm:pt modelId="{74BA919E-682A-468B-9AA3-56044C657960}" type="parTrans" cxnId="{76AF244B-C84B-4E6F-9FA1-87E60EFA8CFE}">
      <dgm:prSet/>
      <dgm:spPr/>
      <dgm:t>
        <a:bodyPr/>
        <a:lstStyle/>
        <a:p>
          <a:endParaRPr lang="en-GB"/>
        </a:p>
      </dgm:t>
    </dgm:pt>
    <dgm:pt modelId="{121E2C1F-AF2C-4296-A509-BC46AE21FF15}" type="sibTrans" cxnId="{76AF244B-C84B-4E6F-9FA1-87E60EFA8CFE}">
      <dgm:prSet/>
      <dgm:spPr/>
      <dgm:t>
        <a:bodyPr/>
        <a:lstStyle/>
        <a:p>
          <a:endParaRPr lang="en-GB"/>
        </a:p>
      </dgm:t>
    </dgm:pt>
    <dgm:pt modelId="{9B9B24F0-C8A8-4987-870E-53E6C6F86C4B}" type="pres">
      <dgm:prSet presAssocID="{2B034645-0831-4B20-9B83-33F8EE194F15}" presName="Name0" presStyleCnt="0">
        <dgm:presLayoutVars>
          <dgm:chMax val="1"/>
          <dgm:dir/>
          <dgm:animLvl val="ctr"/>
          <dgm:resizeHandles val="exact"/>
        </dgm:presLayoutVars>
      </dgm:prSet>
      <dgm:spPr/>
      <dgm:t>
        <a:bodyPr/>
        <a:lstStyle/>
        <a:p>
          <a:endParaRPr lang="en-US"/>
        </a:p>
      </dgm:t>
    </dgm:pt>
    <dgm:pt modelId="{EAEC45CD-F4E5-4170-9506-B6641B963C80}" type="pres">
      <dgm:prSet presAssocID="{4E34831C-1877-4C50-9CF3-5D7570B47E5D}" presName="centerShape" presStyleLbl="node0" presStyleIdx="0" presStyleCnt="1"/>
      <dgm:spPr/>
      <dgm:t>
        <a:bodyPr/>
        <a:lstStyle/>
        <a:p>
          <a:endParaRPr lang="en-US"/>
        </a:p>
      </dgm:t>
    </dgm:pt>
    <dgm:pt modelId="{2DD4671F-ABEC-489E-9422-0E4E7500F441}" type="pres">
      <dgm:prSet presAssocID="{B636904C-C491-458D-8AA3-65D7DB0456F7}" presName="node" presStyleLbl="node1" presStyleIdx="0" presStyleCnt="4">
        <dgm:presLayoutVars>
          <dgm:bulletEnabled val="1"/>
        </dgm:presLayoutVars>
      </dgm:prSet>
      <dgm:spPr/>
      <dgm:t>
        <a:bodyPr/>
        <a:lstStyle/>
        <a:p>
          <a:endParaRPr lang="en-US"/>
        </a:p>
      </dgm:t>
    </dgm:pt>
    <dgm:pt modelId="{3935D642-B2B6-4B6B-B2AF-11113E56ED3D}" type="pres">
      <dgm:prSet presAssocID="{B636904C-C491-458D-8AA3-65D7DB0456F7}" presName="dummy" presStyleCnt="0"/>
      <dgm:spPr/>
    </dgm:pt>
    <dgm:pt modelId="{1EA83F48-7F5E-42C2-9C54-0F44D1C5EFA6}" type="pres">
      <dgm:prSet presAssocID="{52E6DC20-7298-41F8-AEF3-7FEF3F222A86}" presName="sibTrans" presStyleLbl="sibTrans2D1" presStyleIdx="0" presStyleCnt="4"/>
      <dgm:spPr/>
      <dgm:t>
        <a:bodyPr/>
        <a:lstStyle/>
        <a:p>
          <a:endParaRPr lang="en-US"/>
        </a:p>
      </dgm:t>
    </dgm:pt>
    <dgm:pt modelId="{8129FF45-0424-42BB-89E3-93FBC3BC3EEB}" type="pres">
      <dgm:prSet presAssocID="{F943D157-E5F2-4E24-8F2F-878920EF2DF3}" presName="node" presStyleLbl="node1" presStyleIdx="1" presStyleCnt="4">
        <dgm:presLayoutVars>
          <dgm:bulletEnabled val="1"/>
        </dgm:presLayoutVars>
      </dgm:prSet>
      <dgm:spPr/>
      <dgm:t>
        <a:bodyPr/>
        <a:lstStyle/>
        <a:p>
          <a:endParaRPr lang="en-US"/>
        </a:p>
      </dgm:t>
    </dgm:pt>
    <dgm:pt modelId="{5BF32443-54FA-4A38-AA24-33AACBD69EB6}" type="pres">
      <dgm:prSet presAssocID="{F943D157-E5F2-4E24-8F2F-878920EF2DF3}" presName="dummy" presStyleCnt="0"/>
      <dgm:spPr/>
    </dgm:pt>
    <dgm:pt modelId="{FAB843CD-F379-44C9-9FD3-64877CBC4C70}" type="pres">
      <dgm:prSet presAssocID="{6F902949-E956-4283-9344-8B009BC5536B}" presName="sibTrans" presStyleLbl="sibTrans2D1" presStyleIdx="1" presStyleCnt="4"/>
      <dgm:spPr/>
      <dgm:t>
        <a:bodyPr/>
        <a:lstStyle/>
        <a:p>
          <a:endParaRPr lang="en-US"/>
        </a:p>
      </dgm:t>
    </dgm:pt>
    <dgm:pt modelId="{1C98C974-040E-4D1B-B8E1-2AEA9D065AE7}" type="pres">
      <dgm:prSet presAssocID="{ACB38D32-0152-4C88-ADDA-65DBEF221038}" presName="node" presStyleLbl="node1" presStyleIdx="2" presStyleCnt="4">
        <dgm:presLayoutVars>
          <dgm:bulletEnabled val="1"/>
        </dgm:presLayoutVars>
      </dgm:prSet>
      <dgm:spPr/>
      <dgm:t>
        <a:bodyPr/>
        <a:lstStyle/>
        <a:p>
          <a:endParaRPr lang="en-US"/>
        </a:p>
      </dgm:t>
    </dgm:pt>
    <dgm:pt modelId="{146C605C-B661-48E5-B824-6B624210F199}" type="pres">
      <dgm:prSet presAssocID="{ACB38D32-0152-4C88-ADDA-65DBEF221038}" presName="dummy" presStyleCnt="0"/>
      <dgm:spPr/>
    </dgm:pt>
    <dgm:pt modelId="{CEC07BC7-58D4-4C88-8CED-6F93819306EE}" type="pres">
      <dgm:prSet presAssocID="{ABD6DFE9-ED99-430F-BFA0-AD776D5FF19D}" presName="sibTrans" presStyleLbl="sibTrans2D1" presStyleIdx="2" presStyleCnt="4"/>
      <dgm:spPr/>
      <dgm:t>
        <a:bodyPr/>
        <a:lstStyle/>
        <a:p>
          <a:endParaRPr lang="en-US"/>
        </a:p>
      </dgm:t>
    </dgm:pt>
    <dgm:pt modelId="{2EE195FD-CFA1-4881-BB96-2E4FFCA8E744}" type="pres">
      <dgm:prSet presAssocID="{C935EA8E-6E37-429A-A3BA-5BA3DF0B2650}" presName="node" presStyleLbl="node1" presStyleIdx="3" presStyleCnt="4">
        <dgm:presLayoutVars>
          <dgm:bulletEnabled val="1"/>
        </dgm:presLayoutVars>
      </dgm:prSet>
      <dgm:spPr/>
      <dgm:t>
        <a:bodyPr/>
        <a:lstStyle/>
        <a:p>
          <a:endParaRPr lang="en-US"/>
        </a:p>
      </dgm:t>
    </dgm:pt>
    <dgm:pt modelId="{B6DFE6C9-7F69-442C-B68F-04D40DD696CF}" type="pres">
      <dgm:prSet presAssocID="{C935EA8E-6E37-429A-A3BA-5BA3DF0B2650}" presName="dummy" presStyleCnt="0"/>
      <dgm:spPr/>
    </dgm:pt>
    <dgm:pt modelId="{4DACBE31-0C41-4670-AA91-F52991B98775}" type="pres">
      <dgm:prSet presAssocID="{121E2C1F-AF2C-4296-A509-BC46AE21FF15}" presName="sibTrans" presStyleLbl="sibTrans2D1" presStyleIdx="3" presStyleCnt="4"/>
      <dgm:spPr/>
      <dgm:t>
        <a:bodyPr/>
        <a:lstStyle/>
        <a:p>
          <a:endParaRPr lang="en-US"/>
        </a:p>
      </dgm:t>
    </dgm:pt>
  </dgm:ptLst>
  <dgm:cxnLst>
    <dgm:cxn modelId="{8381F679-7D74-43BD-9325-071DC200D533}" type="presOf" srcId="{121E2C1F-AF2C-4296-A509-BC46AE21FF15}" destId="{4DACBE31-0C41-4670-AA91-F52991B98775}" srcOrd="0" destOrd="0" presId="urn:microsoft.com/office/officeart/2005/8/layout/radial6"/>
    <dgm:cxn modelId="{6860A200-6BED-4F70-9EC7-92C2083A54C9}" srcId="{4E34831C-1877-4C50-9CF3-5D7570B47E5D}" destId="{F943D157-E5F2-4E24-8F2F-878920EF2DF3}" srcOrd="1" destOrd="0" parTransId="{4730C40B-CA2D-47C2-AA86-5F3847DCBB61}" sibTransId="{6F902949-E956-4283-9344-8B009BC5536B}"/>
    <dgm:cxn modelId="{2F04446F-1A12-480C-ABB3-31AD8AF0968B}" srcId="{2B034645-0831-4B20-9B83-33F8EE194F15}" destId="{4E34831C-1877-4C50-9CF3-5D7570B47E5D}" srcOrd="0" destOrd="0" parTransId="{3DDA419D-B53D-4EC3-B4EB-782BE7057C8E}" sibTransId="{7A91A0A4-9DDC-45A9-BDC6-A87E07877D8E}"/>
    <dgm:cxn modelId="{4CDAAF2E-5948-4B2D-8259-5FC02C2E45DC}" type="presOf" srcId="{C935EA8E-6E37-429A-A3BA-5BA3DF0B2650}" destId="{2EE195FD-CFA1-4881-BB96-2E4FFCA8E744}" srcOrd="0" destOrd="0" presId="urn:microsoft.com/office/officeart/2005/8/layout/radial6"/>
    <dgm:cxn modelId="{9E06FDCB-CE0B-4682-89ED-72D1E5BDF39A}" srcId="{4E34831C-1877-4C50-9CF3-5D7570B47E5D}" destId="{B636904C-C491-458D-8AA3-65D7DB0456F7}" srcOrd="0" destOrd="0" parTransId="{88864463-0179-4AA9-9474-B74E0DAFD9A0}" sibTransId="{52E6DC20-7298-41F8-AEF3-7FEF3F222A86}"/>
    <dgm:cxn modelId="{896C40EE-2C37-4EC1-BCD2-4A406585A9BA}" type="presOf" srcId="{B636904C-C491-458D-8AA3-65D7DB0456F7}" destId="{2DD4671F-ABEC-489E-9422-0E4E7500F441}" srcOrd="0" destOrd="0" presId="urn:microsoft.com/office/officeart/2005/8/layout/radial6"/>
    <dgm:cxn modelId="{4D73FD1A-0EE3-4833-ADD8-96CBFBC15674}" type="presOf" srcId="{ACB38D32-0152-4C88-ADDA-65DBEF221038}" destId="{1C98C974-040E-4D1B-B8E1-2AEA9D065AE7}" srcOrd="0" destOrd="0" presId="urn:microsoft.com/office/officeart/2005/8/layout/radial6"/>
    <dgm:cxn modelId="{76AF244B-C84B-4E6F-9FA1-87E60EFA8CFE}" srcId="{4E34831C-1877-4C50-9CF3-5D7570B47E5D}" destId="{C935EA8E-6E37-429A-A3BA-5BA3DF0B2650}" srcOrd="3" destOrd="0" parTransId="{74BA919E-682A-468B-9AA3-56044C657960}" sibTransId="{121E2C1F-AF2C-4296-A509-BC46AE21FF15}"/>
    <dgm:cxn modelId="{2CE49792-C73F-4E38-A5AB-146367C44BA7}" type="presOf" srcId="{4E34831C-1877-4C50-9CF3-5D7570B47E5D}" destId="{EAEC45CD-F4E5-4170-9506-B6641B963C80}" srcOrd="0" destOrd="0" presId="urn:microsoft.com/office/officeart/2005/8/layout/radial6"/>
    <dgm:cxn modelId="{0F7C64BC-6111-4F7B-9553-CED2319ACEA8}" type="presOf" srcId="{6F902949-E956-4283-9344-8B009BC5536B}" destId="{FAB843CD-F379-44C9-9FD3-64877CBC4C70}" srcOrd="0" destOrd="0" presId="urn:microsoft.com/office/officeart/2005/8/layout/radial6"/>
    <dgm:cxn modelId="{EA1CEA0D-7F98-45BE-AAF5-7464E0AE08BA}" srcId="{4E34831C-1877-4C50-9CF3-5D7570B47E5D}" destId="{ACB38D32-0152-4C88-ADDA-65DBEF221038}" srcOrd="2" destOrd="0" parTransId="{3817170B-DC35-48C3-95AA-B38241696101}" sibTransId="{ABD6DFE9-ED99-430F-BFA0-AD776D5FF19D}"/>
    <dgm:cxn modelId="{33EE9023-F2AB-4146-8C50-7909D2AF7F03}" type="presOf" srcId="{52E6DC20-7298-41F8-AEF3-7FEF3F222A86}" destId="{1EA83F48-7F5E-42C2-9C54-0F44D1C5EFA6}" srcOrd="0" destOrd="0" presId="urn:microsoft.com/office/officeart/2005/8/layout/radial6"/>
    <dgm:cxn modelId="{0C1CD713-4A40-4D53-A3AE-C74A6EC4C924}" type="presOf" srcId="{F943D157-E5F2-4E24-8F2F-878920EF2DF3}" destId="{8129FF45-0424-42BB-89E3-93FBC3BC3EEB}" srcOrd="0" destOrd="0" presId="urn:microsoft.com/office/officeart/2005/8/layout/radial6"/>
    <dgm:cxn modelId="{7FCAF1D4-E887-4889-9311-5D7B30210753}" type="presOf" srcId="{ABD6DFE9-ED99-430F-BFA0-AD776D5FF19D}" destId="{CEC07BC7-58D4-4C88-8CED-6F93819306EE}" srcOrd="0" destOrd="0" presId="urn:microsoft.com/office/officeart/2005/8/layout/radial6"/>
    <dgm:cxn modelId="{3AC502C1-1401-4953-B955-7D14F2A452DA}" type="presOf" srcId="{2B034645-0831-4B20-9B83-33F8EE194F15}" destId="{9B9B24F0-C8A8-4987-870E-53E6C6F86C4B}" srcOrd="0" destOrd="0" presId="urn:microsoft.com/office/officeart/2005/8/layout/radial6"/>
    <dgm:cxn modelId="{C8335507-6DBF-476D-A640-670158B089A0}" type="presParOf" srcId="{9B9B24F0-C8A8-4987-870E-53E6C6F86C4B}" destId="{EAEC45CD-F4E5-4170-9506-B6641B963C80}" srcOrd="0" destOrd="0" presId="urn:microsoft.com/office/officeart/2005/8/layout/radial6"/>
    <dgm:cxn modelId="{A2C504E7-7DE9-4E53-979B-247F1E0DA066}" type="presParOf" srcId="{9B9B24F0-C8A8-4987-870E-53E6C6F86C4B}" destId="{2DD4671F-ABEC-489E-9422-0E4E7500F441}" srcOrd="1" destOrd="0" presId="urn:microsoft.com/office/officeart/2005/8/layout/radial6"/>
    <dgm:cxn modelId="{8FEA0C94-96C2-4BDA-9A26-E711AC30F70C}" type="presParOf" srcId="{9B9B24F0-C8A8-4987-870E-53E6C6F86C4B}" destId="{3935D642-B2B6-4B6B-B2AF-11113E56ED3D}" srcOrd="2" destOrd="0" presId="urn:microsoft.com/office/officeart/2005/8/layout/radial6"/>
    <dgm:cxn modelId="{288259E0-39D9-4E26-B2BA-D8E0D71B88A6}" type="presParOf" srcId="{9B9B24F0-C8A8-4987-870E-53E6C6F86C4B}" destId="{1EA83F48-7F5E-42C2-9C54-0F44D1C5EFA6}" srcOrd="3" destOrd="0" presId="urn:microsoft.com/office/officeart/2005/8/layout/radial6"/>
    <dgm:cxn modelId="{AA53F160-140C-438E-B4F8-9DDE2F59747B}" type="presParOf" srcId="{9B9B24F0-C8A8-4987-870E-53E6C6F86C4B}" destId="{8129FF45-0424-42BB-89E3-93FBC3BC3EEB}" srcOrd="4" destOrd="0" presId="urn:microsoft.com/office/officeart/2005/8/layout/radial6"/>
    <dgm:cxn modelId="{E79513C6-7844-4FA3-B016-0B27ABC6F21A}" type="presParOf" srcId="{9B9B24F0-C8A8-4987-870E-53E6C6F86C4B}" destId="{5BF32443-54FA-4A38-AA24-33AACBD69EB6}" srcOrd="5" destOrd="0" presId="urn:microsoft.com/office/officeart/2005/8/layout/radial6"/>
    <dgm:cxn modelId="{8B9B4B76-81D8-47FE-A3F7-59745CBC477E}" type="presParOf" srcId="{9B9B24F0-C8A8-4987-870E-53E6C6F86C4B}" destId="{FAB843CD-F379-44C9-9FD3-64877CBC4C70}" srcOrd="6" destOrd="0" presId="urn:microsoft.com/office/officeart/2005/8/layout/radial6"/>
    <dgm:cxn modelId="{11883598-634D-4D24-85A4-E7D6185C4C0E}" type="presParOf" srcId="{9B9B24F0-C8A8-4987-870E-53E6C6F86C4B}" destId="{1C98C974-040E-4D1B-B8E1-2AEA9D065AE7}" srcOrd="7" destOrd="0" presId="urn:microsoft.com/office/officeart/2005/8/layout/radial6"/>
    <dgm:cxn modelId="{4664FB15-85D8-47EC-BBA0-7E509EE1B604}" type="presParOf" srcId="{9B9B24F0-C8A8-4987-870E-53E6C6F86C4B}" destId="{146C605C-B661-48E5-B824-6B624210F199}" srcOrd="8" destOrd="0" presId="urn:microsoft.com/office/officeart/2005/8/layout/radial6"/>
    <dgm:cxn modelId="{1873A0FA-40A5-418D-B751-837711997F16}" type="presParOf" srcId="{9B9B24F0-C8A8-4987-870E-53E6C6F86C4B}" destId="{CEC07BC7-58D4-4C88-8CED-6F93819306EE}" srcOrd="9" destOrd="0" presId="urn:microsoft.com/office/officeart/2005/8/layout/radial6"/>
    <dgm:cxn modelId="{E47BA0A9-9E37-4228-B22E-A1279B6907FB}" type="presParOf" srcId="{9B9B24F0-C8A8-4987-870E-53E6C6F86C4B}" destId="{2EE195FD-CFA1-4881-BB96-2E4FFCA8E744}" srcOrd="10" destOrd="0" presId="urn:microsoft.com/office/officeart/2005/8/layout/radial6"/>
    <dgm:cxn modelId="{95701384-C5F6-49B0-AE97-087B1F3C093E}" type="presParOf" srcId="{9B9B24F0-C8A8-4987-870E-53E6C6F86C4B}" destId="{B6DFE6C9-7F69-442C-B68F-04D40DD696CF}" srcOrd="11" destOrd="0" presId="urn:microsoft.com/office/officeart/2005/8/layout/radial6"/>
    <dgm:cxn modelId="{82ED6BDD-9299-4DFC-96E1-FD566B8D3258}" type="presParOf" srcId="{9B9B24F0-C8A8-4987-870E-53E6C6F86C4B}" destId="{4DACBE31-0C41-4670-AA91-F52991B98775}" srcOrd="12" destOrd="0" presId="urn:microsoft.com/office/officeart/2005/8/layout/radial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B9087576-6756-4C6B-AE7A-0BAFC9FC85ED}" type="doc">
      <dgm:prSet loTypeId="urn:microsoft.com/office/officeart/2005/8/layout/cycle8" loCatId="cycle" qsTypeId="urn:microsoft.com/office/officeart/2005/8/quickstyle/simple2" qsCatId="simple" csTypeId="urn:microsoft.com/office/officeart/2005/8/colors/accent0_3" csCatId="mainScheme" phldr="1"/>
      <dgm:spPr/>
      <dgm:t>
        <a:bodyPr/>
        <a:lstStyle/>
        <a:p>
          <a:endParaRPr lang="en-GB"/>
        </a:p>
      </dgm:t>
    </dgm:pt>
    <dgm:pt modelId="{3A0161A2-0BE4-46FA-A6C9-80B72079E8ED}">
      <dgm:prSet phldrT="[Text]"/>
      <dgm:spPr/>
      <dgm:t>
        <a:bodyPr/>
        <a:lstStyle/>
        <a:p>
          <a:r>
            <a:rPr lang="en-GB"/>
            <a:t>2</a:t>
          </a:r>
          <a:r>
            <a:rPr lang="en-GB">
              <a:latin typeface="Calibri" panose="020F0502020204030204" pitchFamily="34" charset="0"/>
              <a:cs typeface="Calibri" panose="020F0502020204030204" pitchFamily="34" charset="0"/>
            </a:rPr>
            <a:t>°</a:t>
          </a:r>
        </a:p>
      </dgm:t>
    </dgm:pt>
    <dgm:pt modelId="{26765A0C-5008-406E-A5D7-7CDC5B3AFA26}" type="parTrans" cxnId="{4978919B-3955-46BA-87B5-E224C5FA1626}">
      <dgm:prSet/>
      <dgm:spPr/>
      <dgm:t>
        <a:bodyPr/>
        <a:lstStyle/>
        <a:p>
          <a:endParaRPr lang="en-GB"/>
        </a:p>
      </dgm:t>
    </dgm:pt>
    <dgm:pt modelId="{8E217C40-25FD-4FF1-824C-FB397AB93D71}" type="sibTrans" cxnId="{4978919B-3955-46BA-87B5-E224C5FA1626}">
      <dgm:prSet/>
      <dgm:spPr/>
      <dgm:t>
        <a:bodyPr/>
        <a:lstStyle/>
        <a:p>
          <a:endParaRPr lang="en-GB"/>
        </a:p>
      </dgm:t>
    </dgm:pt>
    <dgm:pt modelId="{423DC6DF-E833-4A04-93AC-8AD6F05D16F4}">
      <dgm:prSet phldrT="[Text]"/>
      <dgm:spPr/>
      <dgm:t>
        <a:bodyPr/>
        <a:lstStyle/>
        <a:p>
          <a:r>
            <a:rPr lang="en-GB"/>
            <a:t>3</a:t>
          </a:r>
          <a:r>
            <a:rPr lang="en-GB">
              <a:latin typeface="Calibri" panose="020F0502020204030204" pitchFamily="34" charset="0"/>
              <a:cs typeface="Calibri" panose="020F0502020204030204" pitchFamily="34" charset="0"/>
            </a:rPr>
            <a:t>°</a:t>
          </a:r>
          <a:endParaRPr lang="en-GB"/>
        </a:p>
      </dgm:t>
    </dgm:pt>
    <dgm:pt modelId="{631F04B5-6367-4F56-8BE3-29B025F873D0}" type="parTrans" cxnId="{7500EED2-4A6D-43BA-A4C5-3152B522595D}">
      <dgm:prSet/>
      <dgm:spPr/>
      <dgm:t>
        <a:bodyPr/>
        <a:lstStyle/>
        <a:p>
          <a:endParaRPr lang="en-GB"/>
        </a:p>
      </dgm:t>
    </dgm:pt>
    <dgm:pt modelId="{F8F80CAA-67F1-4169-8683-98A57A11C5FE}" type="sibTrans" cxnId="{7500EED2-4A6D-43BA-A4C5-3152B522595D}">
      <dgm:prSet/>
      <dgm:spPr/>
      <dgm:t>
        <a:bodyPr/>
        <a:lstStyle/>
        <a:p>
          <a:endParaRPr lang="en-GB"/>
        </a:p>
      </dgm:t>
    </dgm:pt>
    <dgm:pt modelId="{FB595A05-432C-48A7-BB7E-6E1E9478981F}">
      <dgm:prSet phldrT="[Text]"/>
      <dgm:spPr/>
      <dgm:t>
        <a:bodyPr/>
        <a:lstStyle/>
        <a:p>
          <a:r>
            <a:rPr lang="en-GB"/>
            <a:t>4</a:t>
          </a:r>
          <a:r>
            <a:rPr lang="en-GB">
              <a:latin typeface="Calibri" panose="020F0502020204030204" pitchFamily="34" charset="0"/>
              <a:cs typeface="Calibri" panose="020F0502020204030204" pitchFamily="34" charset="0"/>
            </a:rPr>
            <a:t>°</a:t>
          </a:r>
          <a:endParaRPr lang="en-GB"/>
        </a:p>
      </dgm:t>
    </dgm:pt>
    <dgm:pt modelId="{0597B5E4-4EEF-47C7-83CA-52DCF335C6F4}" type="parTrans" cxnId="{18483CFA-B881-4A0F-AF15-CBA84865E2E4}">
      <dgm:prSet/>
      <dgm:spPr/>
      <dgm:t>
        <a:bodyPr/>
        <a:lstStyle/>
        <a:p>
          <a:endParaRPr lang="en-GB"/>
        </a:p>
      </dgm:t>
    </dgm:pt>
    <dgm:pt modelId="{4DDDC487-658C-42FD-B7DB-6FA9489E35D5}" type="sibTrans" cxnId="{18483CFA-B881-4A0F-AF15-CBA84865E2E4}">
      <dgm:prSet/>
      <dgm:spPr/>
      <dgm:t>
        <a:bodyPr/>
        <a:lstStyle/>
        <a:p>
          <a:endParaRPr lang="en-GB"/>
        </a:p>
      </dgm:t>
    </dgm:pt>
    <dgm:pt modelId="{9DA1E89D-910A-44DE-9123-1232741C8E5B}">
      <dgm:prSet phldrT="[Text]"/>
      <dgm:spPr/>
      <dgm:t>
        <a:bodyPr/>
        <a:lstStyle/>
        <a:p>
          <a:r>
            <a:rPr lang="en-GB"/>
            <a:t>5</a:t>
          </a:r>
          <a:r>
            <a:rPr lang="en-GB">
              <a:latin typeface="Calibri" panose="020F0502020204030204" pitchFamily="34" charset="0"/>
              <a:cs typeface="Calibri" panose="020F0502020204030204" pitchFamily="34" charset="0"/>
            </a:rPr>
            <a:t>°</a:t>
          </a:r>
          <a:endParaRPr lang="en-GB"/>
        </a:p>
      </dgm:t>
    </dgm:pt>
    <dgm:pt modelId="{3884F449-E13F-48FB-84C6-8CDE6059C411}" type="parTrans" cxnId="{9B4C8324-1F9E-47E4-8C07-5E2B1688F333}">
      <dgm:prSet/>
      <dgm:spPr/>
      <dgm:t>
        <a:bodyPr/>
        <a:lstStyle/>
        <a:p>
          <a:endParaRPr lang="en-GB"/>
        </a:p>
      </dgm:t>
    </dgm:pt>
    <dgm:pt modelId="{B8E4074C-FDA2-4155-8808-C429F40A486E}" type="sibTrans" cxnId="{9B4C8324-1F9E-47E4-8C07-5E2B1688F333}">
      <dgm:prSet/>
      <dgm:spPr/>
      <dgm:t>
        <a:bodyPr/>
        <a:lstStyle/>
        <a:p>
          <a:endParaRPr lang="en-GB"/>
        </a:p>
      </dgm:t>
    </dgm:pt>
    <dgm:pt modelId="{B574C10C-07B6-46DE-A1C5-C7347BCF66B6}">
      <dgm:prSet phldrT="[Text]"/>
      <dgm:spPr/>
      <dgm:t>
        <a:bodyPr/>
        <a:lstStyle/>
        <a:p>
          <a:r>
            <a:rPr lang="en-GB"/>
            <a:t>6</a:t>
          </a:r>
          <a:r>
            <a:rPr lang="en-GB">
              <a:latin typeface="Calibri" panose="020F0502020204030204" pitchFamily="34" charset="0"/>
              <a:cs typeface="Calibri" panose="020F0502020204030204" pitchFamily="34" charset="0"/>
            </a:rPr>
            <a:t>°</a:t>
          </a:r>
          <a:endParaRPr lang="en-GB"/>
        </a:p>
      </dgm:t>
    </dgm:pt>
    <dgm:pt modelId="{FE92AE51-2DE5-4A29-9E11-904981D7031F}" type="parTrans" cxnId="{8779D1C1-BB06-42CB-939B-6634C2AEB574}">
      <dgm:prSet/>
      <dgm:spPr/>
      <dgm:t>
        <a:bodyPr/>
        <a:lstStyle/>
        <a:p>
          <a:endParaRPr lang="en-GB"/>
        </a:p>
      </dgm:t>
    </dgm:pt>
    <dgm:pt modelId="{A2C3BE79-14CE-402E-90CC-CD49333C567E}" type="sibTrans" cxnId="{8779D1C1-BB06-42CB-939B-6634C2AEB574}">
      <dgm:prSet/>
      <dgm:spPr/>
      <dgm:t>
        <a:bodyPr/>
        <a:lstStyle/>
        <a:p>
          <a:endParaRPr lang="en-GB"/>
        </a:p>
      </dgm:t>
    </dgm:pt>
    <dgm:pt modelId="{C7541681-6126-4668-9A18-BF0A8AB6E525}">
      <dgm:prSet phldrT="[Text]"/>
      <dgm:spPr>
        <a:solidFill>
          <a:schemeClr val="tx2"/>
        </a:solidFill>
      </dgm:spPr>
      <dgm:t>
        <a:bodyPr/>
        <a:lstStyle/>
        <a:p>
          <a:r>
            <a:rPr lang="en-GB" dirty="0">
              <a:solidFill>
                <a:schemeClr val="bg1"/>
              </a:solidFill>
            </a:rPr>
            <a:t>1</a:t>
          </a:r>
          <a:r>
            <a:rPr lang="en-GB" dirty="0">
              <a:solidFill>
                <a:schemeClr val="bg1"/>
              </a:solidFill>
              <a:latin typeface="Calibri" panose="020F0502020204030204" pitchFamily="34" charset="0"/>
              <a:cs typeface="Calibri" panose="020F0502020204030204" pitchFamily="34" charset="0"/>
            </a:rPr>
            <a:t> °</a:t>
          </a:r>
          <a:endParaRPr lang="en-GB" dirty="0">
            <a:solidFill>
              <a:schemeClr val="bg1"/>
            </a:solidFill>
          </a:endParaRPr>
        </a:p>
      </dgm:t>
    </dgm:pt>
    <dgm:pt modelId="{F1A765B6-DE85-44F7-8651-16B0AE0C74AB}" type="sibTrans" cxnId="{4BCB29DA-60F9-4DB9-8B74-283DEBF9F5E5}">
      <dgm:prSet/>
      <dgm:spPr/>
      <dgm:t>
        <a:bodyPr/>
        <a:lstStyle/>
        <a:p>
          <a:endParaRPr lang="en-GB"/>
        </a:p>
      </dgm:t>
    </dgm:pt>
    <dgm:pt modelId="{41846E1D-DDF2-44EC-BB36-942A7438C0D4}" type="parTrans" cxnId="{4BCB29DA-60F9-4DB9-8B74-283DEBF9F5E5}">
      <dgm:prSet/>
      <dgm:spPr/>
      <dgm:t>
        <a:bodyPr/>
        <a:lstStyle/>
        <a:p>
          <a:endParaRPr lang="en-GB"/>
        </a:p>
      </dgm:t>
    </dgm:pt>
    <dgm:pt modelId="{CF38D1BA-486E-4F05-B027-69E7A54EB588}" type="pres">
      <dgm:prSet presAssocID="{B9087576-6756-4C6B-AE7A-0BAFC9FC85ED}" presName="compositeShape" presStyleCnt="0">
        <dgm:presLayoutVars>
          <dgm:chMax val="7"/>
          <dgm:dir/>
          <dgm:resizeHandles val="exact"/>
        </dgm:presLayoutVars>
      </dgm:prSet>
      <dgm:spPr/>
      <dgm:t>
        <a:bodyPr/>
        <a:lstStyle/>
        <a:p>
          <a:endParaRPr lang="en-US"/>
        </a:p>
      </dgm:t>
    </dgm:pt>
    <dgm:pt modelId="{0BCB2BB5-053F-4E35-A654-3CD6FFEA4B88}" type="pres">
      <dgm:prSet presAssocID="{B9087576-6756-4C6B-AE7A-0BAFC9FC85ED}" presName="wedge1" presStyleLbl="node1" presStyleIdx="0" presStyleCnt="6"/>
      <dgm:spPr/>
      <dgm:t>
        <a:bodyPr/>
        <a:lstStyle/>
        <a:p>
          <a:endParaRPr lang="en-US"/>
        </a:p>
      </dgm:t>
    </dgm:pt>
    <dgm:pt modelId="{3C09A22C-B670-42E0-A76A-CE7046C65569}" type="pres">
      <dgm:prSet presAssocID="{B9087576-6756-4C6B-AE7A-0BAFC9FC85ED}" presName="dummy1a" presStyleCnt="0"/>
      <dgm:spPr/>
    </dgm:pt>
    <dgm:pt modelId="{888C2B2C-951E-4018-B98A-F20500C8565D}" type="pres">
      <dgm:prSet presAssocID="{B9087576-6756-4C6B-AE7A-0BAFC9FC85ED}" presName="dummy1b" presStyleCnt="0"/>
      <dgm:spPr/>
    </dgm:pt>
    <dgm:pt modelId="{620940CC-7571-4204-B7FD-C90D604D4E65}" type="pres">
      <dgm:prSet presAssocID="{B9087576-6756-4C6B-AE7A-0BAFC9FC85ED}" presName="wedge1Tx" presStyleLbl="node1" presStyleIdx="0" presStyleCnt="6">
        <dgm:presLayoutVars>
          <dgm:chMax val="0"/>
          <dgm:chPref val="0"/>
          <dgm:bulletEnabled val="1"/>
        </dgm:presLayoutVars>
      </dgm:prSet>
      <dgm:spPr/>
      <dgm:t>
        <a:bodyPr/>
        <a:lstStyle/>
        <a:p>
          <a:endParaRPr lang="en-US"/>
        </a:p>
      </dgm:t>
    </dgm:pt>
    <dgm:pt modelId="{9B12212C-D4C7-4ECE-B405-2E0B06092A6D}" type="pres">
      <dgm:prSet presAssocID="{B9087576-6756-4C6B-AE7A-0BAFC9FC85ED}" presName="wedge2" presStyleLbl="node1" presStyleIdx="1" presStyleCnt="6"/>
      <dgm:spPr/>
      <dgm:t>
        <a:bodyPr/>
        <a:lstStyle/>
        <a:p>
          <a:endParaRPr lang="en-US"/>
        </a:p>
      </dgm:t>
    </dgm:pt>
    <dgm:pt modelId="{ACD9735E-0066-4EC5-A9E3-EB6D00E7E9E3}" type="pres">
      <dgm:prSet presAssocID="{B9087576-6756-4C6B-AE7A-0BAFC9FC85ED}" presName="dummy2a" presStyleCnt="0"/>
      <dgm:spPr/>
    </dgm:pt>
    <dgm:pt modelId="{C25654DF-7275-4F43-91AF-6C2483397F7D}" type="pres">
      <dgm:prSet presAssocID="{B9087576-6756-4C6B-AE7A-0BAFC9FC85ED}" presName="dummy2b" presStyleCnt="0"/>
      <dgm:spPr/>
    </dgm:pt>
    <dgm:pt modelId="{5A1DFA1F-3D10-4887-A53A-CDD0CE80D96E}" type="pres">
      <dgm:prSet presAssocID="{B9087576-6756-4C6B-AE7A-0BAFC9FC85ED}" presName="wedge2Tx" presStyleLbl="node1" presStyleIdx="1" presStyleCnt="6">
        <dgm:presLayoutVars>
          <dgm:chMax val="0"/>
          <dgm:chPref val="0"/>
          <dgm:bulletEnabled val="1"/>
        </dgm:presLayoutVars>
      </dgm:prSet>
      <dgm:spPr/>
      <dgm:t>
        <a:bodyPr/>
        <a:lstStyle/>
        <a:p>
          <a:endParaRPr lang="en-US"/>
        </a:p>
      </dgm:t>
    </dgm:pt>
    <dgm:pt modelId="{ACD9C0AE-5983-40D5-B58A-FE9E271F9A5D}" type="pres">
      <dgm:prSet presAssocID="{B9087576-6756-4C6B-AE7A-0BAFC9FC85ED}" presName="wedge3" presStyleLbl="node1" presStyleIdx="2" presStyleCnt="6"/>
      <dgm:spPr/>
      <dgm:t>
        <a:bodyPr/>
        <a:lstStyle/>
        <a:p>
          <a:endParaRPr lang="en-US"/>
        </a:p>
      </dgm:t>
    </dgm:pt>
    <dgm:pt modelId="{5E480EAE-6C50-4C54-AAAA-BED828646754}" type="pres">
      <dgm:prSet presAssocID="{B9087576-6756-4C6B-AE7A-0BAFC9FC85ED}" presName="dummy3a" presStyleCnt="0"/>
      <dgm:spPr/>
    </dgm:pt>
    <dgm:pt modelId="{F1DB4238-B7A1-4359-A166-7DFE03090103}" type="pres">
      <dgm:prSet presAssocID="{B9087576-6756-4C6B-AE7A-0BAFC9FC85ED}" presName="dummy3b" presStyleCnt="0"/>
      <dgm:spPr/>
    </dgm:pt>
    <dgm:pt modelId="{E07F0689-768B-4540-B58A-B7E884928A68}" type="pres">
      <dgm:prSet presAssocID="{B9087576-6756-4C6B-AE7A-0BAFC9FC85ED}" presName="wedge3Tx" presStyleLbl="node1" presStyleIdx="2" presStyleCnt="6">
        <dgm:presLayoutVars>
          <dgm:chMax val="0"/>
          <dgm:chPref val="0"/>
          <dgm:bulletEnabled val="1"/>
        </dgm:presLayoutVars>
      </dgm:prSet>
      <dgm:spPr/>
      <dgm:t>
        <a:bodyPr/>
        <a:lstStyle/>
        <a:p>
          <a:endParaRPr lang="en-US"/>
        </a:p>
      </dgm:t>
    </dgm:pt>
    <dgm:pt modelId="{69E94B14-E807-4B49-8DAE-3C1C2931472B}" type="pres">
      <dgm:prSet presAssocID="{B9087576-6756-4C6B-AE7A-0BAFC9FC85ED}" presName="wedge4" presStyleLbl="node1" presStyleIdx="3" presStyleCnt="6"/>
      <dgm:spPr/>
      <dgm:t>
        <a:bodyPr/>
        <a:lstStyle/>
        <a:p>
          <a:endParaRPr lang="en-US"/>
        </a:p>
      </dgm:t>
    </dgm:pt>
    <dgm:pt modelId="{7A5FE536-F129-409D-A75C-1FD2C6CFDFEA}" type="pres">
      <dgm:prSet presAssocID="{B9087576-6756-4C6B-AE7A-0BAFC9FC85ED}" presName="dummy4a" presStyleCnt="0"/>
      <dgm:spPr/>
    </dgm:pt>
    <dgm:pt modelId="{E3564199-0F5F-41E1-9BB3-D03309FEA529}" type="pres">
      <dgm:prSet presAssocID="{B9087576-6756-4C6B-AE7A-0BAFC9FC85ED}" presName="dummy4b" presStyleCnt="0"/>
      <dgm:spPr/>
    </dgm:pt>
    <dgm:pt modelId="{FCB27FB7-BA70-47A1-B717-EDC508F04473}" type="pres">
      <dgm:prSet presAssocID="{B9087576-6756-4C6B-AE7A-0BAFC9FC85ED}" presName="wedge4Tx" presStyleLbl="node1" presStyleIdx="3" presStyleCnt="6">
        <dgm:presLayoutVars>
          <dgm:chMax val="0"/>
          <dgm:chPref val="0"/>
          <dgm:bulletEnabled val="1"/>
        </dgm:presLayoutVars>
      </dgm:prSet>
      <dgm:spPr/>
      <dgm:t>
        <a:bodyPr/>
        <a:lstStyle/>
        <a:p>
          <a:endParaRPr lang="en-US"/>
        </a:p>
      </dgm:t>
    </dgm:pt>
    <dgm:pt modelId="{637A5CB2-722C-44D2-989C-5E2D5C65696D}" type="pres">
      <dgm:prSet presAssocID="{B9087576-6756-4C6B-AE7A-0BAFC9FC85ED}" presName="wedge5" presStyleLbl="node1" presStyleIdx="4" presStyleCnt="6"/>
      <dgm:spPr/>
      <dgm:t>
        <a:bodyPr/>
        <a:lstStyle/>
        <a:p>
          <a:endParaRPr lang="en-US"/>
        </a:p>
      </dgm:t>
    </dgm:pt>
    <dgm:pt modelId="{4F7C75B6-599B-44B2-9B45-6C7C286DBCAF}" type="pres">
      <dgm:prSet presAssocID="{B9087576-6756-4C6B-AE7A-0BAFC9FC85ED}" presName="dummy5a" presStyleCnt="0"/>
      <dgm:spPr/>
    </dgm:pt>
    <dgm:pt modelId="{51452585-C6A9-421C-A520-A8F8FB04F344}" type="pres">
      <dgm:prSet presAssocID="{B9087576-6756-4C6B-AE7A-0BAFC9FC85ED}" presName="dummy5b" presStyleCnt="0"/>
      <dgm:spPr/>
    </dgm:pt>
    <dgm:pt modelId="{F1F1CEF3-4FBB-492F-A6AF-025045DF1173}" type="pres">
      <dgm:prSet presAssocID="{B9087576-6756-4C6B-AE7A-0BAFC9FC85ED}" presName="wedge5Tx" presStyleLbl="node1" presStyleIdx="4" presStyleCnt="6">
        <dgm:presLayoutVars>
          <dgm:chMax val="0"/>
          <dgm:chPref val="0"/>
          <dgm:bulletEnabled val="1"/>
        </dgm:presLayoutVars>
      </dgm:prSet>
      <dgm:spPr/>
      <dgm:t>
        <a:bodyPr/>
        <a:lstStyle/>
        <a:p>
          <a:endParaRPr lang="en-US"/>
        </a:p>
      </dgm:t>
    </dgm:pt>
    <dgm:pt modelId="{AA214872-BC2A-490C-A89D-E28B272AB781}" type="pres">
      <dgm:prSet presAssocID="{B9087576-6756-4C6B-AE7A-0BAFC9FC85ED}" presName="wedge6" presStyleLbl="node1" presStyleIdx="5" presStyleCnt="6"/>
      <dgm:spPr/>
      <dgm:t>
        <a:bodyPr/>
        <a:lstStyle/>
        <a:p>
          <a:endParaRPr lang="en-US"/>
        </a:p>
      </dgm:t>
    </dgm:pt>
    <dgm:pt modelId="{B5DBF18C-549B-446E-9B40-8BB123ACE397}" type="pres">
      <dgm:prSet presAssocID="{B9087576-6756-4C6B-AE7A-0BAFC9FC85ED}" presName="dummy6a" presStyleCnt="0"/>
      <dgm:spPr/>
    </dgm:pt>
    <dgm:pt modelId="{B79EF67E-114A-4AFB-89B3-C161A3770188}" type="pres">
      <dgm:prSet presAssocID="{B9087576-6756-4C6B-AE7A-0BAFC9FC85ED}" presName="dummy6b" presStyleCnt="0"/>
      <dgm:spPr/>
    </dgm:pt>
    <dgm:pt modelId="{E3F85482-75BF-4DC7-8A52-015D04353258}" type="pres">
      <dgm:prSet presAssocID="{B9087576-6756-4C6B-AE7A-0BAFC9FC85ED}" presName="wedge6Tx" presStyleLbl="node1" presStyleIdx="5" presStyleCnt="6">
        <dgm:presLayoutVars>
          <dgm:chMax val="0"/>
          <dgm:chPref val="0"/>
          <dgm:bulletEnabled val="1"/>
        </dgm:presLayoutVars>
      </dgm:prSet>
      <dgm:spPr/>
      <dgm:t>
        <a:bodyPr/>
        <a:lstStyle/>
        <a:p>
          <a:endParaRPr lang="en-US"/>
        </a:p>
      </dgm:t>
    </dgm:pt>
    <dgm:pt modelId="{FE0E139C-1CF5-4AA8-9D76-F4BBC60D91EC}" type="pres">
      <dgm:prSet presAssocID="{F1A765B6-DE85-44F7-8651-16B0AE0C74AB}" presName="arrowWedge1" presStyleLbl="fgSibTrans2D1" presStyleIdx="0" presStyleCnt="6"/>
      <dgm:spPr/>
    </dgm:pt>
    <dgm:pt modelId="{DE6F8963-BD8F-451F-B737-9EA7E144A346}" type="pres">
      <dgm:prSet presAssocID="{8E217C40-25FD-4FF1-824C-FB397AB93D71}" presName="arrowWedge2" presStyleLbl="fgSibTrans2D1" presStyleIdx="1" presStyleCnt="6"/>
      <dgm:spPr/>
    </dgm:pt>
    <dgm:pt modelId="{407A6B88-DE1F-452F-95C7-2F00B4896A37}" type="pres">
      <dgm:prSet presAssocID="{F8F80CAA-67F1-4169-8683-98A57A11C5FE}" presName="arrowWedge3" presStyleLbl="fgSibTrans2D1" presStyleIdx="2" presStyleCnt="6"/>
      <dgm:spPr/>
    </dgm:pt>
    <dgm:pt modelId="{B7B58BAC-6E8E-4588-BA9D-132B67640E5E}" type="pres">
      <dgm:prSet presAssocID="{4DDDC487-658C-42FD-B7DB-6FA9489E35D5}" presName="arrowWedge4" presStyleLbl="fgSibTrans2D1" presStyleIdx="3" presStyleCnt="6"/>
      <dgm:spPr/>
    </dgm:pt>
    <dgm:pt modelId="{EEF3BAA6-C1C4-44D8-8BD7-C5CD75313727}" type="pres">
      <dgm:prSet presAssocID="{B8E4074C-FDA2-4155-8808-C429F40A486E}" presName="arrowWedge5" presStyleLbl="fgSibTrans2D1" presStyleIdx="4" presStyleCnt="6"/>
      <dgm:spPr/>
    </dgm:pt>
    <dgm:pt modelId="{C5FF043D-3F2F-4EF3-97E2-0E6019A831EE}" type="pres">
      <dgm:prSet presAssocID="{A2C3BE79-14CE-402E-90CC-CD49333C567E}" presName="arrowWedge6" presStyleLbl="fgSibTrans2D1" presStyleIdx="5" presStyleCnt="6"/>
      <dgm:spPr/>
    </dgm:pt>
  </dgm:ptLst>
  <dgm:cxnLst>
    <dgm:cxn modelId="{DEBBF79B-406F-4404-BC15-43E1C01E2E40}" type="presOf" srcId="{9DA1E89D-910A-44DE-9123-1232741C8E5B}" destId="{637A5CB2-722C-44D2-989C-5E2D5C65696D}" srcOrd="0" destOrd="0" presId="urn:microsoft.com/office/officeart/2005/8/layout/cycle8"/>
    <dgm:cxn modelId="{742C8EAE-AD16-4042-B5F6-76A42F64E71B}" type="presOf" srcId="{FB595A05-432C-48A7-BB7E-6E1E9478981F}" destId="{69E94B14-E807-4B49-8DAE-3C1C2931472B}" srcOrd="0" destOrd="0" presId="urn:microsoft.com/office/officeart/2005/8/layout/cycle8"/>
    <dgm:cxn modelId="{7C1DA1DC-1BF6-44E6-8A0D-4053CA222586}" type="presOf" srcId="{C7541681-6126-4668-9A18-BF0A8AB6E525}" destId="{620940CC-7571-4204-B7FD-C90D604D4E65}" srcOrd="1" destOrd="0" presId="urn:microsoft.com/office/officeart/2005/8/layout/cycle8"/>
    <dgm:cxn modelId="{6B08FD99-F97A-447C-AAF9-330CBAAA6EFF}" type="presOf" srcId="{B574C10C-07B6-46DE-A1C5-C7347BCF66B6}" destId="{E3F85482-75BF-4DC7-8A52-015D04353258}" srcOrd="1" destOrd="0" presId="urn:microsoft.com/office/officeart/2005/8/layout/cycle8"/>
    <dgm:cxn modelId="{6DD5FA41-6A36-4FB2-9685-3C722DCE24F3}" type="presOf" srcId="{B9087576-6756-4C6B-AE7A-0BAFC9FC85ED}" destId="{CF38D1BA-486E-4F05-B027-69E7A54EB588}" srcOrd="0" destOrd="0" presId="urn:microsoft.com/office/officeart/2005/8/layout/cycle8"/>
    <dgm:cxn modelId="{F65A20E8-33BE-4EAF-BCF2-00E04BBBA91C}" type="presOf" srcId="{3A0161A2-0BE4-46FA-A6C9-80B72079E8ED}" destId="{5A1DFA1F-3D10-4887-A53A-CDD0CE80D96E}" srcOrd="1" destOrd="0" presId="urn:microsoft.com/office/officeart/2005/8/layout/cycle8"/>
    <dgm:cxn modelId="{C18BC192-71FA-413C-93B1-F5E8126CEDF4}" type="presOf" srcId="{423DC6DF-E833-4A04-93AC-8AD6F05D16F4}" destId="{E07F0689-768B-4540-B58A-B7E884928A68}" srcOrd="1" destOrd="0" presId="urn:microsoft.com/office/officeart/2005/8/layout/cycle8"/>
    <dgm:cxn modelId="{18483CFA-B881-4A0F-AF15-CBA84865E2E4}" srcId="{B9087576-6756-4C6B-AE7A-0BAFC9FC85ED}" destId="{FB595A05-432C-48A7-BB7E-6E1E9478981F}" srcOrd="3" destOrd="0" parTransId="{0597B5E4-4EEF-47C7-83CA-52DCF335C6F4}" sibTransId="{4DDDC487-658C-42FD-B7DB-6FA9489E35D5}"/>
    <dgm:cxn modelId="{7500EED2-4A6D-43BA-A4C5-3152B522595D}" srcId="{B9087576-6756-4C6B-AE7A-0BAFC9FC85ED}" destId="{423DC6DF-E833-4A04-93AC-8AD6F05D16F4}" srcOrd="2" destOrd="0" parTransId="{631F04B5-6367-4F56-8BE3-29B025F873D0}" sibTransId="{F8F80CAA-67F1-4169-8683-98A57A11C5FE}"/>
    <dgm:cxn modelId="{9B4C8324-1F9E-47E4-8C07-5E2B1688F333}" srcId="{B9087576-6756-4C6B-AE7A-0BAFC9FC85ED}" destId="{9DA1E89D-910A-44DE-9123-1232741C8E5B}" srcOrd="4" destOrd="0" parTransId="{3884F449-E13F-48FB-84C6-8CDE6059C411}" sibTransId="{B8E4074C-FDA2-4155-8808-C429F40A486E}"/>
    <dgm:cxn modelId="{8779D1C1-BB06-42CB-939B-6634C2AEB574}" srcId="{B9087576-6756-4C6B-AE7A-0BAFC9FC85ED}" destId="{B574C10C-07B6-46DE-A1C5-C7347BCF66B6}" srcOrd="5" destOrd="0" parTransId="{FE92AE51-2DE5-4A29-9E11-904981D7031F}" sibTransId="{A2C3BE79-14CE-402E-90CC-CD49333C567E}"/>
    <dgm:cxn modelId="{4978919B-3955-46BA-87B5-E224C5FA1626}" srcId="{B9087576-6756-4C6B-AE7A-0BAFC9FC85ED}" destId="{3A0161A2-0BE4-46FA-A6C9-80B72079E8ED}" srcOrd="1" destOrd="0" parTransId="{26765A0C-5008-406E-A5D7-7CDC5B3AFA26}" sibTransId="{8E217C40-25FD-4FF1-824C-FB397AB93D71}"/>
    <dgm:cxn modelId="{C081F359-3B74-473A-8D92-1303E62FC414}" type="presOf" srcId="{9DA1E89D-910A-44DE-9123-1232741C8E5B}" destId="{F1F1CEF3-4FBB-492F-A6AF-025045DF1173}" srcOrd="1" destOrd="0" presId="urn:microsoft.com/office/officeart/2005/8/layout/cycle8"/>
    <dgm:cxn modelId="{75C1240D-78DE-4500-9B4D-238274C5DD69}" type="presOf" srcId="{C7541681-6126-4668-9A18-BF0A8AB6E525}" destId="{0BCB2BB5-053F-4E35-A654-3CD6FFEA4B88}" srcOrd="0" destOrd="0" presId="urn:microsoft.com/office/officeart/2005/8/layout/cycle8"/>
    <dgm:cxn modelId="{4BCB29DA-60F9-4DB9-8B74-283DEBF9F5E5}" srcId="{B9087576-6756-4C6B-AE7A-0BAFC9FC85ED}" destId="{C7541681-6126-4668-9A18-BF0A8AB6E525}" srcOrd="0" destOrd="0" parTransId="{41846E1D-DDF2-44EC-BB36-942A7438C0D4}" sibTransId="{F1A765B6-DE85-44F7-8651-16B0AE0C74AB}"/>
    <dgm:cxn modelId="{5916927C-3FF5-4D9B-8212-76F0E92BB6C7}" type="presOf" srcId="{3A0161A2-0BE4-46FA-A6C9-80B72079E8ED}" destId="{9B12212C-D4C7-4ECE-B405-2E0B06092A6D}" srcOrd="0" destOrd="0" presId="urn:microsoft.com/office/officeart/2005/8/layout/cycle8"/>
    <dgm:cxn modelId="{463C2B91-8707-4469-BB41-84FD5DEF3D54}" type="presOf" srcId="{FB595A05-432C-48A7-BB7E-6E1E9478981F}" destId="{FCB27FB7-BA70-47A1-B717-EDC508F04473}" srcOrd="1" destOrd="0" presId="urn:microsoft.com/office/officeart/2005/8/layout/cycle8"/>
    <dgm:cxn modelId="{825554E0-5F73-4809-9758-9DC5815CEACF}" type="presOf" srcId="{423DC6DF-E833-4A04-93AC-8AD6F05D16F4}" destId="{ACD9C0AE-5983-40D5-B58A-FE9E271F9A5D}" srcOrd="0" destOrd="0" presId="urn:microsoft.com/office/officeart/2005/8/layout/cycle8"/>
    <dgm:cxn modelId="{3912E4AD-3889-4B07-BD10-A4B89177EC32}" type="presOf" srcId="{B574C10C-07B6-46DE-A1C5-C7347BCF66B6}" destId="{AA214872-BC2A-490C-A89D-E28B272AB781}" srcOrd="0" destOrd="0" presId="urn:microsoft.com/office/officeart/2005/8/layout/cycle8"/>
    <dgm:cxn modelId="{6AE09AE8-4AC2-43CF-9B6F-D147FA1E1AF1}" type="presParOf" srcId="{CF38D1BA-486E-4F05-B027-69E7A54EB588}" destId="{0BCB2BB5-053F-4E35-A654-3CD6FFEA4B88}" srcOrd="0" destOrd="0" presId="urn:microsoft.com/office/officeart/2005/8/layout/cycle8"/>
    <dgm:cxn modelId="{B979AC30-2408-4D3E-8ED8-11D4F4D4805D}" type="presParOf" srcId="{CF38D1BA-486E-4F05-B027-69E7A54EB588}" destId="{3C09A22C-B670-42E0-A76A-CE7046C65569}" srcOrd="1" destOrd="0" presId="urn:microsoft.com/office/officeart/2005/8/layout/cycle8"/>
    <dgm:cxn modelId="{78B0A645-974A-4422-A82C-E853592EF3B6}" type="presParOf" srcId="{CF38D1BA-486E-4F05-B027-69E7A54EB588}" destId="{888C2B2C-951E-4018-B98A-F20500C8565D}" srcOrd="2" destOrd="0" presId="urn:microsoft.com/office/officeart/2005/8/layout/cycle8"/>
    <dgm:cxn modelId="{F168C305-B8A4-41AF-AFC7-A6E80091245F}" type="presParOf" srcId="{CF38D1BA-486E-4F05-B027-69E7A54EB588}" destId="{620940CC-7571-4204-B7FD-C90D604D4E65}" srcOrd="3" destOrd="0" presId="urn:microsoft.com/office/officeart/2005/8/layout/cycle8"/>
    <dgm:cxn modelId="{7D6F5B29-C5CB-4154-882E-039FA28FFD98}" type="presParOf" srcId="{CF38D1BA-486E-4F05-B027-69E7A54EB588}" destId="{9B12212C-D4C7-4ECE-B405-2E0B06092A6D}" srcOrd="4" destOrd="0" presId="urn:microsoft.com/office/officeart/2005/8/layout/cycle8"/>
    <dgm:cxn modelId="{7F3C4DC5-4FD3-493A-B034-8A8429462F7E}" type="presParOf" srcId="{CF38D1BA-486E-4F05-B027-69E7A54EB588}" destId="{ACD9735E-0066-4EC5-A9E3-EB6D00E7E9E3}" srcOrd="5" destOrd="0" presId="urn:microsoft.com/office/officeart/2005/8/layout/cycle8"/>
    <dgm:cxn modelId="{9423F89E-BFF6-4D83-BC47-9C7319EFB1FB}" type="presParOf" srcId="{CF38D1BA-486E-4F05-B027-69E7A54EB588}" destId="{C25654DF-7275-4F43-91AF-6C2483397F7D}" srcOrd="6" destOrd="0" presId="urn:microsoft.com/office/officeart/2005/8/layout/cycle8"/>
    <dgm:cxn modelId="{43C13955-02F1-409D-AB48-ECC24A6D379E}" type="presParOf" srcId="{CF38D1BA-486E-4F05-B027-69E7A54EB588}" destId="{5A1DFA1F-3D10-4887-A53A-CDD0CE80D96E}" srcOrd="7" destOrd="0" presId="urn:microsoft.com/office/officeart/2005/8/layout/cycle8"/>
    <dgm:cxn modelId="{F5DDA435-4E88-438D-B529-56BC24BC9C8B}" type="presParOf" srcId="{CF38D1BA-486E-4F05-B027-69E7A54EB588}" destId="{ACD9C0AE-5983-40D5-B58A-FE9E271F9A5D}" srcOrd="8" destOrd="0" presId="urn:microsoft.com/office/officeart/2005/8/layout/cycle8"/>
    <dgm:cxn modelId="{68D66F4E-B9C9-469F-8480-2DEF0C63346A}" type="presParOf" srcId="{CF38D1BA-486E-4F05-B027-69E7A54EB588}" destId="{5E480EAE-6C50-4C54-AAAA-BED828646754}" srcOrd="9" destOrd="0" presId="urn:microsoft.com/office/officeart/2005/8/layout/cycle8"/>
    <dgm:cxn modelId="{464F1F53-501D-4C5F-9891-E5F965892893}" type="presParOf" srcId="{CF38D1BA-486E-4F05-B027-69E7A54EB588}" destId="{F1DB4238-B7A1-4359-A166-7DFE03090103}" srcOrd="10" destOrd="0" presId="urn:microsoft.com/office/officeart/2005/8/layout/cycle8"/>
    <dgm:cxn modelId="{21EDEECE-841B-4B08-AD51-BD7A0C0DD305}" type="presParOf" srcId="{CF38D1BA-486E-4F05-B027-69E7A54EB588}" destId="{E07F0689-768B-4540-B58A-B7E884928A68}" srcOrd="11" destOrd="0" presId="urn:microsoft.com/office/officeart/2005/8/layout/cycle8"/>
    <dgm:cxn modelId="{B0FD4D05-1F7E-41F6-BE37-DD8684872348}" type="presParOf" srcId="{CF38D1BA-486E-4F05-B027-69E7A54EB588}" destId="{69E94B14-E807-4B49-8DAE-3C1C2931472B}" srcOrd="12" destOrd="0" presId="urn:microsoft.com/office/officeart/2005/8/layout/cycle8"/>
    <dgm:cxn modelId="{0CE7D2BD-429B-4C96-8EC3-2C56C685BD37}" type="presParOf" srcId="{CF38D1BA-486E-4F05-B027-69E7A54EB588}" destId="{7A5FE536-F129-409D-A75C-1FD2C6CFDFEA}" srcOrd="13" destOrd="0" presId="urn:microsoft.com/office/officeart/2005/8/layout/cycle8"/>
    <dgm:cxn modelId="{AED26C73-C425-4AD3-9D97-C1E95915DE89}" type="presParOf" srcId="{CF38D1BA-486E-4F05-B027-69E7A54EB588}" destId="{E3564199-0F5F-41E1-9BB3-D03309FEA529}" srcOrd="14" destOrd="0" presId="urn:microsoft.com/office/officeart/2005/8/layout/cycle8"/>
    <dgm:cxn modelId="{75008A9F-52C2-4DDF-A3DD-AC7EAAD9C202}" type="presParOf" srcId="{CF38D1BA-486E-4F05-B027-69E7A54EB588}" destId="{FCB27FB7-BA70-47A1-B717-EDC508F04473}" srcOrd="15" destOrd="0" presId="urn:microsoft.com/office/officeart/2005/8/layout/cycle8"/>
    <dgm:cxn modelId="{58185E50-FB7D-4DA7-80B0-00E7B46F52F6}" type="presParOf" srcId="{CF38D1BA-486E-4F05-B027-69E7A54EB588}" destId="{637A5CB2-722C-44D2-989C-5E2D5C65696D}" srcOrd="16" destOrd="0" presId="urn:microsoft.com/office/officeart/2005/8/layout/cycle8"/>
    <dgm:cxn modelId="{BED427BC-4670-452E-9D87-9804B3931894}" type="presParOf" srcId="{CF38D1BA-486E-4F05-B027-69E7A54EB588}" destId="{4F7C75B6-599B-44B2-9B45-6C7C286DBCAF}" srcOrd="17" destOrd="0" presId="urn:microsoft.com/office/officeart/2005/8/layout/cycle8"/>
    <dgm:cxn modelId="{17D4C7EE-8713-43CA-88B7-0D2BB1F5405A}" type="presParOf" srcId="{CF38D1BA-486E-4F05-B027-69E7A54EB588}" destId="{51452585-C6A9-421C-A520-A8F8FB04F344}" srcOrd="18" destOrd="0" presId="urn:microsoft.com/office/officeart/2005/8/layout/cycle8"/>
    <dgm:cxn modelId="{99D00AC2-0CE5-4754-96E3-CEC539555615}" type="presParOf" srcId="{CF38D1BA-486E-4F05-B027-69E7A54EB588}" destId="{F1F1CEF3-4FBB-492F-A6AF-025045DF1173}" srcOrd="19" destOrd="0" presId="urn:microsoft.com/office/officeart/2005/8/layout/cycle8"/>
    <dgm:cxn modelId="{7671F0E4-B8CD-4CD1-BFA4-AC9BC2628C76}" type="presParOf" srcId="{CF38D1BA-486E-4F05-B027-69E7A54EB588}" destId="{AA214872-BC2A-490C-A89D-E28B272AB781}" srcOrd="20" destOrd="0" presId="urn:microsoft.com/office/officeart/2005/8/layout/cycle8"/>
    <dgm:cxn modelId="{0F9B9981-8FEC-49CA-892A-3E930D2B41A6}" type="presParOf" srcId="{CF38D1BA-486E-4F05-B027-69E7A54EB588}" destId="{B5DBF18C-549B-446E-9B40-8BB123ACE397}" srcOrd="21" destOrd="0" presId="urn:microsoft.com/office/officeart/2005/8/layout/cycle8"/>
    <dgm:cxn modelId="{3E99E8C9-12F5-476B-9384-DE3897146975}" type="presParOf" srcId="{CF38D1BA-486E-4F05-B027-69E7A54EB588}" destId="{B79EF67E-114A-4AFB-89B3-C161A3770188}" srcOrd="22" destOrd="0" presId="urn:microsoft.com/office/officeart/2005/8/layout/cycle8"/>
    <dgm:cxn modelId="{6889E808-1D6B-4623-A78C-660693537644}" type="presParOf" srcId="{CF38D1BA-486E-4F05-B027-69E7A54EB588}" destId="{E3F85482-75BF-4DC7-8A52-015D04353258}" srcOrd="23" destOrd="0" presId="urn:microsoft.com/office/officeart/2005/8/layout/cycle8"/>
    <dgm:cxn modelId="{BCD1C151-BE12-4629-A086-579518908A05}" type="presParOf" srcId="{CF38D1BA-486E-4F05-B027-69E7A54EB588}" destId="{FE0E139C-1CF5-4AA8-9D76-F4BBC60D91EC}" srcOrd="24" destOrd="0" presId="urn:microsoft.com/office/officeart/2005/8/layout/cycle8"/>
    <dgm:cxn modelId="{231D83C9-D09F-4176-87D6-3D2608292B4F}" type="presParOf" srcId="{CF38D1BA-486E-4F05-B027-69E7A54EB588}" destId="{DE6F8963-BD8F-451F-B737-9EA7E144A346}" srcOrd="25" destOrd="0" presId="urn:microsoft.com/office/officeart/2005/8/layout/cycle8"/>
    <dgm:cxn modelId="{6BBC02BA-0ACD-43C7-928D-15F6B388D5A3}" type="presParOf" srcId="{CF38D1BA-486E-4F05-B027-69E7A54EB588}" destId="{407A6B88-DE1F-452F-95C7-2F00B4896A37}" srcOrd="26" destOrd="0" presId="urn:microsoft.com/office/officeart/2005/8/layout/cycle8"/>
    <dgm:cxn modelId="{E719C238-8207-4FEF-A584-26044B3124BE}" type="presParOf" srcId="{CF38D1BA-486E-4F05-B027-69E7A54EB588}" destId="{B7B58BAC-6E8E-4588-BA9D-132B67640E5E}" srcOrd="27" destOrd="0" presId="urn:microsoft.com/office/officeart/2005/8/layout/cycle8"/>
    <dgm:cxn modelId="{6C417181-CF17-444D-AB9C-64D955B6F58B}" type="presParOf" srcId="{CF38D1BA-486E-4F05-B027-69E7A54EB588}" destId="{EEF3BAA6-C1C4-44D8-8BD7-C5CD75313727}" srcOrd="28" destOrd="0" presId="urn:microsoft.com/office/officeart/2005/8/layout/cycle8"/>
    <dgm:cxn modelId="{3D9BE824-E94C-48A3-B4F9-A4EE0A78A611}" type="presParOf" srcId="{CF38D1BA-486E-4F05-B027-69E7A54EB588}" destId="{C5FF043D-3F2F-4EF3-97E2-0E6019A831EE}" srcOrd="29" destOrd="0" presId="urn:microsoft.com/office/officeart/2005/8/layout/cycle8"/>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DDC95FD4-98C6-444C-B74C-7120E02EBA83}" type="doc">
      <dgm:prSet loTypeId="urn:microsoft.com/office/officeart/2005/8/layout/process4" loCatId="list" qsTypeId="urn:microsoft.com/office/officeart/2005/8/quickstyle/simple1" qsCatId="simple" csTypeId="urn:microsoft.com/office/officeart/2005/8/colors/accent0_3" csCatId="mainScheme" phldr="1"/>
      <dgm:spPr/>
      <dgm:t>
        <a:bodyPr/>
        <a:lstStyle/>
        <a:p>
          <a:endParaRPr lang="en-GB"/>
        </a:p>
      </dgm:t>
    </dgm:pt>
    <dgm:pt modelId="{64C65195-896D-4429-B6CE-F0A2A35E4AA2}">
      <dgm:prSet phldrT="[Text]"/>
      <dgm:spPr/>
      <dgm:t>
        <a:bodyPr/>
        <a:lstStyle/>
        <a:p>
          <a:r>
            <a:rPr lang="en-GB" dirty="0"/>
            <a:t>Check</a:t>
          </a:r>
        </a:p>
      </dgm:t>
    </dgm:pt>
    <dgm:pt modelId="{C92CF758-3091-4CCD-BB81-3C37DAC7E826}" type="parTrans" cxnId="{9A754290-7FED-40D6-9F52-B29120678B69}">
      <dgm:prSet/>
      <dgm:spPr/>
      <dgm:t>
        <a:bodyPr/>
        <a:lstStyle/>
        <a:p>
          <a:endParaRPr lang="en-GB"/>
        </a:p>
      </dgm:t>
    </dgm:pt>
    <dgm:pt modelId="{8497AA78-692F-4AF3-8414-65319FFF8DB6}" type="sibTrans" cxnId="{9A754290-7FED-40D6-9F52-B29120678B69}">
      <dgm:prSet/>
      <dgm:spPr/>
      <dgm:t>
        <a:bodyPr/>
        <a:lstStyle/>
        <a:p>
          <a:endParaRPr lang="en-GB"/>
        </a:p>
      </dgm:t>
    </dgm:pt>
    <dgm:pt modelId="{78762D08-2CD0-453D-BBCE-1B62D92703A1}">
      <dgm:prSet phldrT="[Text]"/>
      <dgm:spPr/>
      <dgm:t>
        <a:bodyPr/>
        <a:lstStyle/>
        <a:p>
          <a:r>
            <a:rPr lang="en-GB" dirty="0"/>
            <a:t>Create</a:t>
          </a:r>
        </a:p>
      </dgm:t>
    </dgm:pt>
    <dgm:pt modelId="{16589B37-F545-47A0-A519-C883BEF18D20}" type="parTrans" cxnId="{DDD0F773-3148-4B2D-ACD2-B2D9ADF58565}">
      <dgm:prSet/>
      <dgm:spPr/>
      <dgm:t>
        <a:bodyPr/>
        <a:lstStyle/>
        <a:p>
          <a:endParaRPr lang="en-GB"/>
        </a:p>
      </dgm:t>
    </dgm:pt>
    <dgm:pt modelId="{21B38E83-4AE0-4BA4-BC55-9E4FA3B767AA}" type="sibTrans" cxnId="{DDD0F773-3148-4B2D-ACD2-B2D9ADF58565}">
      <dgm:prSet/>
      <dgm:spPr/>
      <dgm:t>
        <a:bodyPr/>
        <a:lstStyle/>
        <a:p>
          <a:endParaRPr lang="en-GB"/>
        </a:p>
      </dgm:t>
    </dgm:pt>
    <dgm:pt modelId="{DA70DF78-B2CB-429A-81F1-A6784E5663DF}">
      <dgm:prSet phldrT="[Text]"/>
      <dgm:spPr/>
      <dgm:t>
        <a:bodyPr/>
        <a:lstStyle/>
        <a:p>
          <a:r>
            <a:rPr lang="en-GB" dirty="0"/>
            <a:t>Change</a:t>
          </a:r>
        </a:p>
      </dgm:t>
    </dgm:pt>
    <dgm:pt modelId="{23A4D57B-0A4E-4072-B222-64F8907D506E}" type="parTrans" cxnId="{4F192B44-1D52-4F73-90D9-05E91862C36E}">
      <dgm:prSet/>
      <dgm:spPr/>
      <dgm:t>
        <a:bodyPr/>
        <a:lstStyle/>
        <a:p>
          <a:endParaRPr lang="en-GB"/>
        </a:p>
      </dgm:t>
    </dgm:pt>
    <dgm:pt modelId="{99DB77DA-3E87-442A-9234-2C73EB857FE3}" type="sibTrans" cxnId="{4F192B44-1D52-4F73-90D9-05E91862C36E}">
      <dgm:prSet/>
      <dgm:spPr/>
      <dgm:t>
        <a:bodyPr/>
        <a:lstStyle/>
        <a:p>
          <a:endParaRPr lang="en-GB"/>
        </a:p>
      </dgm:t>
    </dgm:pt>
    <dgm:pt modelId="{47D77327-1C6D-4963-9871-A09E9513127D}">
      <dgm:prSet phldrT="[Text]"/>
      <dgm:spPr/>
      <dgm:t>
        <a:bodyPr/>
        <a:lstStyle/>
        <a:p>
          <a:r>
            <a:rPr lang="en-GB" dirty="0"/>
            <a:t>Celebrate</a:t>
          </a:r>
        </a:p>
      </dgm:t>
    </dgm:pt>
    <dgm:pt modelId="{65AD5052-921E-4F92-BD03-75C0C3F51E39}" type="parTrans" cxnId="{2EA4D38C-5424-4C86-B119-EEDFB62C0826}">
      <dgm:prSet/>
      <dgm:spPr/>
      <dgm:t>
        <a:bodyPr/>
        <a:lstStyle/>
        <a:p>
          <a:endParaRPr lang="en-GB"/>
        </a:p>
      </dgm:t>
    </dgm:pt>
    <dgm:pt modelId="{DD07F925-FC34-4256-B87E-98CA896C5BD5}" type="sibTrans" cxnId="{2EA4D38C-5424-4C86-B119-EEDFB62C0826}">
      <dgm:prSet/>
      <dgm:spPr/>
      <dgm:t>
        <a:bodyPr/>
        <a:lstStyle/>
        <a:p>
          <a:endParaRPr lang="en-GB"/>
        </a:p>
      </dgm:t>
    </dgm:pt>
    <dgm:pt modelId="{2B6CF5EB-A642-4108-A520-B2818EB0541B}">
      <dgm:prSet phldrT="[Text]"/>
      <dgm:spPr/>
      <dgm:t>
        <a:bodyPr/>
        <a:lstStyle/>
        <a:p>
          <a:r>
            <a:rPr lang="en-GB" dirty="0"/>
            <a:t>Champion</a:t>
          </a:r>
        </a:p>
      </dgm:t>
    </dgm:pt>
    <dgm:pt modelId="{FD22D298-5734-4AE0-8915-40BCE689D6B5}" type="parTrans" cxnId="{47D2F3BC-00A0-4543-823C-33D4CA7916B3}">
      <dgm:prSet/>
      <dgm:spPr/>
      <dgm:t>
        <a:bodyPr/>
        <a:lstStyle/>
        <a:p>
          <a:endParaRPr lang="en-GB"/>
        </a:p>
      </dgm:t>
    </dgm:pt>
    <dgm:pt modelId="{FD3CD138-D80D-4F1D-ADDF-72FDC7006235}" type="sibTrans" cxnId="{47D2F3BC-00A0-4543-823C-33D4CA7916B3}">
      <dgm:prSet/>
      <dgm:spPr/>
      <dgm:t>
        <a:bodyPr/>
        <a:lstStyle/>
        <a:p>
          <a:endParaRPr lang="en-GB"/>
        </a:p>
      </dgm:t>
    </dgm:pt>
    <dgm:pt modelId="{712E2783-9F82-4547-91BD-6A2E4B46DF26}">
      <dgm:prSet phldrT="[Text]"/>
      <dgm:spPr/>
      <dgm:t>
        <a:bodyPr/>
        <a:lstStyle/>
        <a:p>
          <a:r>
            <a:rPr lang="en-GB" dirty="0"/>
            <a:t>Challenge</a:t>
          </a:r>
        </a:p>
      </dgm:t>
    </dgm:pt>
    <dgm:pt modelId="{7DCE7866-4BC1-44C4-AB9B-FEEEB2ECD0ED}" type="sibTrans" cxnId="{983C476D-066C-4951-B9CC-36BA8C65961C}">
      <dgm:prSet/>
      <dgm:spPr/>
      <dgm:t>
        <a:bodyPr/>
        <a:lstStyle/>
        <a:p>
          <a:endParaRPr lang="en-GB"/>
        </a:p>
      </dgm:t>
    </dgm:pt>
    <dgm:pt modelId="{96CED1A1-EBE3-41F9-AE53-438673DD74E3}" type="parTrans" cxnId="{983C476D-066C-4951-B9CC-36BA8C65961C}">
      <dgm:prSet/>
      <dgm:spPr/>
      <dgm:t>
        <a:bodyPr/>
        <a:lstStyle/>
        <a:p>
          <a:endParaRPr lang="en-GB"/>
        </a:p>
      </dgm:t>
    </dgm:pt>
    <dgm:pt modelId="{6092CA44-E064-4188-AEA1-98C17CE2318F}" type="pres">
      <dgm:prSet presAssocID="{DDC95FD4-98C6-444C-B74C-7120E02EBA83}" presName="Name0" presStyleCnt="0">
        <dgm:presLayoutVars>
          <dgm:dir/>
          <dgm:animLvl val="lvl"/>
          <dgm:resizeHandles val="exact"/>
        </dgm:presLayoutVars>
      </dgm:prSet>
      <dgm:spPr/>
      <dgm:t>
        <a:bodyPr/>
        <a:lstStyle/>
        <a:p>
          <a:endParaRPr lang="en-US"/>
        </a:p>
      </dgm:t>
    </dgm:pt>
    <dgm:pt modelId="{E11B15A0-DD9E-42EB-BBB0-8613EFA829B1}" type="pres">
      <dgm:prSet presAssocID="{2B6CF5EB-A642-4108-A520-B2818EB0541B}" presName="boxAndChildren" presStyleCnt="0"/>
      <dgm:spPr/>
    </dgm:pt>
    <dgm:pt modelId="{6CCF9A27-F194-4FF4-A6A3-09EEA6557D15}" type="pres">
      <dgm:prSet presAssocID="{2B6CF5EB-A642-4108-A520-B2818EB0541B}" presName="parentTextBox" presStyleLbl="node1" presStyleIdx="0" presStyleCnt="6"/>
      <dgm:spPr/>
      <dgm:t>
        <a:bodyPr/>
        <a:lstStyle/>
        <a:p>
          <a:endParaRPr lang="en-US"/>
        </a:p>
      </dgm:t>
    </dgm:pt>
    <dgm:pt modelId="{F0E4F7FC-9AC0-426F-8531-0F82B29B8AB1}" type="pres">
      <dgm:prSet presAssocID="{DD07F925-FC34-4256-B87E-98CA896C5BD5}" presName="sp" presStyleCnt="0"/>
      <dgm:spPr/>
    </dgm:pt>
    <dgm:pt modelId="{242A456E-EFBF-44C9-863D-2BB0E6151FC5}" type="pres">
      <dgm:prSet presAssocID="{47D77327-1C6D-4963-9871-A09E9513127D}" presName="arrowAndChildren" presStyleCnt="0"/>
      <dgm:spPr/>
    </dgm:pt>
    <dgm:pt modelId="{76BCD443-F79B-4807-AAAF-C93AA6F456BF}" type="pres">
      <dgm:prSet presAssocID="{47D77327-1C6D-4963-9871-A09E9513127D}" presName="parentTextArrow" presStyleLbl="node1" presStyleIdx="1" presStyleCnt="6"/>
      <dgm:spPr/>
      <dgm:t>
        <a:bodyPr/>
        <a:lstStyle/>
        <a:p>
          <a:endParaRPr lang="en-US"/>
        </a:p>
      </dgm:t>
    </dgm:pt>
    <dgm:pt modelId="{4CABCA3B-94BE-4AA9-A627-9B8EAE4800C8}" type="pres">
      <dgm:prSet presAssocID="{99DB77DA-3E87-442A-9234-2C73EB857FE3}" presName="sp" presStyleCnt="0"/>
      <dgm:spPr/>
    </dgm:pt>
    <dgm:pt modelId="{0C458090-F2A0-460C-BBB6-3ADB95B1BB33}" type="pres">
      <dgm:prSet presAssocID="{DA70DF78-B2CB-429A-81F1-A6784E5663DF}" presName="arrowAndChildren" presStyleCnt="0"/>
      <dgm:spPr/>
    </dgm:pt>
    <dgm:pt modelId="{67D23F48-8E18-4F36-97CC-5324925679D1}" type="pres">
      <dgm:prSet presAssocID="{DA70DF78-B2CB-429A-81F1-A6784E5663DF}" presName="parentTextArrow" presStyleLbl="node1" presStyleIdx="2" presStyleCnt="6"/>
      <dgm:spPr/>
      <dgm:t>
        <a:bodyPr/>
        <a:lstStyle/>
        <a:p>
          <a:endParaRPr lang="en-US"/>
        </a:p>
      </dgm:t>
    </dgm:pt>
    <dgm:pt modelId="{A58E30F8-6FE3-4072-BB74-39DA73292E87}" type="pres">
      <dgm:prSet presAssocID="{21B38E83-4AE0-4BA4-BC55-9E4FA3B767AA}" presName="sp" presStyleCnt="0"/>
      <dgm:spPr/>
    </dgm:pt>
    <dgm:pt modelId="{747EA4EA-4CF5-4A17-8AD9-6C3C27025659}" type="pres">
      <dgm:prSet presAssocID="{78762D08-2CD0-453D-BBCE-1B62D92703A1}" presName="arrowAndChildren" presStyleCnt="0"/>
      <dgm:spPr/>
    </dgm:pt>
    <dgm:pt modelId="{5A9BCCA2-35C3-4F31-820E-665064648832}" type="pres">
      <dgm:prSet presAssocID="{78762D08-2CD0-453D-BBCE-1B62D92703A1}" presName="parentTextArrow" presStyleLbl="node1" presStyleIdx="3" presStyleCnt="6"/>
      <dgm:spPr/>
      <dgm:t>
        <a:bodyPr/>
        <a:lstStyle/>
        <a:p>
          <a:endParaRPr lang="en-US"/>
        </a:p>
      </dgm:t>
    </dgm:pt>
    <dgm:pt modelId="{0B6372F6-518F-4AA7-988A-6980C2A2D8F1}" type="pres">
      <dgm:prSet presAssocID="{8497AA78-692F-4AF3-8414-65319FFF8DB6}" presName="sp" presStyleCnt="0"/>
      <dgm:spPr/>
    </dgm:pt>
    <dgm:pt modelId="{2F662E84-8D1C-41D3-AA7B-3131082427CD}" type="pres">
      <dgm:prSet presAssocID="{64C65195-896D-4429-B6CE-F0A2A35E4AA2}" presName="arrowAndChildren" presStyleCnt="0"/>
      <dgm:spPr/>
    </dgm:pt>
    <dgm:pt modelId="{30C40B12-6631-42B3-B0EF-2F61DE364DAD}" type="pres">
      <dgm:prSet presAssocID="{64C65195-896D-4429-B6CE-F0A2A35E4AA2}" presName="parentTextArrow" presStyleLbl="node1" presStyleIdx="4" presStyleCnt="6"/>
      <dgm:spPr/>
      <dgm:t>
        <a:bodyPr/>
        <a:lstStyle/>
        <a:p>
          <a:endParaRPr lang="en-US"/>
        </a:p>
      </dgm:t>
    </dgm:pt>
    <dgm:pt modelId="{2EA00A5B-F2F1-4B05-B0B4-8181B87FB8FD}" type="pres">
      <dgm:prSet presAssocID="{7DCE7866-4BC1-44C4-AB9B-FEEEB2ECD0ED}" presName="sp" presStyleCnt="0"/>
      <dgm:spPr/>
    </dgm:pt>
    <dgm:pt modelId="{53814F41-F1EB-42D5-B040-1E257527A763}" type="pres">
      <dgm:prSet presAssocID="{712E2783-9F82-4547-91BD-6A2E4B46DF26}" presName="arrowAndChildren" presStyleCnt="0"/>
      <dgm:spPr/>
    </dgm:pt>
    <dgm:pt modelId="{916ECCFF-23A1-464E-8776-2B54C5DF7DCB}" type="pres">
      <dgm:prSet presAssocID="{712E2783-9F82-4547-91BD-6A2E4B46DF26}" presName="parentTextArrow" presStyleLbl="node1" presStyleIdx="5" presStyleCnt="6"/>
      <dgm:spPr/>
      <dgm:t>
        <a:bodyPr/>
        <a:lstStyle/>
        <a:p>
          <a:endParaRPr lang="en-US"/>
        </a:p>
      </dgm:t>
    </dgm:pt>
  </dgm:ptLst>
  <dgm:cxnLst>
    <dgm:cxn modelId="{4030E254-1AB9-4D9F-8EAF-9B0BC9200C73}" type="presOf" srcId="{2B6CF5EB-A642-4108-A520-B2818EB0541B}" destId="{6CCF9A27-F194-4FF4-A6A3-09EEA6557D15}" srcOrd="0" destOrd="0" presId="urn:microsoft.com/office/officeart/2005/8/layout/process4"/>
    <dgm:cxn modelId="{1DC00FB8-611B-4606-951B-2BC1D1707AD4}" type="presOf" srcId="{64C65195-896D-4429-B6CE-F0A2A35E4AA2}" destId="{30C40B12-6631-42B3-B0EF-2F61DE364DAD}" srcOrd="0" destOrd="0" presId="urn:microsoft.com/office/officeart/2005/8/layout/process4"/>
    <dgm:cxn modelId="{2EA4D38C-5424-4C86-B119-EEDFB62C0826}" srcId="{DDC95FD4-98C6-444C-B74C-7120E02EBA83}" destId="{47D77327-1C6D-4963-9871-A09E9513127D}" srcOrd="4" destOrd="0" parTransId="{65AD5052-921E-4F92-BD03-75C0C3F51E39}" sibTransId="{DD07F925-FC34-4256-B87E-98CA896C5BD5}"/>
    <dgm:cxn modelId="{0F25D66A-7FF2-4891-AAD7-1CF7B255D081}" type="presOf" srcId="{78762D08-2CD0-453D-BBCE-1B62D92703A1}" destId="{5A9BCCA2-35C3-4F31-820E-665064648832}" srcOrd="0" destOrd="0" presId="urn:microsoft.com/office/officeart/2005/8/layout/process4"/>
    <dgm:cxn modelId="{4F192B44-1D52-4F73-90D9-05E91862C36E}" srcId="{DDC95FD4-98C6-444C-B74C-7120E02EBA83}" destId="{DA70DF78-B2CB-429A-81F1-A6784E5663DF}" srcOrd="3" destOrd="0" parTransId="{23A4D57B-0A4E-4072-B222-64F8907D506E}" sibTransId="{99DB77DA-3E87-442A-9234-2C73EB857FE3}"/>
    <dgm:cxn modelId="{0BC40083-0C19-4774-AD62-C4A0E84E4EB0}" type="presOf" srcId="{DDC95FD4-98C6-444C-B74C-7120E02EBA83}" destId="{6092CA44-E064-4188-AEA1-98C17CE2318F}" srcOrd="0" destOrd="0" presId="urn:microsoft.com/office/officeart/2005/8/layout/process4"/>
    <dgm:cxn modelId="{C7FB25CB-C49D-452D-A25C-8C7A22A10752}" type="presOf" srcId="{47D77327-1C6D-4963-9871-A09E9513127D}" destId="{76BCD443-F79B-4807-AAAF-C93AA6F456BF}" srcOrd="0" destOrd="0" presId="urn:microsoft.com/office/officeart/2005/8/layout/process4"/>
    <dgm:cxn modelId="{47D2F3BC-00A0-4543-823C-33D4CA7916B3}" srcId="{DDC95FD4-98C6-444C-B74C-7120E02EBA83}" destId="{2B6CF5EB-A642-4108-A520-B2818EB0541B}" srcOrd="5" destOrd="0" parTransId="{FD22D298-5734-4AE0-8915-40BCE689D6B5}" sibTransId="{FD3CD138-D80D-4F1D-ADDF-72FDC7006235}"/>
    <dgm:cxn modelId="{DDD0F773-3148-4B2D-ACD2-B2D9ADF58565}" srcId="{DDC95FD4-98C6-444C-B74C-7120E02EBA83}" destId="{78762D08-2CD0-453D-BBCE-1B62D92703A1}" srcOrd="2" destOrd="0" parTransId="{16589B37-F545-47A0-A519-C883BEF18D20}" sibTransId="{21B38E83-4AE0-4BA4-BC55-9E4FA3B767AA}"/>
    <dgm:cxn modelId="{9A754290-7FED-40D6-9F52-B29120678B69}" srcId="{DDC95FD4-98C6-444C-B74C-7120E02EBA83}" destId="{64C65195-896D-4429-B6CE-F0A2A35E4AA2}" srcOrd="1" destOrd="0" parTransId="{C92CF758-3091-4CCD-BB81-3C37DAC7E826}" sibTransId="{8497AA78-692F-4AF3-8414-65319FFF8DB6}"/>
    <dgm:cxn modelId="{983C476D-066C-4951-B9CC-36BA8C65961C}" srcId="{DDC95FD4-98C6-444C-B74C-7120E02EBA83}" destId="{712E2783-9F82-4547-91BD-6A2E4B46DF26}" srcOrd="0" destOrd="0" parTransId="{96CED1A1-EBE3-41F9-AE53-438673DD74E3}" sibTransId="{7DCE7866-4BC1-44C4-AB9B-FEEEB2ECD0ED}"/>
    <dgm:cxn modelId="{AB828499-931E-406C-8768-886B39A56875}" type="presOf" srcId="{712E2783-9F82-4547-91BD-6A2E4B46DF26}" destId="{916ECCFF-23A1-464E-8776-2B54C5DF7DCB}" srcOrd="0" destOrd="0" presId="urn:microsoft.com/office/officeart/2005/8/layout/process4"/>
    <dgm:cxn modelId="{08A459B9-29AB-4A4A-B9B6-756CDC4C3E5F}" type="presOf" srcId="{DA70DF78-B2CB-429A-81F1-A6784E5663DF}" destId="{67D23F48-8E18-4F36-97CC-5324925679D1}" srcOrd="0" destOrd="0" presId="urn:microsoft.com/office/officeart/2005/8/layout/process4"/>
    <dgm:cxn modelId="{3180AFC5-3C5C-417A-9A8F-3792F5764A8F}" type="presParOf" srcId="{6092CA44-E064-4188-AEA1-98C17CE2318F}" destId="{E11B15A0-DD9E-42EB-BBB0-8613EFA829B1}" srcOrd="0" destOrd="0" presId="urn:microsoft.com/office/officeart/2005/8/layout/process4"/>
    <dgm:cxn modelId="{18868C6F-B141-4142-93B8-F48F7E957359}" type="presParOf" srcId="{E11B15A0-DD9E-42EB-BBB0-8613EFA829B1}" destId="{6CCF9A27-F194-4FF4-A6A3-09EEA6557D15}" srcOrd="0" destOrd="0" presId="urn:microsoft.com/office/officeart/2005/8/layout/process4"/>
    <dgm:cxn modelId="{2B2C924C-3111-4140-B900-9195122E2BCB}" type="presParOf" srcId="{6092CA44-E064-4188-AEA1-98C17CE2318F}" destId="{F0E4F7FC-9AC0-426F-8531-0F82B29B8AB1}" srcOrd="1" destOrd="0" presId="urn:microsoft.com/office/officeart/2005/8/layout/process4"/>
    <dgm:cxn modelId="{0A40ED2A-50B5-463B-A230-6D782966CC5F}" type="presParOf" srcId="{6092CA44-E064-4188-AEA1-98C17CE2318F}" destId="{242A456E-EFBF-44C9-863D-2BB0E6151FC5}" srcOrd="2" destOrd="0" presId="urn:microsoft.com/office/officeart/2005/8/layout/process4"/>
    <dgm:cxn modelId="{1144A19F-4FD1-4430-9E56-5199070DE93D}" type="presParOf" srcId="{242A456E-EFBF-44C9-863D-2BB0E6151FC5}" destId="{76BCD443-F79B-4807-AAAF-C93AA6F456BF}" srcOrd="0" destOrd="0" presId="urn:microsoft.com/office/officeart/2005/8/layout/process4"/>
    <dgm:cxn modelId="{74DD4A5D-CEF4-4878-A742-D1DB837A8052}" type="presParOf" srcId="{6092CA44-E064-4188-AEA1-98C17CE2318F}" destId="{4CABCA3B-94BE-4AA9-A627-9B8EAE4800C8}" srcOrd="3" destOrd="0" presId="urn:microsoft.com/office/officeart/2005/8/layout/process4"/>
    <dgm:cxn modelId="{2B1F1409-4CBC-445C-9929-4885D6E8196F}" type="presParOf" srcId="{6092CA44-E064-4188-AEA1-98C17CE2318F}" destId="{0C458090-F2A0-460C-BBB6-3ADB95B1BB33}" srcOrd="4" destOrd="0" presId="urn:microsoft.com/office/officeart/2005/8/layout/process4"/>
    <dgm:cxn modelId="{E757539F-9082-49BD-A262-5B52AABB0E88}" type="presParOf" srcId="{0C458090-F2A0-460C-BBB6-3ADB95B1BB33}" destId="{67D23F48-8E18-4F36-97CC-5324925679D1}" srcOrd="0" destOrd="0" presId="urn:microsoft.com/office/officeart/2005/8/layout/process4"/>
    <dgm:cxn modelId="{8E37454C-2743-494D-BA89-141C48251264}" type="presParOf" srcId="{6092CA44-E064-4188-AEA1-98C17CE2318F}" destId="{A58E30F8-6FE3-4072-BB74-39DA73292E87}" srcOrd="5" destOrd="0" presId="urn:microsoft.com/office/officeart/2005/8/layout/process4"/>
    <dgm:cxn modelId="{D9F9D3DC-4FAE-4F11-A884-7B395BE05215}" type="presParOf" srcId="{6092CA44-E064-4188-AEA1-98C17CE2318F}" destId="{747EA4EA-4CF5-4A17-8AD9-6C3C27025659}" srcOrd="6" destOrd="0" presId="urn:microsoft.com/office/officeart/2005/8/layout/process4"/>
    <dgm:cxn modelId="{93B70B25-A31B-4F90-BC25-71B6EF27B39D}" type="presParOf" srcId="{747EA4EA-4CF5-4A17-8AD9-6C3C27025659}" destId="{5A9BCCA2-35C3-4F31-820E-665064648832}" srcOrd="0" destOrd="0" presId="urn:microsoft.com/office/officeart/2005/8/layout/process4"/>
    <dgm:cxn modelId="{119BAD5D-24B3-4BAA-A3A7-D10D54EC85A3}" type="presParOf" srcId="{6092CA44-E064-4188-AEA1-98C17CE2318F}" destId="{0B6372F6-518F-4AA7-988A-6980C2A2D8F1}" srcOrd="7" destOrd="0" presId="urn:microsoft.com/office/officeart/2005/8/layout/process4"/>
    <dgm:cxn modelId="{CF4D9279-204B-4199-BAB9-93CD1649EBB1}" type="presParOf" srcId="{6092CA44-E064-4188-AEA1-98C17CE2318F}" destId="{2F662E84-8D1C-41D3-AA7B-3131082427CD}" srcOrd="8" destOrd="0" presId="urn:microsoft.com/office/officeart/2005/8/layout/process4"/>
    <dgm:cxn modelId="{B2B4F3FB-361A-41AD-8E21-B5866F56A8C6}" type="presParOf" srcId="{2F662E84-8D1C-41D3-AA7B-3131082427CD}" destId="{30C40B12-6631-42B3-B0EF-2F61DE364DAD}" srcOrd="0" destOrd="0" presId="urn:microsoft.com/office/officeart/2005/8/layout/process4"/>
    <dgm:cxn modelId="{8B80BF13-352C-4A70-B1CE-6EF92DE198E6}" type="presParOf" srcId="{6092CA44-E064-4188-AEA1-98C17CE2318F}" destId="{2EA00A5B-F2F1-4B05-B0B4-8181B87FB8FD}" srcOrd="9" destOrd="0" presId="urn:microsoft.com/office/officeart/2005/8/layout/process4"/>
    <dgm:cxn modelId="{378DE15F-3719-4C20-89DB-D5DBAE039AEB}" type="presParOf" srcId="{6092CA44-E064-4188-AEA1-98C17CE2318F}" destId="{53814F41-F1EB-42D5-B040-1E257527A763}" srcOrd="10" destOrd="0" presId="urn:microsoft.com/office/officeart/2005/8/layout/process4"/>
    <dgm:cxn modelId="{F55D0401-4E44-42BA-8399-D16787C4D39A}" type="presParOf" srcId="{53814F41-F1EB-42D5-B040-1E257527A763}" destId="{916ECCFF-23A1-464E-8776-2B54C5DF7DCB}" srcOrd="0" destOrd="0" presId="urn:microsoft.com/office/officeart/2005/8/layout/process4"/>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B9087576-6756-4C6B-AE7A-0BAFC9FC85ED}" type="doc">
      <dgm:prSet loTypeId="urn:microsoft.com/office/officeart/2005/8/layout/cycle8" loCatId="cycle" qsTypeId="urn:microsoft.com/office/officeart/2005/8/quickstyle/simple2" qsCatId="simple" csTypeId="urn:microsoft.com/office/officeart/2005/8/colors/accent0_3" csCatId="mainScheme" phldr="1"/>
      <dgm:spPr/>
      <dgm:t>
        <a:bodyPr/>
        <a:lstStyle/>
        <a:p>
          <a:endParaRPr lang="en-GB"/>
        </a:p>
      </dgm:t>
    </dgm:pt>
    <dgm:pt modelId="{3A0161A2-0BE4-46FA-A6C9-80B72079E8ED}">
      <dgm:prSet phldrT="[Text]"/>
      <dgm:spPr/>
      <dgm:t>
        <a:bodyPr/>
        <a:lstStyle/>
        <a:p>
          <a:r>
            <a:rPr lang="en-GB"/>
            <a:t>2</a:t>
          </a:r>
          <a:r>
            <a:rPr lang="en-GB">
              <a:latin typeface="Calibri" panose="020F0502020204030204" pitchFamily="34" charset="0"/>
              <a:cs typeface="Calibri" panose="020F0502020204030204" pitchFamily="34" charset="0"/>
            </a:rPr>
            <a:t>°</a:t>
          </a:r>
        </a:p>
      </dgm:t>
    </dgm:pt>
    <dgm:pt modelId="{26765A0C-5008-406E-A5D7-7CDC5B3AFA26}" type="parTrans" cxnId="{4978919B-3955-46BA-87B5-E224C5FA1626}">
      <dgm:prSet/>
      <dgm:spPr/>
      <dgm:t>
        <a:bodyPr/>
        <a:lstStyle/>
        <a:p>
          <a:endParaRPr lang="en-GB"/>
        </a:p>
      </dgm:t>
    </dgm:pt>
    <dgm:pt modelId="{8E217C40-25FD-4FF1-824C-FB397AB93D71}" type="sibTrans" cxnId="{4978919B-3955-46BA-87B5-E224C5FA1626}">
      <dgm:prSet/>
      <dgm:spPr/>
      <dgm:t>
        <a:bodyPr/>
        <a:lstStyle/>
        <a:p>
          <a:endParaRPr lang="en-GB"/>
        </a:p>
      </dgm:t>
    </dgm:pt>
    <dgm:pt modelId="{423DC6DF-E833-4A04-93AC-8AD6F05D16F4}">
      <dgm:prSet phldrT="[Text]"/>
      <dgm:spPr/>
      <dgm:t>
        <a:bodyPr/>
        <a:lstStyle/>
        <a:p>
          <a:r>
            <a:rPr lang="en-GB"/>
            <a:t>3</a:t>
          </a:r>
          <a:r>
            <a:rPr lang="en-GB">
              <a:latin typeface="Calibri" panose="020F0502020204030204" pitchFamily="34" charset="0"/>
              <a:cs typeface="Calibri" panose="020F0502020204030204" pitchFamily="34" charset="0"/>
            </a:rPr>
            <a:t>°</a:t>
          </a:r>
          <a:endParaRPr lang="en-GB"/>
        </a:p>
      </dgm:t>
    </dgm:pt>
    <dgm:pt modelId="{631F04B5-6367-4F56-8BE3-29B025F873D0}" type="parTrans" cxnId="{7500EED2-4A6D-43BA-A4C5-3152B522595D}">
      <dgm:prSet/>
      <dgm:spPr/>
      <dgm:t>
        <a:bodyPr/>
        <a:lstStyle/>
        <a:p>
          <a:endParaRPr lang="en-GB"/>
        </a:p>
      </dgm:t>
    </dgm:pt>
    <dgm:pt modelId="{F8F80CAA-67F1-4169-8683-98A57A11C5FE}" type="sibTrans" cxnId="{7500EED2-4A6D-43BA-A4C5-3152B522595D}">
      <dgm:prSet/>
      <dgm:spPr/>
      <dgm:t>
        <a:bodyPr/>
        <a:lstStyle/>
        <a:p>
          <a:endParaRPr lang="en-GB"/>
        </a:p>
      </dgm:t>
    </dgm:pt>
    <dgm:pt modelId="{FB595A05-432C-48A7-BB7E-6E1E9478981F}">
      <dgm:prSet phldrT="[Text]"/>
      <dgm:spPr/>
      <dgm:t>
        <a:bodyPr/>
        <a:lstStyle/>
        <a:p>
          <a:r>
            <a:rPr lang="en-GB"/>
            <a:t>4</a:t>
          </a:r>
          <a:r>
            <a:rPr lang="en-GB">
              <a:latin typeface="Calibri" panose="020F0502020204030204" pitchFamily="34" charset="0"/>
              <a:cs typeface="Calibri" panose="020F0502020204030204" pitchFamily="34" charset="0"/>
            </a:rPr>
            <a:t>°</a:t>
          </a:r>
          <a:endParaRPr lang="en-GB"/>
        </a:p>
      </dgm:t>
    </dgm:pt>
    <dgm:pt modelId="{0597B5E4-4EEF-47C7-83CA-52DCF335C6F4}" type="parTrans" cxnId="{18483CFA-B881-4A0F-AF15-CBA84865E2E4}">
      <dgm:prSet/>
      <dgm:spPr/>
      <dgm:t>
        <a:bodyPr/>
        <a:lstStyle/>
        <a:p>
          <a:endParaRPr lang="en-GB"/>
        </a:p>
      </dgm:t>
    </dgm:pt>
    <dgm:pt modelId="{4DDDC487-658C-42FD-B7DB-6FA9489E35D5}" type="sibTrans" cxnId="{18483CFA-B881-4A0F-AF15-CBA84865E2E4}">
      <dgm:prSet/>
      <dgm:spPr/>
      <dgm:t>
        <a:bodyPr/>
        <a:lstStyle/>
        <a:p>
          <a:endParaRPr lang="en-GB"/>
        </a:p>
      </dgm:t>
    </dgm:pt>
    <dgm:pt modelId="{9DA1E89D-910A-44DE-9123-1232741C8E5B}">
      <dgm:prSet phldrT="[Text]"/>
      <dgm:spPr/>
      <dgm:t>
        <a:bodyPr/>
        <a:lstStyle/>
        <a:p>
          <a:r>
            <a:rPr lang="en-GB"/>
            <a:t>5</a:t>
          </a:r>
          <a:r>
            <a:rPr lang="en-GB">
              <a:latin typeface="Calibri" panose="020F0502020204030204" pitchFamily="34" charset="0"/>
              <a:cs typeface="Calibri" panose="020F0502020204030204" pitchFamily="34" charset="0"/>
            </a:rPr>
            <a:t>°</a:t>
          </a:r>
          <a:endParaRPr lang="en-GB"/>
        </a:p>
      </dgm:t>
    </dgm:pt>
    <dgm:pt modelId="{3884F449-E13F-48FB-84C6-8CDE6059C411}" type="parTrans" cxnId="{9B4C8324-1F9E-47E4-8C07-5E2B1688F333}">
      <dgm:prSet/>
      <dgm:spPr/>
      <dgm:t>
        <a:bodyPr/>
        <a:lstStyle/>
        <a:p>
          <a:endParaRPr lang="en-GB"/>
        </a:p>
      </dgm:t>
    </dgm:pt>
    <dgm:pt modelId="{B8E4074C-FDA2-4155-8808-C429F40A486E}" type="sibTrans" cxnId="{9B4C8324-1F9E-47E4-8C07-5E2B1688F333}">
      <dgm:prSet/>
      <dgm:spPr/>
      <dgm:t>
        <a:bodyPr/>
        <a:lstStyle/>
        <a:p>
          <a:endParaRPr lang="en-GB"/>
        </a:p>
      </dgm:t>
    </dgm:pt>
    <dgm:pt modelId="{B574C10C-07B6-46DE-A1C5-C7347BCF66B6}">
      <dgm:prSet phldrT="[Text]"/>
      <dgm:spPr/>
      <dgm:t>
        <a:bodyPr/>
        <a:lstStyle/>
        <a:p>
          <a:r>
            <a:rPr lang="en-GB"/>
            <a:t>6</a:t>
          </a:r>
          <a:r>
            <a:rPr lang="en-GB">
              <a:latin typeface="Calibri" panose="020F0502020204030204" pitchFamily="34" charset="0"/>
              <a:cs typeface="Calibri" panose="020F0502020204030204" pitchFamily="34" charset="0"/>
            </a:rPr>
            <a:t>°</a:t>
          </a:r>
          <a:endParaRPr lang="en-GB"/>
        </a:p>
      </dgm:t>
    </dgm:pt>
    <dgm:pt modelId="{FE92AE51-2DE5-4A29-9E11-904981D7031F}" type="parTrans" cxnId="{8779D1C1-BB06-42CB-939B-6634C2AEB574}">
      <dgm:prSet/>
      <dgm:spPr/>
      <dgm:t>
        <a:bodyPr/>
        <a:lstStyle/>
        <a:p>
          <a:endParaRPr lang="en-GB"/>
        </a:p>
      </dgm:t>
    </dgm:pt>
    <dgm:pt modelId="{A2C3BE79-14CE-402E-90CC-CD49333C567E}" type="sibTrans" cxnId="{8779D1C1-BB06-42CB-939B-6634C2AEB574}">
      <dgm:prSet/>
      <dgm:spPr/>
      <dgm:t>
        <a:bodyPr/>
        <a:lstStyle/>
        <a:p>
          <a:endParaRPr lang="en-GB"/>
        </a:p>
      </dgm:t>
    </dgm:pt>
    <dgm:pt modelId="{C7541681-6126-4668-9A18-BF0A8AB6E525}">
      <dgm:prSet phldrT="[Text]"/>
      <dgm:spPr>
        <a:solidFill>
          <a:schemeClr val="bg2"/>
        </a:solidFill>
      </dgm:spPr>
      <dgm:t>
        <a:bodyPr/>
        <a:lstStyle/>
        <a:p>
          <a:r>
            <a:rPr lang="en-GB" dirty="0">
              <a:solidFill>
                <a:schemeClr val="tx1"/>
              </a:solidFill>
            </a:rPr>
            <a:t>1</a:t>
          </a:r>
          <a:r>
            <a:rPr lang="en-GB" dirty="0">
              <a:solidFill>
                <a:schemeClr val="tx1"/>
              </a:solidFill>
              <a:latin typeface="Calibri" panose="020F0502020204030204" pitchFamily="34" charset="0"/>
              <a:cs typeface="Calibri" panose="020F0502020204030204" pitchFamily="34" charset="0"/>
            </a:rPr>
            <a:t> °</a:t>
          </a:r>
          <a:endParaRPr lang="en-GB" dirty="0">
            <a:solidFill>
              <a:schemeClr val="tx1"/>
            </a:solidFill>
          </a:endParaRPr>
        </a:p>
      </dgm:t>
    </dgm:pt>
    <dgm:pt modelId="{F1A765B6-DE85-44F7-8651-16B0AE0C74AB}" type="sibTrans" cxnId="{4BCB29DA-60F9-4DB9-8B74-283DEBF9F5E5}">
      <dgm:prSet/>
      <dgm:spPr/>
      <dgm:t>
        <a:bodyPr/>
        <a:lstStyle/>
        <a:p>
          <a:endParaRPr lang="en-GB"/>
        </a:p>
      </dgm:t>
    </dgm:pt>
    <dgm:pt modelId="{41846E1D-DDF2-44EC-BB36-942A7438C0D4}" type="parTrans" cxnId="{4BCB29DA-60F9-4DB9-8B74-283DEBF9F5E5}">
      <dgm:prSet/>
      <dgm:spPr/>
      <dgm:t>
        <a:bodyPr/>
        <a:lstStyle/>
        <a:p>
          <a:endParaRPr lang="en-GB"/>
        </a:p>
      </dgm:t>
    </dgm:pt>
    <dgm:pt modelId="{CF38D1BA-486E-4F05-B027-69E7A54EB588}" type="pres">
      <dgm:prSet presAssocID="{B9087576-6756-4C6B-AE7A-0BAFC9FC85ED}" presName="compositeShape" presStyleCnt="0">
        <dgm:presLayoutVars>
          <dgm:chMax val="7"/>
          <dgm:dir/>
          <dgm:resizeHandles val="exact"/>
        </dgm:presLayoutVars>
      </dgm:prSet>
      <dgm:spPr/>
      <dgm:t>
        <a:bodyPr/>
        <a:lstStyle/>
        <a:p>
          <a:endParaRPr lang="en-US"/>
        </a:p>
      </dgm:t>
    </dgm:pt>
    <dgm:pt modelId="{0BCB2BB5-053F-4E35-A654-3CD6FFEA4B88}" type="pres">
      <dgm:prSet presAssocID="{B9087576-6756-4C6B-AE7A-0BAFC9FC85ED}" presName="wedge1" presStyleLbl="node1" presStyleIdx="0" presStyleCnt="6"/>
      <dgm:spPr/>
      <dgm:t>
        <a:bodyPr/>
        <a:lstStyle/>
        <a:p>
          <a:endParaRPr lang="en-US"/>
        </a:p>
      </dgm:t>
    </dgm:pt>
    <dgm:pt modelId="{3C09A22C-B670-42E0-A76A-CE7046C65569}" type="pres">
      <dgm:prSet presAssocID="{B9087576-6756-4C6B-AE7A-0BAFC9FC85ED}" presName="dummy1a" presStyleCnt="0"/>
      <dgm:spPr/>
    </dgm:pt>
    <dgm:pt modelId="{888C2B2C-951E-4018-B98A-F20500C8565D}" type="pres">
      <dgm:prSet presAssocID="{B9087576-6756-4C6B-AE7A-0BAFC9FC85ED}" presName="dummy1b" presStyleCnt="0"/>
      <dgm:spPr/>
    </dgm:pt>
    <dgm:pt modelId="{620940CC-7571-4204-B7FD-C90D604D4E65}" type="pres">
      <dgm:prSet presAssocID="{B9087576-6756-4C6B-AE7A-0BAFC9FC85ED}" presName="wedge1Tx" presStyleLbl="node1" presStyleIdx="0" presStyleCnt="6">
        <dgm:presLayoutVars>
          <dgm:chMax val="0"/>
          <dgm:chPref val="0"/>
          <dgm:bulletEnabled val="1"/>
        </dgm:presLayoutVars>
      </dgm:prSet>
      <dgm:spPr/>
      <dgm:t>
        <a:bodyPr/>
        <a:lstStyle/>
        <a:p>
          <a:endParaRPr lang="en-US"/>
        </a:p>
      </dgm:t>
    </dgm:pt>
    <dgm:pt modelId="{9B12212C-D4C7-4ECE-B405-2E0B06092A6D}" type="pres">
      <dgm:prSet presAssocID="{B9087576-6756-4C6B-AE7A-0BAFC9FC85ED}" presName="wedge2" presStyleLbl="node1" presStyleIdx="1" presStyleCnt="6"/>
      <dgm:spPr/>
      <dgm:t>
        <a:bodyPr/>
        <a:lstStyle/>
        <a:p>
          <a:endParaRPr lang="en-US"/>
        </a:p>
      </dgm:t>
    </dgm:pt>
    <dgm:pt modelId="{ACD9735E-0066-4EC5-A9E3-EB6D00E7E9E3}" type="pres">
      <dgm:prSet presAssocID="{B9087576-6756-4C6B-AE7A-0BAFC9FC85ED}" presName="dummy2a" presStyleCnt="0"/>
      <dgm:spPr/>
    </dgm:pt>
    <dgm:pt modelId="{C25654DF-7275-4F43-91AF-6C2483397F7D}" type="pres">
      <dgm:prSet presAssocID="{B9087576-6756-4C6B-AE7A-0BAFC9FC85ED}" presName="dummy2b" presStyleCnt="0"/>
      <dgm:spPr/>
    </dgm:pt>
    <dgm:pt modelId="{5A1DFA1F-3D10-4887-A53A-CDD0CE80D96E}" type="pres">
      <dgm:prSet presAssocID="{B9087576-6756-4C6B-AE7A-0BAFC9FC85ED}" presName="wedge2Tx" presStyleLbl="node1" presStyleIdx="1" presStyleCnt="6">
        <dgm:presLayoutVars>
          <dgm:chMax val="0"/>
          <dgm:chPref val="0"/>
          <dgm:bulletEnabled val="1"/>
        </dgm:presLayoutVars>
      </dgm:prSet>
      <dgm:spPr/>
      <dgm:t>
        <a:bodyPr/>
        <a:lstStyle/>
        <a:p>
          <a:endParaRPr lang="en-US"/>
        </a:p>
      </dgm:t>
    </dgm:pt>
    <dgm:pt modelId="{ACD9C0AE-5983-40D5-B58A-FE9E271F9A5D}" type="pres">
      <dgm:prSet presAssocID="{B9087576-6756-4C6B-AE7A-0BAFC9FC85ED}" presName="wedge3" presStyleLbl="node1" presStyleIdx="2" presStyleCnt="6"/>
      <dgm:spPr/>
      <dgm:t>
        <a:bodyPr/>
        <a:lstStyle/>
        <a:p>
          <a:endParaRPr lang="en-US"/>
        </a:p>
      </dgm:t>
    </dgm:pt>
    <dgm:pt modelId="{5E480EAE-6C50-4C54-AAAA-BED828646754}" type="pres">
      <dgm:prSet presAssocID="{B9087576-6756-4C6B-AE7A-0BAFC9FC85ED}" presName="dummy3a" presStyleCnt="0"/>
      <dgm:spPr/>
    </dgm:pt>
    <dgm:pt modelId="{F1DB4238-B7A1-4359-A166-7DFE03090103}" type="pres">
      <dgm:prSet presAssocID="{B9087576-6756-4C6B-AE7A-0BAFC9FC85ED}" presName="dummy3b" presStyleCnt="0"/>
      <dgm:spPr/>
    </dgm:pt>
    <dgm:pt modelId="{E07F0689-768B-4540-B58A-B7E884928A68}" type="pres">
      <dgm:prSet presAssocID="{B9087576-6756-4C6B-AE7A-0BAFC9FC85ED}" presName="wedge3Tx" presStyleLbl="node1" presStyleIdx="2" presStyleCnt="6">
        <dgm:presLayoutVars>
          <dgm:chMax val="0"/>
          <dgm:chPref val="0"/>
          <dgm:bulletEnabled val="1"/>
        </dgm:presLayoutVars>
      </dgm:prSet>
      <dgm:spPr/>
      <dgm:t>
        <a:bodyPr/>
        <a:lstStyle/>
        <a:p>
          <a:endParaRPr lang="en-US"/>
        </a:p>
      </dgm:t>
    </dgm:pt>
    <dgm:pt modelId="{69E94B14-E807-4B49-8DAE-3C1C2931472B}" type="pres">
      <dgm:prSet presAssocID="{B9087576-6756-4C6B-AE7A-0BAFC9FC85ED}" presName="wedge4" presStyleLbl="node1" presStyleIdx="3" presStyleCnt="6"/>
      <dgm:spPr/>
      <dgm:t>
        <a:bodyPr/>
        <a:lstStyle/>
        <a:p>
          <a:endParaRPr lang="en-US"/>
        </a:p>
      </dgm:t>
    </dgm:pt>
    <dgm:pt modelId="{7A5FE536-F129-409D-A75C-1FD2C6CFDFEA}" type="pres">
      <dgm:prSet presAssocID="{B9087576-6756-4C6B-AE7A-0BAFC9FC85ED}" presName="dummy4a" presStyleCnt="0"/>
      <dgm:spPr/>
    </dgm:pt>
    <dgm:pt modelId="{E3564199-0F5F-41E1-9BB3-D03309FEA529}" type="pres">
      <dgm:prSet presAssocID="{B9087576-6756-4C6B-AE7A-0BAFC9FC85ED}" presName="dummy4b" presStyleCnt="0"/>
      <dgm:spPr/>
    </dgm:pt>
    <dgm:pt modelId="{FCB27FB7-BA70-47A1-B717-EDC508F04473}" type="pres">
      <dgm:prSet presAssocID="{B9087576-6756-4C6B-AE7A-0BAFC9FC85ED}" presName="wedge4Tx" presStyleLbl="node1" presStyleIdx="3" presStyleCnt="6">
        <dgm:presLayoutVars>
          <dgm:chMax val="0"/>
          <dgm:chPref val="0"/>
          <dgm:bulletEnabled val="1"/>
        </dgm:presLayoutVars>
      </dgm:prSet>
      <dgm:spPr/>
      <dgm:t>
        <a:bodyPr/>
        <a:lstStyle/>
        <a:p>
          <a:endParaRPr lang="en-US"/>
        </a:p>
      </dgm:t>
    </dgm:pt>
    <dgm:pt modelId="{637A5CB2-722C-44D2-989C-5E2D5C65696D}" type="pres">
      <dgm:prSet presAssocID="{B9087576-6756-4C6B-AE7A-0BAFC9FC85ED}" presName="wedge5" presStyleLbl="node1" presStyleIdx="4" presStyleCnt="6"/>
      <dgm:spPr/>
      <dgm:t>
        <a:bodyPr/>
        <a:lstStyle/>
        <a:p>
          <a:endParaRPr lang="en-US"/>
        </a:p>
      </dgm:t>
    </dgm:pt>
    <dgm:pt modelId="{4F7C75B6-599B-44B2-9B45-6C7C286DBCAF}" type="pres">
      <dgm:prSet presAssocID="{B9087576-6756-4C6B-AE7A-0BAFC9FC85ED}" presName="dummy5a" presStyleCnt="0"/>
      <dgm:spPr/>
    </dgm:pt>
    <dgm:pt modelId="{51452585-C6A9-421C-A520-A8F8FB04F344}" type="pres">
      <dgm:prSet presAssocID="{B9087576-6756-4C6B-AE7A-0BAFC9FC85ED}" presName="dummy5b" presStyleCnt="0"/>
      <dgm:spPr/>
    </dgm:pt>
    <dgm:pt modelId="{F1F1CEF3-4FBB-492F-A6AF-025045DF1173}" type="pres">
      <dgm:prSet presAssocID="{B9087576-6756-4C6B-AE7A-0BAFC9FC85ED}" presName="wedge5Tx" presStyleLbl="node1" presStyleIdx="4" presStyleCnt="6">
        <dgm:presLayoutVars>
          <dgm:chMax val="0"/>
          <dgm:chPref val="0"/>
          <dgm:bulletEnabled val="1"/>
        </dgm:presLayoutVars>
      </dgm:prSet>
      <dgm:spPr/>
      <dgm:t>
        <a:bodyPr/>
        <a:lstStyle/>
        <a:p>
          <a:endParaRPr lang="en-US"/>
        </a:p>
      </dgm:t>
    </dgm:pt>
    <dgm:pt modelId="{AA214872-BC2A-490C-A89D-E28B272AB781}" type="pres">
      <dgm:prSet presAssocID="{B9087576-6756-4C6B-AE7A-0BAFC9FC85ED}" presName="wedge6" presStyleLbl="node1" presStyleIdx="5" presStyleCnt="6"/>
      <dgm:spPr/>
      <dgm:t>
        <a:bodyPr/>
        <a:lstStyle/>
        <a:p>
          <a:endParaRPr lang="en-US"/>
        </a:p>
      </dgm:t>
    </dgm:pt>
    <dgm:pt modelId="{B5DBF18C-549B-446E-9B40-8BB123ACE397}" type="pres">
      <dgm:prSet presAssocID="{B9087576-6756-4C6B-AE7A-0BAFC9FC85ED}" presName="dummy6a" presStyleCnt="0"/>
      <dgm:spPr/>
    </dgm:pt>
    <dgm:pt modelId="{B79EF67E-114A-4AFB-89B3-C161A3770188}" type="pres">
      <dgm:prSet presAssocID="{B9087576-6756-4C6B-AE7A-0BAFC9FC85ED}" presName="dummy6b" presStyleCnt="0"/>
      <dgm:spPr/>
    </dgm:pt>
    <dgm:pt modelId="{E3F85482-75BF-4DC7-8A52-015D04353258}" type="pres">
      <dgm:prSet presAssocID="{B9087576-6756-4C6B-AE7A-0BAFC9FC85ED}" presName="wedge6Tx" presStyleLbl="node1" presStyleIdx="5" presStyleCnt="6">
        <dgm:presLayoutVars>
          <dgm:chMax val="0"/>
          <dgm:chPref val="0"/>
          <dgm:bulletEnabled val="1"/>
        </dgm:presLayoutVars>
      </dgm:prSet>
      <dgm:spPr/>
      <dgm:t>
        <a:bodyPr/>
        <a:lstStyle/>
        <a:p>
          <a:endParaRPr lang="en-US"/>
        </a:p>
      </dgm:t>
    </dgm:pt>
    <dgm:pt modelId="{FE0E139C-1CF5-4AA8-9D76-F4BBC60D91EC}" type="pres">
      <dgm:prSet presAssocID="{F1A765B6-DE85-44F7-8651-16B0AE0C74AB}" presName="arrowWedge1" presStyleLbl="fgSibTrans2D1" presStyleIdx="0" presStyleCnt="6"/>
      <dgm:spPr/>
    </dgm:pt>
    <dgm:pt modelId="{DE6F8963-BD8F-451F-B737-9EA7E144A346}" type="pres">
      <dgm:prSet presAssocID="{8E217C40-25FD-4FF1-824C-FB397AB93D71}" presName="arrowWedge2" presStyleLbl="fgSibTrans2D1" presStyleIdx="1" presStyleCnt="6"/>
      <dgm:spPr/>
    </dgm:pt>
    <dgm:pt modelId="{407A6B88-DE1F-452F-95C7-2F00B4896A37}" type="pres">
      <dgm:prSet presAssocID="{F8F80CAA-67F1-4169-8683-98A57A11C5FE}" presName="arrowWedge3" presStyleLbl="fgSibTrans2D1" presStyleIdx="2" presStyleCnt="6"/>
      <dgm:spPr/>
    </dgm:pt>
    <dgm:pt modelId="{B7B58BAC-6E8E-4588-BA9D-132B67640E5E}" type="pres">
      <dgm:prSet presAssocID="{4DDDC487-658C-42FD-B7DB-6FA9489E35D5}" presName="arrowWedge4" presStyleLbl="fgSibTrans2D1" presStyleIdx="3" presStyleCnt="6"/>
      <dgm:spPr/>
    </dgm:pt>
    <dgm:pt modelId="{EEF3BAA6-C1C4-44D8-8BD7-C5CD75313727}" type="pres">
      <dgm:prSet presAssocID="{B8E4074C-FDA2-4155-8808-C429F40A486E}" presName="arrowWedge5" presStyleLbl="fgSibTrans2D1" presStyleIdx="4" presStyleCnt="6"/>
      <dgm:spPr/>
    </dgm:pt>
    <dgm:pt modelId="{C5FF043D-3F2F-4EF3-97E2-0E6019A831EE}" type="pres">
      <dgm:prSet presAssocID="{A2C3BE79-14CE-402E-90CC-CD49333C567E}" presName="arrowWedge6" presStyleLbl="fgSibTrans2D1" presStyleIdx="5" presStyleCnt="6"/>
      <dgm:spPr/>
    </dgm:pt>
  </dgm:ptLst>
  <dgm:cxnLst>
    <dgm:cxn modelId="{DEBBF79B-406F-4404-BC15-43E1C01E2E40}" type="presOf" srcId="{9DA1E89D-910A-44DE-9123-1232741C8E5B}" destId="{637A5CB2-722C-44D2-989C-5E2D5C65696D}" srcOrd="0" destOrd="0" presId="urn:microsoft.com/office/officeart/2005/8/layout/cycle8"/>
    <dgm:cxn modelId="{742C8EAE-AD16-4042-B5F6-76A42F64E71B}" type="presOf" srcId="{FB595A05-432C-48A7-BB7E-6E1E9478981F}" destId="{69E94B14-E807-4B49-8DAE-3C1C2931472B}" srcOrd="0" destOrd="0" presId="urn:microsoft.com/office/officeart/2005/8/layout/cycle8"/>
    <dgm:cxn modelId="{7C1DA1DC-1BF6-44E6-8A0D-4053CA222586}" type="presOf" srcId="{C7541681-6126-4668-9A18-BF0A8AB6E525}" destId="{620940CC-7571-4204-B7FD-C90D604D4E65}" srcOrd="1" destOrd="0" presId="urn:microsoft.com/office/officeart/2005/8/layout/cycle8"/>
    <dgm:cxn modelId="{6B08FD99-F97A-447C-AAF9-330CBAAA6EFF}" type="presOf" srcId="{B574C10C-07B6-46DE-A1C5-C7347BCF66B6}" destId="{E3F85482-75BF-4DC7-8A52-015D04353258}" srcOrd="1" destOrd="0" presId="urn:microsoft.com/office/officeart/2005/8/layout/cycle8"/>
    <dgm:cxn modelId="{6DD5FA41-6A36-4FB2-9685-3C722DCE24F3}" type="presOf" srcId="{B9087576-6756-4C6B-AE7A-0BAFC9FC85ED}" destId="{CF38D1BA-486E-4F05-B027-69E7A54EB588}" srcOrd="0" destOrd="0" presId="urn:microsoft.com/office/officeart/2005/8/layout/cycle8"/>
    <dgm:cxn modelId="{F65A20E8-33BE-4EAF-BCF2-00E04BBBA91C}" type="presOf" srcId="{3A0161A2-0BE4-46FA-A6C9-80B72079E8ED}" destId="{5A1DFA1F-3D10-4887-A53A-CDD0CE80D96E}" srcOrd="1" destOrd="0" presId="urn:microsoft.com/office/officeart/2005/8/layout/cycle8"/>
    <dgm:cxn modelId="{C18BC192-71FA-413C-93B1-F5E8126CEDF4}" type="presOf" srcId="{423DC6DF-E833-4A04-93AC-8AD6F05D16F4}" destId="{E07F0689-768B-4540-B58A-B7E884928A68}" srcOrd="1" destOrd="0" presId="urn:microsoft.com/office/officeart/2005/8/layout/cycle8"/>
    <dgm:cxn modelId="{18483CFA-B881-4A0F-AF15-CBA84865E2E4}" srcId="{B9087576-6756-4C6B-AE7A-0BAFC9FC85ED}" destId="{FB595A05-432C-48A7-BB7E-6E1E9478981F}" srcOrd="3" destOrd="0" parTransId="{0597B5E4-4EEF-47C7-83CA-52DCF335C6F4}" sibTransId="{4DDDC487-658C-42FD-B7DB-6FA9489E35D5}"/>
    <dgm:cxn modelId="{7500EED2-4A6D-43BA-A4C5-3152B522595D}" srcId="{B9087576-6756-4C6B-AE7A-0BAFC9FC85ED}" destId="{423DC6DF-E833-4A04-93AC-8AD6F05D16F4}" srcOrd="2" destOrd="0" parTransId="{631F04B5-6367-4F56-8BE3-29B025F873D0}" sibTransId="{F8F80CAA-67F1-4169-8683-98A57A11C5FE}"/>
    <dgm:cxn modelId="{9B4C8324-1F9E-47E4-8C07-5E2B1688F333}" srcId="{B9087576-6756-4C6B-AE7A-0BAFC9FC85ED}" destId="{9DA1E89D-910A-44DE-9123-1232741C8E5B}" srcOrd="4" destOrd="0" parTransId="{3884F449-E13F-48FB-84C6-8CDE6059C411}" sibTransId="{B8E4074C-FDA2-4155-8808-C429F40A486E}"/>
    <dgm:cxn modelId="{8779D1C1-BB06-42CB-939B-6634C2AEB574}" srcId="{B9087576-6756-4C6B-AE7A-0BAFC9FC85ED}" destId="{B574C10C-07B6-46DE-A1C5-C7347BCF66B6}" srcOrd="5" destOrd="0" parTransId="{FE92AE51-2DE5-4A29-9E11-904981D7031F}" sibTransId="{A2C3BE79-14CE-402E-90CC-CD49333C567E}"/>
    <dgm:cxn modelId="{4978919B-3955-46BA-87B5-E224C5FA1626}" srcId="{B9087576-6756-4C6B-AE7A-0BAFC9FC85ED}" destId="{3A0161A2-0BE4-46FA-A6C9-80B72079E8ED}" srcOrd="1" destOrd="0" parTransId="{26765A0C-5008-406E-A5D7-7CDC5B3AFA26}" sibTransId="{8E217C40-25FD-4FF1-824C-FB397AB93D71}"/>
    <dgm:cxn modelId="{C081F359-3B74-473A-8D92-1303E62FC414}" type="presOf" srcId="{9DA1E89D-910A-44DE-9123-1232741C8E5B}" destId="{F1F1CEF3-4FBB-492F-A6AF-025045DF1173}" srcOrd="1" destOrd="0" presId="urn:microsoft.com/office/officeart/2005/8/layout/cycle8"/>
    <dgm:cxn modelId="{75C1240D-78DE-4500-9B4D-238274C5DD69}" type="presOf" srcId="{C7541681-6126-4668-9A18-BF0A8AB6E525}" destId="{0BCB2BB5-053F-4E35-A654-3CD6FFEA4B88}" srcOrd="0" destOrd="0" presId="urn:microsoft.com/office/officeart/2005/8/layout/cycle8"/>
    <dgm:cxn modelId="{4BCB29DA-60F9-4DB9-8B74-283DEBF9F5E5}" srcId="{B9087576-6756-4C6B-AE7A-0BAFC9FC85ED}" destId="{C7541681-6126-4668-9A18-BF0A8AB6E525}" srcOrd="0" destOrd="0" parTransId="{41846E1D-DDF2-44EC-BB36-942A7438C0D4}" sibTransId="{F1A765B6-DE85-44F7-8651-16B0AE0C74AB}"/>
    <dgm:cxn modelId="{5916927C-3FF5-4D9B-8212-76F0E92BB6C7}" type="presOf" srcId="{3A0161A2-0BE4-46FA-A6C9-80B72079E8ED}" destId="{9B12212C-D4C7-4ECE-B405-2E0B06092A6D}" srcOrd="0" destOrd="0" presId="urn:microsoft.com/office/officeart/2005/8/layout/cycle8"/>
    <dgm:cxn modelId="{463C2B91-8707-4469-BB41-84FD5DEF3D54}" type="presOf" srcId="{FB595A05-432C-48A7-BB7E-6E1E9478981F}" destId="{FCB27FB7-BA70-47A1-B717-EDC508F04473}" srcOrd="1" destOrd="0" presId="urn:microsoft.com/office/officeart/2005/8/layout/cycle8"/>
    <dgm:cxn modelId="{825554E0-5F73-4809-9758-9DC5815CEACF}" type="presOf" srcId="{423DC6DF-E833-4A04-93AC-8AD6F05D16F4}" destId="{ACD9C0AE-5983-40D5-B58A-FE9E271F9A5D}" srcOrd="0" destOrd="0" presId="urn:microsoft.com/office/officeart/2005/8/layout/cycle8"/>
    <dgm:cxn modelId="{3912E4AD-3889-4B07-BD10-A4B89177EC32}" type="presOf" srcId="{B574C10C-07B6-46DE-A1C5-C7347BCF66B6}" destId="{AA214872-BC2A-490C-A89D-E28B272AB781}" srcOrd="0" destOrd="0" presId="urn:microsoft.com/office/officeart/2005/8/layout/cycle8"/>
    <dgm:cxn modelId="{6AE09AE8-4AC2-43CF-9B6F-D147FA1E1AF1}" type="presParOf" srcId="{CF38D1BA-486E-4F05-B027-69E7A54EB588}" destId="{0BCB2BB5-053F-4E35-A654-3CD6FFEA4B88}" srcOrd="0" destOrd="0" presId="urn:microsoft.com/office/officeart/2005/8/layout/cycle8"/>
    <dgm:cxn modelId="{B979AC30-2408-4D3E-8ED8-11D4F4D4805D}" type="presParOf" srcId="{CF38D1BA-486E-4F05-B027-69E7A54EB588}" destId="{3C09A22C-B670-42E0-A76A-CE7046C65569}" srcOrd="1" destOrd="0" presId="urn:microsoft.com/office/officeart/2005/8/layout/cycle8"/>
    <dgm:cxn modelId="{78B0A645-974A-4422-A82C-E853592EF3B6}" type="presParOf" srcId="{CF38D1BA-486E-4F05-B027-69E7A54EB588}" destId="{888C2B2C-951E-4018-B98A-F20500C8565D}" srcOrd="2" destOrd="0" presId="urn:microsoft.com/office/officeart/2005/8/layout/cycle8"/>
    <dgm:cxn modelId="{F168C305-B8A4-41AF-AFC7-A6E80091245F}" type="presParOf" srcId="{CF38D1BA-486E-4F05-B027-69E7A54EB588}" destId="{620940CC-7571-4204-B7FD-C90D604D4E65}" srcOrd="3" destOrd="0" presId="urn:microsoft.com/office/officeart/2005/8/layout/cycle8"/>
    <dgm:cxn modelId="{7D6F5B29-C5CB-4154-882E-039FA28FFD98}" type="presParOf" srcId="{CF38D1BA-486E-4F05-B027-69E7A54EB588}" destId="{9B12212C-D4C7-4ECE-B405-2E0B06092A6D}" srcOrd="4" destOrd="0" presId="urn:microsoft.com/office/officeart/2005/8/layout/cycle8"/>
    <dgm:cxn modelId="{7F3C4DC5-4FD3-493A-B034-8A8429462F7E}" type="presParOf" srcId="{CF38D1BA-486E-4F05-B027-69E7A54EB588}" destId="{ACD9735E-0066-4EC5-A9E3-EB6D00E7E9E3}" srcOrd="5" destOrd="0" presId="urn:microsoft.com/office/officeart/2005/8/layout/cycle8"/>
    <dgm:cxn modelId="{9423F89E-BFF6-4D83-BC47-9C7319EFB1FB}" type="presParOf" srcId="{CF38D1BA-486E-4F05-B027-69E7A54EB588}" destId="{C25654DF-7275-4F43-91AF-6C2483397F7D}" srcOrd="6" destOrd="0" presId="urn:microsoft.com/office/officeart/2005/8/layout/cycle8"/>
    <dgm:cxn modelId="{43C13955-02F1-409D-AB48-ECC24A6D379E}" type="presParOf" srcId="{CF38D1BA-486E-4F05-B027-69E7A54EB588}" destId="{5A1DFA1F-3D10-4887-A53A-CDD0CE80D96E}" srcOrd="7" destOrd="0" presId="urn:microsoft.com/office/officeart/2005/8/layout/cycle8"/>
    <dgm:cxn modelId="{F5DDA435-4E88-438D-B529-56BC24BC9C8B}" type="presParOf" srcId="{CF38D1BA-486E-4F05-B027-69E7A54EB588}" destId="{ACD9C0AE-5983-40D5-B58A-FE9E271F9A5D}" srcOrd="8" destOrd="0" presId="urn:microsoft.com/office/officeart/2005/8/layout/cycle8"/>
    <dgm:cxn modelId="{68D66F4E-B9C9-469F-8480-2DEF0C63346A}" type="presParOf" srcId="{CF38D1BA-486E-4F05-B027-69E7A54EB588}" destId="{5E480EAE-6C50-4C54-AAAA-BED828646754}" srcOrd="9" destOrd="0" presId="urn:microsoft.com/office/officeart/2005/8/layout/cycle8"/>
    <dgm:cxn modelId="{464F1F53-501D-4C5F-9891-E5F965892893}" type="presParOf" srcId="{CF38D1BA-486E-4F05-B027-69E7A54EB588}" destId="{F1DB4238-B7A1-4359-A166-7DFE03090103}" srcOrd="10" destOrd="0" presId="urn:microsoft.com/office/officeart/2005/8/layout/cycle8"/>
    <dgm:cxn modelId="{21EDEECE-841B-4B08-AD51-BD7A0C0DD305}" type="presParOf" srcId="{CF38D1BA-486E-4F05-B027-69E7A54EB588}" destId="{E07F0689-768B-4540-B58A-B7E884928A68}" srcOrd="11" destOrd="0" presId="urn:microsoft.com/office/officeart/2005/8/layout/cycle8"/>
    <dgm:cxn modelId="{B0FD4D05-1F7E-41F6-BE37-DD8684872348}" type="presParOf" srcId="{CF38D1BA-486E-4F05-B027-69E7A54EB588}" destId="{69E94B14-E807-4B49-8DAE-3C1C2931472B}" srcOrd="12" destOrd="0" presId="urn:microsoft.com/office/officeart/2005/8/layout/cycle8"/>
    <dgm:cxn modelId="{0CE7D2BD-429B-4C96-8EC3-2C56C685BD37}" type="presParOf" srcId="{CF38D1BA-486E-4F05-B027-69E7A54EB588}" destId="{7A5FE536-F129-409D-A75C-1FD2C6CFDFEA}" srcOrd="13" destOrd="0" presId="urn:microsoft.com/office/officeart/2005/8/layout/cycle8"/>
    <dgm:cxn modelId="{AED26C73-C425-4AD3-9D97-C1E95915DE89}" type="presParOf" srcId="{CF38D1BA-486E-4F05-B027-69E7A54EB588}" destId="{E3564199-0F5F-41E1-9BB3-D03309FEA529}" srcOrd="14" destOrd="0" presId="urn:microsoft.com/office/officeart/2005/8/layout/cycle8"/>
    <dgm:cxn modelId="{75008A9F-52C2-4DDF-A3DD-AC7EAAD9C202}" type="presParOf" srcId="{CF38D1BA-486E-4F05-B027-69E7A54EB588}" destId="{FCB27FB7-BA70-47A1-B717-EDC508F04473}" srcOrd="15" destOrd="0" presId="urn:microsoft.com/office/officeart/2005/8/layout/cycle8"/>
    <dgm:cxn modelId="{58185E50-FB7D-4DA7-80B0-00E7B46F52F6}" type="presParOf" srcId="{CF38D1BA-486E-4F05-B027-69E7A54EB588}" destId="{637A5CB2-722C-44D2-989C-5E2D5C65696D}" srcOrd="16" destOrd="0" presId="urn:microsoft.com/office/officeart/2005/8/layout/cycle8"/>
    <dgm:cxn modelId="{BED427BC-4670-452E-9D87-9804B3931894}" type="presParOf" srcId="{CF38D1BA-486E-4F05-B027-69E7A54EB588}" destId="{4F7C75B6-599B-44B2-9B45-6C7C286DBCAF}" srcOrd="17" destOrd="0" presId="urn:microsoft.com/office/officeart/2005/8/layout/cycle8"/>
    <dgm:cxn modelId="{17D4C7EE-8713-43CA-88B7-0D2BB1F5405A}" type="presParOf" srcId="{CF38D1BA-486E-4F05-B027-69E7A54EB588}" destId="{51452585-C6A9-421C-A520-A8F8FB04F344}" srcOrd="18" destOrd="0" presId="urn:microsoft.com/office/officeart/2005/8/layout/cycle8"/>
    <dgm:cxn modelId="{99D00AC2-0CE5-4754-96E3-CEC539555615}" type="presParOf" srcId="{CF38D1BA-486E-4F05-B027-69E7A54EB588}" destId="{F1F1CEF3-4FBB-492F-A6AF-025045DF1173}" srcOrd="19" destOrd="0" presId="urn:microsoft.com/office/officeart/2005/8/layout/cycle8"/>
    <dgm:cxn modelId="{7671F0E4-B8CD-4CD1-BFA4-AC9BC2628C76}" type="presParOf" srcId="{CF38D1BA-486E-4F05-B027-69E7A54EB588}" destId="{AA214872-BC2A-490C-A89D-E28B272AB781}" srcOrd="20" destOrd="0" presId="urn:microsoft.com/office/officeart/2005/8/layout/cycle8"/>
    <dgm:cxn modelId="{0F9B9981-8FEC-49CA-892A-3E930D2B41A6}" type="presParOf" srcId="{CF38D1BA-486E-4F05-B027-69E7A54EB588}" destId="{B5DBF18C-549B-446E-9B40-8BB123ACE397}" srcOrd="21" destOrd="0" presId="urn:microsoft.com/office/officeart/2005/8/layout/cycle8"/>
    <dgm:cxn modelId="{3E99E8C9-12F5-476B-9384-DE3897146975}" type="presParOf" srcId="{CF38D1BA-486E-4F05-B027-69E7A54EB588}" destId="{B79EF67E-114A-4AFB-89B3-C161A3770188}" srcOrd="22" destOrd="0" presId="urn:microsoft.com/office/officeart/2005/8/layout/cycle8"/>
    <dgm:cxn modelId="{6889E808-1D6B-4623-A78C-660693537644}" type="presParOf" srcId="{CF38D1BA-486E-4F05-B027-69E7A54EB588}" destId="{E3F85482-75BF-4DC7-8A52-015D04353258}" srcOrd="23" destOrd="0" presId="urn:microsoft.com/office/officeart/2005/8/layout/cycle8"/>
    <dgm:cxn modelId="{BCD1C151-BE12-4629-A086-579518908A05}" type="presParOf" srcId="{CF38D1BA-486E-4F05-B027-69E7A54EB588}" destId="{FE0E139C-1CF5-4AA8-9D76-F4BBC60D91EC}" srcOrd="24" destOrd="0" presId="urn:microsoft.com/office/officeart/2005/8/layout/cycle8"/>
    <dgm:cxn modelId="{231D83C9-D09F-4176-87D6-3D2608292B4F}" type="presParOf" srcId="{CF38D1BA-486E-4F05-B027-69E7A54EB588}" destId="{DE6F8963-BD8F-451F-B737-9EA7E144A346}" srcOrd="25" destOrd="0" presId="urn:microsoft.com/office/officeart/2005/8/layout/cycle8"/>
    <dgm:cxn modelId="{6BBC02BA-0ACD-43C7-928D-15F6B388D5A3}" type="presParOf" srcId="{CF38D1BA-486E-4F05-B027-69E7A54EB588}" destId="{407A6B88-DE1F-452F-95C7-2F00B4896A37}" srcOrd="26" destOrd="0" presId="urn:microsoft.com/office/officeart/2005/8/layout/cycle8"/>
    <dgm:cxn modelId="{E719C238-8207-4FEF-A584-26044B3124BE}" type="presParOf" srcId="{CF38D1BA-486E-4F05-B027-69E7A54EB588}" destId="{B7B58BAC-6E8E-4588-BA9D-132B67640E5E}" srcOrd="27" destOrd="0" presId="urn:microsoft.com/office/officeart/2005/8/layout/cycle8"/>
    <dgm:cxn modelId="{6C417181-CF17-444D-AB9C-64D955B6F58B}" type="presParOf" srcId="{CF38D1BA-486E-4F05-B027-69E7A54EB588}" destId="{EEF3BAA6-C1C4-44D8-8BD7-C5CD75313727}" srcOrd="28" destOrd="0" presId="urn:microsoft.com/office/officeart/2005/8/layout/cycle8"/>
    <dgm:cxn modelId="{3D9BE824-E94C-48A3-B4F9-A4EE0A78A611}" type="presParOf" srcId="{CF38D1BA-486E-4F05-B027-69E7A54EB588}" destId="{C5FF043D-3F2F-4EF3-97E2-0E6019A831EE}" srcOrd="29" destOrd="0" presId="urn:microsoft.com/office/officeart/2005/8/layout/cycle8"/>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B9087576-6756-4C6B-AE7A-0BAFC9FC85ED}" type="doc">
      <dgm:prSet loTypeId="urn:microsoft.com/office/officeart/2005/8/layout/cycle8" loCatId="cycle" qsTypeId="urn:microsoft.com/office/officeart/2005/8/quickstyle/simple2" qsCatId="simple" csTypeId="urn:microsoft.com/office/officeart/2005/8/colors/accent0_3" csCatId="mainScheme" phldr="1"/>
      <dgm:spPr/>
      <dgm:t>
        <a:bodyPr/>
        <a:lstStyle/>
        <a:p>
          <a:endParaRPr lang="en-GB"/>
        </a:p>
      </dgm:t>
    </dgm:pt>
    <dgm:pt modelId="{3A0161A2-0BE4-46FA-A6C9-80B72079E8ED}">
      <dgm:prSet phldrT="[Text]"/>
      <dgm:spPr>
        <a:solidFill>
          <a:schemeClr val="bg2"/>
        </a:solidFill>
      </dgm:spPr>
      <dgm:t>
        <a:bodyPr/>
        <a:lstStyle/>
        <a:p>
          <a:r>
            <a:rPr lang="en-GB" dirty="0">
              <a:solidFill>
                <a:schemeClr val="tx1"/>
              </a:solidFill>
            </a:rPr>
            <a:t>2</a:t>
          </a:r>
          <a:r>
            <a:rPr lang="en-GB" dirty="0">
              <a:solidFill>
                <a:schemeClr val="tx1"/>
              </a:solidFill>
              <a:latin typeface="Calibri" panose="020F0502020204030204" pitchFamily="34" charset="0"/>
              <a:cs typeface="Calibri" panose="020F0502020204030204" pitchFamily="34" charset="0"/>
            </a:rPr>
            <a:t>°</a:t>
          </a:r>
        </a:p>
      </dgm:t>
    </dgm:pt>
    <dgm:pt modelId="{26765A0C-5008-406E-A5D7-7CDC5B3AFA26}" type="parTrans" cxnId="{4978919B-3955-46BA-87B5-E224C5FA1626}">
      <dgm:prSet/>
      <dgm:spPr/>
      <dgm:t>
        <a:bodyPr/>
        <a:lstStyle/>
        <a:p>
          <a:endParaRPr lang="en-GB"/>
        </a:p>
      </dgm:t>
    </dgm:pt>
    <dgm:pt modelId="{8E217C40-25FD-4FF1-824C-FB397AB93D71}" type="sibTrans" cxnId="{4978919B-3955-46BA-87B5-E224C5FA1626}">
      <dgm:prSet/>
      <dgm:spPr/>
      <dgm:t>
        <a:bodyPr/>
        <a:lstStyle/>
        <a:p>
          <a:endParaRPr lang="en-GB"/>
        </a:p>
      </dgm:t>
    </dgm:pt>
    <dgm:pt modelId="{423DC6DF-E833-4A04-93AC-8AD6F05D16F4}">
      <dgm:prSet phldrT="[Text]"/>
      <dgm:spPr/>
      <dgm:t>
        <a:bodyPr/>
        <a:lstStyle/>
        <a:p>
          <a:r>
            <a:rPr lang="en-GB"/>
            <a:t>3</a:t>
          </a:r>
          <a:r>
            <a:rPr lang="en-GB">
              <a:latin typeface="Calibri" panose="020F0502020204030204" pitchFamily="34" charset="0"/>
              <a:cs typeface="Calibri" panose="020F0502020204030204" pitchFamily="34" charset="0"/>
            </a:rPr>
            <a:t>°</a:t>
          </a:r>
          <a:endParaRPr lang="en-GB"/>
        </a:p>
      </dgm:t>
    </dgm:pt>
    <dgm:pt modelId="{631F04B5-6367-4F56-8BE3-29B025F873D0}" type="parTrans" cxnId="{7500EED2-4A6D-43BA-A4C5-3152B522595D}">
      <dgm:prSet/>
      <dgm:spPr/>
      <dgm:t>
        <a:bodyPr/>
        <a:lstStyle/>
        <a:p>
          <a:endParaRPr lang="en-GB"/>
        </a:p>
      </dgm:t>
    </dgm:pt>
    <dgm:pt modelId="{F8F80CAA-67F1-4169-8683-98A57A11C5FE}" type="sibTrans" cxnId="{7500EED2-4A6D-43BA-A4C5-3152B522595D}">
      <dgm:prSet/>
      <dgm:spPr/>
      <dgm:t>
        <a:bodyPr/>
        <a:lstStyle/>
        <a:p>
          <a:endParaRPr lang="en-GB"/>
        </a:p>
      </dgm:t>
    </dgm:pt>
    <dgm:pt modelId="{FB595A05-432C-48A7-BB7E-6E1E9478981F}">
      <dgm:prSet phldrT="[Text]"/>
      <dgm:spPr/>
      <dgm:t>
        <a:bodyPr/>
        <a:lstStyle/>
        <a:p>
          <a:r>
            <a:rPr lang="en-GB"/>
            <a:t>4</a:t>
          </a:r>
          <a:r>
            <a:rPr lang="en-GB">
              <a:latin typeface="Calibri" panose="020F0502020204030204" pitchFamily="34" charset="0"/>
              <a:cs typeface="Calibri" panose="020F0502020204030204" pitchFamily="34" charset="0"/>
            </a:rPr>
            <a:t>°</a:t>
          </a:r>
          <a:endParaRPr lang="en-GB"/>
        </a:p>
      </dgm:t>
    </dgm:pt>
    <dgm:pt modelId="{0597B5E4-4EEF-47C7-83CA-52DCF335C6F4}" type="parTrans" cxnId="{18483CFA-B881-4A0F-AF15-CBA84865E2E4}">
      <dgm:prSet/>
      <dgm:spPr/>
      <dgm:t>
        <a:bodyPr/>
        <a:lstStyle/>
        <a:p>
          <a:endParaRPr lang="en-GB"/>
        </a:p>
      </dgm:t>
    </dgm:pt>
    <dgm:pt modelId="{4DDDC487-658C-42FD-B7DB-6FA9489E35D5}" type="sibTrans" cxnId="{18483CFA-B881-4A0F-AF15-CBA84865E2E4}">
      <dgm:prSet/>
      <dgm:spPr/>
      <dgm:t>
        <a:bodyPr/>
        <a:lstStyle/>
        <a:p>
          <a:endParaRPr lang="en-GB"/>
        </a:p>
      </dgm:t>
    </dgm:pt>
    <dgm:pt modelId="{9DA1E89D-910A-44DE-9123-1232741C8E5B}">
      <dgm:prSet phldrT="[Text]"/>
      <dgm:spPr/>
      <dgm:t>
        <a:bodyPr/>
        <a:lstStyle/>
        <a:p>
          <a:r>
            <a:rPr lang="en-GB"/>
            <a:t>5</a:t>
          </a:r>
          <a:r>
            <a:rPr lang="en-GB">
              <a:latin typeface="Calibri" panose="020F0502020204030204" pitchFamily="34" charset="0"/>
              <a:cs typeface="Calibri" panose="020F0502020204030204" pitchFamily="34" charset="0"/>
            </a:rPr>
            <a:t>°</a:t>
          </a:r>
          <a:endParaRPr lang="en-GB"/>
        </a:p>
      </dgm:t>
    </dgm:pt>
    <dgm:pt modelId="{3884F449-E13F-48FB-84C6-8CDE6059C411}" type="parTrans" cxnId="{9B4C8324-1F9E-47E4-8C07-5E2B1688F333}">
      <dgm:prSet/>
      <dgm:spPr/>
      <dgm:t>
        <a:bodyPr/>
        <a:lstStyle/>
        <a:p>
          <a:endParaRPr lang="en-GB"/>
        </a:p>
      </dgm:t>
    </dgm:pt>
    <dgm:pt modelId="{B8E4074C-FDA2-4155-8808-C429F40A486E}" type="sibTrans" cxnId="{9B4C8324-1F9E-47E4-8C07-5E2B1688F333}">
      <dgm:prSet/>
      <dgm:spPr/>
      <dgm:t>
        <a:bodyPr/>
        <a:lstStyle/>
        <a:p>
          <a:endParaRPr lang="en-GB"/>
        </a:p>
      </dgm:t>
    </dgm:pt>
    <dgm:pt modelId="{B574C10C-07B6-46DE-A1C5-C7347BCF66B6}">
      <dgm:prSet phldrT="[Text]"/>
      <dgm:spPr/>
      <dgm:t>
        <a:bodyPr/>
        <a:lstStyle/>
        <a:p>
          <a:r>
            <a:rPr lang="en-GB"/>
            <a:t>6</a:t>
          </a:r>
          <a:r>
            <a:rPr lang="en-GB">
              <a:latin typeface="Calibri" panose="020F0502020204030204" pitchFamily="34" charset="0"/>
              <a:cs typeface="Calibri" panose="020F0502020204030204" pitchFamily="34" charset="0"/>
            </a:rPr>
            <a:t>°</a:t>
          </a:r>
          <a:endParaRPr lang="en-GB"/>
        </a:p>
      </dgm:t>
    </dgm:pt>
    <dgm:pt modelId="{FE92AE51-2DE5-4A29-9E11-904981D7031F}" type="parTrans" cxnId="{8779D1C1-BB06-42CB-939B-6634C2AEB574}">
      <dgm:prSet/>
      <dgm:spPr/>
      <dgm:t>
        <a:bodyPr/>
        <a:lstStyle/>
        <a:p>
          <a:endParaRPr lang="en-GB"/>
        </a:p>
      </dgm:t>
    </dgm:pt>
    <dgm:pt modelId="{A2C3BE79-14CE-402E-90CC-CD49333C567E}" type="sibTrans" cxnId="{8779D1C1-BB06-42CB-939B-6634C2AEB574}">
      <dgm:prSet/>
      <dgm:spPr/>
      <dgm:t>
        <a:bodyPr/>
        <a:lstStyle/>
        <a:p>
          <a:endParaRPr lang="en-GB"/>
        </a:p>
      </dgm:t>
    </dgm:pt>
    <dgm:pt modelId="{C7541681-6126-4668-9A18-BF0A8AB6E525}">
      <dgm:prSet phldrT="[Text]"/>
      <dgm:spPr>
        <a:solidFill>
          <a:schemeClr val="tx2"/>
        </a:solidFill>
      </dgm:spPr>
      <dgm:t>
        <a:bodyPr/>
        <a:lstStyle/>
        <a:p>
          <a:r>
            <a:rPr lang="en-GB" dirty="0">
              <a:solidFill>
                <a:schemeClr val="bg1"/>
              </a:solidFill>
            </a:rPr>
            <a:t>1</a:t>
          </a:r>
          <a:r>
            <a:rPr lang="en-GB" dirty="0">
              <a:solidFill>
                <a:schemeClr val="bg1"/>
              </a:solidFill>
              <a:latin typeface="Calibri" panose="020F0502020204030204" pitchFamily="34" charset="0"/>
              <a:cs typeface="Calibri" panose="020F0502020204030204" pitchFamily="34" charset="0"/>
            </a:rPr>
            <a:t> °</a:t>
          </a:r>
          <a:endParaRPr lang="en-GB" dirty="0">
            <a:solidFill>
              <a:schemeClr val="bg1"/>
            </a:solidFill>
          </a:endParaRPr>
        </a:p>
      </dgm:t>
    </dgm:pt>
    <dgm:pt modelId="{F1A765B6-DE85-44F7-8651-16B0AE0C74AB}" type="sibTrans" cxnId="{4BCB29DA-60F9-4DB9-8B74-283DEBF9F5E5}">
      <dgm:prSet/>
      <dgm:spPr/>
      <dgm:t>
        <a:bodyPr/>
        <a:lstStyle/>
        <a:p>
          <a:endParaRPr lang="en-GB"/>
        </a:p>
      </dgm:t>
    </dgm:pt>
    <dgm:pt modelId="{41846E1D-DDF2-44EC-BB36-942A7438C0D4}" type="parTrans" cxnId="{4BCB29DA-60F9-4DB9-8B74-283DEBF9F5E5}">
      <dgm:prSet/>
      <dgm:spPr/>
      <dgm:t>
        <a:bodyPr/>
        <a:lstStyle/>
        <a:p>
          <a:endParaRPr lang="en-GB"/>
        </a:p>
      </dgm:t>
    </dgm:pt>
    <dgm:pt modelId="{CF38D1BA-486E-4F05-B027-69E7A54EB588}" type="pres">
      <dgm:prSet presAssocID="{B9087576-6756-4C6B-AE7A-0BAFC9FC85ED}" presName="compositeShape" presStyleCnt="0">
        <dgm:presLayoutVars>
          <dgm:chMax val="7"/>
          <dgm:dir/>
          <dgm:resizeHandles val="exact"/>
        </dgm:presLayoutVars>
      </dgm:prSet>
      <dgm:spPr/>
      <dgm:t>
        <a:bodyPr/>
        <a:lstStyle/>
        <a:p>
          <a:endParaRPr lang="en-US"/>
        </a:p>
      </dgm:t>
    </dgm:pt>
    <dgm:pt modelId="{0BCB2BB5-053F-4E35-A654-3CD6FFEA4B88}" type="pres">
      <dgm:prSet presAssocID="{B9087576-6756-4C6B-AE7A-0BAFC9FC85ED}" presName="wedge1" presStyleLbl="node1" presStyleIdx="0" presStyleCnt="6"/>
      <dgm:spPr/>
      <dgm:t>
        <a:bodyPr/>
        <a:lstStyle/>
        <a:p>
          <a:endParaRPr lang="en-US"/>
        </a:p>
      </dgm:t>
    </dgm:pt>
    <dgm:pt modelId="{3C09A22C-B670-42E0-A76A-CE7046C65569}" type="pres">
      <dgm:prSet presAssocID="{B9087576-6756-4C6B-AE7A-0BAFC9FC85ED}" presName="dummy1a" presStyleCnt="0"/>
      <dgm:spPr/>
    </dgm:pt>
    <dgm:pt modelId="{888C2B2C-951E-4018-B98A-F20500C8565D}" type="pres">
      <dgm:prSet presAssocID="{B9087576-6756-4C6B-AE7A-0BAFC9FC85ED}" presName="dummy1b" presStyleCnt="0"/>
      <dgm:spPr/>
    </dgm:pt>
    <dgm:pt modelId="{620940CC-7571-4204-B7FD-C90D604D4E65}" type="pres">
      <dgm:prSet presAssocID="{B9087576-6756-4C6B-AE7A-0BAFC9FC85ED}" presName="wedge1Tx" presStyleLbl="node1" presStyleIdx="0" presStyleCnt="6">
        <dgm:presLayoutVars>
          <dgm:chMax val="0"/>
          <dgm:chPref val="0"/>
          <dgm:bulletEnabled val="1"/>
        </dgm:presLayoutVars>
      </dgm:prSet>
      <dgm:spPr/>
      <dgm:t>
        <a:bodyPr/>
        <a:lstStyle/>
        <a:p>
          <a:endParaRPr lang="en-US"/>
        </a:p>
      </dgm:t>
    </dgm:pt>
    <dgm:pt modelId="{9B12212C-D4C7-4ECE-B405-2E0B06092A6D}" type="pres">
      <dgm:prSet presAssocID="{B9087576-6756-4C6B-AE7A-0BAFC9FC85ED}" presName="wedge2" presStyleLbl="node1" presStyleIdx="1" presStyleCnt="6"/>
      <dgm:spPr/>
      <dgm:t>
        <a:bodyPr/>
        <a:lstStyle/>
        <a:p>
          <a:endParaRPr lang="en-US"/>
        </a:p>
      </dgm:t>
    </dgm:pt>
    <dgm:pt modelId="{ACD9735E-0066-4EC5-A9E3-EB6D00E7E9E3}" type="pres">
      <dgm:prSet presAssocID="{B9087576-6756-4C6B-AE7A-0BAFC9FC85ED}" presName="dummy2a" presStyleCnt="0"/>
      <dgm:spPr/>
    </dgm:pt>
    <dgm:pt modelId="{C25654DF-7275-4F43-91AF-6C2483397F7D}" type="pres">
      <dgm:prSet presAssocID="{B9087576-6756-4C6B-AE7A-0BAFC9FC85ED}" presName="dummy2b" presStyleCnt="0"/>
      <dgm:spPr/>
    </dgm:pt>
    <dgm:pt modelId="{5A1DFA1F-3D10-4887-A53A-CDD0CE80D96E}" type="pres">
      <dgm:prSet presAssocID="{B9087576-6756-4C6B-AE7A-0BAFC9FC85ED}" presName="wedge2Tx" presStyleLbl="node1" presStyleIdx="1" presStyleCnt="6">
        <dgm:presLayoutVars>
          <dgm:chMax val="0"/>
          <dgm:chPref val="0"/>
          <dgm:bulletEnabled val="1"/>
        </dgm:presLayoutVars>
      </dgm:prSet>
      <dgm:spPr/>
      <dgm:t>
        <a:bodyPr/>
        <a:lstStyle/>
        <a:p>
          <a:endParaRPr lang="en-US"/>
        </a:p>
      </dgm:t>
    </dgm:pt>
    <dgm:pt modelId="{ACD9C0AE-5983-40D5-B58A-FE9E271F9A5D}" type="pres">
      <dgm:prSet presAssocID="{B9087576-6756-4C6B-AE7A-0BAFC9FC85ED}" presName="wedge3" presStyleLbl="node1" presStyleIdx="2" presStyleCnt="6"/>
      <dgm:spPr/>
      <dgm:t>
        <a:bodyPr/>
        <a:lstStyle/>
        <a:p>
          <a:endParaRPr lang="en-US"/>
        </a:p>
      </dgm:t>
    </dgm:pt>
    <dgm:pt modelId="{5E480EAE-6C50-4C54-AAAA-BED828646754}" type="pres">
      <dgm:prSet presAssocID="{B9087576-6756-4C6B-AE7A-0BAFC9FC85ED}" presName="dummy3a" presStyleCnt="0"/>
      <dgm:spPr/>
    </dgm:pt>
    <dgm:pt modelId="{F1DB4238-B7A1-4359-A166-7DFE03090103}" type="pres">
      <dgm:prSet presAssocID="{B9087576-6756-4C6B-AE7A-0BAFC9FC85ED}" presName="dummy3b" presStyleCnt="0"/>
      <dgm:spPr/>
    </dgm:pt>
    <dgm:pt modelId="{E07F0689-768B-4540-B58A-B7E884928A68}" type="pres">
      <dgm:prSet presAssocID="{B9087576-6756-4C6B-AE7A-0BAFC9FC85ED}" presName="wedge3Tx" presStyleLbl="node1" presStyleIdx="2" presStyleCnt="6">
        <dgm:presLayoutVars>
          <dgm:chMax val="0"/>
          <dgm:chPref val="0"/>
          <dgm:bulletEnabled val="1"/>
        </dgm:presLayoutVars>
      </dgm:prSet>
      <dgm:spPr/>
      <dgm:t>
        <a:bodyPr/>
        <a:lstStyle/>
        <a:p>
          <a:endParaRPr lang="en-US"/>
        </a:p>
      </dgm:t>
    </dgm:pt>
    <dgm:pt modelId="{69E94B14-E807-4B49-8DAE-3C1C2931472B}" type="pres">
      <dgm:prSet presAssocID="{B9087576-6756-4C6B-AE7A-0BAFC9FC85ED}" presName="wedge4" presStyleLbl="node1" presStyleIdx="3" presStyleCnt="6"/>
      <dgm:spPr/>
      <dgm:t>
        <a:bodyPr/>
        <a:lstStyle/>
        <a:p>
          <a:endParaRPr lang="en-US"/>
        </a:p>
      </dgm:t>
    </dgm:pt>
    <dgm:pt modelId="{7A5FE536-F129-409D-A75C-1FD2C6CFDFEA}" type="pres">
      <dgm:prSet presAssocID="{B9087576-6756-4C6B-AE7A-0BAFC9FC85ED}" presName="dummy4a" presStyleCnt="0"/>
      <dgm:spPr/>
    </dgm:pt>
    <dgm:pt modelId="{E3564199-0F5F-41E1-9BB3-D03309FEA529}" type="pres">
      <dgm:prSet presAssocID="{B9087576-6756-4C6B-AE7A-0BAFC9FC85ED}" presName="dummy4b" presStyleCnt="0"/>
      <dgm:spPr/>
    </dgm:pt>
    <dgm:pt modelId="{FCB27FB7-BA70-47A1-B717-EDC508F04473}" type="pres">
      <dgm:prSet presAssocID="{B9087576-6756-4C6B-AE7A-0BAFC9FC85ED}" presName="wedge4Tx" presStyleLbl="node1" presStyleIdx="3" presStyleCnt="6">
        <dgm:presLayoutVars>
          <dgm:chMax val="0"/>
          <dgm:chPref val="0"/>
          <dgm:bulletEnabled val="1"/>
        </dgm:presLayoutVars>
      </dgm:prSet>
      <dgm:spPr/>
      <dgm:t>
        <a:bodyPr/>
        <a:lstStyle/>
        <a:p>
          <a:endParaRPr lang="en-US"/>
        </a:p>
      </dgm:t>
    </dgm:pt>
    <dgm:pt modelId="{637A5CB2-722C-44D2-989C-5E2D5C65696D}" type="pres">
      <dgm:prSet presAssocID="{B9087576-6756-4C6B-AE7A-0BAFC9FC85ED}" presName="wedge5" presStyleLbl="node1" presStyleIdx="4" presStyleCnt="6"/>
      <dgm:spPr/>
      <dgm:t>
        <a:bodyPr/>
        <a:lstStyle/>
        <a:p>
          <a:endParaRPr lang="en-US"/>
        </a:p>
      </dgm:t>
    </dgm:pt>
    <dgm:pt modelId="{4F7C75B6-599B-44B2-9B45-6C7C286DBCAF}" type="pres">
      <dgm:prSet presAssocID="{B9087576-6756-4C6B-AE7A-0BAFC9FC85ED}" presName="dummy5a" presStyleCnt="0"/>
      <dgm:spPr/>
    </dgm:pt>
    <dgm:pt modelId="{51452585-C6A9-421C-A520-A8F8FB04F344}" type="pres">
      <dgm:prSet presAssocID="{B9087576-6756-4C6B-AE7A-0BAFC9FC85ED}" presName="dummy5b" presStyleCnt="0"/>
      <dgm:spPr/>
    </dgm:pt>
    <dgm:pt modelId="{F1F1CEF3-4FBB-492F-A6AF-025045DF1173}" type="pres">
      <dgm:prSet presAssocID="{B9087576-6756-4C6B-AE7A-0BAFC9FC85ED}" presName="wedge5Tx" presStyleLbl="node1" presStyleIdx="4" presStyleCnt="6">
        <dgm:presLayoutVars>
          <dgm:chMax val="0"/>
          <dgm:chPref val="0"/>
          <dgm:bulletEnabled val="1"/>
        </dgm:presLayoutVars>
      </dgm:prSet>
      <dgm:spPr/>
      <dgm:t>
        <a:bodyPr/>
        <a:lstStyle/>
        <a:p>
          <a:endParaRPr lang="en-US"/>
        </a:p>
      </dgm:t>
    </dgm:pt>
    <dgm:pt modelId="{AA214872-BC2A-490C-A89D-E28B272AB781}" type="pres">
      <dgm:prSet presAssocID="{B9087576-6756-4C6B-AE7A-0BAFC9FC85ED}" presName="wedge6" presStyleLbl="node1" presStyleIdx="5" presStyleCnt="6"/>
      <dgm:spPr/>
      <dgm:t>
        <a:bodyPr/>
        <a:lstStyle/>
        <a:p>
          <a:endParaRPr lang="en-US"/>
        </a:p>
      </dgm:t>
    </dgm:pt>
    <dgm:pt modelId="{B5DBF18C-549B-446E-9B40-8BB123ACE397}" type="pres">
      <dgm:prSet presAssocID="{B9087576-6756-4C6B-AE7A-0BAFC9FC85ED}" presName="dummy6a" presStyleCnt="0"/>
      <dgm:spPr/>
    </dgm:pt>
    <dgm:pt modelId="{B79EF67E-114A-4AFB-89B3-C161A3770188}" type="pres">
      <dgm:prSet presAssocID="{B9087576-6756-4C6B-AE7A-0BAFC9FC85ED}" presName="dummy6b" presStyleCnt="0"/>
      <dgm:spPr/>
    </dgm:pt>
    <dgm:pt modelId="{E3F85482-75BF-4DC7-8A52-015D04353258}" type="pres">
      <dgm:prSet presAssocID="{B9087576-6756-4C6B-AE7A-0BAFC9FC85ED}" presName="wedge6Tx" presStyleLbl="node1" presStyleIdx="5" presStyleCnt="6">
        <dgm:presLayoutVars>
          <dgm:chMax val="0"/>
          <dgm:chPref val="0"/>
          <dgm:bulletEnabled val="1"/>
        </dgm:presLayoutVars>
      </dgm:prSet>
      <dgm:spPr/>
      <dgm:t>
        <a:bodyPr/>
        <a:lstStyle/>
        <a:p>
          <a:endParaRPr lang="en-US"/>
        </a:p>
      </dgm:t>
    </dgm:pt>
    <dgm:pt modelId="{FE0E139C-1CF5-4AA8-9D76-F4BBC60D91EC}" type="pres">
      <dgm:prSet presAssocID="{F1A765B6-DE85-44F7-8651-16B0AE0C74AB}" presName="arrowWedge1" presStyleLbl="fgSibTrans2D1" presStyleIdx="0" presStyleCnt="6"/>
      <dgm:spPr/>
    </dgm:pt>
    <dgm:pt modelId="{DE6F8963-BD8F-451F-B737-9EA7E144A346}" type="pres">
      <dgm:prSet presAssocID="{8E217C40-25FD-4FF1-824C-FB397AB93D71}" presName="arrowWedge2" presStyleLbl="fgSibTrans2D1" presStyleIdx="1" presStyleCnt="6"/>
      <dgm:spPr/>
    </dgm:pt>
    <dgm:pt modelId="{407A6B88-DE1F-452F-95C7-2F00B4896A37}" type="pres">
      <dgm:prSet presAssocID="{F8F80CAA-67F1-4169-8683-98A57A11C5FE}" presName="arrowWedge3" presStyleLbl="fgSibTrans2D1" presStyleIdx="2" presStyleCnt="6"/>
      <dgm:spPr/>
    </dgm:pt>
    <dgm:pt modelId="{B7B58BAC-6E8E-4588-BA9D-132B67640E5E}" type="pres">
      <dgm:prSet presAssocID="{4DDDC487-658C-42FD-B7DB-6FA9489E35D5}" presName="arrowWedge4" presStyleLbl="fgSibTrans2D1" presStyleIdx="3" presStyleCnt="6"/>
      <dgm:spPr/>
    </dgm:pt>
    <dgm:pt modelId="{EEF3BAA6-C1C4-44D8-8BD7-C5CD75313727}" type="pres">
      <dgm:prSet presAssocID="{B8E4074C-FDA2-4155-8808-C429F40A486E}" presName="arrowWedge5" presStyleLbl="fgSibTrans2D1" presStyleIdx="4" presStyleCnt="6"/>
      <dgm:spPr/>
    </dgm:pt>
    <dgm:pt modelId="{C5FF043D-3F2F-4EF3-97E2-0E6019A831EE}" type="pres">
      <dgm:prSet presAssocID="{A2C3BE79-14CE-402E-90CC-CD49333C567E}" presName="arrowWedge6" presStyleLbl="fgSibTrans2D1" presStyleIdx="5" presStyleCnt="6"/>
      <dgm:spPr/>
    </dgm:pt>
  </dgm:ptLst>
  <dgm:cxnLst>
    <dgm:cxn modelId="{DEBBF79B-406F-4404-BC15-43E1C01E2E40}" type="presOf" srcId="{9DA1E89D-910A-44DE-9123-1232741C8E5B}" destId="{637A5CB2-722C-44D2-989C-5E2D5C65696D}" srcOrd="0" destOrd="0" presId="urn:microsoft.com/office/officeart/2005/8/layout/cycle8"/>
    <dgm:cxn modelId="{742C8EAE-AD16-4042-B5F6-76A42F64E71B}" type="presOf" srcId="{FB595A05-432C-48A7-BB7E-6E1E9478981F}" destId="{69E94B14-E807-4B49-8DAE-3C1C2931472B}" srcOrd="0" destOrd="0" presId="urn:microsoft.com/office/officeart/2005/8/layout/cycle8"/>
    <dgm:cxn modelId="{7C1DA1DC-1BF6-44E6-8A0D-4053CA222586}" type="presOf" srcId="{C7541681-6126-4668-9A18-BF0A8AB6E525}" destId="{620940CC-7571-4204-B7FD-C90D604D4E65}" srcOrd="1" destOrd="0" presId="urn:microsoft.com/office/officeart/2005/8/layout/cycle8"/>
    <dgm:cxn modelId="{6B08FD99-F97A-447C-AAF9-330CBAAA6EFF}" type="presOf" srcId="{B574C10C-07B6-46DE-A1C5-C7347BCF66B6}" destId="{E3F85482-75BF-4DC7-8A52-015D04353258}" srcOrd="1" destOrd="0" presId="urn:microsoft.com/office/officeart/2005/8/layout/cycle8"/>
    <dgm:cxn modelId="{6DD5FA41-6A36-4FB2-9685-3C722DCE24F3}" type="presOf" srcId="{B9087576-6756-4C6B-AE7A-0BAFC9FC85ED}" destId="{CF38D1BA-486E-4F05-B027-69E7A54EB588}" srcOrd="0" destOrd="0" presId="urn:microsoft.com/office/officeart/2005/8/layout/cycle8"/>
    <dgm:cxn modelId="{F65A20E8-33BE-4EAF-BCF2-00E04BBBA91C}" type="presOf" srcId="{3A0161A2-0BE4-46FA-A6C9-80B72079E8ED}" destId="{5A1DFA1F-3D10-4887-A53A-CDD0CE80D96E}" srcOrd="1" destOrd="0" presId="urn:microsoft.com/office/officeart/2005/8/layout/cycle8"/>
    <dgm:cxn modelId="{C18BC192-71FA-413C-93B1-F5E8126CEDF4}" type="presOf" srcId="{423DC6DF-E833-4A04-93AC-8AD6F05D16F4}" destId="{E07F0689-768B-4540-B58A-B7E884928A68}" srcOrd="1" destOrd="0" presId="urn:microsoft.com/office/officeart/2005/8/layout/cycle8"/>
    <dgm:cxn modelId="{18483CFA-B881-4A0F-AF15-CBA84865E2E4}" srcId="{B9087576-6756-4C6B-AE7A-0BAFC9FC85ED}" destId="{FB595A05-432C-48A7-BB7E-6E1E9478981F}" srcOrd="3" destOrd="0" parTransId="{0597B5E4-4EEF-47C7-83CA-52DCF335C6F4}" sibTransId="{4DDDC487-658C-42FD-B7DB-6FA9489E35D5}"/>
    <dgm:cxn modelId="{7500EED2-4A6D-43BA-A4C5-3152B522595D}" srcId="{B9087576-6756-4C6B-AE7A-0BAFC9FC85ED}" destId="{423DC6DF-E833-4A04-93AC-8AD6F05D16F4}" srcOrd="2" destOrd="0" parTransId="{631F04B5-6367-4F56-8BE3-29B025F873D0}" sibTransId="{F8F80CAA-67F1-4169-8683-98A57A11C5FE}"/>
    <dgm:cxn modelId="{9B4C8324-1F9E-47E4-8C07-5E2B1688F333}" srcId="{B9087576-6756-4C6B-AE7A-0BAFC9FC85ED}" destId="{9DA1E89D-910A-44DE-9123-1232741C8E5B}" srcOrd="4" destOrd="0" parTransId="{3884F449-E13F-48FB-84C6-8CDE6059C411}" sibTransId="{B8E4074C-FDA2-4155-8808-C429F40A486E}"/>
    <dgm:cxn modelId="{8779D1C1-BB06-42CB-939B-6634C2AEB574}" srcId="{B9087576-6756-4C6B-AE7A-0BAFC9FC85ED}" destId="{B574C10C-07B6-46DE-A1C5-C7347BCF66B6}" srcOrd="5" destOrd="0" parTransId="{FE92AE51-2DE5-4A29-9E11-904981D7031F}" sibTransId="{A2C3BE79-14CE-402E-90CC-CD49333C567E}"/>
    <dgm:cxn modelId="{4978919B-3955-46BA-87B5-E224C5FA1626}" srcId="{B9087576-6756-4C6B-AE7A-0BAFC9FC85ED}" destId="{3A0161A2-0BE4-46FA-A6C9-80B72079E8ED}" srcOrd="1" destOrd="0" parTransId="{26765A0C-5008-406E-A5D7-7CDC5B3AFA26}" sibTransId="{8E217C40-25FD-4FF1-824C-FB397AB93D71}"/>
    <dgm:cxn modelId="{C081F359-3B74-473A-8D92-1303E62FC414}" type="presOf" srcId="{9DA1E89D-910A-44DE-9123-1232741C8E5B}" destId="{F1F1CEF3-4FBB-492F-A6AF-025045DF1173}" srcOrd="1" destOrd="0" presId="urn:microsoft.com/office/officeart/2005/8/layout/cycle8"/>
    <dgm:cxn modelId="{75C1240D-78DE-4500-9B4D-238274C5DD69}" type="presOf" srcId="{C7541681-6126-4668-9A18-BF0A8AB6E525}" destId="{0BCB2BB5-053F-4E35-A654-3CD6FFEA4B88}" srcOrd="0" destOrd="0" presId="urn:microsoft.com/office/officeart/2005/8/layout/cycle8"/>
    <dgm:cxn modelId="{4BCB29DA-60F9-4DB9-8B74-283DEBF9F5E5}" srcId="{B9087576-6756-4C6B-AE7A-0BAFC9FC85ED}" destId="{C7541681-6126-4668-9A18-BF0A8AB6E525}" srcOrd="0" destOrd="0" parTransId="{41846E1D-DDF2-44EC-BB36-942A7438C0D4}" sibTransId="{F1A765B6-DE85-44F7-8651-16B0AE0C74AB}"/>
    <dgm:cxn modelId="{5916927C-3FF5-4D9B-8212-76F0E92BB6C7}" type="presOf" srcId="{3A0161A2-0BE4-46FA-A6C9-80B72079E8ED}" destId="{9B12212C-D4C7-4ECE-B405-2E0B06092A6D}" srcOrd="0" destOrd="0" presId="urn:microsoft.com/office/officeart/2005/8/layout/cycle8"/>
    <dgm:cxn modelId="{463C2B91-8707-4469-BB41-84FD5DEF3D54}" type="presOf" srcId="{FB595A05-432C-48A7-BB7E-6E1E9478981F}" destId="{FCB27FB7-BA70-47A1-B717-EDC508F04473}" srcOrd="1" destOrd="0" presId="urn:microsoft.com/office/officeart/2005/8/layout/cycle8"/>
    <dgm:cxn modelId="{825554E0-5F73-4809-9758-9DC5815CEACF}" type="presOf" srcId="{423DC6DF-E833-4A04-93AC-8AD6F05D16F4}" destId="{ACD9C0AE-5983-40D5-B58A-FE9E271F9A5D}" srcOrd="0" destOrd="0" presId="urn:microsoft.com/office/officeart/2005/8/layout/cycle8"/>
    <dgm:cxn modelId="{3912E4AD-3889-4B07-BD10-A4B89177EC32}" type="presOf" srcId="{B574C10C-07B6-46DE-A1C5-C7347BCF66B6}" destId="{AA214872-BC2A-490C-A89D-E28B272AB781}" srcOrd="0" destOrd="0" presId="urn:microsoft.com/office/officeart/2005/8/layout/cycle8"/>
    <dgm:cxn modelId="{6AE09AE8-4AC2-43CF-9B6F-D147FA1E1AF1}" type="presParOf" srcId="{CF38D1BA-486E-4F05-B027-69E7A54EB588}" destId="{0BCB2BB5-053F-4E35-A654-3CD6FFEA4B88}" srcOrd="0" destOrd="0" presId="urn:microsoft.com/office/officeart/2005/8/layout/cycle8"/>
    <dgm:cxn modelId="{B979AC30-2408-4D3E-8ED8-11D4F4D4805D}" type="presParOf" srcId="{CF38D1BA-486E-4F05-B027-69E7A54EB588}" destId="{3C09A22C-B670-42E0-A76A-CE7046C65569}" srcOrd="1" destOrd="0" presId="urn:microsoft.com/office/officeart/2005/8/layout/cycle8"/>
    <dgm:cxn modelId="{78B0A645-974A-4422-A82C-E853592EF3B6}" type="presParOf" srcId="{CF38D1BA-486E-4F05-B027-69E7A54EB588}" destId="{888C2B2C-951E-4018-B98A-F20500C8565D}" srcOrd="2" destOrd="0" presId="urn:microsoft.com/office/officeart/2005/8/layout/cycle8"/>
    <dgm:cxn modelId="{F168C305-B8A4-41AF-AFC7-A6E80091245F}" type="presParOf" srcId="{CF38D1BA-486E-4F05-B027-69E7A54EB588}" destId="{620940CC-7571-4204-B7FD-C90D604D4E65}" srcOrd="3" destOrd="0" presId="urn:microsoft.com/office/officeart/2005/8/layout/cycle8"/>
    <dgm:cxn modelId="{7D6F5B29-C5CB-4154-882E-039FA28FFD98}" type="presParOf" srcId="{CF38D1BA-486E-4F05-B027-69E7A54EB588}" destId="{9B12212C-D4C7-4ECE-B405-2E0B06092A6D}" srcOrd="4" destOrd="0" presId="urn:microsoft.com/office/officeart/2005/8/layout/cycle8"/>
    <dgm:cxn modelId="{7F3C4DC5-4FD3-493A-B034-8A8429462F7E}" type="presParOf" srcId="{CF38D1BA-486E-4F05-B027-69E7A54EB588}" destId="{ACD9735E-0066-4EC5-A9E3-EB6D00E7E9E3}" srcOrd="5" destOrd="0" presId="urn:microsoft.com/office/officeart/2005/8/layout/cycle8"/>
    <dgm:cxn modelId="{9423F89E-BFF6-4D83-BC47-9C7319EFB1FB}" type="presParOf" srcId="{CF38D1BA-486E-4F05-B027-69E7A54EB588}" destId="{C25654DF-7275-4F43-91AF-6C2483397F7D}" srcOrd="6" destOrd="0" presId="urn:microsoft.com/office/officeart/2005/8/layout/cycle8"/>
    <dgm:cxn modelId="{43C13955-02F1-409D-AB48-ECC24A6D379E}" type="presParOf" srcId="{CF38D1BA-486E-4F05-B027-69E7A54EB588}" destId="{5A1DFA1F-3D10-4887-A53A-CDD0CE80D96E}" srcOrd="7" destOrd="0" presId="urn:microsoft.com/office/officeart/2005/8/layout/cycle8"/>
    <dgm:cxn modelId="{F5DDA435-4E88-438D-B529-56BC24BC9C8B}" type="presParOf" srcId="{CF38D1BA-486E-4F05-B027-69E7A54EB588}" destId="{ACD9C0AE-5983-40D5-B58A-FE9E271F9A5D}" srcOrd="8" destOrd="0" presId="urn:microsoft.com/office/officeart/2005/8/layout/cycle8"/>
    <dgm:cxn modelId="{68D66F4E-B9C9-469F-8480-2DEF0C63346A}" type="presParOf" srcId="{CF38D1BA-486E-4F05-B027-69E7A54EB588}" destId="{5E480EAE-6C50-4C54-AAAA-BED828646754}" srcOrd="9" destOrd="0" presId="urn:microsoft.com/office/officeart/2005/8/layout/cycle8"/>
    <dgm:cxn modelId="{464F1F53-501D-4C5F-9891-E5F965892893}" type="presParOf" srcId="{CF38D1BA-486E-4F05-B027-69E7A54EB588}" destId="{F1DB4238-B7A1-4359-A166-7DFE03090103}" srcOrd="10" destOrd="0" presId="urn:microsoft.com/office/officeart/2005/8/layout/cycle8"/>
    <dgm:cxn modelId="{21EDEECE-841B-4B08-AD51-BD7A0C0DD305}" type="presParOf" srcId="{CF38D1BA-486E-4F05-B027-69E7A54EB588}" destId="{E07F0689-768B-4540-B58A-B7E884928A68}" srcOrd="11" destOrd="0" presId="urn:microsoft.com/office/officeart/2005/8/layout/cycle8"/>
    <dgm:cxn modelId="{B0FD4D05-1F7E-41F6-BE37-DD8684872348}" type="presParOf" srcId="{CF38D1BA-486E-4F05-B027-69E7A54EB588}" destId="{69E94B14-E807-4B49-8DAE-3C1C2931472B}" srcOrd="12" destOrd="0" presId="urn:microsoft.com/office/officeart/2005/8/layout/cycle8"/>
    <dgm:cxn modelId="{0CE7D2BD-429B-4C96-8EC3-2C56C685BD37}" type="presParOf" srcId="{CF38D1BA-486E-4F05-B027-69E7A54EB588}" destId="{7A5FE536-F129-409D-A75C-1FD2C6CFDFEA}" srcOrd="13" destOrd="0" presId="urn:microsoft.com/office/officeart/2005/8/layout/cycle8"/>
    <dgm:cxn modelId="{AED26C73-C425-4AD3-9D97-C1E95915DE89}" type="presParOf" srcId="{CF38D1BA-486E-4F05-B027-69E7A54EB588}" destId="{E3564199-0F5F-41E1-9BB3-D03309FEA529}" srcOrd="14" destOrd="0" presId="urn:microsoft.com/office/officeart/2005/8/layout/cycle8"/>
    <dgm:cxn modelId="{75008A9F-52C2-4DDF-A3DD-AC7EAAD9C202}" type="presParOf" srcId="{CF38D1BA-486E-4F05-B027-69E7A54EB588}" destId="{FCB27FB7-BA70-47A1-B717-EDC508F04473}" srcOrd="15" destOrd="0" presId="urn:microsoft.com/office/officeart/2005/8/layout/cycle8"/>
    <dgm:cxn modelId="{58185E50-FB7D-4DA7-80B0-00E7B46F52F6}" type="presParOf" srcId="{CF38D1BA-486E-4F05-B027-69E7A54EB588}" destId="{637A5CB2-722C-44D2-989C-5E2D5C65696D}" srcOrd="16" destOrd="0" presId="urn:microsoft.com/office/officeart/2005/8/layout/cycle8"/>
    <dgm:cxn modelId="{BED427BC-4670-452E-9D87-9804B3931894}" type="presParOf" srcId="{CF38D1BA-486E-4F05-B027-69E7A54EB588}" destId="{4F7C75B6-599B-44B2-9B45-6C7C286DBCAF}" srcOrd="17" destOrd="0" presId="urn:microsoft.com/office/officeart/2005/8/layout/cycle8"/>
    <dgm:cxn modelId="{17D4C7EE-8713-43CA-88B7-0D2BB1F5405A}" type="presParOf" srcId="{CF38D1BA-486E-4F05-B027-69E7A54EB588}" destId="{51452585-C6A9-421C-A520-A8F8FB04F344}" srcOrd="18" destOrd="0" presId="urn:microsoft.com/office/officeart/2005/8/layout/cycle8"/>
    <dgm:cxn modelId="{99D00AC2-0CE5-4754-96E3-CEC539555615}" type="presParOf" srcId="{CF38D1BA-486E-4F05-B027-69E7A54EB588}" destId="{F1F1CEF3-4FBB-492F-A6AF-025045DF1173}" srcOrd="19" destOrd="0" presId="urn:microsoft.com/office/officeart/2005/8/layout/cycle8"/>
    <dgm:cxn modelId="{7671F0E4-B8CD-4CD1-BFA4-AC9BC2628C76}" type="presParOf" srcId="{CF38D1BA-486E-4F05-B027-69E7A54EB588}" destId="{AA214872-BC2A-490C-A89D-E28B272AB781}" srcOrd="20" destOrd="0" presId="urn:microsoft.com/office/officeart/2005/8/layout/cycle8"/>
    <dgm:cxn modelId="{0F9B9981-8FEC-49CA-892A-3E930D2B41A6}" type="presParOf" srcId="{CF38D1BA-486E-4F05-B027-69E7A54EB588}" destId="{B5DBF18C-549B-446E-9B40-8BB123ACE397}" srcOrd="21" destOrd="0" presId="urn:microsoft.com/office/officeart/2005/8/layout/cycle8"/>
    <dgm:cxn modelId="{3E99E8C9-12F5-476B-9384-DE3897146975}" type="presParOf" srcId="{CF38D1BA-486E-4F05-B027-69E7A54EB588}" destId="{B79EF67E-114A-4AFB-89B3-C161A3770188}" srcOrd="22" destOrd="0" presId="urn:microsoft.com/office/officeart/2005/8/layout/cycle8"/>
    <dgm:cxn modelId="{6889E808-1D6B-4623-A78C-660693537644}" type="presParOf" srcId="{CF38D1BA-486E-4F05-B027-69E7A54EB588}" destId="{E3F85482-75BF-4DC7-8A52-015D04353258}" srcOrd="23" destOrd="0" presId="urn:microsoft.com/office/officeart/2005/8/layout/cycle8"/>
    <dgm:cxn modelId="{BCD1C151-BE12-4629-A086-579518908A05}" type="presParOf" srcId="{CF38D1BA-486E-4F05-B027-69E7A54EB588}" destId="{FE0E139C-1CF5-4AA8-9D76-F4BBC60D91EC}" srcOrd="24" destOrd="0" presId="urn:microsoft.com/office/officeart/2005/8/layout/cycle8"/>
    <dgm:cxn modelId="{231D83C9-D09F-4176-87D6-3D2608292B4F}" type="presParOf" srcId="{CF38D1BA-486E-4F05-B027-69E7A54EB588}" destId="{DE6F8963-BD8F-451F-B737-9EA7E144A346}" srcOrd="25" destOrd="0" presId="urn:microsoft.com/office/officeart/2005/8/layout/cycle8"/>
    <dgm:cxn modelId="{6BBC02BA-0ACD-43C7-928D-15F6B388D5A3}" type="presParOf" srcId="{CF38D1BA-486E-4F05-B027-69E7A54EB588}" destId="{407A6B88-DE1F-452F-95C7-2F00B4896A37}" srcOrd="26" destOrd="0" presId="urn:microsoft.com/office/officeart/2005/8/layout/cycle8"/>
    <dgm:cxn modelId="{E719C238-8207-4FEF-A584-26044B3124BE}" type="presParOf" srcId="{CF38D1BA-486E-4F05-B027-69E7A54EB588}" destId="{B7B58BAC-6E8E-4588-BA9D-132B67640E5E}" srcOrd="27" destOrd="0" presId="urn:microsoft.com/office/officeart/2005/8/layout/cycle8"/>
    <dgm:cxn modelId="{6C417181-CF17-444D-AB9C-64D955B6F58B}" type="presParOf" srcId="{CF38D1BA-486E-4F05-B027-69E7A54EB588}" destId="{EEF3BAA6-C1C4-44D8-8BD7-C5CD75313727}" srcOrd="28" destOrd="0" presId="urn:microsoft.com/office/officeart/2005/8/layout/cycle8"/>
    <dgm:cxn modelId="{3D9BE824-E94C-48A3-B4F9-A4EE0A78A611}" type="presParOf" srcId="{CF38D1BA-486E-4F05-B027-69E7A54EB588}" destId="{C5FF043D-3F2F-4EF3-97E2-0E6019A831EE}" srcOrd="29" destOrd="0" presId="urn:microsoft.com/office/officeart/2005/8/layout/cycle8"/>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B9087576-6756-4C6B-AE7A-0BAFC9FC85ED}" type="doc">
      <dgm:prSet loTypeId="urn:microsoft.com/office/officeart/2005/8/layout/cycle8" loCatId="cycle" qsTypeId="urn:microsoft.com/office/officeart/2005/8/quickstyle/simple2" qsCatId="simple" csTypeId="urn:microsoft.com/office/officeart/2005/8/colors/accent0_3" csCatId="mainScheme" phldr="1"/>
      <dgm:spPr/>
      <dgm:t>
        <a:bodyPr/>
        <a:lstStyle/>
        <a:p>
          <a:endParaRPr lang="en-GB"/>
        </a:p>
      </dgm:t>
    </dgm:pt>
    <dgm:pt modelId="{3A0161A2-0BE4-46FA-A6C9-80B72079E8ED}">
      <dgm:prSet phldrT="[Text]"/>
      <dgm:spPr/>
      <dgm:t>
        <a:bodyPr/>
        <a:lstStyle/>
        <a:p>
          <a:r>
            <a:rPr lang="en-GB"/>
            <a:t>2</a:t>
          </a:r>
          <a:r>
            <a:rPr lang="en-GB">
              <a:latin typeface="Calibri" panose="020F0502020204030204" pitchFamily="34" charset="0"/>
              <a:cs typeface="Calibri" panose="020F0502020204030204" pitchFamily="34" charset="0"/>
            </a:rPr>
            <a:t>°</a:t>
          </a:r>
        </a:p>
      </dgm:t>
    </dgm:pt>
    <dgm:pt modelId="{26765A0C-5008-406E-A5D7-7CDC5B3AFA26}" type="parTrans" cxnId="{4978919B-3955-46BA-87B5-E224C5FA1626}">
      <dgm:prSet/>
      <dgm:spPr/>
      <dgm:t>
        <a:bodyPr/>
        <a:lstStyle/>
        <a:p>
          <a:endParaRPr lang="en-GB"/>
        </a:p>
      </dgm:t>
    </dgm:pt>
    <dgm:pt modelId="{8E217C40-25FD-4FF1-824C-FB397AB93D71}" type="sibTrans" cxnId="{4978919B-3955-46BA-87B5-E224C5FA1626}">
      <dgm:prSet/>
      <dgm:spPr/>
      <dgm:t>
        <a:bodyPr/>
        <a:lstStyle/>
        <a:p>
          <a:endParaRPr lang="en-GB"/>
        </a:p>
      </dgm:t>
    </dgm:pt>
    <dgm:pt modelId="{423DC6DF-E833-4A04-93AC-8AD6F05D16F4}">
      <dgm:prSet phldrT="[Text]"/>
      <dgm:spPr>
        <a:solidFill>
          <a:schemeClr val="bg2"/>
        </a:solidFill>
      </dgm:spPr>
      <dgm:t>
        <a:bodyPr/>
        <a:lstStyle/>
        <a:p>
          <a:r>
            <a:rPr lang="en-GB" dirty="0">
              <a:solidFill>
                <a:schemeClr val="tx1"/>
              </a:solidFill>
            </a:rPr>
            <a:t>3</a:t>
          </a:r>
          <a:r>
            <a:rPr lang="en-GB" dirty="0">
              <a:solidFill>
                <a:schemeClr val="tx1"/>
              </a:solidFill>
              <a:latin typeface="Calibri" panose="020F0502020204030204" pitchFamily="34" charset="0"/>
              <a:cs typeface="Calibri" panose="020F0502020204030204" pitchFamily="34" charset="0"/>
            </a:rPr>
            <a:t>°</a:t>
          </a:r>
          <a:endParaRPr lang="en-GB" dirty="0">
            <a:solidFill>
              <a:schemeClr val="tx1"/>
            </a:solidFill>
          </a:endParaRPr>
        </a:p>
      </dgm:t>
    </dgm:pt>
    <dgm:pt modelId="{631F04B5-6367-4F56-8BE3-29B025F873D0}" type="parTrans" cxnId="{7500EED2-4A6D-43BA-A4C5-3152B522595D}">
      <dgm:prSet/>
      <dgm:spPr/>
      <dgm:t>
        <a:bodyPr/>
        <a:lstStyle/>
        <a:p>
          <a:endParaRPr lang="en-GB"/>
        </a:p>
      </dgm:t>
    </dgm:pt>
    <dgm:pt modelId="{F8F80CAA-67F1-4169-8683-98A57A11C5FE}" type="sibTrans" cxnId="{7500EED2-4A6D-43BA-A4C5-3152B522595D}">
      <dgm:prSet/>
      <dgm:spPr/>
      <dgm:t>
        <a:bodyPr/>
        <a:lstStyle/>
        <a:p>
          <a:endParaRPr lang="en-GB"/>
        </a:p>
      </dgm:t>
    </dgm:pt>
    <dgm:pt modelId="{FB595A05-432C-48A7-BB7E-6E1E9478981F}">
      <dgm:prSet phldrT="[Text]"/>
      <dgm:spPr/>
      <dgm:t>
        <a:bodyPr/>
        <a:lstStyle/>
        <a:p>
          <a:r>
            <a:rPr lang="en-GB"/>
            <a:t>4</a:t>
          </a:r>
          <a:r>
            <a:rPr lang="en-GB">
              <a:latin typeface="Calibri" panose="020F0502020204030204" pitchFamily="34" charset="0"/>
              <a:cs typeface="Calibri" panose="020F0502020204030204" pitchFamily="34" charset="0"/>
            </a:rPr>
            <a:t>°</a:t>
          </a:r>
          <a:endParaRPr lang="en-GB"/>
        </a:p>
      </dgm:t>
    </dgm:pt>
    <dgm:pt modelId="{0597B5E4-4EEF-47C7-83CA-52DCF335C6F4}" type="parTrans" cxnId="{18483CFA-B881-4A0F-AF15-CBA84865E2E4}">
      <dgm:prSet/>
      <dgm:spPr/>
      <dgm:t>
        <a:bodyPr/>
        <a:lstStyle/>
        <a:p>
          <a:endParaRPr lang="en-GB"/>
        </a:p>
      </dgm:t>
    </dgm:pt>
    <dgm:pt modelId="{4DDDC487-658C-42FD-B7DB-6FA9489E35D5}" type="sibTrans" cxnId="{18483CFA-B881-4A0F-AF15-CBA84865E2E4}">
      <dgm:prSet/>
      <dgm:spPr/>
      <dgm:t>
        <a:bodyPr/>
        <a:lstStyle/>
        <a:p>
          <a:endParaRPr lang="en-GB"/>
        </a:p>
      </dgm:t>
    </dgm:pt>
    <dgm:pt modelId="{9DA1E89D-910A-44DE-9123-1232741C8E5B}">
      <dgm:prSet phldrT="[Text]"/>
      <dgm:spPr/>
      <dgm:t>
        <a:bodyPr/>
        <a:lstStyle/>
        <a:p>
          <a:r>
            <a:rPr lang="en-GB"/>
            <a:t>5</a:t>
          </a:r>
          <a:r>
            <a:rPr lang="en-GB">
              <a:latin typeface="Calibri" panose="020F0502020204030204" pitchFamily="34" charset="0"/>
              <a:cs typeface="Calibri" panose="020F0502020204030204" pitchFamily="34" charset="0"/>
            </a:rPr>
            <a:t>°</a:t>
          </a:r>
          <a:endParaRPr lang="en-GB"/>
        </a:p>
      </dgm:t>
    </dgm:pt>
    <dgm:pt modelId="{3884F449-E13F-48FB-84C6-8CDE6059C411}" type="parTrans" cxnId="{9B4C8324-1F9E-47E4-8C07-5E2B1688F333}">
      <dgm:prSet/>
      <dgm:spPr/>
      <dgm:t>
        <a:bodyPr/>
        <a:lstStyle/>
        <a:p>
          <a:endParaRPr lang="en-GB"/>
        </a:p>
      </dgm:t>
    </dgm:pt>
    <dgm:pt modelId="{B8E4074C-FDA2-4155-8808-C429F40A486E}" type="sibTrans" cxnId="{9B4C8324-1F9E-47E4-8C07-5E2B1688F333}">
      <dgm:prSet/>
      <dgm:spPr/>
      <dgm:t>
        <a:bodyPr/>
        <a:lstStyle/>
        <a:p>
          <a:endParaRPr lang="en-GB"/>
        </a:p>
      </dgm:t>
    </dgm:pt>
    <dgm:pt modelId="{B574C10C-07B6-46DE-A1C5-C7347BCF66B6}">
      <dgm:prSet phldrT="[Text]"/>
      <dgm:spPr/>
      <dgm:t>
        <a:bodyPr/>
        <a:lstStyle/>
        <a:p>
          <a:r>
            <a:rPr lang="en-GB"/>
            <a:t>6</a:t>
          </a:r>
          <a:r>
            <a:rPr lang="en-GB">
              <a:latin typeface="Calibri" panose="020F0502020204030204" pitchFamily="34" charset="0"/>
              <a:cs typeface="Calibri" panose="020F0502020204030204" pitchFamily="34" charset="0"/>
            </a:rPr>
            <a:t>°</a:t>
          </a:r>
          <a:endParaRPr lang="en-GB"/>
        </a:p>
      </dgm:t>
    </dgm:pt>
    <dgm:pt modelId="{FE92AE51-2DE5-4A29-9E11-904981D7031F}" type="parTrans" cxnId="{8779D1C1-BB06-42CB-939B-6634C2AEB574}">
      <dgm:prSet/>
      <dgm:spPr/>
      <dgm:t>
        <a:bodyPr/>
        <a:lstStyle/>
        <a:p>
          <a:endParaRPr lang="en-GB"/>
        </a:p>
      </dgm:t>
    </dgm:pt>
    <dgm:pt modelId="{A2C3BE79-14CE-402E-90CC-CD49333C567E}" type="sibTrans" cxnId="{8779D1C1-BB06-42CB-939B-6634C2AEB574}">
      <dgm:prSet/>
      <dgm:spPr/>
      <dgm:t>
        <a:bodyPr/>
        <a:lstStyle/>
        <a:p>
          <a:endParaRPr lang="en-GB"/>
        </a:p>
      </dgm:t>
    </dgm:pt>
    <dgm:pt modelId="{C7541681-6126-4668-9A18-BF0A8AB6E525}">
      <dgm:prSet phldrT="[Text]"/>
      <dgm:spPr>
        <a:solidFill>
          <a:schemeClr val="tx2"/>
        </a:solidFill>
      </dgm:spPr>
      <dgm:t>
        <a:bodyPr/>
        <a:lstStyle/>
        <a:p>
          <a:r>
            <a:rPr lang="en-GB" dirty="0">
              <a:solidFill>
                <a:schemeClr val="bg1"/>
              </a:solidFill>
            </a:rPr>
            <a:t>1</a:t>
          </a:r>
          <a:r>
            <a:rPr lang="en-GB" dirty="0">
              <a:solidFill>
                <a:schemeClr val="bg1"/>
              </a:solidFill>
              <a:latin typeface="Calibri" panose="020F0502020204030204" pitchFamily="34" charset="0"/>
              <a:cs typeface="Calibri" panose="020F0502020204030204" pitchFamily="34" charset="0"/>
            </a:rPr>
            <a:t> °</a:t>
          </a:r>
          <a:endParaRPr lang="en-GB" dirty="0">
            <a:solidFill>
              <a:schemeClr val="bg1"/>
            </a:solidFill>
          </a:endParaRPr>
        </a:p>
      </dgm:t>
    </dgm:pt>
    <dgm:pt modelId="{F1A765B6-DE85-44F7-8651-16B0AE0C74AB}" type="sibTrans" cxnId="{4BCB29DA-60F9-4DB9-8B74-283DEBF9F5E5}">
      <dgm:prSet/>
      <dgm:spPr/>
      <dgm:t>
        <a:bodyPr/>
        <a:lstStyle/>
        <a:p>
          <a:endParaRPr lang="en-GB"/>
        </a:p>
      </dgm:t>
    </dgm:pt>
    <dgm:pt modelId="{41846E1D-DDF2-44EC-BB36-942A7438C0D4}" type="parTrans" cxnId="{4BCB29DA-60F9-4DB9-8B74-283DEBF9F5E5}">
      <dgm:prSet/>
      <dgm:spPr/>
      <dgm:t>
        <a:bodyPr/>
        <a:lstStyle/>
        <a:p>
          <a:endParaRPr lang="en-GB"/>
        </a:p>
      </dgm:t>
    </dgm:pt>
    <dgm:pt modelId="{CF38D1BA-486E-4F05-B027-69E7A54EB588}" type="pres">
      <dgm:prSet presAssocID="{B9087576-6756-4C6B-AE7A-0BAFC9FC85ED}" presName="compositeShape" presStyleCnt="0">
        <dgm:presLayoutVars>
          <dgm:chMax val="7"/>
          <dgm:dir/>
          <dgm:resizeHandles val="exact"/>
        </dgm:presLayoutVars>
      </dgm:prSet>
      <dgm:spPr/>
      <dgm:t>
        <a:bodyPr/>
        <a:lstStyle/>
        <a:p>
          <a:endParaRPr lang="en-US"/>
        </a:p>
      </dgm:t>
    </dgm:pt>
    <dgm:pt modelId="{0BCB2BB5-053F-4E35-A654-3CD6FFEA4B88}" type="pres">
      <dgm:prSet presAssocID="{B9087576-6756-4C6B-AE7A-0BAFC9FC85ED}" presName="wedge1" presStyleLbl="node1" presStyleIdx="0" presStyleCnt="6"/>
      <dgm:spPr/>
      <dgm:t>
        <a:bodyPr/>
        <a:lstStyle/>
        <a:p>
          <a:endParaRPr lang="en-US"/>
        </a:p>
      </dgm:t>
    </dgm:pt>
    <dgm:pt modelId="{3C09A22C-B670-42E0-A76A-CE7046C65569}" type="pres">
      <dgm:prSet presAssocID="{B9087576-6756-4C6B-AE7A-0BAFC9FC85ED}" presName="dummy1a" presStyleCnt="0"/>
      <dgm:spPr/>
    </dgm:pt>
    <dgm:pt modelId="{888C2B2C-951E-4018-B98A-F20500C8565D}" type="pres">
      <dgm:prSet presAssocID="{B9087576-6756-4C6B-AE7A-0BAFC9FC85ED}" presName="dummy1b" presStyleCnt="0"/>
      <dgm:spPr/>
    </dgm:pt>
    <dgm:pt modelId="{620940CC-7571-4204-B7FD-C90D604D4E65}" type="pres">
      <dgm:prSet presAssocID="{B9087576-6756-4C6B-AE7A-0BAFC9FC85ED}" presName="wedge1Tx" presStyleLbl="node1" presStyleIdx="0" presStyleCnt="6">
        <dgm:presLayoutVars>
          <dgm:chMax val="0"/>
          <dgm:chPref val="0"/>
          <dgm:bulletEnabled val="1"/>
        </dgm:presLayoutVars>
      </dgm:prSet>
      <dgm:spPr/>
      <dgm:t>
        <a:bodyPr/>
        <a:lstStyle/>
        <a:p>
          <a:endParaRPr lang="en-US"/>
        </a:p>
      </dgm:t>
    </dgm:pt>
    <dgm:pt modelId="{9B12212C-D4C7-4ECE-B405-2E0B06092A6D}" type="pres">
      <dgm:prSet presAssocID="{B9087576-6756-4C6B-AE7A-0BAFC9FC85ED}" presName="wedge2" presStyleLbl="node1" presStyleIdx="1" presStyleCnt="6"/>
      <dgm:spPr/>
      <dgm:t>
        <a:bodyPr/>
        <a:lstStyle/>
        <a:p>
          <a:endParaRPr lang="en-US"/>
        </a:p>
      </dgm:t>
    </dgm:pt>
    <dgm:pt modelId="{ACD9735E-0066-4EC5-A9E3-EB6D00E7E9E3}" type="pres">
      <dgm:prSet presAssocID="{B9087576-6756-4C6B-AE7A-0BAFC9FC85ED}" presName="dummy2a" presStyleCnt="0"/>
      <dgm:spPr/>
    </dgm:pt>
    <dgm:pt modelId="{C25654DF-7275-4F43-91AF-6C2483397F7D}" type="pres">
      <dgm:prSet presAssocID="{B9087576-6756-4C6B-AE7A-0BAFC9FC85ED}" presName="dummy2b" presStyleCnt="0"/>
      <dgm:spPr/>
    </dgm:pt>
    <dgm:pt modelId="{5A1DFA1F-3D10-4887-A53A-CDD0CE80D96E}" type="pres">
      <dgm:prSet presAssocID="{B9087576-6756-4C6B-AE7A-0BAFC9FC85ED}" presName="wedge2Tx" presStyleLbl="node1" presStyleIdx="1" presStyleCnt="6">
        <dgm:presLayoutVars>
          <dgm:chMax val="0"/>
          <dgm:chPref val="0"/>
          <dgm:bulletEnabled val="1"/>
        </dgm:presLayoutVars>
      </dgm:prSet>
      <dgm:spPr/>
      <dgm:t>
        <a:bodyPr/>
        <a:lstStyle/>
        <a:p>
          <a:endParaRPr lang="en-US"/>
        </a:p>
      </dgm:t>
    </dgm:pt>
    <dgm:pt modelId="{ACD9C0AE-5983-40D5-B58A-FE9E271F9A5D}" type="pres">
      <dgm:prSet presAssocID="{B9087576-6756-4C6B-AE7A-0BAFC9FC85ED}" presName="wedge3" presStyleLbl="node1" presStyleIdx="2" presStyleCnt="6"/>
      <dgm:spPr/>
      <dgm:t>
        <a:bodyPr/>
        <a:lstStyle/>
        <a:p>
          <a:endParaRPr lang="en-US"/>
        </a:p>
      </dgm:t>
    </dgm:pt>
    <dgm:pt modelId="{5E480EAE-6C50-4C54-AAAA-BED828646754}" type="pres">
      <dgm:prSet presAssocID="{B9087576-6756-4C6B-AE7A-0BAFC9FC85ED}" presName="dummy3a" presStyleCnt="0"/>
      <dgm:spPr/>
    </dgm:pt>
    <dgm:pt modelId="{F1DB4238-B7A1-4359-A166-7DFE03090103}" type="pres">
      <dgm:prSet presAssocID="{B9087576-6756-4C6B-AE7A-0BAFC9FC85ED}" presName="dummy3b" presStyleCnt="0"/>
      <dgm:spPr/>
    </dgm:pt>
    <dgm:pt modelId="{E07F0689-768B-4540-B58A-B7E884928A68}" type="pres">
      <dgm:prSet presAssocID="{B9087576-6756-4C6B-AE7A-0BAFC9FC85ED}" presName="wedge3Tx" presStyleLbl="node1" presStyleIdx="2" presStyleCnt="6">
        <dgm:presLayoutVars>
          <dgm:chMax val="0"/>
          <dgm:chPref val="0"/>
          <dgm:bulletEnabled val="1"/>
        </dgm:presLayoutVars>
      </dgm:prSet>
      <dgm:spPr/>
      <dgm:t>
        <a:bodyPr/>
        <a:lstStyle/>
        <a:p>
          <a:endParaRPr lang="en-US"/>
        </a:p>
      </dgm:t>
    </dgm:pt>
    <dgm:pt modelId="{69E94B14-E807-4B49-8DAE-3C1C2931472B}" type="pres">
      <dgm:prSet presAssocID="{B9087576-6756-4C6B-AE7A-0BAFC9FC85ED}" presName="wedge4" presStyleLbl="node1" presStyleIdx="3" presStyleCnt="6"/>
      <dgm:spPr/>
      <dgm:t>
        <a:bodyPr/>
        <a:lstStyle/>
        <a:p>
          <a:endParaRPr lang="en-US"/>
        </a:p>
      </dgm:t>
    </dgm:pt>
    <dgm:pt modelId="{7A5FE536-F129-409D-A75C-1FD2C6CFDFEA}" type="pres">
      <dgm:prSet presAssocID="{B9087576-6756-4C6B-AE7A-0BAFC9FC85ED}" presName="dummy4a" presStyleCnt="0"/>
      <dgm:spPr/>
    </dgm:pt>
    <dgm:pt modelId="{E3564199-0F5F-41E1-9BB3-D03309FEA529}" type="pres">
      <dgm:prSet presAssocID="{B9087576-6756-4C6B-AE7A-0BAFC9FC85ED}" presName="dummy4b" presStyleCnt="0"/>
      <dgm:spPr/>
    </dgm:pt>
    <dgm:pt modelId="{FCB27FB7-BA70-47A1-B717-EDC508F04473}" type="pres">
      <dgm:prSet presAssocID="{B9087576-6756-4C6B-AE7A-0BAFC9FC85ED}" presName="wedge4Tx" presStyleLbl="node1" presStyleIdx="3" presStyleCnt="6">
        <dgm:presLayoutVars>
          <dgm:chMax val="0"/>
          <dgm:chPref val="0"/>
          <dgm:bulletEnabled val="1"/>
        </dgm:presLayoutVars>
      </dgm:prSet>
      <dgm:spPr/>
      <dgm:t>
        <a:bodyPr/>
        <a:lstStyle/>
        <a:p>
          <a:endParaRPr lang="en-US"/>
        </a:p>
      </dgm:t>
    </dgm:pt>
    <dgm:pt modelId="{637A5CB2-722C-44D2-989C-5E2D5C65696D}" type="pres">
      <dgm:prSet presAssocID="{B9087576-6756-4C6B-AE7A-0BAFC9FC85ED}" presName="wedge5" presStyleLbl="node1" presStyleIdx="4" presStyleCnt="6"/>
      <dgm:spPr/>
      <dgm:t>
        <a:bodyPr/>
        <a:lstStyle/>
        <a:p>
          <a:endParaRPr lang="en-US"/>
        </a:p>
      </dgm:t>
    </dgm:pt>
    <dgm:pt modelId="{4F7C75B6-599B-44B2-9B45-6C7C286DBCAF}" type="pres">
      <dgm:prSet presAssocID="{B9087576-6756-4C6B-AE7A-0BAFC9FC85ED}" presName="dummy5a" presStyleCnt="0"/>
      <dgm:spPr/>
    </dgm:pt>
    <dgm:pt modelId="{51452585-C6A9-421C-A520-A8F8FB04F344}" type="pres">
      <dgm:prSet presAssocID="{B9087576-6756-4C6B-AE7A-0BAFC9FC85ED}" presName="dummy5b" presStyleCnt="0"/>
      <dgm:spPr/>
    </dgm:pt>
    <dgm:pt modelId="{F1F1CEF3-4FBB-492F-A6AF-025045DF1173}" type="pres">
      <dgm:prSet presAssocID="{B9087576-6756-4C6B-AE7A-0BAFC9FC85ED}" presName="wedge5Tx" presStyleLbl="node1" presStyleIdx="4" presStyleCnt="6">
        <dgm:presLayoutVars>
          <dgm:chMax val="0"/>
          <dgm:chPref val="0"/>
          <dgm:bulletEnabled val="1"/>
        </dgm:presLayoutVars>
      </dgm:prSet>
      <dgm:spPr/>
      <dgm:t>
        <a:bodyPr/>
        <a:lstStyle/>
        <a:p>
          <a:endParaRPr lang="en-US"/>
        </a:p>
      </dgm:t>
    </dgm:pt>
    <dgm:pt modelId="{AA214872-BC2A-490C-A89D-E28B272AB781}" type="pres">
      <dgm:prSet presAssocID="{B9087576-6756-4C6B-AE7A-0BAFC9FC85ED}" presName="wedge6" presStyleLbl="node1" presStyleIdx="5" presStyleCnt="6"/>
      <dgm:spPr/>
      <dgm:t>
        <a:bodyPr/>
        <a:lstStyle/>
        <a:p>
          <a:endParaRPr lang="en-US"/>
        </a:p>
      </dgm:t>
    </dgm:pt>
    <dgm:pt modelId="{B5DBF18C-549B-446E-9B40-8BB123ACE397}" type="pres">
      <dgm:prSet presAssocID="{B9087576-6756-4C6B-AE7A-0BAFC9FC85ED}" presName="dummy6a" presStyleCnt="0"/>
      <dgm:spPr/>
    </dgm:pt>
    <dgm:pt modelId="{B79EF67E-114A-4AFB-89B3-C161A3770188}" type="pres">
      <dgm:prSet presAssocID="{B9087576-6756-4C6B-AE7A-0BAFC9FC85ED}" presName="dummy6b" presStyleCnt="0"/>
      <dgm:spPr/>
    </dgm:pt>
    <dgm:pt modelId="{E3F85482-75BF-4DC7-8A52-015D04353258}" type="pres">
      <dgm:prSet presAssocID="{B9087576-6756-4C6B-AE7A-0BAFC9FC85ED}" presName="wedge6Tx" presStyleLbl="node1" presStyleIdx="5" presStyleCnt="6">
        <dgm:presLayoutVars>
          <dgm:chMax val="0"/>
          <dgm:chPref val="0"/>
          <dgm:bulletEnabled val="1"/>
        </dgm:presLayoutVars>
      </dgm:prSet>
      <dgm:spPr/>
      <dgm:t>
        <a:bodyPr/>
        <a:lstStyle/>
        <a:p>
          <a:endParaRPr lang="en-US"/>
        </a:p>
      </dgm:t>
    </dgm:pt>
    <dgm:pt modelId="{FE0E139C-1CF5-4AA8-9D76-F4BBC60D91EC}" type="pres">
      <dgm:prSet presAssocID="{F1A765B6-DE85-44F7-8651-16B0AE0C74AB}" presName="arrowWedge1" presStyleLbl="fgSibTrans2D1" presStyleIdx="0" presStyleCnt="6"/>
      <dgm:spPr/>
    </dgm:pt>
    <dgm:pt modelId="{DE6F8963-BD8F-451F-B737-9EA7E144A346}" type="pres">
      <dgm:prSet presAssocID="{8E217C40-25FD-4FF1-824C-FB397AB93D71}" presName="arrowWedge2" presStyleLbl="fgSibTrans2D1" presStyleIdx="1" presStyleCnt="6"/>
      <dgm:spPr/>
    </dgm:pt>
    <dgm:pt modelId="{407A6B88-DE1F-452F-95C7-2F00B4896A37}" type="pres">
      <dgm:prSet presAssocID="{F8F80CAA-67F1-4169-8683-98A57A11C5FE}" presName="arrowWedge3" presStyleLbl="fgSibTrans2D1" presStyleIdx="2" presStyleCnt="6"/>
      <dgm:spPr/>
    </dgm:pt>
    <dgm:pt modelId="{B7B58BAC-6E8E-4588-BA9D-132B67640E5E}" type="pres">
      <dgm:prSet presAssocID="{4DDDC487-658C-42FD-B7DB-6FA9489E35D5}" presName="arrowWedge4" presStyleLbl="fgSibTrans2D1" presStyleIdx="3" presStyleCnt="6"/>
      <dgm:spPr/>
    </dgm:pt>
    <dgm:pt modelId="{EEF3BAA6-C1C4-44D8-8BD7-C5CD75313727}" type="pres">
      <dgm:prSet presAssocID="{B8E4074C-FDA2-4155-8808-C429F40A486E}" presName="arrowWedge5" presStyleLbl="fgSibTrans2D1" presStyleIdx="4" presStyleCnt="6"/>
      <dgm:spPr/>
    </dgm:pt>
    <dgm:pt modelId="{C5FF043D-3F2F-4EF3-97E2-0E6019A831EE}" type="pres">
      <dgm:prSet presAssocID="{A2C3BE79-14CE-402E-90CC-CD49333C567E}" presName="arrowWedge6" presStyleLbl="fgSibTrans2D1" presStyleIdx="5" presStyleCnt="6"/>
      <dgm:spPr/>
    </dgm:pt>
  </dgm:ptLst>
  <dgm:cxnLst>
    <dgm:cxn modelId="{DEBBF79B-406F-4404-BC15-43E1C01E2E40}" type="presOf" srcId="{9DA1E89D-910A-44DE-9123-1232741C8E5B}" destId="{637A5CB2-722C-44D2-989C-5E2D5C65696D}" srcOrd="0" destOrd="0" presId="urn:microsoft.com/office/officeart/2005/8/layout/cycle8"/>
    <dgm:cxn modelId="{742C8EAE-AD16-4042-B5F6-76A42F64E71B}" type="presOf" srcId="{FB595A05-432C-48A7-BB7E-6E1E9478981F}" destId="{69E94B14-E807-4B49-8DAE-3C1C2931472B}" srcOrd="0" destOrd="0" presId="urn:microsoft.com/office/officeart/2005/8/layout/cycle8"/>
    <dgm:cxn modelId="{7C1DA1DC-1BF6-44E6-8A0D-4053CA222586}" type="presOf" srcId="{C7541681-6126-4668-9A18-BF0A8AB6E525}" destId="{620940CC-7571-4204-B7FD-C90D604D4E65}" srcOrd="1" destOrd="0" presId="urn:microsoft.com/office/officeart/2005/8/layout/cycle8"/>
    <dgm:cxn modelId="{6B08FD99-F97A-447C-AAF9-330CBAAA6EFF}" type="presOf" srcId="{B574C10C-07B6-46DE-A1C5-C7347BCF66B6}" destId="{E3F85482-75BF-4DC7-8A52-015D04353258}" srcOrd="1" destOrd="0" presId="urn:microsoft.com/office/officeart/2005/8/layout/cycle8"/>
    <dgm:cxn modelId="{6DD5FA41-6A36-4FB2-9685-3C722DCE24F3}" type="presOf" srcId="{B9087576-6756-4C6B-AE7A-0BAFC9FC85ED}" destId="{CF38D1BA-486E-4F05-B027-69E7A54EB588}" srcOrd="0" destOrd="0" presId="urn:microsoft.com/office/officeart/2005/8/layout/cycle8"/>
    <dgm:cxn modelId="{F65A20E8-33BE-4EAF-BCF2-00E04BBBA91C}" type="presOf" srcId="{3A0161A2-0BE4-46FA-A6C9-80B72079E8ED}" destId="{5A1DFA1F-3D10-4887-A53A-CDD0CE80D96E}" srcOrd="1" destOrd="0" presId="urn:microsoft.com/office/officeart/2005/8/layout/cycle8"/>
    <dgm:cxn modelId="{C18BC192-71FA-413C-93B1-F5E8126CEDF4}" type="presOf" srcId="{423DC6DF-E833-4A04-93AC-8AD6F05D16F4}" destId="{E07F0689-768B-4540-B58A-B7E884928A68}" srcOrd="1" destOrd="0" presId="urn:microsoft.com/office/officeart/2005/8/layout/cycle8"/>
    <dgm:cxn modelId="{18483CFA-B881-4A0F-AF15-CBA84865E2E4}" srcId="{B9087576-6756-4C6B-AE7A-0BAFC9FC85ED}" destId="{FB595A05-432C-48A7-BB7E-6E1E9478981F}" srcOrd="3" destOrd="0" parTransId="{0597B5E4-4EEF-47C7-83CA-52DCF335C6F4}" sibTransId="{4DDDC487-658C-42FD-B7DB-6FA9489E35D5}"/>
    <dgm:cxn modelId="{7500EED2-4A6D-43BA-A4C5-3152B522595D}" srcId="{B9087576-6756-4C6B-AE7A-0BAFC9FC85ED}" destId="{423DC6DF-E833-4A04-93AC-8AD6F05D16F4}" srcOrd="2" destOrd="0" parTransId="{631F04B5-6367-4F56-8BE3-29B025F873D0}" sibTransId="{F8F80CAA-67F1-4169-8683-98A57A11C5FE}"/>
    <dgm:cxn modelId="{9B4C8324-1F9E-47E4-8C07-5E2B1688F333}" srcId="{B9087576-6756-4C6B-AE7A-0BAFC9FC85ED}" destId="{9DA1E89D-910A-44DE-9123-1232741C8E5B}" srcOrd="4" destOrd="0" parTransId="{3884F449-E13F-48FB-84C6-8CDE6059C411}" sibTransId="{B8E4074C-FDA2-4155-8808-C429F40A486E}"/>
    <dgm:cxn modelId="{8779D1C1-BB06-42CB-939B-6634C2AEB574}" srcId="{B9087576-6756-4C6B-AE7A-0BAFC9FC85ED}" destId="{B574C10C-07B6-46DE-A1C5-C7347BCF66B6}" srcOrd="5" destOrd="0" parTransId="{FE92AE51-2DE5-4A29-9E11-904981D7031F}" sibTransId="{A2C3BE79-14CE-402E-90CC-CD49333C567E}"/>
    <dgm:cxn modelId="{4978919B-3955-46BA-87B5-E224C5FA1626}" srcId="{B9087576-6756-4C6B-AE7A-0BAFC9FC85ED}" destId="{3A0161A2-0BE4-46FA-A6C9-80B72079E8ED}" srcOrd="1" destOrd="0" parTransId="{26765A0C-5008-406E-A5D7-7CDC5B3AFA26}" sibTransId="{8E217C40-25FD-4FF1-824C-FB397AB93D71}"/>
    <dgm:cxn modelId="{C081F359-3B74-473A-8D92-1303E62FC414}" type="presOf" srcId="{9DA1E89D-910A-44DE-9123-1232741C8E5B}" destId="{F1F1CEF3-4FBB-492F-A6AF-025045DF1173}" srcOrd="1" destOrd="0" presId="urn:microsoft.com/office/officeart/2005/8/layout/cycle8"/>
    <dgm:cxn modelId="{75C1240D-78DE-4500-9B4D-238274C5DD69}" type="presOf" srcId="{C7541681-6126-4668-9A18-BF0A8AB6E525}" destId="{0BCB2BB5-053F-4E35-A654-3CD6FFEA4B88}" srcOrd="0" destOrd="0" presId="urn:microsoft.com/office/officeart/2005/8/layout/cycle8"/>
    <dgm:cxn modelId="{4BCB29DA-60F9-4DB9-8B74-283DEBF9F5E5}" srcId="{B9087576-6756-4C6B-AE7A-0BAFC9FC85ED}" destId="{C7541681-6126-4668-9A18-BF0A8AB6E525}" srcOrd="0" destOrd="0" parTransId="{41846E1D-DDF2-44EC-BB36-942A7438C0D4}" sibTransId="{F1A765B6-DE85-44F7-8651-16B0AE0C74AB}"/>
    <dgm:cxn modelId="{5916927C-3FF5-4D9B-8212-76F0E92BB6C7}" type="presOf" srcId="{3A0161A2-0BE4-46FA-A6C9-80B72079E8ED}" destId="{9B12212C-D4C7-4ECE-B405-2E0B06092A6D}" srcOrd="0" destOrd="0" presId="urn:microsoft.com/office/officeart/2005/8/layout/cycle8"/>
    <dgm:cxn modelId="{463C2B91-8707-4469-BB41-84FD5DEF3D54}" type="presOf" srcId="{FB595A05-432C-48A7-BB7E-6E1E9478981F}" destId="{FCB27FB7-BA70-47A1-B717-EDC508F04473}" srcOrd="1" destOrd="0" presId="urn:microsoft.com/office/officeart/2005/8/layout/cycle8"/>
    <dgm:cxn modelId="{825554E0-5F73-4809-9758-9DC5815CEACF}" type="presOf" srcId="{423DC6DF-E833-4A04-93AC-8AD6F05D16F4}" destId="{ACD9C0AE-5983-40D5-B58A-FE9E271F9A5D}" srcOrd="0" destOrd="0" presId="urn:microsoft.com/office/officeart/2005/8/layout/cycle8"/>
    <dgm:cxn modelId="{3912E4AD-3889-4B07-BD10-A4B89177EC32}" type="presOf" srcId="{B574C10C-07B6-46DE-A1C5-C7347BCF66B6}" destId="{AA214872-BC2A-490C-A89D-E28B272AB781}" srcOrd="0" destOrd="0" presId="urn:microsoft.com/office/officeart/2005/8/layout/cycle8"/>
    <dgm:cxn modelId="{6AE09AE8-4AC2-43CF-9B6F-D147FA1E1AF1}" type="presParOf" srcId="{CF38D1BA-486E-4F05-B027-69E7A54EB588}" destId="{0BCB2BB5-053F-4E35-A654-3CD6FFEA4B88}" srcOrd="0" destOrd="0" presId="urn:microsoft.com/office/officeart/2005/8/layout/cycle8"/>
    <dgm:cxn modelId="{B979AC30-2408-4D3E-8ED8-11D4F4D4805D}" type="presParOf" srcId="{CF38D1BA-486E-4F05-B027-69E7A54EB588}" destId="{3C09A22C-B670-42E0-A76A-CE7046C65569}" srcOrd="1" destOrd="0" presId="urn:microsoft.com/office/officeart/2005/8/layout/cycle8"/>
    <dgm:cxn modelId="{78B0A645-974A-4422-A82C-E853592EF3B6}" type="presParOf" srcId="{CF38D1BA-486E-4F05-B027-69E7A54EB588}" destId="{888C2B2C-951E-4018-B98A-F20500C8565D}" srcOrd="2" destOrd="0" presId="urn:microsoft.com/office/officeart/2005/8/layout/cycle8"/>
    <dgm:cxn modelId="{F168C305-B8A4-41AF-AFC7-A6E80091245F}" type="presParOf" srcId="{CF38D1BA-486E-4F05-B027-69E7A54EB588}" destId="{620940CC-7571-4204-B7FD-C90D604D4E65}" srcOrd="3" destOrd="0" presId="urn:microsoft.com/office/officeart/2005/8/layout/cycle8"/>
    <dgm:cxn modelId="{7D6F5B29-C5CB-4154-882E-039FA28FFD98}" type="presParOf" srcId="{CF38D1BA-486E-4F05-B027-69E7A54EB588}" destId="{9B12212C-D4C7-4ECE-B405-2E0B06092A6D}" srcOrd="4" destOrd="0" presId="urn:microsoft.com/office/officeart/2005/8/layout/cycle8"/>
    <dgm:cxn modelId="{7F3C4DC5-4FD3-493A-B034-8A8429462F7E}" type="presParOf" srcId="{CF38D1BA-486E-4F05-B027-69E7A54EB588}" destId="{ACD9735E-0066-4EC5-A9E3-EB6D00E7E9E3}" srcOrd="5" destOrd="0" presId="urn:microsoft.com/office/officeart/2005/8/layout/cycle8"/>
    <dgm:cxn modelId="{9423F89E-BFF6-4D83-BC47-9C7319EFB1FB}" type="presParOf" srcId="{CF38D1BA-486E-4F05-B027-69E7A54EB588}" destId="{C25654DF-7275-4F43-91AF-6C2483397F7D}" srcOrd="6" destOrd="0" presId="urn:microsoft.com/office/officeart/2005/8/layout/cycle8"/>
    <dgm:cxn modelId="{43C13955-02F1-409D-AB48-ECC24A6D379E}" type="presParOf" srcId="{CF38D1BA-486E-4F05-B027-69E7A54EB588}" destId="{5A1DFA1F-3D10-4887-A53A-CDD0CE80D96E}" srcOrd="7" destOrd="0" presId="urn:microsoft.com/office/officeart/2005/8/layout/cycle8"/>
    <dgm:cxn modelId="{F5DDA435-4E88-438D-B529-56BC24BC9C8B}" type="presParOf" srcId="{CF38D1BA-486E-4F05-B027-69E7A54EB588}" destId="{ACD9C0AE-5983-40D5-B58A-FE9E271F9A5D}" srcOrd="8" destOrd="0" presId="urn:microsoft.com/office/officeart/2005/8/layout/cycle8"/>
    <dgm:cxn modelId="{68D66F4E-B9C9-469F-8480-2DEF0C63346A}" type="presParOf" srcId="{CF38D1BA-486E-4F05-B027-69E7A54EB588}" destId="{5E480EAE-6C50-4C54-AAAA-BED828646754}" srcOrd="9" destOrd="0" presId="urn:microsoft.com/office/officeart/2005/8/layout/cycle8"/>
    <dgm:cxn modelId="{464F1F53-501D-4C5F-9891-E5F965892893}" type="presParOf" srcId="{CF38D1BA-486E-4F05-B027-69E7A54EB588}" destId="{F1DB4238-B7A1-4359-A166-7DFE03090103}" srcOrd="10" destOrd="0" presId="urn:microsoft.com/office/officeart/2005/8/layout/cycle8"/>
    <dgm:cxn modelId="{21EDEECE-841B-4B08-AD51-BD7A0C0DD305}" type="presParOf" srcId="{CF38D1BA-486E-4F05-B027-69E7A54EB588}" destId="{E07F0689-768B-4540-B58A-B7E884928A68}" srcOrd="11" destOrd="0" presId="urn:microsoft.com/office/officeart/2005/8/layout/cycle8"/>
    <dgm:cxn modelId="{B0FD4D05-1F7E-41F6-BE37-DD8684872348}" type="presParOf" srcId="{CF38D1BA-486E-4F05-B027-69E7A54EB588}" destId="{69E94B14-E807-4B49-8DAE-3C1C2931472B}" srcOrd="12" destOrd="0" presId="urn:microsoft.com/office/officeart/2005/8/layout/cycle8"/>
    <dgm:cxn modelId="{0CE7D2BD-429B-4C96-8EC3-2C56C685BD37}" type="presParOf" srcId="{CF38D1BA-486E-4F05-B027-69E7A54EB588}" destId="{7A5FE536-F129-409D-A75C-1FD2C6CFDFEA}" srcOrd="13" destOrd="0" presId="urn:microsoft.com/office/officeart/2005/8/layout/cycle8"/>
    <dgm:cxn modelId="{AED26C73-C425-4AD3-9D97-C1E95915DE89}" type="presParOf" srcId="{CF38D1BA-486E-4F05-B027-69E7A54EB588}" destId="{E3564199-0F5F-41E1-9BB3-D03309FEA529}" srcOrd="14" destOrd="0" presId="urn:microsoft.com/office/officeart/2005/8/layout/cycle8"/>
    <dgm:cxn modelId="{75008A9F-52C2-4DDF-A3DD-AC7EAAD9C202}" type="presParOf" srcId="{CF38D1BA-486E-4F05-B027-69E7A54EB588}" destId="{FCB27FB7-BA70-47A1-B717-EDC508F04473}" srcOrd="15" destOrd="0" presId="urn:microsoft.com/office/officeart/2005/8/layout/cycle8"/>
    <dgm:cxn modelId="{58185E50-FB7D-4DA7-80B0-00E7B46F52F6}" type="presParOf" srcId="{CF38D1BA-486E-4F05-B027-69E7A54EB588}" destId="{637A5CB2-722C-44D2-989C-5E2D5C65696D}" srcOrd="16" destOrd="0" presId="urn:microsoft.com/office/officeart/2005/8/layout/cycle8"/>
    <dgm:cxn modelId="{BED427BC-4670-452E-9D87-9804B3931894}" type="presParOf" srcId="{CF38D1BA-486E-4F05-B027-69E7A54EB588}" destId="{4F7C75B6-599B-44B2-9B45-6C7C286DBCAF}" srcOrd="17" destOrd="0" presId="urn:microsoft.com/office/officeart/2005/8/layout/cycle8"/>
    <dgm:cxn modelId="{17D4C7EE-8713-43CA-88B7-0D2BB1F5405A}" type="presParOf" srcId="{CF38D1BA-486E-4F05-B027-69E7A54EB588}" destId="{51452585-C6A9-421C-A520-A8F8FB04F344}" srcOrd="18" destOrd="0" presId="urn:microsoft.com/office/officeart/2005/8/layout/cycle8"/>
    <dgm:cxn modelId="{99D00AC2-0CE5-4754-96E3-CEC539555615}" type="presParOf" srcId="{CF38D1BA-486E-4F05-B027-69E7A54EB588}" destId="{F1F1CEF3-4FBB-492F-A6AF-025045DF1173}" srcOrd="19" destOrd="0" presId="urn:microsoft.com/office/officeart/2005/8/layout/cycle8"/>
    <dgm:cxn modelId="{7671F0E4-B8CD-4CD1-BFA4-AC9BC2628C76}" type="presParOf" srcId="{CF38D1BA-486E-4F05-B027-69E7A54EB588}" destId="{AA214872-BC2A-490C-A89D-E28B272AB781}" srcOrd="20" destOrd="0" presId="urn:microsoft.com/office/officeart/2005/8/layout/cycle8"/>
    <dgm:cxn modelId="{0F9B9981-8FEC-49CA-892A-3E930D2B41A6}" type="presParOf" srcId="{CF38D1BA-486E-4F05-B027-69E7A54EB588}" destId="{B5DBF18C-549B-446E-9B40-8BB123ACE397}" srcOrd="21" destOrd="0" presId="urn:microsoft.com/office/officeart/2005/8/layout/cycle8"/>
    <dgm:cxn modelId="{3E99E8C9-12F5-476B-9384-DE3897146975}" type="presParOf" srcId="{CF38D1BA-486E-4F05-B027-69E7A54EB588}" destId="{B79EF67E-114A-4AFB-89B3-C161A3770188}" srcOrd="22" destOrd="0" presId="urn:microsoft.com/office/officeart/2005/8/layout/cycle8"/>
    <dgm:cxn modelId="{6889E808-1D6B-4623-A78C-660693537644}" type="presParOf" srcId="{CF38D1BA-486E-4F05-B027-69E7A54EB588}" destId="{E3F85482-75BF-4DC7-8A52-015D04353258}" srcOrd="23" destOrd="0" presId="urn:microsoft.com/office/officeart/2005/8/layout/cycle8"/>
    <dgm:cxn modelId="{BCD1C151-BE12-4629-A086-579518908A05}" type="presParOf" srcId="{CF38D1BA-486E-4F05-B027-69E7A54EB588}" destId="{FE0E139C-1CF5-4AA8-9D76-F4BBC60D91EC}" srcOrd="24" destOrd="0" presId="urn:microsoft.com/office/officeart/2005/8/layout/cycle8"/>
    <dgm:cxn modelId="{231D83C9-D09F-4176-87D6-3D2608292B4F}" type="presParOf" srcId="{CF38D1BA-486E-4F05-B027-69E7A54EB588}" destId="{DE6F8963-BD8F-451F-B737-9EA7E144A346}" srcOrd="25" destOrd="0" presId="urn:microsoft.com/office/officeart/2005/8/layout/cycle8"/>
    <dgm:cxn modelId="{6BBC02BA-0ACD-43C7-928D-15F6B388D5A3}" type="presParOf" srcId="{CF38D1BA-486E-4F05-B027-69E7A54EB588}" destId="{407A6B88-DE1F-452F-95C7-2F00B4896A37}" srcOrd="26" destOrd="0" presId="urn:microsoft.com/office/officeart/2005/8/layout/cycle8"/>
    <dgm:cxn modelId="{E719C238-8207-4FEF-A584-26044B3124BE}" type="presParOf" srcId="{CF38D1BA-486E-4F05-B027-69E7A54EB588}" destId="{B7B58BAC-6E8E-4588-BA9D-132B67640E5E}" srcOrd="27" destOrd="0" presId="urn:microsoft.com/office/officeart/2005/8/layout/cycle8"/>
    <dgm:cxn modelId="{6C417181-CF17-444D-AB9C-64D955B6F58B}" type="presParOf" srcId="{CF38D1BA-486E-4F05-B027-69E7A54EB588}" destId="{EEF3BAA6-C1C4-44D8-8BD7-C5CD75313727}" srcOrd="28" destOrd="0" presId="urn:microsoft.com/office/officeart/2005/8/layout/cycle8"/>
    <dgm:cxn modelId="{3D9BE824-E94C-48A3-B4F9-A4EE0A78A611}" type="presParOf" srcId="{CF38D1BA-486E-4F05-B027-69E7A54EB588}" destId="{C5FF043D-3F2F-4EF3-97E2-0E6019A831EE}" srcOrd="29" destOrd="0" presId="urn:microsoft.com/office/officeart/2005/8/layout/cycle8"/>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B9087576-6756-4C6B-AE7A-0BAFC9FC85ED}" type="doc">
      <dgm:prSet loTypeId="urn:microsoft.com/office/officeart/2005/8/layout/cycle8" loCatId="cycle" qsTypeId="urn:microsoft.com/office/officeart/2005/8/quickstyle/simple2" qsCatId="simple" csTypeId="urn:microsoft.com/office/officeart/2005/8/colors/accent0_3" csCatId="mainScheme" phldr="1"/>
      <dgm:spPr/>
      <dgm:t>
        <a:bodyPr/>
        <a:lstStyle/>
        <a:p>
          <a:endParaRPr lang="en-GB"/>
        </a:p>
      </dgm:t>
    </dgm:pt>
    <dgm:pt modelId="{3A0161A2-0BE4-46FA-A6C9-80B72079E8ED}">
      <dgm:prSet phldrT="[Text]"/>
      <dgm:spPr/>
      <dgm:t>
        <a:bodyPr/>
        <a:lstStyle/>
        <a:p>
          <a:r>
            <a:rPr lang="en-GB"/>
            <a:t>2</a:t>
          </a:r>
          <a:r>
            <a:rPr lang="en-GB">
              <a:latin typeface="Calibri" panose="020F0502020204030204" pitchFamily="34" charset="0"/>
              <a:cs typeface="Calibri" panose="020F0502020204030204" pitchFamily="34" charset="0"/>
            </a:rPr>
            <a:t>°</a:t>
          </a:r>
        </a:p>
      </dgm:t>
    </dgm:pt>
    <dgm:pt modelId="{26765A0C-5008-406E-A5D7-7CDC5B3AFA26}" type="parTrans" cxnId="{4978919B-3955-46BA-87B5-E224C5FA1626}">
      <dgm:prSet/>
      <dgm:spPr/>
      <dgm:t>
        <a:bodyPr/>
        <a:lstStyle/>
        <a:p>
          <a:endParaRPr lang="en-GB"/>
        </a:p>
      </dgm:t>
    </dgm:pt>
    <dgm:pt modelId="{8E217C40-25FD-4FF1-824C-FB397AB93D71}" type="sibTrans" cxnId="{4978919B-3955-46BA-87B5-E224C5FA1626}">
      <dgm:prSet/>
      <dgm:spPr/>
      <dgm:t>
        <a:bodyPr/>
        <a:lstStyle/>
        <a:p>
          <a:endParaRPr lang="en-GB"/>
        </a:p>
      </dgm:t>
    </dgm:pt>
    <dgm:pt modelId="{423DC6DF-E833-4A04-93AC-8AD6F05D16F4}">
      <dgm:prSet phldrT="[Text]"/>
      <dgm:spPr/>
      <dgm:t>
        <a:bodyPr/>
        <a:lstStyle/>
        <a:p>
          <a:r>
            <a:rPr lang="en-GB"/>
            <a:t>3</a:t>
          </a:r>
          <a:r>
            <a:rPr lang="en-GB">
              <a:latin typeface="Calibri" panose="020F0502020204030204" pitchFamily="34" charset="0"/>
              <a:cs typeface="Calibri" panose="020F0502020204030204" pitchFamily="34" charset="0"/>
            </a:rPr>
            <a:t>°</a:t>
          </a:r>
          <a:endParaRPr lang="en-GB"/>
        </a:p>
      </dgm:t>
    </dgm:pt>
    <dgm:pt modelId="{631F04B5-6367-4F56-8BE3-29B025F873D0}" type="parTrans" cxnId="{7500EED2-4A6D-43BA-A4C5-3152B522595D}">
      <dgm:prSet/>
      <dgm:spPr/>
      <dgm:t>
        <a:bodyPr/>
        <a:lstStyle/>
        <a:p>
          <a:endParaRPr lang="en-GB"/>
        </a:p>
      </dgm:t>
    </dgm:pt>
    <dgm:pt modelId="{F8F80CAA-67F1-4169-8683-98A57A11C5FE}" type="sibTrans" cxnId="{7500EED2-4A6D-43BA-A4C5-3152B522595D}">
      <dgm:prSet/>
      <dgm:spPr/>
      <dgm:t>
        <a:bodyPr/>
        <a:lstStyle/>
        <a:p>
          <a:endParaRPr lang="en-GB"/>
        </a:p>
      </dgm:t>
    </dgm:pt>
    <dgm:pt modelId="{FB595A05-432C-48A7-BB7E-6E1E9478981F}">
      <dgm:prSet phldrT="[Text]"/>
      <dgm:spPr>
        <a:solidFill>
          <a:schemeClr val="bg2"/>
        </a:solidFill>
      </dgm:spPr>
      <dgm:t>
        <a:bodyPr/>
        <a:lstStyle/>
        <a:p>
          <a:r>
            <a:rPr lang="en-GB" dirty="0">
              <a:solidFill>
                <a:schemeClr val="tx1"/>
              </a:solidFill>
            </a:rPr>
            <a:t>4</a:t>
          </a:r>
          <a:r>
            <a:rPr lang="en-GB" dirty="0">
              <a:solidFill>
                <a:schemeClr val="tx1"/>
              </a:solidFill>
              <a:latin typeface="Calibri" panose="020F0502020204030204" pitchFamily="34" charset="0"/>
              <a:cs typeface="Calibri" panose="020F0502020204030204" pitchFamily="34" charset="0"/>
            </a:rPr>
            <a:t>°</a:t>
          </a:r>
          <a:endParaRPr lang="en-GB" dirty="0">
            <a:solidFill>
              <a:schemeClr val="tx1"/>
            </a:solidFill>
          </a:endParaRPr>
        </a:p>
      </dgm:t>
    </dgm:pt>
    <dgm:pt modelId="{0597B5E4-4EEF-47C7-83CA-52DCF335C6F4}" type="parTrans" cxnId="{18483CFA-B881-4A0F-AF15-CBA84865E2E4}">
      <dgm:prSet/>
      <dgm:spPr/>
      <dgm:t>
        <a:bodyPr/>
        <a:lstStyle/>
        <a:p>
          <a:endParaRPr lang="en-GB"/>
        </a:p>
      </dgm:t>
    </dgm:pt>
    <dgm:pt modelId="{4DDDC487-658C-42FD-B7DB-6FA9489E35D5}" type="sibTrans" cxnId="{18483CFA-B881-4A0F-AF15-CBA84865E2E4}">
      <dgm:prSet/>
      <dgm:spPr/>
      <dgm:t>
        <a:bodyPr/>
        <a:lstStyle/>
        <a:p>
          <a:endParaRPr lang="en-GB"/>
        </a:p>
      </dgm:t>
    </dgm:pt>
    <dgm:pt modelId="{9DA1E89D-910A-44DE-9123-1232741C8E5B}">
      <dgm:prSet phldrT="[Text]"/>
      <dgm:spPr/>
      <dgm:t>
        <a:bodyPr/>
        <a:lstStyle/>
        <a:p>
          <a:r>
            <a:rPr lang="en-GB"/>
            <a:t>5</a:t>
          </a:r>
          <a:r>
            <a:rPr lang="en-GB">
              <a:latin typeface="Calibri" panose="020F0502020204030204" pitchFamily="34" charset="0"/>
              <a:cs typeface="Calibri" panose="020F0502020204030204" pitchFamily="34" charset="0"/>
            </a:rPr>
            <a:t>°</a:t>
          </a:r>
          <a:endParaRPr lang="en-GB"/>
        </a:p>
      </dgm:t>
    </dgm:pt>
    <dgm:pt modelId="{3884F449-E13F-48FB-84C6-8CDE6059C411}" type="parTrans" cxnId="{9B4C8324-1F9E-47E4-8C07-5E2B1688F333}">
      <dgm:prSet/>
      <dgm:spPr/>
      <dgm:t>
        <a:bodyPr/>
        <a:lstStyle/>
        <a:p>
          <a:endParaRPr lang="en-GB"/>
        </a:p>
      </dgm:t>
    </dgm:pt>
    <dgm:pt modelId="{B8E4074C-FDA2-4155-8808-C429F40A486E}" type="sibTrans" cxnId="{9B4C8324-1F9E-47E4-8C07-5E2B1688F333}">
      <dgm:prSet/>
      <dgm:spPr/>
      <dgm:t>
        <a:bodyPr/>
        <a:lstStyle/>
        <a:p>
          <a:endParaRPr lang="en-GB"/>
        </a:p>
      </dgm:t>
    </dgm:pt>
    <dgm:pt modelId="{B574C10C-07B6-46DE-A1C5-C7347BCF66B6}">
      <dgm:prSet phldrT="[Text]"/>
      <dgm:spPr/>
      <dgm:t>
        <a:bodyPr/>
        <a:lstStyle/>
        <a:p>
          <a:r>
            <a:rPr lang="en-GB"/>
            <a:t>6</a:t>
          </a:r>
          <a:r>
            <a:rPr lang="en-GB">
              <a:latin typeface="Calibri" panose="020F0502020204030204" pitchFamily="34" charset="0"/>
              <a:cs typeface="Calibri" panose="020F0502020204030204" pitchFamily="34" charset="0"/>
            </a:rPr>
            <a:t>°</a:t>
          </a:r>
          <a:endParaRPr lang="en-GB"/>
        </a:p>
      </dgm:t>
    </dgm:pt>
    <dgm:pt modelId="{FE92AE51-2DE5-4A29-9E11-904981D7031F}" type="parTrans" cxnId="{8779D1C1-BB06-42CB-939B-6634C2AEB574}">
      <dgm:prSet/>
      <dgm:spPr/>
      <dgm:t>
        <a:bodyPr/>
        <a:lstStyle/>
        <a:p>
          <a:endParaRPr lang="en-GB"/>
        </a:p>
      </dgm:t>
    </dgm:pt>
    <dgm:pt modelId="{A2C3BE79-14CE-402E-90CC-CD49333C567E}" type="sibTrans" cxnId="{8779D1C1-BB06-42CB-939B-6634C2AEB574}">
      <dgm:prSet/>
      <dgm:spPr/>
      <dgm:t>
        <a:bodyPr/>
        <a:lstStyle/>
        <a:p>
          <a:endParaRPr lang="en-GB"/>
        </a:p>
      </dgm:t>
    </dgm:pt>
    <dgm:pt modelId="{C7541681-6126-4668-9A18-BF0A8AB6E525}">
      <dgm:prSet phldrT="[Text]"/>
      <dgm:spPr>
        <a:solidFill>
          <a:schemeClr val="tx2"/>
        </a:solidFill>
      </dgm:spPr>
      <dgm:t>
        <a:bodyPr/>
        <a:lstStyle/>
        <a:p>
          <a:r>
            <a:rPr lang="en-GB" dirty="0">
              <a:solidFill>
                <a:schemeClr val="bg1"/>
              </a:solidFill>
            </a:rPr>
            <a:t>1</a:t>
          </a:r>
          <a:r>
            <a:rPr lang="en-GB" dirty="0">
              <a:solidFill>
                <a:schemeClr val="bg1"/>
              </a:solidFill>
              <a:latin typeface="Calibri" panose="020F0502020204030204" pitchFamily="34" charset="0"/>
              <a:cs typeface="Calibri" panose="020F0502020204030204" pitchFamily="34" charset="0"/>
            </a:rPr>
            <a:t> °</a:t>
          </a:r>
          <a:endParaRPr lang="en-GB" dirty="0">
            <a:solidFill>
              <a:schemeClr val="bg1"/>
            </a:solidFill>
          </a:endParaRPr>
        </a:p>
      </dgm:t>
    </dgm:pt>
    <dgm:pt modelId="{F1A765B6-DE85-44F7-8651-16B0AE0C74AB}" type="sibTrans" cxnId="{4BCB29DA-60F9-4DB9-8B74-283DEBF9F5E5}">
      <dgm:prSet/>
      <dgm:spPr/>
      <dgm:t>
        <a:bodyPr/>
        <a:lstStyle/>
        <a:p>
          <a:endParaRPr lang="en-GB"/>
        </a:p>
      </dgm:t>
    </dgm:pt>
    <dgm:pt modelId="{41846E1D-DDF2-44EC-BB36-942A7438C0D4}" type="parTrans" cxnId="{4BCB29DA-60F9-4DB9-8B74-283DEBF9F5E5}">
      <dgm:prSet/>
      <dgm:spPr/>
      <dgm:t>
        <a:bodyPr/>
        <a:lstStyle/>
        <a:p>
          <a:endParaRPr lang="en-GB"/>
        </a:p>
      </dgm:t>
    </dgm:pt>
    <dgm:pt modelId="{CF38D1BA-486E-4F05-B027-69E7A54EB588}" type="pres">
      <dgm:prSet presAssocID="{B9087576-6756-4C6B-AE7A-0BAFC9FC85ED}" presName="compositeShape" presStyleCnt="0">
        <dgm:presLayoutVars>
          <dgm:chMax val="7"/>
          <dgm:dir/>
          <dgm:resizeHandles val="exact"/>
        </dgm:presLayoutVars>
      </dgm:prSet>
      <dgm:spPr/>
      <dgm:t>
        <a:bodyPr/>
        <a:lstStyle/>
        <a:p>
          <a:endParaRPr lang="en-US"/>
        </a:p>
      </dgm:t>
    </dgm:pt>
    <dgm:pt modelId="{0BCB2BB5-053F-4E35-A654-3CD6FFEA4B88}" type="pres">
      <dgm:prSet presAssocID="{B9087576-6756-4C6B-AE7A-0BAFC9FC85ED}" presName="wedge1" presStyleLbl="node1" presStyleIdx="0" presStyleCnt="6"/>
      <dgm:spPr/>
      <dgm:t>
        <a:bodyPr/>
        <a:lstStyle/>
        <a:p>
          <a:endParaRPr lang="en-US"/>
        </a:p>
      </dgm:t>
    </dgm:pt>
    <dgm:pt modelId="{3C09A22C-B670-42E0-A76A-CE7046C65569}" type="pres">
      <dgm:prSet presAssocID="{B9087576-6756-4C6B-AE7A-0BAFC9FC85ED}" presName="dummy1a" presStyleCnt="0"/>
      <dgm:spPr/>
    </dgm:pt>
    <dgm:pt modelId="{888C2B2C-951E-4018-B98A-F20500C8565D}" type="pres">
      <dgm:prSet presAssocID="{B9087576-6756-4C6B-AE7A-0BAFC9FC85ED}" presName="dummy1b" presStyleCnt="0"/>
      <dgm:spPr/>
    </dgm:pt>
    <dgm:pt modelId="{620940CC-7571-4204-B7FD-C90D604D4E65}" type="pres">
      <dgm:prSet presAssocID="{B9087576-6756-4C6B-AE7A-0BAFC9FC85ED}" presName="wedge1Tx" presStyleLbl="node1" presStyleIdx="0" presStyleCnt="6">
        <dgm:presLayoutVars>
          <dgm:chMax val="0"/>
          <dgm:chPref val="0"/>
          <dgm:bulletEnabled val="1"/>
        </dgm:presLayoutVars>
      </dgm:prSet>
      <dgm:spPr/>
      <dgm:t>
        <a:bodyPr/>
        <a:lstStyle/>
        <a:p>
          <a:endParaRPr lang="en-US"/>
        </a:p>
      </dgm:t>
    </dgm:pt>
    <dgm:pt modelId="{9B12212C-D4C7-4ECE-B405-2E0B06092A6D}" type="pres">
      <dgm:prSet presAssocID="{B9087576-6756-4C6B-AE7A-0BAFC9FC85ED}" presName="wedge2" presStyleLbl="node1" presStyleIdx="1" presStyleCnt="6"/>
      <dgm:spPr/>
      <dgm:t>
        <a:bodyPr/>
        <a:lstStyle/>
        <a:p>
          <a:endParaRPr lang="en-US"/>
        </a:p>
      </dgm:t>
    </dgm:pt>
    <dgm:pt modelId="{ACD9735E-0066-4EC5-A9E3-EB6D00E7E9E3}" type="pres">
      <dgm:prSet presAssocID="{B9087576-6756-4C6B-AE7A-0BAFC9FC85ED}" presName="dummy2a" presStyleCnt="0"/>
      <dgm:spPr/>
    </dgm:pt>
    <dgm:pt modelId="{C25654DF-7275-4F43-91AF-6C2483397F7D}" type="pres">
      <dgm:prSet presAssocID="{B9087576-6756-4C6B-AE7A-0BAFC9FC85ED}" presName="dummy2b" presStyleCnt="0"/>
      <dgm:spPr/>
    </dgm:pt>
    <dgm:pt modelId="{5A1DFA1F-3D10-4887-A53A-CDD0CE80D96E}" type="pres">
      <dgm:prSet presAssocID="{B9087576-6756-4C6B-AE7A-0BAFC9FC85ED}" presName="wedge2Tx" presStyleLbl="node1" presStyleIdx="1" presStyleCnt="6">
        <dgm:presLayoutVars>
          <dgm:chMax val="0"/>
          <dgm:chPref val="0"/>
          <dgm:bulletEnabled val="1"/>
        </dgm:presLayoutVars>
      </dgm:prSet>
      <dgm:spPr/>
      <dgm:t>
        <a:bodyPr/>
        <a:lstStyle/>
        <a:p>
          <a:endParaRPr lang="en-US"/>
        </a:p>
      </dgm:t>
    </dgm:pt>
    <dgm:pt modelId="{ACD9C0AE-5983-40D5-B58A-FE9E271F9A5D}" type="pres">
      <dgm:prSet presAssocID="{B9087576-6756-4C6B-AE7A-0BAFC9FC85ED}" presName="wedge3" presStyleLbl="node1" presStyleIdx="2" presStyleCnt="6"/>
      <dgm:spPr/>
      <dgm:t>
        <a:bodyPr/>
        <a:lstStyle/>
        <a:p>
          <a:endParaRPr lang="en-US"/>
        </a:p>
      </dgm:t>
    </dgm:pt>
    <dgm:pt modelId="{5E480EAE-6C50-4C54-AAAA-BED828646754}" type="pres">
      <dgm:prSet presAssocID="{B9087576-6756-4C6B-AE7A-0BAFC9FC85ED}" presName="dummy3a" presStyleCnt="0"/>
      <dgm:spPr/>
    </dgm:pt>
    <dgm:pt modelId="{F1DB4238-B7A1-4359-A166-7DFE03090103}" type="pres">
      <dgm:prSet presAssocID="{B9087576-6756-4C6B-AE7A-0BAFC9FC85ED}" presName="dummy3b" presStyleCnt="0"/>
      <dgm:spPr/>
    </dgm:pt>
    <dgm:pt modelId="{E07F0689-768B-4540-B58A-B7E884928A68}" type="pres">
      <dgm:prSet presAssocID="{B9087576-6756-4C6B-AE7A-0BAFC9FC85ED}" presName="wedge3Tx" presStyleLbl="node1" presStyleIdx="2" presStyleCnt="6">
        <dgm:presLayoutVars>
          <dgm:chMax val="0"/>
          <dgm:chPref val="0"/>
          <dgm:bulletEnabled val="1"/>
        </dgm:presLayoutVars>
      </dgm:prSet>
      <dgm:spPr/>
      <dgm:t>
        <a:bodyPr/>
        <a:lstStyle/>
        <a:p>
          <a:endParaRPr lang="en-US"/>
        </a:p>
      </dgm:t>
    </dgm:pt>
    <dgm:pt modelId="{69E94B14-E807-4B49-8DAE-3C1C2931472B}" type="pres">
      <dgm:prSet presAssocID="{B9087576-6756-4C6B-AE7A-0BAFC9FC85ED}" presName="wedge4" presStyleLbl="node1" presStyleIdx="3" presStyleCnt="6"/>
      <dgm:spPr/>
      <dgm:t>
        <a:bodyPr/>
        <a:lstStyle/>
        <a:p>
          <a:endParaRPr lang="en-US"/>
        </a:p>
      </dgm:t>
    </dgm:pt>
    <dgm:pt modelId="{7A5FE536-F129-409D-A75C-1FD2C6CFDFEA}" type="pres">
      <dgm:prSet presAssocID="{B9087576-6756-4C6B-AE7A-0BAFC9FC85ED}" presName="dummy4a" presStyleCnt="0"/>
      <dgm:spPr/>
    </dgm:pt>
    <dgm:pt modelId="{E3564199-0F5F-41E1-9BB3-D03309FEA529}" type="pres">
      <dgm:prSet presAssocID="{B9087576-6756-4C6B-AE7A-0BAFC9FC85ED}" presName="dummy4b" presStyleCnt="0"/>
      <dgm:spPr/>
    </dgm:pt>
    <dgm:pt modelId="{FCB27FB7-BA70-47A1-B717-EDC508F04473}" type="pres">
      <dgm:prSet presAssocID="{B9087576-6756-4C6B-AE7A-0BAFC9FC85ED}" presName="wedge4Tx" presStyleLbl="node1" presStyleIdx="3" presStyleCnt="6">
        <dgm:presLayoutVars>
          <dgm:chMax val="0"/>
          <dgm:chPref val="0"/>
          <dgm:bulletEnabled val="1"/>
        </dgm:presLayoutVars>
      </dgm:prSet>
      <dgm:spPr/>
      <dgm:t>
        <a:bodyPr/>
        <a:lstStyle/>
        <a:p>
          <a:endParaRPr lang="en-US"/>
        </a:p>
      </dgm:t>
    </dgm:pt>
    <dgm:pt modelId="{637A5CB2-722C-44D2-989C-5E2D5C65696D}" type="pres">
      <dgm:prSet presAssocID="{B9087576-6756-4C6B-AE7A-0BAFC9FC85ED}" presName="wedge5" presStyleLbl="node1" presStyleIdx="4" presStyleCnt="6"/>
      <dgm:spPr/>
      <dgm:t>
        <a:bodyPr/>
        <a:lstStyle/>
        <a:p>
          <a:endParaRPr lang="en-US"/>
        </a:p>
      </dgm:t>
    </dgm:pt>
    <dgm:pt modelId="{4F7C75B6-599B-44B2-9B45-6C7C286DBCAF}" type="pres">
      <dgm:prSet presAssocID="{B9087576-6756-4C6B-AE7A-0BAFC9FC85ED}" presName="dummy5a" presStyleCnt="0"/>
      <dgm:spPr/>
    </dgm:pt>
    <dgm:pt modelId="{51452585-C6A9-421C-A520-A8F8FB04F344}" type="pres">
      <dgm:prSet presAssocID="{B9087576-6756-4C6B-AE7A-0BAFC9FC85ED}" presName="dummy5b" presStyleCnt="0"/>
      <dgm:spPr/>
    </dgm:pt>
    <dgm:pt modelId="{F1F1CEF3-4FBB-492F-A6AF-025045DF1173}" type="pres">
      <dgm:prSet presAssocID="{B9087576-6756-4C6B-AE7A-0BAFC9FC85ED}" presName="wedge5Tx" presStyleLbl="node1" presStyleIdx="4" presStyleCnt="6">
        <dgm:presLayoutVars>
          <dgm:chMax val="0"/>
          <dgm:chPref val="0"/>
          <dgm:bulletEnabled val="1"/>
        </dgm:presLayoutVars>
      </dgm:prSet>
      <dgm:spPr/>
      <dgm:t>
        <a:bodyPr/>
        <a:lstStyle/>
        <a:p>
          <a:endParaRPr lang="en-US"/>
        </a:p>
      </dgm:t>
    </dgm:pt>
    <dgm:pt modelId="{AA214872-BC2A-490C-A89D-E28B272AB781}" type="pres">
      <dgm:prSet presAssocID="{B9087576-6756-4C6B-AE7A-0BAFC9FC85ED}" presName="wedge6" presStyleLbl="node1" presStyleIdx="5" presStyleCnt="6"/>
      <dgm:spPr/>
      <dgm:t>
        <a:bodyPr/>
        <a:lstStyle/>
        <a:p>
          <a:endParaRPr lang="en-US"/>
        </a:p>
      </dgm:t>
    </dgm:pt>
    <dgm:pt modelId="{B5DBF18C-549B-446E-9B40-8BB123ACE397}" type="pres">
      <dgm:prSet presAssocID="{B9087576-6756-4C6B-AE7A-0BAFC9FC85ED}" presName="dummy6a" presStyleCnt="0"/>
      <dgm:spPr/>
    </dgm:pt>
    <dgm:pt modelId="{B79EF67E-114A-4AFB-89B3-C161A3770188}" type="pres">
      <dgm:prSet presAssocID="{B9087576-6756-4C6B-AE7A-0BAFC9FC85ED}" presName="dummy6b" presStyleCnt="0"/>
      <dgm:spPr/>
    </dgm:pt>
    <dgm:pt modelId="{E3F85482-75BF-4DC7-8A52-015D04353258}" type="pres">
      <dgm:prSet presAssocID="{B9087576-6756-4C6B-AE7A-0BAFC9FC85ED}" presName="wedge6Tx" presStyleLbl="node1" presStyleIdx="5" presStyleCnt="6">
        <dgm:presLayoutVars>
          <dgm:chMax val="0"/>
          <dgm:chPref val="0"/>
          <dgm:bulletEnabled val="1"/>
        </dgm:presLayoutVars>
      </dgm:prSet>
      <dgm:spPr/>
      <dgm:t>
        <a:bodyPr/>
        <a:lstStyle/>
        <a:p>
          <a:endParaRPr lang="en-US"/>
        </a:p>
      </dgm:t>
    </dgm:pt>
    <dgm:pt modelId="{FE0E139C-1CF5-4AA8-9D76-F4BBC60D91EC}" type="pres">
      <dgm:prSet presAssocID="{F1A765B6-DE85-44F7-8651-16B0AE0C74AB}" presName="arrowWedge1" presStyleLbl="fgSibTrans2D1" presStyleIdx="0" presStyleCnt="6"/>
      <dgm:spPr/>
    </dgm:pt>
    <dgm:pt modelId="{DE6F8963-BD8F-451F-B737-9EA7E144A346}" type="pres">
      <dgm:prSet presAssocID="{8E217C40-25FD-4FF1-824C-FB397AB93D71}" presName="arrowWedge2" presStyleLbl="fgSibTrans2D1" presStyleIdx="1" presStyleCnt="6"/>
      <dgm:spPr/>
    </dgm:pt>
    <dgm:pt modelId="{407A6B88-DE1F-452F-95C7-2F00B4896A37}" type="pres">
      <dgm:prSet presAssocID="{F8F80CAA-67F1-4169-8683-98A57A11C5FE}" presName="arrowWedge3" presStyleLbl="fgSibTrans2D1" presStyleIdx="2" presStyleCnt="6"/>
      <dgm:spPr/>
    </dgm:pt>
    <dgm:pt modelId="{B7B58BAC-6E8E-4588-BA9D-132B67640E5E}" type="pres">
      <dgm:prSet presAssocID="{4DDDC487-658C-42FD-B7DB-6FA9489E35D5}" presName="arrowWedge4" presStyleLbl="fgSibTrans2D1" presStyleIdx="3" presStyleCnt="6"/>
      <dgm:spPr/>
    </dgm:pt>
    <dgm:pt modelId="{EEF3BAA6-C1C4-44D8-8BD7-C5CD75313727}" type="pres">
      <dgm:prSet presAssocID="{B8E4074C-FDA2-4155-8808-C429F40A486E}" presName="arrowWedge5" presStyleLbl="fgSibTrans2D1" presStyleIdx="4" presStyleCnt="6"/>
      <dgm:spPr/>
    </dgm:pt>
    <dgm:pt modelId="{C5FF043D-3F2F-4EF3-97E2-0E6019A831EE}" type="pres">
      <dgm:prSet presAssocID="{A2C3BE79-14CE-402E-90CC-CD49333C567E}" presName="arrowWedge6" presStyleLbl="fgSibTrans2D1" presStyleIdx="5" presStyleCnt="6"/>
      <dgm:spPr/>
    </dgm:pt>
  </dgm:ptLst>
  <dgm:cxnLst>
    <dgm:cxn modelId="{DEBBF79B-406F-4404-BC15-43E1C01E2E40}" type="presOf" srcId="{9DA1E89D-910A-44DE-9123-1232741C8E5B}" destId="{637A5CB2-722C-44D2-989C-5E2D5C65696D}" srcOrd="0" destOrd="0" presId="urn:microsoft.com/office/officeart/2005/8/layout/cycle8"/>
    <dgm:cxn modelId="{742C8EAE-AD16-4042-B5F6-76A42F64E71B}" type="presOf" srcId="{FB595A05-432C-48A7-BB7E-6E1E9478981F}" destId="{69E94B14-E807-4B49-8DAE-3C1C2931472B}" srcOrd="0" destOrd="0" presId="urn:microsoft.com/office/officeart/2005/8/layout/cycle8"/>
    <dgm:cxn modelId="{7C1DA1DC-1BF6-44E6-8A0D-4053CA222586}" type="presOf" srcId="{C7541681-6126-4668-9A18-BF0A8AB6E525}" destId="{620940CC-7571-4204-B7FD-C90D604D4E65}" srcOrd="1" destOrd="0" presId="urn:microsoft.com/office/officeart/2005/8/layout/cycle8"/>
    <dgm:cxn modelId="{6B08FD99-F97A-447C-AAF9-330CBAAA6EFF}" type="presOf" srcId="{B574C10C-07B6-46DE-A1C5-C7347BCF66B6}" destId="{E3F85482-75BF-4DC7-8A52-015D04353258}" srcOrd="1" destOrd="0" presId="urn:microsoft.com/office/officeart/2005/8/layout/cycle8"/>
    <dgm:cxn modelId="{6DD5FA41-6A36-4FB2-9685-3C722DCE24F3}" type="presOf" srcId="{B9087576-6756-4C6B-AE7A-0BAFC9FC85ED}" destId="{CF38D1BA-486E-4F05-B027-69E7A54EB588}" srcOrd="0" destOrd="0" presId="urn:microsoft.com/office/officeart/2005/8/layout/cycle8"/>
    <dgm:cxn modelId="{F65A20E8-33BE-4EAF-BCF2-00E04BBBA91C}" type="presOf" srcId="{3A0161A2-0BE4-46FA-A6C9-80B72079E8ED}" destId="{5A1DFA1F-3D10-4887-A53A-CDD0CE80D96E}" srcOrd="1" destOrd="0" presId="urn:microsoft.com/office/officeart/2005/8/layout/cycle8"/>
    <dgm:cxn modelId="{C18BC192-71FA-413C-93B1-F5E8126CEDF4}" type="presOf" srcId="{423DC6DF-E833-4A04-93AC-8AD6F05D16F4}" destId="{E07F0689-768B-4540-B58A-B7E884928A68}" srcOrd="1" destOrd="0" presId="urn:microsoft.com/office/officeart/2005/8/layout/cycle8"/>
    <dgm:cxn modelId="{18483CFA-B881-4A0F-AF15-CBA84865E2E4}" srcId="{B9087576-6756-4C6B-AE7A-0BAFC9FC85ED}" destId="{FB595A05-432C-48A7-BB7E-6E1E9478981F}" srcOrd="3" destOrd="0" parTransId="{0597B5E4-4EEF-47C7-83CA-52DCF335C6F4}" sibTransId="{4DDDC487-658C-42FD-B7DB-6FA9489E35D5}"/>
    <dgm:cxn modelId="{7500EED2-4A6D-43BA-A4C5-3152B522595D}" srcId="{B9087576-6756-4C6B-AE7A-0BAFC9FC85ED}" destId="{423DC6DF-E833-4A04-93AC-8AD6F05D16F4}" srcOrd="2" destOrd="0" parTransId="{631F04B5-6367-4F56-8BE3-29B025F873D0}" sibTransId="{F8F80CAA-67F1-4169-8683-98A57A11C5FE}"/>
    <dgm:cxn modelId="{9B4C8324-1F9E-47E4-8C07-5E2B1688F333}" srcId="{B9087576-6756-4C6B-AE7A-0BAFC9FC85ED}" destId="{9DA1E89D-910A-44DE-9123-1232741C8E5B}" srcOrd="4" destOrd="0" parTransId="{3884F449-E13F-48FB-84C6-8CDE6059C411}" sibTransId="{B8E4074C-FDA2-4155-8808-C429F40A486E}"/>
    <dgm:cxn modelId="{8779D1C1-BB06-42CB-939B-6634C2AEB574}" srcId="{B9087576-6756-4C6B-AE7A-0BAFC9FC85ED}" destId="{B574C10C-07B6-46DE-A1C5-C7347BCF66B6}" srcOrd="5" destOrd="0" parTransId="{FE92AE51-2DE5-4A29-9E11-904981D7031F}" sibTransId="{A2C3BE79-14CE-402E-90CC-CD49333C567E}"/>
    <dgm:cxn modelId="{4978919B-3955-46BA-87B5-E224C5FA1626}" srcId="{B9087576-6756-4C6B-AE7A-0BAFC9FC85ED}" destId="{3A0161A2-0BE4-46FA-A6C9-80B72079E8ED}" srcOrd="1" destOrd="0" parTransId="{26765A0C-5008-406E-A5D7-7CDC5B3AFA26}" sibTransId="{8E217C40-25FD-4FF1-824C-FB397AB93D71}"/>
    <dgm:cxn modelId="{C081F359-3B74-473A-8D92-1303E62FC414}" type="presOf" srcId="{9DA1E89D-910A-44DE-9123-1232741C8E5B}" destId="{F1F1CEF3-4FBB-492F-A6AF-025045DF1173}" srcOrd="1" destOrd="0" presId="urn:microsoft.com/office/officeart/2005/8/layout/cycle8"/>
    <dgm:cxn modelId="{75C1240D-78DE-4500-9B4D-238274C5DD69}" type="presOf" srcId="{C7541681-6126-4668-9A18-BF0A8AB6E525}" destId="{0BCB2BB5-053F-4E35-A654-3CD6FFEA4B88}" srcOrd="0" destOrd="0" presId="urn:microsoft.com/office/officeart/2005/8/layout/cycle8"/>
    <dgm:cxn modelId="{4BCB29DA-60F9-4DB9-8B74-283DEBF9F5E5}" srcId="{B9087576-6756-4C6B-AE7A-0BAFC9FC85ED}" destId="{C7541681-6126-4668-9A18-BF0A8AB6E525}" srcOrd="0" destOrd="0" parTransId="{41846E1D-DDF2-44EC-BB36-942A7438C0D4}" sibTransId="{F1A765B6-DE85-44F7-8651-16B0AE0C74AB}"/>
    <dgm:cxn modelId="{5916927C-3FF5-4D9B-8212-76F0E92BB6C7}" type="presOf" srcId="{3A0161A2-0BE4-46FA-A6C9-80B72079E8ED}" destId="{9B12212C-D4C7-4ECE-B405-2E0B06092A6D}" srcOrd="0" destOrd="0" presId="urn:microsoft.com/office/officeart/2005/8/layout/cycle8"/>
    <dgm:cxn modelId="{463C2B91-8707-4469-BB41-84FD5DEF3D54}" type="presOf" srcId="{FB595A05-432C-48A7-BB7E-6E1E9478981F}" destId="{FCB27FB7-BA70-47A1-B717-EDC508F04473}" srcOrd="1" destOrd="0" presId="urn:microsoft.com/office/officeart/2005/8/layout/cycle8"/>
    <dgm:cxn modelId="{825554E0-5F73-4809-9758-9DC5815CEACF}" type="presOf" srcId="{423DC6DF-E833-4A04-93AC-8AD6F05D16F4}" destId="{ACD9C0AE-5983-40D5-B58A-FE9E271F9A5D}" srcOrd="0" destOrd="0" presId="urn:microsoft.com/office/officeart/2005/8/layout/cycle8"/>
    <dgm:cxn modelId="{3912E4AD-3889-4B07-BD10-A4B89177EC32}" type="presOf" srcId="{B574C10C-07B6-46DE-A1C5-C7347BCF66B6}" destId="{AA214872-BC2A-490C-A89D-E28B272AB781}" srcOrd="0" destOrd="0" presId="urn:microsoft.com/office/officeart/2005/8/layout/cycle8"/>
    <dgm:cxn modelId="{6AE09AE8-4AC2-43CF-9B6F-D147FA1E1AF1}" type="presParOf" srcId="{CF38D1BA-486E-4F05-B027-69E7A54EB588}" destId="{0BCB2BB5-053F-4E35-A654-3CD6FFEA4B88}" srcOrd="0" destOrd="0" presId="urn:microsoft.com/office/officeart/2005/8/layout/cycle8"/>
    <dgm:cxn modelId="{B979AC30-2408-4D3E-8ED8-11D4F4D4805D}" type="presParOf" srcId="{CF38D1BA-486E-4F05-B027-69E7A54EB588}" destId="{3C09A22C-B670-42E0-A76A-CE7046C65569}" srcOrd="1" destOrd="0" presId="urn:microsoft.com/office/officeart/2005/8/layout/cycle8"/>
    <dgm:cxn modelId="{78B0A645-974A-4422-A82C-E853592EF3B6}" type="presParOf" srcId="{CF38D1BA-486E-4F05-B027-69E7A54EB588}" destId="{888C2B2C-951E-4018-B98A-F20500C8565D}" srcOrd="2" destOrd="0" presId="urn:microsoft.com/office/officeart/2005/8/layout/cycle8"/>
    <dgm:cxn modelId="{F168C305-B8A4-41AF-AFC7-A6E80091245F}" type="presParOf" srcId="{CF38D1BA-486E-4F05-B027-69E7A54EB588}" destId="{620940CC-7571-4204-B7FD-C90D604D4E65}" srcOrd="3" destOrd="0" presId="urn:microsoft.com/office/officeart/2005/8/layout/cycle8"/>
    <dgm:cxn modelId="{7D6F5B29-C5CB-4154-882E-039FA28FFD98}" type="presParOf" srcId="{CF38D1BA-486E-4F05-B027-69E7A54EB588}" destId="{9B12212C-D4C7-4ECE-B405-2E0B06092A6D}" srcOrd="4" destOrd="0" presId="urn:microsoft.com/office/officeart/2005/8/layout/cycle8"/>
    <dgm:cxn modelId="{7F3C4DC5-4FD3-493A-B034-8A8429462F7E}" type="presParOf" srcId="{CF38D1BA-486E-4F05-B027-69E7A54EB588}" destId="{ACD9735E-0066-4EC5-A9E3-EB6D00E7E9E3}" srcOrd="5" destOrd="0" presId="urn:microsoft.com/office/officeart/2005/8/layout/cycle8"/>
    <dgm:cxn modelId="{9423F89E-BFF6-4D83-BC47-9C7319EFB1FB}" type="presParOf" srcId="{CF38D1BA-486E-4F05-B027-69E7A54EB588}" destId="{C25654DF-7275-4F43-91AF-6C2483397F7D}" srcOrd="6" destOrd="0" presId="urn:microsoft.com/office/officeart/2005/8/layout/cycle8"/>
    <dgm:cxn modelId="{43C13955-02F1-409D-AB48-ECC24A6D379E}" type="presParOf" srcId="{CF38D1BA-486E-4F05-B027-69E7A54EB588}" destId="{5A1DFA1F-3D10-4887-A53A-CDD0CE80D96E}" srcOrd="7" destOrd="0" presId="urn:microsoft.com/office/officeart/2005/8/layout/cycle8"/>
    <dgm:cxn modelId="{F5DDA435-4E88-438D-B529-56BC24BC9C8B}" type="presParOf" srcId="{CF38D1BA-486E-4F05-B027-69E7A54EB588}" destId="{ACD9C0AE-5983-40D5-B58A-FE9E271F9A5D}" srcOrd="8" destOrd="0" presId="urn:microsoft.com/office/officeart/2005/8/layout/cycle8"/>
    <dgm:cxn modelId="{68D66F4E-B9C9-469F-8480-2DEF0C63346A}" type="presParOf" srcId="{CF38D1BA-486E-4F05-B027-69E7A54EB588}" destId="{5E480EAE-6C50-4C54-AAAA-BED828646754}" srcOrd="9" destOrd="0" presId="urn:microsoft.com/office/officeart/2005/8/layout/cycle8"/>
    <dgm:cxn modelId="{464F1F53-501D-4C5F-9891-E5F965892893}" type="presParOf" srcId="{CF38D1BA-486E-4F05-B027-69E7A54EB588}" destId="{F1DB4238-B7A1-4359-A166-7DFE03090103}" srcOrd="10" destOrd="0" presId="urn:microsoft.com/office/officeart/2005/8/layout/cycle8"/>
    <dgm:cxn modelId="{21EDEECE-841B-4B08-AD51-BD7A0C0DD305}" type="presParOf" srcId="{CF38D1BA-486E-4F05-B027-69E7A54EB588}" destId="{E07F0689-768B-4540-B58A-B7E884928A68}" srcOrd="11" destOrd="0" presId="urn:microsoft.com/office/officeart/2005/8/layout/cycle8"/>
    <dgm:cxn modelId="{B0FD4D05-1F7E-41F6-BE37-DD8684872348}" type="presParOf" srcId="{CF38D1BA-486E-4F05-B027-69E7A54EB588}" destId="{69E94B14-E807-4B49-8DAE-3C1C2931472B}" srcOrd="12" destOrd="0" presId="urn:microsoft.com/office/officeart/2005/8/layout/cycle8"/>
    <dgm:cxn modelId="{0CE7D2BD-429B-4C96-8EC3-2C56C685BD37}" type="presParOf" srcId="{CF38D1BA-486E-4F05-B027-69E7A54EB588}" destId="{7A5FE536-F129-409D-A75C-1FD2C6CFDFEA}" srcOrd="13" destOrd="0" presId="urn:microsoft.com/office/officeart/2005/8/layout/cycle8"/>
    <dgm:cxn modelId="{AED26C73-C425-4AD3-9D97-C1E95915DE89}" type="presParOf" srcId="{CF38D1BA-486E-4F05-B027-69E7A54EB588}" destId="{E3564199-0F5F-41E1-9BB3-D03309FEA529}" srcOrd="14" destOrd="0" presId="urn:microsoft.com/office/officeart/2005/8/layout/cycle8"/>
    <dgm:cxn modelId="{75008A9F-52C2-4DDF-A3DD-AC7EAAD9C202}" type="presParOf" srcId="{CF38D1BA-486E-4F05-B027-69E7A54EB588}" destId="{FCB27FB7-BA70-47A1-B717-EDC508F04473}" srcOrd="15" destOrd="0" presId="urn:microsoft.com/office/officeart/2005/8/layout/cycle8"/>
    <dgm:cxn modelId="{58185E50-FB7D-4DA7-80B0-00E7B46F52F6}" type="presParOf" srcId="{CF38D1BA-486E-4F05-B027-69E7A54EB588}" destId="{637A5CB2-722C-44D2-989C-5E2D5C65696D}" srcOrd="16" destOrd="0" presId="urn:microsoft.com/office/officeart/2005/8/layout/cycle8"/>
    <dgm:cxn modelId="{BED427BC-4670-452E-9D87-9804B3931894}" type="presParOf" srcId="{CF38D1BA-486E-4F05-B027-69E7A54EB588}" destId="{4F7C75B6-599B-44B2-9B45-6C7C286DBCAF}" srcOrd="17" destOrd="0" presId="urn:microsoft.com/office/officeart/2005/8/layout/cycle8"/>
    <dgm:cxn modelId="{17D4C7EE-8713-43CA-88B7-0D2BB1F5405A}" type="presParOf" srcId="{CF38D1BA-486E-4F05-B027-69E7A54EB588}" destId="{51452585-C6A9-421C-A520-A8F8FB04F344}" srcOrd="18" destOrd="0" presId="urn:microsoft.com/office/officeart/2005/8/layout/cycle8"/>
    <dgm:cxn modelId="{99D00AC2-0CE5-4754-96E3-CEC539555615}" type="presParOf" srcId="{CF38D1BA-486E-4F05-B027-69E7A54EB588}" destId="{F1F1CEF3-4FBB-492F-A6AF-025045DF1173}" srcOrd="19" destOrd="0" presId="urn:microsoft.com/office/officeart/2005/8/layout/cycle8"/>
    <dgm:cxn modelId="{7671F0E4-B8CD-4CD1-BFA4-AC9BC2628C76}" type="presParOf" srcId="{CF38D1BA-486E-4F05-B027-69E7A54EB588}" destId="{AA214872-BC2A-490C-A89D-E28B272AB781}" srcOrd="20" destOrd="0" presId="urn:microsoft.com/office/officeart/2005/8/layout/cycle8"/>
    <dgm:cxn modelId="{0F9B9981-8FEC-49CA-892A-3E930D2B41A6}" type="presParOf" srcId="{CF38D1BA-486E-4F05-B027-69E7A54EB588}" destId="{B5DBF18C-549B-446E-9B40-8BB123ACE397}" srcOrd="21" destOrd="0" presId="urn:microsoft.com/office/officeart/2005/8/layout/cycle8"/>
    <dgm:cxn modelId="{3E99E8C9-12F5-476B-9384-DE3897146975}" type="presParOf" srcId="{CF38D1BA-486E-4F05-B027-69E7A54EB588}" destId="{B79EF67E-114A-4AFB-89B3-C161A3770188}" srcOrd="22" destOrd="0" presId="urn:microsoft.com/office/officeart/2005/8/layout/cycle8"/>
    <dgm:cxn modelId="{6889E808-1D6B-4623-A78C-660693537644}" type="presParOf" srcId="{CF38D1BA-486E-4F05-B027-69E7A54EB588}" destId="{E3F85482-75BF-4DC7-8A52-015D04353258}" srcOrd="23" destOrd="0" presId="urn:microsoft.com/office/officeart/2005/8/layout/cycle8"/>
    <dgm:cxn modelId="{BCD1C151-BE12-4629-A086-579518908A05}" type="presParOf" srcId="{CF38D1BA-486E-4F05-B027-69E7A54EB588}" destId="{FE0E139C-1CF5-4AA8-9D76-F4BBC60D91EC}" srcOrd="24" destOrd="0" presId="urn:microsoft.com/office/officeart/2005/8/layout/cycle8"/>
    <dgm:cxn modelId="{231D83C9-D09F-4176-87D6-3D2608292B4F}" type="presParOf" srcId="{CF38D1BA-486E-4F05-B027-69E7A54EB588}" destId="{DE6F8963-BD8F-451F-B737-9EA7E144A346}" srcOrd="25" destOrd="0" presId="urn:microsoft.com/office/officeart/2005/8/layout/cycle8"/>
    <dgm:cxn modelId="{6BBC02BA-0ACD-43C7-928D-15F6B388D5A3}" type="presParOf" srcId="{CF38D1BA-486E-4F05-B027-69E7A54EB588}" destId="{407A6B88-DE1F-452F-95C7-2F00B4896A37}" srcOrd="26" destOrd="0" presId="urn:microsoft.com/office/officeart/2005/8/layout/cycle8"/>
    <dgm:cxn modelId="{E719C238-8207-4FEF-A584-26044B3124BE}" type="presParOf" srcId="{CF38D1BA-486E-4F05-B027-69E7A54EB588}" destId="{B7B58BAC-6E8E-4588-BA9D-132B67640E5E}" srcOrd="27" destOrd="0" presId="urn:microsoft.com/office/officeart/2005/8/layout/cycle8"/>
    <dgm:cxn modelId="{6C417181-CF17-444D-AB9C-64D955B6F58B}" type="presParOf" srcId="{CF38D1BA-486E-4F05-B027-69E7A54EB588}" destId="{EEF3BAA6-C1C4-44D8-8BD7-C5CD75313727}" srcOrd="28" destOrd="0" presId="urn:microsoft.com/office/officeart/2005/8/layout/cycle8"/>
    <dgm:cxn modelId="{3D9BE824-E94C-48A3-B4F9-A4EE0A78A611}" type="presParOf" srcId="{CF38D1BA-486E-4F05-B027-69E7A54EB588}" destId="{C5FF043D-3F2F-4EF3-97E2-0E6019A831EE}" srcOrd="29" destOrd="0" presId="urn:microsoft.com/office/officeart/2005/8/layout/cycle8"/>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B9087576-6756-4C6B-AE7A-0BAFC9FC85ED}" type="doc">
      <dgm:prSet loTypeId="urn:microsoft.com/office/officeart/2005/8/layout/cycle8" loCatId="cycle" qsTypeId="urn:microsoft.com/office/officeart/2005/8/quickstyle/simple2" qsCatId="simple" csTypeId="urn:microsoft.com/office/officeart/2005/8/colors/accent0_3" csCatId="mainScheme" phldr="1"/>
      <dgm:spPr/>
      <dgm:t>
        <a:bodyPr/>
        <a:lstStyle/>
        <a:p>
          <a:endParaRPr lang="en-GB"/>
        </a:p>
      </dgm:t>
    </dgm:pt>
    <dgm:pt modelId="{3A0161A2-0BE4-46FA-A6C9-80B72079E8ED}">
      <dgm:prSet phldrT="[Text]"/>
      <dgm:spPr/>
      <dgm:t>
        <a:bodyPr/>
        <a:lstStyle/>
        <a:p>
          <a:r>
            <a:rPr lang="en-GB"/>
            <a:t>2</a:t>
          </a:r>
          <a:r>
            <a:rPr lang="en-GB">
              <a:latin typeface="Calibri" panose="020F0502020204030204" pitchFamily="34" charset="0"/>
              <a:cs typeface="Calibri" panose="020F0502020204030204" pitchFamily="34" charset="0"/>
            </a:rPr>
            <a:t>°</a:t>
          </a:r>
        </a:p>
      </dgm:t>
    </dgm:pt>
    <dgm:pt modelId="{26765A0C-5008-406E-A5D7-7CDC5B3AFA26}" type="parTrans" cxnId="{4978919B-3955-46BA-87B5-E224C5FA1626}">
      <dgm:prSet/>
      <dgm:spPr/>
      <dgm:t>
        <a:bodyPr/>
        <a:lstStyle/>
        <a:p>
          <a:endParaRPr lang="en-GB"/>
        </a:p>
      </dgm:t>
    </dgm:pt>
    <dgm:pt modelId="{8E217C40-25FD-4FF1-824C-FB397AB93D71}" type="sibTrans" cxnId="{4978919B-3955-46BA-87B5-E224C5FA1626}">
      <dgm:prSet/>
      <dgm:spPr/>
      <dgm:t>
        <a:bodyPr/>
        <a:lstStyle/>
        <a:p>
          <a:endParaRPr lang="en-GB"/>
        </a:p>
      </dgm:t>
    </dgm:pt>
    <dgm:pt modelId="{423DC6DF-E833-4A04-93AC-8AD6F05D16F4}">
      <dgm:prSet phldrT="[Text]"/>
      <dgm:spPr/>
      <dgm:t>
        <a:bodyPr/>
        <a:lstStyle/>
        <a:p>
          <a:r>
            <a:rPr lang="en-GB"/>
            <a:t>3</a:t>
          </a:r>
          <a:r>
            <a:rPr lang="en-GB">
              <a:latin typeface="Calibri" panose="020F0502020204030204" pitchFamily="34" charset="0"/>
              <a:cs typeface="Calibri" panose="020F0502020204030204" pitchFamily="34" charset="0"/>
            </a:rPr>
            <a:t>°</a:t>
          </a:r>
          <a:endParaRPr lang="en-GB"/>
        </a:p>
      </dgm:t>
    </dgm:pt>
    <dgm:pt modelId="{631F04B5-6367-4F56-8BE3-29B025F873D0}" type="parTrans" cxnId="{7500EED2-4A6D-43BA-A4C5-3152B522595D}">
      <dgm:prSet/>
      <dgm:spPr/>
      <dgm:t>
        <a:bodyPr/>
        <a:lstStyle/>
        <a:p>
          <a:endParaRPr lang="en-GB"/>
        </a:p>
      </dgm:t>
    </dgm:pt>
    <dgm:pt modelId="{F8F80CAA-67F1-4169-8683-98A57A11C5FE}" type="sibTrans" cxnId="{7500EED2-4A6D-43BA-A4C5-3152B522595D}">
      <dgm:prSet/>
      <dgm:spPr/>
      <dgm:t>
        <a:bodyPr/>
        <a:lstStyle/>
        <a:p>
          <a:endParaRPr lang="en-GB"/>
        </a:p>
      </dgm:t>
    </dgm:pt>
    <dgm:pt modelId="{FB595A05-432C-48A7-BB7E-6E1E9478981F}">
      <dgm:prSet phldrT="[Text]"/>
      <dgm:spPr/>
      <dgm:t>
        <a:bodyPr/>
        <a:lstStyle/>
        <a:p>
          <a:r>
            <a:rPr lang="en-GB"/>
            <a:t>4</a:t>
          </a:r>
          <a:r>
            <a:rPr lang="en-GB">
              <a:latin typeface="Calibri" panose="020F0502020204030204" pitchFamily="34" charset="0"/>
              <a:cs typeface="Calibri" panose="020F0502020204030204" pitchFamily="34" charset="0"/>
            </a:rPr>
            <a:t>°</a:t>
          </a:r>
          <a:endParaRPr lang="en-GB"/>
        </a:p>
      </dgm:t>
    </dgm:pt>
    <dgm:pt modelId="{0597B5E4-4EEF-47C7-83CA-52DCF335C6F4}" type="parTrans" cxnId="{18483CFA-B881-4A0F-AF15-CBA84865E2E4}">
      <dgm:prSet/>
      <dgm:spPr/>
      <dgm:t>
        <a:bodyPr/>
        <a:lstStyle/>
        <a:p>
          <a:endParaRPr lang="en-GB"/>
        </a:p>
      </dgm:t>
    </dgm:pt>
    <dgm:pt modelId="{4DDDC487-658C-42FD-B7DB-6FA9489E35D5}" type="sibTrans" cxnId="{18483CFA-B881-4A0F-AF15-CBA84865E2E4}">
      <dgm:prSet/>
      <dgm:spPr/>
      <dgm:t>
        <a:bodyPr/>
        <a:lstStyle/>
        <a:p>
          <a:endParaRPr lang="en-GB"/>
        </a:p>
      </dgm:t>
    </dgm:pt>
    <dgm:pt modelId="{9DA1E89D-910A-44DE-9123-1232741C8E5B}">
      <dgm:prSet phldrT="[Text]"/>
      <dgm:spPr>
        <a:solidFill>
          <a:schemeClr val="bg2"/>
        </a:solidFill>
      </dgm:spPr>
      <dgm:t>
        <a:bodyPr/>
        <a:lstStyle/>
        <a:p>
          <a:r>
            <a:rPr lang="en-GB" dirty="0">
              <a:solidFill>
                <a:schemeClr val="tx1"/>
              </a:solidFill>
            </a:rPr>
            <a:t>5</a:t>
          </a:r>
          <a:r>
            <a:rPr lang="en-GB" dirty="0">
              <a:solidFill>
                <a:schemeClr val="tx1"/>
              </a:solidFill>
              <a:latin typeface="Calibri" panose="020F0502020204030204" pitchFamily="34" charset="0"/>
              <a:cs typeface="Calibri" panose="020F0502020204030204" pitchFamily="34" charset="0"/>
            </a:rPr>
            <a:t>°</a:t>
          </a:r>
          <a:endParaRPr lang="en-GB" dirty="0">
            <a:solidFill>
              <a:schemeClr val="tx1"/>
            </a:solidFill>
          </a:endParaRPr>
        </a:p>
      </dgm:t>
    </dgm:pt>
    <dgm:pt modelId="{3884F449-E13F-48FB-84C6-8CDE6059C411}" type="parTrans" cxnId="{9B4C8324-1F9E-47E4-8C07-5E2B1688F333}">
      <dgm:prSet/>
      <dgm:spPr/>
      <dgm:t>
        <a:bodyPr/>
        <a:lstStyle/>
        <a:p>
          <a:endParaRPr lang="en-GB"/>
        </a:p>
      </dgm:t>
    </dgm:pt>
    <dgm:pt modelId="{B8E4074C-FDA2-4155-8808-C429F40A486E}" type="sibTrans" cxnId="{9B4C8324-1F9E-47E4-8C07-5E2B1688F333}">
      <dgm:prSet/>
      <dgm:spPr/>
      <dgm:t>
        <a:bodyPr/>
        <a:lstStyle/>
        <a:p>
          <a:endParaRPr lang="en-GB"/>
        </a:p>
      </dgm:t>
    </dgm:pt>
    <dgm:pt modelId="{B574C10C-07B6-46DE-A1C5-C7347BCF66B6}">
      <dgm:prSet phldrT="[Text]"/>
      <dgm:spPr/>
      <dgm:t>
        <a:bodyPr/>
        <a:lstStyle/>
        <a:p>
          <a:r>
            <a:rPr lang="en-GB"/>
            <a:t>6</a:t>
          </a:r>
          <a:r>
            <a:rPr lang="en-GB">
              <a:latin typeface="Calibri" panose="020F0502020204030204" pitchFamily="34" charset="0"/>
              <a:cs typeface="Calibri" panose="020F0502020204030204" pitchFamily="34" charset="0"/>
            </a:rPr>
            <a:t>°</a:t>
          </a:r>
          <a:endParaRPr lang="en-GB"/>
        </a:p>
      </dgm:t>
    </dgm:pt>
    <dgm:pt modelId="{FE92AE51-2DE5-4A29-9E11-904981D7031F}" type="parTrans" cxnId="{8779D1C1-BB06-42CB-939B-6634C2AEB574}">
      <dgm:prSet/>
      <dgm:spPr/>
      <dgm:t>
        <a:bodyPr/>
        <a:lstStyle/>
        <a:p>
          <a:endParaRPr lang="en-GB"/>
        </a:p>
      </dgm:t>
    </dgm:pt>
    <dgm:pt modelId="{A2C3BE79-14CE-402E-90CC-CD49333C567E}" type="sibTrans" cxnId="{8779D1C1-BB06-42CB-939B-6634C2AEB574}">
      <dgm:prSet/>
      <dgm:spPr/>
      <dgm:t>
        <a:bodyPr/>
        <a:lstStyle/>
        <a:p>
          <a:endParaRPr lang="en-GB"/>
        </a:p>
      </dgm:t>
    </dgm:pt>
    <dgm:pt modelId="{C7541681-6126-4668-9A18-BF0A8AB6E525}">
      <dgm:prSet phldrT="[Text]"/>
      <dgm:spPr>
        <a:solidFill>
          <a:schemeClr val="tx2"/>
        </a:solidFill>
      </dgm:spPr>
      <dgm:t>
        <a:bodyPr/>
        <a:lstStyle/>
        <a:p>
          <a:r>
            <a:rPr lang="en-GB" dirty="0">
              <a:solidFill>
                <a:schemeClr val="bg1"/>
              </a:solidFill>
            </a:rPr>
            <a:t>1</a:t>
          </a:r>
          <a:r>
            <a:rPr lang="en-GB" dirty="0">
              <a:solidFill>
                <a:schemeClr val="bg1"/>
              </a:solidFill>
              <a:latin typeface="Calibri" panose="020F0502020204030204" pitchFamily="34" charset="0"/>
              <a:cs typeface="Calibri" panose="020F0502020204030204" pitchFamily="34" charset="0"/>
            </a:rPr>
            <a:t> °</a:t>
          </a:r>
          <a:endParaRPr lang="en-GB" dirty="0">
            <a:solidFill>
              <a:schemeClr val="bg1"/>
            </a:solidFill>
          </a:endParaRPr>
        </a:p>
      </dgm:t>
    </dgm:pt>
    <dgm:pt modelId="{F1A765B6-DE85-44F7-8651-16B0AE0C74AB}" type="sibTrans" cxnId="{4BCB29DA-60F9-4DB9-8B74-283DEBF9F5E5}">
      <dgm:prSet/>
      <dgm:spPr/>
      <dgm:t>
        <a:bodyPr/>
        <a:lstStyle/>
        <a:p>
          <a:endParaRPr lang="en-GB"/>
        </a:p>
      </dgm:t>
    </dgm:pt>
    <dgm:pt modelId="{41846E1D-DDF2-44EC-BB36-942A7438C0D4}" type="parTrans" cxnId="{4BCB29DA-60F9-4DB9-8B74-283DEBF9F5E5}">
      <dgm:prSet/>
      <dgm:spPr/>
      <dgm:t>
        <a:bodyPr/>
        <a:lstStyle/>
        <a:p>
          <a:endParaRPr lang="en-GB"/>
        </a:p>
      </dgm:t>
    </dgm:pt>
    <dgm:pt modelId="{CF38D1BA-486E-4F05-B027-69E7A54EB588}" type="pres">
      <dgm:prSet presAssocID="{B9087576-6756-4C6B-AE7A-0BAFC9FC85ED}" presName="compositeShape" presStyleCnt="0">
        <dgm:presLayoutVars>
          <dgm:chMax val="7"/>
          <dgm:dir/>
          <dgm:resizeHandles val="exact"/>
        </dgm:presLayoutVars>
      </dgm:prSet>
      <dgm:spPr/>
      <dgm:t>
        <a:bodyPr/>
        <a:lstStyle/>
        <a:p>
          <a:endParaRPr lang="en-US"/>
        </a:p>
      </dgm:t>
    </dgm:pt>
    <dgm:pt modelId="{0BCB2BB5-053F-4E35-A654-3CD6FFEA4B88}" type="pres">
      <dgm:prSet presAssocID="{B9087576-6756-4C6B-AE7A-0BAFC9FC85ED}" presName="wedge1" presStyleLbl="node1" presStyleIdx="0" presStyleCnt="6"/>
      <dgm:spPr/>
      <dgm:t>
        <a:bodyPr/>
        <a:lstStyle/>
        <a:p>
          <a:endParaRPr lang="en-US"/>
        </a:p>
      </dgm:t>
    </dgm:pt>
    <dgm:pt modelId="{3C09A22C-B670-42E0-A76A-CE7046C65569}" type="pres">
      <dgm:prSet presAssocID="{B9087576-6756-4C6B-AE7A-0BAFC9FC85ED}" presName="dummy1a" presStyleCnt="0"/>
      <dgm:spPr/>
    </dgm:pt>
    <dgm:pt modelId="{888C2B2C-951E-4018-B98A-F20500C8565D}" type="pres">
      <dgm:prSet presAssocID="{B9087576-6756-4C6B-AE7A-0BAFC9FC85ED}" presName="dummy1b" presStyleCnt="0"/>
      <dgm:spPr/>
    </dgm:pt>
    <dgm:pt modelId="{620940CC-7571-4204-B7FD-C90D604D4E65}" type="pres">
      <dgm:prSet presAssocID="{B9087576-6756-4C6B-AE7A-0BAFC9FC85ED}" presName="wedge1Tx" presStyleLbl="node1" presStyleIdx="0" presStyleCnt="6">
        <dgm:presLayoutVars>
          <dgm:chMax val="0"/>
          <dgm:chPref val="0"/>
          <dgm:bulletEnabled val="1"/>
        </dgm:presLayoutVars>
      </dgm:prSet>
      <dgm:spPr/>
      <dgm:t>
        <a:bodyPr/>
        <a:lstStyle/>
        <a:p>
          <a:endParaRPr lang="en-US"/>
        </a:p>
      </dgm:t>
    </dgm:pt>
    <dgm:pt modelId="{9B12212C-D4C7-4ECE-B405-2E0B06092A6D}" type="pres">
      <dgm:prSet presAssocID="{B9087576-6756-4C6B-AE7A-0BAFC9FC85ED}" presName="wedge2" presStyleLbl="node1" presStyleIdx="1" presStyleCnt="6"/>
      <dgm:spPr/>
      <dgm:t>
        <a:bodyPr/>
        <a:lstStyle/>
        <a:p>
          <a:endParaRPr lang="en-US"/>
        </a:p>
      </dgm:t>
    </dgm:pt>
    <dgm:pt modelId="{ACD9735E-0066-4EC5-A9E3-EB6D00E7E9E3}" type="pres">
      <dgm:prSet presAssocID="{B9087576-6756-4C6B-AE7A-0BAFC9FC85ED}" presName="dummy2a" presStyleCnt="0"/>
      <dgm:spPr/>
    </dgm:pt>
    <dgm:pt modelId="{C25654DF-7275-4F43-91AF-6C2483397F7D}" type="pres">
      <dgm:prSet presAssocID="{B9087576-6756-4C6B-AE7A-0BAFC9FC85ED}" presName="dummy2b" presStyleCnt="0"/>
      <dgm:spPr/>
    </dgm:pt>
    <dgm:pt modelId="{5A1DFA1F-3D10-4887-A53A-CDD0CE80D96E}" type="pres">
      <dgm:prSet presAssocID="{B9087576-6756-4C6B-AE7A-0BAFC9FC85ED}" presName="wedge2Tx" presStyleLbl="node1" presStyleIdx="1" presStyleCnt="6">
        <dgm:presLayoutVars>
          <dgm:chMax val="0"/>
          <dgm:chPref val="0"/>
          <dgm:bulletEnabled val="1"/>
        </dgm:presLayoutVars>
      </dgm:prSet>
      <dgm:spPr/>
      <dgm:t>
        <a:bodyPr/>
        <a:lstStyle/>
        <a:p>
          <a:endParaRPr lang="en-US"/>
        </a:p>
      </dgm:t>
    </dgm:pt>
    <dgm:pt modelId="{ACD9C0AE-5983-40D5-B58A-FE9E271F9A5D}" type="pres">
      <dgm:prSet presAssocID="{B9087576-6756-4C6B-AE7A-0BAFC9FC85ED}" presName="wedge3" presStyleLbl="node1" presStyleIdx="2" presStyleCnt="6"/>
      <dgm:spPr/>
      <dgm:t>
        <a:bodyPr/>
        <a:lstStyle/>
        <a:p>
          <a:endParaRPr lang="en-US"/>
        </a:p>
      </dgm:t>
    </dgm:pt>
    <dgm:pt modelId="{5E480EAE-6C50-4C54-AAAA-BED828646754}" type="pres">
      <dgm:prSet presAssocID="{B9087576-6756-4C6B-AE7A-0BAFC9FC85ED}" presName="dummy3a" presStyleCnt="0"/>
      <dgm:spPr/>
    </dgm:pt>
    <dgm:pt modelId="{F1DB4238-B7A1-4359-A166-7DFE03090103}" type="pres">
      <dgm:prSet presAssocID="{B9087576-6756-4C6B-AE7A-0BAFC9FC85ED}" presName="dummy3b" presStyleCnt="0"/>
      <dgm:spPr/>
    </dgm:pt>
    <dgm:pt modelId="{E07F0689-768B-4540-B58A-B7E884928A68}" type="pres">
      <dgm:prSet presAssocID="{B9087576-6756-4C6B-AE7A-0BAFC9FC85ED}" presName="wedge3Tx" presStyleLbl="node1" presStyleIdx="2" presStyleCnt="6">
        <dgm:presLayoutVars>
          <dgm:chMax val="0"/>
          <dgm:chPref val="0"/>
          <dgm:bulletEnabled val="1"/>
        </dgm:presLayoutVars>
      </dgm:prSet>
      <dgm:spPr/>
      <dgm:t>
        <a:bodyPr/>
        <a:lstStyle/>
        <a:p>
          <a:endParaRPr lang="en-US"/>
        </a:p>
      </dgm:t>
    </dgm:pt>
    <dgm:pt modelId="{69E94B14-E807-4B49-8DAE-3C1C2931472B}" type="pres">
      <dgm:prSet presAssocID="{B9087576-6756-4C6B-AE7A-0BAFC9FC85ED}" presName="wedge4" presStyleLbl="node1" presStyleIdx="3" presStyleCnt="6"/>
      <dgm:spPr/>
      <dgm:t>
        <a:bodyPr/>
        <a:lstStyle/>
        <a:p>
          <a:endParaRPr lang="en-US"/>
        </a:p>
      </dgm:t>
    </dgm:pt>
    <dgm:pt modelId="{7A5FE536-F129-409D-A75C-1FD2C6CFDFEA}" type="pres">
      <dgm:prSet presAssocID="{B9087576-6756-4C6B-AE7A-0BAFC9FC85ED}" presName="dummy4a" presStyleCnt="0"/>
      <dgm:spPr/>
    </dgm:pt>
    <dgm:pt modelId="{E3564199-0F5F-41E1-9BB3-D03309FEA529}" type="pres">
      <dgm:prSet presAssocID="{B9087576-6756-4C6B-AE7A-0BAFC9FC85ED}" presName="dummy4b" presStyleCnt="0"/>
      <dgm:spPr/>
    </dgm:pt>
    <dgm:pt modelId="{FCB27FB7-BA70-47A1-B717-EDC508F04473}" type="pres">
      <dgm:prSet presAssocID="{B9087576-6756-4C6B-AE7A-0BAFC9FC85ED}" presName="wedge4Tx" presStyleLbl="node1" presStyleIdx="3" presStyleCnt="6">
        <dgm:presLayoutVars>
          <dgm:chMax val="0"/>
          <dgm:chPref val="0"/>
          <dgm:bulletEnabled val="1"/>
        </dgm:presLayoutVars>
      </dgm:prSet>
      <dgm:spPr/>
      <dgm:t>
        <a:bodyPr/>
        <a:lstStyle/>
        <a:p>
          <a:endParaRPr lang="en-US"/>
        </a:p>
      </dgm:t>
    </dgm:pt>
    <dgm:pt modelId="{637A5CB2-722C-44D2-989C-5E2D5C65696D}" type="pres">
      <dgm:prSet presAssocID="{B9087576-6756-4C6B-AE7A-0BAFC9FC85ED}" presName="wedge5" presStyleLbl="node1" presStyleIdx="4" presStyleCnt="6"/>
      <dgm:spPr/>
      <dgm:t>
        <a:bodyPr/>
        <a:lstStyle/>
        <a:p>
          <a:endParaRPr lang="en-US"/>
        </a:p>
      </dgm:t>
    </dgm:pt>
    <dgm:pt modelId="{4F7C75B6-599B-44B2-9B45-6C7C286DBCAF}" type="pres">
      <dgm:prSet presAssocID="{B9087576-6756-4C6B-AE7A-0BAFC9FC85ED}" presName="dummy5a" presStyleCnt="0"/>
      <dgm:spPr/>
    </dgm:pt>
    <dgm:pt modelId="{51452585-C6A9-421C-A520-A8F8FB04F344}" type="pres">
      <dgm:prSet presAssocID="{B9087576-6756-4C6B-AE7A-0BAFC9FC85ED}" presName="dummy5b" presStyleCnt="0"/>
      <dgm:spPr/>
    </dgm:pt>
    <dgm:pt modelId="{F1F1CEF3-4FBB-492F-A6AF-025045DF1173}" type="pres">
      <dgm:prSet presAssocID="{B9087576-6756-4C6B-AE7A-0BAFC9FC85ED}" presName="wedge5Tx" presStyleLbl="node1" presStyleIdx="4" presStyleCnt="6">
        <dgm:presLayoutVars>
          <dgm:chMax val="0"/>
          <dgm:chPref val="0"/>
          <dgm:bulletEnabled val="1"/>
        </dgm:presLayoutVars>
      </dgm:prSet>
      <dgm:spPr/>
      <dgm:t>
        <a:bodyPr/>
        <a:lstStyle/>
        <a:p>
          <a:endParaRPr lang="en-US"/>
        </a:p>
      </dgm:t>
    </dgm:pt>
    <dgm:pt modelId="{AA214872-BC2A-490C-A89D-E28B272AB781}" type="pres">
      <dgm:prSet presAssocID="{B9087576-6756-4C6B-AE7A-0BAFC9FC85ED}" presName="wedge6" presStyleLbl="node1" presStyleIdx="5" presStyleCnt="6"/>
      <dgm:spPr/>
      <dgm:t>
        <a:bodyPr/>
        <a:lstStyle/>
        <a:p>
          <a:endParaRPr lang="en-US"/>
        </a:p>
      </dgm:t>
    </dgm:pt>
    <dgm:pt modelId="{B5DBF18C-549B-446E-9B40-8BB123ACE397}" type="pres">
      <dgm:prSet presAssocID="{B9087576-6756-4C6B-AE7A-0BAFC9FC85ED}" presName="dummy6a" presStyleCnt="0"/>
      <dgm:spPr/>
    </dgm:pt>
    <dgm:pt modelId="{B79EF67E-114A-4AFB-89B3-C161A3770188}" type="pres">
      <dgm:prSet presAssocID="{B9087576-6756-4C6B-AE7A-0BAFC9FC85ED}" presName="dummy6b" presStyleCnt="0"/>
      <dgm:spPr/>
    </dgm:pt>
    <dgm:pt modelId="{E3F85482-75BF-4DC7-8A52-015D04353258}" type="pres">
      <dgm:prSet presAssocID="{B9087576-6756-4C6B-AE7A-0BAFC9FC85ED}" presName="wedge6Tx" presStyleLbl="node1" presStyleIdx="5" presStyleCnt="6">
        <dgm:presLayoutVars>
          <dgm:chMax val="0"/>
          <dgm:chPref val="0"/>
          <dgm:bulletEnabled val="1"/>
        </dgm:presLayoutVars>
      </dgm:prSet>
      <dgm:spPr/>
      <dgm:t>
        <a:bodyPr/>
        <a:lstStyle/>
        <a:p>
          <a:endParaRPr lang="en-US"/>
        </a:p>
      </dgm:t>
    </dgm:pt>
    <dgm:pt modelId="{FE0E139C-1CF5-4AA8-9D76-F4BBC60D91EC}" type="pres">
      <dgm:prSet presAssocID="{F1A765B6-DE85-44F7-8651-16B0AE0C74AB}" presName="arrowWedge1" presStyleLbl="fgSibTrans2D1" presStyleIdx="0" presStyleCnt="6"/>
      <dgm:spPr/>
    </dgm:pt>
    <dgm:pt modelId="{DE6F8963-BD8F-451F-B737-9EA7E144A346}" type="pres">
      <dgm:prSet presAssocID="{8E217C40-25FD-4FF1-824C-FB397AB93D71}" presName="arrowWedge2" presStyleLbl="fgSibTrans2D1" presStyleIdx="1" presStyleCnt="6"/>
      <dgm:spPr/>
    </dgm:pt>
    <dgm:pt modelId="{407A6B88-DE1F-452F-95C7-2F00B4896A37}" type="pres">
      <dgm:prSet presAssocID="{F8F80CAA-67F1-4169-8683-98A57A11C5FE}" presName="arrowWedge3" presStyleLbl="fgSibTrans2D1" presStyleIdx="2" presStyleCnt="6"/>
      <dgm:spPr/>
    </dgm:pt>
    <dgm:pt modelId="{B7B58BAC-6E8E-4588-BA9D-132B67640E5E}" type="pres">
      <dgm:prSet presAssocID="{4DDDC487-658C-42FD-B7DB-6FA9489E35D5}" presName="arrowWedge4" presStyleLbl="fgSibTrans2D1" presStyleIdx="3" presStyleCnt="6"/>
      <dgm:spPr/>
    </dgm:pt>
    <dgm:pt modelId="{EEF3BAA6-C1C4-44D8-8BD7-C5CD75313727}" type="pres">
      <dgm:prSet presAssocID="{B8E4074C-FDA2-4155-8808-C429F40A486E}" presName="arrowWedge5" presStyleLbl="fgSibTrans2D1" presStyleIdx="4" presStyleCnt="6"/>
      <dgm:spPr/>
    </dgm:pt>
    <dgm:pt modelId="{C5FF043D-3F2F-4EF3-97E2-0E6019A831EE}" type="pres">
      <dgm:prSet presAssocID="{A2C3BE79-14CE-402E-90CC-CD49333C567E}" presName="arrowWedge6" presStyleLbl="fgSibTrans2D1" presStyleIdx="5" presStyleCnt="6"/>
      <dgm:spPr/>
    </dgm:pt>
  </dgm:ptLst>
  <dgm:cxnLst>
    <dgm:cxn modelId="{DEBBF79B-406F-4404-BC15-43E1C01E2E40}" type="presOf" srcId="{9DA1E89D-910A-44DE-9123-1232741C8E5B}" destId="{637A5CB2-722C-44D2-989C-5E2D5C65696D}" srcOrd="0" destOrd="0" presId="urn:microsoft.com/office/officeart/2005/8/layout/cycle8"/>
    <dgm:cxn modelId="{742C8EAE-AD16-4042-B5F6-76A42F64E71B}" type="presOf" srcId="{FB595A05-432C-48A7-BB7E-6E1E9478981F}" destId="{69E94B14-E807-4B49-8DAE-3C1C2931472B}" srcOrd="0" destOrd="0" presId="urn:microsoft.com/office/officeart/2005/8/layout/cycle8"/>
    <dgm:cxn modelId="{7C1DA1DC-1BF6-44E6-8A0D-4053CA222586}" type="presOf" srcId="{C7541681-6126-4668-9A18-BF0A8AB6E525}" destId="{620940CC-7571-4204-B7FD-C90D604D4E65}" srcOrd="1" destOrd="0" presId="urn:microsoft.com/office/officeart/2005/8/layout/cycle8"/>
    <dgm:cxn modelId="{6B08FD99-F97A-447C-AAF9-330CBAAA6EFF}" type="presOf" srcId="{B574C10C-07B6-46DE-A1C5-C7347BCF66B6}" destId="{E3F85482-75BF-4DC7-8A52-015D04353258}" srcOrd="1" destOrd="0" presId="urn:microsoft.com/office/officeart/2005/8/layout/cycle8"/>
    <dgm:cxn modelId="{6DD5FA41-6A36-4FB2-9685-3C722DCE24F3}" type="presOf" srcId="{B9087576-6756-4C6B-AE7A-0BAFC9FC85ED}" destId="{CF38D1BA-486E-4F05-B027-69E7A54EB588}" srcOrd="0" destOrd="0" presId="urn:microsoft.com/office/officeart/2005/8/layout/cycle8"/>
    <dgm:cxn modelId="{F65A20E8-33BE-4EAF-BCF2-00E04BBBA91C}" type="presOf" srcId="{3A0161A2-0BE4-46FA-A6C9-80B72079E8ED}" destId="{5A1DFA1F-3D10-4887-A53A-CDD0CE80D96E}" srcOrd="1" destOrd="0" presId="urn:microsoft.com/office/officeart/2005/8/layout/cycle8"/>
    <dgm:cxn modelId="{C18BC192-71FA-413C-93B1-F5E8126CEDF4}" type="presOf" srcId="{423DC6DF-E833-4A04-93AC-8AD6F05D16F4}" destId="{E07F0689-768B-4540-B58A-B7E884928A68}" srcOrd="1" destOrd="0" presId="urn:microsoft.com/office/officeart/2005/8/layout/cycle8"/>
    <dgm:cxn modelId="{18483CFA-B881-4A0F-AF15-CBA84865E2E4}" srcId="{B9087576-6756-4C6B-AE7A-0BAFC9FC85ED}" destId="{FB595A05-432C-48A7-BB7E-6E1E9478981F}" srcOrd="3" destOrd="0" parTransId="{0597B5E4-4EEF-47C7-83CA-52DCF335C6F4}" sibTransId="{4DDDC487-658C-42FD-B7DB-6FA9489E35D5}"/>
    <dgm:cxn modelId="{7500EED2-4A6D-43BA-A4C5-3152B522595D}" srcId="{B9087576-6756-4C6B-AE7A-0BAFC9FC85ED}" destId="{423DC6DF-E833-4A04-93AC-8AD6F05D16F4}" srcOrd="2" destOrd="0" parTransId="{631F04B5-6367-4F56-8BE3-29B025F873D0}" sibTransId="{F8F80CAA-67F1-4169-8683-98A57A11C5FE}"/>
    <dgm:cxn modelId="{9B4C8324-1F9E-47E4-8C07-5E2B1688F333}" srcId="{B9087576-6756-4C6B-AE7A-0BAFC9FC85ED}" destId="{9DA1E89D-910A-44DE-9123-1232741C8E5B}" srcOrd="4" destOrd="0" parTransId="{3884F449-E13F-48FB-84C6-8CDE6059C411}" sibTransId="{B8E4074C-FDA2-4155-8808-C429F40A486E}"/>
    <dgm:cxn modelId="{8779D1C1-BB06-42CB-939B-6634C2AEB574}" srcId="{B9087576-6756-4C6B-AE7A-0BAFC9FC85ED}" destId="{B574C10C-07B6-46DE-A1C5-C7347BCF66B6}" srcOrd="5" destOrd="0" parTransId="{FE92AE51-2DE5-4A29-9E11-904981D7031F}" sibTransId="{A2C3BE79-14CE-402E-90CC-CD49333C567E}"/>
    <dgm:cxn modelId="{4978919B-3955-46BA-87B5-E224C5FA1626}" srcId="{B9087576-6756-4C6B-AE7A-0BAFC9FC85ED}" destId="{3A0161A2-0BE4-46FA-A6C9-80B72079E8ED}" srcOrd="1" destOrd="0" parTransId="{26765A0C-5008-406E-A5D7-7CDC5B3AFA26}" sibTransId="{8E217C40-25FD-4FF1-824C-FB397AB93D71}"/>
    <dgm:cxn modelId="{C081F359-3B74-473A-8D92-1303E62FC414}" type="presOf" srcId="{9DA1E89D-910A-44DE-9123-1232741C8E5B}" destId="{F1F1CEF3-4FBB-492F-A6AF-025045DF1173}" srcOrd="1" destOrd="0" presId="urn:microsoft.com/office/officeart/2005/8/layout/cycle8"/>
    <dgm:cxn modelId="{75C1240D-78DE-4500-9B4D-238274C5DD69}" type="presOf" srcId="{C7541681-6126-4668-9A18-BF0A8AB6E525}" destId="{0BCB2BB5-053F-4E35-A654-3CD6FFEA4B88}" srcOrd="0" destOrd="0" presId="urn:microsoft.com/office/officeart/2005/8/layout/cycle8"/>
    <dgm:cxn modelId="{4BCB29DA-60F9-4DB9-8B74-283DEBF9F5E5}" srcId="{B9087576-6756-4C6B-AE7A-0BAFC9FC85ED}" destId="{C7541681-6126-4668-9A18-BF0A8AB6E525}" srcOrd="0" destOrd="0" parTransId="{41846E1D-DDF2-44EC-BB36-942A7438C0D4}" sibTransId="{F1A765B6-DE85-44F7-8651-16B0AE0C74AB}"/>
    <dgm:cxn modelId="{5916927C-3FF5-4D9B-8212-76F0E92BB6C7}" type="presOf" srcId="{3A0161A2-0BE4-46FA-A6C9-80B72079E8ED}" destId="{9B12212C-D4C7-4ECE-B405-2E0B06092A6D}" srcOrd="0" destOrd="0" presId="urn:microsoft.com/office/officeart/2005/8/layout/cycle8"/>
    <dgm:cxn modelId="{463C2B91-8707-4469-BB41-84FD5DEF3D54}" type="presOf" srcId="{FB595A05-432C-48A7-BB7E-6E1E9478981F}" destId="{FCB27FB7-BA70-47A1-B717-EDC508F04473}" srcOrd="1" destOrd="0" presId="urn:microsoft.com/office/officeart/2005/8/layout/cycle8"/>
    <dgm:cxn modelId="{825554E0-5F73-4809-9758-9DC5815CEACF}" type="presOf" srcId="{423DC6DF-E833-4A04-93AC-8AD6F05D16F4}" destId="{ACD9C0AE-5983-40D5-B58A-FE9E271F9A5D}" srcOrd="0" destOrd="0" presId="urn:microsoft.com/office/officeart/2005/8/layout/cycle8"/>
    <dgm:cxn modelId="{3912E4AD-3889-4B07-BD10-A4B89177EC32}" type="presOf" srcId="{B574C10C-07B6-46DE-A1C5-C7347BCF66B6}" destId="{AA214872-BC2A-490C-A89D-E28B272AB781}" srcOrd="0" destOrd="0" presId="urn:microsoft.com/office/officeart/2005/8/layout/cycle8"/>
    <dgm:cxn modelId="{6AE09AE8-4AC2-43CF-9B6F-D147FA1E1AF1}" type="presParOf" srcId="{CF38D1BA-486E-4F05-B027-69E7A54EB588}" destId="{0BCB2BB5-053F-4E35-A654-3CD6FFEA4B88}" srcOrd="0" destOrd="0" presId="urn:microsoft.com/office/officeart/2005/8/layout/cycle8"/>
    <dgm:cxn modelId="{B979AC30-2408-4D3E-8ED8-11D4F4D4805D}" type="presParOf" srcId="{CF38D1BA-486E-4F05-B027-69E7A54EB588}" destId="{3C09A22C-B670-42E0-A76A-CE7046C65569}" srcOrd="1" destOrd="0" presId="urn:microsoft.com/office/officeart/2005/8/layout/cycle8"/>
    <dgm:cxn modelId="{78B0A645-974A-4422-A82C-E853592EF3B6}" type="presParOf" srcId="{CF38D1BA-486E-4F05-B027-69E7A54EB588}" destId="{888C2B2C-951E-4018-B98A-F20500C8565D}" srcOrd="2" destOrd="0" presId="urn:microsoft.com/office/officeart/2005/8/layout/cycle8"/>
    <dgm:cxn modelId="{F168C305-B8A4-41AF-AFC7-A6E80091245F}" type="presParOf" srcId="{CF38D1BA-486E-4F05-B027-69E7A54EB588}" destId="{620940CC-7571-4204-B7FD-C90D604D4E65}" srcOrd="3" destOrd="0" presId="urn:microsoft.com/office/officeart/2005/8/layout/cycle8"/>
    <dgm:cxn modelId="{7D6F5B29-C5CB-4154-882E-039FA28FFD98}" type="presParOf" srcId="{CF38D1BA-486E-4F05-B027-69E7A54EB588}" destId="{9B12212C-D4C7-4ECE-B405-2E0B06092A6D}" srcOrd="4" destOrd="0" presId="urn:microsoft.com/office/officeart/2005/8/layout/cycle8"/>
    <dgm:cxn modelId="{7F3C4DC5-4FD3-493A-B034-8A8429462F7E}" type="presParOf" srcId="{CF38D1BA-486E-4F05-B027-69E7A54EB588}" destId="{ACD9735E-0066-4EC5-A9E3-EB6D00E7E9E3}" srcOrd="5" destOrd="0" presId="urn:microsoft.com/office/officeart/2005/8/layout/cycle8"/>
    <dgm:cxn modelId="{9423F89E-BFF6-4D83-BC47-9C7319EFB1FB}" type="presParOf" srcId="{CF38D1BA-486E-4F05-B027-69E7A54EB588}" destId="{C25654DF-7275-4F43-91AF-6C2483397F7D}" srcOrd="6" destOrd="0" presId="urn:microsoft.com/office/officeart/2005/8/layout/cycle8"/>
    <dgm:cxn modelId="{43C13955-02F1-409D-AB48-ECC24A6D379E}" type="presParOf" srcId="{CF38D1BA-486E-4F05-B027-69E7A54EB588}" destId="{5A1DFA1F-3D10-4887-A53A-CDD0CE80D96E}" srcOrd="7" destOrd="0" presId="urn:microsoft.com/office/officeart/2005/8/layout/cycle8"/>
    <dgm:cxn modelId="{F5DDA435-4E88-438D-B529-56BC24BC9C8B}" type="presParOf" srcId="{CF38D1BA-486E-4F05-B027-69E7A54EB588}" destId="{ACD9C0AE-5983-40D5-B58A-FE9E271F9A5D}" srcOrd="8" destOrd="0" presId="urn:microsoft.com/office/officeart/2005/8/layout/cycle8"/>
    <dgm:cxn modelId="{68D66F4E-B9C9-469F-8480-2DEF0C63346A}" type="presParOf" srcId="{CF38D1BA-486E-4F05-B027-69E7A54EB588}" destId="{5E480EAE-6C50-4C54-AAAA-BED828646754}" srcOrd="9" destOrd="0" presId="urn:microsoft.com/office/officeart/2005/8/layout/cycle8"/>
    <dgm:cxn modelId="{464F1F53-501D-4C5F-9891-E5F965892893}" type="presParOf" srcId="{CF38D1BA-486E-4F05-B027-69E7A54EB588}" destId="{F1DB4238-B7A1-4359-A166-7DFE03090103}" srcOrd="10" destOrd="0" presId="urn:microsoft.com/office/officeart/2005/8/layout/cycle8"/>
    <dgm:cxn modelId="{21EDEECE-841B-4B08-AD51-BD7A0C0DD305}" type="presParOf" srcId="{CF38D1BA-486E-4F05-B027-69E7A54EB588}" destId="{E07F0689-768B-4540-B58A-B7E884928A68}" srcOrd="11" destOrd="0" presId="urn:microsoft.com/office/officeart/2005/8/layout/cycle8"/>
    <dgm:cxn modelId="{B0FD4D05-1F7E-41F6-BE37-DD8684872348}" type="presParOf" srcId="{CF38D1BA-486E-4F05-B027-69E7A54EB588}" destId="{69E94B14-E807-4B49-8DAE-3C1C2931472B}" srcOrd="12" destOrd="0" presId="urn:microsoft.com/office/officeart/2005/8/layout/cycle8"/>
    <dgm:cxn modelId="{0CE7D2BD-429B-4C96-8EC3-2C56C685BD37}" type="presParOf" srcId="{CF38D1BA-486E-4F05-B027-69E7A54EB588}" destId="{7A5FE536-F129-409D-A75C-1FD2C6CFDFEA}" srcOrd="13" destOrd="0" presId="urn:microsoft.com/office/officeart/2005/8/layout/cycle8"/>
    <dgm:cxn modelId="{AED26C73-C425-4AD3-9D97-C1E95915DE89}" type="presParOf" srcId="{CF38D1BA-486E-4F05-B027-69E7A54EB588}" destId="{E3564199-0F5F-41E1-9BB3-D03309FEA529}" srcOrd="14" destOrd="0" presId="urn:microsoft.com/office/officeart/2005/8/layout/cycle8"/>
    <dgm:cxn modelId="{75008A9F-52C2-4DDF-A3DD-AC7EAAD9C202}" type="presParOf" srcId="{CF38D1BA-486E-4F05-B027-69E7A54EB588}" destId="{FCB27FB7-BA70-47A1-B717-EDC508F04473}" srcOrd="15" destOrd="0" presId="urn:microsoft.com/office/officeart/2005/8/layout/cycle8"/>
    <dgm:cxn modelId="{58185E50-FB7D-4DA7-80B0-00E7B46F52F6}" type="presParOf" srcId="{CF38D1BA-486E-4F05-B027-69E7A54EB588}" destId="{637A5CB2-722C-44D2-989C-5E2D5C65696D}" srcOrd="16" destOrd="0" presId="urn:microsoft.com/office/officeart/2005/8/layout/cycle8"/>
    <dgm:cxn modelId="{BED427BC-4670-452E-9D87-9804B3931894}" type="presParOf" srcId="{CF38D1BA-486E-4F05-B027-69E7A54EB588}" destId="{4F7C75B6-599B-44B2-9B45-6C7C286DBCAF}" srcOrd="17" destOrd="0" presId="urn:microsoft.com/office/officeart/2005/8/layout/cycle8"/>
    <dgm:cxn modelId="{17D4C7EE-8713-43CA-88B7-0D2BB1F5405A}" type="presParOf" srcId="{CF38D1BA-486E-4F05-B027-69E7A54EB588}" destId="{51452585-C6A9-421C-A520-A8F8FB04F344}" srcOrd="18" destOrd="0" presId="urn:microsoft.com/office/officeart/2005/8/layout/cycle8"/>
    <dgm:cxn modelId="{99D00AC2-0CE5-4754-96E3-CEC539555615}" type="presParOf" srcId="{CF38D1BA-486E-4F05-B027-69E7A54EB588}" destId="{F1F1CEF3-4FBB-492F-A6AF-025045DF1173}" srcOrd="19" destOrd="0" presId="urn:microsoft.com/office/officeart/2005/8/layout/cycle8"/>
    <dgm:cxn modelId="{7671F0E4-B8CD-4CD1-BFA4-AC9BC2628C76}" type="presParOf" srcId="{CF38D1BA-486E-4F05-B027-69E7A54EB588}" destId="{AA214872-BC2A-490C-A89D-E28B272AB781}" srcOrd="20" destOrd="0" presId="urn:microsoft.com/office/officeart/2005/8/layout/cycle8"/>
    <dgm:cxn modelId="{0F9B9981-8FEC-49CA-892A-3E930D2B41A6}" type="presParOf" srcId="{CF38D1BA-486E-4F05-B027-69E7A54EB588}" destId="{B5DBF18C-549B-446E-9B40-8BB123ACE397}" srcOrd="21" destOrd="0" presId="urn:microsoft.com/office/officeart/2005/8/layout/cycle8"/>
    <dgm:cxn modelId="{3E99E8C9-12F5-476B-9384-DE3897146975}" type="presParOf" srcId="{CF38D1BA-486E-4F05-B027-69E7A54EB588}" destId="{B79EF67E-114A-4AFB-89B3-C161A3770188}" srcOrd="22" destOrd="0" presId="urn:microsoft.com/office/officeart/2005/8/layout/cycle8"/>
    <dgm:cxn modelId="{6889E808-1D6B-4623-A78C-660693537644}" type="presParOf" srcId="{CF38D1BA-486E-4F05-B027-69E7A54EB588}" destId="{E3F85482-75BF-4DC7-8A52-015D04353258}" srcOrd="23" destOrd="0" presId="urn:microsoft.com/office/officeart/2005/8/layout/cycle8"/>
    <dgm:cxn modelId="{BCD1C151-BE12-4629-A086-579518908A05}" type="presParOf" srcId="{CF38D1BA-486E-4F05-B027-69E7A54EB588}" destId="{FE0E139C-1CF5-4AA8-9D76-F4BBC60D91EC}" srcOrd="24" destOrd="0" presId="urn:microsoft.com/office/officeart/2005/8/layout/cycle8"/>
    <dgm:cxn modelId="{231D83C9-D09F-4176-87D6-3D2608292B4F}" type="presParOf" srcId="{CF38D1BA-486E-4F05-B027-69E7A54EB588}" destId="{DE6F8963-BD8F-451F-B737-9EA7E144A346}" srcOrd="25" destOrd="0" presId="urn:microsoft.com/office/officeart/2005/8/layout/cycle8"/>
    <dgm:cxn modelId="{6BBC02BA-0ACD-43C7-928D-15F6B388D5A3}" type="presParOf" srcId="{CF38D1BA-486E-4F05-B027-69E7A54EB588}" destId="{407A6B88-DE1F-452F-95C7-2F00B4896A37}" srcOrd="26" destOrd="0" presId="urn:microsoft.com/office/officeart/2005/8/layout/cycle8"/>
    <dgm:cxn modelId="{E719C238-8207-4FEF-A584-26044B3124BE}" type="presParOf" srcId="{CF38D1BA-486E-4F05-B027-69E7A54EB588}" destId="{B7B58BAC-6E8E-4588-BA9D-132B67640E5E}" srcOrd="27" destOrd="0" presId="urn:microsoft.com/office/officeart/2005/8/layout/cycle8"/>
    <dgm:cxn modelId="{6C417181-CF17-444D-AB9C-64D955B6F58B}" type="presParOf" srcId="{CF38D1BA-486E-4F05-B027-69E7A54EB588}" destId="{EEF3BAA6-C1C4-44D8-8BD7-C5CD75313727}" srcOrd="28" destOrd="0" presId="urn:microsoft.com/office/officeart/2005/8/layout/cycle8"/>
    <dgm:cxn modelId="{3D9BE824-E94C-48A3-B4F9-A4EE0A78A611}" type="presParOf" srcId="{CF38D1BA-486E-4F05-B027-69E7A54EB588}" destId="{C5FF043D-3F2F-4EF3-97E2-0E6019A831EE}" srcOrd="29" destOrd="0" presId="urn:microsoft.com/office/officeart/2005/8/layout/cycle8"/>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B9087576-6756-4C6B-AE7A-0BAFC9FC85ED}" type="doc">
      <dgm:prSet loTypeId="urn:microsoft.com/office/officeart/2005/8/layout/cycle8" loCatId="cycle" qsTypeId="urn:microsoft.com/office/officeart/2005/8/quickstyle/simple2" qsCatId="simple" csTypeId="urn:microsoft.com/office/officeart/2005/8/colors/accent0_3" csCatId="mainScheme" phldr="1"/>
      <dgm:spPr/>
      <dgm:t>
        <a:bodyPr/>
        <a:lstStyle/>
        <a:p>
          <a:endParaRPr lang="en-GB"/>
        </a:p>
      </dgm:t>
    </dgm:pt>
    <dgm:pt modelId="{3A0161A2-0BE4-46FA-A6C9-80B72079E8ED}">
      <dgm:prSet phldrT="[Text]"/>
      <dgm:spPr/>
      <dgm:t>
        <a:bodyPr/>
        <a:lstStyle/>
        <a:p>
          <a:r>
            <a:rPr lang="en-GB"/>
            <a:t>2</a:t>
          </a:r>
          <a:r>
            <a:rPr lang="en-GB">
              <a:latin typeface="Calibri" panose="020F0502020204030204" pitchFamily="34" charset="0"/>
              <a:cs typeface="Calibri" panose="020F0502020204030204" pitchFamily="34" charset="0"/>
            </a:rPr>
            <a:t>°</a:t>
          </a:r>
        </a:p>
      </dgm:t>
    </dgm:pt>
    <dgm:pt modelId="{26765A0C-5008-406E-A5D7-7CDC5B3AFA26}" type="parTrans" cxnId="{4978919B-3955-46BA-87B5-E224C5FA1626}">
      <dgm:prSet/>
      <dgm:spPr/>
      <dgm:t>
        <a:bodyPr/>
        <a:lstStyle/>
        <a:p>
          <a:endParaRPr lang="en-GB"/>
        </a:p>
      </dgm:t>
    </dgm:pt>
    <dgm:pt modelId="{8E217C40-25FD-4FF1-824C-FB397AB93D71}" type="sibTrans" cxnId="{4978919B-3955-46BA-87B5-E224C5FA1626}">
      <dgm:prSet/>
      <dgm:spPr/>
      <dgm:t>
        <a:bodyPr/>
        <a:lstStyle/>
        <a:p>
          <a:endParaRPr lang="en-GB"/>
        </a:p>
      </dgm:t>
    </dgm:pt>
    <dgm:pt modelId="{423DC6DF-E833-4A04-93AC-8AD6F05D16F4}">
      <dgm:prSet phldrT="[Text]"/>
      <dgm:spPr/>
      <dgm:t>
        <a:bodyPr/>
        <a:lstStyle/>
        <a:p>
          <a:r>
            <a:rPr lang="en-GB"/>
            <a:t>3</a:t>
          </a:r>
          <a:r>
            <a:rPr lang="en-GB">
              <a:latin typeface="Calibri" panose="020F0502020204030204" pitchFamily="34" charset="0"/>
              <a:cs typeface="Calibri" panose="020F0502020204030204" pitchFamily="34" charset="0"/>
            </a:rPr>
            <a:t>°</a:t>
          </a:r>
          <a:endParaRPr lang="en-GB"/>
        </a:p>
      </dgm:t>
    </dgm:pt>
    <dgm:pt modelId="{631F04B5-6367-4F56-8BE3-29B025F873D0}" type="parTrans" cxnId="{7500EED2-4A6D-43BA-A4C5-3152B522595D}">
      <dgm:prSet/>
      <dgm:spPr/>
      <dgm:t>
        <a:bodyPr/>
        <a:lstStyle/>
        <a:p>
          <a:endParaRPr lang="en-GB"/>
        </a:p>
      </dgm:t>
    </dgm:pt>
    <dgm:pt modelId="{F8F80CAA-67F1-4169-8683-98A57A11C5FE}" type="sibTrans" cxnId="{7500EED2-4A6D-43BA-A4C5-3152B522595D}">
      <dgm:prSet/>
      <dgm:spPr/>
      <dgm:t>
        <a:bodyPr/>
        <a:lstStyle/>
        <a:p>
          <a:endParaRPr lang="en-GB"/>
        </a:p>
      </dgm:t>
    </dgm:pt>
    <dgm:pt modelId="{FB595A05-432C-48A7-BB7E-6E1E9478981F}">
      <dgm:prSet phldrT="[Text]"/>
      <dgm:spPr/>
      <dgm:t>
        <a:bodyPr/>
        <a:lstStyle/>
        <a:p>
          <a:r>
            <a:rPr lang="en-GB"/>
            <a:t>4</a:t>
          </a:r>
          <a:r>
            <a:rPr lang="en-GB">
              <a:latin typeface="Calibri" panose="020F0502020204030204" pitchFamily="34" charset="0"/>
              <a:cs typeface="Calibri" panose="020F0502020204030204" pitchFamily="34" charset="0"/>
            </a:rPr>
            <a:t>°</a:t>
          </a:r>
          <a:endParaRPr lang="en-GB"/>
        </a:p>
      </dgm:t>
    </dgm:pt>
    <dgm:pt modelId="{0597B5E4-4EEF-47C7-83CA-52DCF335C6F4}" type="parTrans" cxnId="{18483CFA-B881-4A0F-AF15-CBA84865E2E4}">
      <dgm:prSet/>
      <dgm:spPr/>
      <dgm:t>
        <a:bodyPr/>
        <a:lstStyle/>
        <a:p>
          <a:endParaRPr lang="en-GB"/>
        </a:p>
      </dgm:t>
    </dgm:pt>
    <dgm:pt modelId="{4DDDC487-658C-42FD-B7DB-6FA9489E35D5}" type="sibTrans" cxnId="{18483CFA-B881-4A0F-AF15-CBA84865E2E4}">
      <dgm:prSet/>
      <dgm:spPr/>
      <dgm:t>
        <a:bodyPr/>
        <a:lstStyle/>
        <a:p>
          <a:endParaRPr lang="en-GB"/>
        </a:p>
      </dgm:t>
    </dgm:pt>
    <dgm:pt modelId="{9DA1E89D-910A-44DE-9123-1232741C8E5B}">
      <dgm:prSet phldrT="[Text]"/>
      <dgm:spPr/>
      <dgm:t>
        <a:bodyPr/>
        <a:lstStyle/>
        <a:p>
          <a:r>
            <a:rPr lang="en-GB"/>
            <a:t>5</a:t>
          </a:r>
          <a:r>
            <a:rPr lang="en-GB">
              <a:latin typeface="Calibri" panose="020F0502020204030204" pitchFamily="34" charset="0"/>
              <a:cs typeface="Calibri" panose="020F0502020204030204" pitchFamily="34" charset="0"/>
            </a:rPr>
            <a:t>°</a:t>
          </a:r>
          <a:endParaRPr lang="en-GB"/>
        </a:p>
      </dgm:t>
    </dgm:pt>
    <dgm:pt modelId="{3884F449-E13F-48FB-84C6-8CDE6059C411}" type="parTrans" cxnId="{9B4C8324-1F9E-47E4-8C07-5E2B1688F333}">
      <dgm:prSet/>
      <dgm:spPr/>
      <dgm:t>
        <a:bodyPr/>
        <a:lstStyle/>
        <a:p>
          <a:endParaRPr lang="en-GB"/>
        </a:p>
      </dgm:t>
    </dgm:pt>
    <dgm:pt modelId="{B8E4074C-FDA2-4155-8808-C429F40A486E}" type="sibTrans" cxnId="{9B4C8324-1F9E-47E4-8C07-5E2B1688F333}">
      <dgm:prSet/>
      <dgm:spPr/>
      <dgm:t>
        <a:bodyPr/>
        <a:lstStyle/>
        <a:p>
          <a:endParaRPr lang="en-GB"/>
        </a:p>
      </dgm:t>
    </dgm:pt>
    <dgm:pt modelId="{B574C10C-07B6-46DE-A1C5-C7347BCF66B6}">
      <dgm:prSet phldrT="[Text]"/>
      <dgm:spPr>
        <a:solidFill>
          <a:schemeClr val="bg2"/>
        </a:solidFill>
      </dgm:spPr>
      <dgm:t>
        <a:bodyPr/>
        <a:lstStyle/>
        <a:p>
          <a:r>
            <a:rPr lang="en-GB" dirty="0">
              <a:solidFill>
                <a:schemeClr val="tx1"/>
              </a:solidFill>
            </a:rPr>
            <a:t>6</a:t>
          </a:r>
          <a:r>
            <a:rPr lang="en-GB" dirty="0">
              <a:solidFill>
                <a:schemeClr val="tx1"/>
              </a:solidFill>
              <a:latin typeface="Calibri" panose="020F0502020204030204" pitchFamily="34" charset="0"/>
              <a:cs typeface="Calibri" panose="020F0502020204030204" pitchFamily="34" charset="0"/>
            </a:rPr>
            <a:t>°</a:t>
          </a:r>
          <a:endParaRPr lang="en-GB" dirty="0">
            <a:solidFill>
              <a:schemeClr val="tx1"/>
            </a:solidFill>
          </a:endParaRPr>
        </a:p>
      </dgm:t>
    </dgm:pt>
    <dgm:pt modelId="{FE92AE51-2DE5-4A29-9E11-904981D7031F}" type="parTrans" cxnId="{8779D1C1-BB06-42CB-939B-6634C2AEB574}">
      <dgm:prSet/>
      <dgm:spPr/>
      <dgm:t>
        <a:bodyPr/>
        <a:lstStyle/>
        <a:p>
          <a:endParaRPr lang="en-GB"/>
        </a:p>
      </dgm:t>
    </dgm:pt>
    <dgm:pt modelId="{A2C3BE79-14CE-402E-90CC-CD49333C567E}" type="sibTrans" cxnId="{8779D1C1-BB06-42CB-939B-6634C2AEB574}">
      <dgm:prSet/>
      <dgm:spPr/>
      <dgm:t>
        <a:bodyPr/>
        <a:lstStyle/>
        <a:p>
          <a:endParaRPr lang="en-GB"/>
        </a:p>
      </dgm:t>
    </dgm:pt>
    <dgm:pt modelId="{C7541681-6126-4668-9A18-BF0A8AB6E525}">
      <dgm:prSet phldrT="[Text]"/>
      <dgm:spPr>
        <a:solidFill>
          <a:schemeClr val="tx2"/>
        </a:solidFill>
      </dgm:spPr>
      <dgm:t>
        <a:bodyPr/>
        <a:lstStyle/>
        <a:p>
          <a:r>
            <a:rPr lang="en-GB" dirty="0">
              <a:solidFill>
                <a:schemeClr val="bg1"/>
              </a:solidFill>
            </a:rPr>
            <a:t>1</a:t>
          </a:r>
          <a:r>
            <a:rPr lang="en-GB" dirty="0">
              <a:solidFill>
                <a:schemeClr val="bg1"/>
              </a:solidFill>
              <a:latin typeface="Calibri" panose="020F0502020204030204" pitchFamily="34" charset="0"/>
              <a:cs typeface="Calibri" panose="020F0502020204030204" pitchFamily="34" charset="0"/>
            </a:rPr>
            <a:t> °</a:t>
          </a:r>
          <a:endParaRPr lang="en-GB" dirty="0">
            <a:solidFill>
              <a:schemeClr val="bg1"/>
            </a:solidFill>
          </a:endParaRPr>
        </a:p>
      </dgm:t>
    </dgm:pt>
    <dgm:pt modelId="{F1A765B6-DE85-44F7-8651-16B0AE0C74AB}" type="sibTrans" cxnId="{4BCB29DA-60F9-4DB9-8B74-283DEBF9F5E5}">
      <dgm:prSet/>
      <dgm:spPr/>
      <dgm:t>
        <a:bodyPr/>
        <a:lstStyle/>
        <a:p>
          <a:endParaRPr lang="en-GB"/>
        </a:p>
      </dgm:t>
    </dgm:pt>
    <dgm:pt modelId="{41846E1D-DDF2-44EC-BB36-942A7438C0D4}" type="parTrans" cxnId="{4BCB29DA-60F9-4DB9-8B74-283DEBF9F5E5}">
      <dgm:prSet/>
      <dgm:spPr/>
      <dgm:t>
        <a:bodyPr/>
        <a:lstStyle/>
        <a:p>
          <a:endParaRPr lang="en-GB"/>
        </a:p>
      </dgm:t>
    </dgm:pt>
    <dgm:pt modelId="{CF38D1BA-486E-4F05-B027-69E7A54EB588}" type="pres">
      <dgm:prSet presAssocID="{B9087576-6756-4C6B-AE7A-0BAFC9FC85ED}" presName="compositeShape" presStyleCnt="0">
        <dgm:presLayoutVars>
          <dgm:chMax val="7"/>
          <dgm:dir/>
          <dgm:resizeHandles val="exact"/>
        </dgm:presLayoutVars>
      </dgm:prSet>
      <dgm:spPr/>
      <dgm:t>
        <a:bodyPr/>
        <a:lstStyle/>
        <a:p>
          <a:endParaRPr lang="en-US"/>
        </a:p>
      </dgm:t>
    </dgm:pt>
    <dgm:pt modelId="{0BCB2BB5-053F-4E35-A654-3CD6FFEA4B88}" type="pres">
      <dgm:prSet presAssocID="{B9087576-6756-4C6B-AE7A-0BAFC9FC85ED}" presName="wedge1" presStyleLbl="node1" presStyleIdx="0" presStyleCnt="6"/>
      <dgm:spPr/>
      <dgm:t>
        <a:bodyPr/>
        <a:lstStyle/>
        <a:p>
          <a:endParaRPr lang="en-US"/>
        </a:p>
      </dgm:t>
    </dgm:pt>
    <dgm:pt modelId="{3C09A22C-B670-42E0-A76A-CE7046C65569}" type="pres">
      <dgm:prSet presAssocID="{B9087576-6756-4C6B-AE7A-0BAFC9FC85ED}" presName="dummy1a" presStyleCnt="0"/>
      <dgm:spPr/>
    </dgm:pt>
    <dgm:pt modelId="{888C2B2C-951E-4018-B98A-F20500C8565D}" type="pres">
      <dgm:prSet presAssocID="{B9087576-6756-4C6B-AE7A-0BAFC9FC85ED}" presName="dummy1b" presStyleCnt="0"/>
      <dgm:spPr/>
    </dgm:pt>
    <dgm:pt modelId="{620940CC-7571-4204-B7FD-C90D604D4E65}" type="pres">
      <dgm:prSet presAssocID="{B9087576-6756-4C6B-AE7A-0BAFC9FC85ED}" presName="wedge1Tx" presStyleLbl="node1" presStyleIdx="0" presStyleCnt="6">
        <dgm:presLayoutVars>
          <dgm:chMax val="0"/>
          <dgm:chPref val="0"/>
          <dgm:bulletEnabled val="1"/>
        </dgm:presLayoutVars>
      </dgm:prSet>
      <dgm:spPr/>
      <dgm:t>
        <a:bodyPr/>
        <a:lstStyle/>
        <a:p>
          <a:endParaRPr lang="en-US"/>
        </a:p>
      </dgm:t>
    </dgm:pt>
    <dgm:pt modelId="{9B12212C-D4C7-4ECE-B405-2E0B06092A6D}" type="pres">
      <dgm:prSet presAssocID="{B9087576-6756-4C6B-AE7A-0BAFC9FC85ED}" presName="wedge2" presStyleLbl="node1" presStyleIdx="1" presStyleCnt="6"/>
      <dgm:spPr/>
      <dgm:t>
        <a:bodyPr/>
        <a:lstStyle/>
        <a:p>
          <a:endParaRPr lang="en-US"/>
        </a:p>
      </dgm:t>
    </dgm:pt>
    <dgm:pt modelId="{ACD9735E-0066-4EC5-A9E3-EB6D00E7E9E3}" type="pres">
      <dgm:prSet presAssocID="{B9087576-6756-4C6B-AE7A-0BAFC9FC85ED}" presName="dummy2a" presStyleCnt="0"/>
      <dgm:spPr/>
    </dgm:pt>
    <dgm:pt modelId="{C25654DF-7275-4F43-91AF-6C2483397F7D}" type="pres">
      <dgm:prSet presAssocID="{B9087576-6756-4C6B-AE7A-0BAFC9FC85ED}" presName="dummy2b" presStyleCnt="0"/>
      <dgm:spPr/>
    </dgm:pt>
    <dgm:pt modelId="{5A1DFA1F-3D10-4887-A53A-CDD0CE80D96E}" type="pres">
      <dgm:prSet presAssocID="{B9087576-6756-4C6B-AE7A-0BAFC9FC85ED}" presName="wedge2Tx" presStyleLbl="node1" presStyleIdx="1" presStyleCnt="6">
        <dgm:presLayoutVars>
          <dgm:chMax val="0"/>
          <dgm:chPref val="0"/>
          <dgm:bulletEnabled val="1"/>
        </dgm:presLayoutVars>
      </dgm:prSet>
      <dgm:spPr/>
      <dgm:t>
        <a:bodyPr/>
        <a:lstStyle/>
        <a:p>
          <a:endParaRPr lang="en-US"/>
        </a:p>
      </dgm:t>
    </dgm:pt>
    <dgm:pt modelId="{ACD9C0AE-5983-40D5-B58A-FE9E271F9A5D}" type="pres">
      <dgm:prSet presAssocID="{B9087576-6756-4C6B-AE7A-0BAFC9FC85ED}" presName="wedge3" presStyleLbl="node1" presStyleIdx="2" presStyleCnt="6"/>
      <dgm:spPr/>
      <dgm:t>
        <a:bodyPr/>
        <a:lstStyle/>
        <a:p>
          <a:endParaRPr lang="en-US"/>
        </a:p>
      </dgm:t>
    </dgm:pt>
    <dgm:pt modelId="{5E480EAE-6C50-4C54-AAAA-BED828646754}" type="pres">
      <dgm:prSet presAssocID="{B9087576-6756-4C6B-AE7A-0BAFC9FC85ED}" presName="dummy3a" presStyleCnt="0"/>
      <dgm:spPr/>
    </dgm:pt>
    <dgm:pt modelId="{F1DB4238-B7A1-4359-A166-7DFE03090103}" type="pres">
      <dgm:prSet presAssocID="{B9087576-6756-4C6B-AE7A-0BAFC9FC85ED}" presName="dummy3b" presStyleCnt="0"/>
      <dgm:spPr/>
    </dgm:pt>
    <dgm:pt modelId="{E07F0689-768B-4540-B58A-B7E884928A68}" type="pres">
      <dgm:prSet presAssocID="{B9087576-6756-4C6B-AE7A-0BAFC9FC85ED}" presName="wedge3Tx" presStyleLbl="node1" presStyleIdx="2" presStyleCnt="6">
        <dgm:presLayoutVars>
          <dgm:chMax val="0"/>
          <dgm:chPref val="0"/>
          <dgm:bulletEnabled val="1"/>
        </dgm:presLayoutVars>
      </dgm:prSet>
      <dgm:spPr/>
      <dgm:t>
        <a:bodyPr/>
        <a:lstStyle/>
        <a:p>
          <a:endParaRPr lang="en-US"/>
        </a:p>
      </dgm:t>
    </dgm:pt>
    <dgm:pt modelId="{69E94B14-E807-4B49-8DAE-3C1C2931472B}" type="pres">
      <dgm:prSet presAssocID="{B9087576-6756-4C6B-AE7A-0BAFC9FC85ED}" presName="wedge4" presStyleLbl="node1" presStyleIdx="3" presStyleCnt="6"/>
      <dgm:spPr/>
      <dgm:t>
        <a:bodyPr/>
        <a:lstStyle/>
        <a:p>
          <a:endParaRPr lang="en-US"/>
        </a:p>
      </dgm:t>
    </dgm:pt>
    <dgm:pt modelId="{7A5FE536-F129-409D-A75C-1FD2C6CFDFEA}" type="pres">
      <dgm:prSet presAssocID="{B9087576-6756-4C6B-AE7A-0BAFC9FC85ED}" presName="dummy4a" presStyleCnt="0"/>
      <dgm:spPr/>
    </dgm:pt>
    <dgm:pt modelId="{E3564199-0F5F-41E1-9BB3-D03309FEA529}" type="pres">
      <dgm:prSet presAssocID="{B9087576-6756-4C6B-AE7A-0BAFC9FC85ED}" presName="dummy4b" presStyleCnt="0"/>
      <dgm:spPr/>
    </dgm:pt>
    <dgm:pt modelId="{FCB27FB7-BA70-47A1-B717-EDC508F04473}" type="pres">
      <dgm:prSet presAssocID="{B9087576-6756-4C6B-AE7A-0BAFC9FC85ED}" presName="wedge4Tx" presStyleLbl="node1" presStyleIdx="3" presStyleCnt="6">
        <dgm:presLayoutVars>
          <dgm:chMax val="0"/>
          <dgm:chPref val="0"/>
          <dgm:bulletEnabled val="1"/>
        </dgm:presLayoutVars>
      </dgm:prSet>
      <dgm:spPr/>
      <dgm:t>
        <a:bodyPr/>
        <a:lstStyle/>
        <a:p>
          <a:endParaRPr lang="en-US"/>
        </a:p>
      </dgm:t>
    </dgm:pt>
    <dgm:pt modelId="{637A5CB2-722C-44D2-989C-5E2D5C65696D}" type="pres">
      <dgm:prSet presAssocID="{B9087576-6756-4C6B-AE7A-0BAFC9FC85ED}" presName="wedge5" presStyleLbl="node1" presStyleIdx="4" presStyleCnt="6"/>
      <dgm:spPr/>
      <dgm:t>
        <a:bodyPr/>
        <a:lstStyle/>
        <a:p>
          <a:endParaRPr lang="en-US"/>
        </a:p>
      </dgm:t>
    </dgm:pt>
    <dgm:pt modelId="{4F7C75B6-599B-44B2-9B45-6C7C286DBCAF}" type="pres">
      <dgm:prSet presAssocID="{B9087576-6756-4C6B-AE7A-0BAFC9FC85ED}" presName="dummy5a" presStyleCnt="0"/>
      <dgm:spPr/>
    </dgm:pt>
    <dgm:pt modelId="{51452585-C6A9-421C-A520-A8F8FB04F344}" type="pres">
      <dgm:prSet presAssocID="{B9087576-6756-4C6B-AE7A-0BAFC9FC85ED}" presName="dummy5b" presStyleCnt="0"/>
      <dgm:spPr/>
    </dgm:pt>
    <dgm:pt modelId="{F1F1CEF3-4FBB-492F-A6AF-025045DF1173}" type="pres">
      <dgm:prSet presAssocID="{B9087576-6756-4C6B-AE7A-0BAFC9FC85ED}" presName="wedge5Tx" presStyleLbl="node1" presStyleIdx="4" presStyleCnt="6">
        <dgm:presLayoutVars>
          <dgm:chMax val="0"/>
          <dgm:chPref val="0"/>
          <dgm:bulletEnabled val="1"/>
        </dgm:presLayoutVars>
      </dgm:prSet>
      <dgm:spPr/>
      <dgm:t>
        <a:bodyPr/>
        <a:lstStyle/>
        <a:p>
          <a:endParaRPr lang="en-US"/>
        </a:p>
      </dgm:t>
    </dgm:pt>
    <dgm:pt modelId="{AA214872-BC2A-490C-A89D-E28B272AB781}" type="pres">
      <dgm:prSet presAssocID="{B9087576-6756-4C6B-AE7A-0BAFC9FC85ED}" presName="wedge6" presStyleLbl="node1" presStyleIdx="5" presStyleCnt="6"/>
      <dgm:spPr/>
      <dgm:t>
        <a:bodyPr/>
        <a:lstStyle/>
        <a:p>
          <a:endParaRPr lang="en-US"/>
        </a:p>
      </dgm:t>
    </dgm:pt>
    <dgm:pt modelId="{B5DBF18C-549B-446E-9B40-8BB123ACE397}" type="pres">
      <dgm:prSet presAssocID="{B9087576-6756-4C6B-AE7A-0BAFC9FC85ED}" presName="dummy6a" presStyleCnt="0"/>
      <dgm:spPr/>
    </dgm:pt>
    <dgm:pt modelId="{B79EF67E-114A-4AFB-89B3-C161A3770188}" type="pres">
      <dgm:prSet presAssocID="{B9087576-6756-4C6B-AE7A-0BAFC9FC85ED}" presName="dummy6b" presStyleCnt="0"/>
      <dgm:spPr/>
    </dgm:pt>
    <dgm:pt modelId="{E3F85482-75BF-4DC7-8A52-015D04353258}" type="pres">
      <dgm:prSet presAssocID="{B9087576-6756-4C6B-AE7A-0BAFC9FC85ED}" presName="wedge6Tx" presStyleLbl="node1" presStyleIdx="5" presStyleCnt="6">
        <dgm:presLayoutVars>
          <dgm:chMax val="0"/>
          <dgm:chPref val="0"/>
          <dgm:bulletEnabled val="1"/>
        </dgm:presLayoutVars>
      </dgm:prSet>
      <dgm:spPr/>
      <dgm:t>
        <a:bodyPr/>
        <a:lstStyle/>
        <a:p>
          <a:endParaRPr lang="en-US"/>
        </a:p>
      </dgm:t>
    </dgm:pt>
    <dgm:pt modelId="{FE0E139C-1CF5-4AA8-9D76-F4BBC60D91EC}" type="pres">
      <dgm:prSet presAssocID="{F1A765B6-DE85-44F7-8651-16B0AE0C74AB}" presName="arrowWedge1" presStyleLbl="fgSibTrans2D1" presStyleIdx="0" presStyleCnt="6"/>
      <dgm:spPr/>
    </dgm:pt>
    <dgm:pt modelId="{DE6F8963-BD8F-451F-B737-9EA7E144A346}" type="pres">
      <dgm:prSet presAssocID="{8E217C40-25FD-4FF1-824C-FB397AB93D71}" presName="arrowWedge2" presStyleLbl="fgSibTrans2D1" presStyleIdx="1" presStyleCnt="6"/>
      <dgm:spPr/>
    </dgm:pt>
    <dgm:pt modelId="{407A6B88-DE1F-452F-95C7-2F00B4896A37}" type="pres">
      <dgm:prSet presAssocID="{F8F80CAA-67F1-4169-8683-98A57A11C5FE}" presName="arrowWedge3" presStyleLbl="fgSibTrans2D1" presStyleIdx="2" presStyleCnt="6"/>
      <dgm:spPr/>
    </dgm:pt>
    <dgm:pt modelId="{B7B58BAC-6E8E-4588-BA9D-132B67640E5E}" type="pres">
      <dgm:prSet presAssocID="{4DDDC487-658C-42FD-B7DB-6FA9489E35D5}" presName="arrowWedge4" presStyleLbl="fgSibTrans2D1" presStyleIdx="3" presStyleCnt="6"/>
      <dgm:spPr/>
    </dgm:pt>
    <dgm:pt modelId="{EEF3BAA6-C1C4-44D8-8BD7-C5CD75313727}" type="pres">
      <dgm:prSet presAssocID="{B8E4074C-FDA2-4155-8808-C429F40A486E}" presName="arrowWedge5" presStyleLbl="fgSibTrans2D1" presStyleIdx="4" presStyleCnt="6"/>
      <dgm:spPr/>
    </dgm:pt>
    <dgm:pt modelId="{C5FF043D-3F2F-4EF3-97E2-0E6019A831EE}" type="pres">
      <dgm:prSet presAssocID="{A2C3BE79-14CE-402E-90CC-CD49333C567E}" presName="arrowWedge6" presStyleLbl="fgSibTrans2D1" presStyleIdx="5" presStyleCnt="6"/>
      <dgm:spPr/>
    </dgm:pt>
  </dgm:ptLst>
  <dgm:cxnLst>
    <dgm:cxn modelId="{DEBBF79B-406F-4404-BC15-43E1C01E2E40}" type="presOf" srcId="{9DA1E89D-910A-44DE-9123-1232741C8E5B}" destId="{637A5CB2-722C-44D2-989C-5E2D5C65696D}" srcOrd="0" destOrd="0" presId="urn:microsoft.com/office/officeart/2005/8/layout/cycle8"/>
    <dgm:cxn modelId="{742C8EAE-AD16-4042-B5F6-76A42F64E71B}" type="presOf" srcId="{FB595A05-432C-48A7-BB7E-6E1E9478981F}" destId="{69E94B14-E807-4B49-8DAE-3C1C2931472B}" srcOrd="0" destOrd="0" presId="urn:microsoft.com/office/officeart/2005/8/layout/cycle8"/>
    <dgm:cxn modelId="{7C1DA1DC-1BF6-44E6-8A0D-4053CA222586}" type="presOf" srcId="{C7541681-6126-4668-9A18-BF0A8AB6E525}" destId="{620940CC-7571-4204-B7FD-C90D604D4E65}" srcOrd="1" destOrd="0" presId="urn:microsoft.com/office/officeart/2005/8/layout/cycle8"/>
    <dgm:cxn modelId="{6B08FD99-F97A-447C-AAF9-330CBAAA6EFF}" type="presOf" srcId="{B574C10C-07B6-46DE-A1C5-C7347BCF66B6}" destId="{E3F85482-75BF-4DC7-8A52-015D04353258}" srcOrd="1" destOrd="0" presId="urn:microsoft.com/office/officeart/2005/8/layout/cycle8"/>
    <dgm:cxn modelId="{6DD5FA41-6A36-4FB2-9685-3C722DCE24F3}" type="presOf" srcId="{B9087576-6756-4C6B-AE7A-0BAFC9FC85ED}" destId="{CF38D1BA-486E-4F05-B027-69E7A54EB588}" srcOrd="0" destOrd="0" presId="urn:microsoft.com/office/officeart/2005/8/layout/cycle8"/>
    <dgm:cxn modelId="{F65A20E8-33BE-4EAF-BCF2-00E04BBBA91C}" type="presOf" srcId="{3A0161A2-0BE4-46FA-A6C9-80B72079E8ED}" destId="{5A1DFA1F-3D10-4887-A53A-CDD0CE80D96E}" srcOrd="1" destOrd="0" presId="urn:microsoft.com/office/officeart/2005/8/layout/cycle8"/>
    <dgm:cxn modelId="{C18BC192-71FA-413C-93B1-F5E8126CEDF4}" type="presOf" srcId="{423DC6DF-E833-4A04-93AC-8AD6F05D16F4}" destId="{E07F0689-768B-4540-B58A-B7E884928A68}" srcOrd="1" destOrd="0" presId="urn:microsoft.com/office/officeart/2005/8/layout/cycle8"/>
    <dgm:cxn modelId="{18483CFA-B881-4A0F-AF15-CBA84865E2E4}" srcId="{B9087576-6756-4C6B-AE7A-0BAFC9FC85ED}" destId="{FB595A05-432C-48A7-BB7E-6E1E9478981F}" srcOrd="3" destOrd="0" parTransId="{0597B5E4-4EEF-47C7-83CA-52DCF335C6F4}" sibTransId="{4DDDC487-658C-42FD-B7DB-6FA9489E35D5}"/>
    <dgm:cxn modelId="{7500EED2-4A6D-43BA-A4C5-3152B522595D}" srcId="{B9087576-6756-4C6B-AE7A-0BAFC9FC85ED}" destId="{423DC6DF-E833-4A04-93AC-8AD6F05D16F4}" srcOrd="2" destOrd="0" parTransId="{631F04B5-6367-4F56-8BE3-29B025F873D0}" sibTransId="{F8F80CAA-67F1-4169-8683-98A57A11C5FE}"/>
    <dgm:cxn modelId="{9B4C8324-1F9E-47E4-8C07-5E2B1688F333}" srcId="{B9087576-6756-4C6B-AE7A-0BAFC9FC85ED}" destId="{9DA1E89D-910A-44DE-9123-1232741C8E5B}" srcOrd="4" destOrd="0" parTransId="{3884F449-E13F-48FB-84C6-8CDE6059C411}" sibTransId="{B8E4074C-FDA2-4155-8808-C429F40A486E}"/>
    <dgm:cxn modelId="{8779D1C1-BB06-42CB-939B-6634C2AEB574}" srcId="{B9087576-6756-4C6B-AE7A-0BAFC9FC85ED}" destId="{B574C10C-07B6-46DE-A1C5-C7347BCF66B6}" srcOrd="5" destOrd="0" parTransId="{FE92AE51-2DE5-4A29-9E11-904981D7031F}" sibTransId="{A2C3BE79-14CE-402E-90CC-CD49333C567E}"/>
    <dgm:cxn modelId="{4978919B-3955-46BA-87B5-E224C5FA1626}" srcId="{B9087576-6756-4C6B-AE7A-0BAFC9FC85ED}" destId="{3A0161A2-0BE4-46FA-A6C9-80B72079E8ED}" srcOrd="1" destOrd="0" parTransId="{26765A0C-5008-406E-A5D7-7CDC5B3AFA26}" sibTransId="{8E217C40-25FD-4FF1-824C-FB397AB93D71}"/>
    <dgm:cxn modelId="{C081F359-3B74-473A-8D92-1303E62FC414}" type="presOf" srcId="{9DA1E89D-910A-44DE-9123-1232741C8E5B}" destId="{F1F1CEF3-4FBB-492F-A6AF-025045DF1173}" srcOrd="1" destOrd="0" presId="urn:microsoft.com/office/officeart/2005/8/layout/cycle8"/>
    <dgm:cxn modelId="{75C1240D-78DE-4500-9B4D-238274C5DD69}" type="presOf" srcId="{C7541681-6126-4668-9A18-BF0A8AB6E525}" destId="{0BCB2BB5-053F-4E35-A654-3CD6FFEA4B88}" srcOrd="0" destOrd="0" presId="urn:microsoft.com/office/officeart/2005/8/layout/cycle8"/>
    <dgm:cxn modelId="{4BCB29DA-60F9-4DB9-8B74-283DEBF9F5E5}" srcId="{B9087576-6756-4C6B-AE7A-0BAFC9FC85ED}" destId="{C7541681-6126-4668-9A18-BF0A8AB6E525}" srcOrd="0" destOrd="0" parTransId="{41846E1D-DDF2-44EC-BB36-942A7438C0D4}" sibTransId="{F1A765B6-DE85-44F7-8651-16B0AE0C74AB}"/>
    <dgm:cxn modelId="{5916927C-3FF5-4D9B-8212-76F0E92BB6C7}" type="presOf" srcId="{3A0161A2-0BE4-46FA-A6C9-80B72079E8ED}" destId="{9B12212C-D4C7-4ECE-B405-2E0B06092A6D}" srcOrd="0" destOrd="0" presId="urn:microsoft.com/office/officeart/2005/8/layout/cycle8"/>
    <dgm:cxn modelId="{463C2B91-8707-4469-BB41-84FD5DEF3D54}" type="presOf" srcId="{FB595A05-432C-48A7-BB7E-6E1E9478981F}" destId="{FCB27FB7-BA70-47A1-B717-EDC508F04473}" srcOrd="1" destOrd="0" presId="urn:microsoft.com/office/officeart/2005/8/layout/cycle8"/>
    <dgm:cxn modelId="{825554E0-5F73-4809-9758-9DC5815CEACF}" type="presOf" srcId="{423DC6DF-E833-4A04-93AC-8AD6F05D16F4}" destId="{ACD9C0AE-5983-40D5-B58A-FE9E271F9A5D}" srcOrd="0" destOrd="0" presId="urn:microsoft.com/office/officeart/2005/8/layout/cycle8"/>
    <dgm:cxn modelId="{3912E4AD-3889-4B07-BD10-A4B89177EC32}" type="presOf" srcId="{B574C10C-07B6-46DE-A1C5-C7347BCF66B6}" destId="{AA214872-BC2A-490C-A89D-E28B272AB781}" srcOrd="0" destOrd="0" presId="urn:microsoft.com/office/officeart/2005/8/layout/cycle8"/>
    <dgm:cxn modelId="{6AE09AE8-4AC2-43CF-9B6F-D147FA1E1AF1}" type="presParOf" srcId="{CF38D1BA-486E-4F05-B027-69E7A54EB588}" destId="{0BCB2BB5-053F-4E35-A654-3CD6FFEA4B88}" srcOrd="0" destOrd="0" presId="urn:microsoft.com/office/officeart/2005/8/layout/cycle8"/>
    <dgm:cxn modelId="{B979AC30-2408-4D3E-8ED8-11D4F4D4805D}" type="presParOf" srcId="{CF38D1BA-486E-4F05-B027-69E7A54EB588}" destId="{3C09A22C-B670-42E0-A76A-CE7046C65569}" srcOrd="1" destOrd="0" presId="urn:microsoft.com/office/officeart/2005/8/layout/cycle8"/>
    <dgm:cxn modelId="{78B0A645-974A-4422-A82C-E853592EF3B6}" type="presParOf" srcId="{CF38D1BA-486E-4F05-B027-69E7A54EB588}" destId="{888C2B2C-951E-4018-B98A-F20500C8565D}" srcOrd="2" destOrd="0" presId="urn:microsoft.com/office/officeart/2005/8/layout/cycle8"/>
    <dgm:cxn modelId="{F168C305-B8A4-41AF-AFC7-A6E80091245F}" type="presParOf" srcId="{CF38D1BA-486E-4F05-B027-69E7A54EB588}" destId="{620940CC-7571-4204-B7FD-C90D604D4E65}" srcOrd="3" destOrd="0" presId="urn:microsoft.com/office/officeart/2005/8/layout/cycle8"/>
    <dgm:cxn modelId="{7D6F5B29-C5CB-4154-882E-039FA28FFD98}" type="presParOf" srcId="{CF38D1BA-486E-4F05-B027-69E7A54EB588}" destId="{9B12212C-D4C7-4ECE-B405-2E0B06092A6D}" srcOrd="4" destOrd="0" presId="urn:microsoft.com/office/officeart/2005/8/layout/cycle8"/>
    <dgm:cxn modelId="{7F3C4DC5-4FD3-493A-B034-8A8429462F7E}" type="presParOf" srcId="{CF38D1BA-486E-4F05-B027-69E7A54EB588}" destId="{ACD9735E-0066-4EC5-A9E3-EB6D00E7E9E3}" srcOrd="5" destOrd="0" presId="urn:microsoft.com/office/officeart/2005/8/layout/cycle8"/>
    <dgm:cxn modelId="{9423F89E-BFF6-4D83-BC47-9C7319EFB1FB}" type="presParOf" srcId="{CF38D1BA-486E-4F05-B027-69E7A54EB588}" destId="{C25654DF-7275-4F43-91AF-6C2483397F7D}" srcOrd="6" destOrd="0" presId="urn:microsoft.com/office/officeart/2005/8/layout/cycle8"/>
    <dgm:cxn modelId="{43C13955-02F1-409D-AB48-ECC24A6D379E}" type="presParOf" srcId="{CF38D1BA-486E-4F05-B027-69E7A54EB588}" destId="{5A1DFA1F-3D10-4887-A53A-CDD0CE80D96E}" srcOrd="7" destOrd="0" presId="urn:microsoft.com/office/officeart/2005/8/layout/cycle8"/>
    <dgm:cxn modelId="{F5DDA435-4E88-438D-B529-56BC24BC9C8B}" type="presParOf" srcId="{CF38D1BA-486E-4F05-B027-69E7A54EB588}" destId="{ACD9C0AE-5983-40D5-B58A-FE9E271F9A5D}" srcOrd="8" destOrd="0" presId="urn:microsoft.com/office/officeart/2005/8/layout/cycle8"/>
    <dgm:cxn modelId="{68D66F4E-B9C9-469F-8480-2DEF0C63346A}" type="presParOf" srcId="{CF38D1BA-486E-4F05-B027-69E7A54EB588}" destId="{5E480EAE-6C50-4C54-AAAA-BED828646754}" srcOrd="9" destOrd="0" presId="urn:microsoft.com/office/officeart/2005/8/layout/cycle8"/>
    <dgm:cxn modelId="{464F1F53-501D-4C5F-9891-E5F965892893}" type="presParOf" srcId="{CF38D1BA-486E-4F05-B027-69E7A54EB588}" destId="{F1DB4238-B7A1-4359-A166-7DFE03090103}" srcOrd="10" destOrd="0" presId="urn:microsoft.com/office/officeart/2005/8/layout/cycle8"/>
    <dgm:cxn modelId="{21EDEECE-841B-4B08-AD51-BD7A0C0DD305}" type="presParOf" srcId="{CF38D1BA-486E-4F05-B027-69E7A54EB588}" destId="{E07F0689-768B-4540-B58A-B7E884928A68}" srcOrd="11" destOrd="0" presId="urn:microsoft.com/office/officeart/2005/8/layout/cycle8"/>
    <dgm:cxn modelId="{B0FD4D05-1F7E-41F6-BE37-DD8684872348}" type="presParOf" srcId="{CF38D1BA-486E-4F05-B027-69E7A54EB588}" destId="{69E94B14-E807-4B49-8DAE-3C1C2931472B}" srcOrd="12" destOrd="0" presId="urn:microsoft.com/office/officeart/2005/8/layout/cycle8"/>
    <dgm:cxn modelId="{0CE7D2BD-429B-4C96-8EC3-2C56C685BD37}" type="presParOf" srcId="{CF38D1BA-486E-4F05-B027-69E7A54EB588}" destId="{7A5FE536-F129-409D-A75C-1FD2C6CFDFEA}" srcOrd="13" destOrd="0" presId="urn:microsoft.com/office/officeart/2005/8/layout/cycle8"/>
    <dgm:cxn modelId="{AED26C73-C425-4AD3-9D97-C1E95915DE89}" type="presParOf" srcId="{CF38D1BA-486E-4F05-B027-69E7A54EB588}" destId="{E3564199-0F5F-41E1-9BB3-D03309FEA529}" srcOrd="14" destOrd="0" presId="urn:microsoft.com/office/officeart/2005/8/layout/cycle8"/>
    <dgm:cxn modelId="{75008A9F-52C2-4DDF-A3DD-AC7EAAD9C202}" type="presParOf" srcId="{CF38D1BA-486E-4F05-B027-69E7A54EB588}" destId="{FCB27FB7-BA70-47A1-B717-EDC508F04473}" srcOrd="15" destOrd="0" presId="urn:microsoft.com/office/officeart/2005/8/layout/cycle8"/>
    <dgm:cxn modelId="{58185E50-FB7D-4DA7-80B0-00E7B46F52F6}" type="presParOf" srcId="{CF38D1BA-486E-4F05-B027-69E7A54EB588}" destId="{637A5CB2-722C-44D2-989C-5E2D5C65696D}" srcOrd="16" destOrd="0" presId="urn:microsoft.com/office/officeart/2005/8/layout/cycle8"/>
    <dgm:cxn modelId="{BED427BC-4670-452E-9D87-9804B3931894}" type="presParOf" srcId="{CF38D1BA-486E-4F05-B027-69E7A54EB588}" destId="{4F7C75B6-599B-44B2-9B45-6C7C286DBCAF}" srcOrd="17" destOrd="0" presId="urn:microsoft.com/office/officeart/2005/8/layout/cycle8"/>
    <dgm:cxn modelId="{17D4C7EE-8713-43CA-88B7-0D2BB1F5405A}" type="presParOf" srcId="{CF38D1BA-486E-4F05-B027-69E7A54EB588}" destId="{51452585-C6A9-421C-A520-A8F8FB04F344}" srcOrd="18" destOrd="0" presId="urn:microsoft.com/office/officeart/2005/8/layout/cycle8"/>
    <dgm:cxn modelId="{99D00AC2-0CE5-4754-96E3-CEC539555615}" type="presParOf" srcId="{CF38D1BA-486E-4F05-B027-69E7A54EB588}" destId="{F1F1CEF3-4FBB-492F-A6AF-025045DF1173}" srcOrd="19" destOrd="0" presId="urn:microsoft.com/office/officeart/2005/8/layout/cycle8"/>
    <dgm:cxn modelId="{7671F0E4-B8CD-4CD1-BFA4-AC9BC2628C76}" type="presParOf" srcId="{CF38D1BA-486E-4F05-B027-69E7A54EB588}" destId="{AA214872-BC2A-490C-A89D-E28B272AB781}" srcOrd="20" destOrd="0" presId="urn:microsoft.com/office/officeart/2005/8/layout/cycle8"/>
    <dgm:cxn modelId="{0F9B9981-8FEC-49CA-892A-3E930D2B41A6}" type="presParOf" srcId="{CF38D1BA-486E-4F05-B027-69E7A54EB588}" destId="{B5DBF18C-549B-446E-9B40-8BB123ACE397}" srcOrd="21" destOrd="0" presId="urn:microsoft.com/office/officeart/2005/8/layout/cycle8"/>
    <dgm:cxn modelId="{3E99E8C9-12F5-476B-9384-DE3897146975}" type="presParOf" srcId="{CF38D1BA-486E-4F05-B027-69E7A54EB588}" destId="{B79EF67E-114A-4AFB-89B3-C161A3770188}" srcOrd="22" destOrd="0" presId="urn:microsoft.com/office/officeart/2005/8/layout/cycle8"/>
    <dgm:cxn modelId="{6889E808-1D6B-4623-A78C-660693537644}" type="presParOf" srcId="{CF38D1BA-486E-4F05-B027-69E7A54EB588}" destId="{E3F85482-75BF-4DC7-8A52-015D04353258}" srcOrd="23" destOrd="0" presId="urn:microsoft.com/office/officeart/2005/8/layout/cycle8"/>
    <dgm:cxn modelId="{BCD1C151-BE12-4629-A086-579518908A05}" type="presParOf" srcId="{CF38D1BA-486E-4F05-B027-69E7A54EB588}" destId="{FE0E139C-1CF5-4AA8-9D76-F4BBC60D91EC}" srcOrd="24" destOrd="0" presId="urn:microsoft.com/office/officeart/2005/8/layout/cycle8"/>
    <dgm:cxn modelId="{231D83C9-D09F-4176-87D6-3D2608292B4F}" type="presParOf" srcId="{CF38D1BA-486E-4F05-B027-69E7A54EB588}" destId="{DE6F8963-BD8F-451F-B737-9EA7E144A346}" srcOrd="25" destOrd="0" presId="urn:microsoft.com/office/officeart/2005/8/layout/cycle8"/>
    <dgm:cxn modelId="{6BBC02BA-0ACD-43C7-928D-15F6B388D5A3}" type="presParOf" srcId="{CF38D1BA-486E-4F05-B027-69E7A54EB588}" destId="{407A6B88-DE1F-452F-95C7-2F00B4896A37}" srcOrd="26" destOrd="0" presId="urn:microsoft.com/office/officeart/2005/8/layout/cycle8"/>
    <dgm:cxn modelId="{E719C238-8207-4FEF-A584-26044B3124BE}" type="presParOf" srcId="{CF38D1BA-486E-4F05-B027-69E7A54EB588}" destId="{B7B58BAC-6E8E-4588-BA9D-132B67640E5E}" srcOrd="27" destOrd="0" presId="urn:microsoft.com/office/officeart/2005/8/layout/cycle8"/>
    <dgm:cxn modelId="{6C417181-CF17-444D-AB9C-64D955B6F58B}" type="presParOf" srcId="{CF38D1BA-486E-4F05-B027-69E7A54EB588}" destId="{EEF3BAA6-C1C4-44D8-8BD7-C5CD75313727}" srcOrd="28" destOrd="0" presId="urn:microsoft.com/office/officeart/2005/8/layout/cycle8"/>
    <dgm:cxn modelId="{3D9BE824-E94C-48A3-B4F9-A4EE0A78A611}" type="presParOf" srcId="{CF38D1BA-486E-4F05-B027-69E7A54EB588}" destId="{C5FF043D-3F2F-4EF3-97E2-0E6019A831EE}" srcOrd="29" destOrd="0" presId="urn:microsoft.com/office/officeart/2005/8/layout/cycle8"/>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B8A9E9-F67A-4C56-9337-1E1D37F8EFB6}">
      <dsp:nvSpPr>
        <dsp:cNvPr id="0" name=""/>
        <dsp:cNvSpPr/>
      </dsp:nvSpPr>
      <dsp:spPr>
        <a:xfrm>
          <a:off x="0" y="2818470"/>
          <a:ext cx="7390902" cy="0"/>
        </a:xfrm>
        <a:prstGeom prst="line">
          <a:avLst/>
        </a:prstGeom>
        <a:noFill/>
        <a:ln w="19050" cap="rnd"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50576FA-C2EA-4610-B7A6-910B04CE6865}">
      <dsp:nvSpPr>
        <dsp:cNvPr id="0" name=""/>
        <dsp:cNvSpPr/>
      </dsp:nvSpPr>
      <dsp:spPr>
        <a:xfrm>
          <a:off x="0" y="1607892"/>
          <a:ext cx="7390902" cy="0"/>
        </a:xfrm>
        <a:prstGeom prst="line">
          <a:avLst/>
        </a:prstGeom>
        <a:noFill/>
        <a:ln w="19050" cap="rnd"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B8F394D-9008-4601-AE51-F74E59534AC9}">
      <dsp:nvSpPr>
        <dsp:cNvPr id="0" name=""/>
        <dsp:cNvSpPr/>
      </dsp:nvSpPr>
      <dsp:spPr>
        <a:xfrm>
          <a:off x="0" y="397314"/>
          <a:ext cx="7390902" cy="0"/>
        </a:xfrm>
        <a:prstGeom prst="line">
          <a:avLst/>
        </a:prstGeom>
        <a:noFill/>
        <a:ln w="19050" cap="rnd"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FA7FE91-5D39-450D-9041-DA274772CBFA}">
      <dsp:nvSpPr>
        <dsp:cNvPr id="0" name=""/>
        <dsp:cNvSpPr/>
      </dsp:nvSpPr>
      <dsp:spPr>
        <a:xfrm>
          <a:off x="1921634" y="442"/>
          <a:ext cx="5469267" cy="3968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b" anchorCtr="0">
          <a:noAutofit/>
        </a:bodyPr>
        <a:lstStyle/>
        <a:p>
          <a:pPr lvl="0" algn="l" defTabSz="977900">
            <a:lnSpc>
              <a:spcPct val="90000"/>
            </a:lnSpc>
            <a:spcBef>
              <a:spcPct val="0"/>
            </a:spcBef>
            <a:spcAft>
              <a:spcPct val="35000"/>
            </a:spcAft>
          </a:pPr>
          <a:r>
            <a:rPr lang="en-GB" sz="2200" kern="1200" dirty="0"/>
            <a:t>(Noun)</a:t>
          </a:r>
        </a:p>
      </dsp:txBody>
      <dsp:txXfrm>
        <a:off x="1921634" y="442"/>
        <a:ext cx="5469267" cy="396871"/>
      </dsp:txXfrm>
    </dsp:sp>
    <dsp:sp modelId="{F0862D3F-D436-4AD8-9C27-283AE4634804}">
      <dsp:nvSpPr>
        <dsp:cNvPr id="0" name=""/>
        <dsp:cNvSpPr/>
      </dsp:nvSpPr>
      <dsp:spPr>
        <a:xfrm>
          <a:off x="0" y="442"/>
          <a:ext cx="1921634" cy="396871"/>
        </a:xfrm>
        <a:prstGeom prst="round2SameRect">
          <a:avLst>
            <a:gd name="adj1" fmla="val 16670"/>
            <a:gd name="adj2" fmla="val 0"/>
          </a:avLst>
        </a:prstGeom>
        <a:solidFill>
          <a:schemeClr val="dk2">
            <a:hueOff val="0"/>
            <a:satOff val="0"/>
            <a:lumOff val="0"/>
            <a:alphaOff val="0"/>
          </a:schemeClr>
        </a:solidFill>
        <a:ln w="19050" cap="rnd"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977900">
            <a:lnSpc>
              <a:spcPct val="90000"/>
            </a:lnSpc>
            <a:spcBef>
              <a:spcPct val="0"/>
            </a:spcBef>
            <a:spcAft>
              <a:spcPct val="35000"/>
            </a:spcAft>
          </a:pPr>
          <a:r>
            <a:rPr lang="en-GB" sz="2200" kern="1200" dirty="0"/>
            <a:t>Other</a:t>
          </a:r>
        </a:p>
      </dsp:txBody>
      <dsp:txXfrm>
        <a:off x="19377" y="19819"/>
        <a:ext cx="1882880" cy="377494"/>
      </dsp:txXfrm>
    </dsp:sp>
    <dsp:sp modelId="{D4662777-1AEE-468D-BF4C-B4530B889C4B}">
      <dsp:nvSpPr>
        <dsp:cNvPr id="0" name=""/>
        <dsp:cNvSpPr/>
      </dsp:nvSpPr>
      <dsp:spPr>
        <a:xfrm>
          <a:off x="0" y="397314"/>
          <a:ext cx="7390902" cy="7938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171450" lvl="1" indent="-171450" algn="l" defTabSz="711200">
            <a:lnSpc>
              <a:spcPct val="90000"/>
            </a:lnSpc>
            <a:spcBef>
              <a:spcPct val="0"/>
            </a:spcBef>
            <a:spcAft>
              <a:spcPct val="15000"/>
            </a:spcAft>
            <a:buChar char="••"/>
          </a:pPr>
          <a:r>
            <a:rPr lang="en-GB" sz="1600" kern="1200" dirty="0"/>
            <a:t>A person of a marginalised or excluded group or demographic within society</a:t>
          </a:r>
          <a:r>
            <a:rPr lang="en-GB" sz="1200" kern="1200" dirty="0"/>
            <a:t>.</a:t>
          </a:r>
        </a:p>
      </dsp:txBody>
      <dsp:txXfrm>
        <a:off x="0" y="397314"/>
        <a:ext cx="7390902" cy="793862"/>
      </dsp:txXfrm>
    </dsp:sp>
    <dsp:sp modelId="{DB5B20D1-30E5-4D29-9EA4-24CBE0B3B9CA}">
      <dsp:nvSpPr>
        <dsp:cNvPr id="0" name=""/>
        <dsp:cNvSpPr/>
      </dsp:nvSpPr>
      <dsp:spPr>
        <a:xfrm>
          <a:off x="1921634" y="1211020"/>
          <a:ext cx="5469267" cy="3968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b" anchorCtr="0">
          <a:noAutofit/>
        </a:bodyPr>
        <a:lstStyle/>
        <a:p>
          <a:pPr lvl="0" algn="l" defTabSz="977900">
            <a:lnSpc>
              <a:spcPct val="90000"/>
            </a:lnSpc>
            <a:spcBef>
              <a:spcPct val="0"/>
            </a:spcBef>
            <a:spcAft>
              <a:spcPct val="35000"/>
            </a:spcAft>
          </a:pPr>
          <a:r>
            <a:rPr lang="en-GB" sz="2200" kern="1200" dirty="0"/>
            <a:t>(Noun)</a:t>
          </a:r>
        </a:p>
      </dsp:txBody>
      <dsp:txXfrm>
        <a:off x="1921634" y="1211020"/>
        <a:ext cx="5469267" cy="396871"/>
      </dsp:txXfrm>
    </dsp:sp>
    <dsp:sp modelId="{1220F52A-7A93-46EE-A4B2-29EE32C78621}">
      <dsp:nvSpPr>
        <dsp:cNvPr id="0" name=""/>
        <dsp:cNvSpPr/>
      </dsp:nvSpPr>
      <dsp:spPr>
        <a:xfrm>
          <a:off x="0" y="1211020"/>
          <a:ext cx="1921634" cy="396871"/>
        </a:xfrm>
        <a:prstGeom prst="round2SameRect">
          <a:avLst>
            <a:gd name="adj1" fmla="val 16670"/>
            <a:gd name="adj2" fmla="val 0"/>
          </a:avLst>
        </a:prstGeom>
        <a:solidFill>
          <a:schemeClr val="dk2">
            <a:hueOff val="0"/>
            <a:satOff val="0"/>
            <a:lumOff val="0"/>
            <a:alphaOff val="0"/>
          </a:schemeClr>
        </a:solidFill>
        <a:ln w="19050" cap="rnd"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977900">
            <a:lnSpc>
              <a:spcPct val="90000"/>
            </a:lnSpc>
            <a:spcBef>
              <a:spcPct val="0"/>
            </a:spcBef>
            <a:spcAft>
              <a:spcPct val="35000"/>
            </a:spcAft>
          </a:pPr>
          <a:r>
            <a:rPr lang="en-GB" sz="2200" kern="1200" dirty="0" err="1"/>
            <a:t>Otherism</a:t>
          </a:r>
          <a:endParaRPr lang="en-GB" sz="2200" kern="1200" dirty="0"/>
        </a:p>
      </dsp:txBody>
      <dsp:txXfrm>
        <a:off x="19377" y="1230397"/>
        <a:ext cx="1882880" cy="377494"/>
      </dsp:txXfrm>
    </dsp:sp>
    <dsp:sp modelId="{B7EB6B50-5441-49B1-8D8D-49189F12321D}">
      <dsp:nvSpPr>
        <dsp:cNvPr id="0" name=""/>
        <dsp:cNvSpPr/>
      </dsp:nvSpPr>
      <dsp:spPr>
        <a:xfrm>
          <a:off x="0" y="1607892"/>
          <a:ext cx="7390902" cy="7938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171450" lvl="1" indent="-171450" algn="l" defTabSz="711200">
            <a:lnSpc>
              <a:spcPct val="90000"/>
            </a:lnSpc>
            <a:spcBef>
              <a:spcPct val="0"/>
            </a:spcBef>
            <a:spcAft>
              <a:spcPct val="15000"/>
            </a:spcAft>
            <a:buChar char="••"/>
          </a:pPr>
          <a:r>
            <a:rPr lang="en-GB" sz="1600" kern="1200" dirty="0"/>
            <a:t>A conscious or unconscious bias that is formed through ignorance or conditioning that results in beliefs or actions that exclude individuals or groups deemed different or ‘other’.</a:t>
          </a:r>
        </a:p>
      </dsp:txBody>
      <dsp:txXfrm>
        <a:off x="0" y="1607892"/>
        <a:ext cx="7390902" cy="793862"/>
      </dsp:txXfrm>
    </dsp:sp>
    <dsp:sp modelId="{80317C04-0C72-4712-8953-49AC7A9DCA26}">
      <dsp:nvSpPr>
        <dsp:cNvPr id="0" name=""/>
        <dsp:cNvSpPr/>
      </dsp:nvSpPr>
      <dsp:spPr>
        <a:xfrm>
          <a:off x="1921634" y="2421598"/>
          <a:ext cx="5469267" cy="3968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b" anchorCtr="0">
          <a:noAutofit/>
        </a:bodyPr>
        <a:lstStyle/>
        <a:p>
          <a:pPr lvl="0" algn="l" defTabSz="977900">
            <a:lnSpc>
              <a:spcPct val="90000"/>
            </a:lnSpc>
            <a:spcBef>
              <a:spcPct val="0"/>
            </a:spcBef>
            <a:spcAft>
              <a:spcPct val="35000"/>
            </a:spcAft>
          </a:pPr>
          <a:r>
            <a:rPr lang="en-GB" sz="2200" kern="1200" dirty="0"/>
            <a:t>(Verb)</a:t>
          </a:r>
        </a:p>
      </dsp:txBody>
      <dsp:txXfrm>
        <a:off x="1921634" y="2421598"/>
        <a:ext cx="5469267" cy="396871"/>
      </dsp:txXfrm>
    </dsp:sp>
    <dsp:sp modelId="{395180A7-4D15-485D-9C39-5257D720474E}">
      <dsp:nvSpPr>
        <dsp:cNvPr id="0" name=""/>
        <dsp:cNvSpPr/>
      </dsp:nvSpPr>
      <dsp:spPr>
        <a:xfrm>
          <a:off x="0" y="2421598"/>
          <a:ext cx="1921634" cy="396871"/>
        </a:xfrm>
        <a:prstGeom prst="round2SameRect">
          <a:avLst>
            <a:gd name="adj1" fmla="val 16670"/>
            <a:gd name="adj2" fmla="val 0"/>
          </a:avLst>
        </a:prstGeom>
        <a:solidFill>
          <a:schemeClr val="dk2">
            <a:hueOff val="0"/>
            <a:satOff val="0"/>
            <a:lumOff val="0"/>
            <a:alphaOff val="0"/>
          </a:schemeClr>
        </a:solidFill>
        <a:ln w="19050" cap="rnd"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977900">
            <a:lnSpc>
              <a:spcPct val="90000"/>
            </a:lnSpc>
            <a:spcBef>
              <a:spcPct val="0"/>
            </a:spcBef>
            <a:spcAft>
              <a:spcPct val="35000"/>
            </a:spcAft>
          </a:pPr>
          <a:r>
            <a:rPr lang="en-GB" sz="2200" kern="1200" dirty="0" err="1"/>
            <a:t>Otherise</a:t>
          </a:r>
          <a:endParaRPr lang="en-GB" sz="2200" kern="1200" dirty="0"/>
        </a:p>
      </dsp:txBody>
      <dsp:txXfrm>
        <a:off x="19377" y="2440975"/>
        <a:ext cx="1882880" cy="377494"/>
      </dsp:txXfrm>
    </dsp:sp>
    <dsp:sp modelId="{44164903-1634-4B30-B59C-4E1B4C037447}">
      <dsp:nvSpPr>
        <dsp:cNvPr id="0" name=""/>
        <dsp:cNvSpPr/>
      </dsp:nvSpPr>
      <dsp:spPr>
        <a:xfrm>
          <a:off x="0" y="2818470"/>
          <a:ext cx="7390902" cy="7938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171450" lvl="1" indent="-171450" algn="l" defTabSz="711200">
            <a:lnSpc>
              <a:spcPct val="90000"/>
            </a:lnSpc>
            <a:spcBef>
              <a:spcPct val="0"/>
            </a:spcBef>
            <a:spcAft>
              <a:spcPct val="15000"/>
            </a:spcAft>
            <a:buChar char="••"/>
          </a:pPr>
          <a:r>
            <a:rPr lang="en-GB" sz="1600" kern="1200" dirty="0"/>
            <a:t>To exclude or facilitate the exclusion of an individual or group through action or inaction</a:t>
          </a:r>
          <a:r>
            <a:rPr lang="en-GB" sz="1200" kern="1200" dirty="0"/>
            <a:t>.</a:t>
          </a:r>
        </a:p>
      </dsp:txBody>
      <dsp:txXfrm>
        <a:off x="0" y="2818470"/>
        <a:ext cx="7390902" cy="79386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A991BF-90FA-4031-9071-3DA97CF2A658}">
      <dsp:nvSpPr>
        <dsp:cNvPr id="0" name=""/>
        <dsp:cNvSpPr/>
      </dsp:nvSpPr>
      <dsp:spPr>
        <a:xfrm>
          <a:off x="1866793" y="3827034"/>
          <a:ext cx="196001" cy="858673"/>
        </a:xfrm>
        <a:custGeom>
          <a:avLst/>
          <a:gdLst/>
          <a:ahLst/>
          <a:cxnLst/>
          <a:rect l="0" t="0" r="0" b="0"/>
          <a:pathLst>
            <a:path>
              <a:moveTo>
                <a:pt x="196001" y="0"/>
              </a:moveTo>
              <a:lnTo>
                <a:pt x="196001" y="858673"/>
              </a:lnTo>
              <a:lnTo>
                <a:pt x="0" y="858673"/>
              </a:lnTo>
            </a:path>
          </a:pathLst>
        </a:custGeom>
        <a:noFill/>
        <a:ln w="19050" cap="rnd"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B965C41-F7D7-4F08-A76D-46B32CA67485}">
      <dsp:nvSpPr>
        <dsp:cNvPr id="0" name=""/>
        <dsp:cNvSpPr/>
      </dsp:nvSpPr>
      <dsp:spPr>
        <a:xfrm>
          <a:off x="2996135" y="2501690"/>
          <a:ext cx="196001" cy="858673"/>
        </a:xfrm>
        <a:custGeom>
          <a:avLst/>
          <a:gdLst/>
          <a:ahLst/>
          <a:cxnLst/>
          <a:rect l="0" t="0" r="0" b="0"/>
          <a:pathLst>
            <a:path>
              <a:moveTo>
                <a:pt x="196001" y="0"/>
              </a:moveTo>
              <a:lnTo>
                <a:pt x="196001" y="858673"/>
              </a:lnTo>
              <a:lnTo>
                <a:pt x="0" y="858673"/>
              </a:lnTo>
            </a:path>
          </a:pathLst>
        </a:custGeom>
        <a:noFill/>
        <a:ln w="19050" cap="rnd"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70DAFB1-7153-4973-BF46-345C4B6895C0}">
      <dsp:nvSpPr>
        <dsp:cNvPr id="0" name=""/>
        <dsp:cNvSpPr/>
      </dsp:nvSpPr>
      <dsp:spPr>
        <a:xfrm>
          <a:off x="4125477" y="1176346"/>
          <a:ext cx="196001" cy="858673"/>
        </a:xfrm>
        <a:custGeom>
          <a:avLst/>
          <a:gdLst/>
          <a:ahLst/>
          <a:cxnLst/>
          <a:rect l="0" t="0" r="0" b="0"/>
          <a:pathLst>
            <a:path>
              <a:moveTo>
                <a:pt x="196001" y="0"/>
              </a:moveTo>
              <a:lnTo>
                <a:pt x="196001" y="858673"/>
              </a:lnTo>
              <a:lnTo>
                <a:pt x="0" y="858673"/>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58E18D2-0270-47E5-B99D-2379431D86A7}">
      <dsp:nvSpPr>
        <dsp:cNvPr id="0" name=""/>
        <dsp:cNvSpPr/>
      </dsp:nvSpPr>
      <dsp:spPr>
        <a:xfrm>
          <a:off x="3388138" y="243006"/>
          <a:ext cx="1866681" cy="933340"/>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lvl="0" algn="ctr" defTabSz="1333500">
            <a:lnSpc>
              <a:spcPct val="90000"/>
            </a:lnSpc>
            <a:spcBef>
              <a:spcPct val="0"/>
            </a:spcBef>
            <a:spcAft>
              <a:spcPct val="35000"/>
            </a:spcAft>
          </a:pPr>
          <a:r>
            <a:rPr lang="en-GB" sz="3000" kern="1200" dirty="0"/>
            <a:t>Attitude &amp; Behaviour</a:t>
          </a:r>
        </a:p>
      </dsp:txBody>
      <dsp:txXfrm>
        <a:off x="3388138" y="243006"/>
        <a:ext cx="1866681" cy="933340"/>
      </dsp:txXfrm>
    </dsp:sp>
    <dsp:sp modelId="{01FB48DC-EE3D-47AE-838B-3244F11FEA35}">
      <dsp:nvSpPr>
        <dsp:cNvPr id="0" name=""/>
        <dsp:cNvSpPr/>
      </dsp:nvSpPr>
      <dsp:spPr>
        <a:xfrm>
          <a:off x="2258796" y="1568349"/>
          <a:ext cx="1866681" cy="933340"/>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lvl="0" algn="ctr" defTabSz="1333500">
            <a:lnSpc>
              <a:spcPct val="90000"/>
            </a:lnSpc>
            <a:spcBef>
              <a:spcPct val="0"/>
            </a:spcBef>
            <a:spcAft>
              <a:spcPct val="35000"/>
            </a:spcAft>
          </a:pPr>
          <a:r>
            <a:rPr lang="en-GB" sz="3000" kern="1200" dirty="0"/>
            <a:t>Prejudice</a:t>
          </a:r>
        </a:p>
      </dsp:txBody>
      <dsp:txXfrm>
        <a:off x="2258796" y="1568349"/>
        <a:ext cx="1866681" cy="933340"/>
      </dsp:txXfrm>
    </dsp:sp>
    <dsp:sp modelId="{CD827D91-80D8-46DE-9B5A-CA18E1DB4480}">
      <dsp:nvSpPr>
        <dsp:cNvPr id="0" name=""/>
        <dsp:cNvSpPr/>
      </dsp:nvSpPr>
      <dsp:spPr>
        <a:xfrm>
          <a:off x="1129454" y="2893693"/>
          <a:ext cx="1866681" cy="933340"/>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lvl="0" algn="ctr" defTabSz="1333500">
            <a:lnSpc>
              <a:spcPct val="90000"/>
            </a:lnSpc>
            <a:spcBef>
              <a:spcPct val="0"/>
            </a:spcBef>
            <a:spcAft>
              <a:spcPct val="35000"/>
            </a:spcAft>
          </a:pPr>
          <a:r>
            <a:rPr lang="en-GB" sz="3000" kern="1200" dirty="0"/>
            <a:t>Beliefs</a:t>
          </a:r>
        </a:p>
      </dsp:txBody>
      <dsp:txXfrm>
        <a:off x="1129454" y="2893693"/>
        <a:ext cx="1866681" cy="933340"/>
      </dsp:txXfrm>
    </dsp:sp>
    <dsp:sp modelId="{236CA91E-83E1-4726-9AA9-B95A406F2844}">
      <dsp:nvSpPr>
        <dsp:cNvPr id="0" name=""/>
        <dsp:cNvSpPr/>
      </dsp:nvSpPr>
      <dsp:spPr>
        <a:xfrm>
          <a:off x="112" y="4219037"/>
          <a:ext cx="1866681" cy="933340"/>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lvl="0" algn="ctr" defTabSz="1333500">
            <a:lnSpc>
              <a:spcPct val="90000"/>
            </a:lnSpc>
            <a:spcBef>
              <a:spcPct val="0"/>
            </a:spcBef>
            <a:spcAft>
              <a:spcPct val="35000"/>
            </a:spcAft>
          </a:pPr>
          <a:r>
            <a:rPr lang="en-GB" sz="3000" kern="1200" dirty="0"/>
            <a:t>Values</a:t>
          </a:r>
        </a:p>
      </dsp:txBody>
      <dsp:txXfrm>
        <a:off x="112" y="4219037"/>
        <a:ext cx="1866681" cy="93334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379CC5-F0C3-4B78-85DB-4CED96B4E325}">
      <dsp:nvSpPr>
        <dsp:cNvPr id="0" name=""/>
        <dsp:cNvSpPr/>
      </dsp:nvSpPr>
      <dsp:spPr>
        <a:xfrm>
          <a:off x="1040182" y="0"/>
          <a:ext cx="4837867" cy="4838944"/>
        </a:xfrm>
        <a:prstGeom prst="circularArrow">
          <a:avLst>
            <a:gd name="adj1" fmla="val 10980"/>
            <a:gd name="adj2" fmla="val 1142322"/>
            <a:gd name="adj3" fmla="val 9000000"/>
            <a:gd name="adj4" fmla="val 10800000"/>
            <a:gd name="adj5" fmla="val 12500"/>
          </a:avLst>
        </a:prstGeom>
        <a:gradFill rotWithShape="0">
          <a:gsLst>
            <a:gs pos="0">
              <a:schemeClr val="accent5">
                <a:hueOff val="0"/>
                <a:satOff val="0"/>
                <a:lumOff val="0"/>
                <a:alphaOff val="0"/>
                <a:tint val="96000"/>
                <a:lumMod val="100000"/>
              </a:schemeClr>
            </a:gs>
            <a:gs pos="78000">
              <a:schemeClr val="accent5">
                <a:hueOff val="0"/>
                <a:satOff val="0"/>
                <a:lumOff val="0"/>
                <a:alphaOff val="0"/>
                <a:shade val="94000"/>
                <a:lumMod val="94000"/>
              </a:schemeClr>
            </a:gs>
          </a:gsLst>
          <a:lin ang="5400000" scaled="0"/>
        </a:gradFill>
        <a:ln>
          <a:noFill/>
        </a:ln>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sp>
    <dsp:sp modelId="{65904436-C414-4B5A-9DB5-380F0BB24AFB}">
      <dsp:nvSpPr>
        <dsp:cNvPr id="0" name=""/>
        <dsp:cNvSpPr/>
      </dsp:nvSpPr>
      <dsp:spPr>
        <a:xfrm>
          <a:off x="6440968" y="1472614"/>
          <a:ext cx="3859261" cy="19360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en-GB" sz="2800" kern="1200" dirty="0"/>
            <a:t>Most Crucial Period</a:t>
          </a:r>
        </a:p>
        <a:p>
          <a:pPr marL="285750" lvl="1" indent="-285750" algn="l" defTabSz="1244600">
            <a:lnSpc>
              <a:spcPct val="90000"/>
            </a:lnSpc>
            <a:spcBef>
              <a:spcPct val="0"/>
            </a:spcBef>
            <a:spcAft>
              <a:spcPct val="15000"/>
            </a:spcAft>
            <a:buChar char="••"/>
          </a:pPr>
          <a:r>
            <a:rPr lang="en-GB" sz="2800" kern="1200" dirty="0"/>
            <a:t>Phobias Formed</a:t>
          </a:r>
        </a:p>
        <a:p>
          <a:pPr marL="285750" lvl="1" indent="-285750" algn="l" defTabSz="1244600">
            <a:lnSpc>
              <a:spcPct val="90000"/>
            </a:lnSpc>
            <a:spcBef>
              <a:spcPct val="0"/>
            </a:spcBef>
            <a:spcAft>
              <a:spcPct val="15000"/>
            </a:spcAft>
            <a:buChar char="••"/>
          </a:pPr>
          <a:r>
            <a:rPr lang="en-GB" sz="2800" kern="1200" dirty="0"/>
            <a:t>Absorb Info</a:t>
          </a:r>
          <a:endParaRPr lang="en-GB" sz="2400" kern="1200" dirty="0"/>
        </a:p>
      </dsp:txBody>
      <dsp:txXfrm>
        <a:off x="6440968" y="1472614"/>
        <a:ext cx="3859261" cy="1936061"/>
      </dsp:txXfrm>
    </dsp:sp>
    <dsp:sp modelId="{3F2C4D3A-BCF5-4E6C-8931-FC5BE6CDEF21}">
      <dsp:nvSpPr>
        <dsp:cNvPr id="0" name=""/>
        <dsp:cNvSpPr/>
      </dsp:nvSpPr>
      <dsp:spPr>
        <a:xfrm>
          <a:off x="2108554" y="1751697"/>
          <a:ext cx="2699574" cy="13495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275" tIns="41275" rIns="41275" bIns="41275" numCol="1" spcCol="1270" anchor="ctr" anchorCtr="0">
          <a:noAutofit/>
        </a:bodyPr>
        <a:lstStyle/>
        <a:p>
          <a:pPr lvl="0" algn="ctr" defTabSz="2889250">
            <a:lnSpc>
              <a:spcPct val="90000"/>
            </a:lnSpc>
            <a:spcBef>
              <a:spcPct val="0"/>
            </a:spcBef>
            <a:spcAft>
              <a:spcPct val="35000"/>
            </a:spcAft>
          </a:pPr>
          <a:r>
            <a:rPr lang="en-GB" sz="6500" kern="1200"/>
            <a:t>0-7 yrs</a:t>
          </a:r>
        </a:p>
      </dsp:txBody>
      <dsp:txXfrm>
        <a:off x="2108554" y="1751697"/>
        <a:ext cx="2699574" cy="134958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379CC5-F0C3-4B78-85DB-4CED96B4E325}">
      <dsp:nvSpPr>
        <dsp:cNvPr id="0" name=""/>
        <dsp:cNvSpPr/>
      </dsp:nvSpPr>
      <dsp:spPr>
        <a:xfrm>
          <a:off x="999026" y="0"/>
          <a:ext cx="4837867" cy="4838944"/>
        </a:xfrm>
        <a:prstGeom prst="circularArrow">
          <a:avLst>
            <a:gd name="adj1" fmla="val 10980"/>
            <a:gd name="adj2" fmla="val 1142322"/>
            <a:gd name="adj3" fmla="val 9000000"/>
            <a:gd name="adj4" fmla="val 10800000"/>
            <a:gd name="adj5" fmla="val 12500"/>
          </a:avLst>
        </a:prstGeom>
        <a:gradFill rotWithShape="0">
          <a:gsLst>
            <a:gs pos="0">
              <a:schemeClr val="accent5">
                <a:hueOff val="0"/>
                <a:satOff val="0"/>
                <a:lumOff val="0"/>
                <a:alphaOff val="0"/>
                <a:tint val="96000"/>
                <a:lumMod val="100000"/>
              </a:schemeClr>
            </a:gs>
            <a:gs pos="78000">
              <a:schemeClr val="accent5">
                <a:hueOff val="0"/>
                <a:satOff val="0"/>
                <a:lumOff val="0"/>
                <a:alphaOff val="0"/>
                <a:shade val="94000"/>
                <a:lumMod val="94000"/>
              </a:schemeClr>
            </a:gs>
          </a:gsLst>
          <a:lin ang="5400000" scaled="0"/>
        </a:gradFill>
        <a:ln>
          <a:noFill/>
        </a:ln>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sp>
    <dsp:sp modelId="{65904436-C414-4B5A-9DB5-380F0BB24AFB}">
      <dsp:nvSpPr>
        <dsp:cNvPr id="0" name=""/>
        <dsp:cNvSpPr/>
      </dsp:nvSpPr>
      <dsp:spPr>
        <a:xfrm>
          <a:off x="6379080" y="1393138"/>
          <a:ext cx="3818413" cy="19360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en-GB" sz="2800" kern="1200" dirty="0"/>
            <a:t>Behaviour of Friends</a:t>
          </a:r>
        </a:p>
        <a:p>
          <a:pPr marL="285750" lvl="1" indent="-285750" algn="l" defTabSz="1244600">
            <a:lnSpc>
              <a:spcPct val="90000"/>
            </a:lnSpc>
            <a:spcBef>
              <a:spcPct val="0"/>
            </a:spcBef>
            <a:spcAft>
              <a:spcPct val="15000"/>
            </a:spcAft>
            <a:buChar char="••"/>
          </a:pPr>
          <a:r>
            <a:rPr lang="en-GB" sz="2800" kern="1200" dirty="0"/>
            <a:t>Emulate Heroes</a:t>
          </a:r>
        </a:p>
        <a:p>
          <a:pPr marL="285750" lvl="1" indent="-285750" algn="l" defTabSz="1244600">
            <a:lnSpc>
              <a:spcPct val="90000"/>
            </a:lnSpc>
            <a:spcBef>
              <a:spcPct val="0"/>
            </a:spcBef>
            <a:spcAft>
              <a:spcPct val="15000"/>
            </a:spcAft>
            <a:buChar char="••"/>
          </a:pPr>
          <a:r>
            <a:rPr lang="en-GB" sz="2800" kern="1200" dirty="0"/>
            <a:t>Environment</a:t>
          </a:r>
        </a:p>
      </dsp:txBody>
      <dsp:txXfrm>
        <a:off x="6379080" y="1393138"/>
        <a:ext cx="3818413" cy="1936061"/>
      </dsp:txXfrm>
    </dsp:sp>
    <dsp:sp modelId="{3F2C4D3A-BCF5-4E6C-8931-FC5BE6CDEF21}">
      <dsp:nvSpPr>
        <dsp:cNvPr id="0" name=""/>
        <dsp:cNvSpPr/>
      </dsp:nvSpPr>
      <dsp:spPr>
        <a:xfrm>
          <a:off x="2067398" y="1751697"/>
          <a:ext cx="2699574" cy="13495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6830" tIns="36830" rIns="36830" bIns="36830" numCol="1" spcCol="1270" anchor="ctr" anchorCtr="0">
          <a:noAutofit/>
        </a:bodyPr>
        <a:lstStyle/>
        <a:p>
          <a:pPr lvl="0" algn="ctr" defTabSz="2578100">
            <a:lnSpc>
              <a:spcPct val="90000"/>
            </a:lnSpc>
            <a:spcBef>
              <a:spcPct val="0"/>
            </a:spcBef>
            <a:spcAft>
              <a:spcPct val="35000"/>
            </a:spcAft>
          </a:pPr>
          <a:r>
            <a:rPr lang="en-GB" sz="5800" kern="1200" dirty="0"/>
            <a:t>8-13 </a:t>
          </a:r>
          <a:r>
            <a:rPr lang="en-GB" sz="5800" kern="1200" dirty="0" err="1"/>
            <a:t>yrs</a:t>
          </a:r>
          <a:endParaRPr lang="en-GB" sz="5800" kern="1200" dirty="0"/>
        </a:p>
      </dsp:txBody>
      <dsp:txXfrm>
        <a:off x="2067398" y="1751697"/>
        <a:ext cx="2699574" cy="134958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379CC5-F0C3-4B78-85DB-4CED96B4E325}">
      <dsp:nvSpPr>
        <dsp:cNvPr id="0" name=""/>
        <dsp:cNvSpPr/>
      </dsp:nvSpPr>
      <dsp:spPr>
        <a:xfrm>
          <a:off x="927550" y="0"/>
          <a:ext cx="4837866" cy="4838943"/>
        </a:xfrm>
        <a:prstGeom prst="circularArrow">
          <a:avLst>
            <a:gd name="adj1" fmla="val 10980"/>
            <a:gd name="adj2" fmla="val 1142322"/>
            <a:gd name="adj3" fmla="val 9000000"/>
            <a:gd name="adj4" fmla="val 10800000"/>
            <a:gd name="adj5" fmla="val 12500"/>
          </a:avLst>
        </a:prstGeom>
        <a:gradFill rotWithShape="0">
          <a:gsLst>
            <a:gs pos="0">
              <a:schemeClr val="accent5">
                <a:hueOff val="0"/>
                <a:satOff val="0"/>
                <a:lumOff val="0"/>
                <a:alphaOff val="0"/>
                <a:tint val="96000"/>
                <a:lumMod val="100000"/>
              </a:schemeClr>
            </a:gs>
            <a:gs pos="78000">
              <a:schemeClr val="accent5">
                <a:hueOff val="0"/>
                <a:satOff val="0"/>
                <a:lumOff val="0"/>
                <a:alphaOff val="0"/>
                <a:shade val="94000"/>
                <a:lumMod val="94000"/>
              </a:schemeClr>
            </a:gs>
          </a:gsLst>
          <a:lin ang="5400000" scaled="0"/>
        </a:gradFill>
        <a:ln>
          <a:noFill/>
        </a:ln>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sp>
    <dsp:sp modelId="{65904436-C414-4B5A-9DB5-380F0BB24AFB}">
      <dsp:nvSpPr>
        <dsp:cNvPr id="0" name=""/>
        <dsp:cNvSpPr/>
      </dsp:nvSpPr>
      <dsp:spPr>
        <a:xfrm>
          <a:off x="6093175" y="1280963"/>
          <a:ext cx="4104318" cy="22258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en-GB" sz="2800" kern="1200" dirty="0"/>
            <a:t>Rebel Against Things</a:t>
          </a:r>
        </a:p>
        <a:p>
          <a:pPr marL="285750" lvl="1" indent="-285750" algn="l" defTabSz="1244600">
            <a:lnSpc>
              <a:spcPct val="90000"/>
            </a:lnSpc>
            <a:spcBef>
              <a:spcPct val="0"/>
            </a:spcBef>
            <a:spcAft>
              <a:spcPct val="15000"/>
            </a:spcAft>
            <a:buChar char="••"/>
          </a:pPr>
          <a:r>
            <a:rPr lang="en-GB" sz="2800" kern="1200" dirty="0"/>
            <a:t>Social Values</a:t>
          </a:r>
        </a:p>
        <a:p>
          <a:pPr marL="285750" lvl="1" indent="-285750" algn="l" defTabSz="1244600">
            <a:lnSpc>
              <a:spcPct val="90000"/>
            </a:lnSpc>
            <a:spcBef>
              <a:spcPct val="0"/>
            </a:spcBef>
            <a:spcAft>
              <a:spcPct val="15000"/>
            </a:spcAft>
            <a:buChar char="••"/>
          </a:pPr>
          <a:r>
            <a:rPr lang="en-GB" sz="2800" kern="1200" dirty="0"/>
            <a:t>Absorb Info</a:t>
          </a:r>
        </a:p>
        <a:p>
          <a:pPr marL="285750" lvl="1" indent="-285750" algn="l" defTabSz="1244600">
            <a:lnSpc>
              <a:spcPct val="90000"/>
            </a:lnSpc>
            <a:spcBef>
              <a:spcPct val="0"/>
            </a:spcBef>
            <a:spcAft>
              <a:spcPct val="15000"/>
            </a:spcAft>
            <a:buChar char="••"/>
          </a:pPr>
          <a:r>
            <a:rPr lang="en-GB" sz="2800" kern="1200" dirty="0"/>
            <a:t>Develop Relationships</a:t>
          </a:r>
        </a:p>
      </dsp:txBody>
      <dsp:txXfrm>
        <a:off x="6093175" y="1280963"/>
        <a:ext cx="4104318" cy="2225850"/>
      </dsp:txXfrm>
    </dsp:sp>
    <dsp:sp modelId="{3F2C4D3A-BCF5-4E6C-8931-FC5BE6CDEF21}">
      <dsp:nvSpPr>
        <dsp:cNvPr id="0" name=""/>
        <dsp:cNvSpPr/>
      </dsp:nvSpPr>
      <dsp:spPr>
        <a:xfrm>
          <a:off x="1995922" y="1751697"/>
          <a:ext cx="2699574" cy="13495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2385" tIns="32385" rIns="32385" bIns="32385" numCol="1" spcCol="1270" anchor="ctr" anchorCtr="0">
          <a:noAutofit/>
        </a:bodyPr>
        <a:lstStyle/>
        <a:p>
          <a:pPr lvl="0" algn="ctr" defTabSz="2266950">
            <a:lnSpc>
              <a:spcPct val="90000"/>
            </a:lnSpc>
            <a:spcBef>
              <a:spcPct val="0"/>
            </a:spcBef>
            <a:spcAft>
              <a:spcPct val="35000"/>
            </a:spcAft>
          </a:pPr>
          <a:r>
            <a:rPr lang="en-GB" sz="5100" kern="1200" dirty="0"/>
            <a:t>14-21 </a:t>
          </a:r>
          <a:r>
            <a:rPr lang="en-GB" sz="5100" kern="1200" dirty="0" err="1"/>
            <a:t>yrs</a:t>
          </a:r>
          <a:endParaRPr lang="en-GB" sz="5100" kern="1200" dirty="0"/>
        </a:p>
      </dsp:txBody>
      <dsp:txXfrm>
        <a:off x="1995922" y="1751697"/>
        <a:ext cx="2699574" cy="134958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A991BF-90FA-4031-9071-3DA97CF2A658}">
      <dsp:nvSpPr>
        <dsp:cNvPr id="0" name=""/>
        <dsp:cNvSpPr/>
      </dsp:nvSpPr>
      <dsp:spPr>
        <a:xfrm>
          <a:off x="1866793" y="3827034"/>
          <a:ext cx="196001" cy="858673"/>
        </a:xfrm>
        <a:custGeom>
          <a:avLst/>
          <a:gdLst/>
          <a:ahLst/>
          <a:cxnLst/>
          <a:rect l="0" t="0" r="0" b="0"/>
          <a:pathLst>
            <a:path>
              <a:moveTo>
                <a:pt x="196001" y="0"/>
              </a:moveTo>
              <a:lnTo>
                <a:pt x="196001" y="858673"/>
              </a:lnTo>
              <a:lnTo>
                <a:pt x="0" y="858673"/>
              </a:lnTo>
            </a:path>
          </a:pathLst>
        </a:custGeom>
        <a:noFill/>
        <a:ln w="19050" cap="rnd"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B965C41-F7D7-4F08-A76D-46B32CA67485}">
      <dsp:nvSpPr>
        <dsp:cNvPr id="0" name=""/>
        <dsp:cNvSpPr/>
      </dsp:nvSpPr>
      <dsp:spPr>
        <a:xfrm>
          <a:off x="2996135" y="2501690"/>
          <a:ext cx="196001" cy="858673"/>
        </a:xfrm>
        <a:custGeom>
          <a:avLst/>
          <a:gdLst/>
          <a:ahLst/>
          <a:cxnLst/>
          <a:rect l="0" t="0" r="0" b="0"/>
          <a:pathLst>
            <a:path>
              <a:moveTo>
                <a:pt x="196001" y="0"/>
              </a:moveTo>
              <a:lnTo>
                <a:pt x="196001" y="858673"/>
              </a:lnTo>
              <a:lnTo>
                <a:pt x="0" y="858673"/>
              </a:lnTo>
            </a:path>
          </a:pathLst>
        </a:custGeom>
        <a:noFill/>
        <a:ln w="19050" cap="rnd"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70DAFB1-7153-4973-BF46-345C4B6895C0}">
      <dsp:nvSpPr>
        <dsp:cNvPr id="0" name=""/>
        <dsp:cNvSpPr/>
      </dsp:nvSpPr>
      <dsp:spPr>
        <a:xfrm>
          <a:off x="4125477" y="1176346"/>
          <a:ext cx="196001" cy="858673"/>
        </a:xfrm>
        <a:custGeom>
          <a:avLst/>
          <a:gdLst/>
          <a:ahLst/>
          <a:cxnLst/>
          <a:rect l="0" t="0" r="0" b="0"/>
          <a:pathLst>
            <a:path>
              <a:moveTo>
                <a:pt x="196001" y="0"/>
              </a:moveTo>
              <a:lnTo>
                <a:pt x="196001" y="858673"/>
              </a:lnTo>
              <a:lnTo>
                <a:pt x="0" y="858673"/>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58E18D2-0270-47E5-B99D-2379431D86A7}">
      <dsp:nvSpPr>
        <dsp:cNvPr id="0" name=""/>
        <dsp:cNvSpPr/>
      </dsp:nvSpPr>
      <dsp:spPr>
        <a:xfrm>
          <a:off x="3388138" y="243006"/>
          <a:ext cx="1866681" cy="933340"/>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lvl="0" algn="ctr" defTabSz="1333500">
            <a:lnSpc>
              <a:spcPct val="90000"/>
            </a:lnSpc>
            <a:spcBef>
              <a:spcPct val="0"/>
            </a:spcBef>
            <a:spcAft>
              <a:spcPct val="35000"/>
            </a:spcAft>
          </a:pPr>
          <a:r>
            <a:rPr lang="en-GB" sz="3000" kern="1200" dirty="0"/>
            <a:t>Attitude &amp; Behaviour</a:t>
          </a:r>
        </a:p>
      </dsp:txBody>
      <dsp:txXfrm>
        <a:off x="3388138" y="243006"/>
        <a:ext cx="1866681" cy="933340"/>
      </dsp:txXfrm>
    </dsp:sp>
    <dsp:sp modelId="{01FB48DC-EE3D-47AE-838B-3244F11FEA35}">
      <dsp:nvSpPr>
        <dsp:cNvPr id="0" name=""/>
        <dsp:cNvSpPr/>
      </dsp:nvSpPr>
      <dsp:spPr>
        <a:xfrm>
          <a:off x="2258796" y="1568349"/>
          <a:ext cx="1866681" cy="933340"/>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lvl="0" algn="ctr" defTabSz="1333500">
            <a:lnSpc>
              <a:spcPct val="90000"/>
            </a:lnSpc>
            <a:spcBef>
              <a:spcPct val="0"/>
            </a:spcBef>
            <a:spcAft>
              <a:spcPct val="35000"/>
            </a:spcAft>
          </a:pPr>
          <a:r>
            <a:rPr lang="en-GB" sz="3000" kern="1200" dirty="0"/>
            <a:t>Prejudice</a:t>
          </a:r>
        </a:p>
      </dsp:txBody>
      <dsp:txXfrm>
        <a:off x="2258796" y="1568349"/>
        <a:ext cx="1866681" cy="933340"/>
      </dsp:txXfrm>
    </dsp:sp>
    <dsp:sp modelId="{CD827D91-80D8-46DE-9B5A-CA18E1DB4480}">
      <dsp:nvSpPr>
        <dsp:cNvPr id="0" name=""/>
        <dsp:cNvSpPr/>
      </dsp:nvSpPr>
      <dsp:spPr>
        <a:xfrm>
          <a:off x="1129454" y="2893693"/>
          <a:ext cx="1866681" cy="933340"/>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lvl="0" algn="ctr" defTabSz="1333500">
            <a:lnSpc>
              <a:spcPct val="90000"/>
            </a:lnSpc>
            <a:spcBef>
              <a:spcPct val="0"/>
            </a:spcBef>
            <a:spcAft>
              <a:spcPct val="35000"/>
            </a:spcAft>
          </a:pPr>
          <a:r>
            <a:rPr lang="en-GB" sz="3000" kern="1200" dirty="0"/>
            <a:t>Beliefs</a:t>
          </a:r>
        </a:p>
      </dsp:txBody>
      <dsp:txXfrm>
        <a:off x="1129454" y="2893693"/>
        <a:ext cx="1866681" cy="933340"/>
      </dsp:txXfrm>
    </dsp:sp>
    <dsp:sp modelId="{236CA91E-83E1-4726-9AA9-B95A406F2844}">
      <dsp:nvSpPr>
        <dsp:cNvPr id="0" name=""/>
        <dsp:cNvSpPr/>
      </dsp:nvSpPr>
      <dsp:spPr>
        <a:xfrm>
          <a:off x="112" y="4219037"/>
          <a:ext cx="1866681" cy="933340"/>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lvl="0" algn="ctr" defTabSz="1333500">
            <a:lnSpc>
              <a:spcPct val="90000"/>
            </a:lnSpc>
            <a:spcBef>
              <a:spcPct val="0"/>
            </a:spcBef>
            <a:spcAft>
              <a:spcPct val="35000"/>
            </a:spcAft>
          </a:pPr>
          <a:r>
            <a:rPr lang="en-GB" sz="3000" kern="1200" dirty="0"/>
            <a:t>Values</a:t>
          </a:r>
        </a:p>
      </dsp:txBody>
      <dsp:txXfrm>
        <a:off x="112" y="4219037"/>
        <a:ext cx="1866681" cy="93334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E8A235-7383-4E5D-9184-48BFEB99C3B5}">
      <dsp:nvSpPr>
        <dsp:cNvPr id="0" name=""/>
        <dsp:cNvSpPr/>
      </dsp:nvSpPr>
      <dsp:spPr>
        <a:xfrm>
          <a:off x="1164573" y="881"/>
          <a:ext cx="2984364" cy="1790618"/>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en-GB" sz="3100" kern="1200" dirty="0"/>
            <a:t>Prejudiced Discriminator</a:t>
          </a:r>
        </a:p>
      </dsp:txBody>
      <dsp:txXfrm>
        <a:off x="1164573" y="881"/>
        <a:ext cx="2984364" cy="1790618"/>
      </dsp:txXfrm>
    </dsp:sp>
    <dsp:sp modelId="{037EDBC7-F269-4995-AF93-6FDFFA4C5DF4}">
      <dsp:nvSpPr>
        <dsp:cNvPr id="0" name=""/>
        <dsp:cNvSpPr/>
      </dsp:nvSpPr>
      <dsp:spPr>
        <a:xfrm>
          <a:off x="4447374" y="881"/>
          <a:ext cx="2984364" cy="1790618"/>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en-GB" sz="3100" kern="1200" dirty="0"/>
            <a:t>Non-Prejudiced Discriminator</a:t>
          </a:r>
        </a:p>
      </dsp:txBody>
      <dsp:txXfrm>
        <a:off x="4447374" y="881"/>
        <a:ext cx="2984364" cy="1790618"/>
      </dsp:txXfrm>
    </dsp:sp>
    <dsp:sp modelId="{417561A4-3E1F-40D7-BD65-EAF2927FBFA4}">
      <dsp:nvSpPr>
        <dsp:cNvPr id="0" name=""/>
        <dsp:cNvSpPr/>
      </dsp:nvSpPr>
      <dsp:spPr>
        <a:xfrm>
          <a:off x="1164573" y="2089936"/>
          <a:ext cx="2984364" cy="1790618"/>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en-GB" sz="3100" kern="1200" dirty="0"/>
            <a:t>Prejudiced Non-Discriminator</a:t>
          </a:r>
        </a:p>
      </dsp:txBody>
      <dsp:txXfrm>
        <a:off x="1164573" y="2089936"/>
        <a:ext cx="2984364" cy="1790618"/>
      </dsp:txXfrm>
    </dsp:sp>
    <dsp:sp modelId="{807EAB7B-1E70-49E9-8001-983E3C85277D}">
      <dsp:nvSpPr>
        <dsp:cNvPr id="0" name=""/>
        <dsp:cNvSpPr/>
      </dsp:nvSpPr>
      <dsp:spPr>
        <a:xfrm>
          <a:off x="4447374" y="2089936"/>
          <a:ext cx="2984364" cy="1790618"/>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en-GB" sz="3100" kern="1200" dirty="0"/>
            <a:t>Non-Prejudiced Non-Discriminator</a:t>
          </a:r>
        </a:p>
      </dsp:txBody>
      <dsp:txXfrm>
        <a:off x="4447374" y="2089936"/>
        <a:ext cx="2984364" cy="179061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513BD9-8BB2-42C4-BEE8-5C6A73630BAF}">
      <dsp:nvSpPr>
        <dsp:cNvPr id="0" name=""/>
        <dsp:cNvSpPr/>
      </dsp:nvSpPr>
      <dsp:spPr>
        <a:xfrm>
          <a:off x="0" y="3786"/>
          <a:ext cx="10508034" cy="80652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9B34D7F-6DE1-48BE-9421-670A6174C895}">
      <dsp:nvSpPr>
        <dsp:cNvPr id="0" name=""/>
        <dsp:cNvSpPr/>
      </dsp:nvSpPr>
      <dsp:spPr>
        <a:xfrm>
          <a:off x="243973" y="185254"/>
          <a:ext cx="443589" cy="443589"/>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83609FD5-E852-4923-A3D1-704879A28D3E}">
      <dsp:nvSpPr>
        <dsp:cNvPr id="0" name=""/>
        <dsp:cNvSpPr/>
      </dsp:nvSpPr>
      <dsp:spPr>
        <a:xfrm>
          <a:off x="931536" y="3786"/>
          <a:ext cx="9576497" cy="8065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357" tIns="85357" rIns="85357" bIns="85357" numCol="1" spcCol="1270" anchor="ctr" anchorCtr="0">
          <a:noAutofit/>
        </a:bodyPr>
        <a:lstStyle/>
        <a:p>
          <a:pPr lvl="0" algn="l" defTabSz="844550">
            <a:lnSpc>
              <a:spcPct val="100000"/>
            </a:lnSpc>
            <a:spcBef>
              <a:spcPct val="0"/>
            </a:spcBef>
            <a:spcAft>
              <a:spcPct val="35000"/>
            </a:spcAft>
          </a:pPr>
          <a:r>
            <a:rPr lang="en-GB" sz="1900" kern="1200"/>
            <a:t>Shift work – restricts social relations outside of the organisation- encourages enhanced solidarity and insularity (Cain, 1973). </a:t>
          </a:r>
          <a:endParaRPr lang="en-US" sz="1900" kern="1200"/>
        </a:p>
      </dsp:txBody>
      <dsp:txXfrm>
        <a:off x="931536" y="3786"/>
        <a:ext cx="9576497" cy="806525"/>
      </dsp:txXfrm>
    </dsp:sp>
    <dsp:sp modelId="{5A35599D-93E6-4A5B-AFFD-6F4FAB71ECE7}">
      <dsp:nvSpPr>
        <dsp:cNvPr id="0" name=""/>
        <dsp:cNvSpPr/>
      </dsp:nvSpPr>
      <dsp:spPr>
        <a:xfrm>
          <a:off x="0" y="1011943"/>
          <a:ext cx="10508034" cy="80652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8C15896-1DD5-432C-BBAE-DB8142CAA81E}">
      <dsp:nvSpPr>
        <dsp:cNvPr id="0" name=""/>
        <dsp:cNvSpPr/>
      </dsp:nvSpPr>
      <dsp:spPr>
        <a:xfrm>
          <a:off x="243973" y="1193411"/>
          <a:ext cx="443589" cy="443589"/>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FE10F9D0-DB69-486D-A198-60E629D88E1E}">
      <dsp:nvSpPr>
        <dsp:cNvPr id="0" name=""/>
        <dsp:cNvSpPr/>
      </dsp:nvSpPr>
      <dsp:spPr>
        <a:xfrm>
          <a:off x="931536" y="1011943"/>
          <a:ext cx="9576497" cy="8065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357" tIns="85357" rIns="85357" bIns="85357" numCol="1" spcCol="1270" anchor="ctr" anchorCtr="0">
          <a:noAutofit/>
        </a:bodyPr>
        <a:lstStyle/>
        <a:p>
          <a:pPr lvl="0" algn="l" defTabSz="844550">
            <a:lnSpc>
              <a:spcPct val="100000"/>
            </a:lnSpc>
            <a:spcBef>
              <a:spcPct val="0"/>
            </a:spcBef>
            <a:spcAft>
              <a:spcPct val="35000"/>
            </a:spcAft>
          </a:pPr>
          <a:r>
            <a:rPr lang="en-GB" sz="1900" kern="1200" dirty="0"/>
            <a:t>Probationer training – until recently, prolonged period of training away from the wider community</a:t>
          </a:r>
          <a:endParaRPr lang="en-US" sz="1900" kern="1200" dirty="0"/>
        </a:p>
      </dsp:txBody>
      <dsp:txXfrm>
        <a:off x="931536" y="1011943"/>
        <a:ext cx="9576497" cy="806525"/>
      </dsp:txXfrm>
    </dsp:sp>
    <dsp:sp modelId="{6E30F058-F4CB-40C6-AC1D-68F0B8EB278D}">
      <dsp:nvSpPr>
        <dsp:cNvPr id="0" name=""/>
        <dsp:cNvSpPr/>
      </dsp:nvSpPr>
      <dsp:spPr>
        <a:xfrm>
          <a:off x="0" y="2020100"/>
          <a:ext cx="10508034" cy="80652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DCD5F59-7B43-4F5E-9707-73C9B5126EDE}">
      <dsp:nvSpPr>
        <dsp:cNvPr id="0" name=""/>
        <dsp:cNvSpPr/>
      </dsp:nvSpPr>
      <dsp:spPr>
        <a:xfrm>
          <a:off x="243973" y="2201568"/>
          <a:ext cx="443589" cy="443589"/>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2FA5C3C8-B985-4ED1-BE53-7A7ACAADD937}">
      <dsp:nvSpPr>
        <dsp:cNvPr id="0" name=""/>
        <dsp:cNvSpPr/>
      </dsp:nvSpPr>
      <dsp:spPr>
        <a:xfrm>
          <a:off x="931536" y="2020100"/>
          <a:ext cx="9576497" cy="8065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357" tIns="85357" rIns="85357" bIns="85357" numCol="1" spcCol="1270" anchor="ctr" anchorCtr="0">
          <a:noAutofit/>
        </a:bodyPr>
        <a:lstStyle/>
        <a:p>
          <a:pPr lvl="0" algn="l" defTabSz="844550">
            <a:lnSpc>
              <a:spcPct val="100000"/>
            </a:lnSpc>
            <a:spcBef>
              <a:spcPct val="0"/>
            </a:spcBef>
            <a:spcAft>
              <a:spcPct val="35000"/>
            </a:spcAft>
          </a:pPr>
          <a:r>
            <a:rPr lang="en-GB" sz="1900" kern="1200"/>
            <a:t>Uncertainty of the everyday – officers become loyal to their group</a:t>
          </a:r>
          <a:endParaRPr lang="en-US" sz="1900" kern="1200"/>
        </a:p>
      </dsp:txBody>
      <dsp:txXfrm>
        <a:off x="931536" y="2020100"/>
        <a:ext cx="9576497" cy="806525"/>
      </dsp:txXfrm>
    </dsp:sp>
    <dsp:sp modelId="{673A3EC2-0165-4D21-B0AD-A118DF9C6BFB}">
      <dsp:nvSpPr>
        <dsp:cNvPr id="0" name=""/>
        <dsp:cNvSpPr/>
      </dsp:nvSpPr>
      <dsp:spPr>
        <a:xfrm>
          <a:off x="0" y="3028257"/>
          <a:ext cx="10508034" cy="80652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A0C52DF-C943-4D91-9755-3618FA15302C}">
      <dsp:nvSpPr>
        <dsp:cNvPr id="0" name=""/>
        <dsp:cNvSpPr/>
      </dsp:nvSpPr>
      <dsp:spPr>
        <a:xfrm>
          <a:off x="243973" y="3209725"/>
          <a:ext cx="443589" cy="443589"/>
        </a:xfrm>
        <a:prstGeom prst="rect">
          <a:avLst/>
        </a:prstGeom>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4BED7F95-FB28-4E9F-ACF3-5BF1FABB06F6}">
      <dsp:nvSpPr>
        <dsp:cNvPr id="0" name=""/>
        <dsp:cNvSpPr/>
      </dsp:nvSpPr>
      <dsp:spPr>
        <a:xfrm>
          <a:off x="931536" y="3028257"/>
          <a:ext cx="9576497" cy="8065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357" tIns="85357" rIns="85357" bIns="85357" numCol="1" spcCol="1270" anchor="ctr" anchorCtr="0">
          <a:noAutofit/>
        </a:bodyPr>
        <a:lstStyle/>
        <a:p>
          <a:pPr lvl="0" algn="l" defTabSz="844550">
            <a:lnSpc>
              <a:spcPct val="100000"/>
            </a:lnSpc>
            <a:spcBef>
              <a:spcPct val="0"/>
            </a:spcBef>
            <a:spcAft>
              <a:spcPct val="35000"/>
            </a:spcAft>
          </a:pPr>
          <a:r>
            <a:rPr lang="en-GB" sz="1900" kern="1200"/>
            <a:t>Pressures to be loyal creates an atmosphere that makes it difficult to challenge behaviour </a:t>
          </a:r>
          <a:endParaRPr lang="en-US" sz="1900" kern="1200"/>
        </a:p>
      </dsp:txBody>
      <dsp:txXfrm>
        <a:off x="931536" y="3028257"/>
        <a:ext cx="9576497" cy="806525"/>
      </dsp:txXfrm>
    </dsp:sp>
    <dsp:sp modelId="{8966941D-55FD-41F3-BA8A-C4F2E9971011}">
      <dsp:nvSpPr>
        <dsp:cNvPr id="0" name=""/>
        <dsp:cNvSpPr/>
      </dsp:nvSpPr>
      <dsp:spPr>
        <a:xfrm>
          <a:off x="0" y="4036413"/>
          <a:ext cx="10508034" cy="80652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44737BD-5D15-4150-B57F-31CC98F986F5}">
      <dsp:nvSpPr>
        <dsp:cNvPr id="0" name=""/>
        <dsp:cNvSpPr/>
      </dsp:nvSpPr>
      <dsp:spPr>
        <a:xfrm>
          <a:off x="243973" y="4217882"/>
          <a:ext cx="443589" cy="443589"/>
        </a:xfrm>
        <a:prstGeom prst="rect">
          <a:avLst/>
        </a:prstGeom>
        <a:blipFill>
          <a:blip xmlns:r="http://schemas.openxmlformats.org/officeDocument/2006/relationships" r:embed="rId9" cstate="print">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59BE877D-AC09-4EC2-BFFE-92C15CB701DC}">
      <dsp:nvSpPr>
        <dsp:cNvPr id="0" name=""/>
        <dsp:cNvSpPr/>
      </dsp:nvSpPr>
      <dsp:spPr>
        <a:xfrm>
          <a:off x="931536" y="4036413"/>
          <a:ext cx="9576497" cy="8065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357" tIns="85357" rIns="85357" bIns="85357" numCol="1" spcCol="1270" anchor="ctr" anchorCtr="0">
          <a:noAutofit/>
        </a:bodyPr>
        <a:lstStyle/>
        <a:p>
          <a:pPr lvl="0" algn="l" defTabSz="844550">
            <a:lnSpc>
              <a:spcPct val="100000"/>
            </a:lnSpc>
            <a:spcBef>
              <a:spcPct val="0"/>
            </a:spcBef>
            <a:spcAft>
              <a:spcPct val="35000"/>
            </a:spcAft>
          </a:pPr>
          <a:r>
            <a:rPr lang="en-GB" sz="1900" kern="1200" dirty="0"/>
            <a:t>Nature of the job- fosters suspicion and cynicism, reinforcing stereotypes</a:t>
          </a:r>
          <a:endParaRPr lang="en-US" sz="1900" kern="1200" dirty="0"/>
        </a:p>
      </dsp:txBody>
      <dsp:txXfrm>
        <a:off x="931536" y="4036413"/>
        <a:ext cx="9576497" cy="80652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ACBE31-0C41-4670-AA91-F52991B98775}">
      <dsp:nvSpPr>
        <dsp:cNvPr id="0" name=""/>
        <dsp:cNvSpPr/>
      </dsp:nvSpPr>
      <dsp:spPr>
        <a:xfrm>
          <a:off x="1195936" y="638459"/>
          <a:ext cx="4265043" cy="4265043"/>
        </a:xfrm>
        <a:prstGeom prst="blockArc">
          <a:avLst>
            <a:gd name="adj1" fmla="val 10800000"/>
            <a:gd name="adj2" fmla="val 16200000"/>
            <a:gd name="adj3" fmla="val 4640"/>
          </a:avLst>
        </a:prstGeom>
        <a:gradFill rotWithShape="0">
          <a:gsLst>
            <a:gs pos="0">
              <a:schemeClr val="accent1">
                <a:tint val="60000"/>
                <a:hueOff val="0"/>
                <a:satOff val="0"/>
                <a:lumOff val="0"/>
                <a:alphaOff val="0"/>
                <a:tint val="96000"/>
                <a:lumMod val="100000"/>
              </a:schemeClr>
            </a:gs>
            <a:gs pos="78000">
              <a:schemeClr val="accent1">
                <a:tint val="60000"/>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CEC07BC7-58D4-4C88-8CED-6F93819306EE}">
      <dsp:nvSpPr>
        <dsp:cNvPr id="0" name=""/>
        <dsp:cNvSpPr/>
      </dsp:nvSpPr>
      <dsp:spPr>
        <a:xfrm>
          <a:off x="1195936" y="638459"/>
          <a:ext cx="4265043" cy="4265043"/>
        </a:xfrm>
        <a:prstGeom prst="blockArc">
          <a:avLst>
            <a:gd name="adj1" fmla="val 5400000"/>
            <a:gd name="adj2" fmla="val 10800000"/>
            <a:gd name="adj3" fmla="val 4640"/>
          </a:avLst>
        </a:prstGeom>
        <a:gradFill rotWithShape="0">
          <a:gsLst>
            <a:gs pos="0">
              <a:schemeClr val="accent1">
                <a:tint val="60000"/>
                <a:hueOff val="0"/>
                <a:satOff val="0"/>
                <a:lumOff val="0"/>
                <a:alphaOff val="0"/>
                <a:tint val="96000"/>
                <a:lumMod val="100000"/>
              </a:schemeClr>
            </a:gs>
            <a:gs pos="78000">
              <a:schemeClr val="accent1">
                <a:tint val="60000"/>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FAB843CD-F379-44C9-9FD3-64877CBC4C70}">
      <dsp:nvSpPr>
        <dsp:cNvPr id="0" name=""/>
        <dsp:cNvSpPr/>
      </dsp:nvSpPr>
      <dsp:spPr>
        <a:xfrm>
          <a:off x="1195936" y="638459"/>
          <a:ext cx="4265043" cy="4265043"/>
        </a:xfrm>
        <a:prstGeom prst="blockArc">
          <a:avLst>
            <a:gd name="adj1" fmla="val 0"/>
            <a:gd name="adj2" fmla="val 5400000"/>
            <a:gd name="adj3" fmla="val 4640"/>
          </a:avLst>
        </a:prstGeom>
        <a:gradFill rotWithShape="0">
          <a:gsLst>
            <a:gs pos="0">
              <a:schemeClr val="accent1">
                <a:tint val="60000"/>
                <a:hueOff val="0"/>
                <a:satOff val="0"/>
                <a:lumOff val="0"/>
                <a:alphaOff val="0"/>
                <a:tint val="96000"/>
                <a:lumMod val="100000"/>
              </a:schemeClr>
            </a:gs>
            <a:gs pos="78000">
              <a:schemeClr val="accent1">
                <a:tint val="60000"/>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1EA83F48-7F5E-42C2-9C54-0F44D1C5EFA6}">
      <dsp:nvSpPr>
        <dsp:cNvPr id="0" name=""/>
        <dsp:cNvSpPr/>
      </dsp:nvSpPr>
      <dsp:spPr>
        <a:xfrm>
          <a:off x="1195936" y="638459"/>
          <a:ext cx="4265043" cy="4265043"/>
        </a:xfrm>
        <a:prstGeom prst="blockArc">
          <a:avLst>
            <a:gd name="adj1" fmla="val 16200000"/>
            <a:gd name="adj2" fmla="val 0"/>
            <a:gd name="adj3" fmla="val 4640"/>
          </a:avLst>
        </a:prstGeom>
        <a:gradFill rotWithShape="0">
          <a:gsLst>
            <a:gs pos="0">
              <a:schemeClr val="accent1">
                <a:tint val="60000"/>
                <a:hueOff val="0"/>
                <a:satOff val="0"/>
                <a:lumOff val="0"/>
                <a:alphaOff val="0"/>
                <a:tint val="96000"/>
                <a:lumMod val="100000"/>
              </a:schemeClr>
            </a:gs>
            <a:gs pos="78000">
              <a:schemeClr val="accent1">
                <a:tint val="60000"/>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EAEC45CD-F4E5-4170-9506-B6641B963C80}">
      <dsp:nvSpPr>
        <dsp:cNvPr id="0" name=""/>
        <dsp:cNvSpPr/>
      </dsp:nvSpPr>
      <dsp:spPr>
        <a:xfrm>
          <a:off x="2346823" y="1789345"/>
          <a:ext cx="1963270" cy="1963270"/>
        </a:xfrm>
        <a:prstGeom prst="ellipse">
          <a:avLst/>
        </a:prstGeom>
        <a:gradFill rotWithShape="0">
          <a:gsLst>
            <a:gs pos="0">
              <a:schemeClr val="accent1">
                <a:hueOff val="0"/>
                <a:satOff val="0"/>
                <a:lumOff val="0"/>
                <a:alphaOff val="0"/>
                <a:tint val="96000"/>
                <a:lumMod val="100000"/>
              </a:schemeClr>
            </a:gs>
            <a:gs pos="78000">
              <a:schemeClr val="accent1">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lvl="0" algn="ctr" defTabSz="1466850">
            <a:lnSpc>
              <a:spcPct val="90000"/>
            </a:lnSpc>
            <a:spcBef>
              <a:spcPct val="0"/>
            </a:spcBef>
            <a:spcAft>
              <a:spcPct val="35000"/>
            </a:spcAft>
          </a:pPr>
          <a:r>
            <a:rPr lang="en-GB" sz="3300" kern="1200"/>
            <a:t>Betaris Box</a:t>
          </a:r>
        </a:p>
      </dsp:txBody>
      <dsp:txXfrm>
        <a:off x="2634337" y="2076859"/>
        <a:ext cx="1388242" cy="1388242"/>
      </dsp:txXfrm>
    </dsp:sp>
    <dsp:sp modelId="{2DD4671F-ABEC-489E-9422-0E4E7500F441}">
      <dsp:nvSpPr>
        <dsp:cNvPr id="0" name=""/>
        <dsp:cNvSpPr/>
      </dsp:nvSpPr>
      <dsp:spPr>
        <a:xfrm>
          <a:off x="2641313" y="789"/>
          <a:ext cx="1374289" cy="1374289"/>
        </a:xfrm>
        <a:prstGeom prst="ellipse">
          <a:avLst/>
        </a:prstGeom>
        <a:gradFill rotWithShape="0">
          <a:gsLst>
            <a:gs pos="0">
              <a:schemeClr val="accent1">
                <a:hueOff val="0"/>
                <a:satOff val="0"/>
                <a:lumOff val="0"/>
                <a:alphaOff val="0"/>
                <a:tint val="96000"/>
                <a:lumMod val="100000"/>
              </a:schemeClr>
            </a:gs>
            <a:gs pos="78000">
              <a:schemeClr val="accent1">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GB" sz="1600" kern="1200" dirty="0"/>
            <a:t>My Attitude</a:t>
          </a:r>
        </a:p>
      </dsp:txBody>
      <dsp:txXfrm>
        <a:off x="2842573" y="202049"/>
        <a:ext cx="971769" cy="971769"/>
      </dsp:txXfrm>
    </dsp:sp>
    <dsp:sp modelId="{8129FF45-0424-42BB-89E3-93FBC3BC3EEB}">
      <dsp:nvSpPr>
        <dsp:cNvPr id="0" name=""/>
        <dsp:cNvSpPr/>
      </dsp:nvSpPr>
      <dsp:spPr>
        <a:xfrm>
          <a:off x="4724361" y="2083836"/>
          <a:ext cx="1374289" cy="1374289"/>
        </a:xfrm>
        <a:prstGeom prst="ellipse">
          <a:avLst/>
        </a:prstGeom>
        <a:gradFill rotWithShape="0">
          <a:gsLst>
            <a:gs pos="0">
              <a:schemeClr val="accent1">
                <a:hueOff val="0"/>
                <a:satOff val="0"/>
                <a:lumOff val="0"/>
                <a:alphaOff val="0"/>
                <a:tint val="96000"/>
                <a:lumMod val="100000"/>
              </a:schemeClr>
            </a:gs>
            <a:gs pos="78000">
              <a:schemeClr val="accent1">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GB" sz="1600" kern="1200"/>
            <a:t>My Behaviour</a:t>
          </a:r>
        </a:p>
      </dsp:txBody>
      <dsp:txXfrm>
        <a:off x="4925621" y="2285096"/>
        <a:ext cx="971769" cy="971769"/>
      </dsp:txXfrm>
    </dsp:sp>
    <dsp:sp modelId="{1C98C974-040E-4D1B-B8E1-2AEA9D065AE7}">
      <dsp:nvSpPr>
        <dsp:cNvPr id="0" name=""/>
        <dsp:cNvSpPr/>
      </dsp:nvSpPr>
      <dsp:spPr>
        <a:xfrm>
          <a:off x="2641313" y="4166883"/>
          <a:ext cx="1374289" cy="1374289"/>
        </a:xfrm>
        <a:prstGeom prst="ellipse">
          <a:avLst/>
        </a:prstGeom>
        <a:gradFill rotWithShape="0">
          <a:gsLst>
            <a:gs pos="0">
              <a:schemeClr val="accent1">
                <a:hueOff val="0"/>
                <a:satOff val="0"/>
                <a:lumOff val="0"/>
                <a:alphaOff val="0"/>
                <a:tint val="96000"/>
                <a:lumMod val="100000"/>
              </a:schemeClr>
            </a:gs>
            <a:gs pos="78000">
              <a:schemeClr val="accent1">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GB" sz="1600" kern="1200"/>
            <a:t>Your Attitude</a:t>
          </a:r>
        </a:p>
      </dsp:txBody>
      <dsp:txXfrm>
        <a:off x="2842573" y="4368143"/>
        <a:ext cx="971769" cy="971769"/>
      </dsp:txXfrm>
    </dsp:sp>
    <dsp:sp modelId="{2EE195FD-CFA1-4881-BB96-2E4FFCA8E744}">
      <dsp:nvSpPr>
        <dsp:cNvPr id="0" name=""/>
        <dsp:cNvSpPr/>
      </dsp:nvSpPr>
      <dsp:spPr>
        <a:xfrm>
          <a:off x="558266" y="2083836"/>
          <a:ext cx="1374289" cy="1374289"/>
        </a:xfrm>
        <a:prstGeom prst="ellipse">
          <a:avLst/>
        </a:prstGeom>
        <a:gradFill rotWithShape="0">
          <a:gsLst>
            <a:gs pos="0">
              <a:schemeClr val="accent1">
                <a:hueOff val="0"/>
                <a:satOff val="0"/>
                <a:lumOff val="0"/>
                <a:alphaOff val="0"/>
                <a:tint val="96000"/>
                <a:lumMod val="100000"/>
              </a:schemeClr>
            </a:gs>
            <a:gs pos="78000">
              <a:schemeClr val="accent1">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GB" sz="1600" kern="1200"/>
            <a:t>Your Behaviour</a:t>
          </a:r>
        </a:p>
      </dsp:txBody>
      <dsp:txXfrm>
        <a:off x="759526" y="2285096"/>
        <a:ext cx="971769" cy="971769"/>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CB2BB5-053F-4E35-A654-3CD6FFEA4B88}">
      <dsp:nvSpPr>
        <dsp:cNvPr id="0" name=""/>
        <dsp:cNvSpPr/>
      </dsp:nvSpPr>
      <dsp:spPr>
        <a:xfrm>
          <a:off x="899964" y="314837"/>
          <a:ext cx="4459065" cy="4459065"/>
        </a:xfrm>
        <a:prstGeom prst="pie">
          <a:avLst>
            <a:gd name="adj1" fmla="val 16200000"/>
            <a:gd name="adj2" fmla="val 19800000"/>
          </a:avLst>
        </a:prstGeom>
        <a:solidFill>
          <a:schemeClr val="tx2"/>
        </a:solidFill>
        <a:ln w="25400" cap="rnd"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7310" tIns="67310" rIns="67310" bIns="67310" numCol="1" spcCol="1270" anchor="ctr" anchorCtr="0">
          <a:noAutofit/>
        </a:bodyPr>
        <a:lstStyle/>
        <a:p>
          <a:pPr lvl="0" algn="ctr" defTabSz="2355850">
            <a:lnSpc>
              <a:spcPct val="90000"/>
            </a:lnSpc>
            <a:spcBef>
              <a:spcPct val="0"/>
            </a:spcBef>
            <a:spcAft>
              <a:spcPct val="35000"/>
            </a:spcAft>
          </a:pPr>
          <a:r>
            <a:rPr lang="en-GB" sz="5300" kern="1200" dirty="0">
              <a:solidFill>
                <a:schemeClr val="bg1"/>
              </a:solidFill>
            </a:rPr>
            <a:t>1</a:t>
          </a:r>
          <a:r>
            <a:rPr lang="en-GB" sz="5300" kern="1200" dirty="0">
              <a:solidFill>
                <a:schemeClr val="bg1"/>
              </a:solidFill>
              <a:latin typeface="Calibri" panose="020F0502020204030204" pitchFamily="34" charset="0"/>
              <a:cs typeface="Calibri" panose="020F0502020204030204" pitchFamily="34" charset="0"/>
            </a:rPr>
            <a:t> °</a:t>
          </a:r>
          <a:endParaRPr lang="en-GB" sz="5300" kern="1200" dirty="0">
            <a:solidFill>
              <a:schemeClr val="bg1"/>
            </a:solidFill>
          </a:endParaRPr>
        </a:p>
      </dsp:txBody>
      <dsp:txXfrm>
        <a:off x="3235665" y="884429"/>
        <a:ext cx="1167850" cy="902429"/>
      </dsp:txXfrm>
    </dsp:sp>
    <dsp:sp modelId="{9B12212C-D4C7-4ECE-B405-2E0B06092A6D}">
      <dsp:nvSpPr>
        <dsp:cNvPr id="0" name=""/>
        <dsp:cNvSpPr/>
      </dsp:nvSpPr>
      <dsp:spPr>
        <a:xfrm>
          <a:off x="953049" y="406672"/>
          <a:ext cx="4459065" cy="4459065"/>
        </a:xfrm>
        <a:prstGeom prst="pie">
          <a:avLst>
            <a:gd name="adj1" fmla="val 19800000"/>
            <a:gd name="adj2" fmla="val 1800000"/>
          </a:avLst>
        </a:prstGeom>
        <a:solidFill>
          <a:schemeClr val="dk2">
            <a:hueOff val="0"/>
            <a:satOff val="0"/>
            <a:lumOff val="0"/>
            <a:alphaOff val="0"/>
          </a:schemeClr>
        </a:solidFill>
        <a:ln w="25400" cap="rnd"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7310" tIns="67310" rIns="67310" bIns="67310" numCol="1" spcCol="1270" anchor="ctr" anchorCtr="0">
          <a:noAutofit/>
        </a:bodyPr>
        <a:lstStyle/>
        <a:p>
          <a:pPr lvl="0" algn="ctr" defTabSz="2355850">
            <a:lnSpc>
              <a:spcPct val="90000"/>
            </a:lnSpc>
            <a:spcBef>
              <a:spcPct val="0"/>
            </a:spcBef>
            <a:spcAft>
              <a:spcPct val="35000"/>
            </a:spcAft>
          </a:pPr>
          <a:r>
            <a:rPr lang="en-GB" sz="5300" kern="1200"/>
            <a:t>2</a:t>
          </a:r>
          <a:r>
            <a:rPr lang="en-GB" sz="5300" kern="1200">
              <a:latin typeface="Calibri" panose="020F0502020204030204" pitchFamily="34" charset="0"/>
              <a:cs typeface="Calibri" panose="020F0502020204030204" pitchFamily="34" charset="0"/>
            </a:rPr>
            <a:t>°</a:t>
          </a:r>
        </a:p>
      </dsp:txBody>
      <dsp:txXfrm>
        <a:off x="3978843" y="2211532"/>
        <a:ext cx="1220934" cy="875887"/>
      </dsp:txXfrm>
    </dsp:sp>
    <dsp:sp modelId="{ACD9C0AE-5983-40D5-B58A-FE9E271F9A5D}">
      <dsp:nvSpPr>
        <dsp:cNvPr id="0" name=""/>
        <dsp:cNvSpPr/>
      </dsp:nvSpPr>
      <dsp:spPr>
        <a:xfrm>
          <a:off x="899964" y="498508"/>
          <a:ext cx="4459065" cy="4459065"/>
        </a:xfrm>
        <a:prstGeom prst="pie">
          <a:avLst>
            <a:gd name="adj1" fmla="val 1800000"/>
            <a:gd name="adj2" fmla="val 5400000"/>
          </a:avLst>
        </a:prstGeom>
        <a:solidFill>
          <a:schemeClr val="dk2">
            <a:hueOff val="0"/>
            <a:satOff val="0"/>
            <a:lumOff val="0"/>
            <a:alphaOff val="0"/>
          </a:schemeClr>
        </a:solidFill>
        <a:ln w="25400" cap="rnd"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7310" tIns="67310" rIns="67310" bIns="67310" numCol="1" spcCol="1270" anchor="ctr" anchorCtr="0">
          <a:noAutofit/>
        </a:bodyPr>
        <a:lstStyle/>
        <a:p>
          <a:pPr lvl="0" algn="ctr" defTabSz="2355850">
            <a:lnSpc>
              <a:spcPct val="90000"/>
            </a:lnSpc>
            <a:spcBef>
              <a:spcPct val="0"/>
            </a:spcBef>
            <a:spcAft>
              <a:spcPct val="35000"/>
            </a:spcAft>
          </a:pPr>
          <a:r>
            <a:rPr lang="en-GB" sz="5300" kern="1200"/>
            <a:t>3</a:t>
          </a:r>
          <a:r>
            <a:rPr lang="en-GB" sz="5300" kern="1200">
              <a:latin typeface="Calibri" panose="020F0502020204030204" pitchFamily="34" charset="0"/>
              <a:cs typeface="Calibri" panose="020F0502020204030204" pitchFamily="34" charset="0"/>
            </a:rPr>
            <a:t>°</a:t>
          </a:r>
          <a:endParaRPr lang="en-GB" sz="5300" kern="1200"/>
        </a:p>
      </dsp:txBody>
      <dsp:txXfrm>
        <a:off x="3235665" y="3512093"/>
        <a:ext cx="1167850" cy="902429"/>
      </dsp:txXfrm>
    </dsp:sp>
    <dsp:sp modelId="{69E94B14-E807-4B49-8DAE-3C1C2931472B}">
      <dsp:nvSpPr>
        <dsp:cNvPr id="0" name=""/>
        <dsp:cNvSpPr/>
      </dsp:nvSpPr>
      <dsp:spPr>
        <a:xfrm>
          <a:off x="793796" y="498508"/>
          <a:ext cx="4459065" cy="4459065"/>
        </a:xfrm>
        <a:prstGeom prst="pie">
          <a:avLst>
            <a:gd name="adj1" fmla="val 5400000"/>
            <a:gd name="adj2" fmla="val 9000000"/>
          </a:avLst>
        </a:prstGeom>
        <a:solidFill>
          <a:schemeClr val="dk2">
            <a:hueOff val="0"/>
            <a:satOff val="0"/>
            <a:lumOff val="0"/>
            <a:alphaOff val="0"/>
          </a:schemeClr>
        </a:solidFill>
        <a:ln w="25400" cap="rnd"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7310" tIns="67310" rIns="67310" bIns="67310" numCol="1" spcCol="1270" anchor="ctr" anchorCtr="0">
          <a:noAutofit/>
        </a:bodyPr>
        <a:lstStyle/>
        <a:p>
          <a:pPr lvl="0" algn="ctr" defTabSz="2355850">
            <a:lnSpc>
              <a:spcPct val="90000"/>
            </a:lnSpc>
            <a:spcBef>
              <a:spcPct val="0"/>
            </a:spcBef>
            <a:spcAft>
              <a:spcPct val="35000"/>
            </a:spcAft>
          </a:pPr>
          <a:r>
            <a:rPr lang="en-GB" sz="5300" kern="1200"/>
            <a:t>4</a:t>
          </a:r>
          <a:r>
            <a:rPr lang="en-GB" sz="5300" kern="1200">
              <a:latin typeface="Calibri" panose="020F0502020204030204" pitchFamily="34" charset="0"/>
              <a:cs typeface="Calibri" panose="020F0502020204030204" pitchFamily="34" charset="0"/>
            </a:rPr>
            <a:t>°</a:t>
          </a:r>
          <a:endParaRPr lang="en-GB" sz="5300" kern="1200"/>
        </a:p>
      </dsp:txBody>
      <dsp:txXfrm>
        <a:off x="1749310" y="3512093"/>
        <a:ext cx="1167850" cy="902429"/>
      </dsp:txXfrm>
    </dsp:sp>
    <dsp:sp modelId="{637A5CB2-722C-44D2-989C-5E2D5C65696D}">
      <dsp:nvSpPr>
        <dsp:cNvPr id="0" name=""/>
        <dsp:cNvSpPr/>
      </dsp:nvSpPr>
      <dsp:spPr>
        <a:xfrm>
          <a:off x="740712" y="406672"/>
          <a:ext cx="4459065" cy="4459065"/>
        </a:xfrm>
        <a:prstGeom prst="pie">
          <a:avLst>
            <a:gd name="adj1" fmla="val 9000000"/>
            <a:gd name="adj2" fmla="val 12600000"/>
          </a:avLst>
        </a:prstGeom>
        <a:solidFill>
          <a:schemeClr val="dk2">
            <a:hueOff val="0"/>
            <a:satOff val="0"/>
            <a:lumOff val="0"/>
            <a:alphaOff val="0"/>
          </a:schemeClr>
        </a:solidFill>
        <a:ln w="25400" cap="rnd"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7310" tIns="67310" rIns="67310" bIns="67310" numCol="1" spcCol="1270" anchor="ctr" anchorCtr="0">
          <a:noAutofit/>
        </a:bodyPr>
        <a:lstStyle/>
        <a:p>
          <a:pPr lvl="0" algn="ctr" defTabSz="2355850">
            <a:lnSpc>
              <a:spcPct val="90000"/>
            </a:lnSpc>
            <a:spcBef>
              <a:spcPct val="0"/>
            </a:spcBef>
            <a:spcAft>
              <a:spcPct val="35000"/>
            </a:spcAft>
          </a:pPr>
          <a:r>
            <a:rPr lang="en-GB" sz="5300" kern="1200"/>
            <a:t>5</a:t>
          </a:r>
          <a:r>
            <a:rPr lang="en-GB" sz="5300" kern="1200">
              <a:latin typeface="Calibri" panose="020F0502020204030204" pitchFamily="34" charset="0"/>
              <a:cs typeface="Calibri" panose="020F0502020204030204" pitchFamily="34" charset="0"/>
            </a:rPr>
            <a:t>°</a:t>
          </a:r>
          <a:endParaRPr lang="en-GB" sz="5300" kern="1200"/>
        </a:p>
      </dsp:txBody>
      <dsp:txXfrm>
        <a:off x="953049" y="2211532"/>
        <a:ext cx="1220934" cy="875887"/>
      </dsp:txXfrm>
    </dsp:sp>
    <dsp:sp modelId="{AA214872-BC2A-490C-A89D-E28B272AB781}">
      <dsp:nvSpPr>
        <dsp:cNvPr id="0" name=""/>
        <dsp:cNvSpPr/>
      </dsp:nvSpPr>
      <dsp:spPr>
        <a:xfrm>
          <a:off x="793796" y="314837"/>
          <a:ext cx="4459065" cy="4459065"/>
        </a:xfrm>
        <a:prstGeom prst="pie">
          <a:avLst>
            <a:gd name="adj1" fmla="val 12600000"/>
            <a:gd name="adj2" fmla="val 16200000"/>
          </a:avLst>
        </a:prstGeom>
        <a:solidFill>
          <a:schemeClr val="dk2">
            <a:hueOff val="0"/>
            <a:satOff val="0"/>
            <a:lumOff val="0"/>
            <a:alphaOff val="0"/>
          </a:schemeClr>
        </a:solidFill>
        <a:ln w="25400" cap="rnd"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7310" tIns="67310" rIns="67310" bIns="67310" numCol="1" spcCol="1270" anchor="ctr" anchorCtr="0">
          <a:noAutofit/>
        </a:bodyPr>
        <a:lstStyle/>
        <a:p>
          <a:pPr lvl="0" algn="ctr" defTabSz="2355850">
            <a:lnSpc>
              <a:spcPct val="90000"/>
            </a:lnSpc>
            <a:spcBef>
              <a:spcPct val="0"/>
            </a:spcBef>
            <a:spcAft>
              <a:spcPct val="35000"/>
            </a:spcAft>
          </a:pPr>
          <a:r>
            <a:rPr lang="en-GB" sz="5300" kern="1200"/>
            <a:t>6</a:t>
          </a:r>
          <a:r>
            <a:rPr lang="en-GB" sz="5300" kern="1200">
              <a:latin typeface="Calibri" panose="020F0502020204030204" pitchFamily="34" charset="0"/>
              <a:cs typeface="Calibri" panose="020F0502020204030204" pitchFamily="34" charset="0"/>
            </a:rPr>
            <a:t>°</a:t>
          </a:r>
          <a:endParaRPr lang="en-GB" sz="5300" kern="1200"/>
        </a:p>
      </dsp:txBody>
      <dsp:txXfrm>
        <a:off x="1749310" y="884429"/>
        <a:ext cx="1167850" cy="902429"/>
      </dsp:txXfrm>
    </dsp:sp>
    <dsp:sp modelId="{FE0E139C-1CF5-4AA8-9D76-F4BBC60D91EC}">
      <dsp:nvSpPr>
        <dsp:cNvPr id="0" name=""/>
        <dsp:cNvSpPr/>
      </dsp:nvSpPr>
      <dsp:spPr>
        <a:xfrm>
          <a:off x="623764" y="38799"/>
          <a:ext cx="5011139" cy="5011139"/>
        </a:xfrm>
        <a:prstGeom prst="circularArrow">
          <a:avLst>
            <a:gd name="adj1" fmla="val 5085"/>
            <a:gd name="adj2" fmla="val 327528"/>
            <a:gd name="adj3" fmla="val 19472472"/>
            <a:gd name="adj4" fmla="val 16200251"/>
            <a:gd name="adj5" fmla="val 5932"/>
          </a:avLst>
        </a:prstGeom>
        <a:solidFill>
          <a:schemeClr val="dk2">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DE6F8963-BD8F-451F-B737-9EA7E144A346}">
      <dsp:nvSpPr>
        <dsp:cNvPr id="0" name=""/>
        <dsp:cNvSpPr/>
      </dsp:nvSpPr>
      <dsp:spPr>
        <a:xfrm>
          <a:off x="676848" y="130635"/>
          <a:ext cx="5011139" cy="5011139"/>
        </a:xfrm>
        <a:prstGeom prst="circularArrow">
          <a:avLst>
            <a:gd name="adj1" fmla="val 5085"/>
            <a:gd name="adj2" fmla="val 327528"/>
            <a:gd name="adj3" fmla="val 1472472"/>
            <a:gd name="adj4" fmla="val 19800000"/>
            <a:gd name="adj5" fmla="val 5932"/>
          </a:avLst>
        </a:prstGeom>
        <a:solidFill>
          <a:schemeClr val="dk2">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407A6B88-DE1F-452F-95C7-2F00B4896A37}">
      <dsp:nvSpPr>
        <dsp:cNvPr id="0" name=""/>
        <dsp:cNvSpPr/>
      </dsp:nvSpPr>
      <dsp:spPr>
        <a:xfrm>
          <a:off x="623764" y="222471"/>
          <a:ext cx="5011139" cy="5011139"/>
        </a:xfrm>
        <a:prstGeom prst="circularArrow">
          <a:avLst>
            <a:gd name="adj1" fmla="val 5085"/>
            <a:gd name="adj2" fmla="val 327528"/>
            <a:gd name="adj3" fmla="val 5072221"/>
            <a:gd name="adj4" fmla="val 1800000"/>
            <a:gd name="adj5" fmla="val 5932"/>
          </a:avLst>
        </a:prstGeom>
        <a:solidFill>
          <a:schemeClr val="dk2">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B7B58BAC-6E8E-4588-BA9D-132B67640E5E}">
      <dsp:nvSpPr>
        <dsp:cNvPr id="0" name=""/>
        <dsp:cNvSpPr/>
      </dsp:nvSpPr>
      <dsp:spPr>
        <a:xfrm>
          <a:off x="517922" y="222471"/>
          <a:ext cx="5011139" cy="5011139"/>
        </a:xfrm>
        <a:prstGeom prst="circularArrow">
          <a:avLst>
            <a:gd name="adj1" fmla="val 5085"/>
            <a:gd name="adj2" fmla="val 327528"/>
            <a:gd name="adj3" fmla="val 8672472"/>
            <a:gd name="adj4" fmla="val 5400251"/>
            <a:gd name="adj5" fmla="val 5932"/>
          </a:avLst>
        </a:prstGeom>
        <a:solidFill>
          <a:schemeClr val="dk2">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EEF3BAA6-C1C4-44D8-8BD7-C5CD75313727}">
      <dsp:nvSpPr>
        <dsp:cNvPr id="0" name=""/>
        <dsp:cNvSpPr/>
      </dsp:nvSpPr>
      <dsp:spPr>
        <a:xfrm>
          <a:off x="464838" y="130635"/>
          <a:ext cx="5011139" cy="5011139"/>
        </a:xfrm>
        <a:prstGeom prst="circularArrow">
          <a:avLst>
            <a:gd name="adj1" fmla="val 5085"/>
            <a:gd name="adj2" fmla="val 327528"/>
            <a:gd name="adj3" fmla="val 12272472"/>
            <a:gd name="adj4" fmla="val 9000000"/>
            <a:gd name="adj5" fmla="val 5932"/>
          </a:avLst>
        </a:prstGeom>
        <a:solidFill>
          <a:schemeClr val="dk2">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C5FF043D-3F2F-4EF3-97E2-0E6019A831EE}">
      <dsp:nvSpPr>
        <dsp:cNvPr id="0" name=""/>
        <dsp:cNvSpPr/>
      </dsp:nvSpPr>
      <dsp:spPr>
        <a:xfrm>
          <a:off x="517922" y="38799"/>
          <a:ext cx="5011139" cy="5011139"/>
        </a:xfrm>
        <a:prstGeom prst="circularArrow">
          <a:avLst>
            <a:gd name="adj1" fmla="val 5085"/>
            <a:gd name="adj2" fmla="val 327528"/>
            <a:gd name="adj3" fmla="val 15872221"/>
            <a:gd name="adj4" fmla="val 12600000"/>
            <a:gd name="adj5" fmla="val 5932"/>
          </a:avLst>
        </a:prstGeom>
        <a:solidFill>
          <a:schemeClr val="dk2">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CF9A27-F194-4FF4-A6A3-09EEA6557D15}">
      <dsp:nvSpPr>
        <dsp:cNvPr id="0" name=""/>
        <dsp:cNvSpPr/>
      </dsp:nvSpPr>
      <dsp:spPr>
        <a:xfrm>
          <a:off x="0" y="4289143"/>
          <a:ext cx="4795090" cy="562947"/>
        </a:xfrm>
        <a:prstGeom prst="rect">
          <a:avLst/>
        </a:prstGeom>
        <a:solidFill>
          <a:schemeClr val="dk2">
            <a:hueOff val="0"/>
            <a:satOff val="0"/>
            <a:lumOff val="0"/>
            <a:alphaOff val="0"/>
          </a:schemeClr>
        </a:solidFill>
        <a:ln w="19050" cap="rnd"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GB" sz="2000" kern="1200" dirty="0"/>
            <a:t>Champion</a:t>
          </a:r>
        </a:p>
      </dsp:txBody>
      <dsp:txXfrm>
        <a:off x="0" y="4289143"/>
        <a:ext cx="4795090" cy="562947"/>
      </dsp:txXfrm>
    </dsp:sp>
    <dsp:sp modelId="{76BCD443-F79B-4807-AAAF-C93AA6F456BF}">
      <dsp:nvSpPr>
        <dsp:cNvPr id="0" name=""/>
        <dsp:cNvSpPr/>
      </dsp:nvSpPr>
      <dsp:spPr>
        <a:xfrm rot="10800000">
          <a:off x="0" y="3431774"/>
          <a:ext cx="4795090" cy="865813"/>
        </a:xfrm>
        <a:prstGeom prst="upArrowCallout">
          <a:avLst/>
        </a:prstGeom>
        <a:solidFill>
          <a:schemeClr val="dk2">
            <a:hueOff val="0"/>
            <a:satOff val="0"/>
            <a:lumOff val="0"/>
            <a:alphaOff val="0"/>
          </a:schemeClr>
        </a:solidFill>
        <a:ln w="19050" cap="rnd"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GB" sz="2000" kern="1200" dirty="0"/>
            <a:t>Celebrate</a:t>
          </a:r>
        </a:p>
      </dsp:txBody>
      <dsp:txXfrm rot="10800000">
        <a:off x="0" y="3431774"/>
        <a:ext cx="4795090" cy="562579"/>
      </dsp:txXfrm>
    </dsp:sp>
    <dsp:sp modelId="{67D23F48-8E18-4F36-97CC-5324925679D1}">
      <dsp:nvSpPr>
        <dsp:cNvPr id="0" name=""/>
        <dsp:cNvSpPr/>
      </dsp:nvSpPr>
      <dsp:spPr>
        <a:xfrm rot="10800000">
          <a:off x="0" y="2574404"/>
          <a:ext cx="4795090" cy="865813"/>
        </a:xfrm>
        <a:prstGeom prst="upArrowCallout">
          <a:avLst/>
        </a:prstGeom>
        <a:solidFill>
          <a:schemeClr val="dk2">
            <a:hueOff val="0"/>
            <a:satOff val="0"/>
            <a:lumOff val="0"/>
            <a:alphaOff val="0"/>
          </a:schemeClr>
        </a:solidFill>
        <a:ln w="19050" cap="rnd"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GB" sz="2000" kern="1200" dirty="0"/>
            <a:t>Change</a:t>
          </a:r>
        </a:p>
      </dsp:txBody>
      <dsp:txXfrm rot="10800000">
        <a:off x="0" y="2574404"/>
        <a:ext cx="4795090" cy="562579"/>
      </dsp:txXfrm>
    </dsp:sp>
    <dsp:sp modelId="{5A9BCCA2-35C3-4F31-820E-665064648832}">
      <dsp:nvSpPr>
        <dsp:cNvPr id="0" name=""/>
        <dsp:cNvSpPr/>
      </dsp:nvSpPr>
      <dsp:spPr>
        <a:xfrm rot="10800000">
          <a:off x="0" y="1717035"/>
          <a:ext cx="4795090" cy="865813"/>
        </a:xfrm>
        <a:prstGeom prst="upArrowCallout">
          <a:avLst/>
        </a:prstGeom>
        <a:solidFill>
          <a:schemeClr val="dk2">
            <a:hueOff val="0"/>
            <a:satOff val="0"/>
            <a:lumOff val="0"/>
            <a:alphaOff val="0"/>
          </a:schemeClr>
        </a:solidFill>
        <a:ln w="19050" cap="rnd"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GB" sz="2000" kern="1200" dirty="0"/>
            <a:t>Create</a:t>
          </a:r>
        </a:p>
      </dsp:txBody>
      <dsp:txXfrm rot="10800000">
        <a:off x="0" y="1717035"/>
        <a:ext cx="4795090" cy="562579"/>
      </dsp:txXfrm>
    </dsp:sp>
    <dsp:sp modelId="{30C40B12-6631-42B3-B0EF-2F61DE364DAD}">
      <dsp:nvSpPr>
        <dsp:cNvPr id="0" name=""/>
        <dsp:cNvSpPr/>
      </dsp:nvSpPr>
      <dsp:spPr>
        <a:xfrm rot="10800000">
          <a:off x="0" y="859665"/>
          <a:ext cx="4795090" cy="865813"/>
        </a:xfrm>
        <a:prstGeom prst="upArrowCallout">
          <a:avLst/>
        </a:prstGeom>
        <a:solidFill>
          <a:schemeClr val="dk2">
            <a:hueOff val="0"/>
            <a:satOff val="0"/>
            <a:lumOff val="0"/>
            <a:alphaOff val="0"/>
          </a:schemeClr>
        </a:solidFill>
        <a:ln w="19050" cap="rnd"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GB" sz="2000" kern="1200" dirty="0"/>
            <a:t>Check</a:t>
          </a:r>
        </a:p>
      </dsp:txBody>
      <dsp:txXfrm rot="10800000">
        <a:off x="0" y="859665"/>
        <a:ext cx="4795090" cy="562579"/>
      </dsp:txXfrm>
    </dsp:sp>
    <dsp:sp modelId="{916ECCFF-23A1-464E-8776-2B54C5DF7DCB}">
      <dsp:nvSpPr>
        <dsp:cNvPr id="0" name=""/>
        <dsp:cNvSpPr/>
      </dsp:nvSpPr>
      <dsp:spPr>
        <a:xfrm rot="10800000">
          <a:off x="0" y="2296"/>
          <a:ext cx="4795090" cy="865813"/>
        </a:xfrm>
        <a:prstGeom prst="upArrowCallout">
          <a:avLst/>
        </a:prstGeom>
        <a:solidFill>
          <a:schemeClr val="dk2">
            <a:hueOff val="0"/>
            <a:satOff val="0"/>
            <a:lumOff val="0"/>
            <a:alphaOff val="0"/>
          </a:schemeClr>
        </a:solidFill>
        <a:ln w="19050" cap="rnd"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GB" sz="2000" kern="1200" dirty="0"/>
            <a:t>Challenge</a:t>
          </a:r>
        </a:p>
      </dsp:txBody>
      <dsp:txXfrm rot="10800000">
        <a:off x="0" y="2296"/>
        <a:ext cx="4795090" cy="562579"/>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CB2BB5-053F-4E35-A654-3CD6FFEA4B88}">
      <dsp:nvSpPr>
        <dsp:cNvPr id="0" name=""/>
        <dsp:cNvSpPr/>
      </dsp:nvSpPr>
      <dsp:spPr>
        <a:xfrm>
          <a:off x="899964" y="314837"/>
          <a:ext cx="4459065" cy="4459065"/>
        </a:xfrm>
        <a:prstGeom prst="pie">
          <a:avLst>
            <a:gd name="adj1" fmla="val 16200000"/>
            <a:gd name="adj2" fmla="val 19800000"/>
          </a:avLst>
        </a:prstGeom>
        <a:solidFill>
          <a:schemeClr val="bg2"/>
        </a:solidFill>
        <a:ln w="25400" cap="rnd"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7310" tIns="67310" rIns="67310" bIns="67310" numCol="1" spcCol="1270" anchor="ctr" anchorCtr="0">
          <a:noAutofit/>
        </a:bodyPr>
        <a:lstStyle/>
        <a:p>
          <a:pPr lvl="0" algn="ctr" defTabSz="2355850">
            <a:lnSpc>
              <a:spcPct val="90000"/>
            </a:lnSpc>
            <a:spcBef>
              <a:spcPct val="0"/>
            </a:spcBef>
            <a:spcAft>
              <a:spcPct val="35000"/>
            </a:spcAft>
          </a:pPr>
          <a:r>
            <a:rPr lang="en-GB" sz="5300" kern="1200" dirty="0">
              <a:solidFill>
                <a:schemeClr val="tx1"/>
              </a:solidFill>
            </a:rPr>
            <a:t>1</a:t>
          </a:r>
          <a:r>
            <a:rPr lang="en-GB" sz="5300" kern="1200" dirty="0">
              <a:solidFill>
                <a:schemeClr val="tx1"/>
              </a:solidFill>
              <a:latin typeface="Calibri" panose="020F0502020204030204" pitchFamily="34" charset="0"/>
              <a:cs typeface="Calibri" panose="020F0502020204030204" pitchFamily="34" charset="0"/>
            </a:rPr>
            <a:t> °</a:t>
          </a:r>
          <a:endParaRPr lang="en-GB" sz="5300" kern="1200" dirty="0">
            <a:solidFill>
              <a:schemeClr val="tx1"/>
            </a:solidFill>
          </a:endParaRPr>
        </a:p>
      </dsp:txBody>
      <dsp:txXfrm>
        <a:off x="3235665" y="884429"/>
        <a:ext cx="1167850" cy="902429"/>
      </dsp:txXfrm>
    </dsp:sp>
    <dsp:sp modelId="{9B12212C-D4C7-4ECE-B405-2E0B06092A6D}">
      <dsp:nvSpPr>
        <dsp:cNvPr id="0" name=""/>
        <dsp:cNvSpPr/>
      </dsp:nvSpPr>
      <dsp:spPr>
        <a:xfrm>
          <a:off x="953049" y="406672"/>
          <a:ext cx="4459065" cy="4459065"/>
        </a:xfrm>
        <a:prstGeom prst="pie">
          <a:avLst>
            <a:gd name="adj1" fmla="val 19800000"/>
            <a:gd name="adj2" fmla="val 1800000"/>
          </a:avLst>
        </a:prstGeom>
        <a:solidFill>
          <a:schemeClr val="dk2">
            <a:hueOff val="0"/>
            <a:satOff val="0"/>
            <a:lumOff val="0"/>
            <a:alphaOff val="0"/>
          </a:schemeClr>
        </a:solidFill>
        <a:ln w="25400" cap="rnd"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7310" tIns="67310" rIns="67310" bIns="67310" numCol="1" spcCol="1270" anchor="ctr" anchorCtr="0">
          <a:noAutofit/>
        </a:bodyPr>
        <a:lstStyle/>
        <a:p>
          <a:pPr lvl="0" algn="ctr" defTabSz="2355850">
            <a:lnSpc>
              <a:spcPct val="90000"/>
            </a:lnSpc>
            <a:spcBef>
              <a:spcPct val="0"/>
            </a:spcBef>
            <a:spcAft>
              <a:spcPct val="35000"/>
            </a:spcAft>
          </a:pPr>
          <a:r>
            <a:rPr lang="en-GB" sz="5300" kern="1200"/>
            <a:t>2</a:t>
          </a:r>
          <a:r>
            <a:rPr lang="en-GB" sz="5300" kern="1200">
              <a:latin typeface="Calibri" panose="020F0502020204030204" pitchFamily="34" charset="0"/>
              <a:cs typeface="Calibri" panose="020F0502020204030204" pitchFamily="34" charset="0"/>
            </a:rPr>
            <a:t>°</a:t>
          </a:r>
        </a:p>
      </dsp:txBody>
      <dsp:txXfrm>
        <a:off x="3978843" y="2211532"/>
        <a:ext cx="1220934" cy="875887"/>
      </dsp:txXfrm>
    </dsp:sp>
    <dsp:sp modelId="{ACD9C0AE-5983-40D5-B58A-FE9E271F9A5D}">
      <dsp:nvSpPr>
        <dsp:cNvPr id="0" name=""/>
        <dsp:cNvSpPr/>
      </dsp:nvSpPr>
      <dsp:spPr>
        <a:xfrm>
          <a:off x="899964" y="498508"/>
          <a:ext cx="4459065" cy="4459065"/>
        </a:xfrm>
        <a:prstGeom prst="pie">
          <a:avLst>
            <a:gd name="adj1" fmla="val 1800000"/>
            <a:gd name="adj2" fmla="val 5400000"/>
          </a:avLst>
        </a:prstGeom>
        <a:solidFill>
          <a:schemeClr val="dk2">
            <a:hueOff val="0"/>
            <a:satOff val="0"/>
            <a:lumOff val="0"/>
            <a:alphaOff val="0"/>
          </a:schemeClr>
        </a:solidFill>
        <a:ln w="25400" cap="rnd"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7310" tIns="67310" rIns="67310" bIns="67310" numCol="1" spcCol="1270" anchor="ctr" anchorCtr="0">
          <a:noAutofit/>
        </a:bodyPr>
        <a:lstStyle/>
        <a:p>
          <a:pPr lvl="0" algn="ctr" defTabSz="2355850">
            <a:lnSpc>
              <a:spcPct val="90000"/>
            </a:lnSpc>
            <a:spcBef>
              <a:spcPct val="0"/>
            </a:spcBef>
            <a:spcAft>
              <a:spcPct val="35000"/>
            </a:spcAft>
          </a:pPr>
          <a:r>
            <a:rPr lang="en-GB" sz="5300" kern="1200"/>
            <a:t>3</a:t>
          </a:r>
          <a:r>
            <a:rPr lang="en-GB" sz="5300" kern="1200">
              <a:latin typeface="Calibri" panose="020F0502020204030204" pitchFamily="34" charset="0"/>
              <a:cs typeface="Calibri" panose="020F0502020204030204" pitchFamily="34" charset="0"/>
            </a:rPr>
            <a:t>°</a:t>
          </a:r>
          <a:endParaRPr lang="en-GB" sz="5300" kern="1200"/>
        </a:p>
      </dsp:txBody>
      <dsp:txXfrm>
        <a:off x="3235665" y="3512093"/>
        <a:ext cx="1167850" cy="902429"/>
      </dsp:txXfrm>
    </dsp:sp>
    <dsp:sp modelId="{69E94B14-E807-4B49-8DAE-3C1C2931472B}">
      <dsp:nvSpPr>
        <dsp:cNvPr id="0" name=""/>
        <dsp:cNvSpPr/>
      </dsp:nvSpPr>
      <dsp:spPr>
        <a:xfrm>
          <a:off x="793796" y="498508"/>
          <a:ext cx="4459065" cy="4459065"/>
        </a:xfrm>
        <a:prstGeom prst="pie">
          <a:avLst>
            <a:gd name="adj1" fmla="val 5400000"/>
            <a:gd name="adj2" fmla="val 9000000"/>
          </a:avLst>
        </a:prstGeom>
        <a:solidFill>
          <a:schemeClr val="dk2">
            <a:hueOff val="0"/>
            <a:satOff val="0"/>
            <a:lumOff val="0"/>
            <a:alphaOff val="0"/>
          </a:schemeClr>
        </a:solidFill>
        <a:ln w="25400" cap="rnd"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7310" tIns="67310" rIns="67310" bIns="67310" numCol="1" spcCol="1270" anchor="ctr" anchorCtr="0">
          <a:noAutofit/>
        </a:bodyPr>
        <a:lstStyle/>
        <a:p>
          <a:pPr lvl="0" algn="ctr" defTabSz="2355850">
            <a:lnSpc>
              <a:spcPct val="90000"/>
            </a:lnSpc>
            <a:spcBef>
              <a:spcPct val="0"/>
            </a:spcBef>
            <a:spcAft>
              <a:spcPct val="35000"/>
            </a:spcAft>
          </a:pPr>
          <a:r>
            <a:rPr lang="en-GB" sz="5300" kern="1200"/>
            <a:t>4</a:t>
          </a:r>
          <a:r>
            <a:rPr lang="en-GB" sz="5300" kern="1200">
              <a:latin typeface="Calibri" panose="020F0502020204030204" pitchFamily="34" charset="0"/>
              <a:cs typeface="Calibri" panose="020F0502020204030204" pitchFamily="34" charset="0"/>
            </a:rPr>
            <a:t>°</a:t>
          </a:r>
          <a:endParaRPr lang="en-GB" sz="5300" kern="1200"/>
        </a:p>
      </dsp:txBody>
      <dsp:txXfrm>
        <a:off x="1749310" y="3512093"/>
        <a:ext cx="1167850" cy="902429"/>
      </dsp:txXfrm>
    </dsp:sp>
    <dsp:sp modelId="{637A5CB2-722C-44D2-989C-5E2D5C65696D}">
      <dsp:nvSpPr>
        <dsp:cNvPr id="0" name=""/>
        <dsp:cNvSpPr/>
      </dsp:nvSpPr>
      <dsp:spPr>
        <a:xfrm>
          <a:off x="740712" y="406672"/>
          <a:ext cx="4459065" cy="4459065"/>
        </a:xfrm>
        <a:prstGeom prst="pie">
          <a:avLst>
            <a:gd name="adj1" fmla="val 9000000"/>
            <a:gd name="adj2" fmla="val 12600000"/>
          </a:avLst>
        </a:prstGeom>
        <a:solidFill>
          <a:schemeClr val="dk2">
            <a:hueOff val="0"/>
            <a:satOff val="0"/>
            <a:lumOff val="0"/>
            <a:alphaOff val="0"/>
          </a:schemeClr>
        </a:solidFill>
        <a:ln w="25400" cap="rnd"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7310" tIns="67310" rIns="67310" bIns="67310" numCol="1" spcCol="1270" anchor="ctr" anchorCtr="0">
          <a:noAutofit/>
        </a:bodyPr>
        <a:lstStyle/>
        <a:p>
          <a:pPr lvl="0" algn="ctr" defTabSz="2355850">
            <a:lnSpc>
              <a:spcPct val="90000"/>
            </a:lnSpc>
            <a:spcBef>
              <a:spcPct val="0"/>
            </a:spcBef>
            <a:spcAft>
              <a:spcPct val="35000"/>
            </a:spcAft>
          </a:pPr>
          <a:r>
            <a:rPr lang="en-GB" sz="5300" kern="1200"/>
            <a:t>5</a:t>
          </a:r>
          <a:r>
            <a:rPr lang="en-GB" sz="5300" kern="1200">
              <a:latin typeface="Calibri" panose="020F0502020204030204" pitchFamily="34" charset="0"/>
              <a:cs typeface="Calibri" panose="020F0502020204030204" pitchFamily="34" charset="0"/>
            </a:rPr>
            <a:t>°</a:t>
          </a:r>
          <a:endParaRPr lang="en-GB" sz="5300" kern="1200"/>
        </a:p>
      </dsp:txBody>
      <dsp:txXfrm>
        <a:off x="953049" y="2211532"/>
        <a:ext cx="1220934" cy="875887"/>
      </dsp:txXfrm>
    </dsp:sp>
    <dsp:sp modelId="{AA214872-BC2A-490C-A89D-E28B272AB781}">
      <dsp:nvSpPr>
        <dsp:cNvPr id="0" name=""/>
        <dsp:cNvSpPr/>
      </dsp:nvSpPr>
      <dsp:spPr>
        <a:xfrm>
          <a:off x="793796" y="314837"/>
          <a:ext cx="4459065" cy="4459065"/>
        </a:xfrm>
        <a:prstGeom prst="pie">
          <a:avLst>
            <a:gd name="adj1" fmla="val 12600000"/>
            <a:gd name="adj2" fmla="val 16200000"/>
          </a:avLst>
        </a:prstGeom>
        <a:solidFill>
          <a:schemeClr val="dk2">
            <a:hueOff val="0"/>
            <a:satOff val="0"/>
            <a:lumOff val="0"/>
            <a:alphaOff val="0"/>
          </a:schemeClr>
        </a:solidFill>
        <a:ln w="25400" cap="rnd"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7310" tIns="67310" rIns="67310" bIns="67310" numCol="1" spcCol="1270" anchor="ctr" anchorCtr="0">
          <a:noAutofit/>
        </a:bodyPr>
        <a:lstStyle/>
        <a:p>
          <a:pPr lvl="0" algn="ctr" defTabSz="2355850">
            <a:lnSpc>
              <a:spcPct val="90000"/>
            </a:lnSpc>
            <a:spcBef>
              <a:spcPct val="0"/>
            </a:spcBef>
            <a:spcAft>
              <a:spcPct val="35000"/>
            </a:spcAft>
          </a:pPr>
          <a:r>
            <a:rPr lang="en-GB" sz="5300" kern="1200"/>
            <a:t>6</a:t>
          </a:r>
          <a:r>
            <a:rPr lang="en-GB" sz="5300" kern="1200">
              <a:latin typeface="Calibri" panose="020F0502020204030204" pitchFamily="34" charset="0"/>
              <a:cs typeface="Calibri" panose="020F0502020204030204" pitchFamily="34" charset="0"/>
            </a:rPr>
            <a:t>°</a:t>
          </a:r>
          <a:endParaRPr lang="en-GB" sz="5300" kern="1200"/>
        </a:p>
      </dsp:txBody>
      <dsp:txXfrm>
        <a:off x="1749310" y="884429"/>
        <a:ext cx="1167850" cy="902429"/>
      </dsp:txXfrm>
    </dsp:sp>
    <dsp:sp modelId="{FE0E139C-1CF5-4AA8-9D76-F4BBC60D91EC}">
      <dsp:nvSpPr>
        <dsp:cNvPr id="0" name=""/>
        <dsp:cNvSpPr/>
      </dsp:nvSpPr>
      <dsp:spPr>
        <a:xfrm>
          <a:off x="623764" y="38799"/>
          <a:ext cx="5011139" cy="5011139"/>
        </a:xfrm>
        <a:prstGeom prst="circularArrow">
          <a:avLst>
            <a:gd name="adj1" fmla="val 5085"/>
            <a:gd name="adj2" fmla="val 327528"/>
            <a:gd name="adj3" fmla="val 19472472"/>
            <a:gd name="adj4" fmla="val 16200251"/>
            <a:gd name="adj5" fmla="val 5932"/>
          </a:avLst>
        </a:prstGeom>
        <a:solidFill>
          <a:schemeClr val="dk2">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DE6F8963-BD8F-451F-B737-9EA7E144A346}">
      <dsp:nvSpPr>
        <dsp:cNvPr id="0" name=""/>
        <dsp:cNvSpPr/>
      </dsp:nvSpPr>
      <dsp:spPr>
        <a:xfrm>
          <a:off x="676848" y="130635"/>
          <a:ext cx="5011139" cy="5011139"/>
        </a:xfrm>
        <a:prstGeom prst="circularArrow">
          <a:avLst>
            <a:gd name="adj1" fmla="val 5085"/>
            <a:gd name="adj2" fmla="val 327528"/>
            <a:gd name="adj3" fmla="val 1472472"/>
            <a:gd name="adj4" fmla="val 19800000"/>
            <a:gd name="adj5" fmla="val 5932"/>
          </a:avLst>
        </a:prstGeom>
        <a:solidFill>
          <a:schemeClr val="dk2">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407A6B88-DE1F-452F-95C7-2F00B4896A37}">
      <dsp:nvSpPr>
        <dsp:cNvPr id="0" name=""/>
        <dsp:cNvSpPr/>
      </dsp:nvSpPr>
      <dsp:spPr>
        <a:xfrm>
          <a:off x="623764" y="222471"/>
          <a:ext cx="5011139" cy="5011139"/>
        </a:xfrm>
        <a:prstGeom prst="circularArrow">
          <a:avLst>
            <a:gd name="adj1" fmla="val 5085"/>
            <a:gd name="adj2" fmla="val 327528"/>
            <a:gd name="adj3" fmla="val 5072221"/>
            <a:gd name="adj4" fmla="val 1800000"/>
            <a:gd name="adj5" fmla="val 5932"/>
          </a:avLst>
        </a:prstGeom>
        <a:solidFill>
          <a:schemeClr val="dk2">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B7B58BAC-6E8E-4588-BA9D-132B67640E5E}">
      <dsp:nvSpPr>
        <dsp:cNvPr id="0" name=""/>
        <dsp:cNvSpPr/>
      </dsp:nvSpPr>
      <dsp:spPr>
        <a:xfrm>
          <a:off x="517922" y="222471"/>
          <a:ext cx="5011139" cy="5011139"/>
        </a:xfrm>
        <a:prstGeom prst="circularArrow">
          <a:avLst>
            <a:gd name="adj1" fmla="val 5085"/>
            <a:gd name="adj2" fmla="val 327528"/>
            <a:gd name="adj3" fmla="val 8672472"/>
            <a:gd name="adj4" fmla="val 5400251"/>
            <a:gd name="adj5" fmla="val 5932"/>
          </a:avLst>
        </a:prstGeom>
        <a:solidFill>
          <a:schemeClr val="dk2">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EEF3BAA6-C1C4-44D8-8BD7-C5CD75313727}">
      <dsp:nvSpPr>
        <dsp:cNvPr id="0" name=""/>
        <dsp:cNvSpPr/>
      </dsp:nvSpPr>
      <dsp:spPr>
        <a:xfrm>
          <a:off x="464838" y="130635"/>
          <a:ext cx="5011139" cy="5011139"/>
        </a:xfrm>
        <a:prstGeom prst="circularArrow">
          <a:avLst>
            <a:gd name="adj1" fmla="val 5085"/>
            <a:gd name="adj2" fmla="val 327528"/>
            <a:gd name="adj3" fmla="val 12272472"/>
            <a:gd name="adj4" fmla="val 9000000"/>
            <a:gd name="adj5" fmla="val 5932"/>
          </a:avLst>
        </a:prstGeom>
        <a:solidFill>
          <a:schemeClr val="dk2">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C5FF043D-3F2F-4EF3-97E2-0E6019A831EE}">
      <dsp:nvSpPr>
        <dsp:cNvPr id="0" name=""/>
        <dsp:cNvSpPr/>
      </dsp:nvSpPr>
      <dsp:spPr>
        <a:xfrm>
          <a:off x="517922" y="38799"/>
          <a:ext cx="5011139" cy="5011139"/>
        </a:xfrm>
        <a:prstGeom prst="circularArrow">
          <a:avLst>
            <a:gd name="adj1" fmla="val 5085"/>
            <a:gd name="adj2" fmla="val 327528"/>
            <a:gd name="adj3" fmla="val 15872221"/>
            <a:gd name="adj4" fmla="val 12600000"/>
            <a:gd name="adj5" fmla="val 5932"/>
          </a:avLst>
        </a:prstGeom>
        <a:solidFill>
          <a:schemeClr val="dk2">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CB2BB5-053F-4E35-A654-3CD6FFEA4B88}">
      <dsp:nvSpPr>
        <dsp:cNvPr id="0" name=""/>
        <dsp:cNvSpPr/>
      </dsp:nvSpPr>
      <dsp:spPr>
        <a:xfrm>
          <a:off x="899964" y="314837"/>
          <a:ext cx="4459065" cy="4459065"/>
        </a:xfrm>
        <a:prstGeom prst="pie">
          <a:avLst>
            <a:gd name="adj1" fmla="val 16200000"/>
            <a:gd name="adj2" fmla="val 19800000"/>
          </a:avLst>
        </a:prstGeom>
        <a:solidFill>
          <a:schemeClr val="tx2"/>
        </a:solidFill>
        <a:ln w="25400" cap="rnd"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7310" tIns="67310" rIns="67310" bIns="67310" numCol="1" spcCol="1270" anchor="ctr" anchorCtr="0">
          <a:noAutofit/>
        </a:bodyPr>
        <a:lstStyle/>
        <a:p>
          <a:pPr lvl="0" algn="ctr" defTabSz="2355850">
            <a:lnSpc>
              <a:spcPct val="90000"/>
            </a:lnSpc>
            <a:spcBef>
              <a:spcPct val="0"/>
            </a:spcBef>
            <a:spcAft>
              <a:spcPct val="35000"/>
            </a:spcAft>
          </a:pPr>
          <a:r>
            <a:rPr lang="en-GB" sz="5300" kern="1200" dirty="0">
              <a:solidFill>
                <a:schemeClr val="bg1"/>
              </a:solidFill>
            </a:rPr>
            <a:t>1</a:t>
          </a:r>
          <a:r>
            <a:rPr lang="en-GB" sz="5300" kern="1200" dirty="0">
              <a:solidFill>
                <a:schemeClr val="bg1"/>
              </a:solidFill>
              <a:latin typeface="Calibri" panose="020F0502020204030204" pitchFamily="34" charset="0"/>
              <a:cs typeface="Calibri" panose="020F0502020204030204" pitchFamily="34" charset="0"/>
            </a:rPr>
            <a:t> °</a:t>
          </a:r>
          <a:endParaRPr lang="en-GB" sz="5300" kern="1200" dirty="0">
            <a:solidFill>
              <a:schemeClr val="bg1"/>
            </a:solidFill>
          </a:endParaRPr>
        </a:p>
      </dsp:txBody>
      <dsp:txXfrm>
        <a:off x="3235665" y="884429"/>
        <a:ext cx="1167850" cy="902429"/>
      </dsp:txXfrm>
    </dsp:sp>
    <dsp:sp modelId="{9B12212C-D4C7-4ECE-B405-2E0B06092A6D}">
      <dsp:nvSpPr>
        <dsp:cNvPr id="0" name=""/>
        <dsp:cNvSpPr/>
      </dsp:nvSpPr>
      <dsp:spPr>
        <a:xfrm>
          <a:off x="953049" y="406672"/>
          <a:ext cx="4459065" cy="4459065"/>
        </a:xfrm>
        <a:prstGeom prst="pie">
          <a:avLst>
            <a:gd name="adj1" fmla="val 19800000"/>
            <a:gd name="adj2" fmla="val 1800000"/>
          </a:avLst>
        </a:prstGeom>
        <a:solidFill>
          <a:schemeClr val="bg2"/>
        </a:solidFill>
        <a:ln w="25400" cap="rnd"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7310" tIns="67310" rIns="67310" bIns="67310" numCol="1" spcCol="1270" anchor="ctr" anchorCtr="0">
          <a:noAutofit/>
        </a:bodyPr>
        <a:lstStyle/>
        <a:p>
          <a:pPr lvl="0" algn="ctr" defTabSz="2355850">
            <a:lnSpc>
              <a:spcPct val="90000"/>
            </a:lnSpc>
            <a:spcBef>
              <a:spcPct val="0"/>
            </a:spcBef>
            <a:spcAft>
              <a:spcPct val="35000"/>
            </a:spcAft>
          </a:pPr>
          <a:r>
            <a:rPr lang="en-GB" sz="5300" kern="1200" dirty="0">
              <a:solidFill>
                <a:schemeClr val="tx1"/>
              </a:solidFill>
            </a:rPr>
            <a:t>2</a:t>
          </a:r>
          <a:r>
            <a:rPr lang="en-GB" sz="5300" kern="1200" dirty="0">
              <a:solidFill>
                <a:schemeClr val="tx1"/>
              </a:solidFill>
              <a:latin typeface="Calibri" panose="020F0502020204030204" pitchFamily="34" charset="0"/>
              <a:cs typeface="Calibri" panose="020F0502020204030204" pitchFamily="34" charset="0"/>
            </a:rPr>
            <a:t>°</a:t>
          </a:r>
        </a:p>
      </dsp:txBody>
      <dsp:txXfrm>
        <a:off x="3978843" y="2211532"/>
        <a:ext cx="1220934" cy="875887"/>
      </dsp:txXfrm>
    </dsp:sp>
    <dsp:sp modelId="{ACD9C0AE-5983-40D5-B58A-FE9E271F9A5D}">
      <dsp:nvSpPr>
        <dsp:cNvPr id="0" name=""/>
        <dsp:cNvSpPr/>
      </dsp:nvSpPr>
      <dsp:spPr>
        <a:xfrm>
          <a:off x="899964" y="498508"/>
          <a:ext cx="4459065" cy="4459065"/>
        </a:xfrm>
        <a:prstGeom prst="pie">
          <a:avLst>
            <a:gd name="adj1" fmla="val 1800000"/>
            <a:gd name="adj2" fmla="val 5400000"/>
          </a:avLst>
        </a:prstGeom>
        <a:solidFill>
          <a:schemeClr val="dk2">
            <a:hueOff val="0"/>
            <a:satOff val="0"/>
            <a:lumOff val="0"/>
            <a:alphaOff val="0"/>
          </a:schemeClr>
        </a:solidFill>
        <a:ln w="25400" cap="rnd"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7310" tIns="67310" rIns="67310" bIns="67310" numCol="1" spcCol="1270" anchor="ctr" anchorCtr="0">
          <a:noAutofit/>
        </a:bodyPr>
        <a:lstStyle/>
        <a:p>
          <a:pPr lvl="0" algn="ctr" defTabSz="2355850">
            <a:lnSpc>
              <a:spcPct val="90000"/>
            </a:lnSpc>
            <a:spcBef>
              <a:spcPct val="0"/>
            </a:spcBef>
            <a:spcAft>
              <a:spcPct val="35000"/>
            </a:spcAft>
          </a:pPr>
          <a:r>
            <a:rPr lang="en-GB" sz="5300" kern="1200"/>
            <a:t>3</a:t>
          </a:r>
          <a:r>
            <a:rPr lang="en-GB" sz="5300" kern="1200">
              <a:latin typeface="Calibri" panose="020F0502020204030204" pitchFamily="34" charset="0"/>
              <a:cs typeface="Calibri" panose="020F0502020204030204" pitchFamily="34" charset="0"/>
            </a:rPr>
            <a:t>°</a:t>
          </a:r>
          <a:endParaRPr lang="en-GB" sz="5300" kern="1200"/>
        </a:p>
      </dsp:txBody>
      <dsp:txXfrm>
        <a:off x="3235665" y="3512093"/>
        <a:ext cx="1167850" cy="902429"/>
      </dsp:txXfrm>
    </dsp:sp>
    <dsp:sp modelId="{69E94B14-E807-4B49-8DAE-3C1C2931472B}">
      <dsp:nvSpPr>
        <dsp:cNvPr id="0" name=""/>
        <dsp:cNvSpPr/>
      </dsp:nvSpPr>
      <dsp:spPr>
        <a:xfrm>
          <a:off x="793796" y="498508"/>
          <a:ext cx="4459065" cy="4459065"/>
        </a:xfrm>
        <a:prstGeom prst="pie">
          <a:avLst>
            <a:gd name="adj1" fmla="val 5400000"/>
            <a:gd name="adj2" fmla="val 9000000"/>
          </a:avLst>
        </a:prstGeom>
        <a:solidFill>
          <a:schemeClr val="dk2">
            <a:hueOff val="0"/>
            <a:satOff val="0"/>
            <a:lumOff val="0"/>
            <a:alphaOff val="0"/>
          </a:schemeClr>
        </a:solidFill>
        <a:ln w="25400" cap="rnd"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7310" tIns="67310" rIns="67310" bIns="67310" numCol="1" spcCol="1270" anchor="ctr" anchorCtr="0">
          <a:noAutofit/>
        </a:bodyPr>
        <a:lstStyle/>
        <a:p>
          <a:pPr lvl="0" algn="ctr" defTabSz="2355850">
            <a:lnSpc>
              <a:spcPct val="90000"/>
            </a:lnSpc>
            <a:spcBef>
              <a:spcPct val="0"/>
            </a:spcBef>
            <a:spcAft>
              <a:spcPct val="35000"/>
            </a:spcAft>
          </a:pPr>
          <a:r>
            <a:rPr lang="en-GB" sz="5300" kern="1200"/>
            <a:t>4</a:t>
          </a:r>
          <a:r>
            <a:rPr lang="en-GB" sz="5300" kern="1200">
              <a:latin typeface="Calibri" panose="020F0502020204030204" pitchFamily="34" charset="0"/>
              <a:cs typeface="Calibri" panose="020F0502020204030204" pitchFamily="34" charset="0"/>
            </a:rPr>
            <a:t>°</a:t>
          </a:r>
          <a:endParaRPr lang="en-GB" sz="5300" kern="1200"/>
        </a:p>
      </dsp:txBody>
      <dsp:txXfrm>
        <a:off x="1749310" y="3512093"/>
        <a:ext cx="1167850" cy="902429"/>
      </dsp:txXfrm>
    </dsp:sp>
    <dsp:sp modelId="{637A5CB2-722C-44D2-989C-5E2D5C65696D}">
      <dsp:nvSpPr>
        <dsp:cNvPr id="0" name=""/>
        <dsp:cNvSpPr/>
      </dsp:nvSpPr>
      <dsp:spPr>
        <a:xfrm>
          <a:off x="740712" y="406672"/>
          <a:ext cx="4459065" cy="4459065"/>
        </a:xfrm>
        <a:prstGeom prst="pie">
          <a:avLst>
            <a:gd name="adj1" fmla="val 9000000"/>
            <a:gd name="adj2" fmla="val 12600000"/>
          </a:avLst>
        </a:prstGeom>
        <a:solidFill>
          <a:schemeClr val="dk2">
            <a:hueOff val="0"/>
            <a:satOff val="0"/>
            <a:lumOff val="0"/>
            <a:alphaOff val="0"/>
          </a:schemeClr>
        </a:solidFill>
        <a:ln w="25400" cap="rnd"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7310" tIns="67310" rIns="67310" bIns="67310" numCol="1" spcCol="1270" anchor="ctr" anchorCtr="0">
          <a:noAutofit/>
        </a:bodyPr>
        <a:lstStyle/>
        <a:p>
          <a:pPr lvl="0" algn="ctr" defTabSz="2355850">
            <a:lnSpc>
              <a:spcPct val="90000"/>
            </a:lnSpc>
            <a:spcBef>
              <a:spcPct val="0"/>
            </a:spcBef>
            <a:spcAft>
              <a:spcPct val="35000"/>
            </a:spcAft>
          </a:pPr>
          <a:r>
            <a:rPr lang="en-GB" sz="5300" kern="1200"/>
            <a:t>5</a:t>
          </a:r>
          <a:r>
            <a:rPr lang="en-GB" sz="5300" kern="1200">
              <a:latin typeface="Calibri" panose="020F0502020204030204" pitchFamily="34" charset="0"/>
              <a:cs typeface="Calibri" panose="020F0502020204030204" pitchFamily="34" charset="0"/>
            </a:rPr>
            <a:t>°</a:t>
          </a:r>
          <a:endParaRPr lang="en-GB" sz="5300" kern="1200"/>
        </a:p>
      </dsp:txBody>
      <dsp:txXfrm>
        <a:off x="953049" y="2211532"/>
        <a:ext cx="1220934" cy="875887"/>
      </dsp:txXfrm>
    </dsp:sp>
    <dsp:sp modelId="{AA214872-BC2A-490C-A89D-E28B272AB781}">
      <dsp:nvSpPr>
        <dsp:cNvPr id="0" name=""/>
        <dsp:cNvSpPr/>
      </dsp:nvSpPr>
      <dsp:spPr>
        <a:xfrm>
          <a:off x="793796" y="314837"/>
          <a:ext cx="4459065" cy="4459065"/>
        </a:xfrm>
        <a:prstGeom prst="pie">
          <a:avLst>
            <a:gd name="adj1" fmla="val 12600000"/>
            <a:gd name="adj2" fmla="val 16200000"/>
          </a:avLst>
        </a:prstGeom>
        <a:solidFill>
          <a:schemeClr val="dk2">
            <a:hueOff val="0"/>
            <a:satOff val="0"/>
            <a:lumOff val="0"/>
            <a:alphaOff val="0"/>
          </a:schemeClr>
        </a:solidFill>
        <a:ln w="25400" cap="rnd"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7310" tIns="67310" rIns="67310" bIns="67310" numCol="1" spcCol="1270" anchor="ctr" anchorCtr="0">
          <a:noAutofit/>
        </a:bodyPr>
        <a:lstStyle/>
        <a:p>
          <a:pPr lvl="0" algn="ctr" defTabSz="2355850">
            <a:lnSpc>
              <a:spcPct val="90000"/>
            </a:lnSpc>
            <a:spcBef>
              <a:spcPct val="0"/>
            </a:spcBef>
            <a:spcAft>
              <a:spcPct val="35000"/>
            </a:spcAft>
          </a:pPr>
          <a:r>
            <a:rPr lang="en-GB" sz="5300" kern="1200"/>
            <a:t>6</a:t>
          </a:r>
          <a:r>
            <a:rPr lang="en-GB" sz="5300" kern="1200">
              <a:latin typeface="Calibri" panose="020F0502020204030204" pitchFamily="34" charset="0"/>
              <a:cs typeface="Calibri" panose="020F0502020204030204" pitchFamily="34" charset="0"/>
            </a:rPr>
            <a:t>°</a:t>
          </a:r>
          <a:endParaRPr lang="en-GB" sz="5300" kern="1200"/>
        </a:p>
      </dsp:txBody>
      <dsp:txXfrm>
        <a:off x="1749310" y="884429"/>
        <a:ext cx="1167850" cy="902429"/>
      </dsp:txXfrm>
    </dsp:sp>
    <dsp:sp modelId="{FE0E139C-1CF5-4AA8-9D76-F4BBC60D91EC}">
      <dsp:nvSpPr>
        <dsp:cNvPr id="0" name=""/>
        <dsp:cNvSpPr/>
      </dsp:nvSpPr>
      <dsp:spPr>
        <a:xfrm>
          <a:off x="623764" y="38799"/>
          <a:ext cx="5011139" cy="5011139"/>
        </a:xfrm>
        <a:prstGeom prst="circularArrow">
          <a:avLst>
            <a:gd name="adj1" fmla="val 5085"/>
            <a:gd name="adj2" fmla="val 327528"/>
            <a:gd name="adj3" fmla="val 19472472"/>
            <a:gd name="adj4" fmla="val 16200251"/>
            <a:gd name="adj5" fmla="val 5932"/>
          </a:avLst>
        </a:prstGeom>
        <a:solidFill>
          <a:schemeClr val="dk2">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DE6F8963-BD8F-451F-B737-9EA7E144A346}">
      <dsp:nvSpPr>
        <dsp:cNvPr id="0" name=""/>
        <dsp:cNvSpPr/>
      </dsp:nvSpPr>
      <dsp:spPr>
        <a:xfrm>
          <a:off x="676848" y="130635"/>
          <a:ext cx="5011139" cy="5011139"/>
        </a:xfrm>
        <a:prstGeom prst="circularArrow">
          <a:avLst>
            <a:gd name="adj1" fmla="val 5085"/>
            <a:gd name="adj2" fmla="val 327528"/>
            <a:gd name="adj3" fmla="val 1472472"/>
            <a:gd name="adj4" fmla="val 19800000"/>
            <a:gd name="adj5" fmla="val 5932"/>
          </a:avLst>
        </a:prstGeom>
        <a:solidFill>
          <a:schemeClr val="dk2">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407A6B88-DE1F-452F-95C7-2F00B4896A37}">
      <dsp:nvSpPr>
        <dsp:cNvPr id="0" name=""/>
        <dsp:cNvSpPr/>
      </dsp:nvSpPr>
      <dsp:spPr>
        <a:xfrm>
          <a:off x="623764" y="222471"/>
          <a:ext cx="5011139" cy="5011139"/>
        </a:xfrm>
        <a:prstGeom prst="circularArrow">
          <a:avLst>
            <a:gd name="adj1" fmla="val 5085"/>
            <a:gd name="adj2" fmla="val 327528"/>
            <a:gd name="adj3" fmla="val 5072221"/>
            <a:gd name="adj4" fmla="val 1800000"/>
            <a:gd name="adj5" fmla="val 5932"/>
          </a:avLst>
        </a:prstGeom>
        <a:solidFill>
          <a:schemeClr val="dk2">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B7B58BAC-6E8E-4588-BA9D-132B67640E5E}">
      <dsp:nvSpPr>
        <dsp:cNvPr id="0" name=""/>
        <dsp:cNvSpPr/>
      </dsp:nvSpPr>
      <dsp:spPr>
        <a:xfrm>
          <a:off x="517922" y="222471"/>
          <a:ext cx="5011139" cy="5011139"/>
        </a:xfrm>
        <a:prstGeom prst="circularArrow">
          <a:avLst>
            <a:gd name="adj1" fmla="val 5085"/>
            <a:gd name="adj2" fmla="val 327528"/>
            <a:gd name="adj3" fmla="val 8672472"/>
            <a:gd name="adj4" fmla="val 5400251"/>
            <a:gd name="adj5" fmla="val 5932"/>
          </a:avLst>
        </a:prstGeom>
        <a:solidFill>
          <a:schemeClr val="dk2">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EEF3BAA6-C1C4-44D8-8BD7-C5CD75313727}">
      <dsp:nvSpPr>
        <dsp:cNvPr id="0" name=""/>
        <dsp:cNvSpPr/>
      </dsp:nvSpPr>
      <dsp:spPr>
        <a:xfrm>
          <a:off x="464838" y="130635"/>
          <a:ext cx="5011139" cy="5011139"/>
        </a:xfrm>
        <a:prstGeom prst="circularArrow">
          <a:avLst>
            <a:gd name="adj1" fmla="val 5085"/>
            <a:gd name="adj2" fmla="val 327528"/>
            <a:gd name="adj3" fmla="val 12272472"/>
            <a:gd name="adj4" fmla="val 9000000"/>
            <a:gd name="adj5" fmla="val 5932"/>
          </a:avLst>
        </a:prstGeom>
        <a:solidFill>
          <a:schemeClr val="dk2">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C5FF043D-3F2F-4EF3-97E2-0E6019A831EE}">
      <dsp:nvSpPr>
        <dsp:cNvPr id="0" name=""/>
        <dsp:cNvSpPr/>
      </dsp:nvSpPr>
      <dsp:spPr>
        <a:xfrm>
          <a:off x="517922" y="38799"/>
          <a:ext cx="5011139" cy="5011139"/>
        </a:xfrm>
        <a:prstGeom prst="circularArrow">
          <a:avLst>
            <a:gd name="adj1" fmla="val 5085"/>
            <a:gd name="adj2" fmla="val 327528"/>
            <a:gd name="adj3" fmla="val 15872221"/>
            <a:gd name="adj4" fmla="val 12600000"/>
            <a:gd name="adj5" fmla="val 5932"/>
          </a:avLst>
        </a:prstGeom>
        <a:solidFill>
          <a:schemeClr val="dk2">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CB2BB5-053F-4E35-A654-3CD6FFEA4B88}">
      <dsp:nvSpPr>
        <dsp:cNvPr id="0" name=""/>
        <dsp:cNvSpPr/>
      </dsp:nvSpPr>
      <dsp:spPr>
        <a:xfrm>
          <a:off x="899964" y="314837"/>
          <a:ext cx="4459065" cy="4459065"/>
        </a:xfrm>
        <a:prstGeom prst="pie">
          <a:avLst>
            <a:gd name="adj1" fmla="val 16200000"/>
            <a:gd name="adj2" fmla="val 19800000"/>
          </a:avLst>
        </a:prstGeom>
        <a:solidFill>
          <a:schemeClr val="tx2"/>
        </a:solidFill>
        <a:ln w="25400" cap="rnd"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7310" tIns="67310" rIns="67310" bIns="67310" numCol="1" spcCol="1270" anchor="ctr" anchorCtr="0">
          <a:noAutofit/>
        </a:bodyPr>
        <a:lstStyle/>
        <a:p>
          <a:pPr lvl="0" algn="ctr" defTabSz="2355850">
            <a:lnSpc>
              <a:spcPct val="90000"/>
            </a:lnSpc>
            <a:spcBef>
              <a:spcPct val="0"/>
            </a:spcBef>
            <a:spcAft>
              <a:spcPct val="35000"/>
            </a:spcAft>
          </a:pPr>
          <a:r>
            <a:rPr lang="en-GB" sz="5300" kern="1200" dirty="0">
              <a:solidFill>
                <a:schemeClr val="bg1"/>
              </a:solidFill>
            </a:rPr>
            <a:t>1</a:t>
          </a:r>
          <a:r>
            <a:rPr lang="en-GB" sz="5300" kern="1200" dirty="0">
              <a:solidFill>
                <a:schemeClr val="bg1"/>
              </a:solidFill>
              <a:latin typeface="Calibri" panose="020F0502020204030204" pitchFamily="34" charset="0"/>
              <a:cs typeface="Calibri" panose="020F0502020204030204" pitchFamily="34" charset="0"/>
            </a:rPr>
            <a:t> °</a:t>
          </a:r>
          <a:endParaRPr lang="en-GB" sz="5300" kern="1200" dirty="0">
            <a:solidFill>
              <a:schemeClr val="bg1"/>
            </a:solidFill>
          </a:endParaRPr>
        </a:p>
      </dsp:txBody>
      <dsp:txXfrm>
        <a:off x="3235665" y="884429"/>
        <a:ext cx="1167850" cy="902429"/>
      </dsp:txXfrm>
    </dsp:sp>
    <dsp:sp modelId="{9B12212C-D4C7-4ECE-B405-2E0B06092A6D}">
      <dsp:nvSpPr>
        <dsp:cNvPr id="0" name=""/>
        <dsp:cNvSpPr/>
      </dsp:nvSpPr>
      <dsp:spPr>
        <a:xfrm>
          <a:off x="953049" y="406672"/>
          <a:ext cx="4459065" cy="4459065"/>
        </a:xfrm>
        <a:prstGeom prst="pie">
          <a:avLst>
            <a:gd name="adj1" fmla="val 19800000"/>
            <a:gd name="adj2" fmla="val 1800000"/>
          </a:avLst>
        </a:prstGeom>
        <a:solidFill>
          <a:schemeClr val="dk2">
            <a:hueOff val="0"/>
            <a:satOff val="0"/>
            <a:lumOff val="0"/>
            <a:alphaOff val="0"/>
          </a:schemeClr>
        </a:solidFill>
        <a:ln w="25400" cap="rnd"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7310" tIns="67310" rIns="67310" bIns="67310" numCol="1" spcCol="1270" anchor="ctr" anchorCtr="0">
          <a:noAutofit/>
        </a:bodyPr>
        <a:lstStyle/>
        <a:p>
          <a:pPr lvl="0" algn="ctr" defTabSz="2355850">
            <a:lnSpc>
              <a:spcPct val="90000"/>
            </a:lnSpc>
            <a:spcBef>
              <a:spcPct val="0"/>
            </a:spcBef>
            <a:spcAft>
              <a:spcPct val="35000"/>
            </a:spcAft>
          </a:pPr>
          <a:r>
            <a:rPr lang="en-GB" sz="5300" kern="1200"/>
            <a:t>2</a:t>
          </a:r>
          <a:r>
            <a:rPr lang="en-GB" sz="5300" kern="1200">
              <a:latin typeface="Calibri" panose="020F0502020204030204" pitchFamily="34" charset="0"/>
              <a:cs typeface="Calibri" panose="020F0502020204030204" pitchFamily="34" charset="0"/>
            </a:rPr>
            <a:t>°</a:t>
          </a:r>
        </a:p>
      </dsp:txBody>
      <dsp:txXfrm>
        <a:off x="3978843" y="2211532"/>
        <a:ext cx="1220934" cy="875887"/>
      </dsp:txXfrm>
    </dsp:sp>
    <dsp:sp modelId="{ACD9C0AE-5983-40D5-B58A-FE9E271F9A5D}">
      <dsp:nvSpPr>
        <dsp:cNvPr id="0" name=""/>
        <dsp:cNvSpPr/>
      </dsp:nvSpPr>
      <dsp:spPr>
        <a:xfrm>
          <a:off x="899964" y="498508"/>
          <a:ext cx="4459065" cy="4459065"/>
        </a:xfrm>
        <a:prstGeom prst="pie">
          <a:avLst>
            <a:gd name="adj1" fmla="val 1800000"/>
            <a:gd name="adj2" fmla="val 5400000"/>
          </a:avLst>
        </a:prstGeom>
        <a:solidFill>
          <a:schemeClr val="bg2"/>
        </a:solidFill>
        <a:ln w="25400" cap="rnd"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7310" tIns="67310" rIns="67310" bIns="67310" numCol="1" spcCol="1270" anchor="ctr" anchorCtr="0">
          <a:noAutofit/>
        </a:bodyPr>
        <a:lstStyle/>
        <a:p>
          <a:pPr lvl="0" algn="ctr" defTabSz="2355850">
            <a:lnSpc>
              <a:spcPct val="90000"/>
            </a:lnSpc>
            <a:spcBef>
              <a:spcPct val="0"/>
            </a:spcBef>
            <a:spcAft>
              <a:spcPct val="35000"/>
            </a:spcAft>
          </a:pPr>
          <a:r>
            <a:rPr lang="en-GB" sz="5300" kern="1200" dirty="0">
              <a:solidFill>
                <a:schemeClr val="tx1"/>
              </a:solidFill>
            </a:rPr>
            <a:t>3</a:t>
          </a:r>
          <a:r>
            <a:rPr lang="en-GB" sz="5300" kern="1200" dirty="0">
              <a:solidFill>
                <a:schemeClr val="tx1"/>
              </a:solidFill>
              <a:latin typeface="Calibri" panose="020F0502020204030204" pitchFamily="34" charset="0"/>
              <a:cs typeface="Calibri" panose="020F0502020204030204" pitchFamily="34" charset="0"/>
            </a:rPr>
            <a:t>°</a:t>
          </a:r>
          <a:endParaRPr lang="en-GB" sz="5300" kern="1200" dirty="0">
            <a:solidFill>
              <a:schemeClr val="tx1"/>
            </a:solidFill>
          </a:endParaRPr>
        </a:p>
      </dsp:txBody>
      <dsp:txXfrm>
        <a:off x="3235665" y="3512093"/>
        <a:ext cx="1167850" cy="902429"/>
      </dsp:txXfrm>
    </dsp:sp>
    <dsp:sp modelId="{69E94B14-E807-4B49-8DAE-3C1C2931472B}">
      <dsp:nvSpPr>
        <dsp:cNvPr id="0" name=""/>
        <dsp:cNvSpPr/>
      </dsp:nvSpPr>
      <dsp:spPr>
        <a:xfrm>
          <a:off x="793796" y="498508"/>
          <a:ext cx="4459065" cy="4459065"/>
        </a:xfrm>
        <a:prstGeom prst="pie">
          <a:avLst>
            <a:gd name="adj1" fmla="val 5400000"/>
            <a:gd name="adj2" fmla="val 9000000"/>
          </a:avLst>
        </a:prstGeom>
        <a:solidFill>
          <a:schemeClr val="dk2">
            <a:hueOff val="0"/>
            <a:satOff val="0"/>
            <a:lumOff val="0"/>
            <a:alphaOff val="0"/>
          </a:schemeClr>
        </a:solidFill>
        <a:ln w="25400" cap="rnd"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7310" tIns="67310" rIns="67310" bIns="67310" numCol="1" spcCol="1270" anchor="ctr" anchorCtr="0">
          <a:noAutofit/>
        </a:bodyPr>
        <a:lstStyle/>
        <a:p>
          <a:pPr lvl="0" algn="ctr" defTabSz="2355850">
            <a:lnSpc>
              <a:spcPct val="90000"/>
            </a:lnSpc>
            <a:spcBef>
              <a:spcPct val="0"/>
            </a:spcBef>
            <a:spcAft>
              <a:spcPct val="35000"/>
            </a:spcAft>
          </a:pPr>
          <a:r>
            <a:rPr lang="en-GB" sz="5300" kern="1200"/>
            <a:t>4</a:t>
          </a:r>
          <a:r>
            <a:rPr lang="en-GB" sz="5300" kern="1200">
              <a:latin typeface="Calibri" panose="020F0502020204030204" pitchFamily="34" charset="0"/>
              <a:cs typeface="Calibri" panose="020F0502020204030204" pitchFamily="34" charset="0"/>
            </a:rPr>
            <a:t>°</a:t>
          </a:r>
          <a:endParaRPr lang="en-GB" sz="5300" kern="1200"/>
        </a:p>
      </dsp:txBody>
      <dsp:txXfrm>
        <a:off x="1749310" y="3512093"/>
        <a:ext cx="1167850" cy="902429"/>
      </dsp:txXfrm>
    </dsp:sp>
    <dsp:sp modelId="{637A5CB2-722C-44D2-989C-5E2D5C65696D}">
      <dsp:nvSpPr>
        <dsp:cNvPr id="0" name=""/>
        <dsp:cNvSpPr/>
      </dsp:nvSpPr>
      <dsp:spPr>
        <a:xfrm>
          <a:off x="740712" y="406672"/>
          <a:ext cx="4459065" cy="4459065"/>
        </a:xfrm>
        <a:prstGeom prst="pie">
          <a:avLst>
            <a:gd name="adj1" fmla="val 9000000"/>
            <a:gd name="adj2" fmla="val 12600000"/>
          </a:avLst>
        </a:prstGeom>
        <a:solidFill>
          <a:schemeClr val="dk2">
            <a:hueOff val="0"/>
            <a:satOff val="0"/>
            <a:lumOff val="0"/>
            <a:alphaOff val="0"/>
          </a:schemeClr>
        </a:solidFill>
        <a:ln w="25400" cap="rnd"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7310" tIns="67310" rIns="67310" bIns="67310" numCol="1" spcCol="1270" anchor="ctr" anchorCtr="0">
          <a:noAutofit/>
        </a:bodyPr>
        <a:lstStyle/>
        <a:p>
          <a:pPr lvl="0" algn="ctr" defTabSz="2355850">
            <a:lnSpc>
              <a:spcPct val="90000"/>
            </a:lnSpc>
            <a:spcBef>
              <a:spcPct val="0"/>
            </a:spcBef>
            <a:spcAft>
              <a:spcPct val="35000"/>
            </a:spcAft>
          </a:pPr>
          <a:r>
            <a:rPr lang="en-GB" sz="5300" kern="1200"/>
            <a:t>5</a:t>
          </a:r>
          <a:r>
            <a:rPr lang="en-GB" sz="5300" kern="1200">
              <a:latin typeface="Calibri" panose="020F0502020204030204" pitchFamily="34" charset="0"/>
              <a:cs typeface="Calibri" panose="020F0502020204030204" pitchFamily="34" charset="0"/>
            </a:rPr>
            <a:t>°</a:t>
          </a:r>
          <a:endParaRPr lang="en-GB" sz="5300" kern="1200"/>
        </a:p>
      </dsp:txBody>
      <dsp:txXfrm>
        <a:off x="953049" y="2211532"/>
        <a:ext cx="1220934" cy="875887"/>
      </dsp:txXfrm>
    </dsp:sp>
    <dsp:sp modelId="{AA214872-BC2A-490C-A89D-E28B272AB781}">
      <dsp:nvSpPr>
        <dsp:cNvPr id="0" name=""/>
        <dsp:cNvSpPr/>
      </dsp:nvSpPr>
      <dsp:spPr>
        <a:xfrm>
          <a:off x="793796" y="314837"/>
          <a:ext cx="4459065" cy="4459065"/>
        </a:xfrm>
        <a:prstGeom prst="pie">
          <a:avLst>
            <a:gd name="adj1" fmla="val 12600000"/>
            <a:gd name="adj2" fmla="val 16200000"/>
          </a:avLst>
        </a:prstGeom>
        <a:solidFill>
          <a:schemeClr val="dk2">
            <a:hueOff val="0"/>
            <a:satOff val="0"/>
            <a:lumOff val="0"/>
            <a:alphaOff val="0"/>
          </a:schemeClr>
        </a:solidFill>
        <a:ln w="25400" cap="rnd"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7310" tIns="67310" rIns="67310" bIns="67310" numCol="1" spcCol="1270" anchor="ctr" anchorCtr="0">
          <a:noAutofit/>
        </a:bodyPr>
        <a:lstStyle/>
        <a:p>
          <a:pPr lvl="0" algn="ctr" defTabSz="2355850">
            <a:lnSpc>
              <a:spcPct val="90000"/>
            </a:lnSpc>
            <a:spcBef>
              <a:spcPct val="0"/>
            </a:spcBef>
            <a:spcAft>
              <a:spcPct val="35000"/>
            </a:spcAft>
          </a:pPr>
          <a:r>
            <a:rPr lang="en-GB" sz="5300" kern="1200"/>
            <a:t>6</a:t>
          </a:r>
          <a:r>
            <a:rPr lang="en-GB" sz="5300" kern="1200">
              <a:latin typeface="Calibri" panose="020F0502020204030204" pitchFamily="34" charset="0"/>
              <a:cs typeface="Calibri" panose="020F0502020204030204" pitchFamily="34" charset="0"/>
            </a:rPr>
            <a:t>°</a:t>
          </a:r>
          <a:endParaRPr lang="en-GB" sz="5300" kern="1200"/>
        </a:p>
      </dsp:txBody>
      <dsp:txXfrm>
        <a:off x="1749310" y="884429"/>
        <a:ext cx="1167850" cy="902429"/>
      </dsp:txXfrm>
    </dsp:sp>
    <dsp:sp modelId="{FE0E139C-1CF5-4AA8-9D76-F4BBC60D91EC}">
      <dsp:nvSpPr>
        <dsp:cNvPr id="0" name=""/>
        <dsp:cNvSpPr/>
      </dsp:nvSpPr>
      <dsp:spPr>
        <a:xfrm>
          <a:off x="623764" y="38799"/>
          <a:ext cx="5011139" cy="5011139"/>
        </a:xfrm>
        <a:prstGeom prst="circularArrow">
          <a:avLst>
            <a:gd name="adj1" fmla="val 5085"/>
            <a:gd name="adj2" fmla="val 327528"/>
            <a:gd name="adj3" fmla="val 19472472"/>
            <a:gd name="adj4" fmla="val 16200251"/>
            <a:gd name="adj5" fmla="val 5932"/>
          </a:avLst>
        </a:prstGeom>
        <a:solidFill>
          <a:schemeClr val="dk2">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DE6F8963-BD8F-451F-B737-9EA7E144A346}">
      <dsp:nvSpPr>
        <dsp:cNvPr id="0" name=""/>
        <dsp:cNvSpPr/>
      </dsp:nvSpPr>
      <dsp:spPr>
        <a:xfrm>
          <a:off x="676848" y="130635"/>
          <a:ext cx="5011139" cy="5011139"/>
        </a:xfrm>
        <a:prstGeom prst="circularArrow">
          <a:avLst>
            <a:gd name="adj1" fmla="val 5085"/>
            <a:gd name="adj2" fmla="val 327528"/>
            <a:gd name="adj3" fmla="val 1472472"/>
            <a:gd name="adj4" fmla="val 19800000"/>
            <a:gd name="adj5" fmla="val 5932"/>
          </a:avLst>
        </a:prstGeom>
        <a:solidFill>
          <a:schemeClr val="dk2">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407A6B88-DE1F-452F-95C7-2F00B4896A37}">
      <dsp:nvSpPr>
        <dsp:cNvPr id="0" name=""/>
        <dsp:cNvSpPr/>
      </dsp:nvSpPr>
      <dsp:spPr>
        <a:xfrm>
          <a:off x="623764" y="222471"/>
          <a:ext cx="5011139" cy="5011139"/>
        </a:xfrm>
        <a:prstGeom prst="circularArrow">
          <a:avLst>
            <a:gd name="adj1" fmla="val 5085"/>
            <a:gd name="adj2" fmla="val 327528"/>
            <a:gd name="adj3" fmla="val 5072221"/>
            <a:gd name="adj4" fmla="val 1800000"/>
            <a:gd name="adj5" fmla="val 5932"/>
          </a:avLst>
        </a:prstGeom>
        <a:solidFill>
          <a:schemeClr val="dk2">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B7B58BAC-6E8E-4588-BA9D-132B67640E5E}">
      <dsp:nvSpPr>
        <dsp:cNvPr id="0" name=""/>
        <dsp:cNvSpPr/>
      </dsp:nvSpPr>
      <dsp:spPr>
        <a:xfrm>
          <a:off x="517922" y="222471"/>
          <a:ext cx="5011139" cy="5011139"/>
        </a:xfrm>
        <a:prstGeom prst="circularArrow">
          <a:avLst>
            <a:gd name="adj1" fmla="val 5085"/>
            <a:gd name="adj2" fmla="val 327528"/>
            <a:gd name="adj3" fmla="val 8672472"/>
            <a:gd name="adj4" fmla="val 5400251"/>
            <a:gd name="adj5" fmla="val 5932"/>
          </a:avLst>
        </a:prstGeom>
        <a:solidFill>
          <a:schemeClr val="dk2">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EEF3BAA6-C1C4-44D8-8BD7-C5CD75313727}">
      <dsp:nvSpPr>
        <dsp:cNvPr id="0" name=""/>
        <dsp:cNvSpPr/>
      </dsp:nvSpPr>
      <dsp:spPr>
        <a:xfrm>
          <a:off x="464838" y="130635"/>
          <a:ext cx="5011139" cy="5011139"/>
        </a:xfrm>
        <a:prstGeom prst="circularArrow">
          <a:avLst>
            <a:gd name="adj1" fmla="val 5085"/>
            <a:gd name="adj2" fmla="val 327528"/>
            <a:gd name="adj3" fmla="val 12272472"/>
            <a:gd name="adj4" fmla="val 9000000"/>
            <a:gd name="adj5" fmla="val 5932"/>
          </a:avLst>
        </a:prstGeom>
        <a:solidFill>
          <a:schemeClr val="dk2">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C5FF043D-3F2F-4EF3-97E2-0E6019A831EE}">
      <dsp:nvSpPr>
        <dsp:cNvPr id="0" name=""/>
        <dsp:cNvSpPr/>
      </dsp:nvSpPr>
      <dsp:spPr>
        <a:xfrm>
          <a:off x="517922" y="38799"/>
          <a:ext cx="5011139" cy="5011139"/>
        </a:xfrm>
        <a:prstGeom prst="circularArrow">
          <a:avLst>
            <a:gd name="adj1" fmla="val 5085"/>
            <a:gd name="adj2" fmla="val 327528"/>
            <a:gd name="adj3" fmla="val 15872221"/>
            <a:gd name="adj4" fmla="val 12600000"/>
            <a:gd name="adj5" fmla="val 5932"/>
          </a:avLst>
        </a:prstGeom>
        <a:solidFill>
          <a:schemeClr val="dk2">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CB2BB5-053F-4E35-A654-3CD6FFEA4B88}">
      <dsp:nvSpPr>
        <dsp:cNvPr id="0" name=""/>
        <dsp:cNvSpPr/>
      </dsp:nvSpPr>
      <dsp:spPr>
        <a:xfrm>
          <a:off x="899964" y="314837"/>
          <a:ext cx="4459065" cy="4459065"/>
        </a:xfrm>
        <a:prstGeom prst="pie">
          <a:avLst>
            <a:gd name="adj1" fmla="val 16200000"/>
            <a:gd name="adj2" fmla="val 19800000"/>
          </a:avLst>
        </a:prstGeom>
        <a:solidFill>
          <a:schemeClr val="tx2"/>
        </a:solidFill>
        <a:ln w="25400" cap="rnd"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7310" tIns="67310" rIns="67310" bIns="67310" numCol="1" spcCol="1270" anchor="ctr" anchorCtr="0">
          <a:noAutofit/>
        </a:bodyPr>
        <a:lstStyle/>
        <a:p>
          <a:pPr lvl="0" algn="ctr" defTabSz="2355850">
            <a:lnSpc>
              <a:spcPct val="90000"/>
            </a:lnSpc>
            <a:spcBef>
              <a:spcPct val="0"/>
            </a:spcBef>
            <a:spcAft>
              <a:spcPct val="35000"/>
            </a:spcAft>
          </a:pPr>
          <a:r>
            <a:rPr lang="en-GB" sz="5300" kern="1200" dirty="0">
              <a:solidFill>
                <a:schemeClr val="bg1"/>
              </a:solidFill>
            </a:rPr>
            <a:t>1</a:t>
          </a:r>
          <a:r>
            <a:rPr lang="en-GB" sz="5300" kern="1200" dirty="0">
              <a:solidFill>
                <a:schemeClr val="bg1"/>
              </a:solidFill>
              <a:latin typeface="Calibri" panose="020F0502020204030204" pitchFamily="34" charset="0"/>
              <a:cs typeface="Calibri" panose="020F0502020204030204" pitchFamily="34" charset="0"/>
            </a:rPr>
            <a:t> °</a:t>
          </a:r>
          <a:endParaRPr lang="en-GB" sz="5300" kern="1200" dirty="0">
            <a:solidFill>
              <a:schemeClr val="bg1"/>
            </a:solidFill>
          </a:endParaRPr>
        </a:p>
      </dsp:txBody>
      <dsp:txXfrm>
        <a:off x="3235665" y="884429"/>
        <a:ext cx="1167850" cy="902429"/>
      </dsp:txXfrm>
    </dsp:sp>
    <dsp:sp modelId="{9B12212C-D4C7-4ECE-B405-2E0B06092A6D}">
      <dsp:nvSpPr>
        <dsp:cNvPr id="0" name=""/>
        <dsp:cNvSpPr/>
      </dsp:nvSpPr>
      <dsp:spPr>
        <a:xfrm>
          <a:off x="953049" y="406672"/>
          <a:ext cx="4459065" cy="4459065"/>
        </a:xfrm>
        <a:prstGeom prst="pie">
          <a:avLst>
            <a:gd name="adj1" fmla="val 19800000"/>
            <a:gd name="adj2" fmla="val 1800000"/>
          </a:avLst>
        </a:prstGeom>
        <a:solidFill>
          <a:schemeClr val="dk2">
            <a:hueOff val="0"/>
            <a:satOff val="0"/>
            <a:lumOff val="0"/>
            <a:alphaOff val="0"/>
          </a:schemeClr>
        </a:solidFill>
        <a:ln w="25400" cap="rnd"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7310" tIns="67310" rIns="67310" bIns="67310" numCol="1" spcCol="1270" anchor="ctr" anchorCtr="0">
          <a:noAutofit/>
        </a:bodyPr>
        <a:lstStyle/>
        <a:p>
          <a:pPr lvl="0" algn="ctr" defTabSz="2355850">
            <a:lnSpc>
              <a:spcPct val="90000"/>
            </a:lnSpc>
            <a:spcBef>
              <a:spcPct val="0"/>
            </a:spcBef>
            <a:spcAft>
              <a:spcPct val="35000"/>
            </a:spcAft>
          </a:pPr>
          <a:r>
            <a:rPr lang="en-GB" sz="5300" kern="1200"/>
            <a:t>2</a:t>
          </a:r>
          <a:r>
            <a:rPr lang="en-GB" sz="5300" kern="1200">
              <a:latin typeface="Calibri" panose="020F0502020204030204" pitchFamily="34" charset="0"/>
              <a:cs typeface="Calibri" panose="020F0502020204030204" pitchFamily="34" charset="0"/>
            </a:rPr>
            <a:t>°</a:t>
          </a:r>
        </a:p>
      </dsp:txBody>
      <dsp:txXfrm>
        <a:off x="3978843" y="2211532"/>
        <a:ext cx="1220934" cy="875887"/>
      </dsp:txXfrm>
    </dsp:sp>
    <dsp:sp modelId="{ACD9C0AE-5983-40D5-B58A-FE9E271F9A5D}">
      <dsp:nvSpPr>
        <dsp:cNvPr id="0" name=""/>
        <dsp:cNvSpPr/>
      </dsp:nvSpPr>
      <dsp:spPr>
        <a:xfrm>
          <a:off x="899964" y="498508"/>
          <a:ext cx="4459065" cy="4459065"/>
        </a:xfrm>
        <a:prstGeom prst="pie">
          <a:avLst>
            <a:gd name="adj1" fmla="val 1800000"/>
            <a:gd name="adj2" fmla="val 5400000"/>
          </a:avLst>
        </a:prstGeom>
        <a:solidFill>
          <a:schemeClr val="dk2">
            <a:hueOff val="0"/>
            <a:satOff val="0"/>
            <a:lumOff val="0"/>
            <a:alphaOff val="0"/>
          </a:schemeClr>
        </a:solidFill>
        <a:ln w="25400" cap="rnd"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7310" tIns="67310" rIns="67310" bIns="67310" numCol="1" spcCol="1270" anchor="ctr" anchorCtr="0">
          <a:noAutofit/>
        </a:bodyPr>
        <a:lstStyle/>
        <a:p>
          <a:pPr lvl="0" algn="ctr" defTabSz="2355850">
            <a:lnSpc>
              <a:spcPct val="90000"/>
            </a:lnSpc>
            <a:spcBef>
              <a:spcPct val="0"/>
            </a:spcBef>
            <a:spcAft>
              <a:spcPct val="35000"/>
            </a:spcAft>
          </a:pPr>
          <a:r>
            <a:rPr lang="en-GB" sz="5300" kern="1200"/>
            <a:t>3</a:t>
          </a:r>
          <a:r>
            <a:rPr lang="en-GB" sz="5300" kern="1200">
              <a:latin typeface="Calibri" panose="020F0502020204030204" pitchFamily="34" charset="0"/>
              <a:cs typeface="Calibri" panose="020F0502020204030204" pitchFamily="34" charset="0"/>
            </a:rPr>
            <a:t>°</a:t>
          </a:r>
          <a:endParaRPr lang="en-GB" sz="5300" kern="1200"/>
        </a:p>
      </dsp:txBody>
      <dsp:txXfrm>
        <a:off x="3235665" y="3512093"/>
        <a:ext cx="1167850" cy="902429"/>
      </dsp:txXfrm>
    </dsp:sp>
    <dsp:sp modelId="{69E94B14-E807-4B49-8DAE-3C1C2931472B}">
      <dsp:nvSpPr>
        <dsp:cNvPr id="0" name=""/>
        <dsp:cNvSpPr/>
      </dsp:nvSpPr>
      <dsp:spPr>
        <a:xfrm>
          <a:off x="793796" y="498508"/>
          <a:ext cx="4459065" cy="4459065"/>
        </a:xfrm>
        <a:prstGeom prst="pie">
          <a:avLst>
            <a:gd name="adj1" fmla="val 5400000"/>
            <a:gd name="adj2" fmla="val 9000000"/>
          </a:avLst>
        </a:prstGeom>
        <a:solidFill>
          <a:schemeClr val="bg2"/>
        </a:solidFill>
        <a:ln w="25400" cap="rnd"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7310" tIns="67310" rIns="67310" bIns="67310" numCol="1" spcCol="1270" anchor="ctr" anchorCtr="0">
          <a:noAutofit/>
        </a:bodyPr>
        <a:lstStyle/>
        <a:p>
          <a:pPr lvl="0" algn="ctr" defTabSz="2355850">
            <a:lnSpc>
              <a:spcPct val="90000"/>
            </a:lnSpc>
            <a:spcBef>
              <a:spcPct val="0"/>
            </a:spcBef>
            <a:spcAft>
              <a:spcPct val="35000"/>
            </a:spcAft>
          </a:pPr>
          <a:r>
            <a:rPr lang="en-GB" sz="5300" kern="1200" dirty="0">
              <a:solidFill>
                <a:schemeClr val="tx1"/>
              </a:solidFill>
            </a:rPr>
            <a:t>4</a:t>
          </a:r>
          <a:r>
            <a:rPr lang="en-GB" sz="5300" kern="1200" dirty="0">
              <a:solidFill>
                <a:schemeClr val="tx1"/>
              </a:solidFill>
              <a:latin typeface="Calibri" panose="020F0502020204030204" pitchFamily="34" charset="0"/>
              <a:cs typeface="Calibri" panose="020F0502020204030204" pitchFamily="34" charset="0"/>
            </a:rPr>
            <a:t>°</a:t>
          </a:r>
          <a:endParaRPr lang="en-GB" sz="5300" kern="1200" dirty="0">
            <a:solidFill>
              <a:schemeClr val="tx1"/>
            </a:solidFill>
          </a:endParaRPr>
        </a:p>
      </dsp:txBody>
      <dsp:txXfrm>
        <a:off x="1749310" y="3512093"/>
        <a:ext cx="1167850" cy="902429"/>
      </dsp:txXfrm>
    </dsp:sp>
    <dsp:sp modelId="{637A5CB2-722C-44D2-989C-5E2D5C65696D}">
      <dsp:nvSpPr>
        <dsp:cNvPr id="0" name=""/>
        <dsp:cNvSpPr/>
      </dsp:nvSpPr>
      <dsp:spPr>
        <a:xfrm>
          <a:off x="740712" y="406672"/>
          <a:ext cx="4459065" cy="4459065"/>
        </a:xfrm>
        <a:prstGeom prst="pie">
          <a:avLst>
            <a:gd name="adj1" fmla="val 9000000"/>
            <a:gd name="adj2" fmla="val 12600000"/>
          </a:avLst>
        </a:prstGeom>
        <a:solidFill>
          <a:schemeClr val="dk2">
            <a:hueOff val="0"/>
            <a:satOff val="0"/>
            <a:lumOff val="0"/>
            <a:alphaOff val="0"/>
          </a:schemeClr>
        </a:solidFill>
        <a:ln w="25400" cap="rnd"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7310" tIns="67310" rIns="67310" bIns="67310" numCol="1" spcCol="1270" anchor="ctr" anchorCtr="0">
          <a:noAutofit/>
        </a:bodyPr>
        <a:lstStyle/>
        <a:p>
          <a:pPr lvl="0" algn="ctr" defTabSz="2355850">
            <a:lnSpc>
              <a:spcPct val="90000"/>
            </a:lnSpc>
            <a:spcBef>
              <a:spcPct val="0"/>
            </a:spcBef>
            <a:spcAft>
              <a:spcPct val="35000"/>
            </a:spcAft>
          </a:pPr>
          <a:r>
            <a:rPr lang="en-GB" sz="5300" kern="1200"/>
            <a:t>5</a:t>
          </a:r>
          <a:r>
            <a:rPr lang="en-GB" sz="5300" kern="1200">
              <a:latin typeface="Calibri" panose="020F0502020204030204" pitchFamily="34" charset="0"/>
              <a:cs typeface="Calibri" panose="020F0502020204030204" pitchFamily="34" charset="0"/>
            </a:rPr>
            <a:t>°</a:t>
          </a:r>
          <a:endParaRPr lang="en-GB" sz="5300" kern="1200"/>
        </a:p>
      </dsp:txBody>
      <dsp:txXfrm>
        <a:off x="953049" y="2211532"/>
        <a:ext cx="1220934" cy="875887"/>
      </dsp:txXfrm>
    </dsp:sp>
    <dsp:sp modelId="{AA214872-BC2A-490C-A89D-E28B272AB781}">
      <dsp:nvSpPr>
        <dsp:cNvPr id="0" name=""/>
        <dsp:cNvSpPr/>
      </dsp:nvSpPr>
      <dsp:spPr>
        <a:xfrm>
          <a:off x="793796" y="314837"/>
          <a:ext cx="4459065" cy="4459065"/>
        </a:xfrm>
        <a:prstGeom prst="pie">
          <a:avLst>
            <a:gd name="adj1" fmla="val 12600000"/>
            <a:gd name="adj2" fmla="val 16200000"/>
          </a:avLst>
        </a:prstGeom>
        <a:solidFill>
          <a:schemeClr val="dk2">
            <a:hueOff val="0"/>
            <a:satOff val="0"/>
            <a:lumOff val="0"/>
            <a:alphaOff val="0"/>
          </a:schemeClr>
        </a:solidFill>
        <a:ln w="25400" cap="rnd"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7310" tIns="67310" rIns="67310" bIns="67310" numCol="1" spcCol="1270" anchor="ctr" anchorCtr="0">
          <a:noAutofit/>
        </a:bodyPr>
        <a:lstStyle/>
        <a:p>
          <a:pPr lvl="0" algn="ctr" defTabSz="2355850">
            <a:lnSpc>
              <a:spcPct val="90000"/>
            </a:lnSpc>
            <a:spcBef>
              <a:spcPct val="0"/>
            </a:spcBef>
            <a:spcAft>
              <a:spcPct val="35000"/>
            </a:spcAft>
          </a:pPr>
          <a:r>
            <a:rPr lang="en-GB" sz="5300" kern="1200"/>
            <a:t>6</a:t>
          </a:r>
          <a:r>
            <a:rPr lang="en-GB" sz="5300" kern="1200">
              <a:latin typeface="Calibri" panose="020F0502020204030204" pitchFamily="34" charset="0"/>
              <a:cs typeface="Calibri" panose="020F0502020204030204" pitchFamily="34" charset="0"/>
            </a:rPr>
            <a:t>°</a:t>
          </a:r>
          <a:endParaRPr lang="en-GB" sz="5300" kern="1200"/>
        </a:p>
      </dsp:txBody>
      <dsp:txXfrm>
        <a:off x="1749310" y="884429"/>
        <a:ext cx="1167850" cy="902429"/>
      </dsp:txXfrm>
    </dsp:sp>
    <dsp:sp modelId="{FE0E139C-1CF5-4AA8-9D76-F4BBC60D91EC}">
      <dsp:nvSpPr>
        <dsp:cNvPr id="0" name=""/>
        <dsp:cNvSpPr/>
      </dsp:nvSpPr>
      <dsp:spPr>
        <a:xfrm>
          <a:off x="623764" y="38799"/>
          <a:ext cx="5011139" cy="5011139"/>
        </a:xfrm>
        <a:prstGeom prst="circularArrow">
          <a:avLst>
            <a:gd name="adj1" fmla="val 5085"/>
            <a:gd name="adj2" fmla="val 327528"/>
            <a:gd name="adj3" fmla="val 19472472"/>
            <a:gd name="adj4" fmla="val 16200251"/>
            <a:gd name="adj5" fmla="val 5932"/>
          </a:avLst>
        </a:prstGeom>
        <a:solidFill>
          <a:schemeClr val="dk2">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DE6F8963-BD8F-451F-B737-9EA7E144A346}">
      <dsp:nvSpPr>
        <dsp:cNvPr id="0" name=""/>
        <dsp:cNvSpPr/>
      </dsp:nvSpPr>
      <dsp:spPr>
        <a:xfrm>
          <a:off x="676848" y="130635"/>
          <a:ext cx="5011139" cy="5011139"/>
        </a:xfrm>
        <a:prstGeom prst="circularArrow">
          <a:avLst>
            <a:gd name="adj1" fmla="val 5085"/>
            <a:gd name="adj2" fmla="val 327528"/>
            <a:gd name="adj3" fmla="val 1472472"/>
            <a:gd name="adj4" fmla="val 19800000"/>
            <a:gd name="adj5" fmla="val 5932"/>
          </a:avLst>
        </a:prstGeom>
        <a:solidFill>
          <a:schemeClr val="dk2">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407A6B88-DE1F-452F-95C7-2F00B4896A37}">
      <dsp:nvSpPr>
        <dsp:cNvPr id="0" name=""/>
        <dsp:cNvSpPr/>
      </dsp:nvSpPr>
      <dsp:spPr>
        <a:xfrm>
          <a:off x="623764" y="222471"/>
          <a:ext cx="5011139" cy="5011139"/>
        </a:xfrm>
        <a:prstGeom prst="circularArrow">
          <a:avLst>
            <a:gd name="adj1" fmla="val 5085"/>
            <a:gd name="adj2" fmla="val 327528"/>
            <a:gd name="adj3" fmla="val 5072221"/>
            <a:gd name="adj4" fmla="val 1800000"/>
            <a:gd name="adj5" fmla="val 5932"/>
          </a:avLst>
        </a:prstGeom>
        <a:solidFill>
          <a:schemeClr val="dk2">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B7B58BAC-6E8E-4588-BA9D-132B67640E5E}">
      <dsp:nvSpPr>
        <dsp:cNvPr id="0" name=""/>
        <dsp:cNvSpPr/>
      </dsp:nvSpPr>
      <dsp:spPr>
        <a:xfrm>
          <a:off x="517922" y="222471"/>
          <a:ext cx="5011139" cy="5011139"/>
        </a:xfrm>
        <a:prstGeom prst="circularArrow">
          <a:avLst>
            <a:gd name="adj1" fmla="val 5085"/>
            <a:gd name="adj2" fmla="val 327528"/>
            <a:gd name="adj3" fmla="val 8672472"/>
            <a:gd name="adj4" fmla="val 5400251"/>
            <a:gd name="adj5" fmla="val 5932"/>
          </a:avLst>
        </a:prstGeom>
        <a:solidFill>
          <a:schemeClr val="dk2">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EEF3BAA6-C1C4-44D8-8BD7-C5CD75313727}">
      <dsp:nvSpPr>
        <dsp:cNvPr id="0" name=""/>
        <dsp:cNvSpPr/>
      </dsp:nvSpPr>
      <dsp:spPr>
        <a:xfrm>
          <a:off x="464838" y="130635"/>
          <a:ext cx="5011139" cy="5011139"/>
        </a:xfrm>
        <a:prstGeom prst="circularArrow">
          <a:avLst>
            <a:gd name="adj1" fmla="val 5085"/>
            <a:gd name="adj2" fmla="val 327528"/>
            <a:gd name="adj3" fmla="val 12272472"/>
            <a:gd name="adj4" fmla="val 9000000"/>
            <a:gd name="adj5" fmla="val 5932"/>
          </a:avLst>
        </a:prstGeom>
        <a:solidFill>
          <a:schemeClr val="dk2">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C5FF043D-3F2F-4EF3-97E2-0E6019A831EE}">
      <dsp:nvSpPr>
        <dsp:cNvPr id="0" name=""/>
        <dsp:cNvSpPr/>
      </dsp:nvSpPr>
      <dsp:spPr>
        <a:xfrm>
          <a:off x="517922" y="38799"/>
          <a:ext cx="5011139" cy="5011139"/>
        </a:xfrm>
        <a:prstGeom prst="circularArrow">
          <a:avLst>
            <a:gd name="adj1" fmla="val 5085"/>
            <a:gd name="adj2" fmla="val 327528"/>
            <a:gd name="adj3" fmla="val 15872221"/>
            <a:gd name="adj4" fmla="val 12600000"/>
            <a:gd name="adj5" fmla="val 5932"/>
          </a:avLst>
        </a:prstGeom>
        <a:solidFill>
          <a:schemeClr val="dk2">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CB2BB5-053F-4E35-A654-3CD6FFEA4B88}">
      <dsp:nvSpPr>
        <dsp:cNvPr id="0" name=""/>
        <dsp:cNvSpPr/>
      </dsp:nvSpPr>
      <dsp:spPr>
        <a:xfrm>
          <a:off x="899964" y="314837"/>
          <a:ext cx="4459065" cy="4459065"/>
        </a:xfrm>
        <a:prstGeom prst="pie">
          <a:avLst>
            <a:gd name="adj1" fmla="val 16200000"/>
            <a:gd name="adj2" fmla="val 19800000"/>
          </a:avLst>
        </a:prstGeom>
        <a:solidFill>
          <a:schemeClr val="tx2"/>
        </a:solidFill>
        <a:ln w="25400" cap="rnd"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7310" tIns="67310" rIns="67310" bIns="67310" numCol="1" spcCol="1270" anchor="ctr" anchorCtr="0">
          <a:noAutofit/>
        </a:bodyPr>
        <a:lstStyle/>
        <a:p>
          <a:pPr lvl="0" algn="ctr" defTabSz="2355850">
            <a:lnSpc>
              <a:spcPct val="90000"/>
            </a:lnSpc>
            <a:spcBef>
              <a:spcPct val="0"/>
            </a:spcBef>
            <a:spcAft>
              <a:spcPct val="35000"/>
            </a:spcAft>
          </a:pPr>
          <a:r>
            <a:rPr lang="en-GB" sz="5300" kern="1200" dirty="0">
              <a:solidFill>
                <a:schemeClr val="bg1"/>
              </a:solidFill>
            </a:rPr>
            <a:t>1</a:t>
          </a:r>
          <a:r>
            <a:rPr lang="en-GB" sz="5300" kern="1200" dirty="0">
              <a:solidFill>
                <a:schemeClr val="bg1"/>
              </a:solidFill>
              <a:latin typeface="Calibri" panose="020F0502020204030204" pitchFamily="34" charset="0"/>
              <a:cs typeface="Calibri" panose="020F0502020204030204" pitchFamily="34" charset="0"/>
            </a:rPr>
            <a:t> °</a:t>
          </a:r>
          <a:endParaRPr lang="en-GB" sz="5300" kern="1200" dirty="0">
            <a:solidFill>
              <a:schemeClr val="bg1"/>
            </a:solidFill>
          </a:endParaRPr>
        </a:p>
      </dsp:txBody>
      <dsp:txXfrm>
        <a:off x="3235665" y="884429"/>
        <a:ext cx="1167850" cy="902429"/>
      </dsp:txXfrm>
    </dsp:sp>
    <dsp:sp modelId="{9B12212C-D4C7-4ECE-B405-2E0B06092A6D}">
      <dsp:nvSpPr>
        <dsp:cNvPr id="0" name=""/>
        <dsp:cNvSpPr/>
      </dsp:nvSpPr>
      <dsp:spPr>
        <a:xfrm>
          <a:off x="953049" y="406672"/>
          <a:ext cx="4459065" cy="4459065"/>
        </a:xfrm>
        <a:prstGeom prst="pie">
          <a:avLst>
            <a:gd name="adj1" fmla="val 19800000"/>
            <a:gd name="adj2" fmla="val 1800000"/>
          </a:avLst>
        </a:prstGeom>
        <a:solidFill>
          <a:schemeClr val="dk2">
            <a:hueOff val="0"/>
            <a:satOff val="0"/>
            <a:lumOff val="0"/>
            <a:alphaOff val="0"/>
          </a:schemeClr>
        </a:solidFill>
        <a:ln w="25400" cap="rnd"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7310" tIns="67310" rIns="67310" bIns="67310" numCol="1" spcCol="1270" anchor="ctr" anchorCtr="0">
          <a:noAutofit/>
        </a:bodyPr>
        <a:lstStyle/>
        <a:p>
          <a:pPr lvl="0" algn="ctr" defTabSz="2355850">
            <a:lnSpc>
              <a:spcPct val="90000"/>
            </a:lnSpc>
            <a:spcBef>
              <a:spcPct val="0"/>
            </a:spcBef>
            <a:spcAft>
              <a:spcPct val="35000"/>
            </a:spcAft>
          </a:pPr>
          <a:r>
            <a:rPr lang="en-GB" sz="5300" kern="1200"/>
            <a:t>2</a:t>
          </a:r>
          <a:r>
            <a:rPr lang="en-GB" sz="5300" kern="1200">
              <a:latin typeface="Calibri" panose="020F0502020204030204" pitchFamily="34" charset="0"/>
              <a:cs typeface="Calibri" panose="020F0502020204030204" pitchFamily="34" charset="0"/>
            </a:rPr>
            <a:t>°</a:t>
          </a:r>
        </a:p>
      </dsp:txBody>
      <dsp:txXfrm>
        <a:off x="3978843" y="2211532"/>
        <a:ext cx="1220934" cy="875887"/>
      </dsp:txXfrm>
    </dsp:sp>
    <dsp:sp modelId="{ACD9C0AE-5983-40D5-B58A-FE9E271F9A5D}">
      <dsp:nvSpPr>
        <dsp:cNvPr id="0" name=""/>
        <dsp:cNvSpPr/>
      </dsp:nvSpPr>
      <dsp:spPr>
        <a:xfrm>
          <a:off x="899964" y="498508"/>
          <a:ext cx="4459065" cy="4459065"/>
        </a:xfrm>
        <a:prstGeom prst="pie">
          <a:avLst>
            <a:gd name="adj1" fmla="val 1800000"/>
            <a:gd name="adj2" fmla="val 5400000"/>
          </a:avLst>
        </a:prstGeom>
        <a:solidFill>
          <a:schemeClr val="dk2">
            <a:hueOff val="0"/>
            <a:satOff val="0"/>
            <a:lumOff val="0"/>
            <a:alphaOff val="0"/>
          </a:schemeClr>
        </a:solidFill>
        <a:ln w="25400" cap="rnd"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7310" tIns="67310" rIns="67310" bIns="67310" numCol="1" spcCol="1270" anchor="ctr" anchorCtr="0">
          <a:noAutofit/>
        </a:bodyPr>
        <a:lstStyle/>
        <a:p>
          <a:pPr lvl="0" algn="ctr" defTabSz="2355850">
            <a:lnSpc>
              <a:spcPct val="90000"/>
            </a:lnSpc>
            <a:spcBef>
              <a:spcPct val="0"/>
            </a:spcBef>
            <a:spcAft>
              <a:spcPct val="35000"/>
            </a:spcAft>
          </a:pPr>
          <a:r>
            <a:rPr lang="en-GB" sz="5300" kern="1200"/>
            <a:t>3</a:t>
          </a:r>
          <a:r>
            <a:rPr lang="en-GB" sz="5300" kern="1200">
              <a:latin typeface="Calibri" panose="020F0502020204030204" pitchFamily="34" charset="0"/>
              <a:cs typeface="Calibri" panose="020F0502020204030204" pitchFamily="34" charset="0"/>
            </a:rPr>
            <a:t>°</a:t>
          </a:r>
          <a:endParaRPr lang="en-GB" sz="5300" kern="1200"/>
        </a:p>
      </dsp:txBody>
      <dsp:txXfrm>
        <a:off x="3235665" y="3512093"/>
        <a:ext cx="1167850" cy="902429"/>
      </dsp:txXfrm>
    </dsp:sp>
    <dsp:sp modelId="{69E94B14-E807-4B49-8DAE-3C1C2931472B}">
      <dsp:nvSpPr>
        <dsp:cNvPr id="0" name=""/>
        <dsp:cNvSpPr/>
      </dsp:nvSpPr>
      <dsp:spPr>
        <a:xfrm>
          <a:off x="793796" y="498508"/>
          <a:ext cx="4459065" cy="4459065"/>
        </a:xfrm>
        <a:prstGeom prst="pie">
          <a:avLst>
            <a:gd name="adj1" fmla="val 5400000"/>
            <a:gd name="adj2" fmla="val 9000000"/>
          </a:avLst>
        </a:prstGeom>
        <a:solidFill>
          <a:schemeClr val="dk2">
            <a:hueOff val="0"/>
            <a:satOff val="0"/>
            <a:lumOff val="0"/>
            <a:alphaOff val="0"/>
          </a:schemeClr>
        </a:solidFill>
        <a:ln w="25400" cap="rnd"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7310" tIns="67310" rIns="67310" bIns="67310" numCol="1" spcCol="1270" anchor="ctr" anchorCtr="0">
          <a:noAutofit/>
        </a:bodyPr>
        <a:lstStyle/>
        <a:p>
          <a:pPr lvl="0" algn="ctr" defTabSz="2355850">
            <a:lnSpc>
              <a:spcPct val="90000"/>
            </a:lnSpc>
            <a:spcBef>
              <a:spcPct val="0"/>
            </a:spcBef>
            <a:spcAft>
              <a:spcPct val="35000"/>
            </a:spcAft>
          </a:pPr>
          <a:r>
            <a:rPr lang="en-GB" sz="5300" kern="1200"/>
            <a:t>4</a:t>
          </a:r>
          <a:r>
            <a:rPr lang="en-GB" sz="5300" kern="1200">
              <a:latin typeface="Calibri" panose="020F0502020204030204" pitchFamily="34" charset="0"/>
              <a:cs typeface="Calibri" panose="020F0502020204030204" pitchFamily="34" charset="0"/>
            </a:rPr>
            <a:t>°</a:t>
          </a:r>
          <a:endParaRPr lang="en-GB" sz="5300" kern="1200"/>
        </a:p>
      </dsp:txBody>
      <dsp:txXfrm>
        <a:off x="1749310" y="3512093"/>
        <a:ext cx="1167850" cy="902429"/>
      </dsp:txXfrm>
    </dsp:sp>
    <dsp:sp modelId="{637A5CB2-722C-44D2-989C-5E2D5C65696D}">
      <dsp:nvSpPr>
        <dsp:cNvPr id="0" name=""/>
        <dsp:cNvSpPr/>
      </dsp:nvSpPr>
      <dsp:spPr>
        <a:xfrm>
          <a:off x="740712" y="406672"/>
          <a:ext cx="4459065" cy="4459065"/>
        </a:xfrm>
        <a:prstGeom prst="pie">
          <a:avLst>
            <a:gd name="adj1" fmla="val 9000000"/>
            <a:gd name="adj2" fmla="val 12600000"/>
          </a:avLst>
        </a:prstGeom>
        <a:solidFill>
          <a:schemeClr val="bg2"/>
        </a:solidFill>
        <a:ln w="25400" cap="rnd"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7310" tIns="67310" rIns="67310" bIns="67310" numCol="1" spcCol="1270" anchor="ctr" anchorCtr="0">
          <a:noAutofit/>
        </a:bodyPr>
        <a:lstStyle/>
        <a:p>
          <a:pPr lvl="0" algn="ctr" defTabSz="2355850">
            <a:lnSpc>
              <a:spcPct val="90000"/>
            </a:lnSpc>
            <a:spcBef>
              <a:spcPct val="0"/>
            </a:spcBef>
            <a:spcAft>
              <a:spcPct val="35000"/>
            </a:spcAft>
          </a:pPr>
          <a:r>
            <a:rPr lang="en-GB" sz="5300" kern="1200" dirty="0">
              <a:solidFill>
                <a:schemeClr val="tx1"/>
              </a:solidFill>
            </a:rPr>
            <a:t>5</a:t>
          </a:r>
          <a:r>
            <a:rPr lang="en-GB" sz="5300" kern="1200" dirty="0">
              <a:solidFill>
                <a:schemeClr val="tx1"/>
              </a:solidFill>
              <a:latin typeface="Calibri" panose="020F0502020204030204" pitchFamily="34" charset="0"/>
              <a:cs typeface="Calibri" panose="020F0502020204030204" pitchFamily="34" charset="0"/>
            </a:rPr>
            <a:t>°</a:t>
          </a:r>
          <a:endParaRPr lang="en-GB" sz="5300" kern="1200" dirty="0">
            <a:solidFill>
              <a:schemeClr val="tx1"/>
            </a:solidFill>
          </a:endParaRPr>
        </a:p>
      </dsp:txBody>
      <dsp:txXfrm>
        <a:off x="953049" y="2211532"/>
        <a:ext cx="1220934" cy="875887"/>
      </dsp:txXfrm>
    </dsp:sp>
    <dsp:sp modelId="{AA214872-BC2A-490C-A89D-E28B272AB781}">
      <dsp:nvSpPr>
        <dsp:cNvPr id="0" name=""/>
        <dsp:cNvSpPr/>
      </dsp:nvSpPr>
      <dsp:spPr>
        <a:xfrm>
          <a:off x="793796" y="314837"/>
          <a:ext cx="4459065" cy="4459065"/>
        </a:xfrm>
        <a:prstGeom prst="pie">
          <a:avLst>
            <a:gd name="adj1" fmla="val 12600000"/>
            <a:gd name="adj2" fmla="val 16200000"/>
          </a:avLst>
        </a:prstGeom>
        <a:solidFill>
          <a:schemeClr val="dk2">
            <a:hueOff val="0"/>
            <a:satOff val="0"/>
            <a:lumOff val="0"/>
            <a:alphaOff val="0"/>
          </a:schemeClr>
        </a:solidFill>
        <a:ln w="25400" cap="rnd"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7310" tIns="67310" rIns="67310" bIns="67310" numCol="1" spcCol="1270" anchor="ctr" anchorCtr="0">
          <a:noAutofit/>
        </a:bodyPr>
        <a:lstStyle/>
        <a:p>
          <a:pPr lvl="0" algn="ctr" defTabSz="2355850">
            <a:lnSpc>
              <a:spcPct val="90000"/>
            </a:lnSpc>
            <a:spcBef>
              <a:spcPct val="0"/>
            </a:spcBef>
            <a:spcAft>
              <a:spcPct val="35000"/>
            </a:spcAft>
          </a:pPr>
          <a:r>
            <a:rPr lang="en-GB" sz="5300" kern="1200"/>
            <a:t>6</a:t>
          </a:r>
          <a:r>
            <a:rPr lang="en-GB" sz="5300" kern="1200">
              <a:latin typeface="Calibri" panose="020F0502020204030204" pitchFamily="34" charset="0"/>
              <a:cs typeface="Calibri" panose="020F0502020204030204" pitchFamily="34" charset="0"/>
            </a:rPr>
            <a:t>°</a:t>
          </a:r>
          <a:endParaRPr lang="en-GB" sz="5300" kern="1200"/>
        </a:p>
      </dsp:txBody>
      <dsp:txXfrm>
        <a:off x="1749310" y="884429"/>
        <a:ext cx="1167850" cy="902429"/>
      </dsp:txXfrm>
    </dsp:sp>
    <dsp:sp modelId="{FE0E139C-1CF5-4AA8-9D76-F4BBC60D91EC}">
      <dsp:nvSpPr>
        <dsp:cNvPr id="0" name=""/>
        <dsp:cNvSpPr/>
      </dsp:nvSpPr>
      <dsp:spPr>
        <a:xfrm>
          <a:off x="623764" y="38799"/>
          <a:ext cx="5011139" cy="5011139"/>
        </a:xfrm>
        <a:prstGeom prst="circularArrow">
          <a:avLst>
            <a:gd name="adj1" fmla="val 5085"/>
            <a:gd name="adj2" fmla="val 327528"/>
            <a:gd name="adj3" fmla="val 19472472"/>
            <a:gd name="adj4" fmla="val 16200251"/>
            <a:gd name="adj5" fmla="val 5932"/>
          </a:avLst>
        </a:prstGeom>
        <a:solidFill>
          <a:schemeClr val="dk2">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DE6F8963-BD8F-451F-B737-9EA7E144A346}">
      <dsp:nvSpPr>
        <dsp:cNvPr id="0" name=""/>
        <dsp:cNvSpPr/>
      </dsp:nvSpPr>
      <dsp:spPr>
        <a:xfrm>
          <a:off x="676848" y="130635"/>
          <a:ext cx="5011139" cy="5011139"/>
        </a:xfrm>
        <a:prstGeom prst="circularArrow">
          <a:avLst>
            <a:gd name="adj1" fmla="val 5085"/>
            <a:gd name="adj2" fmla="val 327528"/>
            <a:gd name="adj3" fmla="val 1472472"/>
            <a:gd name="adj4" fmla="val 19800000"/>
            <a:gd name="adj5" fmla="val 5932"/>
          </a:avLst>
        </a:prstGeom>
        <a:solidFill>
          <a:schemeClr val="dk2">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407A6B88-DE1F-452F-95C7-2F00B4896A37}">
      <dsp:nvSpPr>
        <dsp:cNvPr id="0" name=""/>
        <dsp:cNvSpPr/>
      </dsp:nvSpPr>
      <dsp:spPr>
        <a:xfrm>
          <a:off x="623764" y="222471"/>
          <a:ext cx="5011139" cy="5011139"/>
        </a:xfrm>
        <a:prstGeom prst="circularArrow">
          <a:avLst>
            <a:gd name="adj1" fmla="val 5085"/>
            <a:gd name="adj2" fmla="val 327528"/>
            <a:gd name="adj3" fmla="val 5072221"/>
            <a:gd name="adj4" fmla="val 1800000"/>
            <a:gd name="adj5" fmla="val 5932"/>
          </a:avLst>
        </a:prstGeom>
        <a:solidFill>
          <a:schemeClr val="dk2">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B7B58BAC-6E8E-4588-BA9D-132B67640E5E}">
      <dsp:nvSpPr>
        <dsp:cNvPr id="0" name=""/>
        <dsp:cNvSpPr/>
      </dsp:nvSpPr>
      <dsp:spPr>
        <a:xfrm>
          <a:off x="517922" y="222471"/>
          <a:ext cx="5011139" cy="5011139"/>
        </a:xfrm>
        <a:prstGeom prst="circularArrow">
          <a:avLst>
            <a:gd name="adj1" fmla="val 5085"/>
            <a:gd name="adj2" fmla="val 327528"/>
            <a:gd name="adj3" fmla="val 8672472"/>
            <a:gd name="adj4" fmla="val 5400251"/>
            <a:gd name="adj5" fmla="val 5932"/>
          </a:avLst>
        </a:prstGeom>
        <a:solidFill>
          <a:schemeClr val="dk2">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EEF3BAA6-C1C4-44D8-8BD7-C5CD75313727}">
      <dsp:nvSpPr>
        <dsp:cNvPr id="0" name=""/>
        <dsp:cNvSpPr/>
      </dsp:nvSpPr>
      <dsp:spPr>
        <a:xfrm>
          <a:off x="464838" y="130635"/>
          <a:ext cx="5011139" cy="5011139"/>
        </a:xfrm>
        <a:prstGeom prst="circularArrow">
          <a:avLst>
            <a:gd name="adj1" fmla="val 5085"/>
            <a:gd name="adj2" fmla="val 327528"/>
            <a:gd name="adj3" fmla="val 12272472"/>
            <a:gd name="adj4" fmla="val 9000000"/>
            <a:gd name="adj5" fmla="val 5932"/>
          </a:avLst>
        </a:prstGeom>
        <a:solidFill>
          <a:schemeClr val="dk2">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C5FF043D-3F2F-4EF3-97E2-0E6019A831EE}">
      <dsp:nvSpPr>
        <dsp:cNvPr id="0" name=""/>
        <dsp:cNvSpPr/>
      </dsp:nvSpPr>
      <dsp:spPr>
        <a:xfrm>
          <a:off x="517922" y="38799"/>
          <a:ext cx="5011139" cy="5011139"/>
        </a:xfrm>
        <a:prstGeom prst="circularArrow">
          <a:avLst>
            <a:gd name="adj1" fmla="val 5085"/>
            <a:gd name="adj2" fmla="val 327528"/>
            <a:gd name="adj3" fmla="val 15872221"/>
            <a:gd name="adj4" fmla="val 12600000"/>
            <a:gd name="adj5" fmla="val 5932"/>
          </a:avLst>
        </a:prstGeom>
        <a:solidFill>
          <a:schemeClr val="dk2">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CB2BB5-053F-4E35-A654-3CD6FFEA4B88}">
      <dsp:nvSpPr>
        <dsp:cNvPr id="0" name=""/>
        <dsp:cNvSpPr/>
      </dsp:nvSpPr>
      <dsp:spPr>
        <a:xfrm>
          <a:off x="899964" y="314837"/>
          <a:ext cx="4459065" cy="4459065"/>
        </a:xfrm>
        <a:prstGeom prst="pie">
          <a:avLst>
            <a:gd name="adj1" fmla="val 16200000"/>
            <a:gd name="adj2" fmla="val 19800000"/>
          </a:avLst>
        </a:prstGeom>
        <a:solidFill>
          <a:schemeClr val="tx2"/>
        </a:solidFill>
        <a:ln w="25400" cap="rnd"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7310" tIns="67310" rIns="67310" bIns="67310" numCol="1" spcCol="1270" anchor="ctr" anchorCtr="0">
          <a:noAutofit/>
        </a:bodyPr>
        <a:lstStyle/>
        <a:p>
          <a:pPr lvl="0" algn="ctr" defTabSz="2355850">
            <a:lnSpc>
              <a:spcPct val="90000"/>
            </a:lnSpc>
            <a:spcBef>
              <a:spcPct val="0"/>
            </a:spcBef>
            <a:spcAft>
              <a:spcPct val="35000"/>
            </a:spcAft>
          </a:pPr>
          <a:r>
            <a:rPr lang="en-GB" sz="5300" kern="1200" dirty="0">
              <a:solidFill>
                <a:schemeClr val="bg1"/>
              </a:solidFill>
            </a:rPr>
            <a:t>1</a:t>
          </a:r>
          <a:r>
            <a:rPr lang="en-GB" sz="5300" kern="1200" dirty="0">
              <a:solidFill>
                <a:schemeClr val="bg1"/>
              </a:solidFill>
              <a:latin typeface="Calibri" panose="020F0502020204030204" pitchFamily="34" charset="0"/>
              <a:cs typeface="Calibri" panose="020F0502020204030204" pitchFamily="34" charset="0"/>
            </a:rPr>
            <a:t> °</a:t>
          </a:r>
          <a:endParaRPr lang="en-GB" sz="5300" kern="1200" dirty="0">
            <a:solidFill>
              <a:schemeClr val="bg1"/>
            </a:solidFill>
          </a:endParaRPr>
        </a:p>
      </dsp:txBody>
      <dsp:txXfrm>
        <a:off x="3235665" y="884429"/>
        <a:ext cx="1167850" cy="902429"/>
      </dsp:txXfrm>
    </dsp:sp>
    <dsp:sp modelId="{9B12212C-D4C7-4ECE-B405-2E0B06092A6D}">
      <dsp:nvSpPr>
        <dsp:cNvPr id="0" name=""/>
        <dsp:cNvSpPr/>
      </dsp:nvSpPr>
      <dsp:spPr>
        <a:xfrm>
          <a:off x="953049" y="406672"/>
          <a:ext cx="4459065" cy="4459065"/>
        </a:xfrm>
        <a:prstGeom prst="pie">
          <a:avLst>
            <a:gd name="adj1" fmla="val 19800000"/>
            <a:gd name="adj2" fmla="val 1800000"/>
          </a:avLst>
        </a:prstGeom>
        <a:solidFill>
          <a:schemeClr val="dk2">
            <a:hueOff val="0"/>
            <a:satOff val="0"/>
            <a:lumOff val="0"/>
            <a:alphaOff val="0"/>
          </a:schemeClr>
        </a:solidFill>
        <a:ln w="25400" cap="rnd"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7310" tIns="67310" rIns="67310" bIns="67310" numCol="1" spcCol="1270" anchor="ctr" anchorCtr="0">
          <a:noAutofit/>
        </a:bodyPr>
        <a:lstStyle/>
        <a:p>
          <a:pPr lvl="0" algn="ctr" defTabSz="2355850">
            <a:lnSpc>
              <a:spcPct val="90000"/>
            </a:lnSpc>
            <a:spcBef>
              <a:spcPct val="0"/>
            </a:spcBef>
            <a:spcAft>
              <a:spcPct val="35000"/>
            </a:spcAft>
          </a:pPr>
          <a:r>
            <a:rPr lang="en-GB" sz="5300" kern="1200"/>
            <a:t>2</a:t>
          </a:r>
          <a:r>
            <a:rPr lang="en-GB" sz="5300" kern="1200">
              <a:latin typeface="Calibri" panose="020F0502020204030204" pitchFamily="34" charset="0"/>
              <a:cs typeface="Calibri" panose="020F0502020204030204" pitchFamily="34" charset="0"/>
            </a:rPr>
            <a:t>°</a:t>
          </a:r>
        </a:p>
      </dsp:txBody>
      <dsp:txXfrm>
        <a:off x="3978843" y="2211532"/>
        <a:ext cx="1220934" cy="875887"/>
      </dsp:txXfrm>
    </dsp:sp>
    <dsp:sp modelId="{ACD9C0AE-5983-40D5-B58A-FE9E271F9A5D}">
      <dsp:nvSpPr>
        <dsp:cNvPr id="0" name=""/>
        <dsp:cNvSpPr/>
      </dsp:nvSpPr>
      <dsp:spPr>
        <a:xfrm>
          <a:off x="899964" y="498508"/>
          <a:ext cx="4459065" cy="4459065"/>
        </a:xfrm>
        <a:prstGeom prst="pie">
          <a:avLst>
            <a:gd name="adj1" fmla="val 1800000"/>
            <a:gd name="adj2" fmla="val 5400000"/>
          </a:avLst>
        </a:prstGeom>
        <a:solidFill>
          <a:schemeClr val="dk2">
            <a:hueOff val="0"/>
            <a:satOff val="0"/>
            <a:lumOff val="0"/>
            <a:alphaOff val="0"/>
          </a:schemeClr>
        </a:solidFill>
        <a:ln w="25400" cap="rnd"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7310" tIns="67310" rIns="67310" bIns="67310" numCol="1" spcCol="1270" anchor="ctr" anchorCtr="0">
          <a:noAutofit/>
        </a:bodyPr>
        <a:lstStyle/>
        <a:p>
          <a:pPr lvl="0" algn="ctr" defTabSz="2355850">
            <a:lnSpc>
              <a:spcPct val="90000"/>
            </a:lnSpc>
            <a:spcBef>
              <a:spcPct val="0"/>
            </a:spcBef>
            <a:spcAft>
              <a:spcPct val="35000"/>
            </a:spcAft>
          </a:pPr>
          <a:r>
            <a:rPr lang="en-GB" sz="5300" kern="1200"/>
            <a:t>3</a:t>
          </a:r>
          <a:r>
            <a:rPr lang="en-GB" sz="5300" kern="1200">
              <a:latin typeface="Calibri" panose="020F0502020204030204" pitchFamily="34" charset="0"/>
              <a:cs typeface="Calibri" panose="020F0502020204030204" pitchFamily="34" charset="0"/>
            </a:rPr>
            <a:t>°</a:t>
          </a:r>
          <a:endParaRPr lang="en-GB" sz="5300" kern="1200"/>
        </a:p>
      </dsp:txBody>
      <dsp:txXfrm>
        <a:off x="3235665" y="3512093"/>
        <a:ext cx="1167850" cy="902429"/>
      </dsp:txXfrm>
    </dsp:sp>
    <dsp:sp modelId="{69E94B14-E807-4B49-8DAE-3C1C2931472B}">
      <dsp:nvSpPr>
        <dsp:cNvPr id="0" name=""/>
        <dsp:cNvSpPr/>
      </dsp:nvSpPr>
      <dsp:spPr>
        <a:xfrm>
          <a:off x="793796" y="498508"/>
          <a:ext cx="4459065" cy="4459065"/>
        </a:xfrm>
        <a:prstGeom prst="pie">
          <a:avLst>
            <a:gd name="adj1" fmla="val 5400000"/>
            <a:gd name="adj2" fmla="val 9000000"/>
          </a:avLst>
        </a:prstGeom>
        <a:solidFill>
          <a:schemeClr val="dk2">
            <a:hueOff val="0"/>
            <a:satOff val="0"/>
            <a:lumOff val="0"/>
            <a:alphaOff val="0"/>
          </a:schemeClr>
        </a:solidFill>
        <a:ln w="25400" cap="rnd"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7310" tIns="67310" rIns="67310" bIns="67310" numCol="1" spcCol="1270" anchor="ctr" anchorCtr="0">
          <a:noAutofit/>
        </a:bodyPr>
        <a:lstStyle/>
        <a:p>
          <a:pPr lvl="0" algn="ctr" defTabSz="2355850">
            <a:lnSpc>
              <a:spcPct val="90000"/>
            </a:lnSpc>
            <a:spcBef>
              <a:spcPct val="0"/>
            </a:spcBef>
            <a:spcAft>
              <a:spcPct val="35000"/>
            </a:spcAft>
          </a:pPr>
          <a:r>
            <a:rPr lang="en-GB" sz="5300" kern="1200"/>
            <a:t>4</a:t>
          </a:r>
          <a:r>
            <a:rPr lang="en-GB" sz="5300" kern="1200">
              <a:latin typeface="Calibri" panose="020F0502020204030204" pitchFamily="34" charset="0"/>
              <a:cs typeface="Calibri" panose="020F0502020204030204" pitchFamily="34" charset="0"/>
            </a:rPr>
            <a:t>°</a:t>
          </a:r>
          <a:endParaRPr lang="en-GB" sz="5300" kern="1200"/>
        </a:p>
      </dsp:txBody>
      <dsp:txXfrm>
        <a:off x="1749310" y="3512093"/>
        <a:ext cx="1167850" cy="902429"/>
      </dsp:txXfrm>
    </dsp:sp>
    <dsp:sp modelId="{637A5CB2-722C-44D2-989C-5E2D5C65696D}">
      <dsp:nvSpPr>
        <dsp:cNvPr id="0" name=""/>
        <dsp:cNvSpPr/>
      </dsp:nvSpPr>
      <dsp:spPr>
        <a:xfrm>
          <a:off x="740712" y="406672"/>
          <a:ext cx="4459065" cy="4459065"/>
        </a:xfrm>
        <a:prstGeom prst="pie">
          <a:avLst>
            <a:gd name="adj1" fmla="val 9000000"/>
            <a:gd name="adj2" fmla="val 12600000"/>
          </a:avLst>
        </a:prstGeom>
        <a:solidFill>
          <a:schemeClr val="dk2">
            <a:hueOff val="0"/>
            <a:satOff val="0"/>
            <a:lumOff val="0"/>
            <a:alphaOff val="0"/>
          </a:schemeClr>
        </a:solidFill>
        <a:ln w="25400" cap="rnd"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7310" tIns="67310" rIns="67310" bIns="67310" numCol="1" spcCol="1270" anchor="ctr" anchorCtr="0">
          <a:noAutofit/>
        </a:bodyPr>
        <a:lstStyle/>
        <a:p>
          <a:pPr lvl="0" algn="ctr" defTabSz="2355850">
            <a:lnSpc>
              <a:spcPct val="90000"/>
            </a:lnSpc>
            <a:spcBef>
              <a:spcPct val="0"/>
            </a:spcBef>
            <a:spcAft>
              <a:spcPct val="35000"/>
            </a:spcAft>
          </a:pPr>
          <a:r>
            <a:rPr lang="en-GB" sz="5300" kern="1200"/>
            <a:t>5</a:t>
          </a:r>
          <a:r>
            <a:rPr lang="en-GB" sz="5300" kern="1200">
              <a:latin typeface="Calibri" panose="020F0502020204030204" pitchFamily="34" charset="0"/>
              <a:cs typeface="Calibri" panose="020F0502020204030204" pitchFamily="34" charset="0"/>
            </a:rPr>
            <a:t>°</a:t>
          </a:r>
          <a:endParaRPr lang="en-GB" sz="5300" kern="1200"/>
        </a:p>
      </dsp:txBody>
      <dsp:txXfrm>
        <a:off x="953049" y="2211532"/>
        <a:ext cx="1220934" cy="875887"/>
      </dsp:txXfrm>
    </dsp:sp>
    <dsp:sp modelId="{AA214872-BC2A-490C-A89D-E28B272AB781}">
      <dsp:nvSpPr>
        <dsp:cNvPr id="0" name=""/>
        <dsp:cNvSpPr/>
      </dsp:nvSpPr>
      <dsp:spPr>
        <a:xfrm>
          <a:off x="793796" y="314837"/>
          <a:ext cx="4459065" cy="4459065"/>
        </a:xfrm>
        <a:prstGeom prst="pie">
          <a:avLst>
            <a:gd name="adj1" fmla="val 12600000"/>
            <a:gd name="adj2" fmla="val 16200000"/>
          </a:avLst>
        </a:prstGeom>
        <a:solidFill>
          <a:schemeClr val="bg2"/>
        </a:solidFill>
        <a:ln w="25400" cap="rnd"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7310" tIns="67310" rIns="67310" bIns="67310" numCol="1" spcCol="1270" anchor="ctr" anchorCtr="0">
          <a:noAutofit/>
        </a:bodyPr>
        <a:lstStyle/>
        <a:p>
          <a:pPr lvl="0" algn="ctr" defTabSz="2355850">
            <a:lnSpc>
              <a:spcPct val="90000"/>
            </a:lnSpc>
            <a:spcBef>
              <a:spcPct val="0"/>
            </a:spcBef>
            <a:spcAft>
              <a:spcPct val="35000"/>
            </a:spcAft>
          </a:pPr>
          <a:r>
            <a:rPr lang="en-GB" sz="5300" kern="1200" dirty="0">
              <a:solidFill>
                <a:schemeClr val="tx1"/>
              </a:solidFill>
            </a:rPr>
            <a:t>6</a:t>
          </a:r>
          <a:r>
            <a:rPr lang="en-GB" sz="5300" kern="1200" dirty="0">
              <a:solidFill>
                <a:schemeClr val="tx1"/>
              </a:solidFill>
              <a:latin typeface="Calibri" panose="020F0502020204030204" pitchFamily="34" charset="0"/>
              <a:cs typeface="Calibri" panose="020F0502020204030204" pitchFamily="34" charset="0"/>
            </a:rPr>
            <a:t>°</a:t>
          </a:r>
          <a:endParaRPr lang="en-GB" sz="5300" kern="1200" dirty="0">
            <a:solidFill>
              <a:schemeClr val="tx1"/>
            </a:solidFill>
          </a:endParaRPr>
        </a:p>
      </dsp:txBody>
      <dsp:txXfrm>
        <a:off x="1749310" y="884429"/>
        <a:ext cx="1167850" cy="902429"/>
      </dsp:txXfrm>
    </dsp:sp>
    <dsp:sp modelId="{FE0E139C-1CF5-4AA8-9D76-F4BBC60D91EC}">
      <dsp:nvSpPr>
        <dsp:cNvPr id="0" name=""/>
        <dsp:cNvSpPr/>
      </dsp:nvSpPr>
      <dsp:spPr>
        <a:xfrm>
          <a:off x="623764" y="38799"/>
          <a:ext cx="5011139" cy="5011139"/>
        </a:xfrm>
        <a:prstGeom prst="circularArrow">
          <a:avLst>
            <a:gd name="adj1" fmla="val 5085"/>
            <a:gd name="adj2" fmla="val 327528"/>
            <a:gd name="adj3" fmla="val 19472472"/>
            <a:gd name="adj4" fmla="val 16200251"/>
            <a:gd name="adj5" fmla="val 5932"/>
          </a:avLst>
        </a:prstGeom>
        <a:solidFill>
          <a:schemeClr val="dk2">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DE6F8963-BD8F-451F-B737-9EA7E144A346}">
      <dsp:nvSpPr>
        <dsp:cNvPr id="0" name=""/>
        <dsp:cNvSpPr/>
      </dsp:nvSpPr>
      <dsp:spPr>
        <a:xfrm>
          <a:off x="676848" y="130635"/>
          <a:ext cx="5011139" cy="5011139"/>
        </a:xfrm>
        <a:prstGeom prst="circularArrow">
          <a:avLst>
            <a:gd name="adj1" fmla="val 5085"/>
            <a:gd name="adj2" fmla="val 327528"/>
            <a:gd name="adj3" fmla="val 1472472"/>
            <a:gd name="adj4" fmla="val 19800000"/>
            <a:gd name="adj5" fmla="val 5932"/>
          </a:avLst>
        </a:prstGeom>
        <a:solidFill>
          <a:schemeClr val="dk2">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407A6B88-DE1F-452F-95C7-2F00B4896A37}">
      <dsp:nvSpPr>
        <dsp:cNvPr id="0" name=""/>
        <dsp:cNvSpPr/>
      </dsp:nvSpPr>
      <dsp:spPr>
        <a:xfrm>
          <a:off x="623764" y="222471"/>
          <a:ext cx="5011139" cy="5011139"/>
        </a:xfrm>
        <a:prstGeom prst="circularArrow">
          <a:avLst>
            <a:gd name="adj1" fmla="val 5085"/>
            <a:gd name="adj2" fmla="val 327528"/>
            <a:gd name="adj3" fmla="val 5072221"/>
            <a:gd name="adj4" fmla="val 1800000"/>
            <a:gd name="adj5" fmla="val 5932"/>
          </a:avLst>
        </a:prstGeom>
        <a:solidFill>
          <a:schemeClr val="dk2">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B7B58BAC-6E8E-4588-BA9D-132B67640E5E}">
      <dsp:nvSpPr>
        <dsp:cNvPr id="0" name=""/>
        <dsp:cNvSpPr/>
      </dsp:nvSpPr>
      <dsp:spPr>
        <a:xfrm>
          <a:off x="517922" y="222471"/>
          <a:ext cx="5011139" cy="5011139"/>
        </a:xfrm>
        <a:prstGeom prst="circularArrow">
          <a:avLst>
            <a:gd name="adj1" fmla="val 5085"/>
            <a:gd name="adj2" fmla="val 327528"/>
            <a:gd name="adj3" fmla="val 8672472"/>
            <a:gd name="adj4" fmla="val 5400251"/>
            <a:gd name="adj5" fmla="val 5932"/>
          </a:avLst>
        </a:prstGeom>
        <a:solidFill>
          <a:schemeClr val="dk2">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EEF3BAA6-C1C4-44D8-8BD7-C5CD75313727}">
      <dsp:nvSpPr>
        <dsp:cNvPr id="0" name=""/>
        <dsp:cNvSpPr/>
      </dsp:nvSpPr>
      <dsp:spPr>
        <a:xfrm>
          <a:off x="464838" y="130635"/>
          <a:ext cx="5011139" cy="5011139"/>
        </a:xfrm>
        <a:prstGeom prst="circularArrow">
          <a:avLst>
            <a:gd name="adj1" fmla="val 5085"/>
            <a:gd name="adj2" fmla="val 327528"/>
            <a:gd name="adj3" fmla="val 12272472"/>
            <a:gd name="adj4" fmla="val 9000000"/>
            <a:gd name="adj5" fmla="val 5932"/>
          </a:avLst>
        </a:prstGeom>
        <a:solidFill>
          <a:schemeClr val="dk2">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C5FF043D-3F2F-4EF3-97E2-0E6019A831EE}">
      <dsp:nvSpPr>
        <dsp:cNvPr id="0" name=""/>
        <dsp:cNvSpPr/>
      </dsp:nvSpPr>
      <dsp:spPr>
        <a:xfrm>
          <a:off x="517922" y="38799"/>
          <a:ext cx="5011139" cy="5011139"/>
        </a:xfrm>
        <a:prstGeom prst="circularArrow">
          <a:avLst>
            <a:gd name="adj1" fmla="val 5085"/>
            <a:gd name="adj2" fmla="val 327528"/>
            <a:gd name="adj3" fmla="val 15872221"/>
            <a:gd name="adj4" fmla="val 12600000"/>
            <a:gd name="adj5" fmla="val 5932"/>
          </a:avLst>
        </a:prstGeom>
        <a:solidFill>
          <a:schemeClr val="dk2">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11/layout/TabList">
  <dgm:title val="Tab List"/>
  <dgm:desc val="Use to show non-sequential or grouped blocks of information. Works well for lists with a small amount of Level 1 text. The first Level 2 displays next to the Level 1 text  and the remaining Level 2 text appears beneath the Level 1 text."/>
  <dgm:catLst>
    <dgm:cat type="list" pri="4500"/>
    <dgm:cat type="officeonline" pri="11000"/>
  </dgm:catLst>
  <dgm:sampData>
    <dgm:dataModel>
      <dgm:ptLst>
        <dgm:pt modelId="0" type="doc"/>
        <dgm:pt modelId="10">
          <dgm:prSet phldr="1"/>
        </dgm:pt>
        <dgm:pt modelId="11">
          <dgm:prSet phldr="1"/>
        </dgm:pt>
        <dgm:pt modelId="12">
          <dgm:prSet phldr="1"/>
        </dgm:pt>
        <dgm:pt modelId="20">
          <dgm:prSet phldr="1"/>
        </dgm:pt>
        <dgm:pt modelId="21">
          <dgm:prSet phldr="1"/>
        </dgm:pt>
        <dgm:pt modelId="22">
          <dgm:prSet phldr="1"/>
        </dgm:pt>
        <dgm:pt modelId="30">
          <dgm:prSet phldr="1"/>
        </dgm:pt>
        <dgm:pt modelId="31">
          <dgm:prSet phldr="1"/>
        </dgm:pt>
        <dgm:pt modelId="32">
          <dgm:prSet phldr="1"/>
        </dgm:pt>
      </dgm:ptLst>
      <dgm:cxnLst>
        <dgm:cxn modelId="40" srcId="0" destId="10" srcOrd="0" destOrd="0"/>
        <dgm:cxn modelId="41" srcId="10" destId="11" srcOrd="0" destOrd="0"/>
        <dgm:cxn modelId="42" srcId="10" destId="12" srcOrd="0" destOrd="0"/>
        <dgm:cxn modelId="50" srcId="0" destId="20" srcOrd="1" destOrd="0"/>
        <dgm:cxn modelId="51" srcId="20" destId="21" srcOrd="1" destOrd="0"/>
        <dgm:cxn modelId="52" srcId="20" destId="22" srcOrd="1" destOrd="0"/>
        <dgm:cxn modelId="60" srcId="0" destId="30" srcOrd="2" destOrd="0"/>
        <dgm:cxn modelId="61" srcId="30" destId="31" srcOrd="2" destOrd="0"/>
        <dgm:cxn modelId="62" srcId="30" destId="32"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dgm:chPref val="3"/>
      <dgm:dir/>
      <dgm:animOne val="branch"/>
      <dgm:animLvl val="lvl"/>
    </dgm:varLst>
    <dgm:alg type="lin">
      <dgm:param type="linDir" val="fromT"/>
    </dgm:alg>
    <dgm:shape xmlns:r="http://schemas.openxmlformats.org/officeDocument/2006/relationships" r:blip="">
      <dgm:adjLst/>
    </dgm:shape>
    <dgm:constrLst>
      <dgm:constr type="w" for="ch" forName="Child" refType="w"/>
      <dgm:constr type="h" for="ch" forName="Child" refType="h" fact="0.6667"/>
      <dgm:constr type="primFontSz" for="des" forName="Parent" op="equ" val="65"/>
      <dgm:constr type="primFontSz" for="des" forName="Child" op="equ" val="65"/>
      <dgm:constr type="primFontSz" for="des" forName="FirstChild" op="equ" val="65"/>
      <dgm:constr type="primFontSz" for="des" forName="Child" refType="primFontSz" refFor="des" refForName="Parent" op="lte"/>
      <dgm:constr type="primFontSz" for="des" forName="FirstChild" refType="primFontSz" refFor="des" refForName="Parent" op="lte"/>
      <dgm:constr type="primFontSz" for="des" forName="Child" refType="primFontSz" refFor="des" refForName="FirstChild" op="lte"/>
      <dgm:constr type="w" for="ch" forName="composite" refType="w"/>
      <dgm:constr type="h" for="ch" forName="composite" refType="h" fact="0.3333"/>
      <dgm:constr type="sp" refType="h" refFor="ch" refForName="composite" op="equ" fact="0.05"/>
      <dgm:constr type="h" for="ch" forName="sibTrans" refType="h" refFor="ch" refForName="composite" op="equ" fact="0.05"/>
      <dgm:constr type="w" for="ch" forName="sibTrans" refType="h" refFor="ch" refForName="sibTrans" op="equ"/>
    </dgm:constrLst>
    <dgm:forEach name="nodesForEach" axis="ch" ptType="node">
      <dgm:layoutNode name="composite">
        <dgm:alg type="composite"/>
        <dgm:shape xmlns:r="http://schemas.openxmlformats.org/officeDocument/2006/relationships" r:blip="">
          <dgm:adjLst/>
        </dgm:shape>
        <dgm:choose name="Name1">
          <dgm:if name="Name2" func="var" arg="dir" op="equ" val="norm">
            <dgm:constrLst>
              <dgm:constr type="l" for="ch" forName="Accent" refType="w" fact="0"/>
              <dgm:constr type="b" for="ch" forName="Accent" refType="h"/>
              <dgm:constr type="w" for="ch" forName="Accent" refType="w"/>
              <dgm:constr type="h" for="ch" forName="Accent" refType="h" fact="0"/>
              <dgm:constr type="l" for="ch" forName="FirstChild" refType="w" fact="0.26"/>
              <dgm:constr type="t" for="ch" forName="FirstChild" refType="h" fact="0"/>
              <dgm:constr type="w" for="ch" forName="FirstChild" refType="w" fact="0.74"/>
              <dgm:constr type="h" for="ch" forName="FirstChild" refType="h"/>
              <dgm:constr type="l" for="ch" forName="Parent" refType="w" fact="0"/>
              <dgm:constr type="t" for="ch" forName="Parent" refType="h" fact="0"/>
              <dgm:constr type="w" for="ch" forName="Parent" refType="w" fact="0.26"/>
              <dgm:constr type="h" for="ch" forName="Parent" refType="h"/>
            </dgm:constrLst>
          </dgm:if>
          <dgm:else name="Name3">
            <dgm:constrLst>
              <dgm:constr type="l" for="ch" forName="Accent" refType="w" fact="0"/>
              <dgm:constr type="b" for="ch" forName="Accent" refType="h"/>
              <dgm:constr type="w" for="ch" forName="Accent" refType="w"/>
              <dgm:constr type="h" for="ch" forName="Accent" refType="h" fact="0"/>
              <dgm:constr type="r" for="ch" forName="FirstChild" refType="w" fact="0.74"/>
              <dgm:constr type="t" for="ch" forName="FirstChild" refType="h" fact="0"/>
              <dgm:constr type="w" for="ch" forName="FirstChild" refType="w" fact="0.74"/>
              <dgm:constr type="h" for="ch" forName="FirstChild" refType="h"/>
              <dgm:constr type="r" for="ch" forName="Parent" refType="w"/>
              <dgm:constr type="t" for="ch" forName="Parent" refType="h" fact="0"/>
              <dgm:constr type="w" for="ch" forName="Parent" refType="w" fact="0.26"/>
              <dgm:constr type="h" for="ch" forName="Parent" refType="h"/>
            </dgm:constrLst>
          </dgm:else>
        </dgm:choose>
        <dgm:layoutNode name="FirstChild" styleLbl="revTx">
          <dgm:varLst>
            <dgm:chMax val="0"/>
            <dgm:chPref val="0"/>
            <dgm:bulletEnabled val="1"/>
          </dgm:varLst>
          <dgm:choose name="Name4">
            <dgm:if name="Name5" func="var" arg="dir" op="equ" val="norm">
              <dgm:alg type="tx">
                <dgm:param type="parTxLTRAlign" val="l"/>
                <dgm:param type="txAnchorVert" val="b"/>
                <dgm:param type="txAnchorVertCh" val="b"/>
                <dgm:param type="parTxRTLAlign" val="l"/>
              </dgm:alg>
            </dgm:if>
            <dgm:else name="Name6">
              <dgm:alg type="tx">
                <dgm:param type="parTxLTRAlign" val="r"/>
                <dgm:param type="shpTxLTRAlignCh" val="r"/>
                <dgm:param type="txAnchorVert" val="b"/>
                <dgm:param type="txAnchorVertCh" val="b"/>
                <dgm:param type="parTxRTLAlign" val="r"/>
              </dgm:alg>
            </dgm:else>
          </dgm:choose>
          <dgm:shape xmlns:r="http://schemas.openxmlformats.org/officeDocument/2006/relationships" type="rect" r:blip="">
            <dgm:adjLst/>
          </dgm:shape>
          <dgm:choose name="Name7">
            <dgm:if name="Name8" axis="ch" ptType="node" func="cnt" op="gte" val="1">
              <dgm:presOf axis="ch desOrSelf" ptType="node node" st="1 1" cnt="1 0"/>
            </dgm:if>
            <dgm:else name="Name9">
              <dgm:presOf/>
            </dgm:else>
          </dgm:choos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 styleLbl="alignNode1">
          <dgm:varLst>
            <dgm:chMax val="3"/>
            <dgm:chPref val="3"/>
            <dgm:bulletEnabled val="1"/>
          </dgm:varLst>
          <dgm:alg type="tx">
            <dgm:param type="shpTxLTRAlignCh" val="ctr"/>
            <dgm:param type="txAnchorVertCh" val="mid"/>
          </dgm:alg>
          <dgm:shape xmlns:r="http://schemas.openxmlformats.org/officeDocument/2006/relationships" type="round2SameRect" r:blip="">
            <dgm:adjLst>
              <dgm:adj idx="1" val="0.1667"/>
              <dgm:adj idx="2" val="0"/>
            </dgm:adjLst>
          </dgm:shape>
          <dgm:presOf axis="self" ptType="nod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Accent" styleLbl="parChTrans1D1">
          <dgm:alg type="sp"/>
          <dgm:shape xmlns:r="http://schemas.openxmlformats.org/officeDocument/2006/relationships" type="line" r:blip="" zOrderOff="-99999">
            <dgm:adjLst/>
          </dgm:shape>
          <dgm:presOf/>
        </dgm:layoutNode>
      </dgm:layoutNode>
      <dgm:choose name="Name10">
        <dgm:if name="Name11" axis="ch" ptType="node" st="2" cnt="1" func="cnt" op="gte" val="1">
          <dgm:layoutNode name="Child" styleLbl="revTx">
            <dgm:varLst>
              <dgm:chMax val="0"/>
              <dgm:chPref val="0"/>
              <dgm:bulletEnabled val="1"/>
            </dgm:varLst>
            <dgm:choose name="Name12">
              <dgm:if name="Name13" func="var" arg="dir" op="equ" val="norm">
                <dgm:alg type="tx">
                  <dgm:param type="stBulletLvl" val="1"/>
                  <dgm:param type="parTxLTRAlign" val="l"/>
                  <dgm:param type="parTxRTLAlign" val="l"/>
                  <dgm:param type="txAnchorVert" val="t"/>
                </dgm:alg>
              </dgm:if>
              <dgm:else name="Name14">
                <dgm:alg type="tx">
                  <dgm:param type="stBulletLvl" val="1"/>
                  <dgm:param type="parTxLTRAlign" val="r"/>
                  <dgm:param type="shpTxLTRAlignCh" val="r"/>
                  <dgm:param type="txAnchorVert" val="t"/>
                  <dgm:param type="parTxRTLAlign" val="r"/>
                </dgm:alg>
              </dgm:else>
            </dgm:choose>
            <dgm:shape xmlns:r="http://schemas.openxmlformats.org/officeDocument/2006/relationships" type="rect" r:blip="">
              <dgm:adjLst/>
            </dgm:shape>
            <dgm:presOf axis="ch desOrSelf" ptType="node node" st="2 1" cnt="0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if>
        <dgm:else name="Name15"/>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layout5.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a:lvl2pPr>
          <a:lnSpc>
            <a:spcPct val="100000"/>
          </a:lnSpc>
        </a:lvl2pPr>
      </dgm1612:lstStyle>
    </a:ext>
  </dgm:extLst>
</dgm:layoutDef>
</file>

<file path=ppt/diagrams/layout9.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layout1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layout13.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layout14.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layout15.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layout16.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layout17.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89374"/>
          </a:xfrm>
          <a:prstGeom prst="rect">
            <a:avLst/>
          </a:prstGeom>
        </p:spPr>
        <p:txBody>
          <a:bodyPr vert="horz" lIns="91440" tIns="45720" rIns="91440" bIns="45720" rtlCol="0"/>
          <a:lstStyle>
            <a:lvl1pPr algn="r">
              <a:defRPr sz="1200"/>
            </a:lvl1pPr>
          </a:lstStyle>
          <a:p>
            <a:fld id="{17BFC9CA-FAF6-44AA-9667-C8D3F3CB5DFE}" type="datetimeFigureOut">
              <a:rPr lang="en-GB" smtClean="0"/>
              <a:t>06/08/2019</a:t>
            </a:fld>
            <a:endParaRPr lang="en-GB"/>
          </a:p>
        </p:txBody>
      </p:sp>
      <p:sp>
        <p:nvSpPr>
          <p:cNvPr id="4" name="Slide Image Placeholder 3"/>
          <p:cNvSpPr>
            <a:spLocks noGrp="1" noRot="1" noChangeAspect="1"/>
          </p:cNvSpPr>
          <p:nvPr>
            <p:ph type="sldImg" idx="2"/>
          </p:nvPr>
        </p:nvSpPr>
        <p:spPr>
          <a:xfrm>
            <a:off x="407988" y="1219200"/>
            <a:ext cx="5853112" cy="32924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693920"/>
            <a:ext cx="5335270" cy="384048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8"/>
            <a:ext cx="2889938" cy="489373"/>
          </a:xfrm>
          <a:prstGeom prst="rect">
            <a:avLst/>
          </a:prstGeom>
        </p:spPr>
        <p:txBody>
          <a:bodyPr vert="horz" lIns="91440" tIns="45720" rIns="91440" bIns="45720" rtlCol="0" anchor="b"/>
          <a:lstStyle>
            <a:lvl1pPr algn="r">
              <a:defRPr sz="1200"/>
            </a:lvl1pPr>
          </a:lstStyle>
          <a:p>
            <a:fld id="{B0B5EF69-6282-41D6-98DF-E801433ABD80}" type="slidenum">
              <a:rPr lang="en-GB" smtClean="0"/>
              <a:t>‹#›</a:t>
            </a:fld>
            <a:endParaRPr lang="en-GB"/>
          </a:p>
        </p:txBody>
      </p:sp>
    </p:spTree>
    <p:extLst>
      <p:ext uri="{BB962C8B-B14F-4D97-AF65-F5344CB8AC3E}">
        <p14:creationId xmlns:p14="http://schemas.microsoft.com/office/powerpoint/2010/main" val="9336219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3" Type="http://schemas.openxmlformats.org/officeDocument/2006/relationships/hyperlink" Target="https://www.youtube.com/watch?v=TcxZSmzPw8k" TargetMode="External"/><Relationship Id="rId2" Type="http://schemas.openxmlformats.org/officeDocument/2006/relationships/slide" Target="../slides/slide30.xml"/><Relationship Id="rId1" Type="http://schemas.openxmlformats.org/officeDocument/2006/relationships/notesMaster" Target="../notesMasters/notesMaster1.xml"/><Relationship Id="rId5" Type="http://schemas.openxmlformats.org/officeDocument/2006/relationships/hyperlink" Target="http://www.broadbandcommission.org/Documents/reports/bb-annualreport2015.pdf" TargetMode="External"/><Relationship Id="rId4" Type="http://schemas.openxmlformats.org/officeDocument/2006/relationships/hyperlink" Target="https://research.facebook.com/blog/three-and-a-half-degrees-of-separation/" TargetMode="Externa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0B5EF69-6282-41D6-98DF-E801433ABD80}" type="slidenum">
              <a:rPr lang="en-GB" smtClean="0"/>
              <a:t>1</a:t>
            </a:fld>
            <a:endParaRPr lang="en-GB"/>
          </a:p>
        </p:txBody>
      </p:sp>
    </p:spTree>
    <p:extLst>
      <p:ext uri="{BB962C8B-B14F-4D97-AF65-F5344CB8AC3E}">
        <p14:creationId xmlns:p14="http://schemas.microsoft.com/office/powerpoint/2010/main" val="14648190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0B5EF69-6282-41D6-98DF-E801433ABD80}" type="slidenum">
              <a:rPr lang="en-GB" smtClean="0"/>
              <a:t>2</a:t>
            </a:fld>
            <a:endParaRPr lang="en-GB"/>
          </a:p>
        </p:txBody>
      </p:sp>
    </p:spTree>
    <p:extLst>
      <p:ext uri="{BB962C8B-B14F-4D97-AF65-F5344CB8AC3E}">
        <p14:creationId xmlns:p14="http://schemas.microsoft.com/office/powerpoint/2010/main" val="5209685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0B5EF69-6282-41D6-98DF-E801433ABD8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077192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a:extLst>
              <a:ext uri="{FF2B5EF4-FFF2-40B4-BE49-F238E27FC236}">
                <a16:creationId xmlns:a16="http://schemas.microsoft.com/office/drawing/2014/main" id="{20E27F32-E837-450D-AB3B-184EF21938A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a:extLst>
              <a:ext uri="{FF2B5EF4-FFF2-40B4-BE49-F238E27FC236}">
                <a16:creationId xmlns:a16="http://schemas.microsoft.com/office/drawing/2014/main" id="{09E5BB65-242D-48CD-9D51-0958C28933A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People with the same needs should be treated equally, regardless of their appearance, beliefs, age, background or lifestyle.</a:t>
            </a:r>
          </a:p>
        </p:txBody>
      </p:sp>
      <p:sp>
        <p:nvSpPr>
          <p:cNvPr id="34820" name="Slide Number Placeholder 3">
            <a:extLst>
              <a:ext uri="{FF2B5EF4-FFF2-40B4-BE49-F238E27FC236}">
                <a16:creationId xmlns:a16="http://schemas.microsoft.com/office/drawing/2014/main" id="{18F4EE92-FD84-4BE8-8C1A-A354D8B2B37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2B7563B-B4D3-436C-AC07-DEE6257F280C}" type="slidenum">
              <a:rPr kumimoji="0" lang="en-GB"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5</a:t>
            </a:fld>
            <a:endParaRPr kumimoji="0" lang="en-GB"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0B5EF69-6282-41D6-98DF-E801433ABD80}" type="slidenum">
              <a:rPr lang="en-GB" smtClean="0"/>
              <a:t>6</a:t>
            </a:fld>
            <a:endParaRPr lang="en-GB"/>
          </a:p>
        </p:txBody>
      </p:sp>
    </p:spTree>
    <p:extLst>
      <p:ext uri="{BB962C8B-B14F-4D97-AF65-F5344CB8AC3E}">
        <p14:creationId xmlns:p14="http://schemas.microsoft.com/office/powerpoint/2010/main" val="6195433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0B5EF69-6282-41D6-98DF-E801433ABD8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92507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0B5EF69-6282-41D6-98DF-E801433ABD8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237602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done everyday and is powerful</a:t>
            </a:r>
          </a:p>
          <a:p>
            <a:endParaRPr lang="en-GB" dirty="0"/>
          </a:p>
          <a:p>
            <a:r>
              <a:rPr lang="en-GB" dirty="0"/>
              <a:t>Sometimes the stereotypes are based on some truths which are twisted and changed, sometimes they are even fabrications.</a:t>
            </a:r>
          </a:p>
          <a:p>
            <a:endParaRPr lang="en-GB" dirty="0"/>
          </a:p>
          <a:p>
            <a:r>
              <a:rPr lang="en-GB" dirty="0"/>
              <a:t>Our minds associate objects and appearances with a stereotype that can be used to judge someone by appearance.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0B5EF69-6282-41D6-98DF-E801433ABD8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126800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0B5EF69-6282-41D6-98DF-E801433ABD8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107265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0B5EF69-6282-41D6-98DF-E801433ABD8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321773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Stereotype Content Model</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0B5EF69-6282-41D6-98DF-E801433ABD8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658697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0B5EF69-6282-41D6-98DF-E801433ABD8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052170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0B5EF69-6282-41D6-98DF-E801433ABD8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987638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0B5EF69-6282-41D6-98DF-E801433ABD8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507380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0B5EF69-6282-41D6-98DF-E801433ABD8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952624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0B5EF69-6282-41D6-98DF-E801433ABD8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7368841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0B5EF69-6282-41D6-98DF-E801433ABD8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0244887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If you can understand how people's values develop, then you can guide the process. This is well understood by dictators and religious sects around the world. Dictators regularly take over the education system and brainwash the children in their ideals. An old Jesuit saying is not that far off: 'Give me the child and I will give you the man.'</a:t>
            </a:r>
          </a:p>
          <a:p>
            <a:r>
              <a:rPr lang="en-GB" sz="1200" b="0" i="0" kern="1200" dirty="0">
                <a:solidFill>
                  <a:schemeClr val="tx1"/>
                </a:solidFill>
                <a:effectLst/>
                <a:latin typeface="+mn-lt"/>
                <a:ea typeface="+mn-ea"/>
                <a:cs typeface="+mn-cs"/>
              </a:rPr>
              <a:t>Being principled is a very powerful method of influence. But beware: this is a one way street -- it also means there are many things you cannot do.</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0B5EF69-6282-41D6-98DF-E801433ABD8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7135905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0B5EF69-6282-41D6-98DF-E801433ABD8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052170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0B5EF69-6282-41D6-98DF-E801433ABD80}" type="slidenum">
              <a:rPr lang="en-GB" smtClean="0"/>
              <a:t>21</a:t>
            </a:fld>
            <a:endParaRPr lang="en-GB"/>
          </a:p>
        </p:txBody>
      </p:sp>
    </p:spTree>
    <p:extLst>
      <p:ext uri="{BB962C8B-B14F-4D97-AF65-F5344CB8AC3E}">
        <p14:creationId xmlns:p14="http://schemas.microsoft.com/office/powerpoint/2010/main" val="142011992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Thought provoking video… </a:t>
            </a:r>
          </a:p>
          <a:p>
            <a:endParaRPr lang="en-GB" dirty="0"/>
          </a:p>
          <a:p>
            <a:r>
              <a:rPr lang="en-GB" dirty="0"/>
              <a:t>How Would you feel if those headlines were about you?</a:t>
            </a:r>
          </a:p>
          <a:p>
            <a:r>
              <a:rPr lang="en-GB" dirty="0"/>
              <a:t>I would classify</a:t>
            </a:r>
            <a:r>
              <a:rPr lang="en-GB" baseline="0" dirty="0"/>
              <a:t> those comments as hate speech and possibly a hate incident, due to then targeting particular people due to a specific part of their personal being</a:t>
            </a:r>
          </a:p>
          <a:p>
            <a:endParaRPr lang="en-GB" dirty="0"/>
          </a:p>
        </p:txBody>
      </p:sp>
      <p:sp>
        <p:nvSpPr>
          <p:cNvPr id="4" name="Slide Number Placeholder 3"/>
          <p:cNvSpPr>
            <a:spLocks noGrp="1"/>
          </p:cNvSpPr>
          <p:nvPr>
            <p:ph type="sldNum" sz="quarter" idx="10"/>
          </p:nvPr>
        </p:nvSpPr>
        <p:spPr/>
        <p:txBody>
          <a:bodyPr/>
          <a:lstStyle/>
          <a:p>
            <a:fld id="{46BF900A-691B-4B46-BCBD-B8439BC0B7EF}" type="slidenum">
              <a:rPr lang="en-GB" altLang="en-US" smtClean="0"/>
              <a:pPr/>
              <a:t>22</a:t>
            </a:fld>
            <a:endParaRPr lang="en-GB" altLang="en-US"/>
          </a:p>
        </p:txBody>
      </p:sp>
    </p:spTree>
    <p:extLst>
      <p:ext uri="{BB962C8B-B14F-4D97-AF65-F5344CB8AC3E}">
        <p14:creationId xmlns:p14="http://schemas.microsoft.com/office/powerpoint/2010/main" val="329979648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0B5EF69-6282-41D6-98DF-E801433ABD8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3673942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58D5F223-4316-4CC9-9AD0-07E4C369446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F24F1E49-2E7E-4507-90D3-B3E0B475A7B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27652" name="Slide Number Placeholder 3">
            <a:extLst>
              <a:ext uri="{FF2B5EF4-FFF2-40B4-BE49-F238E27FC236}">
                <a16:creationId xmlns:a16="http://schemas.microsoft.com/office/drawing/2014/main" id="{C6CD1204-292C-4BF0-9A3D-BC85921F69F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70BD0BFB-134B-4F2D-B6BF-771850B14C40}" type="slidenum">
              <a:rPr kumimoji="0" lang="en-GB"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25</a:t>
            </a:fld>
            <a:endParaRPr kumimoji="0" lang="en-GB"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0B5EF69-6282-41D6-98DF-E801433ABD8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128882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0B5EF69-6282-41D6-98DF-E801433ABD80}" type="slidenum">
              <a:rPr lang="en-GB" smtClean="0"/>
              <a:t>28</a:t>
            </a:fld>
            <a:endParaRPr lang="en-GB"/>
          </a:p>
        </p:txBody>
      </p:sp>
    </p:spTree>
    <p:extLst>
      <p:ext uri="{BB962C8B-B14F-4D97-AF65-F5344CB8AC3E}">
        <p14:creationId xmlns:p14="http://schemas.microsoft.com/office/powerpoint/2010/main" val="210881218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You've heard of </a:t>
            </a:r>
            <a:r>
              <a:rPr lang="en-GB" sz="1200" b="0" i="0" u="none" strike="noStrike" kern="1200" dirty="0">
                <a:solidFill>
                  <a:schemeClr val="tx1"/>
                </a:solidFill>
                <a:effectLst/>
                <a:latin typeface="+mn-lt"/>
                <a:ea typeface="+mn-ea"/>
                <a:cs typeface="+mn-cs"/>
                <a:hlinkClick r:id="rId3"/>
              </a:rPr>
              <a:t>six degrees of separation</a:t>
            </a:r>
            <a:r>
              <a:rPr lang="en-GB" sz="1200" b="0" i="0" kern="1200" dirty="0">
                <a:solidFill>
                  <a:schemeClr val="tx1"/>
                </a:solidFill>
                <a:effectLst/>
                <a:latin typeface="+mn-lt"/>
                <a:ea typeface="+mn-ea"/>
                <a:cs typeface="+mn-cs"/>
              </a:rPr>
              <a:t>? It's the theory that you and pretty much any random stranger can be linked through a chain of up to six social connections. Well, Facebook looked into this and claims that the number's a bit lower.</a:t>
            </a:r>
          </a:p>
          <a:p>
            <a:r>
              <a:rPr lang="en-GB" sz="1200" b="0" i="0" kern="1200" dirty="0">
                <a:solidFill>
                  <a:schemeClr val="tx1"/>
                </a:solidFill>
                <a:effectLst/>
                <a:latin typeface="+mn-lt"/>
                <a:ea typeface="+mn-ea"/>
                <a:cs typeface="+mn-cs"/>
              </a:rPr>
              <a:t>On average, </a:t>
            </a:r>
            <a:r>
              <a:rPr lang="en-GB" sz="1200" b="0" i="0" u="none" strike="noStrike" kern="1200" dirty="0">
                <a:solidFill>
                  <a:schemeClr val="tx1"/>
                </a:solidFill>
                <a:effectLst/>
                <a:latin typeface="+mn-lt"/>
                <a:ea typeface="+mn-ea"/>
                <a:cs typeface="+mn-cs"/>
                <a:hlinkClick r:id="rId4"/>
              </a:rPr>
              <a:t>people on Facebook are separated by 3.57 degrees</a:t>
            </a:r>
            <a:r>
              <a:rPr lang="en-GB" sz="1200" b="0" i="0" kern="1200" dirty="0">
                <a:solidFill>
                  <a:schemeClr val="tx1"/>
                </a:solidFill>
                <a:effectLst/>
                <a:latin typeface="+mn-lt"/>
                <a:ea typeface="+mn-ea"/>
                <a:cs typeface="+mn-cs"/>
              </a:rPr>
              <a:t>, according to researchers at the social network. This means you could be connected to even the most distant stranger, hunched over a computer in some far corner of the world, by fewer than four people. </a:t>
            </a:r>
          </a:p>
          <a:p>
            <a:endParaRPr lang="en-GB" dirty="0"/>
          </a:p>
          <a:p>
            <a:r>
              <a:rPr lang="en-GB" dirty="0"/>
              <a:t>FB calculate that this is possibly more like 3.57 degrees of separation – we are all connected through 3 and a half people statistically.</a:t>
            </a:r>
          </a:p>
          <a:p>
            <a:endParaRPr lang="en-GB" dirty="0"/>
          </a:p>
          <a:p>
            <a:r>
              <a:rPr lang="en-GB" sz="1200" b="0" i="0" kern="1200" dirty="0">
                <a:solidFill>
                  <a:schemeClr val="tx1"/>
                </a:solidFill>
                <a:effectLst/>
                <a:latin typeface="+mn-lt"/>
                <a:ea typeface="+mn-ea"/>
                <a:cs typeface="+mn-cs"/>
              </a:rPr>
              <a:t>One caveat about this research, though: It applies only to the 1.59 billion people who are active on Facebook. Given that there are more than 7 billion people on the planet, and that over </a:t>
            </a:r>
            <a:r>
              <a:rPr lang="en-GB" sz="1200" b="0" i="0" u="none" strike="noStrike" kern="1200" dirty="0">
                <a:solidFill>
                  <a:schemeClr val="tx1"/>
                </a:solidFill>
                <a:effectLst/>
                <a:latin typeface="+mn-lt"/>
                <a:ea typeface="+mn-ea"/>
                <a:cs typeface="+mn-cs"/>
                <a:hlinkClick r:id="rId5"/>
              </a:rPr>
              <a:t>four billion still lack regular access to the Internet</a:t>
            </a:r>
            <a:r>
              <a:rPr lang="en-GB" sz="1200" b="0" i="0" kern="1200" dirty="0">
                <a:solidFill>
                  <a:schemeClr val="tx1"/>
                </a:solidFill>
                <a:effectLst/>
                <a:latin typeface="+mn-lt"/>
                <a:ea typeface="+mn-ea"/>
                <a:cs typeface="+mn-cs"/>
              </a:rPr>
              <a:t>, it's unlikely that the new theory holds for humans at large. </a:t>
            </a:r>
            <a:endParaRPr lang="en-GB" dirty="0"/>
          </a:p>
        </p:txBody>
      </p:sp>
      <p:sp>
        <p:nvSpPr>
          <p:cNvPr id="4" name="Slide Number Placeholder 3"/>
          <p:cNvSpPr>
            <a:spLocks noGrp="1"/>
          </p:cNvSpPr>
          <p:nvPr>
            <p:ph type="sldNum" sz="quarter" idx="5"/>
          </p:nvPr>
        </p:nvSpPr>
        <p:spPr/>
        <p:txBody>
          <a:bodyPr/>
          <a:lstStyle/>
          <a:p>
            <a:fld id="{28061200-6EDA-4019-A04C-B3DBE0D36AD3}" type="slidenum">
              <a:rPr lang="en-GB" smtClean="0"/>
              <a:t>30</a:t>
            </a:fld>
            <a:endParaRPr lang="en-GB"/>
          </a:p>
        </p:txBody>
      </p:sp>
    </p:spTree>
    <p:extLst>
      <p:ext uri="{BB962C8B-B14F-4D97-AF65-F5344CB8AC3E}">
        <p14:creationId xmlns:p14="http://schemas.microsoft.com/office/powerpoint/2010/main" val="179186797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8061200-6EDA-4019-A04C-B3DBE0D36AD3}" type="slidenum">
              <a:rPr lang="en-GB" smtClean="0"/>
              <a:t>31</a:t>
            </a:fld>
            <a:endParaRPr lang="en-GB"/>
          </a:p>
        </p:txBody>
      </p:sp>
    </p:spTree>
    <p:extLst>
      <p:ext uri="{BB962C8B-B14F-4D97-AF65-F5344CB8AC3E}">
        <p14:creationId xmlns:p14="http://schemas.microsoft.com/office/powerpoint/2010/main" val="60624006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Get a piece of paper and write two column headings:</a:t>
            </a:r>
          </a:p>
          <a:p>
            <a:endParaRPr lang="en-GB" dirty="0"/>
          </a:p>
          <a:p>
            <a:r>
              <a:rPr lang="en-GB" dirty="0"/>
              <a:t>Challenge &amp; Check</a:t>
            </a:r>
          </a:p>
        </p:txBody>
      </p:sp>
      <p:sp>
        <p:nvSpPr>
          <p:cNvPr id="4" name="Slide Number Placeholder 3"/>
          <p:cNvSpPr>
            <a:spLocks noGrp="1"/>
          </p:cNvSpPr>
          <p:nvPr>
            <p:ph type="sldNum" sz="quarter" idx="5"/>
          </p:nvPr>
        </p:nvSpPr>
        <p:spPr/>
        <p:txBody>
          <a:bodyPr/>
          <a:lstStyle/>
          <a:p>
            <a:fld id="{28061200-6EDA-4019-A04C-B3DBE0D36AD3}" type="slidenum">
              <a:rPr lang="en-GB" smtClean="0"/>
              <a:t>32</a:t>
            </a:fld>
            <a:endParaRPr lang="en-GB"/>
          </a:p>
        </p:txBody>
      </p:sp>
    </p:spTree>
    <p:extLst>
      <p:ext uri="{BB962C8B-B14F-4D97-AF65-F5344CB8AC3E}">
        <p14:creationId xmlns:p14="http://schemas.microsoft.com/office/powerpoint/2010/main" val="405384468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0B5EF69-6282-41D6-98DF-E801433ABD80}" type="slidenum">
              <a:rPr lang="en-GB" smtClean="0"/>
              <a:t>33</a:t>
            </a:fld>
            <a:endParaRPr lang="en-GB"/>
          </a:p>
        </p:txBody>
      </p:sp>
    </p:spTree>
    <p:extLst>
      <p:ext uri="{BB962C8B-B14F-4D97-AF65-F5344CB8AC3E}">
        <p14:creationId xmlns:p14="http://schemas.microsoft.com/office/powerpoint/2010/main" val="411548760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0B5EF69-6282-41D6-98DF-E801433ABD80}" type="slidenum">
              <a:rPr lang="en-GB" smtClean="0"/>
              <a:t>34</a:t>
            </a:fld>
            <a:endParaRPr lang="en-GB"/>
          </a:p>
        </p:txBody>
      </p:sp>
    </p:spTree>
    <p:extLst>
      <p:ext uri="{BB962C8B-B14F-4D97-AF65-F5344CB8AC3E}">
        <p14:creationId xmlns:p14="http://schemas.microsoft.com/office/powerpoint/2010/main" val="136623250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0B5EF69-6282-41D6-98DF-E801433ABD80}" type="slidenum">
              <a:rPr lang="en-GB" smtClean="0"/>
              <a:t>35</a:t>
            </a:fld>
            <a:endParaRPr lang="en-GB"/>
          </a:p>
        </p:txBody>
      </p:sp>
    </p:spTree>
    <p:extLst>
      <p:ext uri="{BB962C8B-B14F-4D97-AF65-F5344CB8AC3E}">
        <p14:creationId xmlns:p14="http://schemas.microsoft.com/office/powerpoint/2010/main" val="236563204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0B5EF69-6282-41D6-98DF-E801433ABD80}" type="slidenum">
              <a:rPr lang="en-GB" smtClean="0"/>
              <a:t>36</a:t>
            </a:fld>
            <a:endParaRPr lang="en-GB"/>
          </a:p>
        </p:txBody>
      </p:sp>
    </p:spTree>
    <p:extLst>
      <p:ext uri="{BB962C8B-B14F-4D97-AF65-F5344CB8AC3E}">
        <p14:creationId xmlns:p14="http://schemas.microsoft.com/office/powerpoint/2010/main" val="115828194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0B5EF69-6282-41D6-98DF-E801433ABD80}" type="slidenum">
              <a:rPr lang="en-GB" smtClean="0"/>
              <a:t>37</a:t>
            </a:fld>
            <a:endParaRPr lang="en-GB"/>
          </a:p>
        </p:txBody>
      </p:sp>
    </p:spTree>
    <p:extLst>
      <p:ext uri="{BB962C8B-B14F-4D97-AF65-F5344CB8AC3E}">
        <p14:creationId xmlns:p14="http://schemas.microsoft.com/office/powerpoint/2010/main" val="175440123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0B5EF69-6282-41D6-98DF-E801433ABD80}" type="slidenum">
              <a:rPr lang="en-GB" smtClean="0"/>
              <a:t>38</a:t>
            </a:fld>
            <a:endParaRPr lang="en-GB"/>
          </a:p>
        </p:txBody>
      </p:sp>
    </p:spTree>
    <p:extLst>
      <p:ext uri="{BB962C8B-B14F-4D97-AF65-F5344CB8AC3E}">
        <p14:creationId xmlns:p14="http://schemas.microsoft.com/office/powerpoint/2010/main" val="258281628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0B5EF69-6282-41D6-98DF-E801433ABD80}" type="slidenum">
              <a:rPr lang="en-GB" smtClean="0"/>
              <a:t>39</a:t>
            </a:fld>
            <a:endParaRPr lang="en-GB"/>
          </a:p>
        </p:txBody>
      </p:sp>
    </p:spTree>
    <p:extLst>
      <p:ext uri="{BB962C8B-B14F-4D97-AF65-F5344CB8AC3E}">
        <p14:creationId xmlns:p14="http://schemas.microsoft.com/office/powerpoint/2010/main" val="15491055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0B5EF69-6282-41D6-98DF-E801433ABD80}" type="slidenum">
              <a:rPr lang="en-GB" smtClean="0"/>
              <a:t>40</a:t>
            </a:fld>
            <a:endParaRPr lang="en-GB"/>
          </a:p>
        </p:txBody>
      </p:sp>
    </p:spTree>
    <p:extLst>
      <p:ext uri="{BB962C8B-B14F-4D97-AF65-F5344CB8AC3E}">
        <p14:creationId xmlns:p14="http://schemas.microsoft.com/office/powerpoint/2010/main" val="311117115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0B5EF69-6282-41D6-98DF-E801433ABD80}" type="slidenum">
              <a:rPr lang="en-GB" smtClean="0"/>
              <a:t>41</a:t>
            </a:fld>
            <a:endParaRPr lang="en-GB"/>
          </a:p>
        </p:txBody>
      </p:sp>
    </p:spTree>
    <p:extLst>
      <p:ext uri="{BB962C8B-B14F-4D97-AF65-F5344CB8AC3E}">
        <p14:creationId xmlns:p14="http://schemas.microsoft.com/office/powerpoint/2010/main" val="2252124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6DA1D5A-B4DE-4495-87D7-10128F3E8567}" type="datetime1">
              <a:rPr lang="en-GB" smtClean="0"/>
              <a:t>06/08/2019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FEDB64-84C3-4240-BCBA-134AE1D9082C}" type="slidenum">
              <a:rPr lang="en-GB" smtClean="0"/>
              <a:t>‹#›</a:t>
            </a:fld>
            <a:endParaRPr lang="en-GB"/>
          </a:p>
        </p:txBody>
      </p:sp>
    </p:spTree>
    <p:extLst>
      <p:ext uri="{BB962C8B-B14F-4D97-AF65-F5344CB8AC3E}">
        <p14:creationId xmlns:p14="http://schemas.microsoft.com/office/powerpoint/2010/main" val="1756638039"/>
      </p:ext>
    </p:extLst>
  </p:cSld>
  <p:clrMapOvr>
    <a:masterClrMapping/>
  </p:clrMapOvr>
  <p:transition spd="med">
    <p:pull/>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B7DC4C6-A5FB-4D7F-BB56-829BB6A453CF}" type="datetime1">
              <a:rPr lang="en-GB" smtClean="0"/>
              <a:t>06/08/2019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FEDB64-84C3-4240-BCBA-134AE1D9082C}" type="slidenum">
              <a:rPr lang="en-GB" smtClean="0"/>
              <a:t>‹#›</a:t>
            </a:fld>
            <a:endParaRPr lang="en-GB"/>
          </a:p>
        </p:txBody>
      </p:sp>
    </p:spTree>
    <p:extLst>
      <p:ext uri="{BB962C8B-B14F-4D97-AF65-F5344CB8AC3E}">
        <p14:creationId xmlns:p14="http://schemas.microsoft.com/office/powerpoint/2010/main" val="3655768780"/>
      </p:ext>
    </p:extLst>
  </p:cSld>
  <p:clrMapOvr>
    <a:masterClrMapping/>
  </p:clrMapOvr>
  <p:transition spd="med">
    <p:pull/>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B17B8BF-4F97-416D-806A-570BCA7F1669}" type="datetime1">
              <a:rPr lang="en-GB" smtClean="0"/>
              <a:t>06/08/2019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FEDB64-84C3-4240-BCBA-134AE1D9082C}" type="slidenum">
              <a:rPr lang="en-GB" smtClean="0"/>
              <a:t>‹#›</a:t>
            </a:fld>
            <a:endParaRPr lang="en-GB"/>
          </a:p>
        </p:txBody>
      </p:sp>
    </p:spTree>
    <p:extLst>
      <p:ext uri="{BB962C8B-B14F-4D97-AF65-F5344CB8AC3E}">
        <p14:creationId xmlns:p14="http://schemas.microsoft.com/office/powerpoint/2010/main" val="4274934753"/>
      </p:ext>
    </p:extLst>
  </p:cSld>
  <p:clrMapOvr>
    <a:masterClrMapping/>
  </p:clrMapOvr>
  <p:transition spd="med">
    <p:pull/>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EE26360-56EC-4818-B65E-119984CDA527}" type="datetime1">
              <a:rPr lang="en-GB" smtClean="0"/>
              <a:t>06/08/2019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FEDB64-84C3-4240-BCBA-134AE1D9082C}" type="slidenum">
              <a:rPr lang="en-GB" smtClean="0"/>
              <a:t>‹#›</a:t>
            </a:fld>
            <a:endParaRPr lang="en-GB"/>
          </a:p>
        </p:txBody>
      </p:sp>
    </p:spTree>
    <p:extLst>
      <p:ext uri="{BB962C8B-B14F-4D97-AF65-F5344CB8AC3E}">
        <p14:creationId xmlns:p14="http://schemas.microsoft.com/office/powerpoint/2010/main" val="1583826348"/>
      </p:ext>
    </p:extLst>
  </p:cSld>
  <p:clrMapOvr>
    <a:masterClrMapping/>
  </p:clrMapOvr>
  <p:transition spd="med">
    <p:pull/>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8B747EC-408B-46F1-B369-E0CAB103DF09}" type="datetime1">
              <a:rPr lang="en-GB" smtClean="0"/>
              <a:t>06/08/2019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DFEDB64-84C3-4240-BCBA-134AE1D9082C}" type="slidenum">
              <a:rPr lang="en-GB" smtClean="0"/>
              <a:t>‹#›</a:t>
            </a:fld>
            <a:endParaRPr lang="en-GB"/>
          </a:p>
        </p:txBody>
      </p:sp>
    </p:spTree>
    <p:extLst>
      <p:ext uri="{BB962C8B-B14F-4D97-AF65-F5344CB8AC3E}">
        <p14:creationId xmlns:p14="http://schemas.microsoft.com/office/powerpoint/2010/main" val="195575121"/>
      </p:ext>
    </p:extLst>
  </p:cSld>
  <p:clrMapOvr>
    <a:masterClrMapping/>
  </p:clrMapOvr>
  <p:transition spd="med">
    <p:pull/>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06EC7CE-CF6C-4DD1-84ED-F569D2264EC5}" type="datetime1">
              <a:rPr lang="en-GB" smtClean="0"/>
              <a:t>06/08/2019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DFEDB64-84C3-4240-BCBA-134AE1D9082C}" type="slidenum">
              <a:rPr lang="en-GB" smtClean="0"/>
              <a:t>‹#›</a:t>
            </a:fld>
            <a:endParaRPr lang="en-GB"/>
          </a:p>
        </p:txBody>
      </p:sp>
    </p:spTree>
    <p:extLst>
      <p:ext uri="{BB962C8B-B14F-4D97-AF65-F5344CB8AC3E}">
        <p14:creationId xmlns:p14="http://schemas.microsoft.com/office/powerpoint/2010/main" val="1479050614"/>
      </p:ext>
    </p:extLst>
  </p:cSld>
  <p:clrMapOvr>
    <a:masterClrMapping/>
  </p:clrMapOvr>
  <p:transition spd="med">
    <p:pull/>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31E54B3-0987-4AFB-AB02-8BBB4AB5F2D4}" type="datetime1">
              <a:rPr lang="en-GB" smtClean="0"/>
              <a:t>06/08/2019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DFEDB64-84C3-4240-BCBA-134AE1D9082C}" type="slidenum">
              <a:rPr lang="en-GB" smtClean="0"/>
              <a:t>‹#›</a:t>
            </a:fld>
            <a:endParaRPr lang="en-GB"/>
          </a:p>
        </p:txBody>
      </p:sp>
    </p:spTree>
    <p:extLst>
      <p:ext uri="{BB962C8B-B14F-4D97-AF65-F5344CB8AC3E}">
        <p14:creationId xmlns:p14="http://schemas.microsoft.com/office/powerpoint/2010/main" val="3900095895"/>
      </p:ext>
    </p:extLst>
  </p:cSld>
  <p:clrMapOvr>
    <a:masterClrMapping/>
  </p:clrMapOvr>
  <p:transition spd="med">
    <p:pull/>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78CD009-430F-45AB-A6BB-9DE49D6E2B5D}" type="datetime1">
              <a:rPr lang="en-GB" smtClean="0"/>
              <a:t>06/08/2019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FEDB64-84C3-4240-BCBA-134AE1D9082C}" type="slidenum">
              <a:rPr lang="en-GB" smtClean="0"/>
              <a:t>‹#›</a:t>
            </a:fld>
            <a:endParaRPr lang="en-GB"/>
          </a:p>
        </p:txBody>
      </p:sp>
    </p:spTree>
    <p:extLst>
      <p:ext uri="{BB962C8B-B14F-4D97-AF65-F5344CB8AC3E}">
        <p14:creationId xmlns:p14="http://schemas.microsoft.com/office/powerpoint/2010/main" val="2333030828"/>
      </p:ext>
    </p:extLst>
  </p:cSld>
  <p:clrMapOvr>
    <a:masterClrMapping/>
  </p:clrMapOvr>
  <p:transition spd="med">
    <p:pull/>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5F8C2EA4-4D2E-4D1E-8FD6-1C4F94412698}" type="datetime1">
              <a:rPr lang="en-GB" smtClean="0"/>
              <a:t>06/08/2019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FEDB64-84C3-4240-BCBA-134AE1D9082C}" type="slidenum">
              <a:rPr lang="en-GB" smtClean="0"/>
              <a:t>‹#›</a:t>
            </a:fld>
            <a:endParaRPr lang="en-GB"/>
          </a:p>
        </p:txBody>
      </p:sp>
    </p:spTree>
    <p:extLst>
      <p:ext uri="{BB962C8B-B14F-4D97-AF65-F5344CB8AC3E}">
        <p14:creationId xmlns:p14="http://schemas.microsoft.com/office/powerpoint/2010/main" val="3199411925"/>
      </p:ext>
    </p:extLst>
  </p:cSld>
  <p:clrMapOvr>
    <a:masterClrMapping/>
  </p:clrMapOvr>
  <p:transition spd="med">
    <p:pull/>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75E6990-058C-4533-A140-928C20BD5CEA}" type="datetime1">
              <a:rPr lang="en-GB" smtClean="0"/>
              <a:t>06/08/2019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FEDB64-84C3-4240-BCBA-134AE1D9082C}" type="slidenum">
              <a:rPr lang="en-GB" smtClean="0"/>
              <a:t>‹#›</a:t>
            </a:fld>
            <a:endParaRPr lang="en-GB"/>
          </a:p>
        </p:txBody>
      </p:sp>
    </p:spTree>
    <p:extLst>
      <p:ext uri="{BB962C8B-B14F-4D97-AF65-F5344CB8AC3E}">
        <p14:creationId xmlns:p14="http://schemas.microsoft.com/office/powerpoint/2010/main" val="2662445592"/>
      </p:ext>
    </p:extLst>
  </p:cSld>
  <p:clrMapOvr>
    <a:masterClrMapping/>
  </p:clrMapOvr>
  <p:transition spd="med">
    <p:pull/>
  </p:transition>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75E6990-058C-4533-A140-928C20BD5CEA}" type="datetime1">
              <a:rPr lang="en-GB" smtClean="0"/>
              <a:t>06/08/2019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FEDB64-84C3-4240-BCBA-134AE1D9082C}"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975143821"/>
      </p:ext>
    </p:extLst>
  </p:cSld>
  <p:clrMapOvr>
    <a:masterClrMapping/>
  </p:clrMapOvr>
  <p:transition spd="med">
    <p:pull/>
  </p:transition>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75E6990-058C-4533-A140-928C20BD5CEA}" type="datetime1">
              <a:rPr lang="en-GB" smtClean="0"/>
              <a:t>06/08/2019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FEDB64-84C3-4240-BCBA-134AE1D9082C}" type="slidenum">
              <a:rPr lang="en-GB" smtClean="0"/>
              <a:t>‹#›</a:t>
            </a:fld>
            <a:endParaRPr lang="en-GB"/>
          </a:p>
        </p:txBody>
      </p:sp>
    </p:spTree>
    <p:extLst>
      <p:ext uri="{BB962C8B-B14F-4D97-AF65-F5344CB8AC3E}">
        <p14:creationId xmlns:p14="http://schemas.microsoft.com/office/powerpoint/2010/main" val="1842190952"/>
      </p:ext>
    </p:extLst>
  </p:cSld>
  <p:clrMapOvr>
    <a:masterClrMapping/>
  </p:clrMapOvr>
  <p:transition spd="med">
    <p:pull/>
  </p:transition>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75E6990-058C-4533-A140-928C20BD5CEA}" type="datetime1">
              <a:rPr lang="en-GB" smtClean="0"/>
              <a:t>06/08/2019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FEDB64-84C3-4240-BCBA-134AE1D9082C}"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797324073"/>
      </p:ext>
    </p:extLst>
  </p:cSld>
  <p:clrMapOvr>
    <a:masterClrMapping/>
  </p:clrMapOvr>
  <p:transition spd="med">
    <p:pull/>
  </p:transition>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75E6990-058C-4533-A140-928C20BD5CEA}" type="datetime1">
              <a:rPr lang="en-GB" smtClean="0"/>
              <a:t>06/08/2019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FEDB64-84C3-4240-BCBA-134AE1D9082C}" type="slidenum">
              <a:rPr lang="en-GB" smtClean="0"/>
              <a:t>‹#›</a:t>
            </a:fld>
            <a:endParaRPr lang="en-GB"/>
          </a:p>
        </p:txBody>
      </p:sp>
    </p:spTree>
    <p:extLst>
      <p:ext uri="{BB962C8B-B14F-4D97-AF65-F5344CB8AC3E}">
        <p14:creationId xmlns:p14="http://schemas.microsoft.com/office/powerpoint/2010/main" val="592184879"/>
      </p:ext>
    </p:extLst>
  </p:cSld>
  <p:clrMapOvr>
    <a:masterClrMapping/>
  </p:clrMapOvr>
  <p:transition spd="med">
    <p:pull/>
  </p:transition>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C75A8AB-A542-41D7-A8B0-0E92D08BFD55}" type="datetime1">
              <a:rPr lang="en-GB" smtClean="0"/>
              <a:t>06/08/2019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FEDB64-84C3-4240-BCBA-134AE1D9082C}" type="slidenum">
              <a:rPr lang="en-GB" smtClean="0"/>
              <a:t>‹#›</a:t>
            </a:fld>
            <a:endParaRPr lang="en-GB"/>
          </a:p>
        </p:txBody>
      </p:sp>
    </p:spTree>
    <p:extLst>
      <p:ext uri="{BB962C8B-B14F-4D97-AF65-F5344CB8AC3E}">
        <p14:creationId xmlns:p14="http://schemas.microsoft.com/office/powerpoint/2010/main" val="3592346208"/>
      </p:ext>
    </p:extLst>
  </p:cSld>
  <p:clrMapOvr>
    <a:masterClrMapping/>
  </p:clrMapOvr>
  <p:transition spd="med">
    <p:pull/>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3C6571A-5A0B-45BB-B545-E1AE02DC7F6C}" type="datetime1">
              <a:rPr lang="en-GB" smtClean="0"/>
              <a:t>06/08/2019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FEDB64-84C3-4240-BCBA-134AE1D9082C}" type="slidenum">
              <a:rPr lang="en-GB" smtClean="0"/>
              <a:t>‹#›</a:t>
            </a:fld>
            <a:endParaRPr lang="en-GB"/>
          </a:p>
        </p:txBody>
      </p:sp>
    </p:spTree>
    <p:extLst>
      <p:ext uri="{BB962C8B-B14F-4D97-AF65-F5344CB8AC3E}">
        <p14:creationId xmlns:p14="http://schemas.microsoft.com/office/powerpoint/2010/main" val="1786001047"/>
      </p:ext>
    </p:extLst>
  </p:cSld>
  <p:clrMapOvr>
    <a:masterClrMapping/>
  </p:clrMapOvr>
  <p:transition spd="med">
    <p:pull/>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75E6990-058C-4533-A140-928C20BD5CEA}" type="datetime1">
              <a:rPr lang="en-GB" smtClean="0"/>
              <a:t>06/08/2019</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5DFEDB64-84C3-4240-BCBA-134AE1D9082C}" type="slidenum">
              <a:rPr lang="en-GB" smtClean="0"/>
              <a:t>‹#›</a:t>
            </a:fld>
            <a:endParaRPr lang="en-GB"/>
          </a:p>
        </p:txBody>
      </p:sp>
    </p:spTree>
    <p:extLst>
      <p:ext uri="{BB962C8B-B14F-4D97-AF65-F5344CB8AC3E}">
        <p14:creationId xmlns:p14="http://schemas.microsoft.com/office/powerpoint/2010/main" val="396865632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Lst>
  <p:transition spd="med">
    <p:pull/>
  </p:transition>
  <p:hf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sv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6.png"/><Relationship Id="rId7" Type="http://schemas.openxmlformats.org/officeDocument/2006/relationships/diagramColors" Target="../diagrams/colors2.xml"/><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6.png"/><Relationship Id="rId7" Type="http://schemas.openxmlformats.org/officeDocument/2006/relationships/diagramColors" Target="../diagrams/colors6.xml"/><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microsoft.com/office/2007/relationships/media" Target="../media/media1.mp4"/><Relationship Id="rId1" Type="http://schemas.openxmlformats.org/officeDocument/2006/relationships/video" Target="NULL" TargetMode="External"/><Relationship Id="rId6" Type="http://schemas.openxmlformats.org/officeDocument/2006/relationships/image" Target="../media/image13.png"/><Relationship Id="rId5" Type="http://schemas.openxmlformats.org/officeDocument/2006/relationships/image" Target="../media/image12.jpeg"/><Relationship Id="rId4" Type="http://schemas.openxmlformats.org/officeDocument/2006/relationships/notesSlide" Target="../notesSlides/notesSlide21.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hyperlink" Target="https://ismcalculator.typeform.com/to/jaCahU" TargetMode="External"/><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8" Type="http://schemas.openxmlformats.org/officeDocument/2006/relationships/diagramData" Target="../diagrams/data11.xml"/><Relationship Id="rId3" Type="http://schemas.openxmlformats.org/officeDocument/2006/relationships/diagramData" Target="../diagrams/data10.xml"/><Relationship Id="rId7" Type="http://schemas.microsoft.com/office/2007/relationships/diagramDrawing" Target="../diagrams/drawing10.xml"/><Relationship Id="rId12" Type="http://schemas.microsoft.com/office/2007/relationships/diagramDrawing" Target="../diagrams/drawing11.xml"/><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diagramColors" Target="../diagrams/colors10.xml"/><Relationship Id="rId11" Type="http://schemas.openxmlformats.org/officeDocument/2006/relationships/diagramColors" Target="../diagrams/colors11.xml"/><Relationship Id="rId5" Type="http://schemas.openxmlformats.org/officeDocument/2006/relationships/diagramQuickStyle" Target="../diagrams/quickStyle10.xml"/><Relationship Id="rId10" Type="http://schemas.openxmlformats.org/officeDocument/2006/relationships/diagramQuickStyle" Target="../diagrams/quickStyle11.xml"/><Relationship Id="rId4" Type="http://schemas.openxmlformats.org/officeDocument/2006/relationships/diagramLayout" Target="../diagrams/layout10.xml"/><Relationship Id="rId9" Type="http://schemas.openxmlformats.org/officeDocument/2006/relationships/diagramLayout" Target="../diagrams/layout11.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36.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37.xml.rels><?xml version="1.0" encoding="UTF-8" standalone="yes"?>
<Relationships xmlns="http://schemas.openxmlformats.org/package/2006/relationships"><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38.xml.rels><?xml version="1.0" encoding="UTF-8" standalone="yes"?>
<Relationships xmlns="http://schemas.openxmlformats.org/package/2006/relationships"><Relationship Id="rId3" Type="http://schemas.openxmlformats.org/officeDocument/2006/relationships/diagramData" Target="../diagrams/data17.xml"/><Relationship Id="rId7" Type="http://schemas.microsoft.com/office/2007/relationships/diagramDrawing" Target="../diagrams/drawing17.xml"/><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diagramColors" Target="../diagrams/colors17.xml"/><Relationship Id="rId5" Type="http://schemas.openxmlformats.org/officeDocument/2006/relationships/diagramQuickStyle" Target="../diagrams/quickStyle17.xml"/><Relationship Id="rId4" Type="http://schemas.openxmlformats.org/officeDocument/2006/relationships/diagramLayout" Target="../diagrams/layout1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hyperlink" Target="http://www.gov.uk/government/uploads/system/uploads/attachment_data/file/85041/equality-duty.pdf" TargetMode="External"/><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hyperlink" Target="https://www.huffingtonpost.co.uk/entry/facebook-six-degrees-of-separation_us_56b36408e4b01d80b2453a72%20Accessed%2020th%20September%202018" TargetMode="External"/><Relationship Id="rId5" Type="http://schemas.openxmlformats.org/officeDocument/2006/relationships/hyperlink" Target="https://www.youtube.com/watch?v=A4g7WUATtiE" TargetMode="External"/><Relationship Id="rId4" Type="http://schemas.openxmlformats.org/officeDocument/2006/relationships/hyperlink" Target="http://www.gov.uk/government/uploads/system/uploads/attachment_data/file/85041/equality-duty.pdf%20on%2020/8/13" TargetMode="External"/></Relationships>
</file>

<file path=ppt/slides/_rels/slide4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ADFFC45-3DC9-4433-926F-043E879D9DF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B5F26A87-0610-435F-AA13-BD658385C9D9}"/>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267230" y="-8468"/>
            <a:ext cx="4763558" cy="6866467"/>
            <a:chOff x="67175" y="-8467"/>
            <a:chExt cx="4763558" cy="6866467"/>
          </a:xfrm>
        </p:grpSpPr>
        <p:cxnSp>
          <p:nvCxnSpPr>
            <p:cNvPr id="13" name="Straight Connector 12">
              <a:extLst>
                <a:ext uri="{FF2B5EF4-FFF2-40B4-BE49-F238E27FC236}">
                  <a16:creationId xmlns:a16="http://schemas.microsoft.com/office/drawing/2014/main" id="{E6321436-5AAD-4FB6-BB0D-316D4540E82A}"/>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val="1"/>
                </p:ext>
              </p:extLst>
            </p:nvPr>
          </p:nvCxnSpPr>
          <p:spPr>
            <a:xfrm>
              <a:off x="1448300" y="0"/>
              <a:ext cx="1219200" cy="68580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94B0BD33-3D46-4F43-947A-825DFEF6106A}"/>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val="1"/>
                </p:ext>
              </p:extLst>
            </p:nvPr>
          </p:nvCxnSpPr>
          <p:spPr>
            <a:xfrm flipH="1">
              <a:off x="67175" y="3681413"/>
              <a:ext cx="4763558" cy="3176587"/>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15" name="Rectangle 23">
              <a:extLst>
                <a:ext uri="{FF2B5EF4-FFF2-40B4-BE49-F238E27FC236}">
                  <a16:creationId xmlns:a16="http://schemas.microsoft.com/office/drawing/2014/main" id="{92E26C27-E1F5-47DC-9F83-469D196C55D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258764"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25">
              <a:extLst>
                <a:ext uri="{FF2B5EF4-FFF2-40B4-BE49-F238E27FC236}">
                  <a16:creationId xmlns:a16="http://schemas.microsoft.com/office/drawing/2014/main" id="{95F944E7-2B4E-4AE2-B4DB-846FF8AE0B7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680730"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Isosceles Triangle 16">
              <a:extLst>
                <a:ext uri="{FF2B5EF4-FFF2-40B4-BE49-F238E27FC236}">
                  <a16:creationId xmlns:a16="http://schemas.microsoft.com/office/drawing/2014/main" id="{FF14952D-390F-46CC-B302-73DDD9C4160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009621"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Rectangle 27">
              <a:extLst>
                <a:ext uri="{FF2B5EF4-FFF2-40B4-BE49-F238E27FC236}">
                  <a16:creationId xmlns:a16="http://schemas.microsoft.com/office/drawing/2014/main" id="{867CDE55-B22A-40D0-882A-9452919EEC2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411788"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a:extLst>
                <a:ext uri="{FF2B5EF4-FFF2-40B4-BE49-F238E27FC236}">
                  <a16:creationId xmlns:a16="http://schemas.microsoft.com/office/drawing/2014/main" id="{8C409231-C942-4808-B529-DAC32A7DB00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2448954"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502402" y="1282701"/>
            <a:ext cx="5270993" cy="4307148"/>
          </a:xfrm>
        </p:spPr>
        <p:txBody>
          <a:bodyPr anchor="ctr">
            <a:normAutofit/>
          </a:bodyPr>
          <a:lstStyle/>
          <a:p>
            <a:pPr algn="l"/>
            <a:r>
              <a:rPr lang="en-GB" dirty="0"/>
              <a:t>Managing Differences &amp; </a:t>
            </a:r>
            <a:br>
              <a:rPr lang="en-GB" dirty="0"/>
            </a:br>
            <a:r>
              <a:rPr lang="en-GB" dirty="0"/>
              <a:t>6 Degrees of Integration</a:t>
            </a:r>
          </a:p>
        </p:txBody>
      </p:sp>
      <p:sp>
        <p:nvSpPr>
          <p:cNvPr id="21" name="Freeform: Shape 20">
            <a:extLst>
              <a:ext uri="{FF2B5EF4-FFF2-40B4-BE49-F238E27FC236}">
                <a16:creationId xmlns:a16="http://schemas.microsoft.com/office/drawing/2014/main" id="{69370F01-B8C9-4CE4-824C-92B2792E6ED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36497" y="-8468"/>
            <a:ext cx="5074930" cy="6866468"/>
          </a:xfrm>
          <a:custGeom>
            <a:avLst/>
            <a:gdLst>
              <a:gd name="connsiteX0" fmla="*/ 0 w 5074930"/>
              <a:gd name="connsiteY0" fmla="*/ 0 h 6858000"/>
              <a:gd name="connsiteX1" fmla="*/ 1249825 w 5074930"/>
              <a:gd name="connsiteY1" fmla="*/ 0 h 6858000"/>
              <a:gd name="connsiteX2" fmla="*/ 1249825 w 5074930"/>
              <a:gd name="connsiteY2" fmla="*/ 8457 h 6858000"/>
              <a:gd name="connsiteX3" fmla="*/ 5074930 w 5074930"/>
              <a:gd name="connsiteY3" fmla="*/ 8457 h 6858000"/>
              <a:gd name="connsiteX4" fmla="*/ 5074930 w 5074930"/>
              <a:gd name="connsiteY4" fmla="*/ 6858000 h 6858000"/>
              <a:gd name="connsiteX5" fmla="*/ 1249825 w 5074930"/>
              <a:gd name="connsiteY5" fmla="*/ 6858000 h 6858000"/>
              <a:gd name="connsiteX6" fmla="*/ 1109383 w 5074930"/>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074930" h="6858000">
                <a:moveTo>
                  <a:pt x="0" y="0"/>
                </a:moveTo>
                <a:lnTo>
                  <a:pt x="1249825" y="0"/>
                </a:lnTo>
                <a:lnTo>
                  <a:pt x="1249825" y="8457"/>
                </a:lnTo>
                <a:lnTo>
                  <a:pt x="5074930" y="8457"/>
                </a:lnTo>
                <a:lnTo>
                  <a:pt x="5074930" y="6858000"/>
                </a:lnTo>
                <a:lnTo>
                  <a:pt x="1249825" y="6858000"/>
                </a:lnTo>
                <a:lnTo>
                  <a:pt x="1109383" y="68580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Subtitle 2"/>
          <p:cNvSpPr>
            <a:spLocks noGrp="1"/>
          </p:cNvSpPr>
          <p:nvPr>
            <p:ph type="subTitle" idx="1"/>
          </p:nvPr>
        </p:nvSpPr>
        <p:spPr>
          <a:xfrm>
            <a:off x="8229600" y="5589850"/>
            <a:ext cx="3946525" cy="1224956"/>
          </a:xfrm>
        </p:spPr>
        <p:txBody>
          <a:bodyPr anchor="b">
            <a:normAutofit/>
          </a:bodyPr>
          <a:lstStyle/>
          <a:p>
            <a:pPr algn="ctr"/>
            <a:r>
              <a:rPr lang="en-GB" sz="2800" dirty="0" smtClean="0">
                <a:solidFill>
                  <a:srgbClr val="FFFFFF"/>
                </a:solidFill>
              </a:rPr>
              <a:t>Equality &amp; Diversity Introduction</a:t>
            </a:r>
            <a:endParaRPr lang="en-GB" sz="2800" baseline="-25000" dirty="0">
              <a:solidFill>
                <a:srgbClr val="FFFFFF"/>
              </a:solidFill>
            </a:endParaRPr>
          </a:p>
          <a:p>
            <a:pPr algn="ctr"/>
            <a:endParaRPr lang="en-GB" dirty="0">
              <a:solidFill>
                <a:srgbClr val="FFFFFF"/>
              </a:solidFill>
            </a:endParaRPr>
          </a:p>
        </p:txBody>
      </p:sp>
      <p:pic>
        <p:nvPicPr>
          <p:cNvPr id="20" name="Picture 2" descr="Image result for uwtsd logo">
            <a:extLst>
              <a:ext uri="{FF2B5EF4-FFF2-40B4-BE49-F238E27FC236}">
                <a16:creationId xmlns:a16="http://schemas.microsoft.com/office/drawing/2014/main" id="{4BADEB24-F618-47BC-BF24-A1FF70DAA10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79598" y="149376"/>
            <a:ext cx="3810000" cy="1762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5213253"/>
      </p:ext>
    </p:extLst>
  </p:cSld>
  <p:clrMapOvr>
    <a:masterClrMapping/>
  </p:clrMapOvr>
  <p:transition spd="med">
    <p:pull/>
  </p:transition>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03AE127-802C-459A-A612-DB85B67F0DC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FC497E4-24AC-42F1-98F1-1C31D1C9A662}"/>
              </a:ext>
            </a:extLst>
          </p:cNvPr>
          <p:cNvSpPr>
            <a:spLocks noGrp="1"/>
          </p:cNvSpPr>
          <p:nvPr>
            <p:ph type="title"/>
          </p:nvPr>
        </p:nvSpPr>
        <p:spPr>
          <a:xfrm>
            <a:off x="1043950" y="1179151"/>
            <a:ext cx="3300646" cy="1951507"/>
          </a:xfrm>
        </p:spPr>
        <p:txBody>
          <a:bodyPr anchor="ctr">
            <a:normAutofit fontScale="90000"/>
          </a:bodyPr>
          <a:lstStyle/>
          <a:p>
            <a:pPr algn="just"/>
            <a:r>
              <a:rPr lang="en-GB" dirty="0"/>
              <a:t>Aims: Managing Differences &amp; Six Degrees of Integration</a:t>
            </a:r>
          </a:p>
        </p:txBody>
      </p:sp>
      <p:sp>
        <p:nvSpPr>
          <p:cNvPr id="10" name="Isosceles Triangle 9">
            <a:extLst>
              <a:ext uri="{FF2B5EF4-FFF2-40B4-BE49-F238E27FC236}">
                <a16:creationId xmlns:a16="http://schemas.microsoft.com/office/drawing/2014/main" id="{9323D83D-50D6-4040-A58B-FCEA340F886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cxnSp>
        <p:nvCxnSpPr>
          <p:cNvPr id="12" name="Straight Connector 11">
            <a:extLst>
              <a:ext uri="{FF2B5EF4-FFF2-40B4-BE49-F238E27FC236}">
                <a16:creationId xmlns:a16="http://schemas.microsoft.com/office/drawing/2014/main" id="{1A1FE6BB-DFB2-4080-9B5E-076EF5DDE67B}"/>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6670" y="1442595"/>
            <a:ext cx="0" cy="3937000"/>
          </a:xfrm>
          <a:prstGeom prst="line">
            <a:avLst/>
          </a:prstGeom>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9719DC7-E985-415A-8DE1-EF54684AD201}"/>
              </a:ext>
            </a:extLst>
          </p:cNvPr>
          <p:cNvSpPr>
            <a:spLocks noGrp="1"/>
          </p:cNvSpPr>
          <p:nvPr>
            <p:ph idx="1"/>
          </p:nvPr>
        </p:nvSpPr>
        <p:spPr>
          <a:xfrm>
            <a:off x="4978918" y="1109145"/>
            <a:ext cx="6341016" cy="4603900"/>
          </a:xfrm>
        </p:spPr>
        <p:txBody>
          <a:bodyPr anchor="ctr">
            <a:normAutofit/>
          </a:bodyPr>
          <a:lstStyle/>
          <a:p>
            <a:pPr marL="0" indent="0">
              <a:buNone/>
            </a:pPr>
            <a:r>
              <a:rPr lang="en-GB" b="1" dirty="0"/>
              <a:t>Students should be able to:</a:t>
            </a:r>
          </a:p>
          <a:p>
            <a:pPr marL="0" indent="0">
              <a:buNone/>
            </a:pPr>
            <a:endParaRPr lang="en-GB" dirty="0"/>
          </a:p>
          <a:p>
            <a:r>
              <a:rPr lang="en-GB" dirty="0"/>
              <a:t>Consider how we create and use stereotypes, </a:t>
            </a:r>
          </a:p>
          <a:p>
            <a:r>
              <a:rPr lang="en-GB" dirty="0"/>
              <a:t>Be able to discuss how stereotypes negatively impact our social interactions, </a:t>
            </a:r>
          </a:p>
          <a:p>
            <a:r>
              <a:rPr lang="en-GB" dirty="0"/>
              <a:t>Argue the case for how limited we are by social division while inspiring us to make a change. </a:t>
            </a:r>
          </a:p>
        </p:txBody>
      </p:sp>
      <p:sp>
        <p:nvSpPr>
          <p:cNvPr id="14" name="Isosceles Triangle 13">
            <a:extLst>
              <a:ext uri="{FF2B5EF4-FFF2-40B4-BE49-F238E27FC236}">
                <a16:creationId xmlns:a16="http://schemas.microsoft.com/office/drawing/2014/main" id="{F10FD715-4DCE-4779-B634-EC78315EA21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11364139" y="0"/>
            <a:ext cx="842596" cy="4616289"/>
          </a:xfrm>
          <a:prstGeom prst="triangle">
            <a:avLst>
              <a:gd name="adj" fmla="val 100000"/>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pic>
        <p:nvPicPr>
          <p:cNvPr id="23" name="Graphic 22" descr="Classroom">
            <a:extLst>
              <a:ext uri="{FF2B5EF4-FFF2-40B4-BE49-F238E27FC236}">
                <a16:creationId xmlns:a16="http://schemas.microsoft.com/office/drawing/2014/main" id="{6510FADF-BC3D-4E13-9EFD-DD4821CB046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332727" y="3396314"/>
            <a:ext cx="2439949" cy="2439949"/>
          </a:xfrm>
          <a:prstGeom prst="rect">
            <a:avLst/>
          </a:prstGeom>
        </p:spPr>
      </p:pic>
    </p:spTree>
    <p:extLst>
      <p:ext uri="{BB962C8B-B14F-4D97-AF65-F5344CB8AC3E}">
        <p14:creationId xmlns:p14="http://schemas.microsoft.com/office/powerpoint/2010/main" val="4169154419"/>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C66130-1F06-4166-90C6-CB4AC17CFE98}"/>
              </a:ext>
            </a:extLst>
          </p:cNvPr>
          <p:cNvSpPr>
            <a:spLocks noGrp="1"/>
          </p:cNvSpPr>
          <p:nvPr>
            <p:ph type="ctrTitle"/>
          </p:nvPr>
        </p:nvSpPr>
        <p:spPr/>
        <p:txBody>
          <a:bodyPr anchor="t"/>
          <a:lstStyle/>
          <a:p>
            <a:pPr algn="ctr"/>
            <a:r>
              <a:rPr lang="en-GB" dirty="0"/>
              <a:t>Activity</a:t>
            </a:r>
          </a:p>
        </p:txBody>
      </p:sp>
      <p:sp>
        <p:nvSpPr>
          <p:cNvPr id="3" name="Subtitle 2">
            <a:extLst>
              <a:ext uri="{FF2B5EF4-FFF2-40B4-BE49-F238E27FC236}">
                <a16:creationId xmlns:a16="http://schemas.microsoft.com/office/drawing/2014/main" id="{688F3DB7-046A-4EC6-97B6-F730F6AE62FB}"/>
              </a:ext>
            </a:extLst>
          </p:cNvPr>
          <p:cNvSpPr>
            <a:spLocks noGrp="1"/>
          </p:cNvSpPr>
          <p:nvPr>
            <p:ph type="subTitle" idx="1"/>
          </p:nvPr>
        </p:nvSpPr>
        <p:spPr>
          <a:xfrm>
            <a:off x="1507067" y="3501431"/>
            <a:ext cx="7766936" cy="1646301"/>
          </a:xfrm>
        </p:spPr>
        <p:txBody>
          <a:bodyPr anchor="t">
            <a:normAutofit/>
          </a:bodyPr>
          <a:lstStyle/>
          <a:p>
            <a:pPr algn="ctr"/>
            <a:r>
              <a:rPr lang="en-GB" sz="2800" dirty="0"/>
              <a:t>What does diversity mean to you?</a:t>
            </a:r>
          </a:p>
        </p:txBody>
      </p:sp>
      <p:sp>
        <p:nvSpPr>
          <p:cNvPr id="4" name="Slide Number Placeholder 3">
            <a:extLst>
              <a:ext uri="{FF2B5EF4-FFF2-40B4-BE49-F238E27FC236}">
                <a16:creationId xmlns:a16="http://schemas.microsoft.com/office/drawing/2014/main" id="{9B0D96FA-96B8-4602-89B8-3637FD15124A}"/>
              </a:ext>
            </a:extLst>
          </p:cNvPr>
          <p:cNvSpPr>
            <a:spLocks noGrp="1"/>
          </p:cNvSpPr>
          <p:nvPr>
            <p:ph type="sldNum" sz="quarter" idx="12"/>
          </p:nvPr>
        </p:nvSpPr>
        <p:spPr/>
        <p:txBody>
          <a:bodyPr/>
          <a:lstStyle/>
          <a:p>
            <a:fld id="{5DFEDB64-84C3-4240-BCBA-134AE1D9082C}" type="slidenum">
              <a:rPr lang="en-GB" smtClean="0"/>
              <a:t>3</a:t>
            </a:fld>
            <a:endParaRPr lang="en-GB"/>
          </a:p>
        </p:txBody>
      </p:sp>
    </p:spTree>
    <p:extLst>
      <p:ext uri="{BB962C8B-B14F-4D97-AF65-F5344CB8AC3E}">
        <p14:creationId xmlns:p14="http://schemas.microsoft.com/office/powerpoint/2010/main" val="4060889389"/>
      </p:ext>
    </p:extLst>
  </p:cSld>
  <p:clrMapOvr>
    <a:masterClrMapping/>
  </p:clrMapOvr>
  <p:transition spd="med">
    <p:pull/>
  </p:transition>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3" name="Rectangle 75">
            <a:extLst>
              <a:ext uri="{FF2B5EF4-FFF2-40B4-BE49-F238E27FC236}">
                <a16:creationId xmlns:a16="http://schemas.microsoft.com/office/drawing/2014/main" id="{03E8462A-FEBA-4848-81CC-3F8DA3E477B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grpSp>
        <p:nvGrpSpPr>
          <p:cNvPr id="1034" name="Group 77">
            <a:extLst>
              <a:ext uri="{FF2B5EF4-FFF2-40B4-BE49-F238E27FC236}">
                <a16:creationId xmlns:a16="http://schemas.microsoft.com/office/drawing/2014/main" id="{2109F83F-40FE-4DB3-84CC-09FB3340D06D}"/>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79" name="Straight Connector 78">
              <a:extLst>
                <a:ext uri="{FF2B5EF4-FFF2-40B4-BE49-F238E27FC236}">
                  <a16:creationId xmlns:a16="http://schemas.microsoft.com/office/drawing/2014/main" id="{1DE492D7-C3C3-48FF-80C8-37021EA0262F}"/>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035" name="Rectangle 23">
              <a:extLst>
                <a:ext uri="{FF2B5EF4-FFF2-40B4-BE49-F238E27FC236}">
                  <a16:creationId xmlns:a16="http://schemas.microsoft.com/office/drawing/2014/main" id="{0B30FF97-2E9A-490A-AED2-90BA2E0EC17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1" name="Rectangle 25">
              <a:extLst>
                <a:ext uri="{FF2B5EF4-FFF2-40B4-BE49-F238E27FC236}">
                  <a16:creationId xmlns:a16="http://schemas.microsoft.com/office/drawing/2014/main" id="{B6D53C7D-A312-47B6-A66A-230A19CFACA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2" name="Isosceles Triangle 81">
              <a:extLst>
                <a:ext uri="{FF2B5EF4-FFF2-40B4-BE49-F238E27FC236}">
                  <a16:creationId xmlns:a16="http://schemas.microsoft.com/office/drawing/2014/main" id="{9329D58C-0D2E-4A2B-AD6A-9CEE506784A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83" name="Rectangle 27">
              <a:extLst>
                <a:ext uri="{FF2B5EF4-FFF2-40B4-BE49-F238E27FC236}">
                  <a16:creationId xmlns:a16="http://schemas.microsoft.com/office/drawing/2014/main" id="{9D446EDE-C690-4461-8BF2-7634808FC8B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4" name="Rectangle 28">
              <a:extLst>
                <a:ext uri="{FF2B5EF4-FFF2-40B4-BE49-F238E27FC236}">
                  <a16:creationId xmlns:a16="http://schemas.microsoft.com/office/drawing/2014/main" id="{323F3D34-6531-4AD7-A8C6-195A090281A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5" name="Rectangle 29">
              <a:extLst>
                <a:ext uri="{FF2B5EF4-FFF2-40B4-BE49-F238E27FC236}">
                  <a16:creationId xmlns:a16="http://schemas.microsoft.com/office/drawing/2014/main" id="{B9B0AE3F-2350-435F-A9B0-C310BF87638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86" name="Isosceles Triangle 85">
              <a:extLst>
                <a:ext uri="{FF2B5EF4-FFF2-40B4-BE49-F238E27FC236}">
                  <a16:creationId xmlns:a16="http://schemas.microsoft.com/office/drawing/2014/main" id="{4EFA655C-9E50-4C14-A89E-AD7B648E4E2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7" name="Isosceles Triangle 86">
              <a:extLst>
                <a:ext uri="{FF2B5EF4-FFF2-40B4-BE49-F238E27FC236}">
                  <a16:creationId xmlns:a16="http://schemas.microsoft.com/office/drawing/2014/main" id="{3E843863-7D25-4C01-9A17-E817CB6D998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89" name="Rectangle 88">
            <a:extLst>
              <a:ext uri="{FF2B5EF4-FFF2-40B4-BE49-F238E27FC236}">
                <a16:creationId xmlns:a16="http://schemas.microsoft.com/office/drawing/2014/main" id="{7941F9B1-B01B-4A84-89D9-B169AEB4E45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pic>
        <p:nvPicPr>
          <p:cNvPr id="1029" name="Picture 2" descr="Do you know someone who?">
            <a:extLst>
              <a:ext uri="{FF2B5EF4-FFF2-40B4-BE49-F238E27FC236}">
                <a16:creationId xmlns:a16="http://schemas.microsoft.com/office/drawing/2014/main" id="{AD783D94-B3DE-483C-A0B0-49AF51E4D84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909" t="488" r="78679" b="81356"/>
          <a:stretch/>
        </p:blipFill>
        <p:spPr bwMode="auto">
          <a:xfrm>
            <a:off x="1783680" y="2166036"/>
            <a:ext cx="993126" cy="1062939"/>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B5F02A6A-47B2-47D9-9220-9E686330298A}"/>
              </a:ext>
            </a:extLst>
          </p:cNvPr>
          <p:cNvSpPr>
            <a:spLocks noGrp="1"/>
          </p:cNvSpPr>
          <p:nvPr>
            <p:ph type="sldNum" sz="quarter" idx="12"/>
          </p:nvPr>
        </p:nvSpPr>
        <p:spPr>
          <a:xfrm>
            <a:off x="10865194" y="6411619"/>
            <a:ext cx="683339"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5DFEDB64-84C3-4240-BCBA-134AE1D9082C}" type="slidenum">
              <a:rPr kumimoji="0" lang="en-GB" sz="900" b="0" i="0" u="none" strike="noStrike" kern="1200" cap="none" spc="0" normalizeH="0" baseline="0" noProof="0">
                <a:ln>
                  <a:noFill/>
                </a:ln>
                <a:solidFill>
                  <a:srgbClr val="FFFFFF"/>
                </a:solidFill>
                <a:effectLst/>
                <a:uLnTx/>
                <a:uFillTx/>
                <a:latin typeface="Trebuchet MS" panose="020B0603020202020204"/>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4</a:t>
            </a:fld>
            <a:endParaRPr kumimoji="0" lang="en-GB" sz="900" b="0" i="0" u="none" strike="noStrike" kern="1200" cap="none" spc="0" normalizeH="0" baseline="0" noProof="0">
              <a:ln>
                <a:noFill/>
              </a:ln>
              <a:solidFill>
                <a:srgbClr val="FFFFFF"/>
              </a:solidFill>
              <a:effectLst/>
              <a:uLnTx/>
              <a:uFillTx/>
              <a:latin typeface="Trebuchet MS" panose="020B0603020202020204"/>
              <a:ea typeface="+mn-ea"/>
              <a:cs typeface="+mn-cs"/>
            </a:endParaRPr>
          </a:p>
        </p:txBody>
      </p:sp>
      <p:sp>
        <p:nvSpPr>
          <p:cNvPr id="2" name="Title 1">
            <a:extLst>
              <a:ext uri="{FF2B5EF4-FFF2-40B4-BE49-F238E27FC236}">
                <a16:creationId xmlns:a16="http://schemas.microsoft.com/office/drawing/2014/main" id="{FE99A626-94E2-4F70-8688-25906FAB4E56}"/>
              </a:ext>
            </a:extLst>
          </p:cNvPr>
          <p:cNvSpPr>
            <a:spLocks noGrp="1"/>
          </p:cNvSpPr>
          <p:nvPr>
            <p:ph type="title" idx="4294967295"/>
          </p:nvPr>
        </p:nvSpPr>
        <p:spPr>
          <a:xfrm>
            <a:off x="1089496" y="537262"/>
            <a:ext cx="4203700" cy="1376362"/>
          </a:xfrm>
        </p:spPr>
        <p:txBody>
          <a:bodyPr anchor="ctr">
            <a:normAutofit/>
          </a:bodyPr>
          <a:lstStyle/>
          <a:p>
            <a:r>
              <a:rPr lang="en-US" sz="3200" dirty="0">
                <a:solidFill>
                  <a:schemeClr val="tx2"/>
                </a:solidFill>
              </a:rPr>
              <a:t>Do you know someone who:</a:t>
            </a:r>
          </a:p>
        </p:txBody>
      </p:sp>
      <p:pic>
        <p:nvPicPr>
          <p:cNvPr id="17" name="Picture 2" descr="Do you know someone who?">
            <a:extLst>
              <a:ext uri="{FF2B5EF4-FFF2-40B4-BE49-F238E27FC236}">
                <a16:creationId xmlns:a16="http://schemas.microsoft.com/office/drawing/2014/main" id="{5E3A2A2C-880C-4F9C-9138-D0101B1A8F5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7691" t="488" r="52332" b="81952"/>
          <a:stretch/>
        </p:blipFill>
        <p:spPr bwMode="auto">
          <a:xfrm>
            <a:off x="3099568" y="2158439"/>
            <a:ext cx="1208869" cy="1028067"/>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2" descr="Do you know someone who?">
            <a:extLst>
              <a:ext uri="{FF2B5EF4-FFF2-40B4-BE49-F238E27FC236}">
                <a16:creationId xmlns:a16="http://schemas.microsoft.com/office/drawing/2014/main" id="{EF1A62D1-822E-4D79-A181-059CC46BC7B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0997" t="488" r="-912" b="82217"/>
          <a:stretch/>
        </p:blipFill>
        <p:spPr bwMode="auto">
          <a:xfrm>
            <a:off x="4557580" y="2158439"/>
            <a:ext cx="3020439" cy="1012569"/>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2" descr="Do you know someone who?">
            <a:extLst>
              <a:ext uri="{FF2B5EF4-FFF2-40B4-BE49-F238E27FC236}">
                <a16:creationId xmlns:a16="http://schemas.microsoft.com/office/drawing/2014/main" id="{D75AFAC6-A271-49B2-90E0-C04A8625C3E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9636" b="59980"/>
          <a:stretch/>
        </p:blipFill>
        <p:spPr bwMode="auto">
          <a:xfrm>
            <a:off x="1420612" y="3473665"/>
            <a:ext cx="6051195" cy="1193369"/>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descr="Do you know someone who?">
            <a:extLst>
              <a:ext uri="{FF2B5EF4-FFF2-40B4-BE49-F238E27FC236}">
                <a16:creationId xmlns:a16="http://schemas.microsoft.com/office/drawing/2014/main" id="{CE14F721-BE4F-44B2-93DC-91A4FBC2F05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 t="80170" r="-3441" b="2535"/>
          <a:stretch/>
        </p:blipFill>
        <p:spPr bwMode="auto">
          <a:xfrm>
            <a:off x="1438249" y="4907229"/>
            <a:ext cx="6259397" cy="1012569"/>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Do you know someone who?">
            <a:extLst>
              <a:ext uri="{FF2B5EF4-FFF2-40B4-BE49-F238E27FC236}">
                <a16:creationId xmlns:a16="http://schemas.microsoft.com/office/drawing/2014/main" id="{0279AE40-A6D2-4191-9302-19575825592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41705" r="50085" b="40140"/>
          <a:stretch/>
        </p:blipFill>
        <p:spPr bwMode="auto">
          <a:xfrm>
            <a:off x="7606298" y="2166036"/>
            <a:ext cx="3020440" cy="1062940"/>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 descr="Do you know someone who?">
            <a:extLst>
              <a:ext uri="{FF2B5EF4-FFF2-40B4-BE49-F238E27FC236}">
                <a16:creationId xmlns:a16="http://schemas.microsoft.com/office/drawing/2014/main" id="{92BF1F35-AAD7-469B-BCB4-F4FC4B81B9B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60621" r="52044" b="21330"/>
          <a:stretch/>
        </p:blipFill>
        <p:spPr bwMode="auto">
          <a:xfrm>
            <a:off x="7653916" y="3518209"/>
            <a:ext cx="2901912" cy="1056697"/>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descr="Do you know someone who?">
            <a:extLst>
              <a:ext uri="{FF2B5EF4-FFF2-40B4-BE49-F238E27FC236}">
                <a16:creationId xmlns:a16="http://schemas.microsoft.com/office/drawing/2014/main" id="{2E43FBFA-E5AA-4319-A70A-4BCBF994E9D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3672" t="61110" r="1839" b="21595"/>
          <a:stretch/>
        </p:blipFill>
        <p:spPr bwMode="auto">
          <a:xfrm>
            <a:off x="7809133" y="4888275"/>
            <a:ext cx="2692097" cy="10125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0909326"/>
      </p:ext>
    </p:extLst>
  </p:cSld>
  <p:clrMapOvr>
    <a:masterClrMapping/>
  </p:clrMapOvr>
  <p:transition spd="med">
    <p:pull/>
  </p:transition>
</p:sld>
</file>

<file path=ppt/slides/slide5.xml><?xml version="1.0" encoding="utf-8"?>
<p:sld xmlns:a="http://schemas.openxmlformats.org/drawingml/2006/main" xmlns:r="http://schemas.openxmlformats.org/officeDocument/2006/relationships" xmlns:p="http://schemas.openxmlformats.org/presentationml/2006/main" showMasterPhAnim="0">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E80B86A7-A1EC-475B-9166-88902B033A3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sp>
        <p:nvSpPr>
          <p:cNvPr id="33794" name="Rectangle 1">
            <a:extLst>
              <a:ext uri="{FF2B5EF4-FFF2-40B4-BE49-F238E27FC236}">
                <a16:creationId xmlns:a16="http://schemas.microsoft.com/office/drawing/2014/main" id="{794E007E-ACC1-4B6A-9751-14318E1A2C3A}"/>
              </a:ext>
            </a:extLst>
          </p:cNvPr>
          <p:cNvSpPr>
            <a:spLocks noGrp="1"/>
          </p:cNvSpPr>
          <p:nvPr>
            <p:ph type="title"/>
          </p:nvPr>
        </p:nvSpPr>
        <p:spPr>
          <a:xfrm>
            <a:off x="1333502" y="609600"/>
            <a:ext cx="8596668" cy="1320800"/>
          </a:xfrm>
        </p:spPr>
        <p:txBody>
          <a:bodyPr>
            <a:normAutofit/>
          </a:bodyPr>
          <a:lstStyle/>
          <a:p>
            <a:pPr eaLnBrk="1" hangingPunct="1"/>
            <a:r>
              <a:rPr lang="en-US" altLang="en-US" b="1"/>
              <a:t>What is Diversity and Equality?</a:t>
            </a:r>
            <a:endParaRPr lang="en-US" altLang="en-US" b="1">
              <a:ea typeface="ヒラギノ角ゴ ProN W6"/>
              <a:cs typeface="ヒラギノ角ゴ ProN W6"/>
            </a:endParaRPr>
          </a:p>
        </p:txBody>
      </p:sp>
      <p:sp>
        <p:nvSpPr>
          <p:cNvPr id="74" name="Isosceles Triangle 73">
            <a:extLst>
              <a:ext uri="{FF2B5EF4-FFF2-40B4-BE49-F238E27FC236}">
                <a16:creationId xmlns:a16="http://schemas.microsoft.com/office/drawing/2014/main" id="{C2C29CB1-9F74-4879-A6AF-AEA67B6F1F4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458" name="Rectangle 2">
            <a:extLst>
              <a:ext uri="{FF2B5EF4-FFF2-40B4-BE49-F238E27FC236}">
                <a16:creationId xmlns:a16="http://schemas.microsoft.com/office/drawing/2014/main" id="{CA999FEC-4FC3-47BF-827F-999BD86761A3}"/>
              </a:ext>
            </a:extLst>
          </p:cNvPr>
          <p:cNvSpPr>
            <a:spLocks noGrp="1"/>
          </p:cNvSpPr>
          <p:nvPr>
            <p:ph type="body" idx="1"/>
          </p:nvPr>
        </p:nvSpPr>
        <p:spPr>
          <a:xfrm>
            <a:off x="842597" y="1565329"/>
            <a:ext cx="10734637" cy="4990454"/>
          </a:xfrm>
        </p:spPr>
        <p:txBody>
          <a:bodyPr>
            <a:normAutofit/>
          </a:bodyPr>
          <a:lstStyle/>
          <a:p>
            <a:pPr marL="266700" indent="-79375"/>
            <a:r>
              <a:rPr lang="en-US" altLang="en-US" sz="2800" b="1" dirty="0"/>
              <a:t> There is no single agreed definition of Diversity or Equality</a:t>
            </a:r>
            <a:endParaRPr lang="en-US" altLang="en-US" sz="2800" b="1" dirty="0">
              <a:ea typeface="ヒラギノ角ゴ ProN W6"/>
              <a:cs typeface="ヒラギノ角ゴ ProN W6"/>
            </a:endParaRPr>
          </a:p>
          <a:p>
            <a:pPr marL="187325" indent="0">
              <a:spcBef>
                <a:spcPts val="1013"/>
              </a:spcBef>
              <a:buNone/>
            </a:pPr>
            <a:r>
              <a:rPr lang="en-GB" altLang="en-US" sz="2800" dirty="0"/>
              <a:t>	Equality  = treating people fairly and equally. </a:t>
            </a:r>
          </a:p>
          <a:p>
            <a:pPr marL="187325" indent="0">
              <a:spcBef>
                <a:spcPts val="1013"/>
              </a:spcBef>
              <a:buNone/>
            </a:pPr>
            <a:r>
              <a:rPr lang="en-US" altLang="en-US" sz="2800" dirty="0"/>
              <a:t>	Diversity = refers to </a:t>
            </a:r>
            <a:r>
              <a:rPr lang="en-US" altLang="en-US" sz="2800" dirty="0" err="1"/>
              <a:t>recognising</a:t>
            </a:r>
            <a:r>
              <a:rPr lang="en-US" altLang="en-US" sz="2800" dirty="0"/>
              <a:t> the differences between 	people and taking 	this into account when we relate to them.  </a:t>
            </a:r>
            <a:endParaRPr lang="en-US" altLang="en-US" sz="2800" dirty="0">
              <a:ea typeface="ヒラギノ角ゴ ProN W6"/>
              <a:cs typeface="ヒラギノ角ゴ ProN W6"/>
            </a:endParaRPr>
          </a:p>
          <a:p>
            <a:pPr marL="266700" indent="-79375">
              <a:spcBef>
                <a:spcPts val="1013"/>
              </a:spcBef>
            </a:pPr>
            <a:endParaRPr lang="en-US" altLang="en-US" sz="2800" b="1" dirty="0"/>
          </a:p>
          <a:p>
            <a:pPr marL="266700" indent="-79375">
              <a:spcBef>
                <a:spcPts val="1013"/>
              </a:spcBef>
            </a:pPr>
            <a:r>
              <a:rPr lang="en-US" altLang="en-US" sz="2800" b="1" dirty="0"/>
              <a:t> Diversity is ‘otherness’ - (University of Maryland, 1995)</a:t>
            </a:r>
            <a:endParaRPr lang="en-US" altLang="en-US" sz="2800" b="1" dirty="0">
              <a:ea typeface="ヒラギノ角ゴ ProN W6"/>
              <a:cs typeface="ヒラギノ角ゴ ProN W6"/>
            </a:endParaRPr>
          </a:p>
          <a:p>
            <a:pPr marL="187325" indent="0">
              <a:spcBef>
                <a:spcPts val="1013"/>
              </a:spcBef>
              <a:buNone/>
            </a:pPr>
            <a:r>
              <a:rPr lang="en-US" altLang="en-US" sz="2800" dirty="0"/>
              <a:t>	Diversity and Equality is about challenging responses:</a:t>
            </a:r>
            <a:endParaRPr lang="en-US" altLang="en-US" sz="2800" dirty="0">
              <a:ea typeface="ヒラギノ角ゴ ProN W6"/>
              <a:cs typeface="ヒラギノ角ゴ ProN W6"/>
            </a:endParaRPr>
          </a:p>
          <a:p>
            <a:pPr marL="534988" lvl="1" indent="-266700">
              <a:spcBef>
                <a:spcPts val="1013"/>
              </a:spcBef>
            </a:pPr>
            <a:r>
              <a:rPr lang="en-US" altLang="en-US" sz="2400" dirty="0"/>
              <a:t>INSIDE the police </a:t>
            </a:r>
            <a:r>
              <a:rPr lang="en-US" altLang="en-US" sz="2400" dirty="0" err="1"/>
              <a:t>organisation</a:t>
            </a:r>
            <a:r>
              <a:rPr lang="en-US" altLang="en-US" sz="2400" dirty="0"/>
              <a:t> and….</a:t>
            </a:r>
            <a:endParaRPr lang="en-US" altLang="en-US" sz="2400" dirty="0">
              <a:ea typeface="ヒラギノ角ゴ ProN W6"/>
              <a:cs typeface="ヒラギノ角ゴ ProN W6"/>
            </a:endParaRPr>
          </a:p>
          <a:p>
            <a:pPr marL="534988" lvl="1" indent="-266700">
              <a:spcBef>
                <a:spcPts val="1013"/>
              </a:spcBef>
            </a:pPr>
            <a:r>
              <a:rPr lang="en-US" altLang="en-US" sz="2400" dirty="0"/>
              <a:t>OUTSIDE in terms of service delivery to the public</a:t>
            </a:r>
          </a:p>
          <a:p>
            <a:pPr marL="534988" lvl="1" indent="-266700">
              <a:spcBef>
                <a:spcPts val="1013"/>
              </a:spcBef>
              <a:buNone/>
            </a:pPr>
            <a:endParaRPr lang="en-US" altLang="en-US" b="1" dirty="0">
              <a:ea typeface="ヒラギノ角ゴ ProN W6"/>
              <a:cs typeface="ヒラギノ角ゴ ProN W6"/>
            </a:endParaRPr>
          </a:p>
        </p:txBody>
      </p:sp>
      <p:sp>
        <p:nvSpPr>
          <p:cNvPr id="76" name="Isosceles Triangle 75">
            <a:extLst>
              <a:ext uri="{FF2B5EF4-FFF2-40B4-BE49-F238E27FC236}">
                <a16:creationId xmlns:a16="http://schemas.microsoft.com/office/drawing/2014/main" id="{7E2C7115-5336-410C-AD71-0F0952A2E5A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945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9458">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9458">
                                            <p:txEl>
                                              <p:pRg st="1" end="1"/>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9458">
                                            <p:txEl>
                                              <p:pRg st="2" end="2"/>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9458">
                                            <p:txEl>
                                              <p:pRg st="5" end="5"/>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9458">
                                            <p:txEl>
                                              <p:pRg st="6" end="6"/>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9458">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build="p" bldLvl="5"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3E6644-4620-4C6E-9BF7-6BFC4C4DDEE3}"/>
              </a:ext>
            </a:extLst>
          </p:cNvPr>
          <p:cNvSpPr>
            <a:spLocks noGrp="1"/>
          </p:cNvSpPr>
          <p:nvPr>
            <p:ph type="title"/>
          </p:nvPr>
        </p:nvSpPr>
        <p:spPr/>
        <p:txBody>
          <a:bodyPr/>
          <a:lstStyle/>
          <a:p>
            <a:r>
              <a:rPr lang="en-GB" dirty="0"/>
              <a:t>Other – ISM’s</a:t>
            </a:r>
          </a:p>
        </p:txBody>
      </p:sp>
      <p:sp>
        <p:nvSpPr>
          <p:cNvPr id="3" name="Content Placeholder 2">
            <a:extLst>
              <a:ext uri="{FF2B5EF4-FFF2-40B4-BE49-F238E27FC236}">
                <a16:creationId xmlns:a16="http://schemas.microsoft.com/office/drawing/2014/main" id="{5938D7A4-8DA6-434F-BB4C-C7203C93630B}"/>
              </a:ext>
            </a:extLst>
          </p:cNvPr>
          <p:cNvSpPr>
            <a:spLocks noGrp="1"/>
          </p:cNvSpPr>
          <p:nvPr>
            <p:ph idx="1"/>
          </p:nvPr>
        </p:nvSpPr>
        <p:spPr>
          <a:xfrm>
            <a:off x="677334" y="1546413"/>
            <a:ext cx="8596668" cy="5311587"/>
          </a:xfrm>
        </p:spPr>
        <p:txBody>
          <a:bodyPr>
            <a:normAutofit/>
          </a:bodyPr>
          <a:lstStyle/>
          <a:p>
            <a:r>
              <a:rPr lang="en-GB" dirty="0" err="1"/>
              <a:t>Otherising</a:t>
            </a:r>
            <a:r>
              <a:rPr lang="en-GB" dirty="0"/>
              <a:t> happens by our brains making incredibly quick judgments and assessments of people and situations without us realising. Our ISMs are influenced by our background, culture and personal experiences.</a:t>
            </a:r>
            <a:br>
              <a:rPr lang="en-GB" dirty="0"/>
            </a:br>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pPr marL="0" indent="0">
              <a:buNone/>
            </a:pPr>
            <a:r>
              <a:rPr lang="en-GB" dirty="0"/>
              <a:t>	</a:t>
            </a:r>
            <a:endParaRPr lang="en-GB" sz="1200" dirty="0"/>
          </a:p>
          <a:p>
            <a:pPr marL="0" indent="0">
              <a:buNone/>
            </a:pPr>
            <a:r>
              <a:rPr lang="en-GB" dirty="0"/>
              <a:t>(Oxford English Dictionary 2018)</a:t>
            </a:r>
          </a:p>
        </p:txBody>
      </p:sp>
      <p:graphicFrame>
        <p:nvGraphicFramePr>
          <p:cNvPr id="4" name="Diagram 3">
            <a:extLst>
              <a:ext uri="{FF2B5EF4-FFF2-40B4-BE49-F238E27FC236}">
                <a16:creationId xmlns:a16="http://schemas.microsoft.com/office/drawing/2014/main" id="{AB52BEC3-79EA-4D37-9906-2704267EF816}"/>
              </a:ext>
            </a:extLst>
          </p:cNvPr>
          <p:cNvGraphicFramePr/>
          <p:nvPr/>
        </p:nvGraphicFramePr>
        <p:xfrm>
          <a:off x="1280217" y="2762281"/>
          <a:ext cx="7390902" cy="36127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96170408"/>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1030" name="Group 136">
            <a:extLst>
              <a:ext uri="{FF2B5EF4-FFF2-40B4-BE49-F238E27FC236}">
                <a16:creationId xmlns:a16="http://schemas.microsoft.com/office/drawing/2014/main" id="{5F054EF5-EFE6-45A2-834C-0F0931F39F1E}"/>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38" name="Straight Connector 137">
              <a:extLst>
                <a:ext uri="{FF2B5EF4-FFF2-40B4-BE49-F238E27FC236}">
                  <a16:creationId xmlns:a16="http://schemas.microsoft.com/office/drawing/2014/main" id="{CFE3C88A-FEDB-4B9C-94EE-5026B326B3EB}"/>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139" name="Straight Connector 138">
              <a:extLst>
                <a:ext uri="{FF2B5EF4-FFF2-40B4-BE49-F238E27FC236}">
                  <a16:creationId xmlns:a16="http://schemas.microsoft.com/office/drawing/2014/main" id="{B5D51D9B-0E7C-44D3-9215-81F9915232E9}"/>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140" name="Rectangle 23">
              <a:extLst>
                <a:ext uri="{FF2B5EF4-FFF2-40B4-BE49-F238E27FC236}">
                  <a16:creationId xmlns:a16="http://schemas.microsoft.com/office/drawing/2014/main" id="{16EFB339-1D4E-4824-A20B-AF30D07CF73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1" name="Rectangle 25">
              <a:extLst>
                <a:ext uri="{FF2B5EF4-FFF2-40B4-BE49-F238E27FC236}">
                  <a16:creationId xmlns:a16="http://schemas.microsoft.com/office/drawing/2014/main" id="{00030831-8136-4C61-8F00-6F190C5AEBE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2" name="Isosceles Triangle 141">
              <a:extLst>
                <a:ext uri="{FF2B5EF4-FFF2-40B4-BE49-F238E27FC236}">
                  <a16:creationId xmlns:a16="http://schemas.microsoft.com/office/drawing/2014/main" id="{9B14B360-4798-467E-ADE9-756959EC521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3" name="Rectangle 27">
              <a:extLst>
                <a:ext uri="{FF2B5EF4-FFF2-40B4-BE49-F238E27FC236}">
                  <a16:creationId xmlns:a16="http://schemas.microsoft.com/office/drawing/2014/main" id="{9433F2F7-DA21-430A-A31C-D529D9C6A18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4" name="Rectangle 28">
              <a:extLst>
                <a:ext uri="{FF2B5EF4-FFF2-40B4-BE49-F238E27FC236}">
                  <a16:creationId xmlns:a16="http://schemas.microsoft.com/office/drawing/2014/main" id="{0B24FFF9-F75D-4A88-90F8-D2D7BBB8E89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5" name="Rectangle 29">
              <a:extLst>
                <a:ext uri="{FF2B5EF4-FFF2-40B4-BE49-F238E27FC236}">
                  <a16:creationId xmlns:a16="http://schemas.microsoft.com/office/drawing/2014/main" id="{A0A2A2C4-404D-431C-8F9A-227932A42E4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6" name="Isosceles Triangle 145">
              <a:extLst>
                <a:ext uri="{FF2B5EF4-FFF2-40B4-BE49-F238E27FC236}">
                  <a16:creationId xmlns:a16="http://schemas.microsoft.com/office/drawing/2014/main" id="{4661DBE2-1BC5-463F-BBB8-199B890D1C4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7" name="Isosceles Triangle 146">
              <a:extLst>
                <a:ext uri="{FF2B5EF4-FFF2-40B4-BE49-F238E27FC236}">
                  <a16:creationId xmlns:a16="http://schemas.microsoft.com/office/drawing/2014/main" id="{710A6E70-F0B9-4E3D-9A78-2D2FEE5DF3C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031" name="Rectangle 148">
            <a:extLst>
              <a:ext uri="{FF2B5EF4-FFF2-40B4-BE49-F238E27FC236}">
                <a16:creationId xmlns:a16="http://schemas.microsoft.com/office/drawing/2014/main" id="{03E8462A-FEBA-4848-81CC-3F8DA3E477B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32" name="Group 150">
            <a:extLst>
              <a:ext uri="{FF2B5EF4-FFF2-40B4-BE49-F238E27FC236}">
                <a16:creationId xmlns:a16="http://schemas.microsoft.com/office/drawing/2014/main" id="{2109F83F-40FE-4DB3-84CC-09FB3340D06D}"/>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52" name="Straight Connector 151">
              <a:extLst>
                <a:ext uri="{FF2B5EF4-FFF2-40B4-BE49-F238E27FC236}">
                  <a16:creationId xmlns:a16="http://schemas.microsoft.com/office/drawing/2014/main" id="{1DE492D7-C3C3-48FF-80C8-37021EA0262F}"/>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53" name="Rectangle 23">
              <a:extLst>
                <a:ext uri="{FF2B5EF4-FFF2-40B4-BE49-F238E27FC236}">
                  <a16:creationId xmlns:a16="http://schemas.microsoft.com/office/drawing/2014/main" id="{0B30FF97-2E9A-490A-AED2-90BA2E0EC17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4" name="Rectangle 25">
              <a:extLst>
                <a:ext uri="{FF2B5EF4-FFF2-40B4-BE49-F238E27FC236}">
                  <a16:creationId xmlns:a16="http://schemas.microsoft.com/office/drawing/2014/main" id="{B6D53C7D-A312-47B6-A66A-230A19CFACA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5" name="Isosceles Triangle 154">
              <a:extLst>
                <a:ext uri="{FF2B5EF4-FFF2-40B4-BE49-F238E27FC236}">
                  <a16:creationId xmlns:a16="http://schemas.microsoft.com/office/drawing/2014/main" id="{9329D58C-0D2E-4A2B-AD6A-9CEE506784A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6" name="Rectangle 27">
              <a:extLst>
                <a:ext uri="{FF2B5EF4-FFF2-40B4-BE49-F238E27FC236}">
                  <a16:creationId xmlns:a16="http://schemas.microsoft.com/office/drawing/2014/main" id="{9D446EDE-C690-4461-8BF2-7634808FC8B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7" name="Rectangle 28">
              <a:extLst>
                <a:ext uri="{FF2B5EF4-FFF2-40B4-BE49-F238E27FC236}">
                  <a16:creationId xmlns:a16="http://schemas.microsoft.com/office/drawing/2014/main" id="{323F3D34-6531-4AD7-A8C6-195A090281A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8" name="Rectangle 29">
              <a:extLst>
                <a:ext uri="{FF2B5EF4-FFF2-40B4-BE49-F238E27FC236}">
                  <a16:creationId xmlns:a16="http://schemas.microsoft.com/office/drawing/2014/main" id="{B9B0AE3F-2350-435F-A9B0-C310BF87638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9" name="Isosceles Triangle 158">
              <a:extLst>
                <a:ext uri="{FF2B5EF4-FFF2-40B4-BE49-F238E27FC236}">
                  <a16:creationId xmlns:a16="http://schemas.microsoft.com/office/drawing/2014/main" id="{4EFA655C-9E50-4C14-A89E-AD7B648E4E2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0" name="Isosceles Triangle 159">
              <a:extLst>
                <a:ext uri="{FF2B5EF4-FFF2-40B4-BE49-F238E27FC236}">
                  <a16:creationId xmlns:a16="http://schemas.microsoft.com/office/drawing/2014/main" id="{3E843863-7D25-4C01-9A17-E817CB6D998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033" name="Rectangle 161">
            <a:extLst>
              <a:ext uri="{FF2B5EF4-FFF2-40B4-BE49-F238E27FC236}">
                <a16:creationId xmlns:a16="http://schemas.microsoft.com/office/drawing/2014/main" id="{7941F9B1-B01B-4A84-89D9-B169AEB4E45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8301227"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8" name="Picture 4" descr="Image result for protected characteristics">
            <a:extLst>
              <a:ext uri="{FF2B5EF4-FFF2-40B4-BE49-F238E27FC236}">
                <a16:creationId xmlns:a16="http://schemas.microsoft.com/office/drawing/2014/main" id="{A8345EE0-B837-4B15-9D84-8B49F354400C}"/>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744021" y="699995"/>
            <a:ext cx="5762770" cy="5458009"/>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8B72A023-EFD7-409E-AA7B-020BBDA90F54}"/>
              </a:ext>
            </a:extLst>
          </p:cNvPr>
          <p:cNvSpPr>
            <a:spLocks noGrp="1"/>
          </p:cNvSpPr>
          <p:nvPr>
            <p:ph type="sldNum" sz="quarter" idx="12"/>
          </p:nvPr>
        </p:nvSpPr>
        <p:spPr>
          <a:xfrm>
            <a:off x="10865194" y="6411619"/>
            <a:ext cx="683339" cy="365125"/>
          </a:xfrm>
        </p:spPr>
        <p:txBody>
          <a:bodyPr vert="horz" lIns="91440" tIns="45720" rIns="91440" bIns="45720" rtlCol="0" anchor="ctr">
            <a:normAutofit/>
          </a:bodyPr>
          <a:lstStyle/>
          <a:p>
            <a:pPr marR="0" lvl="0" indent="0" defTabSz="457200" fontAlgn="auto">
              <a:spcBef>
                <a:spcPts val="0"/>
              </a:spcBef>
              <a:spcAft>
                <a:spcPts val="600"/>
              </a:spcAft>
              <a:buClrTx/>
              <a:buSzTx/>
              <a:buFontTx/>
              <a:buNone/>
              <a:tabLst/>
              <a:defRPr/>
            </a:pPr>
            <a:fld id="{5DFEDB64-84C3-4240-BCBA-134AE1D9082C}" type="slidenum">
              <a:rPr kumimoji="0" lang="en-US" b="0" i="0" u="none" strike="noStrike" cap="none" spc="0" normalizeH="0" baseline="0" noProof="0">
                <a:ln>
                  <a:noFill/>
                </a:ln>
                <a:solidFill>
                  <a:srgbClr val="FFFFFF"/>
                </a:solidFill>
                <a:effectLst/>
                <a:uLnTx/>
                <a:uFillTx/>
              </a:rPr>
              <a:pPr marR="0" lvl="0" indent="0" defTabSz="457200" fontAlgn="auto">
                <a:spcBef>
                  <a:spcPts val="0"/>
                </a:spcBef>
                <a:spcAft>
                  <a:spcPts val="600"/>
                </a:spcAft>
                <a:buClrTx/>
                <a:buSzTx/>
                <a:buFontTx/>
                <a:buNone/>
                <a:tabLst/>
                <a:defRPr/>
              </a:pPr>
              <a:t>7</a:t>
            </a:fld>
            <a:endParaRPr kumimoji="0" lang="en-US" b="0" i="0" u="none" strike="noStrike" cap="none" spc="0" normalizeH="0" baseline="0" noProof="0">
              <a:ln>
                <a:noFill/>
              </a:ln>
              <a:solidFill>
                <a:srgbClr val="FFFFFF"/>
              </a:solidFill>
              <a:effectLst/>
              <a:uLnTx/>
              <a:uFillTx/>
            </a:endParaRPr>
          </a:p>
        </p:txBody>
      </p:sp>
    </p:spTree>
    <p:extLst>
      <p:ext uri="{BB962C8B-B14F-4D97-AF65-F5344CB8AC3E}">
        <p14:creationId xmlns:p14="http://schemas.microsoft.com/office/powerpoint/2010/main" val="1739726413"/>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animEffect transition="in" filter="circle(in)">
                                      <p:cBhvr>
                                        <p:cTn id="7" dur="20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1B8405-B7E2-4387-A57D-0921A24AB8A3}"/>
              </a:ext>
            </a:extLst>
          </p:cNvPr>
          <p:cNvSpPr>
            <a:spLocks noGrp="1"/>
          </p:cNvSpPr>
          <p:nvPr>
            <p:ph type="title"/>
          </p:nvPr>
        </p:nvSpPr>
        <p:spPr/>
        <p:txBody>
          <a:bodyPr/>
          <a:lstStyle/>
          <a:p>
            <a:r>
              <a:rPr lang="en-GB" dirty="0"/>
              <a:t>Stereotyping</a:t>
            </a:r>
          </a:p>
        </p:txBody>
      </p:sp>
      <p:sp>
        <p:nvSpPr>
          <p:cNvPr id="5" name="Rectangle 1">
            <a:extLst>
              <a:ext uri="{FF2B5EF4-FFF2-40B4-BE49-F238E27FC236}">
                <a16:creationId xmlns:a16="http://schemas.microsoft.com/office/drawing/2014/main" id="{AA75B76A-24A2-4B2C-BBD3-53BF01540162}"/>
              </a:ext>
            </a:extLst>
          </p:cNvPr>
          <p:cNvSpPr>
            <a:spLocks noGrp="1" noChangeArrowheads="1"/>
          </p:cNvSpPr>
          <p:nvPr>
            <p:ph idx="1"/>
          </p:nvPr>
        </p:nvSpPr>
        <p:spPr bwMode="auto">
          <a:xfrm>
            <a:off x="677334" y="1930400"/>
            <a:ext cx="8596668" cy="4893647"/>
          </a:xfrm>
          <a:prstGeom prst="rect">
            <a:avLst/>
          </a:prstGeom>
          <a:noFill/>
          <a:ln>
            <a:noFill/>
          </a:ln>
          <a:effectLst/>
        </p:spPr>
        <p:txBody>
          <a:bodyPr vert="horz" wrap="squar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b="1" dirty="0"/>
              <a:t>NOUN</a:t>
            </a: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dirty="0"/>
          </a:p>
          <a:p>
            <a:pPr marR="0" lvl="0" algn="l" defTabSz="914400" rtl="0" eaLnBrk="0" fontAlgn="base" latinLnBrk="0" hangingPunct="0">
              <a:lnSpc>
                <a:spcPct val="100000"/>
              </a:lnSpc>
              <a:spcBef>
                <a:spcPct val="0"/>
              </a:spcBef>
              <a:spcAft>
                <a:spcPct val="0"/>
              </a:spcAft>
              <a:buClrTx/>
              <a:buSzTx/>
              <a:buFont typeface="+mj-lt"/>
              <a:buAutoNum type="arabicPeriod"/>
              <a:tabLst/>
            </a:pPr>
            <a:r>
              <a:rPr lang="en-US" altLang="en-US" sz="2000" dirty="0"/>
              <a:t>A widely held but fixed and oversimplified image or idea of a particular type of person or thing.</a:t>
            </a:r>
          </a:p>
          <a:p>
            <a:pPr marL="0" marR="0" lvl="0" indent="0" algn="l" defTabSz="914400" rtl="0" eaLnBrk="0" fontAlgn="base" latinLnBrk="0" hangingPunct="0">
              <a:lnSpc>
                <a:spcPct val="100000"/>
              </a:lnSpc>
              <a:spcBef>
                <a:spcPct val="0"/>
              </a:spcBef>
              <a:spcAft>
                <a:spcPct val="0"/>
              </a:spcAft>
              <a:buClrTx/>
              <a:buSzTx/>
              <a:buFontTx/>
              <a:buChar char="•"/>
              <a:tabLst/>
            </a:pPr>
            <a:endParaRPr lang="en-US" altLang="en-US" sz="2000" dirty="0"/>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2000" dirty="0"/>
              <a:t>	‘the stereotype of the woman as the </a:t>
            </a:r>
            <a:r>
              <a:rPr lang="en-US" altLang="en-US" sz="2000" dirty="0" err="1"/>
              <a:t>carer</a:t>
            </a:r>
            <a:r>
              <a:rPr lang="en-US" altLang="en-US" sz="2000" dirty="0"/>
              <a:t>’</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2000" dirty="0"/>
              <a:t>	‘sexual and racial stereotypes’</a:t>
            </a: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2000" dirty="0"/>
          </a:p>
          <a:p>
            <a:pPr marL="857250" lvl="1" indent="-400050" defTabSz="914400">
              <a:buClrTx/>
              <a:buSzTx/>
              <a:buFont typeface="+mj-lt"/>
              <a:buAutoNum type="romanLcPeriod"/>
            </a:pPr>
            <a:r>
              <a:rPr lang="en-US" altLang="en-US" sz="2000" dirty="0"/>
              <a:t>A person or thing that conforms to a widely held but oversimplified image of the class or type to which they belong.</a:t>
            </a:r>
          </a:p>
          <a:p>
            <a:pPr marL="857250" lvl="1" indent="-400050" defTabSz="914400">
              <a:buClrTx/>
              <a:buSzTx/>
              <a:buFont typeface="+mj-lt"/>
              <a:buAutoNum type="romanLcPeriod"/>
            </a:pPr>
            <a:endParaRPr lang="en-US" altLang="en-US" sz="2000" dirty="0"/>
          </a:p>
          <a:p>
            <a:pPr marL="457200" lvl="1" indent="0" defTabSz="914400">
              <a:buClrTx/>
              <a:buSzTx/>
              <a:buNone/>
            </a:pPr>
            <a:r>
              <a:rPr lang="en-US" altLang="en-US" sz="2000" dirty="0"/>
              <a:t>	‘don't treat anyone as a stereotype’</a:t>
            </a:r>
          </a:p>
          <a:p>
            <a:pPr marL="457200" lvl="1" indent="0" defTabSz="914400">
              <a:buClrTx/>
              <a:buSzTx/>
              <a:buNone/>
            </a:pPr>
            <a:endParaRPr lang="en-US" altLang="en-US" dirty="0"/>
          </a:p>
          <a:p>
            <a:pPr marL="457200" lvl="1" indent="0" algn="ctr" defTabSz="914400">
              <a:buClrTx/>
              <a:buSzTx/>
              <a:buNone/>
            </a:pPr>
            <a:endParaRPr lang="en-US" altLang="en-US" dirty="0"/>
          </a:p>
          <a:p>
            <a:pPr marL="457200" lvl="1" indent="0" algn="ctr" defTabSz="914400">
              <a:buClrTx/>
              <a:buSzTx/>
              <a:buNone/>
            </a:pPr>
            <a:endParaRPr lang="en-US" altLang="en-US" dirty="0"/>
          </a:p>
          <a:p>
            <a:pPr marL="457200" lvl="1" indent="0" algn="ctr" defTabSz="914400">
              <a:buClrTx/>
              <a:buSzTx/>
              <a:buNone/>
            </a:pPr>
            <a:r>
              <a:rPr lang="en-US" altLang="en-US" i="1" dirty="0"/>
              <a:t>Oxford English Dictionary (2018)</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4" name="Slide Number Placeholder 3">
            <a:extLst>
              <a:ext uri="{FF2B5EF4-FFF2-40B4-BE49-F238E27FC236}">
                <a16:creationId xmlns:a16="http://schemas.microsoft.com/office/drawing/2014/main" id="{CDE1F044-311A-4FA0-818B-3C8BF046733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DFEDB64-84C3-4240-BCBA-134AE1D9082C}" type="slidenum">
              <a:rPr kumimoji="0" lang="en-GB" sz="900" b="0" i="0" u="none" strike="noStrike" kern="1200" cap="none" spc="0" normalizeH="0" baseline="0" noProof="0" smtClean="0">
                <a:ln>
                  <a:noFill/>
                </a:ln>
                <a:solidFill>
                  <a:srgbClr val="1F3864"/>
                </a:solidFill>
                <a:effectLst/>
                <a:uLnTx/>
                <a:uFillTx/>
                <a:latin typeface="Trebuchet MS" panose="020B0603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900" b="0" i="0" u="none" strike="noStrike" kern="1200" cap="none" spc="0" normalizeH="0" baseline="0" noProof="0">
              <a:ln>
                <a:noFill/>
              </a:ln>
              <a:solidFill>
                <a:srgbClr val="1F3864"/>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4052556169"/>
      </p:ext>
    </p:extLst>
  </p:cSld>
  <p:clrMapOvr>
    <a:masterClrMapping/>
  </p:clrMapOvr>
  <p:transition spd="med">
    <p:pull/>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E210FA-D2FF-48F4-8582-1EF72017C4A7}"/>
              </a:ext>
            </a:extLst>
          </p:cNvPr>
          <p:cNvSpPr>
            <a:spLocks noGrp="1"/>
          </p:cNvSpPr>
          <p:nvPr>
            <p:ph type="title"/>
          </p:nvPr>
        </p:nvSpPr>
        <p:spPr/>
        <p:txBody>
          <a:bodyPr/>
          <a:lstStyle/>
          <a:p>
            <a:r>
              <a:rPr lang="en-GB" dirty="0"/>
              <a:t>Stereotyping continued.</a:t>
            </a:r>
          </a:p>
        </p:txBody>
      </p:sp>
      <p:sp>
        <p:nvSpPr>
          <p:cNvPr id="3" name="Content Placeholder 2">
            <a:extLst>
              <a:ext uri="{FF2B5EF4-FFF2-40B4-BE49-F238E27FC236}">
                <a16:creationId xmlns:a16="http://schemas.microsoft.com/office/drawing/2014/main" id="{82B8B098-34C3-4FD0-88C3-42D58257DB61}"/>
              </a:ext>
            </a:extLst>
          </p:cNvPr>
          <p:cNvSpPr>
            <a:spLocks noGrp="1"/>
          </p:cNvSpPr>
          <p:nvPr>
            <p:ph sz="half" idx="1"/>
          </p:nvPr>
        </p:nvSpPr>
        <p:spPr>
          <a:xfrm>
            <a:off x="677334" y="1795464"/>
            <a:ext cx="4184035" cy="4245898"/>
          </a:xfrm>
        </p:spPr>
        <p:txBody>
          <a:bodyPr>
            <a:noAutofit/>
          </a:bodyPr>
          <a:lstStyle/>
          <a:p>
            <a:r>
              <a:rPr lang="en-GB" sz="2400" dirty="0"/>
              <a:t>We’re all individual but can be put into groups such as:</a:t>
            </a:r>
          </a:p>
          <a:p>
            <a:pPr lvl="1"/>
            <a:r>
              <a:rPr lang="en-GB" sz="2000" dirty="0"/>
              <a:t>White,</a:t>
            </a:r>
          </a:p>
          <a:p>
            <a:pPr lvl="1"/>
            <a:r>
              <a:rPr lang="en-GB" sz="2000" dirty="0"/>
              <a:t>Black,</a:t>
            </a:r>
          </a:p>
          <a:p>
            <a:pPr lvl="1"/>
            <a:r>
              <a:rPr lang="en-GB" sz="2000" dirty="0"/>
              <a:t>Students,</a:t>
            </a:r>
          </a:p>
          <a:p>
            <a:pPr lvl="1"/>
            <a:r>
              <a:rPr lang="en-GB" sz="2000" dirty="0"/>
              <a:t>Teachers,</a:t>
            </a:r>
          </a:p>
          <a:p>
            <a:pPr lvl="1"/>
            <a:r>
              <a:rPr lang="en-GB" sz="2000" dirty="0"/>
              <a:t>Old,</a:t>
            </a:r>
          </a:p>
          <a:p>
            <a:pPr lvl="1"/>
            <a:r>
              <a:rPr lang="en-GB" sz="2000" dirty="0"/>
              <a:t>Young etc.</a:t>
            </a:r>
          </a:p>
          <a:p>
            <a:pPr lvl="1"/>
            <a:endParaRPr lang="en-GB" sz="2000" dirty="0"/>
          </a:p>
          <a:p>
            <a:r>
              <a:rPr lang="en-GB" sz="2400" dirty="0"/>
              <a:t>This is not stereotyping.</a:t>
            </a:r>
          </a:p>
        </p:txBody>
      </p:sp>
      <p:sp>
        <p:nvSpPr>
          <p:cNvPr id="4" name="Content Placeholder 3">
            <a:extLst>
              <a:ext uri="{FF2B5EF4-FFF2-40B4-BE49-F238E27FC236}">
                <a16:creationId xmlns:a16="http://schemas.microsoft.com/office/drawing/2014/main" id="{57D0D407-4B40-4993-A555-A9BDF5A57270}"/>
              </a:ext>
            </a:extLst>
          </p:cNvPr>
          <p:cNvSpPr>
            <a:spLocks noGrp="1"/>
          </p:cNvSpPr>
          <p:nvPr>
            <p:ph sz="half" idx="2"/>
          </p:nvPr>
        </p:nvSpPr>
        <p:spPr>
          <a:xfrm>
            <a:off x="5089968" y="1795464"/>
            <a:ext cx="4184034" cy="3880773"/>
          </a:xfrm>
        </p:spPr>
        <p:txBody>
          <a:bodyPr>
            <a:normAutofit/>
          </a:bodyPr>
          <a:lstStyle/>
          <a:p>
            <a:r>
              <a:rPr lang="en-GB" sz="2400" dirty="0"/>
              <a:t>When we start to apply traits and characteristics to these groups and then assume that everyone within these groups are the same, then we begin to stereotype people.</a:t>
            </a:r>
          </a:p>
        </p:txBody>
      </p:sp>
      <p:sp>
        <p:nvSpPr>
          <p:cNvPr id="5" name="Slide Number Placeholder 4">
            <a:extLst>
              <a:ext uri="{FF2B5EF4-FFF2-40B4-BE49-F238E27FC236}">
                <a16:creationId xmlns:a16="http://schemas.microsoft.com/office/drawing/2014/main" id="{BA59EF84-C6CD-43CF-AC24-995EE142531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DFEDB64-84C3-4240-BCBA-134AE1D9082C}" type="slidenum">
              <a:rPr kumimoji="0" lang="en-GB" sz="900" b="0" i="0" u="none" strike="noStrike" kern="1200" cap="none" spc="0" normalizeH="0" baseline="0" noProof="0" smtClean="0">
                <a:ln>
                  <a:noFill/>
                </a:ln>
                <a:solidFill>
                  <a:srgbClr val="1F3864"/>
                </a:solidFill>
                <a:effectLst/>
                <a:uLnTx/>
                <a:uFillTx/>
                <a:latin typeface="Trebuchet MS" panose="020B0603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900" b="0" i="0" u="none" strike="noStrike" kern="1200" cap="none" spc="0" normalizeH="0" baseline="0" noProof="0">
              <a:ln>
                <a:noFill/>
              </a:ln>
              <a:solidFill>
                <a:srgbClr val="1F3864"/>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3326531227"/>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261AC8-088E-439C-A284-25F900AB6018}"/>
              </a:ext>
            </a:extLst>
          </p:cNvPr>
          <p:cNvSpPr>
            <a:spLocks noGrp="1"/>
          </p:cNvSpPr>
          <p:nvPr>
            <p:ph type="title"/>
          </p:nvPr>
        </p:nvSpPr>
        <p:spPr/>
        <p:txBody>
          <a:bodyPr/>
          <a:lstStyle/>
          <a:p>
            <a:r>
              <a:rPr lang="en-GB" dirty="0"/>
              <a:t>The pain of positive stereotypes</a:t>
            </a:r>
          </a:p>
        </p:txBody>
      </p:sp>
      <p:sp>
        <p:nvSpPr>
          <p:cNvPr id="4" name="Content Placeholder 3">
            <a:extLst>
              <a:ext uri="{FF2B5EF4-FFF2-40B4-BE49-F238E27FC236}">
                <a16:creationId xmlns:a16="http://schemas.microsoft.com/office/drawing/2014/main" id="{480D9680-E3A7-4125-8033-9E2C0AE5862E}"/>
              </a:ext>
            </a:extLst>
          </p:cNvPr>
          <p:cNvSpPr>
            <a:spLocks noGrp="1"/>
          </p:cNvSpPr>
          <p:nvPr>
            <p:ph idx="1"/>
          </p:nvPr>
        </p:nvSpPr>
        <p:spPr/>
        <p:txBody>
          <a:bodyPr>
            <a:normAutofit/>
          </a:bodyPr>
          <a:lstStyle/>
          <a:p>
            <a:r>
              <a:rPr lang="en-GB" sz="2400" dirty="0"/>
              <a:t>In social psychology, a positive stereotype refers to a subjectively favourable belief held about a social group. </a:t>
            </a:r>
          </a:p>
          <a:p>
            <a:endParaRPr lang="en-GB" sz="2400" dirty="0"/>
          </a:p>
          <a:p>
            <a:r>
              <a:rPr lang="en-GB" sz="2400" dirty="0"/>
              <a:t>Common examples of positive stereotypes are Asians with better math ability, Black people with greater athletic ability, and women with being more warm and communal.</a:t>
            </a:r>
          </a:p>
        </p:txBody>
      </p:sp>
      <p:sp>
        <p:nvSpPr>
          <p:cNvPr id="7" name="Slide Number Placeholder 6">
            <a:extLst>
              <a:ext uri="{FF2B5EF4-FFF2-40B4-BE49-F238E27FC236}">
                <a16:creationId xmlns:a16="http://schemas.microsoft.com/office/drawing/2014/main" id="{C05775C2-247D-4A6E-B116-72539EA6A15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DFEDB64-84C3-4240-BCBA-134AE1D9082C}" type="slidenum">
              <a:rPr kumimoji="0" lang="en-GB" sz="900" b="0" i="0" u="none" strike="noStrike" kern="1200" cap="none" spc="0" normalizeH="0" baseline="0" noProof="0" smtClean="0">
                <a:ln>
                  <a:noFill/>
                </a:ln>
                <a:solidFill>
                  <a:srgbClr val="1F3864"/>
                </a:solidFill>
                <a:effectLst/>
                <a:uLnTx/>
                <a:uFillTx/>
                <a:latin typeface="Trebuchet MS" panose="020B0603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900" b="0" i="0" u="none" strike="noStrike" kern="1200" cap="none" spc="0" normalizeH="0" baseline="0" noProof="0">
              <a:ln>
                <a:noFill/>
              </a:ln>
              <a:solidFill>
                <a:srgbClr val="1F3864"/>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2334437449"/>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02741E-B81E-4A8E-8657-BB16131959A3}"/>
              </a:ext>
            </a:extLst>
          </p:cNvPr>
          <p:cNvSpPr>
            <a:spLocks noGrp="1"/>
          </p:cNvSpPr>
          <p:nvPr>
            <p:ph sz="half" idx="1"/>
          </p:nvPr>
        </p:nvSpPr>
        <p:spPr>
          <a:xfrm>
            <a:off x="677330" y="588964"/>
            <a:ext cx="4184035" cy="4245898"/>
          </a:xfrm>
        </p:spPr>
        <p:txBody>
          <a:bodyPr>
            <a:normAutofit fontScale="92500" lnSpcReduction="20000"/>
          </a:bodyPr>
          <a:lstStyle/>
          <a:p>
            <a:r>
              <a:rPr lang="en-GB" sz="2600" dirty="0"/>
              <a:t>Stereotypes of all kinds lump an individual into a group.  When you find a stereotype applied to you, it removes some of your individuality.  That happens whether the stereotype used was positive or negative.  </a:t>
            </a:r>
          </a:p>
          <a:p>
            <a:endParaRPr lang="en-GB" sz="2000" dirty="0"/>
          </a:p>
        </p:txBody>
      </p:sp>
      <p:sp>
        <p:nvSpPr>
          <p:cNvPr id="4" name="Content Placeholder 3">
            <a:extLst>
              <a:ext uri="{FF2B5EF4-FFF2-40B4-BE49-F238E27FC236}">
                <a16:creationId xmlns:a16="http://schemas.microsoft.com/office/drawing/2014/main" id="{0D2E69B4-E473-4B4D-AF6C-68732D5E5A85}"/>
              </a:ext>
            </a:extLst>
          </p:cNvPr>
          <p:cNvSpPr>
            <a:spLocks noGrp="1"/>
          </p:cNvSpPr>
          <p:nvPr>
            <p:ph sz="half" idx="2"/>
          </p:nvPr>
        </p:nvSpPr>
        <p:spPr>
          <a:xfrm>
            <a:off x="5089967" y="588964"/>
            <a:ext cx="4184034" cy="5840411"/>
          </a:xfrm>
        </p:spPr>
        <p:txBody>
          <a:bodyPr>
            <a:normAutofit fontScale="92500" lnSpcReduction="20000"/>
          </a:bodyPr>
          <a:lstStyle/>
          <a:p>
            <a:r>
              <a:rPr lang="en-GB" sz="2600" dirty="0"/>
              <a:t>It is frustrating to realize that someone views you just as a member of a group and not as an individual.  And in many situations, that leads you to dislike the person who made the comment.</a:t>
            </a:r>
          </a:p>
          <a:p>
            <a:endParaRPr lang="en-GB" sz="2400" dirty="0"/>
          </a:p>
          <a:p>
            <a:endParaRPr lang="en-GB" sz="2400" dirty="0"/>
          </a:p>
          <a:p>
            <a:endParaRPr lang="en-GB" sz="2400" dirty="0"/>
          </a:p>
          <a:p>
            <a:endParaRPr lang="en-GB" sz="2400" dirty="0"/>
          </a:p>
          <a:p>
            <a:pPr marL="0" indent="0" algn="r">
              <a:buNone/>
            </a:pPr>
            <a:endParaRPr lang="en-GB" sz="2000" dirty="0"/>
          </a:p>
          <a:p>
            <a:pPr marL="0" indent="0" algn="r">
              <a:buNone/>
            </a:pPr>
            <a:endParaRPr lang="en-GB" sz="2000" dirty="0"/>
          </a:p>
          <a:p>
            <a:pPr marL="0" indent="0" algn="r">
              <a:buNone/>
            </a:pPr>
            <a:endParaRPr lang="en-GB" sz="2000" dirty="0"/>
          </a:p>
          <a:p>
            <a:pPr marL="0" indent="0" algn="r">
              <a:buNone/>
            </a:pPr>
            <a:endParaRPr lang="en-GB" sz="2000" dirty="0"/>
          </a:p>
          <a:p>
            <a:pPr marL="0" indent="0" algn="r">
              <a:buNone/>
            </a:pPr>
            <a:r>
              <a:rPr lang="en-GB" sz="2000" dirty="0" err="1"/>
              <a:t>Siy</a:t>
            </a:r>
            <a:r>
              <a:rPr lang="en-GB" sz="2000" dirty="0"/>
              <a:t> and </a:t>
            </a:r>
            <a:r>
              <a:rPr lang="en-GB" sz="2000" dirty="0" err="1"/>
              <a:t>Cheryan</a:t>
            </a:r>
            <a:r>
              <a:rPr lang="en-GB" sz="2000" dirty="0"/>
              <a:t> (2012)</a:t>
            </a:r>
          </a:p>
          <a:p>
            <a:endParaRPr lang="en-GB" sz="2000" dirty="0"/>
          </a:p>
        </p:txBody>
      </p:sp>
      <p:sp>
        <p:nvSpPr>
          <p:cNvPr id="5" name="Slide Number Placeholder 4">
            <a:extLst>
              <a:ext uri="{FF2B5EF4-FFF2-40B4-BE49-F238E27FC236}">
                <a16:creationId xmlns:a16="http://schemas.microsoft.com/office/drawing/2014/main" id="{3D21795C-4C67-4D56-8C9C-7200F091155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DFEDB64-84C3-4240-BCBA-134AE1D9082C}" type="slidenum">
              <a:rPr kumimoji="0" lang="en-GB" sz="900" b="0" i="0" u="none" strike="noStrike" kern="1200" cap="none" spc="0" normalizeH="0" baseline="0" noProof="0" smtClean="0">
                <a:ln>
                  <a:noFill/>
                </a:ln>
                <a:solidFill>
                  <a:srgbClr val="1F3864"/>
                </a:solidFill>
                <a:effectLst/>
                <a:uLnTx/>
                <a:uFillTx/>
                <a:latin typeface="Trebuchet MS" panose="020B0603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900" b="0" i="0" u="none" strike="noStrike" kern="1200" cap="none" spc="0" normalizeH="0" baseline="0" noProof="0">
              <a:ln>
                <a:noFill/>
              </a:ln>
              <a:solidFill>
                <a:srgbClr val="1F3864"/>
              </a:solidFill>
              <a:effectLst/>
              <a:uLnTx/>
              <a:uFillTx/>
              <a:latin typeface="Trebuchet MS" panose="020B0603020202020204"/>
              <a:ea typeface="+mn-ea"/>
              <a:cs typeface="+mn-cs"/>
            </a:endParaRPr>
          </a:p>
        </p:txBody>
      </p:sp>
      <p:sp>
        <p:nvSpPr>
          <p:cNvPr id="7" name="Content Placeholder 3">
            <a:extLst>
              <a:ext uri="{FF2B5EF4-FFF2-40B4-BE49-F238E27FC236}">
                <a16:creationId xmlns:a16="http://schemas.microsoft.com/office/drawing/2014/main" id="{010279A1-9AD7-4B07-9496-FBB9717499B7}"/>
              </a:ext>
            </a:extLst>
          </p:cNvPr>
          <p:cNvSpPr txBox="1">
            <a:spLocks/>
          </p:cNvSpPr>
          <p:nvPr/>
        </p:nvSpPr>
        <p:spPr>
          <a:xfrm>
            <a:off x="677330" y="4142712"/>
            <a:ext cx="8596668" cy="2438400"/>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342900" marR="0" lvl="0" indent="-342900" algn="l" defTabSz="457200" rtl="0" eaLnBrk="1" fontAlgn="auto" latinLnBrk="0" hangingPunct="1">
              <a:lnSpc>
                <a:spcPct val="100000"/>
              </a:lnSpc>
              <a:spcBef>
                <a:spcPts val="1000"/>
              </a:spcBef>
              <a:spcAft>
                <a:spcPts val="0"/>
              </a:spcAft>
              <a:buClr>
                <a:srgbClr val="1F3864"/>
              </a:buClr>
              <a:buSzPct val="80000"/>
              <a:buFont typeface="Wingdings 3" charset="2"/>
              <a:buChar char=""/>
              <a:tabLst/>
              <a:defRPr/>
            </a:pPr>
            <a:r>
              <a:rPr kumimoji="0" lang="en-GB" sz="2400" b="0" i="0"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rPr>
              <a:t>Finally, it is suspected that there is an additional factor at play in these studies.  When someone uses a positive stereotype to judge you, it is reasonable to assume that it is only a matter of time until they apply negative stereotypes as well. </a:t>
            </a:r>
            <a:endParaRPr kumimoji="0" lang="en-GB" sz="2000" b="0" i="0"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4212546120"/>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9" end="9"/>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uiExpand="1" build="p"/>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2" name="Group 70">
            <a:extLst>
              <a:ext uri="{FF2B5EF4-FFF2-40B4-BE49-F238E27FC236}">
                <a16:creationId xmlns:a16="http://schemas.microsoft.com/office/drawing/2014/main" id="{609316A9-990D-4EC3-A671-70EE5C1493A4}"/>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72" name="Straight Connector 71">
              <a:extLst>
                <a:ext uri="{FF2B5EF4-FFF2-40B4-BE49-F238E27FC236}">
                  <a16:creationId xmlns:a16="http://schemas.microsoft.com/office/drawing/2014/main" id="{9B0C6109-9159-49CA-AD7A-F9035539DB7F}"/>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73" name="Straight Connector 72">
              <a:extLst>
                <a:ext uri="{FF2B5EF4-FFF2-40B4-BE49-F238E27FC236}">
                  <a16:creationId xmlns:a16="http://schemas.microsoft.com/office/drawing/2014/main" id="{686F14F5-308C-4EB6-87AB-05DE9501B1AA}"/>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74" name="Rectangle 23">
              <a:extLst>
                <a:ext uri="{FF2B5EF4-FFF2-40B4-BE49-F238E27FC236}">
                  <a16:creationId xmlns:a16="http://schemas.microsoft.com/office/drawing/2014/main" id="{BA032363-A188-47C5-9D59-9B788809DCD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75" name="Rectangle 25">
              <a:extLst>
                <a:ext uri="{FF2B5EF4-FFF2-40B4-BE49-F238E27FC236}">
                  <a16:creationId xmlns:a16="http://schemas.microsoft.com/office/drawing/2014/main" id="{2C4077DF-6BB9-4069-AD28-6B1664EBB06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76" name="Isosceles Triangle 75">
              <a:extLst>
                <a:ext uri="{FF2B5EF4-FFF2-40B4-BE49-F238E27FC236}">
                  <a16:creationId xmlns:a16="http://schemas.microsoft.com/office/drawing/2014/main" id="{1D2B8B50-3419-41ED-9A9F-3CF9EEBBD3F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77" name="Rectangle 27">
              <a:extLst>
                <a:ext uri="{FF2B5EF4-FFF2-40B4-BE49-F238E27FC236}">
                  <a16:creationId xmlns:a16="http://schemas.microsoft.com/office/drawing/2014/main" id="{5C640498-2E73-4FA2-BEB6-C3596A458C8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78" name="Rectangle 28">
              <a:extLst>
                <a:ext uri="{FF2B5EF4-FFF2-40B4-BE49-F238E27FC236}">
                  <a16:creationId xmlns:a16="http://schemas.microsoft.com/office/drawing/2014/main" id="{3240EEFC-4112-4C39-A816-C815774F6D6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79" name="Rectangle 29">
              <a:extLst>
                <a:ext uri="{FF2B5EF4-FFF2-40B4-BE49-F238E27FC236}">
                  <a16:creationId xmlns:a16="http://schemas.microsoft.com/office/drawing/2014/main" id="{ADF362B0-03EA-4800-9FAA-9F128587E42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80" name="Isosceles Triangle 79">
              <a:extLst>
                <a:ext uri="{FF2B5EF4-FFF2-40B4-BE49-F238E27FC236}">
                  <a16:creationId xmlns:a16="http://schemas.microsoft.com/office/drawing/2014/main" id="{0BA84559-2F4C-4795-9246-4C563F942DB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1" name="Isosceles Triangle 80">
              <a:extLst>
                <a:ext uri="{FF2B5EF4-FFF2-40B4-BE49-F238E27FC236}">
                  <a16:creationId xmlns:a16="http://schemas.microsoft.com/office/drawing/2014/main" id="{FA77A1AA-CA47-4A91-A0A1-0A8CE31A985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053" name="Rectangle 82">
            <a:extLst>
              <a:ext uri="{FF2B5EF4-FFF2-40B4-BE49-F238E27FC236}">
                <a16:creationId xmlns:a16="http://schemas.microsoft.com/office/drawing/2014/main" id="{03E8462A-FEBA-4848-81CC-3F8DA3E477B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grpSp>
        <p:nvGrpSpPr>
          <p:cNvPr id="2054" name="Group 84">
            <a:extLst>
              <a:ext uri="{FF2B5EF4-FFF2-40B4-BE49-F238E27FC236}">
                <a16:creationId xmlns:a16="http://schemas.microsoft.com/office/drawing/2014/main" id="{2109F83F-40FE-4DB3-84CC-09FB3340D06D}"/>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86" name="Straight Connector 85">
              <a:extLst>
                <a:ext uri="{FF2B5EF4-FFF2-40B4-BE49-F238E27FC236}">
                  <a16:creationId xmlns:a16="http://schemas.microsoft.com/office/drawing/2014/main" id="{1DE492D7-C3C3-48FF-80C8-37021EA0262F}"/>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87" name="Rectangle 23">
              <a:extLst>
                <a:ext uri="{FF2B5EF4-FFF2-40B4-BE49-F238E27FC236}">
                  <a16:creationId xmlns:a16="http://schemas.microsoft.com/office/drawing/2014/main" id="{0B30FF97-2E9A-490A-AED2-90BA2E0EC17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8" name="Rectangle 25">
              <a:extLst>
                <a:ext uri="{FF2B5EF4-FFF2-40B4-BE49-F238E27FC236}">
                  <a16:creationId xmlns:a16="http://schemas.microsoft.com/office/drawing/2014/main" id="{B6D53C7D-A312-47B6-A66A-230A19CFACA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9" name="Isosceles Triangle 88">
              <a:extLst>
                <a:ext uri="{FF2B5EF4-FFF2-40B4-BE49-F238E27FC236}">
                  <a16:creationId xmlns:a16="http://schemas.microsoft.com/office/drawing/2014/main" id="{9329D58C-0D2E-4A2B-AD6A-9CEE506784A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90" name="Rectangle 27">
              <a:extLst>
                <a:ext uri="{FF2B5EF4-FFF2-40B4-BE49-F238E27FC236}">
                  <a16:creationId xmlns:a16="http://schemas.microsoft.com/office/drawing/2014/main" id="{9D446EDE-C690-4461-8BF2-7634808FC8B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1" name="Rectangle 28">
              <a:extLst>
                <a:ext uri="{FF2B5EF4-FFF2-40B4-BE49-F238E27FC236}">
                  <a16:creationId xmlns:a16="http://schemas.microsoft.com/office/drawing/2014/main" id="{323F3D34-6531-4AD7-A8C6-195A090281A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2" name="Rectangle 29">
              <a:extLst>
                <a:ext uri="{FF2B5EF4-FFF2-40B4-BE49-F238E27FC236}">
                  <a16:creationId xmlns:a16="http://schemas.microsoft.com/office/drawing/2014/main" id="{B9B0AE3F-2350-435F-A9B0-C310BF87638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93" name="Isosceles Triangle 92">
              <a:extLst>
                <a:ext uri="{FF2B5EF4-FFF2-40B4-BE49-F238E27FC236}">
                  <a16:creationId xmlns:a16="http://schemas.microsoft.com/office/drawing/2014/main" id="{4EFA655C-9E50-4C14-A89E-AD7B648E4E2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4" name="Isosceles Triangle 93">
              <a:extLst>
                <a:ext uri="{FF2B5EF4-FFF2-40B4-BE49-F238E27FC236}">
                  <a16:creationId xmlns:a16="http://schemas.microsoft.com/office/drawing/2014/main" id="{3E843863-7D25-4C01-9A17-E817CB6D998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055" name="Rectangle 95">
            <a:extLst>
              <a:ext uri="{FF2B5EF4-FFF2-40B4-BE49-F238E27FC236}">
                <a16:creationId xmlns:a16="http://schemas.microsoft.com/office/drawing/2014/main" id="{7941F9B1-B01B-4A84-89D9-B169AEB4E45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8301227"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pic>
        <p:nvPicPr>
          <p:cNvPr id="2050" name="Picture 2" descr="https://upload.wikimedia.org/wikipedia/commons/thumb/c/c0/Mixed_stereotype_content_model_%28Fiske_et_al.%29.png/800px-Mixed_stereotype_content_model_%28Fiske_et_al.%29.png">
            <a:extLst>
              <a:ext uri="{FF2B5EF4-FFF2-40B4-BE49-F238E27FC236}">
                <a16:creationId xmlns:a16="http://schemas.microsoft.com/office/drawing/2014/main" id="{D748491F-AB67-44FF-AA18-EC93A6F87F5D}"/>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395425" y="1131994"/>
            <a:ext cx="6465331" cy="4590386"/>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74988B37-58B3-4A8B-B06E-BBA5DECEC516}"/>
              </a:ext>
            </a:extLst>
          </p:cNvPr>
          <p:cNvSpPr>
            <a:spLocks noGrp="1"/>
          </p:cNvSpPr>
          <p:nvPr>
            <p:ph type="sldNum" sz="quarter" idx="12"/>
          </p:nvPr>
        </p:nvSpPr>
        <p:spPr>
          <a:xfrm>
            <a:off x="10865194" y="6411619"/>
            <a:ext cx="683339" cy="365125"/>
          </a:xfrm>
        </p:spPr>
        <p:txBody>
          <a:bodyPr vert="horz" lIns="91440" tIns="45720" rIns="91440" bIns="45720" rtlCol="0" anchor="ctr">
            <a:normAutofit/>
          </a:bodyPr>
          <a:lstStyle/>
          <a:p>
            <a:pPr marL="0" marR="0" lvl="0" indent="0" algn="r" defTabSz="457200" rtl="0" eaLnBrk="1" fontAlgn="auto" latinLnBrk="0" hangingPunct="1">
              <a:lnSpc>
                <a:spcPct val="100000"/>
              </a:lnSpc>
              <a:spcBef>
                <a:spcPts val="0"/>
              </a:spcBef>
              <a:spcAft>
                <a:spcPts val="600"/>
              </a:spcAft>
              <a:buClrTx/>
              <a:buSzTx/>
              <a:buFontTx/>
              <a:buNone/>
              <a:tabLst/>
              <a:defRPr/>
            </a:pPr>
            <a:fld id="{5DFEDB64-84C3-4240-BCBA-134AE1D9082C}" type="slidenum">
              <a:rPr kumimoji="0" lang="en-US" sz="900" b="0" i="0" u="none" strike="noStrike" kern="1200" cap="none" spc="0" normalizeH="0" baseline="0" noProof="0">
                <a:ln>
                  <a:noFill/>
                </a:ln>
                <a:solidFill>
                  <a:srgbClr val="FFFFFF"/>
                </a:solidFill>
                <a:effectLst/>
                <a:uLnTx/>
                <a:uFillTx/>
                <a:latin typeface="Trebuchet MS" panose="020B0603020202020204"/>
                <a:ea typeface="+mn-ea"/>
                <a:cs typeface="+mn-cs"/>
              </a:rPr>
              <a:pPr marL="0" marR="0" lvl="0" indent="0" algn="r" defTabSz="457200" rtl="0" eaLnBrk="1" fontAlgn="auto" latinLnBrk="0" hangingPunct="1">
                <a:lnSpc>
                  <a:spcPct val="100000"/>
                </a:lnSpc>
                <a:spcBef>
                  <a:spcPts val="0"/>
                </a:spcBef>
                <a:spcAft>
                  <a:spcPts val="600"/>
                </a:spcAft>
                <a:buClrTx/>
                <a:buSzTx/>
                <a:buFontTx/>
                <a:buNone/>
                <a:tabLst/>
                <a:defRPr/>
              </a:pPr>
              <a:t>12</a:t>
            </a:fld>
            <a:endParaRPr kumimoji="0" lang="en-US" sz="900" b="0" i="0" u="none" strike="noStrike" kern="1200" cap="none" spc="0" normalizeH="0" baseline="0" noProof="0">
              <a:ln>
                <a:noFill/>
              </a:ln>
              <a:solidFill>
                <a:srgbClr val="FFFFFF"/>
              </a:solidFill>
              <a:effectLst/>
              <a:uLnTx/>
              <a:uFillTx/>
              <a:latin typeface="Trebuchet MS" panose="020B0603020202020204"/>
              <a:ea typeface="+mn-ea"/>
              <a:cs typeface="+mn-cs"/>
            </a:endParaRPr>
          </a:p>
        </p:txBody>
      </p:sp>
      <p:sp>
        <p:nvSpPr>
          <p:cNvPr id="5" name="Rectangle 4">
            <a:extLst>
              <a:ext uri="{FF2B5EF4-FFF2-40B4-BE49-F238E27FC236}">
                <a16:creationId xmlns:a16="http://schemas.microsoft.com/office/drawing/2014/main" id="{775F0AB9-F311-4697-BFCF-F5A211BFC368}"/>
              </a:ext>
            </a:extLst>
          </p:cNvPr>
          <p:cNvSpPr/>
          <p:nvPr/>
        </p:nvSpPr>
        <p:spPr>
          <a:xfrm>
            <a:off x="6606664" y="5813926"/>
            <a:ext cx="2095445"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222222"/>
                </a:solidFill>
                <a:effectLst/>
                <a:uLnTx/>
                <a:uFillTx/>
                <a:latin typeface="Arial" panose="020B0604020202020204" pitchFamily="34" charset="0"/>
                <a:ea typeface="+mn-ea"/>
                <a:cs typeface="+mn-cs"/>
              </a:rPr>
              <a:t>Fiske et al. (2002)</a:t>
            </a:r>
            <a:endParaRPr kumimoji="0" lang="en-GB" sz="1800" b="0" i="0" u="none" strike="noStrike" kern="1200" cap="none" spc="0" normalizeH="0" baseline="0" noProof="0" dirty="0">
              <a:ln>
                <a:noFill/>
              </a:ln>
              <a:solidFill>
                <a:prstClr val="black"/>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3830922178"/>
      </p:ext>
    </p:extLst>
  </p:cSld>
  <p:clrMapOvr>
    <a:masterClrMapping/>
  </p:clrMapOvr>
  <p:transition spd="med">
    <p:pull/>
  </p:transition>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3" name="Rectangle 72">
            <a:extLst>
              <a:ext uri="{FF2B5EF4-FFF2-40B4-BE49-F238E27FC236}">
                <a16:creationId xmlns:a16="http://schemas.microsoft.com/office/drawing/2014/main" id="{03E8462A-FEBA-4848-81CC-3F8DA3E477B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grpSp>
        <p:nvGrpSpPr>
          <p:cNvPr id="75" name="Group 74">
            <a:extLst>
              <a:ext uri="{FF2B5EF4-FFF2-40B4-BE49-F238E27FC236}">
                <a16:creationId xmlns:a16="http://schemas.microsoft.com/office/drawing/2014/main" id="{2109F83F-40FE-4DB3-84CC-09FB3340D06D}"/>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76" name="Straight Connector 75">
              <a:extLst>
                <a:ext uri="{FF2B5EF4-FFF2-40B4-BE49-F238E27FC236}">
                  <a16:creationId xmlns:a16="http://schemas.microsoft.com/office/drawing/2014/main" id="{1DE492D7-C3C3-48FF-80C8-37021EA0262F}"/>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77" name="Rectangle 23">
              <a:extLst>
                <a:ext uri="{FF2B5EF4-FFF2-40B4-BE49-F238E27FC236}">
                  <a16:creationId xmlns:a16="http://schemas.microsoft.com/office/drawing/2014/main" id="{0B30FF97-2E9A-490A-AED2-90BA2E0EC17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78" name="Rectangle 25">
              <a:extLst>
                <a:ext uri="{FF2B5EF4-FFF2-40B4-BE49-F238E27FC236}">
                  <a16:creationId xmlns:a16="http://schemas.microsoft.com/office/drawing/2014/main" id="{B6D53C7D-A312-47B6-A66A-230A19CFACA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79" name="Isosceles Triangle 78">
              <a:extLst>
                <a:ext uri="{FF2B5EF4-FFF2-40B4-BE49-F238E27FC236}">
                  <a16:creationId xmlns:a16="http://schemas.microsoft.com/office/drawing/2014/main" id="{9329D58C-0D2E-4A2B-AD6A-9CEE506784A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80" name="Rectangle 27">
              <a:extLst>
                <a:ext uri="{FF2B5EF4-FFF2-40B4-BE49-F238E27FC236}">
                  <a16:creationId xmlns:a16="http://schemas.microsoft.com/office/drawing/2014/main" id="{9D446EDE-C690-4461-8BF2-7634808FC8B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1" name="Rectangle 28">
              <a:extLst>
                <a:ext uri="{FF2B5EF4-FFF2-40B4-BE49-F238E27FC236}">
                  <a16:creationId xmlns:a16="http://schemas.microsoft.com/office/drawing/2014/main" id="{323F3D34-6531-4AD7-A8C6-195A090281A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2" name="Rectangle 29">
              <a:extLst>
                <a:ext uri="{FF2B5EF4-FFF2-40B4-BE49-F238E27FC236}">
                  <a16:creationId xmlns:a16="http://schemas.microsoft.com/office/drawing/2014/main" id="{B9B0AE3F-2350-435F-A9B0-C310BF87638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83" name="Isosceles Triangle 82">
              <a:extLst>
                <a:ext uri="{FF2B5EF4-FFF2-40B4-BE49-F238E27FC236}">
                  <a16:creationId xmlns:a16="http://schemas.microsoft.com/office/drawing/2014/main" id="{4EFA655C-9E50-4C14-A89E-AD7B648E4E2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4" name="Isosceles Triangle 83">
              <a:extLst>
                <a:ext uri="{FF2B5EF4-FFF2-40B4-BE49-F238E27FC236}">
                  <a16:creationId xmlns:a16="http://schemas.microsoft.com/office/drawing/2014/main" id="{3E843863-7D25-4C01-9A17-E817CB6D998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86" name="Rectangle 85">
            <a:extLst>
              <a:ext uri="{FF2B5EF4-FFF2-40B4-BE49-F238E27FC236}">
                <a16:creationId xmlns:a16="http://schemas.microsoft.com/office/drawing/2014/main" id="{7941F9B1-B01B-4A84-89D9-B169AEB4E45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pic>
        <p:nvPicPr>
          <p:cNvPr id="3076" name="Picture 4" descr="Sketchy Silhouette Tree Clip Art - Dead Tree Silhouette Clip Art (588x595)">
            <a:extLst>
              <a:ext uri="{FF2B5EF4-FFF2-40B4-BE49-F238E27FC236}">
                <a16:creationId xmlns:a16="http://schemas.microsoft.com/office/drawing/2014/main" id="{5DAB19D0-1BD4-4417-80B7-9C32508AA9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8886" y="1129573"/>
            <a:ext cx="4533006" cy="4590386"/>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8E148239-76B1-48C1-B7C1-1F9188BBBE58}"/>
              </a:ext>
            </a:extLst>
          </p:cNvPr>
          <p:cNvSpPr>
            <a:spLocks noGrp="1"/>
          </p:cNvSpPr>
          <p:nvPr>
            <p:ph type="sldNum" sz="quarter" idx="12"/>
          </p:nvPr>
        </p:nvSpPr>
        <p:spPr>
          <a:xfrm>
            <a:off x="10865194" y="6411619"/>
            <a:ext cx="683339"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5DFEDB64-84C3-4240-BCBA-134AE1D9082C}" type="slidenum">
              <a:rPr kumimoji="0" lang="en-GB" sz="900" b="0" i="0" u="none" strike="noStrike" kern="1200" cap="none" spc="0" normalizeH="0" baseline="0" noProof="0">
                <a:ln>
                  <a:noFill/>
                </a:ln>
                <a:solidFill>
                  <a:srgbClr val="FFFFFF"/>
                </a:solidFill>
                <a:effectLst/>
                <a:uLnTx/>
                <a:uFillTx/>
                <a:latin typeface="Trebuchet MS" panose="020B0603020202020204"/>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13</a:t>
            </a:fld>
            <a:endParaRPr kumimoji="0" lang="en-GB" sz="900" b="0" i="0" u="none" strike="noStrike" kern="1200" cap="none" spc="0" normalizeH="0" baseline="0" noProof="0">
              <a:ln>
                <a:noFill/>
              </a:ln>
              <a:solidFill>
                <a:srgbClr val="FFFFFF"/>
              </a:solidFill>
              <a:effectLst/>
              <a:uLnTx/>
              <a:uFillTx/>
              <a:latin typeface="Trebuchet MS" panose="020B0603020202020204"/>
              <a:ea typeface="+mn-ea"/>
              <a:cs typeface="+mn-cs"/>
            </a:endParaRPr>
          </a:p>
        </p:txBody>
      </p:sp>
      <p:graphicFrame>
        <p:nvGraphicFramePr>
          <p:cNvPr id="8" name="Diagram 7">
            <a:extLst>
              <a:ext uri="{FF2B5EF4-FFF2-40B4-BE49-F238E27FC236}">
                <a16:creationId xmlns:a16="http://schemas.microsoft.com/office/drawing/2014/main" id="{AEE5BFF5-30D1-42C0-AA86-CEC443C377C1}"/>
              </a:ext>
            </a:extLst>
          </p:cNvPr>
          <p:cNvGraphicFramePr/>
          <p:nvPr/>
        </p:nvGraphicFramePr>
        <p:xfrm>
          <a:off x="5935424" y="731308"/>
          <a:ext cx="5254932" cy="539538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9" name="TextBox 8">
            <a:extLst>
              <a:ext uri="{FF2B5EF4-FFF2-40B4-BE49-F238E27FC236}">
                <a16:creationId xmlns:a16="http://schemas.microsoft.com/office/drawing/2014/main" id="{030D246E-C670-4195-AAA3-0ECC0FEC3366}"/>
              </a:ext>
            </a:extLst>
          </p:cNvPr>
          <p:cNvSpPr txBox="1"/>
          <p:nvPr/>
        </p:nvSpPr>
        <p:spPr>
          <a:xfrm>
            <a:off x="8401050" y="4953000"/>
            <a:ext cx="231457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panose="020B0603020202020204"/>
                <a:ea typeface="+mn-ea"/>
                <a:cs typeface="+mn-cs"/>
              </a:rPr>
              <a:t>Family, Peers, Geography, Religion, Media etc.</a:t>
            </a:r>
          </a:p>
        </p:txBody>
      </p:sp>
      <p:sp>
        <p:nvSpPr>
          <p:cNvPr id="10" name="TextBox 9">
            <a:extLst>
              <a:ext uri="{FF2B5EF4-FFF2-40B4-BE49-F238E27FC236}">
                <a16:creationId xmlns:a16="http://schemas.microsoft.com/office/drawing/2014/main" id="{3330539B-7D43-4817-8F80-B7F403608B5D}"/>
              </a:ext>
            </a:extLst>
          </p:cNvPr>
          <p:cNvSpPr txBox="1"/>
          <p:nvPr/>
        </p:nvSpPr>
        <p:spPr>
          <a:xfrm>
            <a:off x="4770673" y="3589867"/>
            <a:ext cx="1914525" cy="923330"/>
          </a:xfrm>
          <a:prstGeom prst="rect">
            <a:avLst/>
          </a:prstGeom>
          <a:noFill/>
        </p:spPr>
        <p:txBody>
          <a:bodyPr wrap="square" rtlCol="0" anchor="ctr">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panose="020B0603020202020204"/>
                <a:ea typeface="+mn-ea"/>
                <a:cs typeface="+mn-cs"/>
              </a:rPr>
              <a:t>Conscious decisions based upon values</a:t>
            </a:r>
          </a:p>
        </p:txBody>
      </p:sp>
      <p:sp>
        <p:nvSpPr>
          <p:cNvPr id="11" name="TextBox 10">
            <a:extLst>
              <a:ext uri="{FF2B5EF4-FFF2-40B4-BE49-F238E27FC236}">
                <a16:creationId xmlns:a16="http://schemas.microsoft.com/office/drawing/2014/main" id="{2543294E-96CB-4074-9086-0071674048D4}"/>
              </a:ext>
            </a:extLst>
          </p:cNvPr>
          <p:cNvSpPr txBox="1"/>
          <p:nvPr/>
        </p:nvSpPr>
        <p:spPr>
          <a:xfrm>
            <a:off x="6685198" y="1244858"/>
            <a:ext cx="2360083" cy="3693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panose="020B0603020202020204"/>
                <a:ea typeface="+mn-ea"/>
                <a:cs typeface="+mn-cs"/>
              </a:rPr>
              <a:t>Discrimination</a:t>
            </a:r>
          </a:p>
        </p:txBody>
      </p:sp>
      <p:sp>
        <p:nvSpPr>
          <p:cNvPr id="12" name="TextBox 11">
            <a:extLst>
              <a:ext uri="{FF2B5EF4-FFF2-40B4-BE49-F238E27FC236}">
                <a16:creationId xmlns:a16="http://schemas.microsoft.com/office/drawing/2014/main" id="{AA78297E-51A6-4F94-AC37-3D9588654727}"/>
              </a:ext>
            </a:extLst>
          </p:cNvPr>
          <p:cNvSpPr txBox="1"/>
          <p:nvPr/>
        </p:nvSpPr>
        <p:spPr>
          <a:xfrm>
            <a:off x="948344" y="5223933"/>
            <a:ext cx="1300162" cy="3693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panose="020B0603020202020204"/>
                <a:ea typeface="+mn-ea"/>
                <a:cs typeface="+mn-cs"/>
              </a:rPr>
              <a:t>Roots</a:t>
            </a:r>
          </a:p>
        </p:txBody>
      </p:sp>
      <p:sp>
        <p:nvSpPr>
          <p:cNvPr id="13" name="TextBox 12">
            <a:extLst>
              <a:ext uri="{FF2B5EF4-FFF2-40B4-BE49-F238E27FC236}">
                <a16:creationId xmlns:a16="http://schemas.microsoft.com/office/drawing/2014/main" id="{AA621451-822E-4E3B-B745-217F9AC71B80}"/>
              </a:ext>
            </a:extLst>
          </p:cNvPr>
          <p:cNvSpPr txBox="1"/>
          <p:nvPr/>
        </p:nvSpPr>
        <p:spPr>
          <a:xfrm>
            <a:off x="2581924" y="3866866"/>
            <a:ext cx="13001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panose="020B0603020202020204"/>
                <a:ea typeface="+mn-ea"/>
                <a:cs typeface="+mn-cs"/>
              </a:rPr>
              <a:t>Trunk</a:t>
            </a:r>
          </a:p>
        </p:txBody>
      </p:sp>
      <p:sp>
        <p:nvSpPr>
          <p:cNvPr id="14" name="TextBox 13">
            <a:extLst>
              <a:ext uri="{FF2B5EF4-FFF2-40B4-BE49-F238E27FC236}">
                <a16:creationId xmlns:a16="http://schemas.microsoft.com/office/drawing/2014/main" id="{03380EB3-0D29-4C21-94FD-BE51BD6D8506}"/>
              </a:ext>
            </a:extLst>
          </p:cNvPr>
          <p:cNvSpPr txBox="1"/>
          <p:nvPr/>
        </p:nvSpPr>
        <p:spPr>
          <a:xfrm>
            <a:off x="1424516" y="2478866"/>
            <a:ext cx="1530264"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panose="020B0603020202020204"/>
                <a:ea typeface="+mn-ea"/>
                <a:cs typeface="+mn-cs"/>
              </a:rPr>
              <a:t>Branches</a:t>
            </a:r>
          </a:p>
        </p:txBody>
      </p:sp>
      <p:sp>
        <p:nvSpPr>
          <p:cNvPr id="15" name="TextBox 14">
            <a:extLst>
              <a:ext uri="{FF2B5EF4-FFF2-40B4-BE49-F238E27FC236}">
                <a16:creationId xmlns:a16="http://schemas.microsoft.com/office/drawing/2014/main" id="{E43BC4AD-7EB1-43D2-B6CC-F2890100653F}"/>
              </a:ext>
            </a:extLst>
          </p:cNvPr>
          <p:cNvSpPr txBox="1"/>
          <p:nvPr/>
        </p:nvSpPr>
        <p:spPr>
          <a:xfrm>
            <a:off x="3449574" y="1244858"/>
            <a:ext cx="1168987"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panose="020B0603020202020204"/>
                <a:ea typeface="+mn-ea"/>
                <a:cs typeface="+mn-cs"/>
              </a:rPr>
              <a:t>Leaves</a:t>
            </a:r>
          </a:p>
        </p:txBody>
      </p:sp>
    </p:spTree>
    <p:extLst>
      <p:ext uri="{BB962C8B-B14F-4D97-AF65-F5344CB8AC3E}">
        <p14:creationId xmlns:p14="http://schemas.microsoft.com/office/powerpoint/2010/main" val="4064998448"/>
      </p:ext>
    </p:extLst>
  </p:cSld>
  <p:clrMapOvr>
    <a:masterClrMapping/>
  </p:clrMapOvr>
  <p:transition spd="med">
    <p:pull/>
  </p:transition>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F4444CE-BC8D-4D61-B303-4C05614E62A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sp>
        <p:nvSpPr>
          <p:cNvPr id="2" name="Title 1">
            <a:extLst>
              <a:ext uri="{FF2B5EF4-FFF2-40B4-BE49-F238E27FC236}">
                <a16:creationId xmlns:a16="http://schemas.microsoft.com/office/drawing/2014/main" id="{796646A7-C9D8-4EAA-8ADF-EF3BBE9B697E}"/>
              </a:ext>
            </a:extLst>
          </p:cNvPr>
          <p:cNvSpPr>
            <a:spLocks noGrp="1"/>
          </p:cNvSpPr>
          <p:nvPr>
            <p:ph type="title"/>
          </p:nvPr>
        </p:nvSpPr>
        <p:spPr>
          <a:xfrm>
            <a:off x="1286933" y="609600"/>
            <a:ext cx="10197494" cy="1099457"/>
          </a:xfrm>
        </p:spPr>
        <p:txBody>
          <a:bodyPr>
            <a:normAutofit/>
          </a:bodyPr>
          <a:lstStyle/>
          <a:p>
            <a:r>
              <a:rPr lang="en-GB" dirty="0"/>
              <a:t>Massey Theory: Imprint Period</a:t>
            </a:r>
          </a:p>
        </p:txBody>
      </p:sp>
      <p:sp>
        <p:nvSpPr>
          <p:cNvPr id="12" name="Isosceles Triangle 11">
            <a:extLst>
              <a:ext uri="{FF2B5EF4-FFF2-40B4-BE49-F238E27FC236}">
                <a16:creationId xmlns:a16="http://schemas.microsoft.com/office/drawing/2014/main" id="{73772B81-181F-48B7-8826-4D9686D15DF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4" name="Slide Number Placeholder 3">
            <a:extLst>
              <a:ext uri="{FF2B5EF4-FFF2-40B4-BE49-F238E27FC236}">
                <a16:creationId xmlns:a16="http://schemas.microsoft.com/office/drawing/2014/main" id="{51BAFC07-FF5A-4B15-A13F-961E9841BE63}"/>
              </a:ext>
            </a:extLst>
          </p:cNvPr>
          <p:cNvSpPr>
            <a:spLocks noGrp="1"/>
          </p:cNvSpPr>
          <p:nvPr>
            <p:ph type="sldNum" sz="quarter" idx="12"/>
          </p:nvPr>
        </p:nvSpPr>
        <p:spPr>
          <a:xfrm>
            <a:off x="9894532" y="6182876"/>
            <a:ext cx="683339"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5DFEDB64-84C3-4240-BCBA-134AE1D9082C}" type="slidenum">
              <a:rPr kumimoji="0" lang="en-GB" sz="900" b="0" i="0" u="none" strike="noStrike" kern="1200" cap="none" spc="0" normalizeH="0" baseline="0" noProof="0" smtClean="0">
                <a:ln>
                  <a:noFill/>
                </a:ln>
                <a:solidFill>
                  <a:srgbClr val="1F3864"/>
                </a:solidFill>
                <a:effectLst/>
                <a:uLnTx/>
                <a:uFillTx/>
                <a:latin typeface="Trebuchet MS" panose="020B0603020202020204"/>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14</a:t>
            </a:fld>
            <a:endParaRPr kumimoji="0" lang="en-GB" sz="900" b="0" i="0" u="none" strike="noStrike" kern="1200" cap="none" spc="0" normalizeH="0" baseline="0" noProof="0">
              <a:ln>
                <a:noFill/>
              </a:ln>
              <a:solidFill>
                <a:srgbClr val="1F3864"/>
              </a:solidFill>
              <a:effectLst/>
              <a:uLnTx/>
              <a:uFillTx/>
              <a:latin typeface="Trebuchet MS" panose="020B0603020202020204"/>
              <a:ea typeface="+mn-ea"/>
              <a:cs typeface="+mn-cs"/>
            </a:endParaRPr>
          </a:p>
        </p:txBody>
      </p:sp>
      <p:sp>
        <p:nvSpPr>
          <p:cNvPr id="14" name="Isosceles Triangle 13">
            <a:extLst>
              <a:ext uri="{FF2B5EF4-FFF2-40B4-BE49-F238E27FC236}">
                <a16:creationId xmlns:a16="http://schemas.microsoft.com/office/drawing/2014/main" id="{B2205F6E-03C6-4E92-877C-E2482F6599A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aphicFrame>
        <p:nvGraphicFramePr>
          <p:cNvPr id="5" name="Content Placeholder 4">
            <a:extLst>
              <a:ext uri="{FF2B5EF4-FFF2-40B4-BE49-F238E27FC236}">
                <a16:creationId xmlns:a16="http://schemas.microsoft.com/office/drawing/2014/main" id="{54982BCF-C2E1-4B39-8A39-D61F3538BB76}"/>
              </a:ext>
            </a:extLst>
          </p:cNvPr>
          <p:cNvGraphicFramePr>
            <a:graphicFrameLocks noGrp="1"/>
          </p:cNvGraphicFramePr>
          <p:nvPr>
            <p:ph idx="1"/>
          </p:nvPr>
        </p:nvGraphicFramePr>
        <p:xfrm>
          <a:off x="1286933" y="1709057"/>
          <a:ext cx="10300230" cy="48389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2AF56F62-BCA4-4CDB-B9D0-C3D5FF10AF32}"/>
              </a:ext>
            </a:extLst>
          </p:cNvPr>
          <p:cNvSpPr txBox="1"/>
          <p:nvPr/>
        </p:nvSpPr>
        <p:spPr>
          <a:xfrm>
            <a:off x="242888" y="6372225"/>
            <a:ext cx="3157537"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panose="020B0603020202020204"/>
                <a:ea typeface="+mn-ea"/>
                <a:cs typeface="+mn-cs"/>
              </a:rPr>
              <a:t>West (2015)</a:t>
            </a:r>
          </a:p>
        </p:txBody>
      </p:sp>
    </p:spTree>
    <p:extLst>
      <p:ext uri="{BB962C8B-B14F-4D97-AF65-F5344CB8AC3E}">
        <p14:creationId xmlns:p14="http://schemas.microsoft.com/office/powerpoint/2010/main" val="3635511202"/>
      </p:ext>
    </p:extLst>
  </p:cSld>
  <p:clrMapOvr>
    <a:masterClrMapping/>
  </p:clrMapOvr>
  <p:transition spd="med">
    <p:pull/>
  </p:transition>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9F4444CE-BC8D-4D61-B303-4C05614E62A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sp>
        <p:nvSpPr>
          <p:cNvPr id="2" name="Title 1">
            <a:extLst>
              <a:ext uri="{FF2B5EF4-FFF2-40B4-BE49-F238E27FC236}">
                <a16:creationId xmlns:a16="http://schemas.microsoft.com/office/drawing/2014/main" id="{15788B45-31FC-4F50-901D-8F4803271FC2}"/>
              </a:ext>
            </a:extLst>
          </p:cNvPr>
          <p:cNvSpPr>
            <a:spLocks noGrp="1"/>
          </p:cNvSpPr>
          <p:nvPr>
            <p:ph type="title"/>
          </p:nvPr>
        </p:nvSpPr>
        <p:spPr>
          <a:xfrm>
            <a:off x="1286933" y="609600"/>
            <a:ext cx="10197494" cy="1099457"/>
          </a:xfrm>
        </p:spPr>
        <p:txBody>
          <a:bodyPr>
            <a:normAutofit/>
          </a:bodyPr>
          <a:lstStyle/>
          <a:p>
            <a:r>
              <a:rPr lang="en-GB" dirty="0"/>
              <a:t>Becoming Principled: Imprint Period</a:t>
            </a:r>
          </a:p>
        </p:txBody>
      </p:sp>
      <p:sp>
        <p:nvSpPr>
          <p:cNvPr id="13" name="Isosceles Triangle 12">
            <a:extLst>
              <a:ext uri="{FF2B5EF4-FFF2-40B4-BE49-F238E27FC236}">
                <a16:creationId xmlns:a16="http://schemas.microsoft.com/office/drawing/2014/main" id="{73772B81-181F-48B7-8826-4D9686D15DF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4" name="Slide Number Placeholder 3">
            <a:extLst>
              <a:ext uri="{FF2B5EF4-FFF2-40B4-BE49-F238E27FC236}">
                <a16:creationId xmlns:a16="http://schemas.microsoft.com/office/drawing/2014/main" id="{4F893CAB-80E3-482C-8D83-0AE7431200AE}"/>
              </a:ext>
            </a:extLst>
          </p:cNvPr>
          <p:cNvSpPr>
            <a:spLocks noGrp="1"/>
          </p:cNvSpPr>
          <p:nvPr>
            <p:ph type="sldNum" sz="quarter" idx="12"/>
          </p:nvPr>
        </p:nvSpPr>
        <p:spPr>
          <a:xfrm>
            <a:off x="9894532" y="6182876"/>
            <a:ext cx="683339"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5DFEDB64-84C3-4240-BCBA-134AE1D9082C}" type="slidenum">
              <a:rPr kumimoji="0" lang="en-GB" sz="900" b="0" i="0" u="none" strike="noStrike" kern="1200" cap="none" spc="0" normalizeH="0" baseline="0" noProof="0" smtClean="0">
                <a:ln>
                  <a:noFill/>
                </a:ln>
                <a:solidFill>
                  <a:srgbClr val="1F3864"/>
                </a:solidFill>
                <a:effectLst/>
                <a:uLnTx/>
                <a:uFillTx/>
                <a:latin typeface="Trebuchet MS" panose="020B0603020202020204"/>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15</a:t>
            </a:fld>
            <a:endParaRPr kumimoji="0" lang="en-GB" sz="900" b="0" i="0" u="none" strike="noStrike" kern="1200" cap="none" spc="0" normalizeH="0" baseline="0" noProof="0">
              <a:ln>
                <a:noFill/>
              </a:ln>
              <a:solidFill>
                <a:srgbClr val="1F3864"/>
              </a:solidFill>
              <a:effectLst/>
              <a:uLnTx/>
              <a:uFillTx/>
              <a:latin typeface="Trebuchet MS" panose="020B0603020202020204"/>
              <a:ea typeface="+mn-ea"/>
              <a:cs typeface="+mn-cs"/>
            </a:endParaRPr>
          </a:p>
        </p:txBody>
      </p:sp>
      <p:sp>
        <p:nvSpPr>
          <p:cNvPr id="15" name="Isosceles Triangle 14">
            <a:extLst>
              <a:ext uri="{FF2B5EF4-FFF2-40B4-BE49-F238E27FC236}">
                <a16:creationId xmlns:a16="http://schemas.microsoft.com/office/drawing/2014/main" id="{B2205F6E-03C6-4E92-877C-E2482F6599A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aphicFrame>
        <p:nvGraphicFramePr>
          <p:cNvPr id="5" name="Content Placeholder 4">
            <a:extLst>
              <a:ext uri="{FF2B5EF4-FFF2-40B4-BE49-F238E27FC236}">
                <a16:creationId xmlns:a16="http://schemas.microsoft.com/office/drawing/2014/main" id="{425E6455-F2CE-4C68-896B-CCC2D9D0B1A6}"/>
              </a:ext>
            </a:extLst>
          </p:cNvPr>
          <p:cNvGraphicFramePr>
            <a:graphicFrameLocks noGrp="1"/>
          </p:cNvGraphicFramePr>
          <p:nvPr>
            <p:ph idx="1"/>
          </p:nvPr>
        </p:nvGraphicFramePr>
        <p:xfrm>
          <a:off x="1286933" y="2073535"/>
          <a:ext cx="9618133" cy="3843498"/>
        </p:xfrm>
        <a:graphic>
          <a:graphicData uri="http://schemas.openxmlformats.org/drawingml/2006/table">
            <a:tbl>
              <a:tblPr>
                <a:noFill/>
              </a:tblPr>
              <a:tblGrid>
                <a:gridCol w="9618133">
                  <a:extLst>
                    <a:ext uri="{9D8B030D-6E8A-4147-A177-3AD203B41FA5}">
                      <a16:colId xmlns:a16="http://schemas.microsoft.com/office/drawing/2014/main" val="1782536723"/>
                    </a:ext>
                  </a:extLst>
                </a:gridCol>
              </a:tblGrid>
              <a:tr h="3843498">
                <a:tc>
                  <a:txBody>
                    <a:bodyPr/>
                    <a:lstStyle/>
                    <a:p>
                      <a:r>
                        <a:rPr lang="en-GB" sz="2400" b="1" dirty="0">
                          <a:solidFill>
                            <a:schemeClr val="tx1">
                              <a:lumMod val="75000"/>
                              <a:lumOff val="25000"/>
                            </a:schemeClr>
                          </a:solidFill>
                          <a:effectLst/>
                        </a:rPr>
                        <a:t>Pre-moral</a:t>
                      </a:r>
                    </a:p>
                    <a:p>
                      <a:endParaRPr lang="en-GB" sz="2400" b="1" dirty="0">
                        <a:solidFill>
                          <a:schemeClr val="tx1">
                            <a:lumMod val="75000"/>
                            <a:lumOff val="25000"/>
                          </a:schemeClr>
                        </a:solidFill>
                        <a:effectLst/>
                      </a:endParaRPr>
                    </a:p>
                    <a:p>
                      <a:r>
                        <a:rPr lang="en-GB" sz="2400" dirty="0">
                          <a:solidFill>
                            <a:schemeClr val="tx1">
                              <a:lumMod val="75000"/>
                              <a:lumOff val="25000"/>
                            </a:schemeClr>
                          </a:solidFill>
                          <a:effectLst/>
                        </a:rPr>
                        <a:t>In the pre-moral state, we have no real values (we are thus 'amoral'). Young children are </a:t>
                      </a:r>
                      <a:r>
                        <a:rPr lang="en-GB" sz="2400" dirty="0" err="1">
                          <a:solidFill>
                            <a:schemeClr val="tx1">
                              <a:lumMod val="75000"/>
                              <a:lumOff val="25000"/>
                            </a:schemeClr>
                          </a:solidFill>
                          <a:effectLst/>
                        </a:rPr>
                        <a:t>premoral</a:t>
                      </a:r>
                      <a:r>
                        <a:rPr lang="en-GB" sz="2400" dirty="0">
                          <a:solidFill>
                            <a:schemeClr val="tx1">
                              <a:lumMod val="75000"/>
                              <a:lumOff val="25000"/>
                            </a:schemeClr>
                          </a:solidFill>
                          <a:effectLst/>
                        </a:rPr>
                        <a:t>. So also are psychopaths. Our basic nature tells us to be Machiavellian, doing whatever it takes to achieve our goals, even if it means hurting other people.</a:t>
                      </a:r>
                    </a:p>
                  </a:txBody>
                  <a:tcPr marL="386281" marR="0" marT="193141" marB="193141" anchor="ctr">
                    <a:lnL w="9525" cap="flat" cmpd="sng" algn="ctr">
                      <a:solidFill>
                        <a:srgbClr val="D8DEDC"/>
                      </a:solidFill>
                      <a:prstDash val="solid"/>
                    </a:lnL>
                    <a:lnR w="9525" cap="flat" cmpd="sng" algn="ctr">
                      <a:solidFill>
                        <a:srgbClr val="D8DEDC"/>
                      </a:solidFill>
                      <a:prstDash val="solid"/>
                    </a:lnR>
                    <a:lnT w="9525" cap="flat" cmpd="sng" algn="ctr">
                      <a:solidFill>
                        <a:srgbClr val="D8DEDC"/>
                      </a:solidFill>
                      <a:prstDash val="solid"/>
                    </a:lnT>
                    <a:lnB w="9525" cap="flat" cmpd="sng" algn="ctr">
                      <a:solidFill>
                        <a:srgbClr val="D8DEDC"/>
                      </a:solidFill>
                      <a:prstDash val="solid"/>
                    </a:lnB>
                    <a:noFill/>
                  </a:tcPr>
                </a:tc>
                <a:extLst>
                  <a:ext uri="{0D108BD9-81ED-4DB2-BD59-A6C34878D82A}">
                    <a16:rowId xmlns:a16="http://schemas.microsoft.com/office/drawing/2014/main" val="2580974664"/>
                  </a:ext>
                </a:extLst>
              </a:tr>
            </a:tbl>
          </a:graphicData>
        </a:graphic>
      </p:graphicFrame>
      <p:sp>
        <p:nvSpPr>
          <p:cNvPr id="6" name="Rectangle 1">
            <a:extLst>
              <a:ext uri="{FF2B5EF4-FFF2-40B4-BE49-F238E27FC236}">
                <a16:creationId xmlns:a16="http://schemas.microsoft.com/office/drawing/2014/main" id="{313F7A11-C06C-43B4-82E9-B280420860B0}"/>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31740" rIns="91440" bIns="1587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Trebuchet MS" panose="020B0603020202020204"/>
              <a:ea typeface="+mn-ea"/>
              <a:cs typeface="+mn-cs"/>
            </a:endParaRPr>
          </a:p>
        </p:txBody>
      </p:sp>
      <p:sp>
        <p:nvSpPr>
          <p:cNvPr id="10" name="TextBox 9">
            <a:extLst>
              <a:ext uri="{FF2B5EF4-FFF2-40B4-BE49-F238E27FC236}">
                <a16:creationId xmlns:a16="http://schemas.microsoft.com/office/drawing/2014/main" id="{FDE46CC6-F518-4880-83C7-5FA53C326126}"/>
              </a:ext>
            </a:extLst>
          </p:cNvPr>
          <p:cNvSpPr txBox="1"/>
          <p:nvPr/>
        </p:nvSpPr>
        <p:spPr>
          <a:xfrm>
            <a:off x="242888" y="6372225"/>
            <a:ext cx="3157537"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panose="020B0603020202020204"/>
                <a:ea typeface="+mn-ea"/>
                <a:cs typeface="+mn-cs"/>
              </a:rPr>
              <a:t>West (2015)</a:t>
            </a:r>
          </a:p>
        </p:txBody>
      </p:sp>
    </p:spTree>
    <p:extLst>
      <p:ext uri="{BB962C8B-B14F-4D97-AF65-F5344CB8AC3E}">
        <p14:creationId xmlns:p14="http://schemas.microsoft.com/office/powerpoint/2010/main" val="217436176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F4444CE-BC8D-4D61-B303-4C05614E62A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sp>
        <p:nvSpPr>
          <p:cNvPr id="2" name="Title 1">
            <a:extLst>
              <a:ext uri="{FF2B5EF4-FFF2-40B4-BE49-F238E27FC236}">
                <a16:creationId xmlns:a16="http://schemas.microsoft.com/office/drawing/2014/main" id="{796646A7-C9D8-4EAA-8ADF-EF3BBE9B697E}"/>
              </a:ext>
            </a:extLst>
          </p:cNvPr>
          <p:cNvSpPr>
            <a:spLocks noGrp="1"/>
          </p:cNvSpPr>
          <p:nvPr>
            <p:ph type="title"/>
          </p:nvPr>
        </p:nvSpPr>
        <p:spPr>
          <a:xfrm>
            <a:off x="1286933" y="609600"/>
            <a:ext cx="10197494" cy="1099457"/>
          </a:xfrm>
        </p:spPr>
        <p:txBody>
          <a:bodyPr>
            <a:normAutofit/>
          </a:bodyPr>
          <a:lstStyle/>
          <a:p>
            <a:r>
              <a:rPr lang="en-GB" dirty="0"/>
              <a:t>Massey Theory: Modelling Period</a:t>
            </a:r>
          </a:p>
        </p:txBody>
      </p:sp>
      <p:sp>
        <p:nvSpPr>
          <p:cNvPr id="12" name="Isosceles Triangle 11">
            <a:extLst>
              <a:ext uri="{FF2B5EF4-FFF2-40B4-BE49-F238E27FC236}">
                <a16:creationId xmlns:a16="http://schemas.microsoft.com/office/drawing/2014/main" id="{73772B81-181F-48B7-8826-4D9686D15DF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4" name="Slide Number Placeholder 3">
            <a:extLst>
              <a:ext uri="{FF2B5EF4-FFF2-40B4-BE49-F238E27FC236}">
                <a16:creationId xmlns:a16="http://schemas.microsoft.com/office/drawing/2014/main" id="{51BAFC07-FF5A-4B15-A13F-961E9841BE63}"/>
              </a:ext>
            </a:extLst>
          </p:cNvPr>
          <p:cNvSpPr>
            <a:spLocks noGrp="1"/>
          </p:cNvSpPr>
          <p:nvPr>
            <p:ph type="sldNum" sz="quarter" idx="12"/>
          </p:nvPr>
        </p:nvSpPr>
        <p:spPr>
          <a:xfrm>
            <a:off x="9894532" y="6182876"/>
            <a:ext cx="683339"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5DFEDB64-84C3-4240-BCBA-134AE1D9082C}" type="slidenum">
              <a:rPr kumimoji="0" lang="en-GB" sz="900" b="0" i="0" u="none" strike="noStrike" kern="1200" cap="none" spc="0" normalizeH="0" baseline="0" noProof="0" smtClean="0">
                <a:ln>
                  <a:noFill/>
                </a:ln>
                <a:solidFill>
                  <a:srgbClr val="1F3864"/>
                </a:solidFill>
                <a:effectLst/>
                <a:uLnTx/>
                <a:uFillTx/>
                <a:latin typeface="Trebuchet MS" panose="020B0603020202020204"/>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16</a:t>
            </a:fld>
            <a:endParaRPr kumimoji="0" lang="en-GB" sz="900" b="0" i="0" u="none" strike="noStrike" kern="1200" cap="none" spc="0" normalizeH="0" baseline="0" noProof="0">
              <a:ln>
                <a:noFill/>
              </a:ln>
              <a:solidFill>
                <a:srgbClr val="1F3864"/>
              </a:solidFill>
              <a:effectLst/>
              <a:uLnTx/>
              <a:uFillTx/>
              <a:latin typeface="Trebuchet MS" panose="020B0603020202020204"/>
              <a:ea typeface="+mn-ea"/>
              <a:cs typeface="+mn-cs"/>
            </a:endParaRPr>
          </a:p>
        </p:txBody>
      </p:sp>
      <p:sp>
        <p:nvSpPr>
          <p:cNvPr id="14" name="Isosceles Triangle 13">
            <a:extLst>
              <a:ext uri="{FF2B5EF4-FFF2-40B4-BE49-F238E27FC236}">
                <a16:creationId xmlns:a16="http://schemas.microsoft.com/office/drawing/2014/main" id="{B2205F6E-03C6-4E92-877C-E2482F6599A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aphicFrame>
        <p:nvGraphicFramePr>
          <p:cNvPr id="5" name="Content Placeholder 4">
            <a:extLst>
              <a:ext uri="{FF2B5EF4-FFF2-40B4-BE49-F238E27FC236}">
                <a16:creationId xmlns:a16="http://schemas.microsoft.com/office/drawing/2014/main" id="{54982BCF-C2E1-4B39-8A39-D61F3538BB76}"/>
              </a:ext>
            </a:extLst>
          </p:cNvPr>
          <p:cNvGraphicFramePr>
            <a:graphicFrameLocks noGrp="1"/>
          </p:cNvGraphicFramePr>
          <p:nvPr>
            <p:ph idx="1"/>
          </p:nvPr>
        </p:nvGraphicFramePr>
        <p:xfrm>
          <a:off x="1286933" y="1709057"/>
          <a:ext cx="10197494" cy="48389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Box 7">
            <a:extLst>
              <a:ext uri="{FF2B5EF4-FFF2-40B4-BE49-F238E27FC236}">
                <a16:creationId xmlns:a16="http://schemas.microsoft.com/office/drawing/2014/main" id="{66BB3398-6B09-496D-AA2A-59C924984B70}"/>
              </a:ext>
            </a:extLst>
          </p:cNvPr>
          <p:cNvSpPr txBox="1"/>
          <p:nvPr/>
        </p:nvSpPr>
        <p:spPr>
          <a:xfrm>
            <a:off x="242888" y="6372225"/>
            <a:ext cx="3157537"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panose="020B0603020202020204"/>
                <a:ea typeface="+mn-ea"/>
                <a:cs typeface="+mn-cs"/>
              </a:rPr>
              <a:t>West (2015)</a:t>
            </a:r>
          </a:p>
        </p:txBody>
      </p:sp>
    </p:spTree>
    <p:extLst>
      <p:ext uri="{BB962C8B-B14F-4D97-AF65-F5344CB8AC3E}">
        <p14:creationId xmlns:p14="http://schemas.microsoft.com/office/powerpoint/2010/main" val="395180225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5" name="Rectangle 28">
            <a:extLst>
              <a:ext uri="{FF2B5EF4-FFF2-40B4-BE49-F238E27FC236}">
                <a16:creationId xmlns:a16="http://schemas.microsoft.com/office/drawing/2014/main" id="{9F4444CE-BC8D-4D61-B303-4C05614E62A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sp>
        <p:nvSpPr>
          <p:cNvPr id="2" name="Title 1">
            <a:extLst>
              <a:ext uri="{FF2B5EF4-FFF2-40B4-BE49-F238E27FC236}">
                <a16:creationId xmlns:a16="http://schemas.microsoft.com/office/drawing/2014/main" id="{15788B45-31FC-4F50-901D-8F4803271FC2}"/>
              </a:ext>
            </a:extLst>
          </p:cNvPr>
          <p:cNvSpPr>
            <a:spLocks noGrp="1"/>
          </p:cNvSpPr>
          <p:nvPr>
            <p:ph type="title"/>
          </p:nvPr>
        </p:nvSpPr>
        <p:spPr>
          <a:xfrm>
            <a:off x="1286933" y="609600"/>
            <a:ext cx="10197494" cy="1099457"/>
          </a:xfrm>
        </p:spPr>
        <p:txBody>
          <a:bodyPr>
            <a:normAutofit/>
          </a:bodyPr>
          <a:lstStyle/>
          <a:p>
            <a:r>
              <a:rPr lang="en-GB" dirty="0"/>
              <a:t>Becoming Principled: Modelling Period</a:t>
            </a:r>
          </a:p>
        </p:txBody>
      </p:sp>
      <p:sp>
        <p:nvSpPr>
          <p:cNvPr id="36" name="Isosceles Triangle 30">
            <a:extLst>
              <a:ext uri="{FF2B5EF4-FFF2-40B4-BE49-F238E27FC236}">
                <a16:creationId xmlns:a16="http://schemas.microsoft.com/office/drawing/2014/main" id="{73772B81-181F-48B7-8826-4D9686D15DF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4" name="Slide Number Placeholder 3">
            <a:extLst>
              <a:ext uri="{FF2B5EF4-FFF2-40B4-BE49-F238E27FC236}">
                <a16:creationId xmlns:a16="http://schemas.microsoft.com/office/drawing/2014/main" id="{4F893CAB-80E3-482C-8D83-0AE7431200AE}"/>
              </a:ext>
            </a:extLst>
          </p:cNvPr>
          <p:cNvSpPr>
            <a:spLocks noGrp="1"/>
          </p:cNvSpPr>
          <p:nvPr>
            <p:ph type="sldNum" sz="quarter" idx="12"/>
          </p:nvPr>
        </p:nvSpPr>
        <p:spPr>
          <a:xfrm>
            <a:off x="9894532" y="6182876"/>
            <a:ext cx="683339"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5DFEDB64-84C3-4240-BCBA-134AE1D9082C}" type="slidenum">
              <a:rPr kumimoji="0" lang="en-GB" sz="900" b="0" i="0" u="none" strike="noStrike" kern="1200" cap="none" spc="0" normalizeH="0" baseline="0" noProof="0" smtClean="0">
                <a:ln>
                  <a:noFill/>
                </a:ln>
                <a:solidFill>
                  <a:srgbClr val="1F3864"/>
                </a:solidFill>
                <a:effectLst/>
                <a:uLnTx/>
                <a:uFillTx/>
                <a:latin typeface="Trebuchet MS" panose="020B0603020202020204"/>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17</a:t>
            </a:fld>
            <a:endParaRPr kumimoji="0" lang="en-GB" sz="900" b="0" i="0" u="none" strike="noStrike" kern="1200" cap="none" spc="0" normalizeH="0" baseline="0" noProof="0">
              <a:ln>
                <a:noFill/>
              </a:ln>
              <a:solidFill>
                <a:srgbClr val="1F3864"/>
              </a:solidFill>
              <a:effectLst/>
              <a:uLnTx/>
              <a:uFillTx/>
              <a:latin typeface="Trebuchet MS" panose="020B0603020202020204"/>
              <a:ea typeface="+mn-ea"/>
              <a:cs typeface="+mn-cs"/>
            </a:endParaRPr>
          </a:p>
        </p:txBody>
      </p:sp>
      <p:sp>
        <p:nvSpPr>
          <p:cNvPr id="37" name="Isosceles Triangle 32">
            <a:extLst>
              <a:ext uri="{FF2B5EF4-FFF2-40B4-BE49-F238E27FC236}">
                <a16:creationId xmlns:a16="http://schemas.microsoft.com/office/drawing/2014/main" id="{B2205F6E-03C6-4E92-877C-E2482F6599A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aphicFrame>
        <p:nvGraphicFramePr>
          <p:cNvPr id="5" name="Content Placeholder 4">
            <a:extLst>
              <a:ext uri="{FF2B5EF4-FFF2-40B4-BE49-F238E27FC236}">
                <a16:creationId xmlns:a16="http://schemas.microsoft.com/office/drawing/2014/main" id="{425E6455-F2CE-4C68-896B-CCC2D9D0B1A6}"/>
              </a:ext>
            </a:extLst>
          </p:cNvPr>
          <p:cNvGraphicFramePr>
            <a:graphicFrameLocks noGrp="1"/>
          </p:cNvGraphicFramePr>
          <p:nvPr>
            <p:ph idx="1"/>
          </p:nvPr>
        </p:nvGraphicFramePr>
        <p:xfrm>
          <a:off x="1286933" y="2390056"/>
          <a:ext cx="9618133" cy="3944248"/>
        </p:xfrm>
        <a:graphic>
          <a:graphicData uri="http://schemas.openxmlformats.org/drawingml/2006/table">
            <a:tbl>
              <a:tblPr>
                <a:noFill/>
                <a:tableStyleId>{8799B23B-EC83-4686-B30A-512413B5E67A}</a:tableStyleId>
              </a:tblPr>
              <a:tblGrid>
                <a:gridCol w="9618133">
                  <a:extLst>
                    <a:ext uri="{9D8B030D-6E8A-4147-A177-3AD203B41FA5}">
                      <a16:colId xmlns:a16="http://schemas.microsoft.com/office/drawing/2014/main" val="1782536723"/>
                    </a:ext>
                  </a:extLst>
                </a:gridCol>
              </a:tblGrid>
              <a:tr h="3210457">
                <a:tc>
                  <a:txBody>
                    <a:bodyPr/>
                    <a:lstStyle/>
                    <a:p>
                      <a:r>
                        <a:rPr lang="en-GB" sz="2400" b="1" dirty="0">
                          <a:solidFill>
                            <a:schemeClr val="tx1">
                              <a:lumMod val="75000"/>
                              <a:lumOff val="25000"/>
                            </a:schemeClr>
                          </a:solidFill>
                          <a:effectLst/>
                        </a:rPr>
                        <a:t>Conventional</a:t>
                      </a:r>
                    </a:p>
                    <a:p>
                      <a:endParaRPr lang="en-GB" sz="2400" b="1" dirty="0">
                        <a:solidFill>
                          <a:schemeClr val="tx1">
                            <a:lumMod val="75000"/>
                            <a:lumOff val="25000"/>
                          </a:schemeClr>
                        </a:solidFill>
                        <a:effectLst/>
                      </a:endParaRPr>
                    </a:p>
                    <a:p>
                      <a:r>
                        <a:rPr lang="en-GB" sz="2400" dirty="0">
                          <a:solidFill>
                            <a:schemeClr val="tx1">
                              <a:lumMod val="75000"/>
                              <a:lumOff val="25000"/>
                            </a:schemeClr>
                          </a:solidFill>
                          <a:effectLst/>
                        </a:rPr>
                        <a:t>Most people have conventional values, as learned from their parents, teachers and peers. These basically say 'here are the rules to live in reasonable harmony with other people.'</a:t>
                      </a:r>
                    </a:p>
                    <a:p>
                      <a:r>
                        <a:rPr lang="en-GB" sz="2400" dirty="0">
                          <a:solidFill>
                            <a:schemeClr val="tx1">
                              <a:lumMod val="75000"/>
                              <a:lumOff val="25000"/>
                            </a:schemeClr>
                          </a:solidFill>
                          <a:effectLst/>
                        </a:rPr>
                        <a:t>The bottom line of this state is that we will follow them just so long as we think we need to. We will break our values occasionally, and especially if our needs are threatened or we are pretty sure we can get away with breaking values with nobody else knowing about it.</a:t>
                      </a:r>
                    </a:p>
                  </a:txBody>
                  <a:tcPr marL="286648" marR="0" marT="143324" marB="143324" anchor="ctr">
                    <a:lnL w="9525" cap="flat" cmpd="sng" algn="ctr">
                      <a:solidFill>
                        <a:srgbClr val="D8DEDC"/>
                      </a:solidFill>
                      <a:prstDash val="solid"/>
                    </a:lnL>
                    <a:lnR w="9525" cap="flat" cmpd="sng" algn="ctr">
                      <a:solidFill>
                        <a:srgbClr val="D8DEDC"/>
                      </a:solidFill>
                      <a:prstDash val="solid"/>
                    </a:lnR>
                    <a:lnT w="9525" cap="flat" cmpd="sng" algn="ctr">
                      <a:solidFill>
                        <a:srgbClr val="D8DEDC"/>
                      </a:solidFill>
                      <a:prstDash val="solid"/>
                    </a:lnT>
                    <a:lnB w="9525" cap="flat" cmpd="sng" algn="ctr">
                      <a:solidFill>
                        <a:srgbClr val="D8DEDC"/>
                      </a:solidFill>
                      <a:prstDash val="solid"/>
                    </a:lnB>
                    <a:noFill/>
                  </a:tcPr>
                </a:tc>
                <a:extLst>
                  <a:ext uri="{0D108BD9-81ED-4DB2-BD59-A6C34878D82A}">
                    <a16:rowId xmlns:a16="http://schemas.microsoft.com/office/drawing/2014/main" val="2580974664"/>
                  </a:ext>
                </a:extLst>
              </a:tr>
            </a:tbl>
          </a:graphicData>
        </a:graphic>
      </p:graphicFrame>
      <p:sp>
        <p:nvSpPr>
          <p:cNvPr id="6" name="Rectangle 1">
            <a:extLst>
              <a:ext uri="{FF2B5EF4-FFF2-40B4-BE49-F238E27FC236}">
                <a16:creationId xmlns:a16="http://schemas.microsoft.com/office/drawing/2014/main" id="{313F7A11-C06C-43B4-82E9-B280420860B0}"/>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31740" rIns="91440" bIns="1587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Trebuchet MS" panose="020B0603020202020204"/>
              <a:ea typeface="+mn-ea"/>
              <a:cs typeface="+mn-cs"/>
            </a:endParaRPr>
          </a:p>
        </p:txBody>
      </p:sp>
      <p:sp>
        <p:nvSpPr>
          <p:cNvPr id="21" name="TextBox 20">
            <a:extLst>
              <a:ext uri="{FF2B5EF4-FFF2-40B4-BE49-F238E27FC236}">
                <a16:creationId xmlns:a16="http://schemas.microsoft.com/office/drawing/2014/main" id="{CD54F0B1-8FE2-44CA-B548-DEFC30FAE454}"/>
              </a:ext>
            </a:extLst>
          </p:cNvPr>
          <p:cNvSpPr txBox="1"/>
          <p:nvPr/>
        </p:nvSpPr>
        <p:spPr>
          <a:xfrm>
            <a:off x="242888" y="6372225"/>
            <a:ext cx="3157537"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panose="020B0603020202020204"/>
                <a:ea typeface="+mn-ea"/>
                <a:cs typeface="+mn-cs"/>
              </a:rPr>
              <a:t>West (2015)</a:t>
            </a:r>
          </a:p>
        </p:txBody>
      </p:sp>
    </p:spTree>
    <p:extLst>
      <p:ext uri="{BB962C8B-B14F-4D97-AF65-F5344CB8AC3E}">
        <p14:creationId xmlns:p14="http://schemas.microsoft.com/office/powerpoint/2010/main" val="143676007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F4444CE-BC8D-4D61-B303-4C05614E62A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sp>
        <p:nvSpPr>
          <p:cNvPr id="2" name="Title 1">
            <a:extLst>
              <a:ext uri="{FF2B5EF4-FFF2-40B4-BE49-F238E27FC236}">
                <a16:creationId xmlns:a16="http://schemas.microsoft.com/office/drawing/2014/main" id="{796646A7-C9D8-4EAA-8ADF-EF3BBE9B697E}"/>
              </a:ext>
            </a:extLst>
          </p:cNvPr>
          <p:cNvSpPr>
            <a:spLocks noGrp="1"/>
          </p:cNvSpPr>
          <p:nvPr>
            <p:ph type="title"/>
          </p:nvPr>
        </p:nvSpPr>
        <p:spPr>
          <a:xfrm>
            <a:off x="1286933" y="609600"/>
            <a:ext cx="10197494" cy="1099457"/>
          </a:xfrm>
        </p:spPr>
        <p:txBody>
          <a:bodyPr>
            <a:normAutofit/>
          </a:bodyPr>
          <a:lstStyle/>
          <a:p>
            <a:r>
              <a:rPr lang="en-GB" dirty="0"/>
              <a:t>Massey Theory: Socialization Period</a:t>
            </a:r>
          </a:p>
        </p:txBody>
      </p:sp>
      <p:sp>
        <p:nvSpPr>
          <p:cNvPr id="12" name="Isosceles Triangle 11">
            <a:extLst>
              <a:ext uri="{FF2B5EF4-FFF2-40B4-BE49-F238E27FC236}">
                <a16:creationId xmlns:a16="http://schemas.microsoft.com/office/drawing/2014/main" id="{73772B81-181F-48B7-8826-4D9686D15DF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4" name="Slide Number Placeholder 3">
            <a:extLst>
              <a:ext uri="{FF2B5EF4-FFF2-40B4-BE49-F238E27FC236}">
                <a16:creationId xmlns:a16="http://schemas.microsoft.com/office/drawing/2014/main" id="{51BAFC07-FF5A-4B15-A13F-961E9841BE63}"/>
              </a:ext>
            </a:extLst>
          </p:cNvPr>
          <p:cNvSpPr>
            <a:spLocks noGrp="1"/>
          </p:cNvSpPr>
          <p:nvPr>
            <p:ph type="sldNum" sz="quarter" idx="12"/>
          </p:nvPr>
        </p:nvSpPr>
        <p:spPr>
          <a:xfrm>
            <a:off x="9894532" y="6182876"/>
            <a:ext cx="683339"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5DFEDB64-84C3-4240-BCBA-134AE1D9082C}" type="slidenum">
              <a:rPr kumimoji="0" lang="en-GB" sz="900" b="0" i="0" u="none" strike="noStrike" kern="1200" cap="none" spc="0" normalizeH="0" baseline="0" noProof="0" smtClean="0">
                <a:ln>
                  <a:noFill/>
                </a:ln>
                <a:solidFill>
                  <a:srgbClr val="1F3864"/>
                </a:solidFill>
                <a:effectLst/>
                <a:uLnTx/>
                <a:uFillTx/>
                <a:latin typeface="Trebuchet MS" panose="020B0603020202020204"/>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18</a:t>
            </a:fld>
            <a:endParaRPr kumimoji="0" lang="en-GB" sz="900" b="0" i="0" u="none" strike="noStrike" kern="1200" cap="none" spc="0" normalizeH="0" baseline="0" noProof="0">
              <a:ln>
                <a:noFill/>
              </a:ln>
              <a:solidFill>
                <a:srgbClr val="1F3864"/>
              </a:solidFill>
              <a:effectLst/>
              <a:uLnTx/>
              <a:uFillTx/>
              <a:latin typeface="Trebuchet MS" panose="020B0603020202020204"/>
              <a:ea typeface="+mn-ea"/>
              <a:cs typeface="+mn-cs"/>
            </a:endParaRPr>
          </a:p>
        </p:txBody>
      </p:sp>
      <p:sp>
        <p:nvSpPr>
          <p:cNvPr id="14" name="Isosceles Triangle 13">
            <a:extLst>
              <a:ext uri="{FF2B5EF4-FFF2-40B4-BE49-F238E27FC236}">
                <a16:creationId xmlns:a16="http://schemas.microsoft.com/office/drawing/2014/main" id="{B2205F6E-03C6-4E92-877C-E2482F6599A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aphicFrame>
        <p:nvGraphicFramePr>
          <p:cNvPr id="5" name="Content Placeholder 4">
            <a:extLst>
              <a:ext uri="{FF2B5EF4-FFF2-40B4-BE49-F238E27FC236}">
                <a16:creationId xmlns:a16="http://schemas.microsoft.com/office/drawing/2014/main" id="{54982BCF-C2E1-4B39-8A39-D61F3538BB76}"/>
              </a:ext>
            </a:extLst>
          </p:cNvPr>
          <p:cNvGraphicFramePr>
            <a:graphicFrameLocks noGrp="1"/>
          </p:cNvGraphicFramePr>
          <p:nvPr>
            <p:ph idx="1"/>
          </p:nvPr>
        </p:nvGraphicFramePr>
        <p:xfrm>
          <a:off x="1286933" y="1709057"/>
          <a:ext cx="10197494" cy="483894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Box 7">
            <a:extLst>
              <a:ext uri="{FF2B5EF4-FFF2-40B4-BE49-F238E27FC236}">
                <a16:creationId xmlns:a16="http://schemas.microsoft.com/office/drawing/2014/main" id="{5E4F3D8F-2806-44DE-A4D9-75B526F978AF}"/>
              </a:ext>
            </a:extLst>
          </p:cNvPr>
          <p:cNvSpPr txBox="1"/>
          <p:nvPr/>
        </p:nvSpPr>
        <p:spPr>
          <a:xfrm>
            <a:off x="242888" y="6372225"/>
            <a:ext cx="3157537"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panose="020B0603020202020204"/>
                <a:ea typeface="+mn-ea"/>
                <a:cs typeface="+mn-cs"/>
              </a:rPr>
              <a:t>West (2015)</a:t>
            </a:r>
          </a:p>
        </p:txBody>
      </p:sp>
    </p:spTree>
    <p:extLst>
      <p:ext uri="{BB962C8B-B14F-4D97-AF65-F5344CB8AC3E}">
        <p14:creationId xmlns:p14="http://schemas.microsoft.com/office/powerpoint/2010/main" val="327788537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 name="Rectangle 50">
            <a:extLst>
              <a:ext uri="{FF2B5EF4-FFF2-40B4-BE49-F238E27FC236}">
                <a16:creationId xmlns:a16="http://schemas.microsoft.com/office/drawing/2014/main" id="{9F4444CE-BC8D-4D61-B303-4C05614E62A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sp>
        <p:nvSpPr>
          <p:cNvPr id="2" name="Title 1">
            <a:extLst>
              <a:ext uri="{FF2B5EF4-FFF2-40B4-BE49-F238E27FC236}">
                <a16:creationId xmlns:a16="http://schemas.microsoft.com/office/drawing/2014/main" id="{15788B45-31FC-4F50-901D-8F4803271FC2}"/>
              </a:ext>
            </a:extLst>
          </p:cNvPr>
          <p:cNvSpPr>
            <a:spLocks noGrp="1"/>
          </p:cNvSpPr>
          <p:nvPr>
            <p:ph type="title"/>
          </p:nvPr>
        </p:nvSpPr>
        <p:spPr>
          <a:xfrm>
            <a:off x="1286933" y="609600"/>
            <a:ext cx="10197494" cy="1099457"/>
          </a:xfrm>
        </p:spPr>
        <p:txBody>
          <a:bodyPr>
            <a:normAutofit/>
          </a:bodyPr>
          <a:lstStyle/>
          <a:p>
            <a:r>
              <a:rPr lang="en-GB" dirty="0"/>
              <a:t>Becoming Principled: Socialization Period</a:t>
            </a:r>
          </a:p>
        </p:txBody>
      </p:sp>
      <p:sp>
        <p:nvSpPr>
          <p:cNvPr id="53" name="Isosceles Triangle 52">
            <a:extLst>
              <a:ext uri="{FF2B5EF4-FFF2-40B4-BE49-F238E27FC236}">
                <a16:creationId xmlns:a16="http://schemas.microsoft.com/office/drawing/2014/main" id="{73772B81-181F-48B7-8826-4D9686D15DF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4" name="Slide Number Placeholder 3">
            <a:extLst>
              <a:ext uri="{FF2B5EF4-FFF2-40B4-BE49-F238E27FC236}">
                <a16:creationId xmlns:a16="http://schemas.microsoft.com/office/drawing/2014/main" id="{4F893CAB-80E3-482C-8D83-0AE7431200AE}"/>
              </a:ext>
            </a:extLst>
          </p:cNvPr>
          <p:cNvSpPr>
            <a:spLocks noGrp="1"/>
          </p:cNvSpPr>
          <p:nvPr>
            <p:ph type="sldNum" sz="quarter" idx="12"/>
          </p:nvPr>
        </p:nvSpPr>
        <p:spPr>
          <a:xfrm>
            <a:off x="9894532" y="6182876"/>
            <a:ext cx="683339"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5DFEDB64-84C3-4240-BCBA-134AE1D9082C}" type="slidenum">
              <a:rPr kumimoji="0" lang="en-GB" sz="900" b="0" i="0" u="none" strike="noStrike" kern="1200" cap="none" spc="0" normalizeH="0" baseline="0" noProof="0" smtClean="0">
                <a:ln>
                  <a:noFill/>
                </a:ln>
                <a:solidFill>
                  <a:srgbClr val="1F3864"/>
                </a:solidFill>
                <a:effectLst/>
                <a:uLnTx/>
                <a:uFillTx/>
                <a:latin typeface="Trebuchet MS" panose="020B0603020202020204"/>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19</a:t>
            </a:fld>
            <a:endParaRPr kumimoji="0" lang="en-GB" sz="900" b="0" i="0" u="none" strike="noStrike" kern="1200" cap="none" spc="0" normalizeH="0" baseline="0" noProof="0">
              <a:ln>
                <a:noFill/>
              </a:ln>
              <a:solidFill>
                <a:srgbClr val="1F3864"/>
              </a:solidFill>
              <a:effectLst/>
              <a:uLnTx/>
              <a:uFillTx/>
              <a:latin typeface="Trebuchet MS" panose="020B0603020202020204"/>
              <a:ea typeface="+mn-ea"/>
              <a:cs typeface="+mn-cs"/>
            </a:endParaRPr>
          </a:p>
        </p:txBody>
      </p:sp>
      <p:sp>
        <p:nvSpPr>
          <p:cNvPr id="55" name="Isosceles Triangle 54">
            <a:extLst>
              <a:ext uri="{FF2B5EF4-FFF2-40B4-BE49-F238E27FC236}">
                <a16:creationId xmlns:a16="http://schemas.microsoft.com/office/drawing/2014/main" id="{B2205F6E-03C6-4E92-877C-E2482F6599A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aphicFrame>
        <p:nvGraphicFramePr>
          <p:cNvPr id="5" name="Content Placeholder 4">
            <a:extLst>
              <a:ext uri="{FF2B5EF4-FFF2-40B4-BE49-F238E27FC236}">
                <a16:creationId xmlns:a16="http://schemas.microsoft.com/office/drawing/2014/main" id="{425E6455-F2CE-4C68-896B-CCC2D9D0B1A6}"/>
              </a:ext>
            </a:extLst>
          </p:cNvPr>
          <p:cNvGraphicFramePr>
            <a:graphicFrameLocks noGrp="1"/>
          </p:cNvGraphicFramePr>
          <p:nvPr>
            <p:ph idx="1"/>
          </p:nvPr>
        </p:nvGraphicFramePr>
        <p:xfrm>
          <a:off x="1286933" y="2031066"/>
          <a:ext cx="9618133" cy="3928696"/>
        </p:xfrm>
        <a:graphic>
          <a:graphicData uri="http://schemas.openxmlformats.org/drawingml/2006/table">
            <a:tbl>
              <a:tblPr>
                <a:noFill/>
                <a:tableStyleId>{8799B23B-EC83-4686-B30A-512413B5E67A}</a:tableStyleId>
              </a:tblPr>
              <a:tblGrid>
                <a:gridCol w="9618133">
                  <a:extLst>
                    <a:ext uri="{9D8B030D-6E8A-4147-A177-3AD203B41FA5}">
                      <a16:colId xmlns:a16="http://schemas.microsoft.com/office/drawing/2014/main" val="1782536723"/>
                    </a:ext>
                  </a:extLst>
                </a:gridCol>
              </a:tblGrid>
              <a:tr h="3928436">
                <a:tc>
                  <a:txBody>
                    <a:bodyPr/>
                    <a:lstStyle/>
                    <a:p>
                      <a:r>
                        <a:rPr lang="en-GB" sz="2400" b="1" dirty="0">
                          <a:solidFill>
                            <a:schemeClr val="tx1">
                              <a:lumMod val="75000"/>
                              <a:lumOff val="25000"/>
                            </a:schemeClr>
                          </a:solidFill>
                          <a:effectLst/>
                        </a:rPr>
                        <a:t>Principled</a:t>
                      </a:r>
                    </a:p>
                    <a:p>
                      <a:endParaRPr lang="en-GB" sz="2400" b="1" dirty="0">
                        <a:solidFill>
                          <a:schemeClr val="tx1">
                            <a:lumMod val="75000"/>
                            <a:lumOff val="25000"/>
                          </a:schemeClr>
                        </a:solidFill>
                        <a:effectLst/>
                      </a:endParaRPr>
                    </a:p>
                    <a:p>
                      <a:r>
                        <a:rPr lang="en-GB" sz="2400" dirty="0">
                          <a:solidFill>
                            <a:schemeClr val="tx1">
                              <a:lumMod val="75000"/>
                              <a:lumOff val="25000"/>
                            </a:schemeClr>
                          </a:solidFill>
                          <a:effectLst/>
                        </a:rPr>
                        <a:t>When we are truly principled, we believe in our values to the point where they are an integral and subconscious part of our person. Right and wrong are absolute things beyond the person, for example as defined by a religion.</a:t>
                      </a:r>
                    </a:p>
                    <a:p>
                      <a:r>
                        <a:rPr lang="en-GB" sz="2400" dirty="0">
                          <a:solidFill>
                            <a:schemeClr val="tx1">
                              <a:lumMod val="75000"/>
                              <a:lumOff val="25000"/>
                            </a:schemeClr>
                          </a:solidFill>
                          <a:effectLst/>
                        </a:rPr>
                        <a:t>The test of a principled person is that they will stick to their values through thick and thin, and even will sacrifice themselves rather than break their principles. Many great leaders were principled (Martin Luther King, Gandhi, etc).</a:t>
                      </a:r>
                    </a:p>
                  </a:txBody>
                  <a:tcPr marL="271096" marR="0" marT="135548" marB="135548" anchor="ctr">
                    <a:lnL w="9525" cap="flat" cmpd="sng" algn="ctr">
                      <a:solidFill>
                        <a:srgbClr val="D8DEDC"/>
                      </a:solidFill>
                      <a:prstDash val="solid"/>
                    </a:lnL>
                    <a:lnR w="9525" cap="flat" cmpd="sng" algn="ctr">
                      <a:solidFill>
                        <a:srgbClr val="D8DEDC"/>
                      </a:solidFill>
                      <a:prstDash val="solid"/>
                    </a:lnR>
                    <a:lnT w="9525" cap="flat" cmpd="sng" algn="ctr">
                      <a:solidFill>
                        <a:srgbClr val="D8DEDC"/>
                      </a:solidFill>
                      <a:prstDash val="solid"/>
                    </a:lnT>
                    <a:lnB w="9525" cap="flat" cmpd="sng" algn="ctr">
                      <a:solidFill>
                        <a:srgbClr val="D8DEDC"/>
                      </a:solidFill>
                      <a:prstDash val="solid"/>
                    </a:lnB>
                    <a:noFill/>
                  </a:tcPr>
                </a:tc>
                <a:extLst>
                  <a:ext uri="{0D108BD9-81ED-4DB2-BD59-A6C34878D82A}">
                    <a16:rowId xmlns:a16="http://schemas.microsoft.com/office/drawing/2014/main" val="2580974664"/>
                  </a:ext>
                </a:extLst>
              </a:tr>
            </a:tbl>
          </a:graphicData>
        </a:graphic>
      </p:graphicFrame>
      <p:sp>
        <p:nvSpPr>
          <p:cNvPr id="6" name="Rectangle 1">
            <a:extLst>
              <a:ext uri="{FF2B5EF4-FFF2-40B4-BE49-F238E27FC236}">
                <a16:creationId xmlns:a16="http://schemas.microsoft.com/office/drawing/2014/main" id="{313F7A11-C06C-43B4-82E9-B280420860B0}"/>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31740" rIns="91440" bIns="1587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Trebuchet MS" panose="020B0603020202020204"/>
              <a:ea typeface="+mn-ea"/>
              <a:cs typeface="+mn-cs"/>
            </a:endParaRPr>
          </a:p>
        </p:txBody>
      </p:sp>
      <p:sp>
        <p:nvSpPr>
          <p:cNvPr id="15" name="TextBox 14">
            <a:extLst>
              <a:ext uri="{FF2B5EF4-FFF2-40B4-BE49-F238E27FC236}">
                <a16:creationId xmlns:a16="http://schemas.microsoft.com/office/drawing/2014/main" id="{BF6CD63D-08C0-464A-9B1F-FB929D583D42}"/>
              </a:ext>
            </a:extLst>
          </p:cNvPr>
          <p:cNvSpPr txBox="1"/>
          <p:nvPr/>
        </p:nvSpPr>
        <p:spPr>
          <a:xfrm>
            <a:off x="242888" y="6372225"/>
            <a:ext cx="3157537"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panose="020B0603020202020204"/>
                <a:ea typeface="+mn-ea"/>
                <a:cs typeface="+mn-cs"/>
              </a:rPr>
              <a:t>West (2015)</a:t>
            </a:r>
          </a:p>
        </p:txBody>
      </p:sp>
    </p:spTree>
    <p:extLst>
      <p:ext uri="{BB962C8B-B14F-4D97-AF65-F5344CB8AC3E}">
        <p14:creationId xmlns:p14="http://schemas.microsoft.com/office/powerpoint/2010/main" val="69861248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3" name="Rectangle 72">
            <a:extLst>
              <a:ext uri="{FF2B5EF4-FFF2-40B4-BE49-F238E27FC236}">
                <a16:creationId xmlns:a16="http://schemas.microsoft.com/office/drawing/2014/main" id="{03E8462A-FEBA-4848-81CC-3F8DA3E477B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grpSp>
        <p:nvGrpSpPr>
          <p:cNvPr id="75" name="Group 74">
            <a:extLst>
              <a:ext uri="{FF2B5EF4-FFF2-40B4-BE49-F238E27FC236}">
                <a16:creationId xmlns:a16="http://schemas.microsoft.com/office/drawing/2014/main" id="{2109F83F-40FE-4DB3-84CC-09FB3340D06D}"/>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76" name="Straight Connector 75">
              <a:extLst>
                <a:ext uri="{FF2B5EF4-FFF2-40B4-BE49-F238E27FC236}">
                  <a16:creationId xmlns:a16="http://schemas.microsoft.com/office/drawing/2014/main" id="{1DE492D7-C3C3-48FF-80C8-37021EA0262F}"/>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77" name="Rectangle 23">
              <a:extLst>
                <a:ext uri="{FF2B5EF4-FFF2-40B4-BE49-F238E27FC236}">
                  <a16:creationId xmlns:a16="http://schemas.microsoft.com/office/drawing/2014/main" id="{0B30FF97-2E9A-490A-AED2-90BA2E0EC17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78" name="Rectangle 25">
              <a:extLst>
                <a:ext uri="{FF2B5EF4-FFF2-40B4-BE49-F238E27FC236}">
                  <a16:creationId xmlns:a16="http://schemas.microsoft.com/office/drawing/2014/main" id="{B6D53C7D-A312-47B6-A66A-230A19CFACA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79" name="Isosceles Triangle 78">
              <a:extLst>
                <a:ext uri="{FF2B5EF4-FFF2-40B4-BE49-F238E27FC236}">
                  <a16:creationId xmlns:a16="http://schemas.microsoft.com/office/drawing/2014/main" id="{9329D58C-0D2E-4A2B-AD6A-9CEE506784A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80" name="Rectangle 27">
              <a:extLst>
                <a:ext uri="{FF2B5EF4-FFF2-40B4-BE49-F238E27FC236}">
                  <a16:creationId xmlns:a16="http://schemas.microsoft.com/office/drawing/2014/main" id="{9D446EDE-C690-4461-8BF2-7634808FC8B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1" name="Rectangle 28">
              <a:extLst>
                <a:ext uri="{FF2B5EF4-FFF2-40B4-BE49-F238E27FC236}">
                  <a16:creationId xmlns:a16="http://schemas.microsoft.com/office/drawing/2014/main" id="{323F3D34-6531-4AD7-A8C6-195A090281A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2" name="Rectangle 29">
              <a:extLst>
                <a:ext uri="{FF2B5EF4-FFF2-40B4-BE49-F238E27FC236}">
                  <a16:creationId xmlns:a16="http://schemas.microsoft.com/office/drawing/2014/main" id="{B9B0AE3F-2350-435F-A9B0-C310BF87638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83" name="Isosceles Triangle 82">
              <a:extLst>
                <a:ext uri="{FF2B5EF4-FFF2-40B4-BE49-F238E27FC236}">
                  <a16:creationId xmlns:a16="http://schemas.microsoft.com/office/drawing/2014/main" id="{4EFA655C-9E50-4C14-A89E-AD7B648E4E2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4" name="Isosceles Triangle 83">
              <a:extLst>
                <a:ext uri="{FF2B5EF4-FFF2-40B4-BE49-F238E27FC236}">
                  <a16:creationId xmlns:a16="http://schemas.microsoft.com/office/drawing/2014/main" id="{3E843863-7D25-4C01-9A17-E817CB6D998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86" name="Rectangle 85">
            <a:extLst>
              <a:ext uri="{FF2B5EF4-FFF2-40B4-BE49-F238E27FC236}">
                <a16:creationId xmlns:a16="http://schemas.microsoft.com/office/drawing/2014/main" id="{7941F9B1-B01B-4A84-89D9-B169AEB4E45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pic>
        <p:nvPicPr>
          <p:cNvPr id="3076" name="Picture 4" descr="Sketchy Silhouette Tree Clip Art - Dead Tree Silhouette Clip Art (588x595)">
            <a:extLst>
              <a:ext uri="{FF2B5EF4-FFF2-40B4-BE49-F238E27FC236}">
                <a16:creationId xmlns:a16="http://schemas.microsoft.com/office/drawing/2014/main" id="{5DAB19D0-1BD4-4417-80B7-9C32508AA9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8886" y="1129573"/>
            <a:ext cx="4533006" cy="4590386"/>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8E148239-76B1-48C1-B7C1-1F9188BBBE58}"/>
              </a:ext>
            </a:extLst>
          </p:cNvPr>
          <p:cNvSpPr>
            <a:spLocks noGrp="1"/>
          </p:cNvSpPr>
          <p:nvPr>
            <p:ph type="sldNum" sz="quarter" idx="12"/>
          </p:nvPr>
        </p:nvSpPr>
        <p:spPr>
          <a:xfrm>
            <a:off x="10865194" y="6411619"/>
            <a:ext cx="683339"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5DFEDB64-84C3-4240-BCBA-134AE1D9082C}" type="slidenum">
              <a:rPr kumimoji="0" lang="en-GB" sz="900" b="0" i="0" u="none" strike="noStrike" kern="1200" cap="none" spc="0" normalizeH="0" baseline="0" noProof="0">
                <a:ln>
                  <a:noFill/>
                </a:ln>
                <a:solidFill>
                  <a:srgbClr val="FFFFFF"/>
                </a:solidFill>
                <a:effectLst/>
                <a:uLnTx/>
                <a:uFillTx/>
                <a:latin typeface="Trebuchet MS" panose="020B0603020202020204"/>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20</a:t>
            </a:fld>
            <a:endParaRPr kumimoji="0" lang="en-GB" sz="900" b="0" i="0" u="none" strike="noStrike" kern="1200" cap="none" spc="0" normalizeH="0" baseline="0" noProof="0">
              <a:ln>
                <a:noFill/>
              </a:ln>
              <a:solidFill>
                <a:srgbClr val="FFFFFF"/>
              </a:solidFill>
              <a:effectLst/>
              <a:uLnTx/>
              <a:uFillTx/>
              <a:latin typeface="Trebuchet MS" panose="020B0603020202020204"/>
              <a:ea typeface="+mn-ea"/>
              <a:cs typeface="+mn-cs"/>
            </a:endParaRPr>
          </a:p>
        </p:txBody>
      </p:sp>
      <p:graphicFrame>
        <p:nvGraphicFramePr>
          <p:cNvPr id="8" name="Diagram 7">
            <a:extLst>
              <a:ext uri="{FF2B5EF4-FFF2-40B4-BE49-F238E27FC236}">
                <a16:creationId xmlns:a16="http://schemas.microsoft.com/office/drawing/2014/main" id="{AEE5BFF5-30D1-42C0-AA86-CEC443C377C1}"/>
              </a:ext>
            </a:extLst>
          </p:cNvPr>
          <p:cNvGraphicFramePr/>
          <p:nvPr/>
        </p:nvGraphicFramePr>
        <p:xfrm>
          <a:off x="5935424" y="731308"/>
          <a:ext cx="5254932" cy="539538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9" name="TextBox 8">
            <a:extLst>
              <a:ext uri="{FF2B5EF4-FFF2-40B4-BE49-F238E27FC236}">
                <a16:creationId xmlns:a16="http://schemas.microsoft.com/office/drawing/2014/main" id="{030D246E-C670-4195-AAA3-0ECC0FEC3366}"/>
              </a:ext>
            </a:extLst>
          </p:cNvPr>
          <p:cNvSpPr txBox="1"/>
          <p:nvPr/>
        </p:nvSpPr>
        <p:spPr>
          <a:xfrm>
            <a:off x="8401050" y="4953000"/>
            <a:ext cx="231457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panose="020B0603020202020204"/>
                <a:ea typeface="+mn-ea"/>
                <a:cs typeface="+mn-cs"/>
              </a:rPr>
              <a:t>Family, Peers, Geography, Religion, Media etc.</a:t>
            </a:r>
          </a:p>
        </p:txBody>
      </p:sp>
      <p:sp>
        <p:nvSpPr>
          <p:cNvPr id="10" name="TextBox 9">
            <a:extLst>
              <a:ext uri="{FF2B5EF4-FFF2-40B4-BE49-F238E27FC236}">
                <a16:creationId xmlns:a16="http://schemas.microsoft.com/office/drawing/2014/main" id="{3330539B-7D43-4817-8F80-B7F403608B5D}"/>
              </a:ext>
            </a:extLst>
          </p:cNvPr>
          <p:cNvSpPr txBox="1"/>
          <p:nvPr/>
        </p:nvSpPr>
        <p:spPr>
          <a:xfrm>
            <a:off x="4770673" y="3589867"/>
            <a:ext cx="1914525" cy="923330"/>
          </a:xfrm>
          <a:prstGeom prst="rect">
            <a:avLst/>
          </a:prstGeom>
          <a:noFill/>
        </p:spPr>
        <p:txBody>
          <a:bodyPr wrap="square" rtlCol="0" anchor="ctr">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panose="020B0603020202020204"/>
                <a:ea typeface="+mn-ea"/>
                <a:cs typeface="+mn-cs"/>
              </a:rPr>
              <a:t>Conscious decisions based upon values</a:t>
            </a:r>
          </a:p>
        </p:txBody>
      </p:sp>
      <p:sp>
        <p:nvSpPr>
          <p:cNvPr id="11" name="TextBox 10">
            <a:extLst>
              <a:ext uri="{FF2B5EF4-FFF2-40B4-BE49-F238E27FC236}">
                <a16:creationId xmlns:a16="http://schemas.microsoft.com/office/drawing/2014/main" id="{2543294E-96CB-4074-9086-0071674048D4}"/>
              </a:ext>
            </a:extLst>
          </p:cNvPr>
          <p:cNvSpPr txBox="1"/>
          <p:nvPr/>
        </p:nvSpPr>
        <p:spPr>
          <a:xfrm>
            <a:off x="6685198" y="1244858"/>
            <a:ext cx="2360083" cy="3693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panose="020B0603020202020204"/>
                <a:ea typeface="+mn-ea"/>
                <a:cs typeface="+mn-cs"/>
              </a:rPr>
              <a:t>Discrimination</a:t>
            </a:r>
          </a:p>
        </p:txBody>
      </p:sp>
      <p:sp>
        <p:nvSpPr>
          <p:cNvPr id="12" name="TextBox 11">
            <a:extLst>
              <a:ext uri="{FF2B5EF4-FFF2-40B4-BE49-F238E27FC236}">
                <a16:creationId xmlns:a16="http://schemas.microsoft.com/office/drawing/2014/main" id="{AA78297E-51A6-4F94-AC37-3D9588654727}"/>
              </a:ext>
            </a:extLst>
          </p:cNvPr>
          <p:cNvSpPr txBox="1"/>
          <p:nvPr/>
        </p:nvSpPr>
        <p:spPr>
          <a:xfrm>
            <a:off x="948344" y="5223933"/>
            <a:ext cx="1300162" cy="3693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panose="020B0603020202020204"/>
                <a:ea typeface="+mn-ea"/>
                <a:cs typeface="+mn-cs"/>
              </a:rPr>
              <a:t>Roots</a:t>
            </a:r>
          </a:p>
        </p:txBody>
      </p:sp>
      <p:sp>
        <p:nvSpPr>
          <p:cNvPr id="13" name="TextBox 12">
            <a:extLst>
              <a:ext uri="{FF2B5EF4-FFF2-40B4-BE49-F238E27FC236}">
                <a16:creationId xmlns:a16="http://schemas.microsoft.com/office/drawing/2014/main" id="{AA621451-822E-4E3B-B745-217F9AC71B80}"/>
              </a:ext>
            </a:extLst>
          </p:cNvPr>
          <p:cNvSpPr txBox="1"/>
          <p:nvPr/>
        </p:nvSpPr>
        <p:spPr>
          <a:xfrm>
            <a:off x="2581924" y="3866866"/>
            <a:ext cx="13001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panose="020B0603020202020204"/>
                <a:ea typeface="+mn-ea"/>
                <a:cs typeface="+mn-cs"/>
              </a:rPr>
              <a:t>Trunk</a:t>
            </a:r>
          </a:p>
        </p:txBody>
      </p:sp>
      <p:sp>
        <p:nvSpPr>
          <p:cNvPr id="14" name="TextBox 13">
            <a:extLst>
              <a:ext uri="{FF2B5EF4-FFF2-40B4-BE49-F238E27FC236}">
                <a16:creationId xmlns:a16="http://schemas.microsoft.com/office/drawing/2014/main" id="{03380EB3-0D29-4C21-94FD-BE51BD6D8506}"/>
              </a:ext>
            </a:extLst>
          </p:cNvPr>
          <p:cNvSpPr txBox="1"/>
          <p:nvPr/>
        </p:nvSpPr>
        <p:spPr>
          <a:xfrm>
            <a:off x="1424516" y="2478866"/>
            <a:ext cx="1530264"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panose="020B0603020202020204"/>
                <a:ea typeface="+mn-ea"/>
                <a:cs typeface="+mn-cs"/>
              </a:rPr>
              <a:t>Branches</a:t>
            </a:r>
          </a:p>
        </p:txBody>
      </p:sp>
      <p:sp>
        <p:nvSpPr>
          <p:cNvPr id="15" name="TextBox 14">
            <a:extLst>
              <a:ext uri="{FF2B5EF4-FFF2-40B4-BE49-F238E27FC236}">
                <a16:creationId xmlns:a16="http://schemas.microsoft.com/office/drawing/2014/main" id="{E43BC4AD-7EB1-43D2-B6CC-F2890100653F}"/>
              </a:ext>
            </a:extLst>
          </p:cNvPr>
          <p:cNvSpPr txBox="1"/>
          <p:nvPr/>
        </p:nvSpPr>
        <p:spPr>
          <a:xfrm>
            <a:off x="3449574" y="1244858"/>
            <a:ext cx="1168987"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panose="020B0603020202020204"/>
                <a:ea typeface="+mn-ea"/>
                <a:cs typeface="+mn-cs"/>
              </a:rPr>
              <a:t>Leaves</a:t>
            </a:r>
          </a:p>
        </p:txBody>
      </p:sp>
    </p:spTree>
    <p:extLst>
      <p:ext uri="{BB962C8B-B14F-4D97-AF65-F5344CB8AC3E}">
        <p14:creationId xmlns:p14="http://schemas.microsoft.com/office/powerpoint/2010/main" val="3623875694"/>
      </p:ext>
    </p:extLst>
  </p:cSld>
  <p:clrMapOvr>
    <a:masterClrMapping/>
  </p:clrMapOvr>
  <p:transition spd="med">
    <p:pull/>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9F9F9B-BB79-4AD8-86C7-9635D66D50B5}"/>
              </a:ext>
            </a:extLst>
          </p:cNvPr>
          <p:cNvSpPr>
            <a:spLocks noGrp="1"/>
          </p:cNvSpPr>
          <p:nvPr>
            <p:ph type="title"/>
          </p:nvPr>
        </p:nvSpPr>
        <p:spPr/>
        <p:txBody>
          <a:bodyPr anchor="t">
            <a:normAutofit/>
          </a:bodyPr>
          <a:lstStyle/>
          <a:p>
            <a:r>
              <a:rPr lang="en-GB" dirty="0"/>
              <a:t>Pop Culture &amp; Media influence</a:t>
            </a:r>
          </a:p>
        </p:txBody>
      </p:sp>
      <p:pic>
        <p:nvPicPr>
          <p:cNvPr id="2052" name="Picture 4" descr="Image result for little britain">
            <a:extLst>
              <a:ext uri="{FF2B5EF4-FFF2-40B4-BE49-F238E27FC236}">
                <a16:creationId xmlns:a16="http://schemas.microsoft.com/office/drawing/2014/main" id="{80CAD3BC-91CA-48E6-8F54-456BC01623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948615">
            <a:off x="7202635" y="1427854"/>
            <a:ext cx="4527673" cy="2553199"/>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2054" name="Picture 6" descr="Image result for daily mail">
            <a:extLst>
              <a:ext uri="{FF2B5EF4-FFF2-40B4-BE49-F238E27FC236}">
                <a16:creationId xmlns:a16="http://schemas.microsoft.com/office/drawing/2014/main" id="{16A4239E-EE60-469B-98FB-B9F4EA47F7D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341051">
            <a:off x="9166856" y="4384595"/>
            <a:ext cx="2143125" cy="2143125"/>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2056" name="Picture 8" descr="Related image">
            <a:extLst>
              <a:ext uri="{FF2B5EF4-FFF2-40B4-BE49-F238E27FC236}">
                <a16:creationId xmlns:a16="http://schemas.microsoft.com/office/drawing/2014/main" id="{48D4A659-303D-49A0-84E3-F8C62366989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825304">
            <a:off x="175586" y="1917653"/>
            <a:ext cx="4933950" cy="1647825"/>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2058" name="Picture 10" descr="Image result for Grand Theft Auto">
            <a:extLst>
              <a:ext uri="{FF2B5EF4-FFF2-40B4-BE49-F238E27FC236}">
                <a16:creationId xmlns:a16="http://schemas.microsoft.com/office/drawing/2014/main" id="{C5B19FC3-C607-4BF9-B652-BE282FDE711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20450242">
            <a:off x="912868" y="4270278"/>
            <a:ext cx="2476500" cy="1847850"/>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Image result for jimmy carr">
            <a:extLst>
              <a:ext uri="{FF2B5EF4-FFF2-40B4-BE49-F238E27FC236}">
                <a16:creationId xmlns:a16="http://schemas.microsoft.com/office/drawing/2014/main" id="{82974A49-559B-42CA-B715-5D52A4D9A699}"/>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473254" y="3942418"/>
            <a:ext cx="2143125" cy="2530973"/>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5162755"/>
      </p:ext>
    </p:extLst>
  </p:cSld>
  <p:clrMapOvr>
    <a:masterClrMapping/>
  </p:clrMapOvr>
  <p:transition spd="med">
    <p:pull/>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63352" y="5741802"/>
            <a:ext cx="3406344" cy="999566"/>
          </a:xfrm>
          <a:prstGeom prst="rect">
            <a:avLst/>
          </a:prstGeom>
        </p:spPr>
      </p:pic>
      <p:sp>
        <p:nvSpPr>
          <p:cNvPr id="7" name="Rectangle 6"/>
          <p:cNvSpPr/>
          <p:nvPr/>
        </p:nvSpPr>
        <p:spPr>
          <a:xfrm>
            <a:off x="-24680" y="0"/>
            <a:ext cx="12385376" cy="6974632"/>
          </a:xfrm>
          <a:prstGeom prst="rect">
            <a:avLst/>
          </a:prstGeom>
          <a:solidFill>
            <a:srgbClr val="282828"/>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ln>
                <a:solidFill>
                  <a:srgbClr val="2B2B2B"/>
                </a:solidFill>
              </a:ln>
            </a:endParaRPr>
          </a:p>
        </p:txBody>
      </p:sp>
      <p:pic>
        <p:nvPicPr>
          <p:cNvPr id="5" name="#PeopleLikeYou">
            <a:hlinkClick r:id="" action="ppaction://media"/>
          </p:cNvPr>
          <p:cNvPicPr>
            <a:picLocks noChangeAspect="1"/>
          </p:cNvPicPr>
          <p:nvPr>
            <a:videoFile r:link="rId1"/>
            <p:extLst>
              <p:ext uri="{DAA4B4D4-6D71-4841-9C94-3DE7FCFB9230}">
                <p14:media xmlns:p14="http://schemas.microsoft.com/office/powerpoint/2010/main" r:embed="rId2">
                  <p14:trim end="62320.0888"/>
                </p14:media>
              </p:ext>
            </p:extLst>
          </p:nvPr>
        </p:nvPicPr>
        <p:blipFill>
          <a:blip r:embed="rId6"/>
          <a:stretch>
            <a:fillRect/>
          </a:stretch>
        </p:blipFill>
        <p:spPr>
          <a:xfrm>
            <a:off x="2618317" y="116632"/>
            <a:ext cx="6858000" cy="6858000"/>
          </a:xfrm>
          <a:prstGeom prst="rect">
            <a:avLst/>
          </a:prstGeom>
          <a:ln>
            <a:noFill/>
          </a:ln>
          <a:effectLst>
            <a:softEdge rad="127000"/>
          </a:effectLst>
        </p:spPr>
      </p:pic>
    </p:spTree>
    <p:extLst>
      <p:ext uri="{BB962C8B-B14F-4D97-AF65-F5344CB8AC3E}">
        <p14:creationId xmlns:p14="http://schemas.microsoft.com/office/powerpoint/2010/main" val="1599469184"/>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604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5ACBB5-9BDE-4BC7-AFB7-E6B0A3A1178C}"/>
              </a:ext>
            </a:extLst>
          </p:cNvPr>
          <p:cNvSpPr>
            <a:spLocks noGrp="1"/>
          </p:cNvSpPr>
          <p:nvPr>
            <p:ph type="title"/>
          </p:nvPr>
        </p:nvSpPr>
        <p:spPr>
          <a:xfrm>
            <a:off x="677333" y="609600"/>
            <a:ext cx="8723841" cy="1320800"/>
          </a:xfrm>
        </p:spPr>
        <p:txBody>
          <a:bodyPr/>
          <a:lstStyle/>
          <a:p>
            <a:r>
              <a:rPr lang="en-GB" dirty="0"/>
              <a:t>Paradigm of Prejudice and Discrimination</a:t>
            </a:r>
          </a:p>
        </p:txBody>
      </p:sp>
      <p:graphicFrame>
        <p:nvGraphicFramePr>
          <p:cNvPr id="5" name="Content Placeholder 4">
            <a:extLst>
              <a:ext uri="{FF2B5EF4-FFF2-40B4-BE49-F238E27FC236}">
                <a16:creationId xmlns:a16="http://schemas.microsoft.com/office/drawing/2014/main" id="{B21898B7-ED29-4975-9970-CDB17E8BAE71}"/>
              </a:ext>
            </a:extLst>
          </p:cNvPr>
          <p:cNvGraphicFramePr>
            <a:graphicFrameLocks noGrp="1"/>
          </p:cNvGraphicFramePr>
          <p:nvPr>
            <p:ph idx="1"/>
          </p:nvPr>
        </p:nvGraphicFramePr>
        <p:xfrm>
          <a:off x="677863" y="2160588"/>
          <a:ext cx="8596312" cy="38814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a:extLst>
              <a:ext uri="{FF2B5EF4-FFF2-40B4-BE49-F238E27FC236}">
                <a16:creationId xmlns:a16="http://schemas.microsoft.com/office/drawing/2014/main" id="{ED940301-69B8-48CD-84AA-74EFC1F64A5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DFEDB64-84C3-4240-BCBA-134AE1D9082C}" type="slidenum">
              <a:rPr kumimoji="0" lang="en-GB" sz="900" b="0" i="0" u="none" strike="noStrike" kern="1200" cap="none" spc="0" normalizeH="0" baseline="0" noProof="0" smtClean="0">
                <a:ln>
                  <a:noFill/>
                </a:ln>
                <a:solidFill>
                  <a:srgbClr val="1F3864"/>
                </a:solidFill>
                <a:effectLst/>
                <a:uLnTx/>
                <a:uFillTx/>
                <a:latin typeface="Trebuchet MS" panose="020B0603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GB" sz="900" b="0" i="0" u="none" strike="noStrike" kern="1200" cap="none" spc="0" normalizeH="0" baseline="0" noProof="0">
              <a:ln>
                <a:noFill/>
              </a:ln>
              <a:solidFill>
                <a:srgbClr val="1F3864"/>
              </a:solidFill>
              <a:effectLst/>
              <a:uLnTx/>
              <a:uFillTx/>
              <a:latin typeface="Trebuchet MS" panose="020B0603020202020204"/>
              <a:ea typeface="+mn-ea"/>
              <a:cs typeface="+mn-cs"/>
            </a:endParaRPr>
          </a:p>
        </p:txBody>
      </p:sp>
      <p:sp>
        <p:nvSpPr>
          <p:cNvPr id="6" name="TextBox 5">
            <a:extLst>
              <a:ext uri="{FF2B5EF4-FFF2-40B4-BE49-F238E27FC236}">
                <a16:creationId xmlns:a16="http://schemas.microsoft.com/office/drawing/2014/main" id="{CCA1DA1D-6F55-4123-BAB9-A5AC0FF0B4FB}"/>
              </a:ext>
            </a:extLst>
          </p:cNvPr>
          <p:cNvSpPr txBox="1"/>
          <p:nvPr/>
        </p:nvSpPr>
        <p:spPr>
          <a:xfrm>
            <a:off x="677334" y="2160588"/>
            <a:ext cx="923330" cy="3880774"/>
          </a:xfrm>
          <a:prstGeom prst="rect">
            <a:avLst/>
          </a:prstGeom>
          <a:noFill/>
        </p:spPr>
        <p:txBody>
          <a:bodyPr vert="vert270"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800" b="0" i="0" u="none" strike="noStrike" kern="1200" cap="none" spc="0" normalizeH="0" baseline="0" noProof="0" dirty="0">
                <a:ln>
                  <a:noFill/>
                </a:ln>
                <a:solidFill>
                  <a:prstClr val="black"/>
                </a:solidFill>
                <a:effectLst/>
                <a:uLnTx/>
                <a:uFillTx/>
                <a:latin typeface="Trebuchet MS" panose="020B0603020202020204"/>
                <a:ea typeface="+mn-ea"/>
                <a:cs typeface="+mn-cs"/>
              </a:rPr>
              <a:t>INTENTIONAL</a:t>
            </a:r>
          </a:p>
        </p:txBody>
      </p:sp>
      <p:sp>
        <p:nvSpPr>
          <p:cNvPr id="7" name="TextBox 6">
            <a:extLst>
              <a:ext uri="{FF2B5EF4-FFF2-40B4-BE49-F238E27FC236}">
                <a16:creationId xmlns:a16="http://schemas.microsoft.com/office/drawing/2014/main" id="{568C86E7-4538-4AE8-9E75-5C4A2445EC16}"/>
              </a:ext>
            </a:extLst>
          </p:cNvPr>
          <p:cNvSpPr txBox="1"/>
          <p:nvPr/>
        </p:nvSpPr>
        <p:spPr>
          <a:xfrm>
            <a:off x="8470667" y="2160588"/>
            <a:ext cx="800219" cy="3880774"/>
          </a:xfrm>
          <a:prstGeom prst="rect">
            <a:avLst/>
          </a:prstGeom>
          <a:noFill/>
        </p:spPr>
        <p:txBody>
          <a:bodyPr vert="vert"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dirty="0">
                <a:ln>
                  <a:noFill/>
                </a:ln>
                <a:solidFill>
                  <a:prstClr val="black"/>
                </a:solidFill>
                <a:effectLst/>
                <a:uLnTx/>
                <a:uFillTx/>
                <a:latin typeface="Trebuchet MS" panose="020B0603020202020204"/>
                <a:ea typeface="+mn-ea"/>
                <a:cs typeface="+mn-cs"/>
              </a:rPr>
              <a:t>UNINTENTIONAL</a:t>
            </a:r>
          </a:p>
        </p:txBody>
      </p:sp>
    </p:spTree>
    <p:extLst>
      <p:ext uri="{BB962C8B-B14F-4D97-AF65-F5344CB8AC3E}">
        <p14:creationId xmlns:p14="http://schemas.microsoft.com/office/powerpoint/2010/main" val="1464433236"/>
      </p:ext>
    </p:extLst>
  </p:cSld>
  <p:clrMapOvr>
    <a:masterClrMapping/>
  </p:clrMapOvr>
  <p:transition spd="med">
    <p:pull/>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C66130-1F06-4166-90C6-CB4AC17CFE98}"/>
              </a:ext>
            </a:extLst>
          </p:cNvPr>
          <p:cNvSpPr>
            <a:spLocks noGrp="1"/>
          </p:cNvSpPr>
          <p:nvPr>
            <p:ph type="ctrTitle"/>
          </p:nvPr>
        </p:nvSpPr>
        <p:spPr/>
        <p:txBody>
          <a:bodyPr anchor="t"/>
          <a:lstStyle/>
          <a:p>
            <a:pPr algn="ctr"/>
            <a:r>
              <a:rPr lang="en-GB" dirty="0"/>
              <a:t>Activity</a:t>
            </a:r>
          </a:p>
        </p:txBody>
      </p:sp>
      <p:sp>
        <p:nvSpPr>
          <p:cNvPr id="3" name="Subtitle 2">
            <a:extLst>
              <a:ext uri="{FF2B5EF4-FFF2-40B4-BE49-F238E27FC236}">
                <a16:creationId xmlns:a16="http://schemas.microsoft.com/office/drawing/2014/main" id="{688F3DB7-046A-4EC6-97B6-F730F6AE62FB}"/>
              </a:ext>
            </a:extLst>
          </p:cNvPr>
          <p:cNvSpPr>
            <a:spLocks noGrp="1"/>
          </p:cNvSpPr>
          <p:nvPr>
            <p:ph type="subTitle" idx="1"/>
          </p:nvPr>
        </p:nvSpPr>
        <p:spPr>
          <a:xfrm>
            <a:off x="1507067" y="3501431"/>
            <a:ext cx="7766936" cy="1646301"/>
          </a:xfrm>
        </p:spPr>
        <p:txBody>
          <a:bodyPr anchor="t">
            <a:normAutofit/>
          </a:bodyPr>
          <a:lstStyle/>
          <a:p>
            <a:pPr algn="ctr"/>
            <a:r>
              <a:rPr lang="en-GB" sz="2800" dirty="0"/>
              <a:t>What influences our values and beliefs in the police service?</a:t>
            </a:r>
          </a:p>
        </p:txBody>
      </p:sp>
      <p:sp>
        <p:nvSpPr>
          <p:cNvPr id="4" name="Slide Number Placeholder 3">
            <a:extLst>
              <a:ext uri="{FF2B5EF4-FFF2-40B4-BE49-F238E27FC236}">
                <a16:creationId xmlns:a16="http://schemas.microsoft.com/office/drawing/2014/main" id="{9B0D96FA-96B8-4602-89B8-3637FD15124A}"/>
              </a:ext>
            </a:extLst>
          </p:cNvPr>
          <p:cNvSpPr>
            <a:spLocks noGrp="1"/>
          </p:cNvSpPr>
          <p:nvPr>
            <p:ph type="sldNum" sz="quarter" idx="12"/>
          </p:nvPr>
        </p:nvSpPr>
        <p:spPr/>
        <p:txBody>
          <a:bodyPr/>
          <a:lstStyle/>
          <a:p>
            <a:fld id="{5DFEDB64-84C3-4240-BCBA-134AE1D9082C}" type="slidenum">
              <a:rPr lang="en-GB" smtClean="0"/>
              <a:t>24</a:t>
            </a:fld>
            <a:endParaRPr lang="en-GB"/>
          </a:p>
        </p:txBody>
      </p:sp>
    </p:spTree>
    <p:extLst>
      <p:ext uri="{BB962C8B-B14F-4D97-AF65-F5344CB8AC3E}">
        <p14:creationId xmlns:p14="http://schemas.microsoft.com/office/powerpoint/2010/main" val="909458175"/>
      </p:ext>
    </p:extLst>
  </p:cSld>
  <p:clrMapOvr>
    <a:masterClrMapping/>
  </p:clrMapOvr>
  <p:transition spd="med">
    <p:pull/>
  </p:transition>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8" name="Rectangle 137">
            <a:extLst>
              <a:ext uri="{FF2B5EF4-FFF2-40B4-BE49-F238E27FC236}">
                <a16:creationId xmlns:a16="http://schemas.microsoft.com/office/drawing/2014/main" id="{9F4444CE-BC8D-4D61-B303-4C05614E62A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sp>
        <p:nvSpPr>
          <p:cNvPr id="26626" name="Title 1">
            <a:extLst>
              <a:ext uri="{FF2B5EF4-FFF2-40B4-BE49-F238E27FC236}">
                <a16:creationId xmlns:a16="http://schemas.microsoft.com/office/drawing/2014/main" id="{D9FD42FD-7C4B-4AA0-BF8E-361B3018A8EB}"/>
              </a:ext>
            </a:extLst>
          </p:cNvPr>
          <p:cNvSpPr>
            <a:spLocks noGrp="1"/>
          </p:cNvSpPr>
          <p:nvPr>
            <p:ph type="title"/>
          </p:nvPr>
        </p:nvSpPr>
        <p:spPr>
          <a:xfrm>
            <a:off x="1286933" y="609600"/>
            <a:ext cx="10197494" cy="1099457"/>
          </a:xfrm>
        </p:spPr>
        <p:txBody>
          <a:bodyPr>
            <a:normAutofit/>
          </a:bodyPr>
          <a:lstStyle/>
          <a:p>
            <a:r>
              <a:rPr lang="en-GB" altLang="en-US" dirty="0"/>
              <a:t>The nature of the job!?</a:t>
            </a:r>
          </a:p>
        </p:txBody>
      </p:sp>
      <p:sp>
        <p:nvSpPr>
          <p:cNvPr id="140" name="Isosceles Triangle 139">
            <a:extLst>
              <a:ext uri="{FF2B5EF4-FFF2-40B4-BE49-F238E27FC236}">
                <a16:creationId xmlns:a16="http://schemas.microsoft.com/office/drawing/2014/main" id="{73772B81-181F-48B7-8826-4D9686D15DF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2" name="Isosceles Triangle 141">
            <a:extLst>
              <a:ext uri="{FF2B5EF4-FFF2-40B4-BE49-F238E27FC236}">
                <a16:creationId xmlns:a16="http://schemas.microsoft.com/office/drawing/2014/main" id="{B2205F6E-03C6-4E92-877C-E2482F6599A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aphicFrame>
        <p:nvGraphicFramePr>
          <p:cNvPr id="26629" name="Content Placeholder 2">
            <a:extLst>
              <a:ext uri="{FF2B5EF4-FFF2-40B4-BE49-F238E27FC236}">
                <a16:creationId xmlns:a16="http://schemas.microsoft.com/office/drawing/2014/main" id="{264EEB97-973A-45B1-929F-89AD94C032A8}"/>
              </a:ext>
            </a:extLst>
          </p:cNvPr>
          <p:cNvGraphicFramePr>
            <a:graphicFrameLocks noGrp="1"/>
          </p:cNvGraphicFramePr>
          <p:nvPr>
            <p:ph idx="1"/>
            <p:extLst>
              <p:ext uri="{D42A27DB-BD31-4B8C-83A1-F6EECF244321}">
                <p14:modId xmlns:p14="http://schemas.microsoft.com/office/powerpoint/2010/main" val="821811043"/>
              </p:ext>
            </p:extLst>
          </p:nvPr>
        </p:nvGraphicFramePr>
        <p:xfrm>
          <a:off x="976393" y="1709057"/>
          <a:ext cx="10508034" cy="484672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6629">
                                            <p:graphicEl>
                                              <a:dgm id="{C9B34D7F-6DE1-48BE-9421-670A6174C895}"/>
                                            </p:graphic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6629">
                                            <p:graphicEl>
                                              <a:dgm id="{13513BD9-8BB2-42C4-BEE8-5C6A73630BAF}"/>
                                            </p:graphic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6629">
                                            <p:graphicEl>
                                              <a:dgm id="{83609FD5-E852-4923-A3D1-704879A28D3E}"/>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6629">
                                            <p:graphicEl>
                                              <a:dgm id="{A8C15896-1DD5-432C-BBAE-DB8142CAA81E}"/>
                                            </p:graphic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6629">
                                            <p:graphicEl>
                                              <a:dgm id="{5A35599D-93E6-4A5B-AFFD-6F4FAB71ECE7}"/>
                                            </p:graphic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6629">
                                            <p:graphicEl>
                                              <a:dgm id="{FE10F9D0-DB69-486D-A198-60E629D88E1E}"/>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6629">
                                            <p:graphicEl>
                                              <a:dgm id="{3DCD5F59-7B43-4F5E-9707-73C9B5126EDE}"/>
                                            </p:graphic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6629">
                                            <p:graphicEl>
                                              <a:dgm id="{6E30F058-F4CB-40C6-AC1D-68F0B8EB278D}"/>
                                            </p:graphic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6629">
                                            <p:graphicEl>
                                              <a:dgm id="{2FA5C3C8-B985-4ED1-BE53-7A7ACAADD937}"/>
                                            </p:graphic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6629">
                                            <p:graphicEl>
                                              <a:dgm id="{7A0C52DF-C943-4D91-9755-3618FA15302C}"/>
                                            </p:graphic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6629">
                                            <p:graphicEl>
                                              <a:dgm id="{673A3EC2-0165-4D21-B0AD-A118DF9C6BFB}"/>
                                            </p:graphic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26629">
                                            <p:graphicEl>
                                              <a:dgm id="{4BED7F95-FB28-4E9F-ACF3-5BF1FABB06F6}"/>
                                            </p:graphic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6629">
                                            <p:graphicEl>
                                              <a:dgm id="{144737BD-5D15-4150-B57F-31CC98F986F5}"/>
                                            </p:graphicEl>
                                          </p:spTgt>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26629">
                                            <p:graphicEl>
                                              <a:dgm id="{8966941D-55FD-41F3-BA8A-C4F2E9971011}"/>
                                            </p:graphicEl>
                                          </p:spTgt>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26629">
                                            <p:graphicEl>
                                              <a:dgm id="{59BE877D-AC09-4EC2-BFFE-92C15CB701DC}"/>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6629" grpId="0">
        <p:bldSub>
          <a:bldDgm bld="one"/>
        </p:bldSub>
      </p:bldGraphic>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F4444CE-BC8D-4D61-B303-4C05614E62A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sp>
        <p:nvSpPr>
          <p:cNvPr id="12" name="Isosceles Triangle 11">
            <a:extLst>
              <a:ext uri="{FF2B5EF4-FFF2-40B4-BE49-F238E27FC236}">
                <a16:creationId xmlns:a16="http://schemas.microsoft.com/office/drawing/2014/main" id="{73772B81-181F-48B7-8826-4D9686D15DF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4" name="Slide Number Placeholder 3">
            <a:extLst>
              <a:ext uri="{FF2B5EF4-FFF2-40B4-BE49-F238E27FC236}">
                <a16:creationId xmlns:a16="http://schemas.microsoft.com/office/drawing/2014/main" id="{E85F224C-F51D-4718-A7FD-6CCE07BF359B}"/>
              </a:ext>
            </a:extLst>
          </p:cNvPr>
          <p:cNvSpPr>
            <a:spLocks noGrp="1"/>
          </p:cNvSpPr>
          <p:nvPr>
            <p:ph type="sldNum" sz="quarter" idx="12"/>
          </p:nvPr>
        </p:nvSpPr>
        <p:spPr>
          <a:xfrm>
            <a:off x="9894532" y="6182876"/>
            <a:ext cx="683339"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5DFEDB64-84C3-4240-BCBA-134AE1D9082C}" type="slidenum">
              <a:rPr kumimoji="0" lang="en-GB" sz="900" b="0" i="0" u="none" strike="noStrike" kern="1200" cap="none" spc="0" normalizeH="0" baseline="0" noProof="0" smtClean="0">
                <a:ln>
                  <a:noFill/>
                </a:ln>
                <a:solidFill>
                  <a:srgbClr val="1F3864"/>
                </a:solidFill>
                <a:effectLst/>
                <a:uLnTx/>
                <a:uFillTx/>
                <a:latin typeface="Trebuchet MS" panose="020B0603020202020204"/>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26</a:t>
            </a:fld>
            <a:endParaRPr kumimoji="0" lang="en-GB" sz="900" b="0" i="0" u="none" strike="noStrike" kern="1200" cap="none" spc="0" normalizeH="0" baseline="0" noProof="0">
              <a:ln>
                <a:noFill/>
              </a:ln>
              <a:solidFill>
                <a:srgbClr val="1F3864"/>
              </a:solidFill>
              <a:effectLst/>
              <a:uLnTx/>
              <a:uFillTx/>
              <a:latin typeface="Trebuchet MS" panose="020B0603020202020204"/>
              <a:ea typeface="+mn-ea"/>
              <a:cs typeface="+mn-cs"/>
            </a:endParaRPr>
          </a:p>
        </p:txBody>
      </p:sp>
      <p:sp>
        <p:nvSpPr>
          <p:cNvPr id="14" name="Isosceles Triangle 13">
            <a:extLst>
              <a:ext uri="{FF2B5EF4-FFF2-40B4-BE49-F238E27FC236}">
                <a16:creationId xmlns:a16="http://schemas.microsoft.com/office/drawing/2014/main" id="{B2205F6E-03C6-4E92-877C-E2482F6599A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aphicFrame>
        <p:nvGraphicFramePr>
          <p:cNvPr id="5" name="Content Placeholder 4">
            <a:extLst>
              <a:ext uri="{FF2B5EF4-FFF2-40B4-BE49-F238E27FC236}">
                <a16:creationId xmlns:a16="http://schemas.microsoft.com/office/drawing/2014/main" id="{D517507A-90CE-4425-8408-F40C15694E61}"/>
              </a:ext>
            </a:extLst>
          </p:cNvPr>
          <p:cNvGraphicFramePr>
            <a:graphicFrameLocks noGrp="1"/>
          </p:cNvGraphicFramePr>
          <p:nvPr>
            <p:ph idx="1"/>
            <p:extLst>
              <p:ext uri="{D42A27DB-BD31-4B8C-83A1-F6EECF244321}">
                <p14:modId xmlns:p14="http://schemas.microsoft.com/office/powerpoint/2010/main" val="1611446769"/>
              </p:ext>
            </p:extLst>
          </p:nvPr>
        </p:nvGraphicFramePr>
        <p:xfrm>
          <a:off x="2654917" y="781967"/>
          <a:ext cx="6656917" cy="55419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C876B914-9D54-4996-BBD0-6288E0CA3865}"/>
              </a:ext>
            </a:extLst>
          </p:cNvPr>
          <p:cNvSpPr txBox="1"/>
          <p:nvPr/>
        </p:nvSpPr>
        <p:spPr>
          <a:xfrm>
            <a:off x="7715250" y="1514427"/>
            <a:ext cx="159658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Trebuchet MS" panose="020B0603020202020204"/>
                <a:ea typeface="+mn-ea"/>
                <a:cs typeface="+mn-cs"/>
              </a:rPr>
              <a:t>Affects</a:t>
            </a:r>
          </a:p>
        </p:txBody>
      </p:sp>
      <p:sp>
        <p:nvSpPr>
          <p:cNvPr id="11" name="TextBox 10">
            <a:extLst>
              <a:ext uri="{FF2B5EF4-FFF2-40B4-BE49-F238E27FC236}">
                <a16:creationId xmlns:a16="http://schemas.microsoft.com/office/drawing/2014/main" id="{A3BDD92E-79D4-42BD-B53E-DA67F3F2FD00}"/>
              </a:ext>
            </a:extLst>
          </p:cNvPr>
          <p:cNvSpPr txBox="1"/>
          <p:nvPr/>
        </p:nvSpPr>
        <p:spPr>
          <a:xfrm>
            <a:off x="7715250" y="5204767"/>
            <a:ext cx="159658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Trebuchet MS" panose="020B0603020202020204"/>
                <a:ea typeface="+mn-ea"/>
                <a:cs typeface="+mn-cs"/>
              </a:rPr>
              <a:t>Affects</a:t>
            </a:r>
          </a:p>
        </p:txBody>
      </p:sp>
      <p:sp>
        <p:nvSpPr>
          <p:cNvPr id="13" name="TextBox 12">
            <a:extLst>
              <a:ext uri="{FF2B5EF4-FFF2-40B4-BE49-F238E27FC236}">
                <a16:creationId xmlns:a16="http://schemas.microsoft.com/office/drawing/2014/main" id="{F6C978DF-48BE-467A-93CF-BBC886783EA0}"/>
              </a:ext>
            </a:extLst>
          </p:cNvPr>
          <p:cNvSpPr txBox="1"/>
          <p:nvPr/>
        </p:nvSpPr>
        <p:spPr>
          <a:xfrm>
            <a:off x="2880166" y="1478224"/>
            <a:ext cx="159658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Trebuchet MS" panose="020B0603020202020204"/>
                <a:ea typeface="+mn-ea"/>
                <a:cs typeface="+mn-cs"/>
              </a:rPr>
              <a:t>Affects</a:t>
            </a:r>
          </a:p>
        </p:txBody>
      </p:sp>
      <p:sp>
        <p:nvSpPr>
          <p:cNvPr id="15" name="TextBox 14">
            <a:extLst>
              <a:ext uri="{FF2B5EF4-FFF2-40B4-BE49-F238E27FC236}">
                <a16:creationId xmlns:a16="http://schemas.microsoft.com/office/drawing/2014/main" id="{E9E70447-37BD-4CF7-9F6D-B67B0E376A01}"/>
              </a:ext>
            </a:extLst>
          </p:cNvPr>
          <p:cNvSpPr txBox="1"/>
          <p:nvPr/>
        </p:nvSpPr>
        <p:spPr>
          <a:xfrm>
            <a:off x="2880166" y="5204489"/>
            <a:ext cx="159658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Trebuchet MS" panose="020B0603020202020204"/>
                <a:ea typeface="+mn-ea"/>
                <a:cs typeface="+mn-cs"/>
              </a:rPr>
              <a:t>Affects</a:t>
            </a:r>
          </a:p>
        </p:txBody>
      </p:sp>
    </p:spTree>
    <p:extLst>
      <p:ext uri="{BB962C8B-B14F-4D97-AF65-F5344CB8AC3E}">
        <p14:creationId xmlns:p14="http://schemas.microsoft.com/office/powerpoint/2010/main" val="3180846701"/>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graphicEl>
                                              <a:dgm id="{EAEC45CD-F4E5-4170-9506-B6641B963C80}"/>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graphicEl>
                                              <a:dgm id="{2DD4671F-ABEC-489E-9422-0E4E7500F441}"/>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graphicEl>
                                              <a:dgm id="{1EA83F48-7F5E-42C2-9C54-0F44D1C5EFA6}"/>
                                            </p:graphic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
                                            <p:graphicEl>
                                              <a:dgm id="{8129FF45-0424-42BB-89E3-93FBC3BC3EEB}"/>
                                            </p:graphic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5">
                                            <p:graphicEl>
                                              <a:dgm id="{FAB843CD-F379-44C9-9FD3-64877CBC4C70}"/>
                                            </p:graphic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5">
                                            <p:graphicEl>
                                              <a:dgm id="{1C98C974-040E-4D1B-B8E1-2AEA9D065AE7}"/>
                                            </p:graphic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graphicEl>
                                              <a:dgm id="{CEC07BC7-58D4-4C88-8CED-6F93819306EE}"/>
                                            </p:graphic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5">
                                            <p:graphicEl>
                                              <a:dgm id="{2EE195FD-CFA1-4881-BB96-2E4FFCA8E744}"/>
                                            </p:graphic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5">
                                            <p:graphicEl>
                                              <a:dgm id="{4DACBE31-0C41-4670-AA91-F52991B98775}"/>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Break?</a:t>
            </a:r>
            <a:endParaRPr lang="en-GB" dirty="0"/>
          </a:p>
        </p:txBody>
      </p:sp>
      <p:sp>
        <p:nvSpPr>
          <p:cNvPr id="3" name="Text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2"/>
          </p:nvPr>
        </p:nvSpPr>
        <p:spPr/>
        <p:txBody>
          <a:bodyPr/>
          <a:lstStyle/>
          <a:p>
            <a:fld id="{5DFEDB64-84C3-4240-BCBA-134AE1D9082C}" type="slidenum">
              <a:rPr lang="en-GB" smtClean="0"/>
              <a:t>27</a:t>
            </a:fld>
            <a:endParaRPr lang="en-GB"/>
          </a:p>
        </p:txBody>
      </p:sp>
    </p:spTree>
    <p:extLst>
      <p:ext uri="{BB962C8B-B14F-4D97-AF65-F5344CB8AC3E}">
        <p14:creationId xmlns:p14="http://schemas.microsoft.com/office/powerpoint/2010/main" val="1733199925"/>
      </p:ext>
    </p:extLst>
  </p:cSld>
  <p:clrMapOvr>
    <a:masterClrMapping/>
  </p:clrMapOvr>
  <p:transition spd="med">
    <p:pull/>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10A5F-9A73-49C8-95EB-58BF0D905C3C}"/>
              </a:ext>
            </a:extLst>
          </p:cNvPr>
          <p:cNvSpPr>
            <a:spLocks noGrp="1"/>
          </p:cNvSpPr>
          <p:nvPr>
            <p:ph type="title"/>
          </p:nvPr>
        </p:nvSpPr>
        <p:spPr/>
        <p:txBody>
          <a:bodyPr/>
          <a:lstStyle/>
          <a:p>
            <a:r>
              <a:rPr lang="en-GB" dirty="0"/>
              <a:t>ISM Calculator</a:t>
            </a:r>
          </a:p>
        </p:txBody>
      </p:sp>
      <p:sp>
        <p:nvSpPr>
          <p:cNvPr id="3" name="Content Placeholder 2">
            <a:extLst>
              <a:ext uri="{FF2B5EF4-FFF2-40B4-BE49-F238E27FC236}">
                <a16:creationId xmlns:a16="http://schemas.microsoft.com/office/drawing/2014/main" id="{36D541E7-96D1-4811-A277-DE823D327325}"/>
              </a:ext>
            </a:extLst>
          </p:cNvPr>
          <p:cNvSpPr>
            <a:spLocks noGrp="1"/>
          </p:cNvSpPr>
          <p:nvPr>
            <p:ph idx="1"/>
          </p:nvPr>
        </p:nvSpPr>
        <p:spPr>
          <a:xfrm>
            <a:off x="677334" y="1917748"/>
            <a:ext cx="8596668" cy="2155916"/>
          </a:xfrm>
        </p:spPr>
        <p:txBody>
          <a:bodyPr>
            <a:normAutofit/>
          </a:bodyPr>
          <a:lstStyle/>
          <a:p>
            <a:pPr marL="0" indent="0" algn="ctr">
              <a:buNone/>
            </a:pPr>
            <a:r>
              <a:rPr lang="en-GB" sz="3600" dirty="0"/>
              <a:t>We are not all perfect, to end ISMs, we need to be conscious of it. </a:t>
            </a:r>
          </a:p>
          <a:p>
            <a:pPr marL="0" indent="0" algn="ctr">
              <a:buNone/>
            </a:pPr>
            <a:r>
              <a:rPr lang="en-GB" sz="3600" dirty="0"/>
              <a:t>Challenge your ISMs!</a:t>
            </a:r>
          </a:p>
        </p:txBody>
      </p:sp>
      <p:sp>
        <p:nvSpPr>
          <p:cNvPr id="4" name="Flowchart: Alternate Process 3">
            <a:extLst>
              <a:ext uri="{FF2B5EF4-FFF2-40B4-BE49-F238E27FC236}">
                <a16:creationId xmlns:a16="http://schemas.microsoft.com/office/drawing/2014/main" id="{33866517-7C41-4E6F-8C82-390F8A4DC0EC}"/>
              </a:ext>
            </a:extLst>
          </p:cNvPr>
          <p:cNvSpPr/>
          <p:nvPr/>
        </p:nvSpPr>
        <p:spPr>
          <a:xfrm>
            <a:off x="866273" y="4530960"/>
            <a:ext cx="10347158" cy="1701704"/>
          </a:xfrm>
          <a:prstGeom prst="flowChartAlternateProcess">
            <a:avLst/>
          </a:prstGeom>
          <a:solidFill>
            <a:schemeClr val="tx2"/>
          </a:solidFill>
          <a:effectLst>
            <a:outerShdw blurRad="63500" sx="102000" sy="102000" algn="ctr" rotWithShape="0">
              <a:prstClr val="black">
                <a:alpha val="40000"/>
              </a:prstClr>
            </a:outerShdw>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solidFill>
                  <a:schemeClr val="bg1"/>
                </a:solidFill>
              </a:rPr>
              <a:t>Take the test:</a:t>
            </a:r>
          </a:p>
          <a:p>
            <a:pPr algn="ctr"/>
            <a:r>
              <a:rPr lang="en-GB" sz="3600" b="1" u="sng" dirty="0">
                <a:hlinkClick r:id="rId3"/>
              </a:rPr>
              <a:t>https://</a:t>
            </a:r>
            <a:r>
              <a:rPr lang="en-GB" sz="3600" b="1" u="sng" dirty="0" smtClean="0">
                <a:hlinkClick r:id="rId3"/>
              </a:rPr>
              <a:t>ismcalculator.typeform.com/to/jaCahU</a:t>
            </a:r>
            <a:r>
              <a:rPr lang="en-GB" sz="3600" b="1" u="sng" dirty="0" smtClean="0"/>
              <a:t> </a:t>
            </a:r>
            <a:endParaRPr lang="en-GB" sz="800" dirty="0"/>
          </a:p>
        </p:txBody>
      </p:sp>
    </p:spTree>
    <p:extLst>
      <p:ext uri="{BB962C8B-B14F-4D97-AF65-F5344CB8AC3E}">
        <p14:creationId xmlns:p14="http://schemas.microsoft.com/office/powerpoint/2010/main" val="574395446"/>
      </p:ext>
    </p:extLst>
  </p:cSld>
  <p:clrMapOvr>
    <a:masterClrMapping/>
  </p:clrMapOvr>
  <p:transition spd="med">
    <p:pull/>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5" name="Content Placeholder 4"/>
          <p:cNvPicPr>
            <a:picLocks noGrp="1" noChangeAspect="1"/>
          </p:cNvPicPr>
          <p:nvPr>
            <p:ph idx="1"/>
          </p:nvPr>
        </p:nvPicPr>
        <p:blipFill rotWithShape="1">
          <a:blip r:embed="rId2"/>
          <a:srcRect l="11397" t="7158" r="12623" b="17231"/>
          <a:stretch/>
        </p:blipFill>
        <p:spPr>
          <a:xfrm>
            <a:off x="8707" y="8709"/>
            <a:ext cx="12228371" cy="6844862"/>
          </a:xfrm>
          <a:prstGeom prst="rect">
            <a:avLst/>
          </a:prstGeom>
        </p:spPr>
      </p:pic>
      <p:sp>
        <p:nvSpPr>
          <p:cNvPr id="4" name="Slide Number Placeholder 3"/>
          <p:cNvSpPr>
            <a:spLocks noGrp="1"/>
          </p:cNvSpPr>
          <p:nvPr>
            <p:ph type="sldNum" sz="quarter" idx="12"/>
          </p:nvPr>
        </p:nvSpPr>
        <p:spPr/>
        <p:txBody>
          <a:bodyPr/>
          <a:lstStyle/>
          <a:p>
            <a:fld id="{5DFEDB64-84C3-4240-BCBA-134AE1D9082C}" type="slidenum">
              <a:rPr lang="en-GB" smtClean="0"/>
              <a:t>29</a:t>
            </a:fld>
            <a:endParaRPr lang="en-GB"/>
          </a:p>
        </p:txBody>
      </p:sp>
    </p:spTree>
    <p:extLst>
      <p:ext uri="{BB962C8B-B14F-4D97-AF65-F5344CB8AC3E}">
        <p14:creationId xmlns:p14="http://schemas.microsoft.com/office/powerpoint/2010/main" val="2755543638"/>
      </p:ext>
    </p:extLst>
  </p:cSld>
  <p:clrMapOvr>
    <a:masterClrMapping/>
  </p:clrMapOvr>
  <p:transition spd="med">
    <p:pull/>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Mark Zuckerberg">
            <a:extLst>
              <a:ext uri="{FF2B5EF4-FFF2-40B4-BE49-F238E27FC236}">
                <a16:creationId xmlns:a16="http://schemas.microsoft.com/office/drawing/2014/main" id="{CD2C52AF-7F96-4A79-8FF6-3AFA5908CF4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1453" r="23569"/>
          <a:stretch/>
        </p:blipFill>
        <p:spPr bwMode="auto">
          <a:xfrm>
            <a:off x="4269854" y="-1"/>
            <a:ext cx="7922146" cy="6858001"/>
          </a:xfrm>
          <a:custGeom>
            <a:avLst/>
            <a:gdLst>
              <a:gd name="connsiteX0" fmla="*/ 379987 w 7922146"/>
              <a:gd name="connsiteY0" fmla="*/ 0 h 6858001"/>
              <a:gd name="connsiteX1" fmla="*/ 5304971 w 7922146"/>
              <a:gd name="connsiteY1" fmla="*/ 0 h 6858001"/>
              <a:gd name="connsiteX2" fmla="*/ 7065281 w 7922146"/>
              <a:gd name="connsiteY2" fmla="*/ 0 h 6858001"/>
              <a:gd name="connsiteX3" fmla="*/ 7397540 w 7922146"/>
              <a:gd name="connsiteY3" fmla="*/ 0 h 6858001"/>
              <a:gd name="connsiteX4" fmla="*/ 7397540 w 7922146"/>
              <a:gd name="connsiteY4" fmla="*/ 1 h 6858001"/>
              <a:gd name="connsiteX5" fmla="*/ 7922146 w 7922146"/>
              <a:gd name="connsiteY5" fmla="*/ 1 h 6858001"/>
              <a:gd name="connsiteX6" fmla="*/ 7922146 w 7922146"/>
              <a:gd name="connsiteY6" fmla="*/ 6858001 h 6858001"/>
              <a:gd name="connsiteX7" fmla="*/ 7065281 w 7922146"/>
              <a:gd name="connsiteY7" fmla="*/ 6858001 h 6858001"/>
              <a:gd name="connsiteX8" fmla="*/ 7065281 w 7922146"/>
              <a:gd name="connsiteY8" fmla="*/ 6858000 h 6858001"/>
              <a:gd name="connsiteX9" fmla="*/ 5932989 w 7922146"/>
              <a:gd name="connsiteY9" fmla="*/ 6858000 h 6858001"/>
              <a:gd name="connsiteX10" fmla="*/ 5932989 w 7922146"/>
              <a:gd name="connsiteY10" fmla="*/ 6858001 h 6858001"/>
              <a:gd name="connsiteX11" fmla="*/ 27809 w 7922146"/>
              <a:gd name="connsiteY11" fmla="*/ 6858001 h 6858001"/>
              <a:gd name="connsiteX12" fmla="*/ 1803228 w 7922146"/>
              <a:gd name="connsiteY12" fmla="*/ 4521201 h 6858001"/>
              <a:gd name="connsiteX13" fmla="*/ 0 w 7922146"/>
              <a:gd name="connsiteY13" fmla="*/ 0 h 6858001"/>
              <a:gd name="connsiteX14" fmla="*/ 379987 w 7922146"/>
              <a:gd name="connsiteY14" fmla="*/ 0 h 6858001"/>
              <a:gd name="connsiteX15" fmla="*/ 0 w 7922146"/>
              <a:gd name="connsiteY15" fmla="*/ 407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4B47F554-3CF4-44AF-A3AD-32BF3C9E7847}"/>
              </a:ext>
            </a:extLst>
          </p:cNvPr>
          <p:cNvSpPr>
            <a:spLocks noGrp="1"/>
          </p:cNvSpPr>
          <p:nvPr>
            <p:ph type="title"/>
          </p:nvPr>
        </p:nvSpPr>
        <p:spPr>
          <a:xfrm>
            <a:off x="677333" y="609600"/>
            <a:ext cx="3851123" cy="1320800"/>
          </a:xfrm>
        </p:spPr>
        <p:txBody>
          <a:bodyPr>
            <a:normAutofit/>
          </a:bodyPr>
          <a:lstStyle/>
          <a:p>
            <a:r>
              <a:rPr lang="en-GB" dirty="0"/>
              <a:t>6 Degrees of Separation</a:t>
            </a:r>
          </a:p>
        </p:txBody>
      </p:sp>
      <p:sp>
        <p:nvSpPr>
          <p:cNvPr id="3" name="Content Placeholder 2">
            <a:extLst>
              <a:ext uri="{FF2B5EF4-FFF2-40B4-BE49-F238E27FC236}">
                <a16:creationId xmlns:a16="http://schemas.microsoft.com/office/drawing/2014/main" id="{19196E14-6EDA-4220-9E58-94921D7AE031}"/>
              </a:ext>
            </a:extLst>
          </p:cNvPr>
          <p:cNvSpPr>
            <a:spLocks noGrp="1"/>
          </p:cNvSpPr>
          <p:nvPr>
            <p:ph idx="1"/>
          </p:nvPr>
        </p:nvSpPr>
        <p:spPr>
          <a:xfrm>
            <a:off x="339213" y="2160589"/>
            <a:ext cx="5117689" cy="4705877"/>
          </a:xfrm>
        </p:spPr>
        <p:txBody>
          <a:bodyPr>
            <a:normAutofit/>
          </a:bodyPr>
          <a:lstStyle/>
          <a:p>
            <a:pPr marL="0" indent="0">
              <a:lnSpc>
                <a:spcPct val="90000"/>
              </a:lnSpc>
              <a:buNone/>
            </a:pPr>
            <a:r>
              <a:rPr lang="en-GB" i="1" dirty="0"/>
              <a:t>“I read somewhere that everybody on this planet is separated by only six other people. </a:t>
            </a:r>
            <a:br>
              <a:rPr lang="en-GB" i="1" dirty="0"/>
            </a:br>
            <a:r>
              <a:rPr lang="en-GB" i="1" dirty="0"/>
              <a:t/>
            </a:r>
            <a:br>
              <a:rPr lang="en-GB" i="1" dirty="0"/>
            </a:br>
            <a:r>
              <a:rPr lang="en-GB" i="1" dirty="0"/>
              <a:t>Six degrees of separation. Between us and everybody else on this planet. The president of the United States. A gondolier in Venice. Fill in the names. . .  </a:t>
            </a:r>
            <a:br>
              <a:rPr lang="en-GB" i="1" dirty="0"/>
            </a:br>
            <a:r>
              <a:rPr lang="en-GB" i="1" dirty="0"/>
              <a:t/>
            </a:r>
            <a:br>
              <a:rPr lang="en-GB" i="1" dirty="0"/>
            </a:br>
            <a:r>
              <a:rPr lang="en-GB" b="1" i="1" dirty="0"/>
              <a:t>How every person is a new door, opening up into other worlds. Six degrees of separation between me and everyone else on this planet. But to find the right six people </a:t>
            </a:r>
            <a:r>
              <a:rPr lang="en-GB" i="1" dirty="0"/>
              <a:t>. . .”</a:t>
            </a:r>
            <a:r>
              <a:rPr lang="en-GB" dirty="0"/>
              <a:t> </a:t>
            </a:r>
          </a:p>
          <a:p>
            <a:pPr marL="0" indent="0">
              <a:lnSpc>
                <a:spcPct val="90000"/>
              </a:lnSpc>
              <a:buNone/>
            </a:pPr>
            <a:endParaRPr lang="en-GB" sz="1600" dirty="0"/>
          </a:p>
          <a:p>
            <a:pPr marL="0" indent="0" algn="ctr">
              <a:lnSpc>
                <a:spcPct val="90000"/>
              </a:lnSpc>
              <a:buNone/>
            </a:pPr>
            <a:r>
              <a:rPr lang="en-GB" dirty="0" err="1"/>
              <a:t>Guare</a:t>
            </a:r>
            <a:r>
              <a:rPr lang="en-GB" dirty="0"/>
              <a:t> (1990)</a:t>
            </a:r>
          </a:p>
        </p:txBody>
      </p:sp>
    </p:spTree>
    <p:extLst>
      <p:ext uri="{BB962C8B-B14F-4D97-AF65-F5344CB8AC3E}">
        <p14:creationId xmlns:p14="http://schemas.microsoft.com/office/powerpoint/2010/main" val="827571852"/>
      </p:ext>
    </p:extLst>
  </p:cSld>
  <p:clrMapOvr>
    <a:masterClrMapping/>
  </p:clrMapOvr>
  <p:transition spd="med">
    <p:pull/>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FBD4F9-5AB8-41B9-A6D4-879EEFF1A0EF}"/>
              </a:ext>
            </a:extLst>
          </p:cNvPr>
          <p:cNvSpPr>
            <a:spLocks noGrp="1"/>
          </p:cNvSpPr>
          <p:nvPr>
            <p:ph type="title"/>
          </p:nvPr>
        </p:nvSpPr>
        <p:spPr/>
        <p:txBody>
          <a:bodyPr/>
          <a:lstStyle/>
          <a:p>
            <a:r>
              <a:rPr lang="en-GB" dirty="0"/>
              <a:t>Separation vs Integration</a:t>
            </a:r>
          </a:p>
        </p:txBody>
      </p:sp>
      <p:sp>
        <p:nvSpPr>
          <p:cNvPr id="3" name="Content Placeholder 2">
            <a:extLst>
              <a:ext uri="{FF2B5EF4-FFF2-40B4-BE49-F238E27FC236}">
                <a16:creationId xmlns:a16="http://schemas.microsoft.com/office/drawing/2014/main" id="{D9357227-469E-4F84-B876-9E3F0248B554}"/>
              </a:ext>
            </a:extLst>
          </p:cNvPr>
          <p:cNvSpPr>
            <a:spLocks noGrp="1"/>
          </p:cNvSpPr>
          <p:nvPr>
            <p:ph idx="1"/>
          </p:nvPr>
        </p:nvSpPr>
        <p:spPr>
          <a:xfrm>
            <a:off x="677334" y="1634248"/>
            <a:ext cx="8596668" cy="5223752"/>
          </a:xfrm>
        </p:spPr>
        <p:txBody>
          <a:bodyPr>
            <a:normAutofit/>
          </a:bodyPr>
          <a:lstStyle/>
          <a:p>
            <a:r>
              <a:rPr lang="en-GB" dirty="0"/>
              <a:t>Famously it is said that there are just </a:t>
            </a:r>
            <a:r>
              <a:rPr lang="en-GB" b="1" dirty="0"/>
              <a:t>‘six degrees of separation’ </a:t>
            </a:r>
            <a:r>
              <a:rPr lang="en-GB" dirty="0"/>
              <a:t>between any two individuals on the planet – from a </a:t>
            </a:r>
            <a:r>
              <a:rPr lang="en-GB" dirty="0" err="1"/>
              <a:t>newborn</a:t>
            </a:r>
            <a:r>
              <a:rPr lang="en-GB" dirty="0"/>
              <a:t> child in the most isolated tribe of the Amazon to Queen Elizabeth II. Sadly misunderstanding and strife dominate our world and its politics, and there is now an urgent need for understanding and connection.</a:t>
            </a:r>
          </a:p>
          <a:p>
            <a:endParaRPr lang="en-GB" dirty="0"/>
          </a:p>
          <a:p>
            <a:r>
              <a:rPr lang="en-GB" dirty="0"/>
              <a:t>From Separation, to </a:t>
            </a:r>
            <a:r>
              <a:rPr lang="en-GB" b="1" dirty="0"/>
              <a:t>Connection</a:t>
            </a:r>
            <a:r>
              <a:rPr lang="en-GB" dirty="0"/>
              <a:t>, to Integration</a:t>
            </a:r>
          </a:p>
          <a:p>
            <a:endParaRPr lang="en-GB" dirty="0"/>
          </a:p>
          <a:p>
            <a:r>
              <a:rPr lang="en-GB" b="1" dirty="0"/>
              <a:t>The Six Degrees of</a:t>
            </a:r>
            <a:r>
              <a:rPr lang="en-GB" b="1" i="1" dirty="0"/>
              <a:t> Integration</a:t>
            </a:r>
            <a:r>
              <a:rPr lang="en-GB" i="1" dirty="0"/>
              <a:t>: </a:t>
            </a:r>
            <a:r>
              <a:rPr lang="en-GB" dirty="0"/>
              <a:t>are six steps or degree shifts in our behaviour patterns that will bring us closer to having a more diverse and integrated social circle. We need to transcend the six degrees of separation together and move us towards lives connected by six degrees of integration.</a:t>
            </a:r>
          </a:p>
          <a:p>
            <a:pPr marL="0" indent="0">
              <a:buNone/>
            </a:pPr>
            <a:endParaRPr lang="en-GB" dirty="0"/>
          </a:p>
          <a:p>
            <a:r>
              <a:rPr lang="en-GB" dirty="0"/>
              <a:t>…Because the world is separate enough.</a:t>
            </a:r>
          </a:p>
          <a:p>
            <a:endParaRPr lang="en-GB" dirty="0"/>
          </a:p>
        </p:txBody>
      </p:sp>
    </p:spTree>
    <p:extLst>
      <p:ext uri="{BB962C8B-B14F-4D97-AF65-F5344CB8AC3E}">
        <p14:creationId xmlns:p14="http://schemas.microsoft.com/office/powerpoint/2010/main" val="1331789493"/>
      </p:ext>
    </p:extLst>
  </p:cSld>
  <p:clrMapOvr>
    <a:masterClrMapping/>
  </p:clrMapOvr>
  <p:transition spd="med">
    <p:pull/>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ontent Placeholder 3">
            <a:extLst>
              <a:ext uri="{FF2B5EF4-FFF2-40B4-BE49-F238E27FC236}">
                <a16:creationId xmlns:a16="http://schemas.microsoft.com/office/drawing/2014/main" id="{686A50CD-5F9A-498A-9DF6-879821C5FB05}"/>
              </a:ext>
            </a:extLst>
          </p:cNvPr>
          <p:cNvGraphicFramePr>
            <a:graphicFrameLocks/>
          </p:cNvGraphicFramePr>
          <p:nvPr/>
        </p:nvGraphicFramePr>
        <p:xfrm>
          <a:off x="6096000" y="774794"/>
          <a:ext cx="6152827" cy="530841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itle 4">
            <a:extLst>
              <a:ext uri="{FF2B5EF4-FFF2-40B4-BE49-F238E27FC236}">
                <a16:creationId xmlns:a16="http://schemas.microsoft.com/office/drawing/2014/main" id="{80EADFB3-BFF6-470D-AF9F-1A8B17F81EC3}"/>
              </a:ext>
            </a:extLst>
          </p:cNvPr>
          <p:cNvSpPr>
            <a:spLocks noGrp="1"/>
          </p:cNvSpPr>
          <p:nvPr>
            <p:ph type="title"/>
          </p:nvPr>
        </p:nvSpPr>
        <p:spPr/>
        <p:txBody>
          <a:bodyPr/>
          <a:lstStyle/>
          <a:p>
            <a:r>
              <a:rPr lang="en-GB" dirty="0"/>
              <a:t>The 6 Degrees of Integration</a:t>
            </a:r>
            <a:br>
              <a:rPr lang="en-GB" dirty="0"/>
            </a:br>
            <a:endParaRPr lang="en-GB" dirty="0"/>
          </a:p>
        </p:txBody>
      </p:sp>
      <p:graphicFrame>
        <p:nvGraphicFramePr>
          <p:cNvPr id="9" name="Content Placeholder 8">
            <a:extLst>
              <a:ext uri="{FF2B5EF4-FFF2-40B4-BE49-F238E27FC236}">
                <a16:creationId xmlns:a16="http://schemas.microsoft.com/office/drawing/2014/main" id="{656A2B90-2751-40A5-AF2D-28DF41225EB5}"/>
              </a:ext>
            </a:extLst>
          </p:cNvPr>
          <p:cNvGraphicFramePr>
            <a:graphicFrameLocks noGrp="1"/>
          </p:cNvGraphicFramePr>
          <p:nvPr>
            <p:ph idx="1"/>
          </p:nvPr>
        </p:nvGraphicFramePr>
        <p:xfrm>
          <a:off x="989122" y="1579609"/>
          <a:ext cx="4795090" cy="485438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2" name="TextBox 1">
            <a:extLst>
              <a:ext uri="{FF2B5EF4-FFF2-40B4-BE49-F238E27FC236}">
                <a16:creationId xmlns:a16="http://schemas.microsoft.com/office/drawing/2014/main" id="{3CFD6180-B9A6-4347-970B-019AAA15275C}"/>
              </a:ext>
            </a:extLst>
          </p:cNvPr>
          <p:cNvSpPr txBox="1"/>
          <p:nvPr/>
        </p:nvSpPr>
        <p:spPr>
          <a:xfrm>
            <a:off x="5919019" y="6404500"/>
            <a:ext cx="2089355" cy="383458"/>
          </a:xfrm>
          <a:prstGeom prst="rect">
            <a:avLst/>
          </a:prstGeom>
          <a:noFill/>
        </p:spPr>
        <p:txBody>
          <a:bodyPr wrap="square" rtlCol="0">
            <a:spAutoFit/>
          </a:bodyPr>
          <a:lstStyle/>
          <a:p>
            <a:r>
              <a:rPr lang="en-GB" dirty="0"/>
              <a:t>Sarpong (2017)</a:t>
            </a:r>
          </a:p>
        </p:txBody>
      </p:sp>
    </p:spTree>
    <p:extLst>
      <p:ext uri="{BB962C8B-B14F-4D97-AF65-F5344CB8AC3E}">
        <p14:creationId xmlns:p14="http://schemas.microsoft.com/office/powerpoint/2010/main" val="4040006660"/>
      </p:ext>
    </p:extLst>
  </p:cSld>
  <p:clrMapOvr>
    <a:masterClrMapping/>
  </p:clrMapOvr>
  <p:transition spd="med">
    <p:pull/>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ontent Placeholder 3">
            <a:extLst>
              <a:ext uri="{FF2B5EF4-FFF2-40B4-BE49-F238E27FC236}">
                <a16:creationId xmlns:a16="http://schemas.microsoft.com/office/drawing/2014/main" id="{686A50CD-5F9A-498A-9DF6-879821C5FB05}"/>
              </a:ext>
            </a:extLst>
          </p:cNvPr>
          <p:cNvGraphicFramePr>
            <a:graphicFrameLocks/>
          </p:cNvGraphicFramePr>
          <p:nvPr/>
        </p:nvGraphicFramePr>
        <p:xfrm>
          <a:off x="6096000" y="774794"/>
          <a:ext cx="6152827" cy="530841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itle 4">
            <a:extLst>
              <a:ext uri="{FF2B5EF4-FFF2-40B4-BE49-F238E27FC236}">
                <a16:creationId xmlns:a16="http://schemas.microsoft.com/office/drawing/2014/main" id="{80EADFB3-BFF6-470D-AF9F-1A8B17F81EC3}"/>
              </a:ext>
            </a:extLst>
          </p:cNvPr>
          <p:cNvSpPr>
            <a:spLocks noGrp="1"/>
          </p:cNvSpPr>
          <p:nvPr>
            <p:ph type="title"/>
          </p:nvPr>
        </p:nvSpPr>
        <p:spPr/>
        <p:txBody>
          <a:bodyPr/>
          <a:lstStyle/>
          <a:p>
            <a:r>
              <a:rPr lang="en-GB" dirty="0"/>
              <a:t>CHALLENGE your Ism?</a:t>
            </a:r>
            <a:br>
              <a:rPr lang="en-GB" dirty="0"/>
            </a:br>
            <a:endParaRPr lang="en-GB" dirty="0"/>
          </a:p>
        </p:txBody>
      </p:sp>
      <p:sp>
        <p:nvSpPr>
          <p:cNvPr id="2" name="Content Placeholder 1">
            <a:extLst>
              <a:ext uri="{FF2B5EF4-FFF2-40B4-BE49-F238E27FC236}">
                <a16:creationId xmlns:a16="http://schemas.microsoft.com/office/drawing/2014/main" id="{8E4B5279-83FA-4998-ADA0-B9281D6041A4}"/>
              </a:ext>
            </a:extLst>
          </p:cNvPr>
          <p:cNvSpPr>
            <a:spLocks noGrp="1"/>
          </p:cNvSpPr>
          <p:nvPr>
            <p:ph idx="1"/>
          </p:nvPr>
        </p:nvSpPr>
        <p:spPr>
          <a:xfrm>
            <a:off x="677334" y="1549589"/>
            <a:ext cx="5418666" cy="5308411"/>
          </a:xfrm>
        </p:spPr>
        <p:txBody>
          <a:bodyPr>
            <a:normAutofit fontScale="92500" lnSpcReduction="10000"/>
          </a:bodyPr>
          <a:lstStyle/>
          <a:p>
            <a:r>
              <a:rPr lang="en-GB" sz="2600" dirty="0"/>
              <a:t>We all have so many “isms” that keep us apart, isms that are buried so deeply within us, that we are unaware of them and their ramifications on ourselves and others:</a:t>
            </a:r>
          </a:p>
          <a:p>
            <a:pPr lvl="1"/>
            <a:r>
              <a:rPr lang="en-GB" sz="2400" dirty="0"/>
              <a:t>Racism, sexism, ageism, elitism, (the list is endless).</a:t>
            </a:r>
          </a:p>
          <a:p>
            <a:r>
              <a:rPr lang="en-GB" sz="2600" b="1" dirty="0">
                <a:solidFill>
                  <a:srgbClr val="FFC000"/>
                </a:solidFill>
              </a:rPr>
              <a:t>It may be uncomfortable but create an honest inventory of your limiting beliefs, you don’t need to show it to anyone but being truthful with yourself is the first step to change.</a:t>
            </a:r>
          </a:p>
        </p:txBody>
      </p:sp>
    </p:spTree>
    <p:extLst>
      <p:ext uri="{BB962C8B-B14F-4D97-AF65-F5344CB8AC3E}">
        <p14:creationId xmlns:p14="http://schemas.microsoft.com/office/powerpoint/2010/main" val="360775129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ontent Placeholder 3">
            <a:extLst>
              <a:ext uri="{FF2B5EF4-FFF2-40B4-BE49-F238E27FC236}">
                <a16:creationId xmlns:a16="http://schemas.microsoft.com/office/drawing/2014/main" id="{686A50CD-5F9A-498A-9DF6-879821C5FB05}"/>
              </a:ext>
            </a:extLst>
          </p:cNvPr>
          <p:cNvGraphicFramePr>
            <a:graphicFrameLocks/>
          </p:cNvGraphicFramePr>
          <p:nvPr/>
        </p:nvGraphicFramePr>
        <p:xfrm>
          <a:off x="6096000" y="774794"/>
          <a:ext cx="6152827" cy="530841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itle 3">
            <a:extLst>
              <a:ext uri="{FF2B5EF4-FFF2-40B4-BE49-F238E27FC236}">
                <a16:creationId xmlns:a16="http://schemas.microsoft.com/office/drawing/2014/main" id="{E7A33792-42E9-4B96-B13C-1820F1A6CDB5}"/>
              </a:ext>
            </a:extLst>
          </p:cNvPr>
          <p:cNvSpPr>
            <a:spLocks noGrp="1"/>
          </p:cNvSpPr>
          <p:nvPr>
            <p:ph type="title"/>
          </p:nvPr>
        </p:nvSpPr>
        <p:spPr/>
        <p:txBody>
          <a:bodyPr/>
          <a:lstStyle/>
          <a:p>
            <a:r>
              <a:rPr lang="en-GB" dirty="0"/>
              <a:t>CHECK your Circle</a:t>
            </a:r>
            <a:br>
              <a:rPr lang="en-GB" dirty="0"/>
            </a:br>
            <a:endParaRPr lang="en-GB" dirty="0"/>
          </a:p>
        </p:txBody>
      </p:sp>
      <p:sp>
        <p:nvSpPr>
          <p:cNvPr id="2" name="Content Placeholder 1">
            <a:extLst>
              <a:ext uri="{FF2B5EF4-FFF2-40B4-BE49-F238E27FC236}">
                <a16:creationId xmlns:a16="http://schemas.microsoft.com/office/drawing/2014/main" id="{8E4B5279-83FA-4998-ADA0-B9281D6041A4}"/>
              </a:ext>
            </a:extLst>
          </p:cNvPr>
          <p:cNvSpPr>
            <a:spLocks noGrp="1"/>
          </p:cNvSpPr>
          <p:nvPr>
            <p:ph idx="1"/>
          </p:nvPr>
        </p:nvSpPr>
        <p:spPr>
          <a:xfrm>
            <a:off x="677334" y="2160589"/>
            <a:ext cx="5418666" cy="4697411"/>
          </a:xfrm>
        </p:spPr>
        <p:txBody>
          <a:bodyPr>
            <a:normAutofit/>
          </a:bodyPr>
          <a:lstStyle/>
          <a:p>
            <a:r>
              <a:rPr lang="en-GB" sz="2400" dirty="0"/>
              <a:t>If you really want to know what your beliefs are, </a:t>
            </a:r>
            <a:r>
              <a:rPr lang="en-GB" sz="2400" dirty="0">
                <a:solidFill>
                  <a:srgbClr val="FFC000"/>
                </a:solidFill>
              </a:rPr>
              <a:t>have a look at your close social circle and whom you choose to: </a:t>
            </a:r>
          </a:p>
          <a:p>
            <a:pPr lvl="1"/>
            <a:r>
              <a:rPr lang="en-GB" sz="2200" dirty="0">
                <a:solidFill>
                  <a:srgbClr val="FFC000"/>
                </a:solidFill>
              </a:rPr>
              <a:t>Befriend, hire and even love.</a:t>
            </a:r>
          </a:p>
          <a:p>
            <a:pPr lvl="1"/>
            <a:endParaRPr lang="en-GB" sz="2200" dirty="0"/>
          </a:p>
          <a:p>
            <a:r>
              <a:rPr lang="en-GB" sz="2400" dirty="0"/>
              <a:t>That will tell you everything that you need to know, especially if you live in a location that would allow for more diversity in your life.</a:t>
            </a:r>
          </a:p>
        </p:txBody>
      </p:sp>
    </p:spTree>
    <p:extLst>
      <p:ext uri="{BB962C8B-B14F-4D97-AF65-F5344CB8AC3E}">
        <p14:creationId xmlns:p14="http://schemas.microsoft.com/office/powerpoint/2010/main" val="221602681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ontent Placeholder 3">
            <a:extLst>
              <a:ext uri="{FF2B5EF4-FFF2-40B4-BE49-F238E27FC236}">
                <a16:creationId xmlns:a16="http://schemas.microsoft.com/office/drawing/2014/main" id="{686A50CD-5F9A-498A-9DF6-879821C5FB05}"/>
              </a:ext>
            </a:extLst>
          </p:cNvPr>
          <p:cNvGraphicFramePr>
            <a:graphicFrameLocks/>
          </p:cNvGraphicFramePr>
          <p:nvPr/>
        </p:nvGraphicFramePr>
        <p:xfrm>
          <a:off x="6096000" y="774794"/>
          <a:ext cx="6152827" cy="530841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itle 3">
            <a:extLst>
              <a:ext uri="{FF2B5EF4-FFF2-40B4-BE49-F238E27FC236}">
                <a16:creationId xmlns:a16="http://schemas.microsoft.com/office/drawing/2014/main" id="{897BADAF-58D7-4662-8FC0-A0354DEA9711}"/>
              </a:ext>
            </a:extLst>
          </p:cNvPr>
          <p:cNvSpPr>
            <a:spLocks noGrp="1"/>
          </p:cNvSpPr>
          <p:nvPr>
            <p:ph type="title"/>
          </p:nvPr>
        </p:nvSpPr>
        <p:spPr/>
        <p:txBody>
          <a:bodyPr/>
          <a:lstStyle/>
          <a:p>
            <a:r>
              <a:rPr lang="en-GB" dirty="0"/>
              <a:t>CREATE a new connection</a:t>
            </a:r>
            <a:br>
              <a:rPr lang="en-GB" dirty="0"/>
            </a:br>
            <a:endParaRPr lang="en-GB" dirty="0"/>
          </a:p>
        </p:txBody>
      </p:sp>
      <p:sp>
        <p:nvSpPr>
          <p:cNvPr id="2" name="Content Placeholder 1">
            <a:extLst>
              <a:ext uri="{FF2B5EF4-FFF2-40B4-BE49-F238E27FC236}">
                <a16:creationId xmlns:a16="http://schemas.microsoft.com/office/drawing/2014/main" id="{8E4B5279-83FA-4998-ADA0-B9281D6041A4}"/>
              </a:ext>
            </a:extLst>
          </p:cNvPr>
          <p:cNvSpPr>
            <a:spLocks noGrp="1"/>
          </p:cNvSpPr>
          <p:nvPr>
            <p:ph idx="1"/>
          </p:nvPr>
        </p:nvSpPr>
        <p:spPr>
          <a:xfrm>
            <a:off x="687091" y="2150775"/>
            <a:ext cx="5418666" cy="3880773"/>
          </a:xfrm>
        </p:spPr>
        <p:txBody>
          <a:bodyPr>
            <a:normAutofit/>
          </a:bodyPr>
          <a:lstStyle/>
          <a:p>
            <a:r>
              <a:rPr lang="en-GB" sz="2400" dirty="0">
                <a:solidFill>
                  <a:srgbClr val="FFC000"/>
                </a:solidFill>
              </a:rPr>
              <a:t>Reach out and connect with someone you ordinarily wouldn’t connect with</a:t>
            </a:r>
            <a:r>
              <a:rPr lang="en-GB" sz="2400" dirty="0">
                <a:solidFill>
                  <a:schemeClr val="tx1"/>
                </a:solidFill>
              </a:rPr>
              <a:t>,</a:t>
            </a:r>
            <a:r>
              <a:rPr lang="en-GB" sz="2400" dirty="0">
                <a:solidFill>
                  <a:srgbClr val="FFC000"/>
                </a:solidFill>
              </a:rPr>
              <a:t> </a:t>
            </a:r>
            <a:r>
              <a:rPr lang="en-GB" sz="2400" dirty="0"/>
              <a:t>examine the views you have about this new connection, are you comfortable? Do you feel superior or inferior?</a:t>
            </a:r>
          </a:p>
        </p:txBody>
      </p:sp>
    </p:spTree>
    <p:extLst>
      <p:ext uri="{BB962C8B-B14F-4D97-AF65-F5344CB8AC3E}">
        <p14:creationId xmlns:p14="http://schemas.microsoft.com/office/powerpoint/2010/main" val="417838902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ontent Placeholder 3">
            <a:extLst>
              <a:ext uri="{FF2B5EF4-FFF2-40B4-BE49-F238E27FC236}">
                <a16:creationId xmlns:a16="http://schemas.microsoft.com/office/drawing/2014/main" id="{686A50CD-5F9A-498A-9DF6-879821C5FB05}"/>
              </a:ext>
            </a:extLst>
          </p:cNvPr>
          <p:cNvGraphicFramePr>
            <a:graphicFrameLocks/>
          </p:cNvGraphicFramePr>
          <p:nvPr/>
        </p:nvGraphicFramePr>
        <p:xfrm>
          <a:off x="6096000" y="774794"/>
          <a:ext cx="6152827" cy="530841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itle 3">
            <a:extLst>
              <a:ext uri="{FF2B5EF4-FFF2-40B4-BE49-F238E27FC236}">
                <a16:creationId xmlns:a16="http://schemas.microsoft.com/office/drawing/2014/main" id="{E9AC36D4-87EA-400C-AFC7-F47E34235068}"/>
              </a:ext>
            </a:extLst>
          </p:cNvPr>
          <p:cNvSpPr>
            <a:spLocks noGrp="1"/>
          </p:cNvSpPr>
          <p:nvPr>
            <p:ph type="title"/>
          </p:nvPr>
        </p:nvSpPr>
        <p:spPr/>
        <p:txBody>
          <a:bodyPr/>
          <a:lstStyle/>
          <a:p>
            <a:r>
              <a:rPr lang="en-GB" dirty="0"/>
              <a:t>CHANGE your mind</a:t>
            </a:r>
          </a:p>
        </p:txBody>
      </p:sp>
      <p:sp>
        <p:nvSpPr>
          <p:cNvPr id="2" name="Content Placeholder 1">
            <a:extLst>
              <a:ext uri="{FF2B5EF4-FFF2-40B4-BE49-F238E27FC236}">
                <a16:creationId xmlns:a16="http://schemas.microsoft.com/office/drawing/2014/main" id="{8E4B5279-83FA-4998-ADA0-B9281D6041A4}"/>
              </a:ext>
            </a:extLst>
          </p:cNvPr>
          <p:cNvSpPr>
            <a:spLocks noGrp="1"/>
          </p:cNvSpPr>
          <p:nvPr>
            <p:ph idx="1"/>
          </p:nvPr>
        </p:nvSpPr>
        <p:spPr>
          <a:xfrm>
            <a:off x="677334" y="2160589"/>
            <a:ext cx="5418666" cy="3880773"/>
          </a:xfrm>
        </p:spPr>
        <p:txBody>
          <a:bodyPr>
            <a:normAutofit/>
          </a:bodyPr>
          <a:lstStyle/>
          <a:p>
            <a:r>
              <a:rPr lang="en-GB" sz="2400" dirty="0">
                <a:solidFill>
                  <a:srgbClr val="FFC000"/>
                </a:solidFill>
              </a:rPr>
              <a:t>Actively change whatever beliefs prevent you from seeing yourself in the “other” and your fellow human being as an equal</a:t>
            </a:r>
            <a:r>
              <a:rPr lang="en-GB" sz="2400" dirty="0"/>
              <a:t>.</a:t>
            </a:r>
          </a:p>
        </p:txBody>
      </p:sp>
    </p:spTree>
    <p:extLst>
      <p:ext uri="{BB962C8B-B14F-4D97-AF65-F5344CB8AC3E}">
        <p14:creationId xmlns:p14="http://schemas.microsoft.com/office/powerpoint/2010/main" val="160675343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ontent Placeholder 3">
            <a:extLst>
              <a:ext uri="{FF2B5EF4-FFF2-40B4-BE49-F238E27FC236}">
                <a16:creationId xmlns:a16="http://schemas.microsoft.com/office/drawing/2014/main" id="{686A50CD-5F9A-498A-9DF6-879821C5FB05}"/>
              </a:ext>
            </a:extLst>
          </p:cNvPr>
          <p:cNvGraphicFramePr>
            <a:graphicFrameLocks/>
          </p:cNvGraphicFramePr>
          <p:nvPr/>
        </p:nvGraphicFramePr>
        <p:xfrm>
          <a:off x="6096000" y="779929"/>
          <a:ext cx="6152827" cy="530841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itle 3">
            <a:extLst>
              <a:ext uri="{FF2B5EF4-FFF2-40B4-BE49-F238E27FC236}">
                <a16:creationId xmlns:a16="http://schemas.microsoft.com/office/drawing/2014/main" id="{FCBCE3D2-CA15-418F-A424-EB5D2155890A}"/>
              </a:ext>
            </a:extLst>
          </p:cNvPr>
          <p:cNvSpPr>
            <a:spLocks noGrp="1"/>
          </p:cNvSpPr>
          <p:nvPr>
            <p:ph type="title"/>
          </p:nvPr>
        </p:nvSpPr>
        <p:spPr/>
        <p:txBody>
          <a:bodyPr/>
          <a:lstStyle/>
          <a:p>
            <a:r>
              <a:rPr lang="en-GB" dirty="0"/>
              <a:t>CELEBRATE Similarity &amp; Difference</a:t>
            </a:r>
            <a:br>
              <a:rPr lang="en-GB" dirty="0"/>
            </a:br>
            <a:endParaRPr lang="en-GB" dirty="0"/>
          </a:p>
        </p:txBody>
      </p:sp>
      <p:sp>
        <p:nvSpPr>
          <p:cNvPr id="2" name="Content Placeholder 1">
            <a:extLst>
              <a:ext uri="{FF2B5EF4-FFF2-40B4-BE49-F238E27FC236}">
                <a16:creationId xmlns:a16="http://schemas.microsoft.com/office/drawing/2014/main" id="{8E4B5279-83FA-4998-ADA0-B9281D6041A4}"/>
              </a:ext>
            </a:extLst>
          </p:cNvPr>
          <p:cNvSpPr>
            <a:spLocks noGrp="1"/>
          </p:cNvSpPr>
          <p:nvPr>
            <p:ph idx="1"/>
          </p:nvPr>
        </p:nvSpPr>
        <p:spPr>
          <a:xfrm>
            <a:off x="677334" y="2160589"/>
            <a:ext cx="5361839" cy="3880773"/>
          </a:xfrm>
        </p:spPr>
        <p:txBody>
          <a:bodyPr>
            <a:normAutofit/>
          </a:bodyPr>
          <a:lstStyle/>
          <a:p>
            <a:r>
              <a:rPr lang="en-GB" sz="2400" dirty="0">
                <a:solidFill>
                  <a:srgbClr val="FFC000"/>
                </a:solidFill>
              </a:rPr>
              <a:t>Do not only get comfortable with diversity but celebrate difference</a:t>
            </a:r>
            <a:r>
              <a:rPr lang="en-GB" sz="2400" dirty="0"/>
              <a:t>, whilst also remembering what unites us and all that we have in common.</a:t>
            </a:r>
          </a:p>
        </p:txBody>
      </p:sp>
    </p:spTree>
    <p:extLst>
      <p:ext uri="{BB962C8B-B14F-4D97-AF65-F5344CB8AC3E}">
        <p14:creationId xmlns:p14="http://schemas.microsoft.com/office/powerpoint/2010/main" val="3345504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ontent Placeholder 3">
            <a:extLst>
              <a:ext uri="{FF2B5EF4-FFF2-40B4-BE49-F238E27FC236}">
                <a16:creationId xmlns:a16="http://schemas.microsoft.com/office/drawing/2014/main" id="{686A50CD-5F9A-498A-9DF6-879821C5FB05}"/>
              </a:ext>
            </a:extLst>
          </p:cNvPr>
          <p:cNvGraphicFramePr>
            <a:graphicFrameLocks/>
          </p:cNvGraphicFramePr>
          <p:nvPr/>
        </p:nvGraphicFramePr>
        <p:xfrm>
          <a:off x="6096000" y="774794"/>
          <a:ext cx="6152827" cy="530841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itle 3">
            <a:extLst>
              <a:ext uri="{FF2B5EF4-FFF2-40B4-BE49-F238E27FC236}">
                <a16:creationId xmlns:a16="http://schemas.microsoft.com/office/drawing/2014/main" id="{A177BE62-65DE-4752-B09D-46083D0D1F80}"/>
              </a:ext>
            </a:extLst>
          </p:cNvPr>
          <p:cNvSpPr>
            <a:spLocks noGrp="1"/>
          </p:cNvSpPr>
          <p:nvPr>
            <p:ph type="title"/>
          </p:nvPr>
        </p:nvSpPr>
        <p:spPr/>
        <p:txBody>
          <a:bodyPr/>
          <a:lstStyle/>
          <a:p>
            <a:r>
              <a:rPr lang="en-GB" dirty="0"/>
              <a:t>CHAMPION the cause</a:t>
            </a:r>
          </a:p>
        </p:txBody>
      </p:sp>
      <p:sp>
        <p:nvSpPr>
          <p:cNvPr id="2" name="Content Placeholder 1">
            <a:extLst>
              <a:ext uri="{FF2B5EF4-FFF2-40B4-BE49-F238E27FC236}">
                <a16:creationId xmlns:a16="http://schemas.microsoft.com/office/drawing/2014/main" id="{8E4B5279-83FA-4998-ADA0-B9281D6041A4}"/>
              </a:ext>
            </a:extLst>
          </p:cNvPr>
          <p:cNvSpPr>
            <a:spLocks noGrp="1"/>
          </p:cNvSpPr>
          <p:nvPr>
            <p:ph idx="1"/>
          </p:nvPr>
        </p:nvSpPr>
        <p:spPr>
          <a:xfrm>
            <a:off x="677334" y="2160589"/>
            <a:ext cx="5418666" cy="3880773"/>
          </a:xfrm>
        </p:spPr>
        <p:txBody>
          <a:bodyPr>
            <a:normAutofit/>
          </a:bodyPr>
          <a:lstStyle/>
          <a:p>
            <a:r>
              <a:rPr lang="en-GB" sz="2400" dirty="0"/>
              <a:t>In the words of TED “ideas worth spreading”, </a:t>
            </a:r>
            <a:r>
              <a:rPr lang="en-GB" sz="2400" dirty="0">
                <a:solidFill>
                  <a:srgbClr val="FFC000"/>
                </a:solidFill>
              </a:rPr>
              <a:t>pass the message on</a:t>
            </a:r>
            <a:r>
              <a:rPr lang="en-GB" sz="2400" dirty="0"/>
              <a:t>, collective change begins with other individuals influencing other individuals.</a:t>
            </a:r>
          </a:p>
        </p:txBody>
      </p:sp>
    </p:spTree>
    <p:extLst>
      <p:ext uri="{BB962C8B-B14F-4D97-AF65-F5344CB8AC3E}">
        <p14:creationId xmlns:p14="http://schemas.microsoft.com/office/powerpoint/2010/main" val="417335154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normAutofit/>
          </a:bodyPr>
          <a:lstStyle/>
          <a:p>
            <a:r>
              <a:rPr lang="en-GB" sz="7200" dirty="0"/>
              <a:t>Rawls on Justice</a:t>
            </a:r>
          </a:p>
        </p:txBody>
      </p:sp>
      <p:sp>
        <p:nvSpPr>
          <p:cNvPr id="3" name="Content Placeholder 2"/>
          <p:cNvSpPr>
            <a:spLocks noGrp="1"/>
          </p:cNvSpPr>
          <p:nvPr>
            <p:ph idx="1"/>
          </p:nvPr>
        </p:nvSpPr>
        <p:spPr>
          <a:xfrm>
            <a:off x="838200" y="2171700"/>
            <a:ext cx="8596668" cy="4608479"/>
          </a:xfrm>
        </p:spPr>
        <p:txBody>
          <a:bodyPr>
            <a:normAutofit/>
          </a:bodyPr>
          <a:lstStyle/>
          <a:p>
            <a:r>
              <a:rPr lang="en-GB" sz="2600" dirty="0"/>
              <a:t>What if we had to design our own society without factoring in our own perspectives based on gender, race, ethnicity, intelligence, interests etc … How would you approach this design challenge?</a:t>
            </a:r>
          </a:p>
          <a:p>
            <a:endParaRPr lang="en-GB" sz="2600" dirty="0"/>
          </a:p>
          <a:p>
            <a:r>
              <a:rPr lang="en-GB" sz="2600" dirty="0"/>
              <a:t>Would you try to favour some over others? (Remember we know nothing about our own personal circumstances and therefore would have no idea about where we would sit in this society)</a:t>
            </a:r>
          </a:p>
          <a:p>
            <a:endParaRPr lang="en-GB" dirty="0"/>
          </a:p>
        </p:txBody>
      </p:sp>
      <p:sp>
        <p:nvSpPr>
          <p:cNvPr id="4" name="Slide Number Placeholder 3"/>
          <p:cNvSpPr>
            <a:spLocks noGrp="1"/>
          </p:cNvSpPr>
          <p:nvPr>
            <p:ph type="sldNum" sz="quarter" idx="12"/>
          </p:nvPr>
        </p:nvSpPr>
        <p:spPr>
          <a:xfrm>
            <a:off x="8590663" y="6041362"/>
            <a:ext cx="683339" cy="365125"/>
          </a:xfrm>
        </p:spPr>
        <p:txBody>
          <a:bodyPr/>
          <a:lstStyle/>
          <a:p>
            <a:fld id="{5DFEDB64-84C3-4240-BCBA-134AE1D9082C}" type="slidenum">
              <a:rPr lang="en-GB" smtClean="0"/>
              <a:t>39</a:t>
            </a:fld>
            <a:endParaRPr lang="en-GB"/>
          </a:p>
        </p:txBody>
      </p:sp>
    </p:spTree>
    <p:extLst>
      <p:ext uri="{BB962C8B-B14F-4D97-AF65-F5344CB8AC3E}">
        <p14:creationId xmlns:p14="http://schemas.microsoft.com/office/powerpoint/2010/main" val="111795253"/>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7">
            <a:extLst>
              <a:ext uri="{FF2B5EF4-FFF2-40B4-BE49-F238E27FC236}">
                <a16:creationId xmlns:a16="http://schemas.microsoft.com/office/drawing/2014/main" id="{E80B86A7-A1EC-475B-9166-88902B033A3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77E2E05-B4D2-4DD6-B8C0-621B5C1386BA}"/>
              </a:ext>
            </a:extLst>
          </p:cNvPr>
          <p:cNvSpPr>
            <a:spLocks noGrp="1"/>
          </p:cNvSpPr>
          <p:nvPr>
            <p:ph type="title"/>
          </p:nvPr>
        </p:nvSpPr>
        <p:spPr>
          <a:xfrm>
            <a:off x="1333502" y="609600"/>
            <a:ext cx="8596668" cy="1320800"/>
          </a:xfrm>
        </p:spPr>
        <p:txBody>
          <a:bodyPr>
            <a:normAutofit/>
          </a:bodyPr>
          <a:lstStyle/>
          <a:p>
            <a:r>
              <a:rPr lang="en-GB" dirty="0"/>
              <a:t>References</a:t>
            </a:r>
          </a:p>
        </p:txBody>
      </p:sp>
      <p:sp>
        <p:nvSpPr>
          <p:cNvPr id="10" name="Isosceles Triangle 9">
            <a:extLst>
              <a:ext uri="{FF2B5EF4-FFF2-40B4-BE49-F238E27FC236}">
                <a16:creationId xmlns:a16="http://schemas.microsoft.com/office/drawing/2014/main" id="{C2C29CB1-9F74-4879-A6AF-AEA67B6F1F4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1EEE9F0A-E3F0-4997-963A-6AC4D09411D0}"/>
              </a:ext>
            </a:extLst>
          </p:cNvPr>
          <p:cNvSpPr>
            <a:spLocks noGrp="1"/>
          </p:cNvSpPr>
          <p:nvPr>
            <p:ph idx="1"/>
          </p:nvPr>
        </p:nvSpPr>
        <p:spPr>
          <a:xfrm>
            <a:off x="1333501" y="1503337"/>
            <a:ext cx="9902769" cy="4943958"/>
          </a:xfrm>
        </p:spPr>
        <p:txBody>
          <a:bodyPr>
            <a:normAutofit/>
          </a:bodyPr>
          <a:lstStyle/>
          <a:p>
            <a:pPr lvl="0">
              <a:lnSpc>
                <a:spcPct val="90000"/>
              </a:lnSpc>
            </a:pPr>
            <a:r>
              <a:rPr lang="en-GB" sz="1200" dirty="0"/>
              <a:t>Crown Copyright (2010), </a:t>
            </a:r>
            <a:r>
              <a:rPr lang="en-GB" sz="1200" u="sng" dirty="0"/>
              <a:t>Equality Act</a:t>
            </a:r>
            <a:r>
              <a:rPr lang="en-GB" sz="1200" dirty="0"/>
              <a:t>, The Stationery Office (Her Majesty’s Stationery Office); London.</a:t>
            </a:r>
          </a:p>
          <a:p>
            <a:pPr lvl="0">
              <a:lnSpc>
                <a:spcPct val="90000"/>
              </a:lnSpc>
            </a:pPr>
            <a:r>
              <a:rPr lang="en-GB" sz="1200" dirty="0"/>
              <a:t>Fiske S T, Cuddy A J C, Glick P, and Xu J (2002), A model of (often mixed) stereotype content: Competence and warmth respectively follow from perceived status and competition, </a:t>
            </a:r>
            <a:r>
              <a:rPr lang="en-GB" sz="1200" u="sng" dirty="0"/>
              <a:t>Journal of Personality and Social Psychology</a:t>
            </a:r>
            <a:r>
              <a:rPr lang="en-GB" sz="1200" dirty="0"/>
              <a:t>, Volume 82 Issue 6, Pages 878–902</a:t>
            </a:r>
          </a:p>
          <a:p>
            <a:pPr lvl="0">
              <a:lnSpc>
                <a:spcPct val="90000"/>
              </a:lnSpc>
            </a:pPr>
            <a:r>
              <a:rPr lang="en-GB" sz="1200" dirty="0"/>
              <a:t>Govt. Equalities Office (2011) Equality Act 2010: Public Sector Equality Duty. What Do I Need To Know? A quick Start Guide For Public Sector Organisation (Online) Available at</a:t>
            </a:r>
            <a:r>
              <a:rPr lang="en-GB" sz="1200" u="sng" dirty="0">
                <a:hlinkClick r:id="rId3"/>
              </a:rPr>
              <a:t> </a:t>
            </a:r>
            <a:r>
              <a:rPr lang="en-GB" sz="1200" u="sng" dirty="0">
                <a:hlinkClick r:id="rId4"/>
              </a:rPr>
              <a:t>www.gov.uk/government/uploads/system/uploads/attachment_data/file/85041/equality-duty.pdf </a:t>
            </a:r>
            <a:r>
              <a:rPr lang="en-GB" sz="1200" dirty="0"/>
              <a:t>Accessed on 20/8/18</a:t>
            </a:r>
          </a:p>
          <a:p>
            <a:pPr lvl="0">
              <a:lnSpc>
                <a:spcPct val="90000"/>
              </a:lnSpc>
            </a:pPr>
            <a:r>
              <a:rPr lang="en-GB" sz="1200" dirty="0" err="1"/>
              <a:t>Guare</a:t>
            </a:r>
            <a:r>
              <a:rPr lang="en-GB" sz="1200" dirty="0"/>
              <a:t>, J (2010), </a:t>
            </a:r>
            <a:r>
              <a:rPr lang="en-GB" sz="1200" u="sng" dirty="0"/>
              <a:t>Six Degrees of Separation</a:t>
            </a:r>
            <a:r>
              <a:rPr lang="en-GB" sz="1200" dirty="0"/>
              <a:t>, A &amp; C Black Publishers; London.</a:t>
            </a:r>
          </a:p>
          <a:p>
            <a:pPr lvl="0">
              <a:lnSpc>
                <a:spcPct val="90000"/>
              </a:lnSpc>
            </a:pPr>
            <a:r>
              <a:rPr lang="en-GB" sz="1200" dirty="0"/>
              <a:t>HQ Stories (2017), </a:t>
            </a:r>
            <a:r>
              <a:rPr lang="en-GB" sz="1200" u="sng" dirty="0"/>
              <a:t>June Sarpong - Diversify: Six Degrees Of Integration</a:t>
            </a:r>
            <a:r>
              <a:rPr lang="en-GB" sz="1200" dirty="0"/>
              <a:t> (Online) Available at </a:t>
            </a:r>
            <a:r>
              <a:rPr lang="en-GB" sz="1200" u="sng" dirty="0">
                <a:hlinkClick r:id="rId5"/>
              </a:rPr>
              <a:t>https://www.youtube.com/watch?v=A4g7WUATtiE</a:t>
            </a:r>
            <a:r>
              <a:rPr lang="en-GB" sz="1200" dirty="0"/>
              <a:t> Accessed 18</a:t>
            </a:r>
            <a:r>
              <a:rPr lang="en-GB" sz="1200" baseline="30000" dirty="0"/>
              <a:t>th</a:t>
            </a:r>
            <a:r>
              <a:rPr lang="en-GB" sz="1200" dirty="0"/>
              <a:t> September 2018.</a:t>
            </a:r>
          </a:p>
          <a:p>
            <a:pPr lvl="0">
              <a:lnSpc>
                <a:spcPct val="90000"/>
              </a:lnSpc>
            </a:pPr>
            <a:r>
              <a:rPr lang="en-GB" sz="1200" dirty="0"/>
              <a:t>Loftus, B. (2010) ‘Police occupational culture: classic themes, altered times’, </a:t>
            </a:r>
            <a:r>
              <a:rPr lang="en-GB" sz="1200" u="sng" dirty="0"/>
              <a:t>Policing and Society</a:t>
            </a:r>
            <a:r>
              <a:rPr lang="en-GB" sz="1200" dirty="0"/>
              <a:t>, Volume 20, Pages 1-20. </a:t>
            </a:r>
          </a:p>
          <a:p>
            <a:pPr lvl="0">
              <a:lnSpc>
                <a:spcPct val="90000"/>
              </a:lnSpc>
            </a:pPr>
            <a:r>
              <a:rPr lang="en-GB" sz="1200" dirty="0"/>
              <a:t>Manning, P. (1989), 'Occupational Culture'. In: Bailey, W.G. (ed.) ‘The Encyclopaedia of Police Science’, Garland; London. </a:t>
            </a:r>
          </a:p>
          <a:p>
            <a:pPr lvl="0">
              <a:lnSpc>
                <a:spcPct val="90000"/>
              </a:lnSpc>
            </a:pPr>
            <a:r>
              <a:rPr lang="en-GB" sz="1200" dirty="0"/>
              <a:t>Oxford English Dictionary (2018), </a:t>
            </a:r>
            <a:r>
              <a:rPr lang="en-GB" sz="1200" u="sng" dirty="0"/>
              <a:t>Oxford English Dictionary</a:t>
            </a:r>
            <a:r>
              <a:rPr lang="en-GB" sz="1200" dirty="0"/>
              <a:t>, Oxford University Press; Oxford.</a:t>
            </a:r>
          </a:p>
          <a:p>
            <a:pPr lvl="0">
              <a:lnSpc>
                <a:spcPct val="90000"/>
              </a:lnSpc>
            </a:pPr>
            <a:r>
              <a:rPr lang="en-GB" sz="1200" dirty="0"/>
              <a:t>Sarpong, J (2017), </a:t>
            </a:r>
            <a:r>
              <a:rPr lang="en-GB" sz="1200" u="sng" dirty="0"/>
              <a:t>Diversify</a:t>
            </a:r>
            <a:r>
              <a:rPr lang="en-GB" sz="1200" dirty="0"/>
              <a:t>, Harper Collins; London.</a:t>
            </a:r>
          </a:p>
          <a:p>
            <a:pPr lvl="0">
              <a:lnSpc>
                <a:spcPct val="90000"/>
              </a:lnSpc>
            </a:pPr>
            <a:r>
              <a:rPr lang="en-GB" sz="1200" dirty="0" err="1"/>
              <a:t>Siy</a:t>
            </a:r>
            <a:r>
              <a:rPr lang="en-GB" sz="1200" dirty="0"/>
              <a:t> and </a:t>
            </a:r>
            <a:r>
              <a:rPr lang="en-GB" sz="1200" dirty="0" err="1"/>
              <a:t>Cheryan</a:t>
            </a:r>
            <a:r>
              <a:rPr lang="en-GB" sz="1200" dirty="0"/>
              <a:t> (2012), When Compliments Fail to Flatter: American Individualism and Responses to Positive Stereotypes, </a:t>
            </a:r>
            <a:r>
              <a:rPr lang="en-GB" sz="1200" u="sng" dirty="0"/>
              <a:t>Journal of Personality and Social Psychology</a:t>
            </a:r>
            <a:r>
              <a:rPr lang="en-GB" sz="1200" dirty="0"/>
              <a:t>, Volume 104 Issue 1, Pages 87–102.</a:t>
            </a:r>
          </a:p>
          <a:p>
            <a:pPr lvl="0">
              <a:lnSpc>
                <a:spcPct val="90000"/>
              </a:lnSpc>
            </a:pPr>
            <a:r>
              <a:rPr lang="en-GB" sz="1200" dirty="0"/>
              <a:t>West L (2015), </a:t>
            </a:r>
            <a:r>
              <a:rPr lang="en-GB" sz="1200" u="sng" dirty="0"/>
              <a:t>Coaching with Values; How to put values at the heart of your coaching to make a lasting difference</a:t>
            </a:r>
            <a:r>
              <a:rPr lang="en-GB" sz="1200" dirty="0"/>
              <a:t>, Author House; Indiana, USA.</a:t>
            </a:r>
          </a:p>
          <a:p>
            <a:pPr lvl="0">
              <a:lnSpc>
                <a:spcPct val="90000"/>
              </a:lnSpc>
            </a:pPr>
            <a:r>
              <a:rPr lang="en-GB" sz="1200" dirty="0"/>
              <a:t>Williams, C (2016), </a:t>
            </a:r>
            <a:r>
              <a:rPr lang="en-GB" sz="1200" u="sng" dirty="0"/>
              <a:t>Facebook just smashed ‘six degrees of separation’ to bits </a:t>
            </a:r>
            <a:r>
              <a:rPr lang="en-GB" sz="1200" dirty="0"/>
              <a:t>(Online) Available at </a:t>
            </a:r>
            <a:r>
              <a:rPr lang="en-GB" sz="1200" u="sng" dirty="0">
                <a:hlinkClick r:id="rId6"/>
              </a:rPr>
              <a:t>https://www.huffingtonpost.co.uk/entry/facebook-six-degrees-of-separation_us_56b36408e4b01d80b2453a72 Accessed 20th September 2018</a:t>
            </a:r>
            <a:r>
              <a:rPr lang="en-GB" sz="1200" dirty="0"/>
              <a:t>.</a:t>
            </a:r>
          </a:p>
        </p:txBody>
      </p:sp>
      <p:sp>
        <p:nvSpPr>
          <p:cNvPr id="12" name="Isosceles Triangle 11">
            <a:extLst>
              <a:ext uri="{FF2B5EF4-FFF2-40B4-BE49-F238E27FC236}">
                <a16:creationId xmlns:a16="http://schemas.microsoft.com/office/drawing/2014/main" id="{7E2C7115-5336-410C-AD71-0F0952A2E5A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855307433"/>
      </p:ext>
    </p:extLst>
  </p:cSld>
  <p:clrMapOvr>
    <a:masterClrMapping/>
  </p:clrMapOvr>
  <p:transition spd="med">
    <p:pull/>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Image result for uwtsd">
            <a:extLst>
              <a:ext uri="{FF2B5EF4-FFF2-40B4-BE49-F238E27FC236}">
                <a16:creationId xmlns:a16="http://schemas.microsoft.com/office/drawing/2014/main" id="{548CE539-7463-4421-AADE-805096726F9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7588" y="1244699"/>
            <a:ext cx="6887470" cy="2754987"/>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a:xfrm>
            <a:off x="1600199" y="4571999"/>
            <a:ext cx="7673801" cy="1087656"/>
          </a:xfrm>
        </p:spPr>
        <p:txBody>
          <a:bodyPr>
            <a:normAutofit/>
          </a:bodyPr>
          <a:lstStyle/>
          <a:p>
            <a:pPr algn="ctr"/>
            <a:r>
              <a:rPr lang="en-GB" sz="6000" dirty="0"/>
              <a:t>Any Questions?</a:t>
            </a:r>
          </a:p>
        </p:txBody>
      </p:sp>
      <p:sp>
        <p:nvSpPr>
          <p:cNvPr id="4" name="Subtitle 3">
            <a:extLst>
              <a:ext uri="{FF2B5EF4-FFF2-40B4-BE49-F238E27FC236}">
                <a16:creationId xmlns:a16="http://schemas.microsoft.com/office/drawing/2014/main" id="{C7088133-3566-422A-AB07-8B768473F502}"/>
              </a:ext>
            </a:extLst>
          </p:cNvPr>
          <p:cNvSpPr>
            <a:spLocks noGrp="1"/>
          </p:cNvSpPr>
          <p:nvPr>
            <p:ph type="subTitle" idx="1"/>
          </p:nvPr>
        </p:nvSpPr>
        <p:spPr>
          <a:xfrm>
            <a:off x="1674795" y="5659655"/>
            <a:ext cx="7599205" cy="611896"/>
          </a:xfrm>
        </p:spPr>
        <p:txBody>
          <a:bodyPr>
            <a:normAutofit/>
          </a:bodyPr>
          <a:lstStyle/>
          <a:p>
            <a:pPr algn="ctr"/>
            <a:r>
              <a:rPr lang="en-GB" dirty="0"/>
              <a:t>C.Newton-Evans@UWTSD.ac.uk</a:t>
            </a:r>
          </a:p>
        </p:txBody>
      </p:sp>
    </p:spTree>
    <p:extLst>
      <p:ext uri="{BB962C8B-B14F-4D97-AF65-F5344CB8AC3E}">
        <p14:creationId xmlns:p14="http://schemas.microsoft.com/office/powerpoint/2010/main" val="1897846411"/>
      </p:ext>
    </p:extLst>
  </p:cSld>
  <p:clrMapOvr>
    <a:masterClrMapping/>
  </p:clrMapOvr>
  <p:transition spd="med">
    <p:pull/>
  </p:transition>
</p:sld>
</file>

<file path=ppt/theme/theme1.xml><?xml version="1.0" encoding="utf-8"?>
<a:theme xmlns:a="http://schemas.openxmlformats.org/drawingml/2006/main" name="Facet">
  <a:themeElements>
    <a:clrScheme name="UWTSD CFNE">
      <a:dk1>
        <a:sysClr val="windowText" lastClr="000000"/>
      </a:dk1>
      <a:lt1>
        <a:sysClr val="window" lastClr="FFFFFF"/>
      </a:lt1>
      <a:dk2>
        <a:srgbClr val="44546A"/>
      </a:dk2>
      <a:lt2>
        <a:srgbClr val="E7E6E6"/>
      </a:lt2>
      <a:accent1>
        <a:srgbClr val="1F3864"/>
      </a:accent1>
      <a:accent2>
        <a:srgbClr val="D9E2F3"/>
      </a:accent2>
      <a:accent3>
        <a:srgbClr val="A5A5A5"/>
      </a:accent3>
      <a:accent4>
        <a:srgbClr val="4472C4"/>
      </a:accent4>
      <a:accent5>
        <a:srgbClr val="8496B0"/>
      </a:accent5>
      <a:accent6>
        <a:srgbClr val="2F5496"/>
      </a:accent6>
      <a:hlink>
        <a:srgbClr val="FFC000"/>
      </a:hlink>
      <a:folHlink>
        <a:srgbClr val="954F72"/>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TotalTime>
  <Words>1756</Words>
  <Application>Microsoft Office PowerPoint</Application>
  <PresentationFormat>Widescreen</PresentationFormat>
  <Paragraphs>352</Paragraphs>
  <Slides>41</Slides>
  <Notes>37</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Arial</vt:lpstr>
      <vt:lpstr>Calibri</vt:lpstr>
      <vt:lpstr>Trebuchet MS</vt:lpstr>
      <vt:lpstr>Wingdings 3</vt:lpstr>
      <vt:lpstr>ヒラギノ角ゴ ProN W6</vt:lpstr>
      <vt:lpstr>Facet</vt:lpstr>
      <vt:lpstr>Managing Differences &amp;  6 Degrees of Integration</vt:lpstr>
      <vt:lpstr>Aims: Managing Differences &amp; Six Degrees of Integration</vt:lpstr>
      <vt:lpstr>Activity</vt:lpstr>
      <vt:lpstr>Do you know someone who:</vt:lpstr>
      <vt:lpstr>What is Diversity and Equality?</vt:lpstr>
      <vt:lpstr>Other – ISM’s</vt:lpstr>
      <vt:lpstr>PowerPoint Presentation</vt:lpstr>
      <vt:lpstr>Stereotyping</vt:lpstr>
      <vt:lpstr>Stereotyping continued.</vt:lpstr>
      <vt:lpstr>The pain of positive stereotypes</vt:lpstr>
      <vt:lpstr>PowerPoint Presentation</vt:lpstr>
      <vt:lpstr>PowerPoint Presentation</vt:lpstr>
      <vt:lpstr>PowerPoint Presentation</vt:lpstr>
      <vt:lpstr>Massey Theory: Imprint Period</vt:lpstr>
      <vt:lpstr>Becoming Principled: Imprint Period</vt:lpstr>
      <vt:lpstr>Massey Theory: Modelling Period</vt:lpstr>
      <vt:lpstr>Becoming Principled: Modelling Period</vt:lpstr>
      <vt:lpstr>Massey Theory: Socialization Period</vt:lpstr>
      <vt:lpstr>Becoming Principled: Socialization Period</vt:lpstr>
      <vt:lpstr>PowerPoint Presentation</vt:lpstr>
      <vt:lpstr>Pop Culture &amp; Media influence</vt:lpstr>
      <vt:lpstr>PowerPoint Presentation</vt:lpstr>
      <vt:lpstr>Paradigm of Prejudice and Discrimination</vt:lpstr>
      <vt:lpstr>Activity</vt:lpstr>
      <vt:lpstr>The nature of the job!?</vt:lpstr>
      <vt:lpstr>PowerPoint Presentation</vt:lpstr>
      <vt:lpstr>Break?</vt:lpstr>
      <vt:lpstr>ISM Calculator</vt:lpstr>
      <vt:lpstr>PowerPoint Presentation</vt:lpstr>
      <vt:lpstr>6 Degrees of Separation</vt:lpstr>
      <vt:lpstr>Separation vs Integration</vt:lpstr>
      <vt:lpstr>The 6 Degrees of Integration </vt:lpstr>
      <vt:lpstr>CHALLENGE your Ism? </vt:lpstr>
      <vt:lpstr>CHECK your Circle </vt:lpstr>
      <vt:lpstr>CREATE a new connection </vt:lpstr>
      <vt:lpstr>CHANGE your mind</vt:lpstr>
      <vt:lpstr>CELEBRATE Similarity &amp; Difference </vt:lpstr>
      <vt:lpstr>CHAMPION the cause</vt:lpstr>
      <vt:lpstr>Rawls on Justice</vt:lpstr>
      <vt:lpstr>References</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Managing Differences &amp;  6 Degrees of Integration</dc:title>
  <dc:creator>Cairn F Newton-Evans BEM</dc:creator>
  <cp:lastModifiedBy>Cairn Newton-Evans</cp:lastModifiedBy>
  <cp:revision>10</cp:revision>
  <dcterms:created xsi:type="dcterms:W3CDTF">2019-07-22T16:36:40Z</dcterms:created>
  <dcterms:modified xsi:type="dcterms:W3CDTF">2019-08-06T10:49:20Z</dcterms:modified>
</cp:coreProperties>
</file>