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rawings/drawing1.xml" ContentType="application/vnd.openxmlformats-officedocument.drawingml.chartshape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066" r:id="rId3"/>
  </p:sldMasterIdLst>
  <p:notesMasterIdLst>
    <p:notesMasterId r:id="rId15"/>
  </p:notesMasterIdLst>
  <p:handoutMasterIdLst>
    <p:handoutMasterId r:id="rId16"/>
  </p:handoutMasterIdLst>
  <p:sldIdLst>
    <p:sldId id="298" r:id="rId4"/>
    <p:sldId id="283" r:id="rId5"/>
    <p:sldId id="297" r:id="rId6"/>
    <p:sldId id="292" r:id="rId7"/>
    <p:sldId id="284" r:id="rId8"/>
    <p:sldId id="294" r:id="rId9"/>
    <p:sldId id="285" r:id="rId10"/>
    <p:sldId id="299" r:id="rId11"/>
    <p:sldId id="296" r:id="rId12"/>
    <p:sldId id="300" r:id="rId13"/>
    <p:sldId id="281"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073A0DAA-6AF3-43AB-8588-CEC1D06C72B9}">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5" autoAdjust="0"/>
    <p:restoredTop sz="94051" autoAdjust="0"/>
  </p:normalViewPr>
  <p:slideViewPr>
    <p:cSldViewPr snapToGrid="0">
      <p:cViewPr varScale="1">
        <p:scale>
          <a:sx n="63" d="100"/>
          <a:sy n="63" d="100"/>
        </p:scale>
        <p:origin x="804" y="32"/>
      </p:cViewPr>
      <p:guideLst/>
    </p:cSldViewPr>
  </p:slideViewPr>
  <p:outlineViewPr>
    <p:cViewPr>
      <p:scale>
        <a:sx n="33" d="100"/>
        <a:sy n="33" d="100"/>
      </p:scale>
      <p:origin x="0" y="0"/>
    </p:cViewPr>
  </p:outlineViewPr>
  <p:notesTextViewPr>
    <p:cViewPr>
      <p:scale>
        <a:sx n="3" d="2"/>
        <a:sy n="3" d="2"/>
      </p:scale>
      <p:origin x="0" y="0"/>
    </p:cViewPr>
  </p:notesTextViewPr>
  <p:sorterViewPr>
    <p:cViewPr>
      <p:scale>
        <a:sx n="100" d="100"/>
        <a:sy n="100" d="100"/>
      </p:scale>
      <p:origin x="0" y="0"/>
    </p:cViewPr>
  </p:sorterViewPr>
  <p:notesViewPr>
    <p:cSldViewPr snapToGrid="0">
      <p:cViewPr varScale="1">
        <p:scale>
          <a:sx n="99" d="100"/>
          <a:sy n="99" d="100"/>
        </p:scale>
        <p:origin x="3570"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viewProps" Target="viewProps.xml"/><Relationship Id="rId3" Type="http://schemas.openxmlformats.org/officeDocument/2006/relationships/slideMaster" Target="slideMasters/slideMaster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notesMaster" Target="notesMasters/notesMaster1.xml"/><Relationship Id="rId10" Type="http://schemas.openxmlformats.org/officeDocument/2006/relationships/slide" Target="slides/slide7.xml"/><Relationship Id="rId19"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chartUserShapes" Target="../drawings/drawing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75000"/>
                    <a:lumOff val="25000"/>
                  </a:schemeClr>
                </a:solidFill>
                <a:latin typeface="+mn-lt"/>
                <a:ea typeface="+mn-ea"/>
                <a:cs typeface="+mn-cs"/>
              </a:defRPr>
            </a:pPr>
            <a:r>
              <a:rPr lang="en-GB" noProof="0" dirty="0">
                <a:solidFill>
                  <a:schemeClr val="tx1">
                    <a:lumMod val="75000"/>
                    <a:lumOff val="25000"/>
                  </a:schemeClr>
                </a:solidFill>
              </a:rPr>
              <a:t>Company Sales</a:t>
            </a:r>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75000"/>
                  <a:lumOff val="25000"/>
                </a:schemeClr>
              </a:solidFill>
              <a:latin typeface="+mn-lt"/>
              <a:ea typeface="+mn-ea"/>
              <a:cs typeface="+mn-cs"/>
            </a:defRPr>
          </a:pPr>
          <a:endParaRPr lang="en-US"/>
        </a:p>
      </c:txPr>
    </c:title>
    <c:autoTitleDeleted val="0"/>
    <c:plotArea>
      <c:layout/>
      <c:doughnutChart>
        <c:varyColors val="1"/>
        <c:dLbls>
          <c:showLegendKey val="0"/>
          <c:showVal val="0"/>
          <c:showCatName val="0"/>
          <c:showSerName val="0"/>
          <c:showPercent val="0"/>
          <c:showBubbleSize val="0"/>
          <c:showLeaderLines val="0"/>
        </c:dLbls>
        <c:firstSliceAng val="0"/>
        <c:holeSize val="50"/>
      </c:doughnut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userShapes r:id="rId4"/>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_rels/data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image" Target="../media/image8.png"/></Relationships>
</file>

<file path=ppt/diagrams/_rels/drawing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image" Target="../media/image8.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A70E05E-3D85-4142-8DDB-971655F33A73}" type="doc">
      <dgm:prSet loTypeId="urn:microsoft.com/office/officeart/2005/8/layout/pList2" loCatId="list" qsTypeId="urn:microsoft.com/office/officeart/2005/8/quickstyle/simple1" qsCatId="simple" csTypeId="urn:microsoft.com/office/officeart/2005/8/colors/accent1_2" csCatId="accent1" phldr="1"/>
      <dgm:spPr/>
      <dgm:t>
        <a:bodyPr/>
        <a:lstStyle/>
        <a:p>
          <a:endParaRPr lang="en-GB"/>
        </a:p>
      </dgm:t>
    </dgm:pt>
    <dgm:pt modelId="{B811BCB6-1297-448D-BD0C-F2EF2755F08A}">
      <dgm:prSet phldrT="[Text]" custT="1"/>
      <dgm:spPr>
        <a:noFill/>
        <a:ln>
          <a:solidFill>
            <a:schemeClr val="tx1"/>
          </a:solidFill>
        </a:ln>
      </dgm:spPr>
      <dgm:t>
        <a:bodyPr/>
        <a:lstStyle/>
        <a:p>
          <a:pPr algn="l"/>
          <a:r>
            <a:rPr lang="en-GB" sz="1100" dirty="0">
              <a:solidFill>
                <a:schemeClr val="tx1"/>
              </a:solidFill>
              <a:latin typeface="Calibri Light" panose="020F0302020204030204" pitchFamily="34" charset="0"/>
              <a:cs typeface="Calibri Light" panose="020F0302020204030204" pitchFamily="34" charset="0"/>
            </a:rPr>
            <a:t>Essential for student life are the digital skills required for Microsoft Word. With the help of this digital tool, students can present their assignment using Word.</a:t>
          </a:r>
        </a:p>
        <a:p>
          <a:r>
            <a:rPr lang="en-GB" sz="1100" dirty="0">
              <a:solidFill>
                <a:schemeClr val="tx1"/>
              </a:solidFill>
              <a:latin typeface="Calibri Light" panose="020F0302020204030204" pitchFamily="34" charset="0"/>
              <a:cs typeface="Calibri Light" panose="020F0302020204030204" pitchFamily="34" charset="0"/>
            </a:rPr>
            <a:t>The following are the digital skills that the student can learn and use.</a:t>
          </a:r>
        </a:p>
        <a:p>
          <a:endParaRPr lang="en-GB" sz="1100" dirty="0">
            <a:solidFill>
              <a:schemeClr val="tx1"/>
            </a:solidFill>
            <a:latin typeface="Calibri Light" panose="020F0302020204030204" pitchFamily="34" charset="0"/>
            <a:cs typeface="Calibri Light" panose="020F0302020204030204" pitchFamily="34" charset="0"/>
          </a:endParaRPr>
        </a:p>
        <a:p>
          <a:r>
            <a:rPr lang="en-GB" sz="1100" dirty="0">
              <a:solidFill>
                <a:schemeClr val="tx1"/>
              </a:solidFill>
              <a:latin typeface="Calibri Light" panose="020F0302020204030204" pitchFamily="34" charset="0"/>
              <a:cs typeface="Calibri Light" panose="020F0302020204030204" pitchFamily="34" charset="0"/>
            </a:rPr>
            <a:t>-Documentation in Word using speed typing</a:t>
          </a:r>
        </a:p>
        <a:p>
          <a:r>
            <a:rPr lang="en-GB" sz="1100" dirty="0">
              <a:solidFill>
                <a:schemeClr val="tx1"/>
              </a:solidFill>
              <a:latin typeface="Calibri Light" panose="020F0302020204030204" pitchFamily="34" charset="0"/>
              <a:cs typeface="Calibri Light" panose="020F0302020204030204" pitchFamily="34" charset="0"/>
            </a:rPr>
            <a:t>- Text formatting</a:t>
          </a:r>
        </a:p>
        <a:p>
          <a:r>
            <a:rPr lang="en-GB" sz="1100" dirty="0">
              <a:solidFill>
                <a:schemeClr val="tx1"/>
              </a:solidFill>
              <a:latin typeface="Calibri Light" panose="020F0302020204030204" pitchFamily="34" charset="0"/>
              <a:cs typeface="Calibri Light" panose="020F0302020204030204" pitchFamily="34" charset="0"/>
            </a:rPr>
            <a:t>- incorporating images </a:t>
          </a:r>
        </a:p>
        <a:p>
          <a:r>
            <a:rPr lang="en-GB" sz="1100" dirty="0">
              <a:solidFill>
                <a:schemeClr val="tx1"/>
              </a:solidFill>
              <a:latin typeface="Calibri Light" panose="020F0302020204030204" pitchFamily="34" charset="0"/>
              <a:cs typeface="Calibri Light" panose="020F0302020204030204" pitchFamily="34" charset="0"/>
            </a:rPr>
            <a:t>- Grammar Exams.</a:t>
          </a:r>
        </a:p>
        <a:p>
          <a:pPr algn="l"/>
          <a:endParaRPr lang="en-GB" sz="1050" b="0" dirty="0">
            <a:solidFill>
              <a:schemeClr val="tx1"/>
            </a:solidFill>
          </a:endParaRPr>
        </a:p>
      </dgm:t>
    </dgm:pt>
    <dgm:pt modelId="{8C4337B8-E7D5-4416-883A-6755C209335E}" type="parTrans" cxnId="{A19A933D-58F4-488F-8B88-5FF28A7DB9A0}">
      <dgm:prSet/>
      <dgm:spPr/>
      <dgm:t>
        <a:bodyPr/>
        <a:lstStyle/>
        <a:p>
          <a:endParaRPr lang="en-GB"/>
        </a:p>
      </dgm:t>
    </dgm:pt>
    <dgm:pt modelId="{E6F6AABC-9D01-4B21-B99E-F380C237591F}" type="sibTrans" cxnId="{A19A933D-58F4-488F-8B88-5FF28A7DB9A0}">
      <dgm:prSet/>
      <dgm:spPr/>
      <dgm:t>
        <a:bodyPr/>
        <a:lstStyle/>
        <a:p>
          <a:endParaRPr lang="en-GB"/>
        </a:p>
      </dgm:t>
    </dgm:pt>
    <dgm:pt modelId="{CD121547-1BE5-4994-A90B-08C0AA66E3A9}">
      <dgm:prSet phldrT="[Text]" custT="1"/>
      <dgm:spPr>
        <a:noFill/>
        <a:ln>
          <a:solidFill>
            <a:schemeClr val="tx1"/>
          </a:solidFill>
        </a:ln>
      </dgm:spPr>
      <dgm:t>
        <a:bodyPr/>
        <a:lstStyle/>
        <a:p>
          <a:pPr algn="l"/>
          <a:r>
            <a:rPr lang="en-GB" sz="1200" dirty="0">
              <a:solidFill>
                <a:schemeClr val="tx1"/>
              </a:solidFill>
              <a:highlight>
                <a:srgbClr val="000000"/>
              </a:highlight>
            </a:rPr>
            <a:t> </a:t>
          </a:r>
        </a:p>
      </dgm:t>
    </dgm:pt>
    <dgm:pt modelId="{8C941BCC-420D-41D9-BD97-B5437CB8AA28}" type="parTrans" cxnId="{76B664DC-1804-45A4-9A2E-73E45A6EA4FE}">
      <dgm:prSet/>
      <dgm:spPr/>
      <dgm:t>
        <a:bodyPr/>
        <a:lstStyle/>
        <a:p>
          <a:endParaRPr lang="en-GB"/>
        </a:p>
      </dgm:t>
    </dgm:pt>
    <dgm:pt modelId="{9CF2EE2E-CC05-4F0B-9EC9-E8887EE576ED}" type="sibTrans" cxnId="{76B664DC-1804-45A4-9A2E-73E45A6EA4FE}">
      <dgm:prSet/>
      <dgm:spPr/>
      <dgm:t>
        <a:bodyPr/>
        <a:lstStyle/>
        <a:p>
          <a:endParaRPr lang="en-GB"/>
        </a:p>
      </dgm:t>
    </dgm:pt>
    <dgm:pt modelId="{730E28BE-2AE2-4434-8DC1-615CE9260D7C}">
      <dgm:prSet phldrT="[Text]" custT="1"/>
      <dgm:spPr>
        <a:noFill/>
        <a:ln>
          <a:solidFill>
            <a:schemeClr val="tx1"/>
          </a:solidFill>
        </a:ln>
      </dgm:spPr>
      <dgm:t>
        <a:bodyPr/>
        <a:lstStyle/>
        <a:p>
          <a:pPr algn="l"/>
          <a:r>
            <a:rPr lang="en-GB" sz="1100" dirty="0">
              <a:solidFill>
                <a:schemeClr val="tx1"/>
              </a:solidFill>
              <a:latin typeface="Calibri Light" panose="020F0302020204030204" pitchFamily="34" charset="0"/>
              <a:cs typeface="Calibri Light" panose="020F0302020204030204" pitchFamily="34" charset="0"/>
            </a:rPr>
            <a:t>Students at UWSTD can use Microsoft Outlook to communicate with their professors and fellow students, which is an essential component of their communication skills.</a:t>
          </a:r>
        </a:p>
        <a:p>
          <a:endParaRPr lang="en-GB" sz="1100" dirty="0">
            <a:solidFill>
              <a:schemeClr val="tx1"/>
            </a:solidFill>
            <a:latin typeface="Calibri Light" panose="020F0302020204030204" pitchFamily="34" charset="0"/>
            <a:cs typeface="Calibri Light" panose="020F0302020204030204" pitchFamily="34" charset="0"/>
          </a:endParaRPr>
        </a:p>
        <a:p>
          <a:r>
            <a:rPr lang="en-GB" sz="1100" dirty="0">
              <a:solidFill>
                <a:schemeClr val="tx1"/>
              </a:solidFill>
              <a:latin typeface="Calibri Light" panose="020F0302020204030204" pitchFamily="34" charset="0"/>
              <a:cs typeface="Calibri Light" panose="020F0302020204030204" pitchFamily="34" charset="0"/>
            </a:rPr>
            <a:t>The following are some digital skills that UWTSD students need to use this tool:</a:t>
          </a:r>
        </a:p>
        <a:p>
          <a:r>
            <a:rPr lang="en-GB" sz="1100" dirty="0">
              <a:solidFill>
                <a:schemeClr val="tx1"/>
              </a:solidFill>
              <a:latin typeface="Calibri Light" panose="020F0302020204030204" pitchFamily="34" charset="0"/>
              <a:cs typeface="Calibri Light" panose="020F0302020204030204" pitchFamily="34" charset="0"/>
            </a:rPr>
            <a:t>1. used to keep you connected to fellow students, your university, and your support network while you are at school.</a:t>
          </a:r>
        </a:p>
        <a:p>
          <a:r>
            <a:rPr lang="en-GB" sz="1100" dirty="0">
              <a:solidFill>
                <a:schemeClr val="tx1"/>
              </a:solidFill>
              <a:latin typeface="Calibri Light" panose="020F0302020204030204" pitchFamily="34" charset="0"/>
              <a:cs typeface="Calibri Light" panose="020F0302020204030204" pitchFamily="34" charset="0"/>
            </a:rPr>
            <a:t>2. Communicate important and sensitive information.</a:t>
          </a:r>
        </a:p>
      </dgm:t>
    </dgm:pt>
    <dgm:pt modelId="{4695AD15-BE9D-4DA3-BD9F-010D08CA1F2A}" type="sibTrans" cxnId="{01F64F6B-BA29-4608-A0AB-FFE0D1B93003}">
      <dgm:prSet/>
      <dgm:spPr/>
      <dgm:t>
        <a:bodyPr/>
        <a:lstStyle/>
        <a:p>
          <a:endParaRPr lang="en-GB"/>
        </a:p>
      </dgm:t>
    </dgm:pt>
    <dgm:pt modelId="{8717D236-B4A8-4D5A-B23B-9E27F42CD3E0}" type="parTrans" cxnId="{01F64F6B-BA29-4608-A0AB-FFE0D1B93003}">
      <dgm:prSet/>
      <dgm:spPr/>
      <dgm:t>
        <a:bodyPr/>
        <a:lstStyle/>
        <a:p>
          <a:endParaRPr lang="en-GB"/>
        </a:p>
      </dgm:t>
    </dgm:pt>
    <dgm:pt modelId="{964BDE4B-B763-4F09-8334-E97A3FD54F13}" type="pres">
      <dgm:prSet presAssocID="{AA70E05E-3D85-4142-8DDB-971655F33A73}" presName="Name0" presStyleCnt="0">
        <dgm:presLayoutVars>
          <dgm:dir/>
          <dgm:resizeHandles val="exact"/>
        </dgm:presLayoutVars>
      </dgm:prSet>
      <dgm:spPr/>
    </dgm:pt>
    <dgm:pt modelId="{6AC1C926-7879-44B7-A1D0-2C66295C2C6A}" type="pres">
      <dgm:prSet presAssocID="{AA70E05E-3D85-4142-8DDB-971655F33A73}" presName="bkgdShp" presStyleLbl="alignAccFollowNode1" presStyleIdx="0" presStyleCnt="1" custLinFactNeighborY="-1177"/>
      <dgm:spPr>
        <a:solidFill>
          <a:schemeClr val="tx2">
            <a:lumMod val="20000"/>
            <a:lumOff val="80000"/>
            <a:alpha val="90000"/>
          </a:schemeClr>
        </a:solidFill>
        <a:ln>
          <a:solidFill>
            <a:schemeClr val="tx1">
              <a:alpha val="90000"/>
            </a:schemeClr>
          </a:solidFill>
        </a:ln>
      </dgm:spPr>
    </dgm:pt>
    <dgm:pt modelId="{55C46FB2-A5D1-4FCC-B473-4D8D3491180D}" type="pres">
      <dgm:prSet presAssocID="{AA70E05E-3D85-4142-8DDB-971655F33A73}" presName="linComp" presStyleCnt="0"/>
      <dgm:spPr/>
    </dgm:pt>
    <dgm:pt modelId="{F640F902-641C-44F5-B752-E8D340420CB4}" type="pres">
      <dgm:prSet presAssocID="{B811BCB6-1297-448D-BD0C-F2EF2755F08A}" presName="compNode" presStyleCnt="0"/>
      <dgm:spPr/>
    </dgm:pt>
    <dgm:pt modelId="{949F6A5A-941A-4C0D-BA33-F9828AD7599D}" type="pres">
      <dgm:prSet presAssocID="{B811BCB6-1297-448D-BD0C-F2EF2755F08A}" presName="node" presStyleLbl="node1" presStyleIdx="0" presStyleCnt="3" custScaleX="98606" custScaleY="101236" custLinFactNeighborX="-1948" custLinFactNeighborY="2739">
        <dgm:presLayoutVars>
          <dgm:bulletEnabled val="1"/>
        </dgm:presLayoutVars>
      </dgm:prSet>
      <dgm:spPr/>
    </dgm:pt>
    <dgm:pt modelId="{8875B202-75AD-47DE-9C1C-A4E7D5500FE4}" type="pres">
      <dgm:prSet presAssocID="{B811BCB6-1297-448D-BD0C-F2EF2755F08A}" presName="invisiNode" presStyleLbl="node1" presStyleIdx="0" presStyleCnt="3"/>
      <dgm:spPr/>
    </dgm:pt>
    <dgm:pt modelId="{B18186C9-E492-4373-86D9-FD89AD525F9D}" type="pres">
      <dgm:prSet presAssocID="{B811BCB6-1297-448D-BD0C-F2EF2755F08A}" presName="imagNode" presStyleLbl="fgImgPlace1" presStyleIdx="0" presStyleCnt="3" custScaleX="108072" custScaleY="98745"/>
      <dgm:spPr>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16000" b="-16000"/>
          </a:stretch>
        </a:blipFill>
        <a:ln>
          <a:solidFill>
            <a:schemeClr val="tx1"/>
          </a:solidFill>
        </a:ln>
      </dgm:spPr>
    </dgm:pt>
    <dgm:pt modelId="{6AD7358A-333A-4F46-B6FB-9F144168361A}" type="pres">
      <dgm:prSet presAssocID="{E6F6AABC-9D01-4B21-B99E-F380C237591F}" presName="sibTrans" presStyleLbl="sibTrans2D1" presStyleIdx="0" presStyleCnt="0"/>
      <dgm:spPr/>
    </dgm:pt>
    <dgm:pt modelId="{74615D6F-AC76-4001-9F8A-FD3B0932AA2F}" type="pres">
      <dgm:prSet presAssocID="{CD121547-1BE5-4994-A90B-08C0AA66E3A9}" presName="compNode" presStyleCnt="0"/>
      <dgm:spPr/>
    </dgm:pt>
    <dgm:pt modelId="{F76A50A8-1D5A-4AED-9A56-B11558A2702C}" type="pres">
      <dgm:prSet presAssocID="{CD121547-1BE5-4994-A90B-08C0AA66E3A9}" presName="node" presStyleLbl="node1" presStyleIdx="1" presStyleCnt="3" custLinFactNeighborX="981" custLinFactNeighborY="984">
        <dgm:presLayoutVars>
          <dgm:bulletEnabled val="1"/>
        </dgm:presLayoutVars>
      </dgm:prSet>
      <dgm:spPr/>
    </dgm:pt>
    <dgm:pt modelId="{C3E54195-9B65-437C-80C0-7EDEC9068CFC}" type="pres">
      <dgm:prSet presAssocID="{CD121547-1BE5-4994-A90B-08C0AA66E3A9}" presName="invisiNode" presStyleLbl="node1" presStyleIdx="1" presStyleCnt="3"/>
      <dgm:spPr/>
    </dgm:pt>
    <dgm:pt modelId="{BF75C5DF-51DE-4275-92A8-51E43E2F1AFD}" type="pres">
      <dgm:prSet presAssocID="{CD121547-1BE5-4994-A90B-08C0AA66E3A9}" presName="imagNode" presStyleLbl="fgImgPlace1" presStyleIdx="1" presStyleCnt="3"/>
      <dgm:spPr>
        <a:prstGeom prst="flowChartAlternateProcess">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t="-17000" b="-17000"/>
          </a:stretch>
        </a:blipFill>
        <a:ln>
          <a:solidFill>
            <a:schemeClr val="tx1"/>
          </a:solidFill>
        </a:ln>
      </dgm:spPr>
    </dgm:pt>
    <dgm:pt modelId="{ED2F252C-43FF-47BC-B763-BAA8E800444C}" type="pres">
      <dgm:prSet presAssocID="{9CF2EE2E-CC05-4F0B-9EC9-E8887EE576ED}" presName="sibTrans" presStyleLbl="sibTrans2D1" presStyleIdx="0" presStyleCnt="0"/>
      <dgm:spPr/>
    </dgm:pt>
    <dgm:pt modelId="{B48868D5-4EDB-4FD6-98B8-E075F036422B}" type="pres">
      <dgm:prSet presAssocID="{730E28BE-2AE2-4434-8DC1-615CE9260D7C}" presName="compNode" presStyleCnt="0"/>
      <dgm:spPr/>
    </dgm:pt>
    <dgm:pt modelId="{43915FED-5208-4472-85A4-181F6D73EFFD}" type="pres">
      <dgm:prSet presAssocID="{730E28BE-2AE2-4434-8DC1-615CE9260D7C}" presName="node" presStyleLbl="node1" presStyleIdx="2" presStyleCnt="3" custLinFactNeighborX="3895" custLinFactNeighborY="984">
        <dgm:presLayoutVars>
          <dgm:bulletEnabled val="1"/>
        </dgm:presLayoutVars>
      </dgm:prSet>
      <dgm:spPr/>
    </dgm:pt>
    <dgm:pt modelId="{C0E2D2D3-BA6E-4A03-AB40-B92D72B20788}" type="pres">
      <dgm:prSet presAssocID="{730E28BE-2AE2-4434-8DC1-615CE9260D7C}" presName="invisiNode" presStyleLbl="node1" presStyleIdx="2" presStyleCnt="3"/>
      <dgm:spPr/>
    </dgm:pt>
    <dgm:pt modelId="{1A3D9DAE-8C4E-413A-BC51-69F9E6285556}" type="pres">
      <dgm:prSet presAssocID="{730E28BE-2AE2-4434-8DC1-615CE9260D7C}" presName="imagNode" presStyleLbl="fgImgPlace1" presStyleIdx="2" presStyleCnt="3" custLinFactNeighborX="-2873"/>
      <dgm:spPr>
        <a:prstGeom prst="flowChartAlternateProcess">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t="-17000" b="-17000"/>
          </a:stretch>
        </a:blipFill>
        <a:ln>
          <a:solidFill>
            <a:schemeClr val="tx1"/>
          </a:solidFill>
        </a:ln>
      </dgm:spPr>
    </dgm:pt>
  </dgm:ptLst>
  <dgm:cxnLst>
    <dgm:cxn modelId="{B61BD724-5CB9-4219-A3A8-EDE66254F27B}" type="presOf" srcId="{E6F6AABC-9D01-4B21-B99E-F380C237591F}" destId="{6AD7358A-333A-4F46-B6FB-9F144168361A}" srcOrd="0" destOrd="0" presId="urn:microsoft.com/office/officeart/2005/8/layout/pList2"/>
    <dgm:cxn modelId="{A19A933D-58F4-488F-8B88-5FF28A7DB9A0}" srcId="{AA70E05E-3D85-4142-8DDB-971655F33A73}" destId="{B811BCB6-1297-448D-BD0C-F2EF2755F08A}" srcOrd="0" destOrd="0" parTransId="{8C4337B8-E7D5-4416-883A-6755C209335E}" sibTransId="{E6F6AABC-9D01-4B21-B99E-F380C237591F}"/>
    <dgm:cxn modelId="{01F64F6B-BA29-4608-A0AB-FFE0D1B93003}" srcId="{AA70E05E-3D85-4142-8DDB-971655F33A73}" destId="{730E28BE-2AE2-4434-8DC1-615CE9260D7C}" srcOrd="2" destOrd="0" parTransId="{8717D236-B4A8-4D5A-B23B-9E27F42CD3E0}" sibTransId="{4695AD15-BE9D-4DA3-BD9F-010D08CA1F2A}"/>
    <dgm:cxn modelId="{6EB04577-05B5-4ED8-AA0F-A6BD3E176430}" type="presOf" srcId="{AA70E05E-3D85-4142-8DDB-971655F33A73}" destId="{964BDE4B-B763-4F09-8334-E97A3FD54F13}" srcOrd="0" destOrd="0" presId="urn:microsoft.com/office/officeart/2005/8/layout/pList2"/>
    <dgm:cxn modelId="{012FF577-16AF-4371-B927-58906E4958A5}" type="presOf" srcId="{B811BCB6-1297-448D-BD0C-F2EF2755F08A}" destId="{949F6A5A-941A-4C0D-BA33-F9828AD7599D}" srcOrd="0" destOrd="0" presId="urn:microsoft.com/office/officeart/2005/8/layout/pList2"/>
    <dgm:cxn modelId="{CBD7859D-41A9-43AA-A844-DEA1C984B044}" type="presOf" srcId="{9CF2EE2E-CC05-4F0B-9EC9-E8887EE576ED}" destId="{ED2F252C-43FF-47BC-B763-BAA8E800444C}" srcOrd="0" destOrd="0" presId="urn:microsoft.com/office/officeart/2005/8/layout/pList2"/>
    <dgm:cxn modelId="{5FD113B2-4D3E-4B63-9F63-2DB7F237ADE5}" type="presOf" srcId="{730E28BE-2AE2-4434-8DC1-615CE9260D7C}" destId="{43915FED-5208-4472-85A4-181F6D73EFFD}" srcOrd="0" destOrd="0" presId="urn:microsoft.com/office/officeart/2005/8/layout/pList2"/>
    <dgm:cxn modelId="{B868E3D5-E5B5-4248-9540-75E0C4256803}" type="presOf" srcId="{CD121547-1BE5-4994-A90B-08C0AA66E3A9}" destId="{F76A50A8-1D5A-4AED-9A56-B11558A2702C}" srcOrd="0" destOrd="0" presId="urn:microsoft.com/office/officeart/2005/8/layout/pList2"/>
    <dgm:cxn modelId="{76B664DC-1804-45A4-9A2E-73E45A6EA4FE}" srcId="{AA70E05E-3D85-4142-8DDB-971655F33A73}" destId="{CD121547-1BE5-4994-A90B-08C0AA66E3A9}" srcOrd="1" destOrd="0" parTransId="{8C941BCC-420D-41D9-BD97-B5437CB8AA28}" sibTransId="{9CF2EE2E-CC05-4F0B-9EC9-E8887EE576ED}"/>
    <dgm:cxn modelId="{AFA9E724-FB3B-49B5-8C5B-375EAC06C434}" type="presParOf" srcId="{964BDE4B-B763-4F09-8334-E97A3FD54F13}" destId="{6AC1C926-7879-44B7-A1D0-2C66295C2C6A}" srcOrd="0" destOrd="0" presId="urn:microsoft.com/office/officeart/2005/8/layout/pList2"/>
    <dgm:cxn modelId="{7C629AEC-0CD3-4694-9801-D8026F1FB9B8}" type="presParOf" srcId="{964BDE4B-B763-4F09-8334-E97A3FD54F13}" destId="{55C46FB2-A5D1-4FCC-B473-4D8D3491180D}" srcOrd="1" destOrd="0" presId="urn:microsoft.com/office/officeart/2005/8/layout/pList2"/>
    <dgm:cxn modelId="{A49B39EC-ADBA-463B-8655-588C3CD9A718}" type="presParOf" srcId="{55C46FB2-A5D1-4FCC-B473-4D8D3491180D}" destId="{F640F902-641C-44F5-B752-E8D340420CB4}" srcOrd="0" destOrd="0" presId="urn:microsoft.com/office/officeart/2005/8/layout/pList2"/>
    <dgm:cxn modelId="{41A338D8-3C06-4FEE-9076-1643E7E0DB5B}" type="presParOf" srcId="{F640F902-641C-44F5-B752-E8D340420CB4}" destId="{949F6A5A-941A-4C0D-BA33-F9828AD7599D}" srcOrd="0" destOrd="0" presId="urn:microsoft.com/office/officeart/2005/8/layout/pList2"/>
    <dgm:cxn modelId="{B3422925-ABD2-4224-89D4-E548429A4E1F}" type="presParOf" srcId="{F640F902-641C-44F5-B752-E8D340420CB4}" destId="{8875B202-75AD-47DE-9C1C-A4E7D5500FE4}" srcOrd="1" destOrd="0" presId="urn:microsoft.com/office/officeart/2005/8/layout/pList2"/>
    <dgm:cxn modelId="{19C85261-7358-434A-ADE9-BAE44CBB94F4}" type="presParOf" srcId="{F640F902-641C-44F5-B752-E8D340420CB4}" destId="{B18186C9-E492-4373-86D9-FD89AD525F9D}" srcOrd="2" destOrd="0" presId="urn:microsoft.com/office/officeart/2005/8/layout/pList2"/>
    <dgm:cxn modelId="{7EBFB2C1-2082-47EF-A0CB-562C991412F0}" type="presParOf" srcId="{55C46FB2-A5D1-4FCC-B473-4D8D3491180D}" destId="{6AD7358A-333A-4F46-B6FB-9F144168361A}" srcOrd="1" destOrd="0" presId="urn:microsoft.com/office/officeart/2005/8/layout/pList2"/>
    <dgm:cxn modelId="{188E7D8C-0E4C-48E3-AC1C-BB7DA343B29F}" type="presParOf" srcId="{55C46FB2-A5D1-4FCC-B473-4D8D3491180D}" destId="{74615D6F-AC76-4001-9F8A-FD3B0932AA2F}" srcOrd="2" destOrd="0" presId="urn:microsoft.com/office/officeart/2005/8/layout/pList2"/>
    <dgm:cxn modelId="{CE55C9D9-5208-4B86-A5CF-2CAF54964314}" type="presParOf" srcId="{74615D6F-AC76-4001-9F8A-FD3B0932AA2F}" destId="{F76A50A8-1D5A-4AED-9A56-B11558A2702C}" srcOrd="0" destOrd="0" presId="urn:microsoft.com/office/officeart/2005/8/layout/pList2"/>
    <dgm:cxn modelId="{8E63ABFE-F28E-4377-B977-41D5DCF259F1}" type="presParOf" srcId="{74615D6F-AC76-4001-9F8A-FD3B0932AA2F}" destId="{C3E54195-9B65-437C-80C0-7EDEC9068CFC}" srcOrd="1" destOrd="0" presId="urn:microsoft.com/office/officeart/2005/8/layout/pList2"/>
    <dgm:cxn modelId="{5D361D25-16FC-4C78-8E45-0E6C9309E698}" type="presParOf" srcId="{74615D6F-AC76-4001-9F8A-FD3B0932AA2F}" destId="{BF75C5DF-51DE-4275-92A8-51E43E2F1AFD}" srcOrd="2" destOrd="0" presId="urn:microsoft.com/office/officeart/2005/8/layout/pList2"/>
    <dgm:cxn modelId="{13EB3C8A-947D-4BA9-9FEC-AAC182980CFF}" type="presParOf" srcId="{55C46FB2-A5D1-4FCC-B473-4D8D3491180D}" destId="{ED2F252C-43FF-47BC-B763-BAA8E800444C}" srcOrd="3" destOrd="0" presId="urn:microsoft.com/office/officeart/2005/8/layout/pList2"/>
    <dgm:cxn modelId="{D8A059DA-69BF-4FE4-A257-96EE2E5CABEB}" type="presParOf" srcId="{55C46FB2-A5D1-4FCC-B473-4D8D3491180D}" destId="{B48868D5-4EDB-4FD6-98B8-E075F036422B}" srcOrd="4" destOrd="0" presId="urn:microsoft.com/office/officeart/2005/8/layout/pList2"/>
    <dgm:cxn modelId="{0EB42A47-0388-4D1B-974F-82E74BA1B430}" type="presParOf" srcId="{B48868D5-4EDB-4FD6-98B8-E075F036422B}" destId="{43915FED-5208-4472-85A4-181F6D73EFFD}" srcOrd="0" destOrd="0" presId="urn:microsoft.com/office/officeart/2005/8/layout/pList2"/>
    <dgm:cxn modelId="{1899C091-7F75-4613-9CC9-6ACD46E9935E}" type="presParOf" srcId="{B48868D5-4EDB-4FD6-98B8-E075F036422B}" destId="{C0E2D2D3-BA6E-4A03-AB40-B92D72B20788}" srcOrd="1" destOrd="0" presId="urn:microsoft.com/office/officeart/2005/8/layout/pList2"/>
    <dgm:cxn modelId="{BE658590-3A77-42C9-94D2-06F6A60D6047}" type="presParOf" srcId="{B48868D5-4EDB-4FD6-98B8-E075F036422B}" destId="{1A3D9DAE-8C4E-413A-BC51-69F9E6285556}" srcOrd="2" destOrd="0" presId="urn:microsoft.com/office/officeart/2005/8/layout/p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20E105D-7CC0-4311-A41F-14C081DBEA08}"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45A5C032-2396-4909-8357-4C5453829F4C}">
      <dgm:prSet/>
      <dgm:spPr/>
      <dgm:t>
        <a:bodyPr/>
        <a:lstStyle/>
        <a:p>
          <a:r>
            <a:rPr lang="en-GB" dirty="0"/>
            <a:t> A breakdown of your research's procedure is called methodology. It demonstrates both the method and the manner in which you used it.</a:t>
          </a:r>
          <a:endParaRPr lang="en-US" dirty="0"/>
        </a:p>
      </dgm:t>
    </dgm:pt>
    <dgm:pt modelId="{B1C99E2B-CC48-4D82-AF4B-1C9CC5C5B60E}" type="parTrans" cxnId="{12A387A2-3323-4006-BF44-47E030BA64E3}">
      <dgm:prSet/>
      <dgm:spPr/>
      <dgm:t>
        <a:bodyPr/>
        <a:lstStyle/>
        <a:p>
          <a:endParaRPr lang="en-US"/>
        </a:p>
      </dgm:t>
    </dgm:pt>
    <dgm:pt modelId="{19741B1D-0661-4F5B-A0AE-5347C8B3DF14}" type="sibTrans" cxnId="{12A387A2-3323-4006-BF44-47E030BA64E3}">
      <dgm:prSet/>
      <dgm:spPr/>
      <dgm:t>
        <a:bodyPr/>
        <a:lstStyle/>
        <a:p>
          <a:endParaRPr lang="en-US"/>
        </a:p>
      </dgm:t>
    </dgm:pt>
    <dgm:pt modelId="{3526A739-FC54-494E-8DC1-FDE2130A80E8}">
      <dgm:prSet/>
      <dgm:spPr/>
      <dgm:t>
        <a:bodyPr/>
        <a:lstStyle/>
        <a:p>
          <a:r>
            <a:rPr lang="en-GB" b="1"/>
            <a:t>Quantitative  Search  methods </a:t>
          </a:r>
          <a:endParaRPr lang="en-US"/>
        </a:p>
      </dgm:t>
    </dgm:pt>
    <dgm:pt modelId="{EC679B7B-875F-4CAE-A749-C77343F9B144}" type="parTrans" cxnId="{EA3E369A-F8AF-4FA1-B989-2624985ECD5E}">
      <dgm:prSet/>
      <dgm:spPr/>
      <dgm:t>
        <a:bodyPr/>
        <a:lstStyle/>
        <a:p>
          <a:endParaRPr lang="en-US"/>
        </a:p>
      </dgm:t>
    </dgm:pt>
    <dgm:pt modelId="{21870CD6-D90B-4C46-9247-32AFABD82886}" type="sibTrans" cxnId="{EA3E369A-F8AF-4FA1-B989-2624985ECD5E}">
      <dgm:prSet/>
      <dgm:spPr/>
      <dgm:t>
        <a:bodyPr/>
        <a:lstStyle/>
        <a:p>
          <a:endParaRPr lang="en-US"/>
        </a:p>
      </dgm:t>
    </dgm:pt>
    <dgm:pt modelId="{C61CC7B8-ECE6-4B35-910D-84E9A83C0583}">
      <dgm:prSet/>
      <dgm:spPr/>
      <dgm:t>
        <a:bodyPr/>
        <a:lstStyle/>
        <a:p>
          <a:r>
            <a:rPr lang="en-GB"/>
            <a:t>Open/closed questions</a:t>
          </a:r>
          <a:endParaRPr lang="en-US"/>
        </a:p>
      </dgm:t>
    </dgm:pt>
    <dgm:pt modelId="{D2B1A2C6-3D3E-4CF6-97EA-2BCB13859711}" type="parTrans" cxnId="{B7AB7A0F-1930-438B-8FF7-22EED660602A}">
      <dgm:prSet/>
      <dgm:spPr/>
      <dgm:t>
        <a:bodyPr/>
        <a:lstStyle/>
        <a:p>
          <a:endParaRPr lang="en-US"/>
        </a:p>
      </dgm:t>
    </dgm:pt>
    <dgm:pt modelId="{19DBBF28-4651-4A68-B875-654248853D04}" type="sibTrans" cxnId="{B7AB7A0F-1930-438B-8FF7-22EED660602A}">
      <dgm:prSet/>
      <dgm:spPr/>
      <dgm:t>
        <a:bodyPr/>
        <a:lstStyle/>
        <a:p>
          <a:endParaRPr lang="en-US"/>
        </a:p>
      </dgm:t>
    </dgm:pt>
    <dgm:pt modelId="{82530C25-C828-4C06-808C-82E6007D39AE}">
      <dgm:prSet/>
      <dgm:spPr/>
      <dgm:t>
        <a:bodyPr/>
        <a:lstStyle/>
        <a:p>
          <a:r>
            <a:rPr lang="en-GB"/>
            <a:t>Tables </a:t>
          </a:r>
          <a:endParaRPr lang="en-US"/>
        </a:p>
      </dgm:t>
    </dgm:pt>
    <dgm:pt modelId="{635E22CA-83AB-4CDC-A002-96BFB490AA09}" type="parTrans" cxnId="{9618187D-336E-405B-BB61-15F7DFA2B74E}">
      <dgm:prSet/>
      <dgm:spPr/>
      <dgm:t>
        <a:bodyPr/>
        <a:lstStyle/>
        <a:p>
          <a:endParaRPr lang="en-US"/>
        </a:p>
      </dgm:t>
    </dgm:pt>
    <dgm:pt modelId="{83844724-95AF-4FF3-86B0-DA5115961EE2}" type="sibTrans" cxnId="{9618187D-336E-405B-BB61-15F7DFA2B74E}">
      <dgm:prSet/>
      <dgm:spPr/>
      <dgm:t>
        <a:bodyPr/>
        <a:lstStyle/>
        <a:p>
          <a:endParaRPr lang="en-US"/>
        </a:p>
      </dgm:t>
    </dgm:pt>
    <dgm:pt modelId="{692B9941-7B31-4E45-9302-090D98F08BFC}">
      <dgm:prSet/>
      <dgm:spPr/>
      <dgm:t>
        <a:bodyPr/>
        <a:lstStyle/>
        <a:p>
          <a:r>
            <a:rPr lang="en-GB"/>
            <a:t>Charts </a:t>
          </a:r>
          <a:endParaRPr lang="en-US"/>
        </a:p>
      </dgm:t>
    </dgm:pt>
    <dgm:pt modelId="{FCD470AF-F2D2-40CF-A742-155B58F109E4}" type="parTrans" cxnId="{1DAC990D-A674-4B20-9B77-37BF2755D8B8}">
      <dgm:prSet/>
      <dgm:spPr/>
      <dgm:t>
        <a:bodyPr/>
        <a:lstStyle/>
        <a:p>
          <a:endParaRPr lang="en-US"/>
        </a:p>
      </dgm:t>
    </dgm:pt>
    <dgm:pt modelId="{5F108A23-855C-440A-AD1C-32CAF8980A0C}" type="sibTrans" cxnId="{1DAC990D-A674-4B20-9B77-37BF2755D8B8}">
      <dgm:prSet/>
      <dgm:spPr/>
      <dgm:t>
        <a:bodyPr/>
        <a:lstStyle/>
        <a:p>
          <a:endParaRPr lang="en-US"/>
        </a:p>
      </dgm:t>
    </dgm:pt>
    <dgm:pt modelId="{E5710BB5-EC63-4F2B-BDCE-B9F8203BD79C}">
      <dgm:prSet/>
      <dgm:spPr/>
      <dgm:t>
        <a:bodyPr/>
        <a:lstStyle/>
        <a:p>
          <a:r>
            <a:rPr lang="en-GB" dirty="0"/>
            <a:t>Graphs </a:t>
          </a:r>
          <a:endParaRPr lang="en-US" dirty="0"/>
        </a:p>
      </dgm:t>
    </dgm:pt>
    <dgm:pt modelId="{018C3570-1398-4772-AFE5-D44B632EA028}" type="parTrans" cxnId="{19CED6B3-AB54-42C8-A0C6-DCBD0C0E3DC8}">
      <dgm:prSet/>
      <dgm:spPr/>
      <dgm:t>
        <a:bodyPr/>
        <a:lstStyle/>
        <a:p>
          <a:endParaRPr lang="en-US"/>
        </a:p>
      </dgm:t>
    </dgm:pt>
    <dgm:pt modelId="{235275A7-D15C-4502-A02E-A7F35C5EC97D}" type="sibTrans" cxnId="{19CED6B3-AB54-42C8-A0C6-DCBD0C0E3DC8}">
      <dgm:prSet/>
      <dgm:spPr/>
      <dgm:t>
        <a:bodyPr/>
        <a:lstStyle/>
        <a:p>
          <a:endParaRPr lang="en-US"/>
        </a:p>
      </dgm:t>
    </dgm:pt>
    <dgm:pt modelId="{0EDE0F21-86E9-4022-801E-A5B585500D82}">
      <dgm:prSet/>
      <dgm:spPr/>
      <dgm:t>
        <a:bodyPr/>
        <a:lstStyle/>
        <a:p>
          <a:r>
            <a:rPr lang="en-GB"/>
            <a:t>Surveys </a:t>
          </a:r>
          <a:endParaRPr lang="en-US"/>
        </a:p>
      </dgm:t>
    </dgm:pt>
    <dgm:pt modelId="{48181F19-0EBC-4152-BE42-55913D09A446}" type="parTrans" cxnId="{4B9B672A-F650-4855-8FCD-72C207633AB5}">
      <dgm:prSet/>
      <dgm:spPr/>
      <dgm:t>
        <a:bodyPr/>
        <a:lstStyle/>
        <a:p>
          <a:endParaRPr lang="en-US"/>
        </a:p>
      </dgm:t>
    </dgm:pt>
    <dgm:pt modelId="{99E78370-D3B7-4B7B-AFA9-E9F0A488EEB9}" type="sibTrans" cxnId="{4B9B672A-F650-4855-8FCD-72C207633AB5}">
      <dgm:prSet/>
      <dgm:spPr/>
      <dgm:t>
        <a:bodyPr/>
        <a:lstStyle/>
        <a:p>
          <a:endParaRPr lang="en-US"/>
        </a:p>
      </dgm:t>
    </dgm:pt>
    <dgm:pt modelId="{9D16A837-3CB1-447A-A0B9-1834FD8FF7E9}">
      <dgm:prSet/>
      <dgm:spPr/>
      <dgm:t>
        <a:bodyPr/>
        <a:lstStyle/>
        <a:p>
          <a:r>
            <a:rPr lang="en-GB" b="1"/>
            <a:t>Two types of data </a:t>
          </a:r>
          <a:endParaRPr lang="en-US"/>
        </a:p>
      </dgm:t>
    </dgm:pt>
    <dgm:pt modelId="{9B1D70AC-FDD6-41FA-98A4-1295F53C04C0}" type="parTrans" cxnId="{873D3C6E-961F-4414-A5EE-315D095D649A}">
      <dgm:prSet/>
      <dgm:spPr/>
      <dgm:t>
        <a:bodyPr/>
        <a:lstStyle/>
        <a:p>
          <a:endParaRPr lang="en-US"/>
        </a:p>
      </dgm:t>
    </dgm:pt>
    <dgm:pt modelId="{30507274-EE39-4469-A91E-922829F8D2D6}" type="sibTrans" cxnId="{873D3C6E-961F-4414-A5EE-315D095D649A}">
      <dgm:prSet/>
      <dgm:spPr/>
      <dgm:t>
        <a:bodyPr/>
        <a:lstStyle/>
        <a:p>
          <a:endParaRPr lang="en-US"/>
        </a:p>
      </dgm:t>
    </dgm:pt>
    <dgm:pt modelId="{20B5824E-A718-459A-8D58-D26EDB6A7BBC}">
      <dgm:prSet/>
      <dgm:spPr/>
      <dgm:t>
        <a:bodyPr/>
        <a:lstStyle/>
        <a:p>
          <a:r>
            <a:rPr lang="en-GB" b="1"/>
            <a:t>Primary :  </a:t>
          </a:r>
          <a:r>
            <a:rPr lang="en-GB"/>
            <a:t>Data is original not found online but created with originality. (raw data)</a:t>
          </a:r>
          <a:endParaRPr lang="en-US"/>
        </a:p>
      </dgm:t>
    </dgm:pt>
    <dgm:pt modelId="{23BCBB0F-FD67-4C05-83C4-915746AB4086}" type="parTrans" cxnId="{D00C276E-189D-4A5C-8B52-B7C089796036}">
      <dgm:prSet/>
      <dgm:spPr/>
      <dgm:t>
        <a:bodyPr/>
        <a:lstStyle/>
        <a:p>
          <a:endParaRPr lang="en-US"/>
        </a:p>
      </dgm:t>
    </dgm:pt>
    <dgm:pt modelId="{51CFAFA8-3542-4C6F-ADF4-275ECF040DE1}" type="sibTrans" cxnId="{D00C276E-189D-4A5C-8B52-B7C089796036}">
      <dgm:prSet/>
      <dgm:spPr/>
      <dgm:t>
        <a:bodyPr/>
        <a:lstStyle/>
        <a:p>
          <a:endParaRPr lang="en-US"/>
        </a:p>
      </dgm:t>
    </dgm:pt>
    <dgm:pt modelId="{5B792B9B-305C-4F65-B0E6-590311C1D0AF}">
      <dgm:prSet/>
      <dgm:spPr/>
      <dgm:t>
        <a:bodyPr/>
        <a:lstStyle/>
        <a:p>
          <a:r>
            <a:rPr lang="en-GB" b="1"/>
            <a:t>Secondary: </a:t>
          </a:r>
          <a:r>
            <a:rPr lang="en-GB"/>
            <a:t>Data/ Research which already exists</a:t>
          </a:r>
          <a:endParaRPr lang="en-US"/>
        </a:p>
      </dgm:t>
    </dgm:pt>
    <dgm:pt modelId="{2A035D6D-8C96-4EAF-ABA6-034456BCE9BD}" type="parTrans" cxnId="{EC55D4B4-D1F2-46CA-B11D-43E26BE10D57}">
      <dgm:prSet/>
      <dgm:spPr/>
      <dgm:t>
        <a:bodyPr/>
        <a:lstStyle/>
        <a:p>
          <a:endParaRPr lang="en-US"/>
        </a:p>
      </dgm:t>
    </dgm:pt>
    <dgm:pt modelId="{11B99D64-C4CC-4680-8663-C6C5FB6496BA}" type="sibTrans" cxnId="{EC55D4B4-D1F2-46CA-B11D-43E26BE10D57}">
      <dgm:prSet/>
      <dgm:spPr/>
      <dgm:t>
        <a:bodyPr/>
        <a:lstStyle/>
        <a:p>
          <a:endParaRPr lang="en-US"/>
        </a:p>
      </dgm:t>
    </dgm:pt>
    <dgm:pt modelId="{FA05B9C7-21CF-4436-8214-B3E95679EDB7}">
      <dgm:prSet/>
      <dgm:spPr/>
      <dgm:t>
        <a:bodyPr/>
        <a:lstStyle/>
        <a:p>
          <a:r>
            <a:rPr lang="en-GB" dirty="0"/>
            <a:t>Our </a:t>
          </a:r>
          <a:r>
            <a:rPr lang="en-GB" b="1" dirty="0"/>
            <a:t>CHOSEN</a:t>
          </a:r>
          <a:r>
            <a:rPr lang="en-GB" dirty="0"/>
            <a:t> method is the 6 open / closed questions that we have selected on our research questions page 5</a:t>
          </a:r>
          <a:endParaRPr lang="en-US" dirty="0"/>
        </a:p>
      </dgm:t>
    </dgm:pt>
    <dgm:pt modelId="{C5D49758-B57C-47CE-A8C6-E35C798AAC76}" type="parTrans" cxnId="{3411D0B4-F27B-4B6F-8897-FB65A3D094CE}">
      <dgm:prSet/>
      <dgm:spPr/>
      <dgm:t>
        <a:bodyPr/>
        <a:lstStyle/>
        <a:p>
          <a:endParaRPr lang="en-US"/>
        </a:p>
      </dgm:t>
    </dgm:pt>
    <dgm:pt modelId="{901E66CC-40DA-4FCC-A9F3-ABDA115AF83A}" type="sibTrans" cxnId="{3411D0B4-F27B-4B6F-8897-FB65A3D094CE}">
      <dgm:prSet/>
      <dgm:spPr/>
      <dgm:t>
        <a:bodyPr/>
        <a:lstStyle/>
        <a:p>
          <a:endParaRPr lang="en-US"/>
        </a:p>
      </dgm:t>
    </dgm:pt>
    <dgm:pt modelId="{5F530258-65E6-4940-8638-AD81A8C86C7D}">
      <dgm:prSet/>
      <dgm:spPr/>
      <dgm:t>
        <a:bodyPr/>
        <a:lstStyle/>
        <a:p>
          <a:r>
            <a:rPr lang="en-GB" b="1"/>
            <a:t>How we will use our chosen method via a survey to attain the data acquired. </a:t>
          </a:r>
          <a:endParaRPr lang="en-US"/>
        </a:p>
      </dgm:t>
    </dgm:pt>
    <dgm:pt modelId="{35AE6730-BBE6-4E24-9E76-389212B30930}" type="parTrans" cxnId="{07978974-67E8-4598-B61F-72534134F11D}">
      <dgm:prSet/>
      <dgm:spPr/>
      <dgm:t>
        <a:bodyPr/>
        <a:lstStyle/>
        <a:p>
          <a:endParaRPr lang="en-US"/>
        </a:p>
      </dgm:t>
    </dgm:pt>
    <dgm:pt modelId="{0D4D3407-8913-4DD5-824E-F4C03FF2CFEE}" type="sibTrans" cxnId="{07978974-67E8-4598-B61F-72534134F11D}">
      <dgm:prSet/>
      <dgm:spPr/>
      <dgm:t>
        <a:bodyPr/>
        <a:lstStyle/>
        <a:p>
          <a:endParaRPr lang="en-US"/>
        </a:p>
      </dgm:t>
    </dgm:pt>
    <dgm:pt modelId="{40BC4D6E-6FFD-4D3C-B2F4-C8E695AB5D3C}">
      <dgm:prSet/>
      <dgm:spPr/>
      <dgm:t>
        <a:bodyPr/>
        <a:lstStyle/>
        <a:p>
          <a:r>
            <a:rPr lang="en-GB" dirty="0"/>
            <a:t>Send out all surveys via Birmingham student services to all UWTSD students </a:t>
          </a:r>
          <a:endParaRPr lang="en-US" dirty="0"/>
        </a:p>
      </dgm:t>
    </dgm:pt>
    <dgm:pt modelId="{1EB95A32-2C8D-440A-AD98-A39054F91668}" type="parTrans" cxnId="{C601AD28-FE1C-4DA1-AFE2-CA2FCEE27467}">
      <dgm:prSet/>
      <dgm:spPr/>
      <dgm:t>
        <a:bodyPr/>
        <a:lstStyle/>
        <a:p>
          <a:endParaRPr lang="en-US"/>
        </a:p>
      </dgm:t>
    </dgm:pt>
    <dgm:pt modelId="{6A38EE93-6930-4667-9E3F-368BCAFC8EC2}" type="sibTrans" cxnId="{C601AD28-FE1C-4DA1-AFE2-CA2FCEE27467}">
      <dgm:prSet/>
      <dgm:spPr/>
      <dgm:t>
        <a:bodyPr/>
        <a:lstStyle/>
        <a:p>
          <a:endParaRPr lang="en-US"/>
        </a:p>
      </dgm:t>
    </dgm:pt>
    <dgm:pt modelId="{1A8B3934-F788-4BD1-9638-7AE1AC2BA724}">
      <dgm:prSet/>
      <dgm:spPr/>
      <dgm:t>
        <a:bodyPr/>
        <a:lstStyle/>
        <a:p>
          <a:r>
            <a:rPr lang="en-GB" dirty="0"/>
            <a:t>Choose students in and around the university and your class to carry out your survey</a:t>
          </a:r>
          <a:endParaRPr lang="en-US" dirty="0"/>
        </a:p>
      </dgm:t>
    </dgm:pt>
    <dgm:pt modelId="{7166A68C-520D-4FBB-A74D-8B3CD54F446B}" type="parTrans" cxnId="{E2C5BCF9-F8D7-4310-A79F-D24F5DA3DF83}">
      <dgm:prSet/>
      <dgm:spPr/>
      <dgm:t>
        <a:bodyPr/>
        <a:lstStyle/>
        <a:p>
          <a:endParaRPr lang="en-US"/>
        </a:p>
      </dgm:t>
    </dgm:pt>
    <dgm:pt modelId="{5CE3E388-CDF1-4CE8-9522-AC2D275AF2A1}" type="sibTrans" cxnId="{E2C5BCF9-F8D7-4310-A79F-D24F5DA3DF83}">
      <dgm:prSet/>
      <dgm:spPr/>
      <dgm:t>
        <a:bodyPr/>
        <a:lstStyle/>
        <a:p>
          <a:endParaRPr lang="en-US"/>
        </a:p>
      </dgm:t>
    </dgm:pt>
    <dgm:pt modelId="{1549F36F-C975-4774-8A04-937E58AA49C6}" type="pres">
      <dgm:prSet presAssocID="{520E105D-7CC0-4311-A41F-14C081DBEA08}" presName="Name0" presStyleCnt="0">
        <dgm:presLayoutVars>
          <dgm:dir/>
          <dgm:resizeHandles val="exact"/>
        </dgm:presLayoutVars>
      </dgm:prSet>
      <dgm:spPr/>
    </dgm:pt>
    <dgm:pt modelId="{DEC5EDFC-6F8F-4791-B829-C3B1CB49AF58}" type="pres">
      <dgm:prSet presAssocID="{45A5C032-2396-4909-8357-4C5453829F4C}" presName="node" presStyleLbl="node1" presStyleIdx="0" presStyleCnt="7" custScaleY="141391">
        <dgm:presLayoutVars>
          <dgm:bulletEnabled val="1"/>
        </dgm:presLayoutVars>
      </dgm:prSet>
      <dgm:spPr/>
    </dgm:pt>
    <dgm:pt modelId="{91CD55E6-C1A3-41BB-8B98-0DC95D3DAAC8}" type="pres">
      <dgm:prSet presAssocID="{19741B1D-0661-4F5B-A0AE-5347C8B3DF14}" presName="sibTrans" presStyleLbl="sibTrans1D1" presStyleIdx="0" presStyleCnt="6"/>
      <dgm:spPr/>
    </dgm:pt>
    <dgm:pt modelId="{1F4C0939-9D29-4D29-A1B1-453AE34D8438}" type="pres">
      <dgm:prSet presAssocID="{19741B1D-0661-4F5B-A0AE-5347C8B3DF14}" presName="connectorText" presStyleLbl="sibTrans1D1" presStyleIdx="0" presStyleCnt="6"/>
      <dgm:spPr/>
    </dgm:pt>
    <dgm:pt modelId="{30872288-E14D-4563-94DD-65C1C5B7CB67}" type="pres">
      <dgm:prSet presAssocID="{3526A739-FC54-494E-8DC1-FDE2130A80E8}" presName="node" presStyleLbl="node1" presStyleIdx="1" presStyleCnt="7" custScaleX="106085" custScaleY="133061">
        <dgm:presLayoutVars>
          <dgm:bulletEnabled val="1"/>
        </dgm:presLayoutVars>
      </dgm:prSet>
      <dgm:spPr/>
    </dgm:pt>
    <dgm:pt modelId="{59EB635D-AC45-4838-B980-4EB57475D481}" type="pres">
      <dgm:prSet presAssocID="{21870CD6-D90B-4C46-9247-32AFABD82886}" presName="sibTrans" presStyleLbl="sibTrans1D1" presStyleIdx="1" presStyleCnt="6"/>
      <dgm:spPr/>
    </dgm:pt>
    <dgm:pt modelId="{0C5ED289-5491-4A1A-88BE-131F3E0955DA}" type="pres">
      <dgm:prSet presAssocID="{21870CD6-D90B-4C46-9247-32AFABD82886}" presName="connectorText" presStyleLbl="sibTrans1D1" presStyleIdx="1" presStyleCnt="6"/>
      <dgm:spPr/>
    </dgm:pt>
    <dgm:pt modelId="{D222ABCB-B210-431F-B66E-8CFEAEDB434D}" type="pres">
      <dgm:prSet presAssocID="{9D16A837-3CB1-447A-A0B9-1834FD8FF7E9}" presName="node" presStyleLbl="node1" presStyleIdx="2" presStyleCnt="7">
        <dgm:presLayoutVars>
          <dgm:bulletEnabled val="1"/>
        </dgm:presLayoutVars>
      </dgm:prSet>
      <dgm:spPr/>
    </dgm:pt>
    <dgm:pt modelId="{9442ABD4-0A08-4238-B2B6-9A58B5113849}" type="pres">
      <dgm:prSet presAssocID="{30507274-EE39-4469-A91E-922829F8D2D6}" presName="sibTrans" presStyleLbl="sibTrans1D1" presStyleIdx="2" presStyleCnt="6"/>
      <dgm:spPr/>
    </dgm:pt>
    <dgm:pt modelId="{5323A822-2262-4DF5-9E5F-B5ACA4B6B9C2}" type="pres">
      <dgm:prSet presAssocID="{30507274-EE39-4469-A91E-922829F8D2D6}" presName="connectorText" presStyleLbl="sibTrans1D1" presStyleIdx="2" presStyleCnt="6"/>
      <dgm:spPr/>
    </dgm:pt>
    <dgm:pt modelId="{FBEF8D9E-1D71-44A7-A74C-06930B5038E0}" type="pres">
      <dgm:prSet presAssocID="{20B5824E-A718-459A-8D58-D26EDB6A7BBC}" presName="node" presStyleLbl="node1" presStyleIdx="3" presStyleCnt="7">
        <dgm:presLayoutVars>
          <dgm:bulletEnabled val="1"/>
        </dgm:presLayoutVars>
      </dgm:prSet>
      <dgm:spPr/>
    </dgm:pt>
    <dgm:pt modelId="{9E6C26D1-1DE2-4C30-B992-FAC7696532EB}" type="pres">
      <dgm:prSet presAssocID="{51CFAFA8-3542-4C6F-ADF4-275ECF040DE1}" presName="sibTrans" presStyleLbl="sibTrans1D1" presStyleIdx="3" presStyleCnt="6"/>
      <dgm:spPr/>
    </dgm:pt>
    <dgm:pt modelId="{66746663-4D99-40A0-B8DC-9D626645AD7C}" type="pres">
      <dgm:prSet presAssocID="{51CFAFA8-3542-4C6F-ADF4-275ECF040DE1}" presName="connectorText" presStyleLbl="sibTrans1D1" presStyleIdx="3" presStyleCnt="6"/>
      <dgm:spPr/>
    </dgm:pt>
    <dgm:pt modelId="{3F4745B9-E0A3-49FB-8D48-ABD47E54846D}" type="pres">
      <dgm:prSet presAssocID="{5B792B9B-305C-4F65-B0E6-590311C1D0AF}" presName="node" presStyleLbl="node1" presStyleIdx="4" presStyleCnt="7">
        <dgm:presLayoutVars>
          <dgm:bulletEnabled val="1"/>
        </dgm:presLayoutVars>
      </dgm:prSet>
      <dgm:spPr/>
    </dgm:pt>
    <dgm:pt modelId="{B047A6BE-B936-4483-9C32-38F8B60C56A7}" type="pres">
      <dgm:prSet presAssocID="{11B99D64-C4CC-4680-8663-C6C5FB6496BA}" presName="sibTrans" presStyleLbl="sibTrans1D1" presStyleIdx="4" presStyleCnt="6"/>
      <dgm:spPr/>
    </dgm:pt>
    <dgm:pt modelId="{FB67D299-E594-4CD6-9D57-358D75C967D4}" type="pres">
      <dgm:prSet presAssocID="{11B99D64-C4CC-4680-8663-C6C5FB6496BA}" presName="connectorText" presStyleLbl="sibTrans1D1" presStyleIdx="4" presStyleCnt="6"/>
      <dgm:spPr/>
    </dgm:pt>
    <dgm:pt modelId="{135902B7-ED7E-4847-BCFC-EBE6FDF77C60}" type="pres">
      <dgm:prSet presAssocID="{FA05B9C7-21CF-4436-8214-B3E95679EDB7}" presName="node" presStyleLbl="node1" presStyleIdx="5" presStyleCnt="7">
        <dgm:presLayoutVars>
          <dgm:bulletEnabled val="1"/>
        </dgm:presLayoutVars>
      </dgm:prSet>
      <dgm:spPr/>
    </dgm:pt>
    <dgm:pt modelId="{679D0AC9-DCC1-4FA7-89FC-FAF57DF27D6B}" type="pres">
      <dgm:prSet presAssocID="{901E66CC-40DA-4FCC-A9F3-ABDA115AF83A}" presName="sibTrans" presStyleLbl="sibTrans1D1" presStyleIdx="5" presStyleCnt="6"/>
      <dgm:spPr/>
    </dgm:pt>
    <dgm:pt modelId="{96E249E7-82D3-4B45-8326-5F751455CE01}" type="pres">
      <dgm:prSet presAssocID="{901E66CC-40DA-4FCC-A9F3-ABDA115AF83A}" presName="connectorText" presStyleLbl="sibTrans1D1" presStyleIdx="5" presStyleCnt="6"/>
      <dgm:spPr/>
    </dgm:pt>
    <dgm:pt modelId="{D17F541B-E5B0-4B02-B60F-CB0E0DC91FD1}" type="pres">
      <dgm:prSet presAssocID="{5F530258-65E6-4940-8638-AD81A8C86C7D}" presName="node" presStyleLbl="node1" presStyleIdx="6" presStyleCnt="7" custScaleX="127872" custScaleY="169195" custLinFactNeighborX="-10547" custLinFactNeighborY="-9978">
        <dgm:presLayoutVars>
          <dgm:bulletEnabled val="1"/>
        </dgm:presLayoutVars>
      </dgm:prSet>
      <dgm:spPr/>
    </dgm:pt>
  </dgm:ptLst>
  <dgm:cxnLst>
    <dgm:cxn modelId="{3E30F404-CF1B-4D11-B587-6E5D63735043}" type="presOf" srcId="{30507274-EE39-4469-A91E-922829F8D2D6}" destId="{9442ABD4-0A08-4238-B2B6-9A58B5113849}" srcOrd="0" destOrd="0" presId="urn:microsoft.com/office/officeart/2016/7/layout/RepeatingBendingProcessNew"/>
    <dgm:cxn modelId="{1DAC990D-A674-4B20-9B77-37BF2755D8B8}" srcId="{3526A739-FC54-494E-8DC1-FDE2130A80E8}" destId="{692B9941-7B31-4E45-9302-090D98F08BFC}" srcOrd="2" destOrd="0" parTransId="{FCD470AF-F2D2-40CF-A742-155B58F109E4}" sibTransId="{5F108A23-855C-440A-AD1C-32CAF8980A0C}"/>
    <dgm:cxn modelId="{B7AB7A0F-1930-438B-8FF7-22EED660602A}" srcId="{3526A739-FC54-494E-8DC1-FDE2130A80E8}" destId="{C61CC7B8-ECE6-4B35-910D-84E9A83C0583}" srcOrd="0" destOrd="0" parTransId="{D2B1A2C6-3D3E-4CF6-97EA-2BCB13859711}" sibTransId="{19DBBF28-4651-4A68-B875-654248853D04}"/>
    <dgm:cxn modelId="{C601AD28-FE1C-4DA1-AFE2-CA2FCEE27467}" srcId="{5F530258-65E6-4940-8638-AD81A8C86C7D}" destId="{40BC4D6E-6FFD-4D3C-B2F4-C8E695AB5D3C}" srcOrd="0" destOrd="0" parTransId="{1EB95A32-2C8D-440A-AD98-A39054F91668}" sibTransId="{6A38EE93-6930-4667-9E3F-368BCAFC8EC2}"/>
    <dgm:cxn modelId="{18B1BF28-27D4-4AA8-A9FA-1E0FC916868B}" type="presOf" srcId="{FA05B9C7-21CF-4436-8214-B3E95679EDB7}" destId="{135902B7-ED7E-4847-BCFC-EBE6FDF77C60}" srcOrd="0" destOrd="0" presId="urn:microsoft.com/office/officeart/2016/7/layout/RepeatingBendingProcessNew"/>
    <dgm:cxn modelId="{4B9B672A-F650-4855-8FCD-72C207633AB5}" srcId="{3526A739-FC54-494E-8DC1-FDE2130A80E8}" destId="{0EDE0F21-86E9-4022-801E-A5B585500D82}" srcOrd="4" destOrd="0" parTransId="{48181F19-0EBC-4152-BE42-55913D09A446}" sibTransId="{99E78370-D3B7-4B7B-AFA9-E9F0A488EEB9}"/>
    <dgm:cxn modelId="{9CC36A2C-21EF-4478-890A-124CDFD85465}" type="presOf" srcId="{11B99D64-C4CC-4680-8663-C6C5FB6496BA}" destId="{B047A6BE-B936-4483-9C32-38F8B60C56A7}" srcOrd="0" destOrd="0" presId="urn:microsoft.com/office/officeart/2016/7/layout/RepeatingBendingProcessNew"/>
    <dgm:cxn modelId="{73FA3931-52BE-42C5-AA4E-16BA26910DF1}" type="presOf" srcId="{45A5C032-2396-4909-8357-4C5453829F4C}" destId="{DEC5EDFC-6F8F-4791-B829-C3B1CB49AF58}" srcOrd="0" destOrd="0" presId="urn:microsoft.com/office/officeart/2016/7/layout/RepeatingBendingProcessNew"/>
    <dgm:cxn modelId="{84774239-7859-4503-9D67-83ED8E9A7E12}" type="presOf" srcId="{30507274-EE39-4469-A91E-922829F8D2D6}" destId="{5323A822-2262-4DF5-9E5F-B5ACA4B6B9C2}" srcOrd="1" destOrd="0" presId="urn:microsoft.com/office/officeart/2016/7/layout/RepeatingBendingProcessNew"/>
    <dgm:cxn modelId="{5BAA963C-F2C5-417C-B5B9-D63F1B9BDA44}" type="presOf" srcId="{11B99D64-C4CC-4680-8663-C6C5FB6496BA}" destId="{FB67D299-E594-4CD6-9D57-358D75C967D4}" srcOrd="1" destOrd="0" presId="urn:microsoft.com/office/officeart/2016/7/layout/RepeatingBendingProcessNew"/>
    <dgm:cxn modelId="{8B500041-B137-443D-9199-9B7626B478AD}" type="presOf" srcId="{19741B1D-0661-4F5B-A0AE-5347C8B3DF14}" destId="{1F4C0939-9D29-4D29-A1B1-453AE34D8438}" srcOrd="1" destOrd="0" presId="urn:microsoft.com/office/officeart/2016/7/layout/RepeatingBendingProcessNew"/>
    <dgm:cxn modelId="{89FE924B-4A69-4251-90E5-D0079A22C07C}" type="presOf" srcId="{0EDE0F21-86E9-4022-801E-A5B585500D82}" destId="{30872288-E14D-4563-94DD-65C1C5B7CB67}" srcOrd="0" destOrd="5" presId="urn:microsoft.com/office/officeart/2016/7/layout/RepeatingBendingProcessNew"/>
    <dgm:cxn modelId="{837E2E4C-E152-41E6-94D6-A98F633B014B}" type="presOf" srcId="{520E105D-7CC0-4311-A41F-14C081DBEA08}" destId="{1549F36F-C975-4774-8A04-937E58AA49C6}" srcOrd="0" destOrd="0" presId="urn:microsoft.com/office/officeart/2016/7/layout/RepeatingBendingProcessNew"/>
    <dgm:cxn modelId="{D00C276E-189D-4A5C-8B52-B7C089796036}" srcId="{520E105D-7CC0-4311-A41F-14C081DBEA08}" destId="{20B5824E-A718-459A-8D58-D26EDB6A7BBC}" srcOrd="3" destOrd="0" parTransId="{23BCBB0F-FD67-4C05-83C4-915746AB4086}" sibTransId="{51CFAFA8-3542-4C6F-ADF4-275ECF040DE1}"/>
    <dgm:cxn modelId="{873D3C6E-961F-4414-A5EE-315D095D649A}" srcId="{520E105D-7CC0-4311-A41F-14C081DBEA08}" destId="{9D16A837-3CB1-447A-A0B9-1834FD8FF7E9}" srcOrd="2" destOrd="0" parTransId="{9B1D70AC-FDD6-41FA-98A4-1295F53C04C0}" sibTransId="{30507274-EE39-4469-A91E-922829F8D2D6}"/>
    <dgm:cxn modelId="{C26B5F4F-682C-4D2F-A43F-AE7511F6380E}" type="presOf" srcId="{21870CD6-D90B-4C46-9247-32AFABD82886}" destId="{0C5ED289-5491-4A1A-88BE-131F3E0955DA}" srcOrd="1" destOrd="0" presId="urn:microsoft.com/office/officeart/2016/7/layout/RepeatingBendingProcessNew"/>
    <dgm:cxn modelId="{68C64351-A4B0-4B14-8A14-A8E2EE0D18A1}" type="presOf" srcId="{21870CD6-D90B-4C46-9247-32AFABD82886}" destId="{59EB635D-AC45-4838-B980-4EB57475D481}" srcOrd="0" destOrd="0" presId="urn:microsoft.com/office/officeart/2016/7/layout/RepeatingBendingProcessNew"/>
    <dgm:cxn modelId="{07978974-67E8-4598-B61F-72534134F11D}" srcId="{520E105D-7CC0-4311-A41F-14C081DBEA08}" destId="{5F530258-65E6-4940-8638-AD81A8C86C7D}" srcOrd="6" destOrd="0" parTransId="{35AE6730-BBE6-4E24-9E76-389212B30930}" sibTransId="{0D4D3407-8913-4DD5-824E-F4C03FF2CFEE}"/>
    <dgm:cxn modelId="{1A254A57-C7AE-4358-98D7-47745B6006D2}" type="presOf" srcId="{40BC4D6E-6FFD-4D3C-B2F4-C8E695AB5D3C}" destId="{D17F541B-E5B0-4B02-B60F-CB0E0DC91FD1}" srcOrd="0" destOrd="1" presId="urn:microsoft.com/office/officeart/2016/7/layout/RepeatingBendingProcessNew"/>
    <dgm:cxn modelId="{45A35458-9BA5-4532-847B-1BD8939E1796}" type="presOf" srcId="{20B5824E-A718-459A-8D58-D26EDB6A7BBC}" destId="{FBEF8D9E-1D71-44A7-A74C-06930B5038E0}" srcOrd="0" destOrd="0" presId="urn:microsoft.com/office/officeart/2016/7/layout/RepeatingBendingProcessNew"/>
    <dgm:cxn modelId="{9618187D-336E-405B-BB61-15F7DFA2B74E}" srcId="{3526A739-FC54-494E-8DC1-FDE2130A80E8}" destId="{82530C25-C828-4C06-808C-82E6007D39AE}" srcOrd="1" destOrd="0" parTransId="{635E22CA-83AB-4CDC-A002-96BFB490AA09}" sibTransId="{83844724-95AF-4FF3-86B0-DA5115961EE2}"/>
    <dgm:cxn modelId="{9EA2FC8A-AC81-4221-8369-641386201DA2}" type="presOf" srcId="{901E66CC-40DA-4FCC-A9F3-ABDA115AF83A}" destId="{96E249E7-82D3-4B45-8326-5F751455CE01}" srcOrd="1" destOrd="0" presId="urn:microsoft.com/office/officeart/2016/7/layout/RepeatingBendingProcessNew"/>
    <dgm:cxn modelId="{CA4F5996-0D29-4A1C-A56D-CF6D94E74568}" type="presOf" srcId="{901E66CC-40DA-4FCC-A9F3-ABDA115AF83A}" destId="{679D0AC9-DCC1-4FA7-89FC-FAF57DF27D6B}" srcOrd="0" destOrd="0" presId="urn:microsoft.com/office/officeart/2016/7/layout/RepeatingBendingProcessNew"/>
    <dgm:cxn modelId="{EA3E369A-F8AF-4FA1-B989-2624985ECD5E}" srcId="{520E105D-7CC0-4311-A41F-14C081DBEA08}" destId="{3526A739-FC54-494E-8DC1-FDE2130A80E8}" srcOrd="1" destOrd="0" parTransId="{EC679B7B-875F-4CAE-A749-C77343F9B144}" sibTransId="{21870CD6-D90B-4C46-9247-32AFABD82886}"/>
    <dgm:cxn modelId="{4DCCF19A-469A-4F53-A4AF-E3CE775CB9B4}" type="presOf" srcId="{C61CC7B8-ECE6-4B35-910D-84E9A83C0583}" destId="{30872288-E14D-4563-94DD-65C1C5B7CB67}" srcOrd="0" destOrd="1" presId="urn:microsoft.com/office/officeart/2016/7/layout/RepeatingBendingProcessNew"/>
    <dgm:cxn modelId="{12A387A2-3323-4006-BF44-47E030BA64E3}" srcId="{520E105D-7CC0-4311-A41F-14C081DBEA08}" destId="{45A5C032-2396-4909-8357-4C5453829F4C}" srcOrd="0" destOrd="0" parTransId="{B1C99E2B-CC48-4D82-AF4B-1C9CC5C5B60E}" sibTransId="{19741B1D-0661-4F5B-A0AE-5347C8B3DF14}"/>
    <dgm:cxn modelId="{19CED6B3-AB54-42C8-A0C6-DCBD0C0E3DC8}" srcId="{3526A739-FC54-494E-8DC1-FDE2130A80E8}" destId="{E5710BB5-EC63-4F2B-BDCE-B9F8203BD79C}" srcOrd="3" destOrd="0" parTransId="{018C3570-1398-4772-AFE5-D44B632EA028}" sibTransId="{235275A7-D15C-4502-A02E-A7F35C5EC97D}"/>
    <dgm:cxn modelId="{3411D0B4-F27B-4B6F-8897-FB65A3D094CE}" srcId="{520E105D-7CC0-4311-A41F-14C081DBEA08}" destId="{FA05B9C7-21CF-4436-8214-B3E95679EDB7}" srcOrd="5" destOrd="0" parTransId="{C5D49758-B57C-47CE-A8C6-E35C798AAC76}" sibTransId="{901E66CC-40DA-4FCC-A9F3-ABDA115AF83A}"/>
    <dgm:cxn modelId="{EC55D4B4-D1F2-46CA-B11D-43E26BE10D57}" srcId="{520E105D-7CC0-4311-A41F-14C081DBEA08}" destId="{5B792B9B-305C-4F65-B0E6-590311C1D0AF}" srcOrd="4" destOrd="0" parTransId="{2A035D6D-8C96-4EAF-ABA6-034456BCE9BD}" sibTransId="{11B99D64-C4CC-4680-8663-C6C5FB6496BA}"/>
    <dgm:cxn modelId="{B0F0D1B8-CC57-4B04-8D32-E2654E355517}" type="presOf" srcId="{51CFAFA8-3542-4C6F-ADF4-275ECF040DE1}" destId="{66746663-4D99-40A0-B8DC-9D626645AD7C}" srcOrd="1" destOrd="0" presId="urn:microsoft.com/office/officeart/2016/7/layout/RepeatingBendingProcessNew"/>
    <dgm:cxn modelId="{94A79CBB-2D3E-4F6A-9255-06EADB073BAD}" type="presOf" srcId="{3526A739-FC54-494E-8DC1-FDE2130A80E8}" destId="{30872288-E14D-4563-94DD-65C1C5B7CB67}" srcOrd="0" destOrd="0" presId="urn:microsoft.com/office/officeart/2016/7/layout/RepeatingBendingProcessNew"/>
    <dgm:cxn modelId="{40B6C7BB-2622-440D-B3B2-5DB751A573EE}" type="presOf" srcId="{1A8B3934-F788-4BD1-9638-7AE1AC2BA724}" destId="{D17F541B-E5B0-4B02-B60F-CB0E0DC91FD1}" srcOrd="0" destOrd="2" presId="urn:microsoft.com/office/officeart/2016/7/layout/RepeatingBendingProcessNew"/>
    <dgm:cxn modelId="{310A7AC2-504A-4833-BA14-D7EF1BEE7CF5}" type="presOf" srcId="{5B792B9B-305C-4F65-B0E6-590311C1D0AF}" destId="{3F4745B9-E0A3-49FB-8D48-ABD47E54846D}" srcOrd="0" destOrd="0" presId="urn:microsoft.com/office/officeart/2016/7/layout/RepeatingBendingProcessNew"/>
    <dgm:cxn modelId="{E2149CCE-5FE6-4AF1-914F-9E071A6CEA0D}" type="presOf" srcId="{82530C25-C828-4C06-808C-82E6007D39AE}" destId="{30872288-E14D-4563-94DD-65C1C5B7CB67}" srcOrd="0" destOrd="2" presId="urn:microsoft.com/office/officeart/2016/7/layout/RepeatingBendingProcessNew"/>
    <dgm:cxn modelId="{BC8A16CF-C916-4F34-82D5-E94356E4B42E}" type="presOf" srcId="{9D16A837-3CB1-447A-A0B9-1834FD8FF7E9}" destId="{D222ABCB-B210-431F-B66E-8CFEAEDB434D}" srcOrd="0" destOrd="0" presId="urn:microsoft.com/office/officeart/2016/7/layout/RepeatingBendingProcessNew"/>
    <dgm:cxn modelId="{94A29AD7-484E-4C5E-A7FF-E6AA4626A830}" type="presOf" srcId="{E5710BB5-EC63-4F2B-BDCE-B9F8203BD79C}" destId="{30872288-E14D-4563-94DD-65C1C5B7CB67}" srcOrd="0" destOrd="4" presId="urn:microsoft.com/office/officeart/2016/7/layout/RepeatingBendingProcessNew"/>
    <dgm:cxn modelId="{CA319ADB-7B9E-454C-841F-7F94D989A4FE}" type="presOf" srcId="{51CFAFA8-3542-4C6F-ADF4-275ECF040DE1}" destId="{9E6C26D1-1DE2-4C30-B992-FAC7696532EB}" srcOrd="0" destOrd="0" presId="urn:microsoft.com/office/officeart/2016/7/layout/RepeatingBendingProcessNew"/>
    <dgm:cxn modelId="{65FB6AE4-43E6-4A8D-9C64-0A00815BB074}" type="presOf" srcId="{19741B1D-0661-4F5B-A0AE-5347C8B3DF14}" destId="{91CD55E6-C1A3-41BB-8B98-0DC95D3DAAC8}" srcOrd="0" destOrd="0" presId="urn:microsoft.com/office/officeart/2016/7/layout/RepeatingBendingProcessNew"/>
    <dgm:cxn modelId="{97BA91F2-0011-452C-A25F-8764C64386BD}" type="presOf" srcId="{692B9941-7B31-4E45-9302-090D98F08BFC}" destId="{30872288-E14D-4563-94DD-65C1C5B7CB67}" srcOrd="0" destOrd="3" presId="urn:microsoft.com/office/officeart/2016/7/layout/RepeatingBendingProcessNew"/>
    <dgm:cxn modelId="{93D500F3-D9B2-4AB3-B702-0A4F710DB2DB}" type="presOf" srcId="{5F530258-65E6-4940-8638-AD81A8C86C7D}" destId="{D17F541B-E5B0-4B02-B60F-CB0E0DC91FD1}" srcOrd="0" destOrd="0" presId="urn:microsoft.com/office/officeart/2016/7/layout/RepeatingBendingProcessNew"/>
    <dgm:cxn modelId="{E2C5BCF9-F8D7-4310-A79F-D24F5DA3DF83}" srcId="{5F530258-65E6-4940-8638-AD81A8C86C7D}" destId="{1A8B3934-F788-4BD1-9638-7AE1AC2BA724}" srcOrd="1" destOrd="0" parTransId="{7166A68C-520D-4FBB-A74D-8B3CD54F446B}" sibTransId="{5CE3E388-CDF1-4CE8-9522-AC2D275AF2A1}"/>
    <dgm:cxn modelId="{13CCDB27-E976-49EC-8424-7CD4F28FA57C}" type="presParOf" srcId="{1549F36F-C975-4774-8A04-937E58AA49C6}" destId="{DEC5EDFC-6F8F-4791-B829-C3B1CB49AF58}" srcOrd="0" destOrd="0" presId="urn:microsoft.com/office/officeart/2016/7/layout/RepeatingBendingProcessNew"/>
    <dgm:cxn modelId="{359848AD-DDA5-415D-911A-981756744A36}" type="presParOf" srcId="{1549F36F-C975-4774-8A04-937E58AA49C6}" destId="{91CD55E6-C1A3-41BB-8B98-0DC95D3DAAC8}" srcOrd="1" destOrd="0" presId="urn:microsoft.com/office/officeart/2016/7/layout/RepeatingBendingProcessNew"/>
    <dgm:cxn modelId="{193458E6-0646-43F4-BED1-AC5AA1BAA21B}" type="presParOf" srcId="{91CD55E6-C1A3-41BB-8B98-0DC95D3DAAC8}" destId="{1F4C0939-9D29-4D29-A1B1-453AE34D8438}" srcOrd="0" destOrd="0" presId="urn:microsoft.com/office/officeart/2016/7/layout/RepeatingBendingProcessNew"/>
    <dgm:cxn modelId="{37A2A37E-1AF0-4D7C-99BB-D7A93CBFDED7}" type="presParOf" srcId="{1549F36F-C975-4774-8A04-937E58AA49C6}" destId="{30872288-E14D-4563-94DD-65C1C5B7CB67}" srcOrd="2" destOrd="0" presId="urn:microsoft.com/office/officeart/2016/7/layout/RepeatingBendingProcessNew"/>
    <dgm:cxn modelId="{71F0BECD-9C59-4FEC-8CDF-30553EC53DF9}" type="presParOf" srcId="{1549F36F-C975-4774-8A04-937E58AA49C6}" destId="{59EB635D-AC45-4838-B980-4EB57475D481}" srcOrd="3" destOrd="0" presId="urn:microsoft.com/office/officeart/2016/7/layout/RepeatingBendingProcessNew"/>
    <dgm:cxn modelId="{85C35A31-0739-4EA7-97D1-B88782EC8060}" type="presParOf" srcId="{59EB635D-AC45-4838-B980-4EB57475D481}" destId="{0C5ED289-5491-4A1A-88BE-131F3E0955DA}" srcOrd="0" destOrd="0" presId="urn:microsoft.com/office/officeart/2016/7/layout/RepeatingBendingProcessNew"/>
    <dgm:cxn modelId="{DA9724CF-25C2-4C6B-B505-126F42362A75}" type="presParOf" srcId="{1549F36F-C975-4774-8A04-937E58AA49C6}" destId="{D222ABCB-B210-431F-B66E-8CFEAEDB434D}" srcOrd="4" destOrd="0" presId="urn:microsoft.com/office/officeart/2016/7/layout/RepeatingBendingProcessNew"/>
    <dgm:cxn modelId="{43491A5F-20BF-48D2-BFB0-06A2C91BAB7E}" type="presParOf" srcId="{1549F36F-C975-4774-8A04-937E58AA49C6}" destId="{9442ABD4-0A08-4238-B2B6-9A58B5113849}" srcOrd="5" destOrd="0" presId="urn:microsoft.com/office/officeart/2016/7/layout/RepeatingBendingProcessNew"/>
    <dgm:cxn modelId="{95D226F6-799C-4B3D-9019-2B2CCBE03437}" type="presParOf" srcId="{9442ABD4-0A08-4238-B2B6-9A58B5113849}" destId="{5323A822-2262-4DF5-9E5F-B5ACA4B6B9C2}" srcOrd="0" destOrd="0" presId="urn:microsoft.com/office/officeart/2016/7/layout/RepeatingBendingProcessNew"/>
    <dgm:cxn modelId="{7BA57AAC-4A83-45CE-816C-8EAAF6F28BBD}" type="presParOf" srcId="{1549F36F-C975-4774-8A04-937E58AA49C6}" destId="{FBEF8D9E-1D71-44A7-A74C-06930B5038E0}" srcOrd="6" destOrd="0" presId="urn:microsoft.com/office/officeart/2016/7/layout/RepeatingBendingProcessNew"/>
    <dgm:cxn modelId="{841F4AD1-5507-4121-87F4-385737A56EC0}" type="presParOf" srcId="{1549F36F-C975-4774-8A04-937E58AA49C6}" destId="{9E6C26D1-1DE2-4C30-B992-FAC7696532EB}" srcOrd="7" destOrd="0" presId="urn:microsoft.com/office/officeart/2016/7/layout/RepeatingBendingProcessNew"/>
    <dgm:cxn modelId="{AB7C3F82-AE13-4569-AC5A-BF19BE6875E7}" type="presParOf" srcId="{9E6C26D1-1DE2-4C30-B992-FAC7696532EB}" destId="{66746663-4D99-40A0-B8DC-9D626645AD7C}" srcOrd="0" destOrd="0" presId="urn:microsoft.com/office/officeart/2016/7/layout/RepeatingBendingProcessNew"/>
    <dgm:cxn modelId="{7893CDD9-6F51-4FFB-A709-42A484AB630F}" type="presParOf" srcId="{1549F36F-C975-4774-8A04-937E58AA49C6}" destId="{3F4745B9-E0A3-49FB-8D48-ABD47E54846D}" srcOrd="8" destOrd="0" presId="urn:microsoft.com/office/officeart/2016/7/layout/RepeatingBendingProcessNew"/>
    <dgm:cxn modelId="{CF0285D5-8557-4448-95AA-6C7F3F1FFC7E}" type="presParOf" srcId="{1549F36F-C975-4774-8A04-937E58AA49C6}" destId="{B047A6BE-B936-4483-9C32-38F8B60C56A7}" srcOrd="9" destOrd="0" presId="urn:microsoft.com/office/officeart/2016/7/layout/RepeatingBendingProcessNew"/>
    <dgm:cxn modelId="{09E6313F-036F-478B-AE8B-D4C754DBB843}" type="presParOf" srcId="{B047A6BE-B936-4483-9C32-38F8B60C56A7}" destId="{FB67D299-E594-4CD6-9D57-358D75C967D4}" srcOrd="0" destOrd="0" presId="urn:microsoft.com/office/officeart/2016/7/layout/RepeatingBendingProcessNew"/>
    <dgm:cxn modelId="{D2379873-30FA-4BC6-85E9-DFD92D01A9D1}" type="presParOf" srcId="{1549F36F-C975-4774-8A04-937E58AA49C6}" destId="{135902B7-ED7E-4847-BCFC-EBE6FDF77C60}" srcOrd="10" destOrd="0" presId="urn:microsoft.com/office/officeart/2016/7/layout/RepeatingBendingProcessNew"/>
    <dgm:cxn modelId="{93F54FDF-A6FF-47A2-9B68-BFD352B4C866}" type="presParOf" srcId="{1549F36F-C975-4774-8A04-937E58AA49C6}" destId="{679D0AC9-DCC1-4FA7-89FC-FAF57DF27D6B}" srcOrd="11" destOrd="0" presId="urn:microsoft.com/office/officeart/2016/7/layout/RepeatingBendingProcessNew"/>
    <dgm:cxn modelId="{974E74F6-E1DA-4C7A-9274-9687EA41DE9C}" type="presParOf" srcId="{679D0AC9-DCC1-4FA7-89FC-FAF57DF27D6B}" destId="{96E249E7-82D3-4B45-8326-5F751455CE01}" srcOrd="0" destOrd="0" presId="urn:microsoft.com/office/officeart/2016/7/layout/RepeatingBendingProcessNew"/>
    <dgm:cxn modelId="{ED7A26BE-23BD-4BF2-AE98-C7AC7F13924A}" type="presParOf" srcId="{1549F36F-C975-4774-8A04-937E58AA49C6}" destId="{D17F541B-E5B0-4B02-B60F-CB0E0DC91FD1}" srcOrd="12"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5167B1D-42FF-47DA-BC49-BD7789746D9F}"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95F1C965-2A34-472B-A47A-6B28F8BF5F2D}">
      <dgm:prSet/>
      <dgm:spPr/>
      <dgm:t>
        <a:bodyPr/>
        <a:lstStyle/>
        <a:p>
          <a:r>
            <a:rPr lang="en-GB" b="1" dirty="0"/>
            <a:t>Which issues can arise during data collection?</a:t>
          </a:r>
          <a:br>
            <a:rPr lang="en-GB" b="1" dirty="0"/>
          </a:br>
          <a:endParaRPr lang="en-US" dirty="0"/>
        </a:p>
      </dgm:t>
    </dgm:pt>
    <dgm:pt modelId="{889C60F1-F9CB-419D-BCB2-28E7DDB733BE}" type="parTrans" cxnId="{75E987C8-0B07-41CF-B740-CE94C63CA9D6}">
      <dgm:prSet/>
      <dgm:spPr/>
      <dgm:t>
        <a:bodyPr/>
        <a:lstStyle/>
        <a:p>
          <a:endParaRPr lang="en-US"/>
        </a:p>
      </dgm:t>
    </dgm:pt>
    <dgm:pt modelId="{D2492518-CAD0-4DE6-BD51-5D766C1BED7A}" type="sibTrans" cxnId="{75E987C8-0B07-41CF-B740-CE94C63CA9D6}">
      <dgm:prSet/>
      <dgm:spPr/>
      <dgm:t>
        <a:bodyPr/>
        <a:lstStyle/>
        <a:p>
          <a:endParaRPr lang="en-US"/>
        </a:p>
      </dgm:t>
    </dgm:pt>
    <dgm:pt modelId="{1616F6DE-8D0D-4728-BF2B-9D99434E1A8B}">
      <dgm:prSet/>
      <dgm:spPr/>
      <dgm:t>
        <a:bodyPr/>
        <a:lstStyle/>
        <a:p>
          <a:r>
            <a:rPr lang="en-GB"/>
            <a:t>There could be a breach of personal information i.e. names, DOB’s, addresses etc</a:t>
          </a:r>
          <a:endParaRPr lang="en-US"/>
        </a:p>
      </dgm:t>
    </dgm:pt>
    <dgm:pt modelId="{D1387C71-4F88-4F1B-9C02-AF84A574B7A7}" type="parTrans" cxnId="{57F8FCD5-CA88-487B-B032-47CCF782E9D4}">
      <dgm:prSet/>
      <dgm:spPr/>
      <dgm:t>
        <a:bodyPr/>
        <a:lstStyle/>
        <a:p>
          <a:endParaRPr lang="en-US"/>
        </a:p>
      </dgm:t>
    </dgm:pt>
    <dgm:pt modelId="{7FC3B8F4-BAF7-4F36-9924-E8078A0C8859}" type="sibTrans" cxnId="{57F8FCD5-CA88-487B-B032-47CCF782E9D4}">
      <dgm:prSet/>
      <dgm:spPr/>
      <dgm:t>
        <a:bodyPr/>
        <a:lstStyle/>
        <a:p>
          <a:endParaRPr lang="en-US"/>
        </a:p>
      </dgm:t>
    </dgm:pt>
    <dgm:pt modelId="{4E80A392-F604-461B-963A-B387D00DBDF0}">
      <dgm:prSet/>
      <dgm:spPr/>
      <dgm:t>
        <a:bodyPr/>
        <a:lstStyle/>
        <a:p>
          <a:r>
            <a:rPr lang="en-GB"/>
            <a:t>People may change their mind regarding participation</a:t>
          </a:r>
          <a:endParaRPr lang="en-US"/>
        </a:p>
      </dgm:t>
    </dgm:pt>
    <dgm:pt modelId="{0D276448-BC18-4D2F-99CB-A40337ABF0FE}" type="parTrans" cxnId="{87EE4CF9-2109-4C5F-B0BB-20A4611D896F}">
      <dgm:prSet/>
      <dgm:spPr/>
      <dgm:t>
        <a:bodyPr/>
        <a:lstStyle/>
        <a:p>
          <a:endParaRPr lang="en-US"/>
        </a:p>
      </dgm:t>
    </dgm:pt>
    <dgm:pt modelId="{5BF67307-3570-4844-A32E-514D519B9073}" type="sibTrans" cxnId="{87EE4CF9-2109-4C5F-B0BB-20A4611D896F}">
      <dgm:prSet/>
      <dgm:spPr/>
      <dgm:t>
        <a:bodyPr/>
        <a:lstStyle/>
        <a:p>
          <a:endParaRPr lang="en-US"/>
        </a:p>
      </dgm:t>
    </dgm:pt>
    <dgm:pt modelId="{30E70A1A-1E07-459F-8E7E-4FBFE76C96E5}">
      <dgm:prSet/>
      <dgm:spPr/>
      <dgm:t>
        <a:bodyPr/>
        <a:lstStyle/>
        <a:p>
          <a:r>
            <a:rPr lang="en-GB" dirty="0"/>
            <a:t>Incomplete data (unanswered questions/inaccurate analysis stats)</a:t>
          </a:r>
          <a:endParaRPr lang="en-US" dirty="0"/>
        </a:p>
      </dgm:t>
    </dgm:pt>
    <dgm:pt modelId="{1B88EE8D-70F1-4601-BDF8-7D4BA811E7E6}" type="parTrans" cxnId="{5C37EFC6-F9D0-490E-B0D7-055D8563E8A3}">
      <dgm:prSet/>
      <dgm:spPr/>
      <dgm:t>
        <a:bodyPr/>
        <a:lstStyle/>
        <a:p>
          <a:endParaRPr lang="en-US"/>
        </a:p>
      </dgm:t>
    </dgm:pt>
    <dgm:pt modelId="{3B627E40-15EF-43E0-ABD7-B0115519F34A}" type="sibTrans" cxnId="{5C37EFC6-F9D0-490E-B0D7-055D8563E8A3}">
      <dgm:prSet/>
      <dgm:spPr/>
      <dgm:t>
        <a:bodyPr/>
        <a:lstStyle/>
        <a:p>
          <a:endParaRPr lang="en-US"/>
        </a:p>
      </dgm:t>
    </dgm:pt>
    <dgm:pt modelId="{1FA32F97-B561-4FFC-9419-B0F72DC168FC}">
      <dgm:prSet/>
      <dgm:spPr/>
      <dgm:t>
        <a:bodyPr/>
        <a:lstStyle/>
        <a:p>
          <a:r>
            <a:rPr lang="en-GB" dirty="0"/>
            <a:t>Discriminative Issues</a:t>
          </a:r>
          <a:br>
            <a:rPr lang="en-GB" dirty="0"/>
          </a:br>
          <a:endParaRPr lang="en-US" dirty="0"/>
        </a:p>
      </dgm:t>
    </dgm:pt>
    <dgm:pt modelId="{881384E6-546D-40D3-B440-12157E5E284D}" type="parTrans" cxnId="{7B936DFC-2D4E-40E3-BACE-78A98D6AA3F0}">
      <dgm:prSet/>
      <dgm:spPr/>
      <dgm:t>
        <a:bodyPr/>
        <a:lstStyle/>
        <a:p>
          <a:endParaRPr lang="en-US"/>
        </a:p>
      </dgm:t>
    </dgm:pt>
    <dgm:pt modelId="{91389B66-2E09-4F9C-8D16-0061FD64D0CF}" type="sibTrans" cxnId="{7B936DFC-2D4E-40E3-BACE-78A98D6AA3F0}">
      <dgm:prSet/>
      <dgm:spPr/>
      <dgm:t>
        <a:bodyPr/>
        <a:lstStyle/>
        <a:p>
          <a:endParaRPr lang="en-US"/>
        </a:p>
      </dgm:t>
    </dgm:pt>
    <dgm:pt modelId="{A481BD50-2590-4F5E-97B9-B3F9782EE656}" type="pres">
      <dgm:prSet presAssocID="{A5167B1D-42FF-47DA-BC49-BD7789746D9F}" presName="vert0" presStyleCnt="0">
        <dgm:presLayoutVars>
          <dgm:dir/>
          <dgm:animOne val="branch"/>
          <dgm:animLvl val="lvl"/>
        </dgm:presLayoutVars>
      </dgm:prSet>
      <dgm:spPr/>
    </dgm:pt>
    <dgm:pt modelId="{B737CEF5-668A-4B83-9957-4EE5CB528248}" type="pres">
      <dgm:prSet presAssocID="{95F1C965-2A34-472B-A47A-6B28F8BF5F2D}" presName="thickLine" presStyleLbl="alignNode1" presStyleIdx="0" presStyleCnt="1"/>
      <dgm:spPr/>
    </dgm:pt>
    <dgm:pt modelId="{81F9B335-EB18-4D99-B4F5-B4E48A7AEE8A}" type="pres">
      <dgm:prSet presAssocID="{95F1C965-2A34-472B-A47A-6B28F8BF5F2D}" presName="horz1" presStyleCnt="0"/>
      <dgm:spPr/>
    </dgm:pt>
    <dgm:pt modelId="{BD9C876B-E171-4D4E-A481-96F5A272C783}" type="pres">
      <dgm:prSet presAssocID="{95F1C965-2A34-472B-A47A-6B28F8BF5F2D}" presName="tx1" presStyleLbl="revTx" presStyleIdx="0" presStyleCnt="5"/>
      <dgm:spPr/>
    </dgm:pt>
    <dgm:pt modelId="{0DEBA45F-8BE4-4CF9-B3CB-70AC9724EA1D}" type="pres">
      <dgm:prSet presAssocID="{95F1C965-2A34-472B-A47A-6B28F8BF5F2D}" presName="vert1" presStyleCnt="0"/>
      <dgm:spPr/>
    </dgm:pt>
    <dgm:pt modelId="{CDDAD0ED-DA2C-4457-97F0-D638C0BB41D7}" type="pres">
      <dgm:prSet presAssocID="{1616F6DE-8D0D-4728-BF2B-9D99434E1A8B}" presName="vertSpace2a" presStyleCnt="0"/>
      <dgm:spPr/>
    </dgm:pt>
    <dgm:pt modelId="{5E15E782-3C08-45AA-97E4-4B223162CAAD}" type="pres">
      <dgm:prSet presAssocID="{1616F6DE-8D0D-4728-BF2B-9D99434E1A8B}" presName="horz2" presStyleCnt="0"/>
      <dgm:spPr/>
    </dgm:pt>
    <dgm:pt modelId="{1055F6AA-DF24-44AC-BF8B-3168AE9FD5E1}" type="pres">
      <dgm:prSet presAssocID="{1616F6DE-8D0D-4728-BF2B-9D99434E1A8B}" presName="horzSpace2" presStyleCnt="0"/>
      <dgm:spPr/>
    </dgm:pt>
    <dgm:pt modelId="{6E2C65B1-AB02-4818-96FC-BCF6ABAE6B9C}" type="pres">
      <dgm:prSet presAssocID="{1616F6DE-8D0D-4728-BF2B-9D99434E1A8B}" presName="tx2" presStyleLbl="revTx" presStyleIdx="1" presStyleCnt="5"/>
      <dgm:spPr/>
    </dgm:pt>
    <dgm:pt modelId="{BAF61B63-5F2D-4F3D-8FAC-2B907334A5C1}" type="pres">
      <dgm:prSet presAssocID="{1616F6DE-8D0D-4728-BF2B-9D99434E1A8B}" presName="vert2" presStyleCnt="0"/>
      <dgm:spPr/>
    </dgm:pt>
    <dgm:pt modelId="{67DA0A07-FD5A-42EF-B12D-CA4B4F43F793}" type="pres">
      <dgm:prSet presAssocID="{1616F6DE-8D0D-4728-BF2B-9D99434E1A8B}" presName="thinLine2b" presStyleLbl="callout" presStyleIdx="0" presStyleCnt="4"/>
      <dgm:spPr/>
    </dgm:pt>
    <dgm:pt modelId="{531A3789-2FA0-46A0-BA70-9FAFCDF47BAA}" type="pres">
      <dgm:prSet presAssocID="{1616F6DE-8D0D-4728-BF2B-9D99434E1A8B}" presName="vertSpace2b" presStyleCnt="0"/>
      <dgm:spPr/>
    </dgm:pt>
    <dgm:pt modelId="{09807C35-F2FE-4C67-8337-DA242158C8B2}" type="pres">
      <dgm:prSet presAssocID="{4E80A392-F604-461B-963A-B387D00DBDF0}" presName="horz2" presStyleCnt="0"/>
      <dgm:spPr/>
    </dgm:pt>
    <dgm:pt modelId="{58827456-C557-4FC3-BB6C-1C3D3621C3E7}" type="pres">
      <dgm:prSet presAssocID="{4E80A392-F604-461B-963A-B387D00DBDF0}" presName="horzSpace2" presStyleCnt="0"/>
      <dgm:spPr/>
    </dgm:pt>
    <dgm:pt modelId="{6B55CD93-C34C-49F3-9EDA-4881AE72B0F2}" type="pres">
      <dgm:prSet presAssocID="{4E80A392-F604-461B-963A-B387D00DBDF0}" presName="tx2" presStyleLbl="revTx" presStyleIdx="2" presStyleCnt="5"/>
      <dgm:spPr/>
    </dgm:pt>
    <dgm:pt modelId="{74907C44-02DE-45D7-805B-B6D899087BAF}" type="pres">
      <dgm:prSet presAssocID="{4E80A392-F604-461B-963A-B387D00DBDF0}" presName="vert2" presStyleCnt="0"/>
      <dgm:spPr/>
    </dgm:pt>
    <dgm:pt modelId="{27E46952-CC5B-485E-8317-72BA258C38B4}" type="pres">
      <dgm:prSet presAssocID="{4E80A392-F604-461B-963A-B387D00DBDF0}" presName="thinLine2b" presStyleLbl="callout" presStyleIdx="1" presStyleCnt="4"/>
      <dgm:spPr/>
    </dgm:pt>
    <dgm:pt modelId="{B3AE5A0F-3287-423A-A3EC-6C27FAEBCA7F}" type="pres">
      <dgm:prSet presAssocID="{4E80A392-F604-461B-963A-B387D00DBDF0}" presName="vertSpace2b" presStyleCnt="0"/>
      <dgm:spPr/>
    </dgm:pt>
    <dgm:pt modelId="{E78A44A9-D2D5-4FF2-960E-89783D912DF9}" type="pres">
      <dgm:prSet presAssocID="{30E70A1A-1E07-459F-8E7E-4FBFE76C96E5}" presName="horz2" presStyleCnt="0"/>
      <dgm:spPr/>
    </dgm:pt>
    <dgm:pt modelId="{3534B73C-4875-4FD2-B777-D40001694752}" type="pres">
      <dgm:prSet presAssocID="{30E70A1A-1E07-459F-8E7E-4FBFE76C96E5}" presName="horzSpace2" presStyleCnt="0"/>
      <dgm:spPr/>
    </dgm:pt>
    <dgm:pt modelId="{5A42CCCD-6DCC-4D87-9303-FCB2E9753FE3}" type="pres">
      <dgm:prSet presAssocID="{30E70A1A-1E07-459F-8E7E-4FBFE76C96E5}" presName="tx2" presStyleLbl="revTx" presStyleIdx="3" presStyleCnt="5"/>
      <dgm:spPr/>
    </dgm:pt>
    <dgm:pt modelId="{E923A7AC-081C-4CAE-BFF1-2F6D7D766B85}" type="pres">
      <dgm:prSet presAssocID="{30E70A1A-1E07-459F-8E7E-4FBFE76C96E5}" presName="vert2" presStyleCnt="0"/>
      <dgm:spPr/>
    </dgm:pt>
    <dgm:pt modelId="{04012A91-EFBE-405E-BDB8-62B2BC713728}" type="pres">
      <dgm:prSet presAssocID="{30E70A1A-1E07-459F-8E7E-4FBFE76C96E5}" presName="thinLine2b" presStyleLbl="callout" presStyleIdx="2" presStyleCnt="4"/>
      <dgm:spPr/>
    </dgm:pt>
    <dgm:pt modelId="{6C1D48D2-8FF6-49A1-9903-B955EB5988EC}" type="pres">
      <dgm:prSet presAssocID="{30E70A1A-1E07-459F-8E7E-4FBFE76C96E5}" presName="vertSpace2b" presStyleCnt="0"/>
      <dgm:spPr/>
    </dgm:pt>
    <dgm:pt modelId="{FC2E8D96-4109-4D8F-A948-FC92DA8EB603}" type="pres">
      <dgm:prSet presAssocID="{1FA32F97-B561-4FFC-9419-B0F72DC168FC}" presName="horz2" presStyleCnt="0"/>
      <dgm:spPr/>
    </dgm:pt>
    <dgm:pt modelId="{33789C6E-2B52-4334-B824-0A3FF46ADA5D}" type="pres">
      <dgm:prSet presAssocID="{1FA32F97-B561-4FFC-9419-B0F72DC168FC}" presName="horzSpace2" presStyleCnt="0"/>
      <dgm:spPr/>
    </dgm:pt>
    <dgm:pt modelId="{F82619FD-6011-4813-8208-6E92E6F26B9A}" type="pres">
      <dgm:prSet presAssocID="{1FA32F97-B561-4FFC-9419-B0F72DC168FC}" presName="tx2" presStyleLbl="revTx" presStyleIdx="4" presStyleCnt="5"/>
      <dgm:spPr/>
    </dgm:pt>
    <dgm:pt modelId="{9CA264C9-DB3F-47D6-BB29-82CBA410FCA5}" type="pres">
      <dgm:prSet presAssocID="{1FA32F97-B561-4FFC-9419-B0F72DC168FC}" presName="vert2" presStyleCnt="0"/>
      <dgm:spPr/>
    </dgm:pt>
    <dgm:pt modelId="{2D3F97EF-4D31-42D9-8BE2-3BD2EE2DF0FA}" type="pres">
      <dgm:prSet presAssocID="{1FA32F97-B561-4FFC-9419-B0F72DC168FC}" presName="thinLine2b" presStyleLbl="callout" presStyleIdx="3" presStyleCnt="4"/>
      <dgm:spPr/>
    </dgm:pt>
    <dgm:pt modelId="{FA3282E9-F136-4CA1-9E34-9709BDCB062D}" type="pres">
      <dgm:prSet presAssocID="{1FA32F97-B561-4FFC-9419-B0F72DC168FC}" presName="vertSpace2b" presStyleCnt="0"/>
      <dgm:spPr/>
    </dgm:pt>
  </dgm:ptLst>
  <dgm:cxnLst>
    <dgm:cxn modelId="{71818D36-447B-49B5-8F08-3A8E22DB2828}" type="presOf" srcId="{1FA32F97-B561-4FFC-9419-B0F72DC168FC}" destId="{F82619FD-6011-4813-8208-6E92E6F26B9A}" srcOrd="0" destOrd="0" presId="urn:microsoft.com/office/officeart/2008/layout/LinedList"/>
    <dgm:cxn modelId="{B68FA744-8815-4B3C-A6A7-C7AFE7BBEBCC}" type="presOf" srcId="{4E80A392-F604-461B-963A-B387D00DBDF0}" destId="{6B55CD93-C34C-49F3-9EDA-4881AE72B0F2}" srcOrd="0" destOrd="0" presId="urn:microsoft.com/office/officeart/2008/layout/LinedList"/>
    <dgm:cxn modelId="{7E170152-EB0A-4CEA-B146-AAB826AAE6D9}" type="presOf" srcId="{1616F6DE-8D0D-4728-BF2B-9D99434E1A8B}" destId="{6E2C65B1-AB02-4818-96FC-BCF6ABAE6B9C}" srcOrd="0" destOrd="0" presId="urn:microsoft.com/office/officeart/2008/layout/LinedList"/>
    <dgm:cxn modelId="{5C37EFC6-F9D0-490E-B0D7-055D8563E8A3}" srcId="{95F1C965-2A34-472B-A47A-6B28F8BF5F2D}" destId="{30E70A1A-1E07-459F-8E7E-4FBFE76C96E5}" srcOrd="2" destOrd="0" parTransId="{1B88EE8D-70F1-4601-BDF8-7D4BA811E7E6}" sibTransId="{3B627E40-15EF-43E0-ABD7-B0115519F34A}"/>
    <dgm:cxn modelId="{75E987C8-0B07-41CF-B740-CE94C63CA9D6}" srcId="{A5167B1D-42FF-47DA-BC49-BD7789746D9F}" destId="{95F1C965-2A34-472B-A47A-6B28F8BF5F2D}" srcOrd="0" destOrd="0" parTransId="{889C60F1-F9CB-419D-BCB2-28E7DDB733BE}" sibTransId="{D2492518-CAD0-4DE6-BD51-5D766C1BED7A}"/>
    <dgm:cxn modelId="{05051ED0-654F-43C2-BE3E-2BAC248E3C11}" type="presOf" srcId="{95F1C965-2A34-472B-A47A-6B28F8BF5F2D}" destId="{BD9C876B-E171-4D4E-A481-96F5A272C783}" srcOrd="0" destOrd="0" presId="urn:microsoft.com/office/officeart/2008/layout/LinedList"/>
    <dgm:cxn modelId="{57F8FCD5-CA88-487B-B032-47CCF782E9D4}" srcId="{95F1C965-2A34-472B-A47A-6B28F8BF5F2D}" destId="{1616F6DE-8D0D-4728-BF2B-9D99434E1A8B}" srcOrd="0" destOrd="0" parTransId="{D1387C71-4F88-4F1B-9C02-AF84A574B7A7}" sibTransId="{7FC3B8F4-BAF7-4F36-9924-E8078A0C8859}"/>
    <dgm:cxn modelId="{AC735DDF-EC08-42AD-B512-88D22B9D383C}" type="presOf" srcId="{30E70A1A-1E07-459F-8E7E-4FBFE76C96E5}" destId="{5A42CCCD-6DCC-4D87-9303-FCB2E9753FE3}" srcOrd="0" destOrd="0" presId="urn:microsoft.com/office/officeart/2008/layout/LinedList"/>
    <dgm:cxn modelId="{E132FEE6-51CF-4A85-8A32-E31983482F3B}" type="presOf" srcId="{A5167B1D-42FF-47DA-BC49-BD7789746D9F}" destId="{A481BD50-2590-4F5E-97B9-B3F9782EE656}" srcOrd="0" destOrd="0" presId="urn:microsoft.com/office/officeart/2008/layout/LinedList"/>
    <dgm:cxn modelId="{87EE4CF9-2109-4C5F-B0BB-20A4611D896F}" srcId="{95F1C965-2A34-472B-A47A-6B28F8BF5F2D}" destId="{4E80A392-F604-461B-963A-B387D00DBDF0}" srcOrd="1" destOrd="0" parTransId="{0D276448-BC18-4D2F-99CB-A40337ABF0FE}" sibTransId="{5BF67307-3570-4844-A32E-514D519B9073}"/>
    <dgm:cxn modelId="{7B936DFC-2D4E-40E3-BACE-78A98D6AA3F0}" srcId="{95F1C965-2A34-472B-A47A-6B28F8BF5F2D}" destId="{1FA32F97-B561-4FFC-9419-B0F72DC168FC}" srcOrd="3" destOrd="0" parTransId="{881384E6-546D-40D3-B440-12157E5E284D}" sibTransId="{91389B66-2E09-4F9C-8D16-0061FD64D0CF}"/>
    <dgm:cxn modelId="{63A78402-FB96-42B2-9155-F91F18AF41CD}" type="presParOf" srcId="{A481BD50-2590-4F5E-97B9-B3F9782EE656}" destId="{B737CEF5-668A-4B83-9957-4EE5CB528248}" srcOrd="0" destOrd="0" presId="urn:microsoft.com/office/officeart/2008/layout/LinedList"/>
    <dgm:cxn modelId="{1021802C-6075-4DC1-97FA-3300B05E4BB6}" type="presParOf" srcId="{A481BD50-2590-4F5E-97B9-B3F9782EE656}" destId="{81F9B335-EB18-4D99-B4F5-B4E48A7AEE8A}" srcOrd="1" destOrd="0" presId="urn:microsoft.com/office/officeart/2008/layout/LinedList"/>
    <dgm:cxn modelId="{A57A2D72-7209-4743-B9B8-4D1D9368ED7B}" type="presParOf" srcId="{81F9B335-EB18-4D99-B4F5-B4E48A7AEE8A}" destId="{BD9C876B-E171-4D4E-A481-96F5A272C783}" srcOrd="0" destOrd="0" presId="urn:microsoft.com/office/officeart/2008/layout/LinedList"/>
    <dgm:cxn modelId="{677979A8-DF77-472D-9FE7-B930776ADB31}" type="presParOf" srcId="{81F9B335-EB18-4D99-B4F5-B4E48A7AEE8A}" destId="{0DEBA45F-8BE4-4CF9-B3CB-70AC9724EA1D}" srcOrd="1" destOrd="0" presId="urn:microsoft.com/office/officeart/2008/layout/LinedList"/>
    <dgm:cxn modelId="{649C96DC-DA7E-46B7-80F3-5959C460BA75}" type="presParOf" srcId="{0DEBA45F-8BE4-4CF9-B3CB-70AC9724EA1D}" destId="{CDDAD0ED-DA2C-4457-97F0-D638C0BB41D7}" srcOrd="0" destOrd="0" presId="urn:microsoft.com/office/officeart/2008/layout/LinedList"/>
    <dgm:cxn modelId="{5EA732AE-39BC-4F49-AE39-F8FE2E200626}" type="presParOf" srcId="{0DEBA45F-8BE4-4CF9-B3CB-70AC9724EA1D}" destId="{5E15E782-3C08-45AA-97E4-4B223162CAAD}" srcOrd="1" destOrd="0" presId="urn:microsoft.com/office/officeart/2008/layout/LinedList"/>
    <dgm:cxn modelId="{90A37354-9D3C-4D9D-8690-8D0A36BE874C}" type="presParOf" srcId="{5E15E782-3C08-45AA-97E4-4B223162CAAD}" destId="{1055F6AA-DF24-44AC-BF8B-3168AE9FD5E1}" srcOrd="0" destOrd="0" presId="urn:microsoft.com/office/officeart/2008/layout/LinedList"/>
    <dgm:cxn modelId="{BA25EFBF-A1E9-4F86-AAF3-BA03FF6A5384}" type="presParOf" srcId="{5E15E782-3C08-45AA-97E4-4B223162CAAD}" destId="{6E2C65B1-AB02-4818-96FC-BCF6ABAE6B9C}" srcOrd="1" destOrd="0" presId="urn:microsoft.com/office/officeart/2008/layout/LinedList"/>
    <dgm:cxn modelId="{B7BD02C4-7B66-473D-8788-BF907BFF3712}" type="presParOf" srcId="{5E15E782-3C08-45AA-97E4-4B223162CAAD}" destId="{BAF61B63-5F2D-4F3D-8FAC-2B907334A5C1}" srcOrd="2" destOrd="0" presId="urn:microsoft.com/office/officeart/2008/layout/LinedList"/>
    <dgm:cxn modelId="{0FEF7A90-6D16-4462-A038-A40880E87F83}" type="presParOf" srcId="{0DEBA45F-8BE4-4CF9-B3CB-70AC9724EA1D}" destId="{67DA0A07-FD5A-42EF-B12D-CA4B4F43F793}" srcOrd="2" destOrd="0" presId="urn:microsoft.com/office/officeart/2008/layout/LinedList"/>
    <dgm:cxn modelId="{2EB6C7A9-D85A-4AFF-882E-610B4C711915}" type="presParOf" srcId="{0DEBA45F-8BE4-4CF9-B3CB-70AC9724EA1D}" destId="{531A3789-2FA0-46A0-BA70-9FAFCDF47BAA}" srcOrd="3" destOrd="0" presId="urn:microsoft.com/office/officeart/2008/layout/LinedList"/>
    <dgm:cxn modelId="{93CA3107-2CE3-4156-9F82-3D4C405FBA2D}" type="presParOf" srcId="{0DEBA45F-8BE4-4CF9-B3CB-70AC9724EA1D}" destId="{09807C35-F2FE-4C67-8337-DA242158C8B2}" srcOrd="4" destOrd="0" presId="urn:microsoft.com/office/officeart/2008/layout/LinedList"/>
    <dgm:cxn modelId="{9F79D06B-002E-4C7A-8A56-C6E5F9307124}" type="presParOf" srcId="{09807C35-F2FE-4C67-8337-DA242158C8B2}" destId="{58827456-C557-4FC3-BB6C-1C3D3621C3E7}" srcOrd="0" destOrd="0" presId="urn:microsoft.com/office/officeart/2008/layout/LinedList"/>
    <dgm:cxn modelId="{30979BDA-128F-4528-8F02-7FC9751AD75E}" type="presParOf" srcId="{09807C35-F2FE-4C67-8337-DA242158C8B2}" destId="{6B55CD93-C34C-49F3-9EDA-4881AE72B0F2}" srcOrd="1" destOrd="0" presId="urn:microsoft.com/office/officeart/2008/layout/LinedList"/>
    <dgm:cxn modelId="{50270488-5A55-453D-AE51-E97E7EF22E64}" type="presParOf" srcId="{09807C35-F2FE-4C67-8337-DA242158C8B2}" destId="{74907C44-02DE-45D7-805B-B6D899087BAF}" srcOrd="2" destOrd="0" presId="urn:microsoft.com/office/officeart/2008/layout/LinedList"/>
    <dgm:cxn modelId="{7806CD39-4D48-47ED-B340-4AB9280FD3AC}" type="presParOf" srcId="{0DEBA45F-8BE4-4CF9-B3CB-70AC9724EA1D}" destId="{27E46952-CC5B-485E-8317-72BA258C38B4}" srcOrd="5" destOrd="0" presId="urn:microsoft.com/office/officeart/2008/layout/LinedList"/>
    <dgm:cxn modelId="{314FDC23-F5F6-43D9-82C1-D840201C3354}" type="presParOf" srcId="{0DEBA45F-8BE4-4CF9-B3CB-70AC9724EA1D}" destId="{B3AE5A0F-3287-423A-A3EC-6C27FAEBCA7F}" srcOrd="6" destOrd="0" presId="urn:microsoft.com/office/officeart/2008/layout/LinedList"/>
    <dgm:cxn modelId="{8C9CFF87-4B37-4D20-89C6-FA79145E41A8}" type="presParOf" srcId="{0DEBA45F-8BE4-4CF9-B3CB-70AC9724EA1D}" destId="{E78A44A9-D2D5-4FF2-960E-89783D912DF9}" srcOrd="7" destOrd="0" presId="urn:microsoft.com/office/officeart/2008/layout/LinedList"/>
    <dgm:cxn modelId="{5BDD7BC0-EC68-42C1-A1F0-254DBA171273}" type="presParOf" srcId="{E78A44A9-D2D5-4FF2-960E-89783D912DF9}" destId="{3534B73C-4875-4FD2-B777-D40001694752}" srcOrd="0" destOrd="0" presId="urn:microsoft.com/office/officeart/2008/layout/LinedList"/>
    <dgm:cxn modelId="{A8816E98-E3E0-4149-944C-63954A90DE9E}" type="presParOf" srcId="{E78A44A9-D2D5-4FF2-960E-89783D912DF9}" destId="{5A42CCCD-6DCC-4D87-9303-FCB2E9753FE3}" srcOrd="1" destOrd="0" presId="urn:microsoft.com/office/officeart/2008/layout/LinedList"/>
    <dgm:cxn modelId="{42756E74-839F-407D-A48D-7F3DA1AA8978}" type="presParOf" srcId="{E78A44A9-D2D5-4FF2-960E-89783D912DF9}" destId="{E923A7AC-081C-4CAE-BFF1-2F6D7D766B85}" srcOrd="2" destOrd="0" presId="urn:microsoft.com/office/officeart/2008/layout/LinedList"/>
    <dgm:cxn modelId="{70437FE5-8487-4B63-B897-C51BB4D927E9}" type="presParOf" srcId="{0DEBA45F-8BE4-4CF9-B3CB-70AC9724EA1D}" destId="{04012A91-EFBE-405E-BDB8-62B2BC713728}" srcOrd="8" destOrd="0" presId="urn:microsoft.com/office/officeart/2008/layout/LinedList"/>
    <dgm:cxn modelId="{64B717B9-9E2F-4726-B4D4-14C7BA488C6B}" type="presParOf" srcId="{0DEBA45F-8BE4-4CF9-B3CB-70AC9724EA1D}" destId="{6C1D48D2-8FF6-49A1-9903-B955EB5988EC}" srcOrd="9" destOrd="0" presId="urn:microsoft.com/office/officeart/2008/layout/LinedList"/>
    <dgm:cxn modelId="{273693D8-76D7-4BE1-8878-32F65D479AF1}" type="presParOf" srcId="{0DEBA45F-8BE4-4CF9-B3CB-70AC9724EA1D}" destId="{FC2E8D96-4109-4D8F-A948-FC92DA8EB603}" srcOrd="10" destOrd="0" presId="urn:microsoft.com/office/officeart/2008/layout/LinedList"/>
    <dgm:cxn modelId="{F6521C45-2F2C-408F-9CD7-53C266721C1E}" type="presParOf" srcId="{FC2E8D96-4109-4D8F-A948-FC92DA8EB603}" destId="{33789C6E-2B52-4334-B824-0A3FF46ADA5D}" srcOrd="0" destOrd="0" presId="urn:microsoft.com/office/officeart/2008/layout/LinedList"/>
    <dgm:cxn modelId="{BAA9379E-A4AA-49FC-8083-E7BD083B6218}" type="presParOf" srcId="{FC2E8D96-4109-4D8F-A948-FC92DA8EB603}" destId="{F82619FD-6011-4813-8208-6E92E6F26B9A}" srcOrd="1" destOrd="0" presId="urn:microsoft.com/office/officeart/2008/layout/LinedList"/>
    <dgm:cxn modelId="{ABFC67B5-6259-4E10-B346-9247DFEA7CC6}" type="presParOf" srcId="{FC2E8D96-4109-4D8F-A948-FC92DA8EB603}" destId="{9CA264C9-DB3F-47D6-BB29-82CBA410FCA5}" srcOrd="2" destOrd="0" presId="urn:microsoft.com/office/officeart/2008/layout/LinedList"/>
    <dgm:cxn modelId="{CF263DEB-6AAE-4F56-B106-21B5239DB4C6}" type="presParOf" srcId="{0DEBA45F-8BE4-4CF9-B3CB-70AC9724EA1D}" destId="{2D3F97EF-4D31-42D9-8BE2-3BD2EE2DF0FA}" srcOrd="11" destOrd="0" presId="urn:microsoft.com/office/officeart/2008/layout/LinedList"/>
    <dgm:cxn modelId="{C2ECC78F-953D-4ED7-B146-B12A4113BC45}" type="presParOf" srcId="{0DEBA45F-8BE4-4CF9-B3CB-70AC9724EA1D}" destId="{FA3282E9-F136-4CA1-9E34-9709BDCB062D}" srcOrd="12"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C1C926-7879-44B7-A1D0-2C66295C2C6A}">
      <dsp:nvSpPr>
        <dsp:cNvPr id="0" name=""/>
        <dsp:cNvSpPr/>
      </dsp:nvSpPr>
      <dsp:spPr>
        <a:xfrm>
          <a:off x="0" y="0"/>
          <a:ext cx="11835537" cy="1810061"/>
        </a:xfrm>
        <a:prstGeom prst="roundRect">
          <a:avLst>
            <a:gd name="adj" fmla="val 10000"/>
          </a:avLst>
        </a:prstGeom>
        <a:solidFill>
          <a:schemeClr val="tx2">
            <a:lumMod val="20000"/>
            <a:lumOff val="80000"/>
            <a:alpha val="90000"/>
          </a:schemeClr>
        </a:solidFill>
        <a:ln w="12700" cap="flat" cmpd="sng" algn="ctr">
          <a:solidFill>
            <a:schemeClr val="tx1">
              <a:alpha val="90000"/>
            </a:schemeClr>
          </a:solidFill>
          <a:prstDash val="solid"/>
        </a:ln>
        <a:effectLst/>
      </dsp:spPr>
      <dsp:style>
        <a:lnRef idx="2">
          <a:scrgbClr r="0" g="0" b="0"/>
        </a:lnRef>
        <a:fillRef idx="1">
          <a:scrgbClr r="0" g="0" b="0"/>
        </a:fillRef>
        <a:effectRef idx="0">
          <a:scrgbClr r="0" g="0" b="0"/>
        </a:effectRef>
        <a:fontRef idx="minor"/>
      </dsp:style>
    </dsp:sp>
    <dsp:sp modelId="{B18186C9-E492-4373-86D9-FD89AD525F9D}">
      <dsp:nvSpPr>
        <dsp:cNvPr id="0" name=""/>
        <dsp:cNvSpPr/>
      </dsp:nvSpPr>
      <dsp:spPr>
        <a:xfrm>
          <a:off x="362752" y="242834"/>
          <a:ext cx="3659816" cy="1310719"/>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16000" b="-16000"/>
          </a:stretch>
        </a:blipFill>
        <a:ln w="12700" cap="flat" cmpd="sng" algn="ctr">
          <a:solidFill>
            <a:schemeClr val="tx1"/>
          </a:solidFill>
          <a:prstDash val="solid"/>
        </a:ln>
        <a:effectLst/>
      </dsp:spPr>
      <dsp:style>
        <a:lnRef idx="2">
          <a:scrgbClr r="0" g="0" b="0"/>
        </a:lnRef>
        <a:fillRef idx="1">
          <a:scrgbClr r="0" g="0" b="0"/>
        </a:fillRef>
        <a:effectRef idx="0">
          <a:scrgbClr r="0" g="0" b="0"/>
        </a:effectRef>
        <a:fontRef idx="minor"/>
      </dsp:style>
    </dsp:sp>
    <dsp:sp modelId="{949F6A5A-941A-4C0D-BA33-F9828AD7599D}">
      <dsp:nvSpPr>
        <dsp:cNvPr id="0" name=""/>
        <dsp:cNvSpPr/>
      </dsp:nvSpPr>
      <dsp:spPr>
        <a:xfrm rot="10800000">
          <a:off x="457065" y="1789553"/>
          <a:ext cx="3339254" cy="2239640"/>
        </a:xfrm>
        <a:prstGeom prst="round2SameRect">
          <a:avLst>
            <a:gd name="adj1" fmla="val 10500"/>
            <a:gd name="adj2" fmla="val 0"/>
          </a:avLst>
        </a:prstGeom>
        <a:noFill/>
        <a:ln w="12700"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t" anchorCtr="0">
          <a:noAutofit/>
        </a:bodyPr>
        <a:lstStyle/>
        <a:p>
          <a:pPr marL="0" lvl="0" indent="0" algn="l" defTabSz="488950">
            <a:lnSpc>
              <a:spcPct val="90000"/>
            </a:lnSpc>
            <a:spcBef>
              <a:spcPct val="0"/>
            </a:spcBef>
            <a:spcAft>
              <a:spcPct val="35000"/>
            </a:spcAft>
            <a:buNone/>
          </a:pPr>
          <a:r>
            <a:rPr lang="en-GB" sz="1100" kern="1200" dirty="0">
              <a:solidFill>
                <a:schemeClr val="tx1"/>
              </a:solidFill>
              <a:latin typeface="Calibri Light" panose="020F0302020204030204" pitchFamily="34" charset="0"/>
              <a:cs typeface="Calibri Light" panose="020F0302020204030204" pitchFamily="34" charset="0"/>
            </a:rPr>
            <a:t>Essential for student life are the digital skills required for Microsoft Word. With the help of this digital tool, students can present their assignment using Word.</a:t>
          </a:r>
        </a:p>
        <a:p>
          <a:pPr marL="0" lvl="0" indent="0" defTabSz="488950">
            <a:lnSpc>
              <a:spcPct val="90000"/>
            </a:lnSpc>
            <a:spcBef>
              <a:spcPct val="0"/>
            </a:spcBef>
            <a:spcAft>
              <a:spcPct val="35000"/>
            </a:spcAft>
            <a:buNone/>
          </a:pPr>
          <a:r>
            <a:rPr lang="en-GB" sz="1100" kern="1200" dirty="0">
              <a:solidFill>
                <a:schemeClr val="tx1"/>
              </a:solidFill>
              <a:latin typeface="Calibri Light" panose="020F0302020204030204" pitchFamily="34" charset="0"/>
              <a:cs typeface="Calibri Light" panose="020F0302020204030204" pitchFamily="34" charset="0"/>
            </a:rPr>
            <a:t>The following are the digital skills that the student can learn and use.</a:t>
          </a:r>
        </a:p>
        <a:p>
          <a:pPr marL="0" lvl="0" indent="0" defTabSz="488950">
            <a:lnSpc>
              <a:spcPct val="90000"/>
            </a:lnSpc>
            <a:spcBef>
              <a:spcPct val="0"/>
            </a:spcBef>
            <a:spcAft>
              <a:spcPct val="35000"/>
            </a:spcAft>
            <a:buNone/>
          </a:pPr>
          <a:endParaRPr lang="en-GB" sz="1100" kern="1200" dirty="0">
            <a:solidFill>
              <a:schemeClr val="tx1"/>
            </a:solidFill>
            <a:latin typeface="Calibri Light" panose="020F0302020204030204" pitchFamily="34" charset="0"/>
            <a:cs typeface="Calibri Light" panose="020F0302020204030204" pitchFamily="34" charset="0"/>
          </a:endParaRPr>
        </a:p>
        <a:p>
          <a:pPr marL="0" lvl="0" indent="0" defTabSz="488950">
            <a:lnSpc>
              <a:spcPct val="90000"/>
            </a:lnSpc>
            <a:spcBef>
              <a:spcPct val="0"/>
            </a:spcBef>
            <a:spcAft>
              <a:spcPct val="35000"/>
            </a:spcAft>
            <a:buNone/>
          </a:pPr>
          <a:r>
            <a:rPr lang="en-GB" sz="1100" kern="1200" dirty="0">
              <a:solidFill>
                <a:schemeClr val="tx1"/>
              </a:solidFill>
              <a:latin typeface="Calibri Light" panose="020F0302020204030204" pitchFamily="34" charset="0"/>
              <a:cs typeface="Calibri Light" panose="020F0302020204030204" pitchFamily="34" charset="0"/>
            </a:rPr>
            <a:t>-Documentation in Word using speed typing</a:t>
          </a:r>
        </a:p>
        <a:p>
          <a:pPr marL="0" lvl="0" indent="0" defTabSz="488950">
            <a:lnSpc>
              <a:spcPct val="90000"/>
            </a:lnSpc>
            <a:spcBef>
              <a:spcPct val="0"/>
            </a:spcBef>
            <a:spcAft>
              <a:spcPct val="35000"/>
            </a:spcAft>
            <a:buNone/>
          </a:pPr>
          <a:r>
            <a:rPr lang="en-GB" sz="1100" kern="1200" dirty="0">
              <a:solidFill>
                <a:schemeClr val="tx1"/>
              </a:solidFill>
              <a:latin typeface="Calibri Light" panose="020F0302020204030204" pitchFamily="34" charset="0"/>
              <a:cs typeface="Calibri Light" panose="020F0302020204030204" pitchFamily="34" charset="0"/>
            </a:rPr>
            <a:t>- Text formatting</a:t>
          </a:r>
        </a:p>
        <a:p>
          <a:pPr marL="0" lvl="0" indent="0" defTabSz="488950">
            <a:lnSpc>
              <a:spcPct val="90000"/>
            </a:lnSpc>
            <a:spcBef>
              <a:spcPct val="0"/>
            </a:spcBef>
            <a:spcAft>
              <a:spcPct val="35000"/>
            </a:spcAft>
            <a:buNone/>
          </a:pPr>
          <a:r>
            <a:rPr lang="en-GB" sz="1100" kern="1200" dirty="0">
              <a:solidFill>
                <a:schemeClr val="tx1"/>
              </a:solidFill>
              <a:latin typeface="Calibri Light" panose="020F0302020204030204" pitchFamily="34" charset="0"/>
              <a:cs typeface="Calibri Light" panose="020F0302020204030204" pitchFamily="34" charset="0"/>
            </a:rPr>
            <a:t>- incorporating images </a:t>
          </a:r>
        </a:p>
        <a:p>
          <a:pPr marL="0" lvl="0" indent="0" defTabSz="488950">
            <a:lnSpc>
              <a:spcPct val="90000"/>
            </a:lnSpc>
            <a:spcBef>
              <a:spcPct val="0"/>
            </a:spcBef>
            <a:spcAft>
              <a:spcPct val="35000"/>
            </a:spcAft>
            <a:buNone/>
          </a:pPr>
          <a:r>
            <a:rPr lang="en-GB" sz="1100" kern="1200" dirty="0">
              <a:solidFill>
                <a:schemeClr val="tx1"/>
              </a:solidFill>
              <a:latin typeface="Calibri Light" panose="020F0302020204030204" pitchFamily="34" charset="0"/>
              <a:cs typeface="Calibri Light" panose="020F0302020204030204" pitchFamily="34" charset="0"/>
            </a:rPr>
            <a:t>- Grammar Exams.</a:t>
          </a:r>
        </a:p>
        <a:p>
          <a:pPr marL="0" lvl="0" indent="0" algn="l" defTabSz="488950">
            <a:lnSpc>
              <a:spcPct val="90000"/>
            </a:lnSpc>
            <a:spcBef>
              <a:spcPct val="0"/>
            </a:spcBef>
            <a:spcAft>
              <a:spcPct val="35000"/>
            </a:spcAft>
            <a:buNone/>
          </a:pPr>
          <a:endParaRPr lang="en-GB" sz="1050" b="0" kern="1200" dirty="0">
            <a:solidFill>
              <a:schemeClr val="tx1"/>
            </a:solidFill>
          </a:endParaRPr>
        </a:p>
      </dsp:txBody>
      <dsp:txXfrm rot="10800000">
        <a:off x="525942" y="1789553"/>
        <a:ext cx="3201500" cy="2170763"/>
      </dsp:txXfrm>
    </dsp:sp>
    <dsp:sp modelId="{BF75C5DF-51DE-4275-92A8-51E43E2F1AFD}">
      <dsp:nvSpPr>
        <dsp:cNvPr id="0" name=""/>
        <dsp:cNvSpPr/>
      </dsp:nvSpPr>
      <dsp:spPr>
        <a:xfrm>
          <a:off x="4361215" y="241341"/>
          <a:ext cx="3386461" cy="1327378"/>
        </a:xfrm>
        <a:prstGeom prst="flowChartAlternateProcess">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t="-17000" b="-17000"/>
          </a:stretch>
        </a:blipFill>
        <a:ln w="12700" cap="flat" cmpd="sng" algn="ctr">
          <a:solidFill>
            <a:schemeClr val="tx1"/>
          </a:solidFill>
          <a:prstDash val="solid"/>
        </a:ln>
        <a:effectLst/>
      </dsp:spPr>
      <dsp:style>
        <a:lnRef idx="2">
          <a:scrgbClr r="0" g="0" b="0"/>
        </a:lnRef>
        <a:fillRef idx="1">
          <a:scrgbClr r="0" g="0" b="0"/>
        </a:fillRef>
        <a:effectRef idx="0">
          <a:scrgbClr r="0" g="0" b="0"/>
        </a:effectRef>
        <a:fontRef idx="minor"/>
      </dsp:style>
    </dsp:sp>
    <dsp:sp modelId="{F76A50A8-1D5A-4AED-9A56-B11558A2702C}">
      <dsp:nvSpPr>
        <dsp:cNvPr id="0" name=""/>
        <dsp:cNvSpPr/>
      </dsp:nvSpPr>
      <dsp:spPr>
        <a:xfrm rot="10800000">
          <a:off x="4394436" y="1810061"/>
          <a:ext cx="3386461" cy="2212296"/>
        </a:xfrm>
        <a:prstGeom prst="round2SameRect">
          <a:avLst>
            <a:gd name="adj1" fmla="val 10500"/>
            <a:gd name="adj2" fmla="val 0"/>
          </a:avLst>
        </a:prstGeom>
        <a:noFill/>
        <a:ln w="12700"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t" anchorCtr="0">
          <a:noAutofit/>
        </a:bodyPr>
        <a:lstStyle/>
        <a:p>
          <a:pPr marL="0" lvl="0" indent="0" algn="l" defTabSz="533400">
            <a:lnSpc>
              <a:spcPct val="90000"/>
            </a:lnSpc>
            <a:spcBef>
              <a:spcPct val="0"/>
            </a:spcBef>
            <a:spcAft>
              <a:spcPct val="35000"/>
            </a:spcAft>
            <a:buNone/>
          </a:pPr>
          <a:r>
            <a:rPr lang="en-GB" sz="1200" kern="1200" dirty="0">
              <a:solidFill>
                <a:schemeClr val="tx1"/>
              </a:solidFill>
              <a:highlight>
                <a:srgbClr val="000000"/>
              </a:highlight>
            </a:rPr>
            <a:t> </a:t>
          </a:r>
        </a:p>
      </dsp:txBody>
      <dsp:txXfrm rot="10800000">
        <a:off x="4462472" y="1810061"/>
        <a:ext cx="3250389" cy="2144260"/>
      </dsp:txXfrm>
    </dsp:sp>
    <dsp:sp modelId="{1A3D9DAE-8C4E-413A-BC51-69F9E6285556}">
      <dsp:nvSpPr>
        <dsp:cNvPr id="0" name=""/>
        <dsp:cNvSpPr/>
      </dsp:nvSpPr>
      <dsp:spPr>
        <a:xfrm>
          <a:off x="7989029" y="241341"/>
          <a:ext cx="3386461" cy="1327378"/>
        </a:xfrm>
        <a:prstGeom prst="flowChartAlternateProcess">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t="-17000" b="-17000"/>
          </a:stretch>
        </a:blipFill>
        <a:ln w="12700" cap="flat" cmpd="sng" algn="ctr">
          <a:solidFill>
            <a:schemeClr val="tx1"/>
          </a:solidFill>
          <a:prstDash val="solid"/>
        </a:ln>
        <a:effectLst/>
      </dsp:spPr>
      <dsp:style>
        <a:lnRef idx="2">
          <a:scrgbClr r="0" g="0" b="0"/>
        </a:lnRef>
        <a:fillRef idx="1">
          <a:scrgbClr r="0" g="0" b="0"/>
        </a:fillRef>
        <a:effectRef idx="0">
          <a:scrgbClr r="0" g="0" b="0"/>
        </a:effectRef>
        <a:fontRef idx="minor"/>
      </dsp:style>
    </dsp:sp>
    <dsp:sp modelId="{43915FED-5208-4472-85A4-181F6D73EFFD}">
      <dsp:nvSpPr>
        <dsp:cNvPr id="0" name=""/>
        <dsp:cNvSpPr/>
      </dsp:nvSpPr>
      <dsp:spPr>
        <a:xfrm rot="10800000">
          <a:off x="8218225" y="1810061"/>
          <a:ext cx="3386461" cy="2212296"/>
        </a:xfrm>
        <a:prstGeom prst="round2SameRect">
          <a:avLst>
            <a:gd name="adj1" fmla="val 10500"/>
            <a:gd name="adj2" fmla="val 0"/>
          </a:avLst>
        </a:prstGeom>
        <a:noFill/>
        <a:ln w="12700"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t" anchorCtr="0">
          <a:noAutofit/>
        </a:bodyPr>
        <a:lstStyle/>
        <a:p>
          <a:pPr marL="0" lvl="0" indent="0" algn="l" defTabSz="488950">
            <a:lnSpc>
              <a:spcPct val="90000"/>
            </a:lnSpc>
            <a:spcBef>
              <a:spcPct val="0"/>
            </a:spcBef>
            <a:spcAft>
              <a:spcPct val="35000"/>
            </a:spcAft>
            <a:buNone/>
          </a:pPr>
          <a:r>
            <a:rPr lang="en-GB" sz="1100" kern="1200" dirty="0">
              <a:solidFill>
                <a:schemeClr val="tx1"/>
              </a:solidFill>
              <a:latin typeface="Calibri Light" panose="020F0302020204030204" pitchFamily="34" charset="0"/>
              <a:cs typeface="Calibri Light" panose="020F0302020204030204" pitchFamily="34" charset="0"/>
            </a:rPr>
            <a:t>Students at UWSTD can use Microsoft Outlook to communicate with their professors and fellow students, which is an essential component of their communication skills.</a:t>
          </a:r>
        </a:p>
        <a:p>
          <a:pPr marL="0" lvl="0" indent="0" defTabSz="488950">
            <a:lnSpc>
              <a:spcPct val="90000"/>
            </a:lnSpc>
            <a:spcBef>
              <a:spcPct val="0"/>
            </a:spcBef>
            <a:spcAft>
              <a:spcPct val="35000"/>
            </a:spcAft>
            <a:buNone/>
          </a:pPr>
          <a:endParaRPr lang="en-GB" sz="1100" kern="1200" dirty="0">
            <a:solidFill>
              <a:schemeClr val="tx1"/>
            </a:solidFill>
            <a:latin typeface="Calibri Light" panose="020F0302020204030204" pitchFamily="34" charset="0"/>
            <a:cs typeface="Calibri Light" panose="020F0302020204030204" pitchFamily="34" charset="0"/>
          </a:endParaRPr>
        </a:p>
        <a:p>
          <a:pPr marL="0" lvl="0" indent="0" defTabSz="488950">
            <a:lnSpc>
              <a:spcPct val="90000"/>
            </a:lnSpc>
            <a:spcBef>
              <a:spcPct val="0"/>
            </a:spcBef>
            <a:spcAft>
              <a:spcPct val="35000"/>
            </a:spcAft>
            <a:buNone/>
          </a:pPr>
          <a:r>
            <a:rPr lang="en-GB" sz="1100" kern="1200" dirty="0">
              <a:solidFill>
                <a:schemeClr val="tx1"/>
              </a:solidFill>
              <a:latin typeface="Calibri Light" panose="020F0302020204030204" pitchFamily="34" charset="0"/>
              <a:cs typeface="Calibri Light" panose="020F0302020204030204" pitchFamily="34" charset="0"/>
            </a:rPr>
            <a:t>The following are some digital skills that UWTSD students need to use this tool:</a:t>
          </a:r>
        </a:p>
        <a:p>
          <a:pPr marL="0" lvl="0" indent="0" defTabSz="488950">
            <a:lnSpc>
              <a:spcPct val="90000"/>
            </a:lnSpc>
            <a:spcBef>
              <a:spcPct val="0"/>
            </a:spcBef>
            <a:spcAft>
              <a:spcPct val="35000"/>
            </a:spcAft>
            <a:buNone/>
          </a:pPr>
          <a:r>
            <a:rPr lang="en-GB" sz="1100" kern="1200" dirty="0">
              <a:solidFill>
                <a:schemeClr val="tx1"/>
              </a:solidFill>
              <a:latin typeface="Calibri Light" panose="020F0302020204030204" pitchFamily="34" charset="0"/>
              <a:cs typeface="Calibri Light" panose="020F0302020204030204" pitchFamily="34" charset="0"/>
            </a:rPr>
            <a:t>1. used to keep you connected to fellow students, your university, and your support network while you are at school.</a:t>
          </a:r>
        </a:p>
        <a:p>
          <a:pPr marL="0" lvl="0" indent="0" defTabSz="488950">
            <a:lnSpc>
              <a:spcPct val="90000"/>
            </a:lnSpc>
            <a:spcBef>
              <a:spcPct val="0"/>
            </a:spcBef>
            <a:spcAft>
              <a:spcPct val="35000"/>
            </a:spcAft>
            <a:buNone/>
          </a:pPr>
          <a:r>
            <a:rPr lang="en-GB" sz="1100" kern="1200" dirty="0">
              <a:solidFill>
                <a:schemeClr val="tx1"/>
              </a:solidFill>
              <a:latin typeface="Calibri Light" panose="020F0302020204030204" pitchFamily="34" charset="0"/>
              <a:cs typeface="Calibri Light" panose="020F0302020204030204" pitchFamily="34" charset="0"/>
            </a:rPr>
            <a:t>2. Communicate important and sensitive information.</a:t>
          </a:r>
        </a:p>
      </dsp:txBody>
      <dsp:txXfrm rot="10800000">
        <a:off x="8286261" y="1810061"/>
        <a:ext cx="3250389" cy="21442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CD55E6-C1A3-41BB-8B98-0DC95D3DAAC8}">
      <dsp:nvSpPr>
        <dsp:cNvPr id="0" name=""/>
        <dsp:cNvSpPr/>
      </dsp:nvSpPr>
      <dsp:spPr>
        <a:xfrm>
          <a:off x="2310180" y="722587"/>
          <a:ext cx="384828" cy="91440"/>
        </a:xfrm>
        <a:custGeom>
          <a:avLst/>
          <a:gdLst/>
          <a:ahLst/>
          <a:cxnLst/>
          <a:rect l="0" t="0" r="0" b="0"/>
          <a:pathLst>
            <a:path>
              <a:moveTo>
                <a:pt x="0" y="45720"/>
              </a:moveTo>
              <a:lnTo>
                <a:pt x="384828"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92209" y="766227"/>
        <a:ext cx="20771" cy="4158"/>
      </dsp:txXfrm>
    </dsp:sp>
    <dsp:sp modelId="{DEC5EDFC-6F8F-4791-B829-C3B1CB49AF58}">
      <dsp:nvSpPr>
        <dsp:cNvPr id="0" name=""/>
        <dsp:cNvSpPr/>
      </dsp:nvSpPr>
      <dsp:spPr>
        <a:xfrm>
          <a:off x="505771" y="2161"/>
          <a:ext cx="1806209" cy="153229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506" tIns="92902" rIns="88506" bIns="92902" numCol="1" spcCol="1270" anchor="ctr" anchorCtr="0">
          <a:noAutofit/>
        </a:bodyPr>
        <a:lstStyle/>
        <a:p>
          <a:pPr marL="0" lvl="0" indent="0" algn="ctr" defTabSz="533400">
            <a:lnSpc>
              <a:spcPct val="90000"/>
            </a:lnSpc>
            <a:spcBef>
              <a:spcPct val="0"/>
            </a:spcBef>
            <a:spcAft>
              <a:spcPct val="35000"/>
            </a:spcAft>
            <a:buNone/>
          </a:pPr>
          <a:r>
            <a:rPr lang="en-GB" sz="1200" kern="1200" dirty="0"/>
            <a:t> A breakdown of your research's procedure is called methodology. It demonstrates both the method and the manner in which you used it.</a:t>
          </a:r>
          <a:endParaRPr lang="en-US" sz="1200" kern="1200" dirty="0"/>
        </a:p>
      </dsp:txBody>
      <dsp:txXfrm>
        <a:off x="505771" y="2161"/>
        <a:ext cx="1806209" cy="1532290"/>
      </dsp:txXfrm>
    </dsp:sp>
    <dsp:sp modelId="{59EB635D-AC45-4838-B980-4EB57475D481}">
      <dsp:nvSpPr>
        <dsp:cNvPr id="0" name=""/>
        <dsp:cNvSpPr/>
      </dsp:nvSpPr>
      <dsp:spPr>
        <a:xfrm>
          <a:off x="4641726" y="722587"/>
          <a:ext cx="384828" cy="91440"/>
        </a:xfrm>
        <a:custGeom>
          <a:avLst/>
          <a:gdLst/>
          <a:ahLst/>
          <a:cxnLst/>
          <a:rect l="0" t="0" r="0" b="0"/>
          <a:pathLst>
            <a:path>
              <a:moveTo>
                <a:pt x="0" y="45720"/>
              </a:moveTo>
              <a:lnTo>
                <a:pt x="384828"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23754" y="766227"/>
        <a:ext cx="20771" cy="4158"/>
      </dsp:txXfrm>
    </dsp:sp>
    <dsp:sp modelId="{30872288-E14D-4563-94DD-65C1C5B7CB67}">
      <dsp:nvSpPr>
        <dsp:cNvPr id="0" name=""/>
        <dsp:cNvSpPr/>
      </dsp:nvSpPr>
      <dsp:spPr>
        <a:xfrm>
          <a:off x="2727408" y="47298"/>
          <a:ext cx="1916117" cy="144201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506" tIns="92902" rIns="88506" bIns="92902" numCol="1" spcCol="1270" anchor="t" anchorCtr="0">
          <a:noAutofit/>
        </a:bodyPr>
        <a:lstStyle/>
        <a:p>
          <a:pPr marL="0" lvl="0" indent="0" algn="l" defTabSz="533400">
            <a:lnSpc>
              <a:spcPct val="90000"/>
            </a:lnSpc>
            <a:spcBef>
              <a:spcPct val="0"/>
            </a:spcBef>
            <a:spcAft>
              <a:spcPct val="35000"/>
            </a:spcAft>
            <a:buNone/>
          </a:pPr>
          <a:r>
            <a:rPr lang="en-GB" sz="1200" b="1" kern="1200"/>
            <a:t>Quantitative  Search  methods </a:t>
          </a:r>
          <a:endParaRPr lang="en-US" sz="1200" kern="1200"/>
        </a:p>
        <a:p>
          <a:pPr marL="57150" lvl="1" indent="-57150" algn="l" defTabSz="400050">
            <a:lnSpc>
              <a:spcPct val="90000"/>
            </a:lnSpc>
            <a:spcBef>
              <a:spcPct val="0"/>
            </a:spcBef>
            <a:spcAft>
              <a:spcPct val="15000"/>
            </a:spcAft>
            <a:buChar char="•"/>
          </a:pPr>
          <a:r>
            <a:rPr lang="en-GB" sz="900" kern="1200"/>
            <a:t>Open/closed questions</a:t>
          </a:r>
          <a:endParaRPr lang="en-US" sz="900" kern="1200"/>
        </a:p>
        <a:p>
          <a:pPr marL="57150" lvl="1" indent="-57150" algn="l" defTabSz="400050">
            <a:lnSpc>
              <a:spcPct val="90000"/>
            </a:lnSpc>
            <a:spcBef>
              <a:spcPct val="0"/>
            </a:spcBef>
            <a:spcAft>
              <a:spcPct val="15000"/>
            </a:spcAft>
            <a:buChar char="•"/>
          </a:pPr>
          <a:r>
            <a:rPr lang="en-GB" sz="900" kern="1200"/>
            <a:t>Tables </a:t>
          </a:r>
          <a:endParaRPr lang="en-US" sz="900" kern="1200"/>
        </a:p>
        <a:p>
          <a:pPr marL="57150" lvl="1" indent="-57150" algn="l" defTabSz="400050">
            <a:lnSpc>
              <a:spcPct val="90000"/>
            </a:lnSpc>
            <a:spcBef>
              <a:spcPct val="0"/>
            </a:spcBef>
            <a:spcAft>
              <a:spcPct val="15000"/>
            </a:spcAft>
            <a:buChar char="•"/>
          </a:pPr>
          <a:r>
            <a:rPr lang="en-GB" sz="900" kern="1200"/>
            <a:t>Charts </a:t>
          </a:r>
          <a:endParaRPr lang="en-US" sz="900" kern="1200"/>
        </a:p>
        <a:p>
          <a:pPr marL="57150" lvl="1" indent="-57150" algn="l" defTabSz="400050">
            <a:lnSpc>
              <a:spcPct val="90000"/>
            </a:lnSpc>
            <a:spcBef>
              <a:spcPct val="0"/>
            </a:spcBef>
            <a:spcAft>
              <a:spcPct val="15000"/>
            </a:spcAft>
            <a:buChar char="•"/>
          </a:pPr>
          <a:r>
            <a:rPr lang="en-GB" sz="900" kern="1200" dirty="0"/>
            <a:t>Graphs </a:t>
          </a:r>
          <a:endParaRPr lang="en-US" sz="900" kern="1200" dirty="0"/>
        </a:p>
        <a:p>
          <a:pPr marL="57150" lvl="1" indent="-57150" algn="l" defTabSz="400050">
            <a:lnSpc>
              <a:spcPct val="90000"/>
            </a:lnSpc>
            <a:spcBef>
              <a:spcPct val="0"/>
            </a:spcBef>
            <a:spcAft>
              <a:spcPct val="15000"/>
            </a:spcAft>
            <a:buChar char="•"/>
          </a:pPr>
          <a:r>
            <a:rPr lang="en-GB" sz="900" kern="1200"/>
            <a:t>Surveys </a:t>
          </a:r>
          <a:endParaRPr lang="en-US" sz="900" kern="1200"/>
        </a:p>
      </dsp:txBody>
      <dsp:txXfrm>
        <a:off x="2727408" y="47298"/>
        <a:ext cx="1916117" cy="1442016"/>
      </dsp:txXfrm>
    </dsp:sp>
    <dsp:sp modelId="{9442ABD4-0A08-4238-B2B6-9A58B5113849}">
      <dsp:nvSpPr>
        <dsp:cNvPr id="0" name=""/>
        <dsp:cNvSpPr/>
      </dsp:nvSpPr>
      <dsp:spPr>
        <a:xfrm>
          <a:off x="6863364" y="722587"/>
          <a:ext cx="384828" cy="91440"/>
        </a:xfrm>
        <a:custGeom>
          <a:avLst/>
          <a:gdLst/>
          <a:ahLst/>
          <a:cxnLst/>
          <a:rect l="0" t="0" r="0" b="0"/>
          <a:pathLst>
            <a:path>
              <a:moveTo>
                <a:pt x="0" y="45720"/>
              </a:moveTo>
              <a:lnTo>
                <a:pt x="384828"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45392" y="766227"/>
        <a:ext cx="20771" cy="4158"/>
      </dsp:txXfrm>
    </dsp:sp>
    <dsp:sp modelId="{D222ABCB-B210-431F-B66E-8CFEAEDB434D}">
      <dsp:nvSpPr>
        <dsp:cNvPr id="0" name=""/>
        <dsp:cNvSpPr/>
      </dsp:nvSpPr>
      <dsp:spPr>
        <a:xfrm>
          <a:off x="5058954" y="226444"/>
          <a:ext cx="1806209" cy="10837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506" tIns="92902" rIns="88506" bIns="92902" numCol="1" spcCol="1270" anchor="ctr" anchorCtr="0">
          <a:noAutofit/>
        </a:bodyPr>
        <a:lstStyle/>
        <a:p>
          <a:pPr marL="0" lvl="0" indent="0" algn="ctr" defTabSz="533400">
            <a:lnSpc>
              <a:spcPct val="90000"/>
            </a:lnSpc>
            <a:spcBef>
              <a:spcPct val="0"/>
            </a:spcBef>
            <a:spcAft>
              <a:spcPct val="35000"/>
            </a:spcAft>
            <a:buNone/>
          </a:pPr>
          <a:r>
            <a:rPr lang="en-GB" sz="1200" b="1" kern="1200"/>
            <a:t>Two types of data </a:t>
          </a:r>
          <a:endParaRPr lang="en-US" sz="1200" kern="1200"/>
        </a:p>
      </dsp:txBody>
      <dsp:txXfrm>
        <a:off x="5058954" y="226444"/>
        <a:ext cx="1806209" cy="1083725"/>
      </dsp:txXfrm>
    </dsp:sp>
    <dsp:sp modelId="{9E6C26D1-1DE2-4C30-B992-FAC7696532EB}">
      <dsp:nvSpPr>
        <dsp:cNvPr id="0" name=""/>
        <dsp:cNvSpPr/>
      </dsp:nvSpPr>
      <dsp:spPr>
        <a:xfrm>
          <a:off x="1408875" y="1308369"/>
          <a:ext cx="6774821" cy="984052"/>
        </a:xfrm>
        <a:custGeom>
          <a:avLst/>
          <a:gdLst/>
          <a:ahLst/>
          <a:cxnLst/>
          <a:rect l="0" t="0" r="0" b="0"/>
          <a:pathLst>
            <a:path>
              <a:moveTo>
                <a:pt x="6774821" y="0"/>
              </a:moveTo>
              <a:lnTo>
                <a:pt x="6774821" y="509126"/>
              </a:lnTo>
              <a:lnTo>
                <a:pt x="0" y="509126"/>
              </a:lnTo>
              <a:lnTo>
                <a:pt x="0" y="984052"/>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625026" y="1798317"/>
        <a:ext cx="342519" cy="4158"/>
      </dsp:txXfrm>
    </dsp:sp>
    <dsp:sp modelId="{FBEF8D9E-1D71-44A7-A74C-06930B5038E0}">
      <dsp:nvSpPr>
        <dsp:cNvPr id="0" name=""/>
        <dsp:cNvSpPr/>
      </dsp:nvSpPr>
      <dsp:spPr>
        <a:xfrm>
          <a:off x="7280592" y="226444"/>
          <a:ext cx="1806209" cy="10837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506" tIns="92902" rIns="88506" bIns="92902" numCol="1" spcCol="1270" anchor="ctr" anchorCtr="0">
          <a:noAutofit/>
        </a:bodyPr>
        <a:lstStyle/>
        <a:p>
          <a:pPr marL="0" lvl="0" indent="0" algn="ctr" defTabSz="533400">
            <a:lnSpc>
              <a:spcPct val="90000"/>
            </a:lnSpc>
            <a:spcBef>
              <a:spcPct val="0"/>
            </a:spcBef>
            <a:spcAft>
              <a:spcPct val="35000"/>
            </a:spcAft>
            <a:buNone/>
          </a:pPr>
          <a:r>
            <a:rPr lang="en-GB" sz="1200" b="1" kern="1200"/>
            <a:t>Primary :  </a:t>
          </a:r>
          <a:r>
            <a:rPr lang="en-GB" sz="1200" kern="1200"/>
            <a:t>Data is original not found online but created with originality. (raw data)</a:t>
          </a:r>
          <a:endParaRPr lang="en-US" sz="1200" kern="1200"/>
        </a:p>
      </dsp:txBody>
      <dsp:txXfrm>
        <a:off x="7280592" y="226444"/>
        <a:ext cx="1806209" cy="1083725"/>
      </dsp:txXfrm>
    </dsp:sp>
    <dsp:sp modelId="{B047A6BE-B936-4483-9C32-38F8B60C56A7}">
      <dsp:nvSpPr>
        <dsp:cNvPr id="0" name=""/>
        <dsp:cNvSpPr/>
      </dsp:nvSpPr>
      <dsp:spPr>
        <a:xfrm>
          <a:off x="2310180" y="2820965"/>
          <a:ext cx="384828" cy="91440"/>
        </a:xfrm>
        <a:custGeom>
          <a:avLst/>
          <a:gdLst/>
          <a:ahLst/>
          <a:cxnLst/>
          <a:rect l="0" t="0" r="0" b="0"/>
          <a:pathLst>
            <a:path>
              <a:moveTo>
                <a:pt x="0" y="45720"/>
              </a:moveTo>
              <a:lnTo>
                <a:pt x="384828"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92209" y="2864606"/>
        <a:ext cx="20771" cy="4158"/>
      </dsp:txXfrm>
    </dsp:sp>
    <dsp:sp modelId="{3F4745B9-E0A3-49FB-8D48-ABD47E54846D}">
      <dsp:nvSpPr>
        <dsp:cNvPr id="0" name=""/>
        <dsp:cNvSpPr/>
      </dsp:nvSpPr>
      <dsp:spPr>
        <a:xfrm>
          <a:off x="505771" y="2324822"/>
          <a:ext cx="1806209" cy="10837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506" tIns="92902" rIns="88506" bIns="92902" numCol="1" spcCol="1270" anchor="ctr" anchorCtr="0">
          <a:noAutofit/>
        </a:bodyPr>
        <a:lstStyle/>
        <a:p>
          <a:pPr marL="0" lvl="0" indent="0" algn="ctr" defTabSz="533400">
            <a:lnSpc>
              <a:spcPct val="90000"/>
            </a:lnSpc>
            <a:spcBef>
              <a:spcPct val="0"/>
            </a:spcBef>
            <a:spcAft>
              <a:spcPct val="35000"/>
            </a:spcAft>
            <a:buNone/>
          </a:pPr>
          <a:r>
            <a:rPr lang="en-GB" sz="1200" b="1" kern="1200"/>
            <a:t>Secondary: </a:t>
          </a:r>
          <a:r>
            <a:rPr lang="en-GB" sz="1200" kern="1200"/>
            <a:t>Data/ Research which already exists</a:t>
          </a:r>
          <a:endParaRPr lang="en-US" sz="1200" kern="1200"/>
        </a:p>
      </dsp:txBody>
      <dsp:txXfrm>
        <a:off x="505771" y="2324822"/>
        <a:ext cx="1806209" cy="1083725"/>
      </dsp:txXfrm>
    </dsp:sp>
    <dsp:sp modelId="{679D0AC9-DCC1-4FA7-89FC-FAF57DF27D6B}">
      <dsp:nvSpPr>
        <dsp:cNvPr id="0" name=""/>
        <dsp:cNvSpPr/>
      </dsp:nvSpPr>
      <dsp:spPr>
        <a:xfrm>
          <a:off x="4531818" y="2758551"/>
          <a:ext cx="194327" cy="108134"/>
        </a:xfrm>
        <a:custGeom>
          <a:avLst/>
          <a:gdLst/>
          <a:ahLst/>
          <a:cxnLst/>
          <a:rect l="0" t="0" r="0" b="0"/>
          <a:pathLst>
            <a:path>
              <a:moveTo>
                <a:pt x="0" y="108134"/>
              </a:moveTo>
              <a:lnTo>
                <a:pt x="114263" y="108134"/>
              </a:lnTo>
              <a:lnTo>
                <a:pt x="114263" y="0"/>
              </a:lnTo>
              <a:lnTo>
                <a:pt x="194327" y="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622742" y="2810539"/>
        <a:ext cx="12478" cy="4158"/>
      </dsp:txXfrm>
    </dsp:sp>
    <dsp:sp modelId="{135902B7-ED7E-4847-BCFC-EBE6FDF77C60}">
      <dsp:nvSpPr>
        <dsp:cNvPr id="0" name=""/>
        <dsp:cNvSpPr/>
      </dsp:nvSpPr>
      <dsp:spPr>
        <a:xfrm>
          <a:off x="2727408" y="2324822"/>
          <a:ext cx="1806209" cy="10837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506" tIns="92902" rIns="88506" bIns="92902" numCol="1" spcCol="1270" anchor="ctr" anchorCtr="0">
          <a:noAutofit/>
        </a:bodyPr>
        <a:lstStyle/>
        <a:p>
          <a:pPr marL="0" lvl="0" indent="0" algn="ctr" defTabSz="533400">
            <a:lnSpc>
              <a:spcPct val="90000"/>
            </a:lnSpc>
            <a:spcBef>
              <a:spcPct val="0"/>
            </a:spcBef>
            <a:spcAft>
              <a:spcPct val="35000"/>
            </a:spcAft>
            <a:buNone/>
          </a:pPr>
          <a:r>
            <a:rPr lang="en-GB" sz="1200" kern="1200" dirty="0"/>
            <a:t>Our </a:t>
          </a:r>
          <a:r>
            <a:rPr lang="en-GB" sz="1200" b="1" kern="1200" dirty="0"/>
            <a:t>CHOSEN</a:t>
          </a:r>
          <a:r>
            <a:rPr lang="en-GB" sz="1200" kern="1200" dirty="0"/>
            <a:t> method is the 6 open / closed questions that we have selected on our research questions page 5</a:t>
          </a:r>
          <a:endParaRPr lang="en-US" sz="1200" kern="1200" dirty="0"/>
        </a:p>
      </dsp:txBody>
      <dsp:txXfrm>
        <a:off x="2727408" y="2324822"/>
        <a:ext cx="1806209" cy="1083725"/>
      </dsp:txXfrm>
    </dsp:sp>
    <dsp:sp modelId="{D17F541B-E5B0-4B02-B60F-CB0E0DC91FD1}">
      <dsp:nvSpPr>
        <dsp:cNvPr id="0" name=""/>
        <dsp:cNvSpPr/>
      </dsp:nvSpPr>
      <dsp:spPr>
        <a:xfrm>
          <a:off x="4758545" y="1841746"/>
          <a:ext cx="2309636" cy="183360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506" tIns="92902" rIns="88506" bIns="92902" numCol="1" spcCol="1270" anchor="t" anchorCtr="0">
          <a:noAutofit/>
        </a:bodyPr>
        <a:lstStyle/>
        <a:p>
          <a:pPr marL="0" lvl="0" indent="0" algn="l" defTabSz="533400">
            <a:lnSpc>
              <a:spcPct val="90000"/>
            </a:lnSpc>
            <a:spcBef>
              <a:spcPct val="0"/>
            </a:spcBef>
            <a:spcAft>
              <a:spcPct val="35000"/>
            </a:spcAft>
            <a:buNone/>
          </a:pPr>
          <a:r>
            <a:rPr lang="en-GB" sz="1200" b="1" kern="1200"/>
            <a:t>How we will use our chosen method via a survey to attain the data acquired. </a:t>
          </a:r>
          <a:endParaRPr lang="en-US" sz="1200" kern="1200"/>
        </a:p>
        <a:p>
          <a:pPr marL="57150" lvl="1" indent="-57150" algn="l" defTabSz="400050">
            <a:lnSpc>
              <a:spcPct val="90000"/>
            </a:lnSpc>
            <a:spcBef>
              <a:spcPct val="0"/>
            </a:spcBef>
            <a:spcAft>
              <a:spcPct val="15000"/>
            </a:spcAft>
            <a:buChar char="•"/>
          </a:pPr>
          <a:r>
            <a:rPr lang="en-GB" sz="900" kern="1200" dirty="0"/>
            <a:t>Send out all surveys via Birmingham student services to all UWTSD students </a:t>
          </a:r>
          <a:endParaRPr lang="en-US" sz="900" kern="1200" dirty="0"/>
        </a:p>
        <a:p>
          <a:pPr marL="57150" lvl="1" indent="-57150" algn="l" defTabSz="400050">
            <a:lnSpc>
              <a:spcPct val="90000"/>
            </a:lnSpc>
            <a:spcBef>
              <a:spcPct val="0"/>
            </a:spcBef>
            <a:spcAft>
              <a:spcPct val="15000"/>
            </a:spcAft>
            <a:buChar char="•"/>
          </a:pPr>
          <a:r>
            <a:rPr lang="en-GB" sz="900" kern="1200" dirty="0"/>
            <a:t>Choose students in and around the university and your class to carry out your survey</a:t>
          </a:r>
          <a:endParaRPr lang="en-US" sz="900" kern="1200" dirty="0"/>
        </a:p>
      </dsp:txBody>
      <dsp:txXfrm>
        <a:off x="4758545" y="1841746"/>
        <a:ext cx="2309636" cy="183360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37CEF5-668A-4B83-9957-4EE5CB528248}">
      <dsp:nvSpPr>
        <dsp:cNvPr id="0" name=""/>
        <dsp:cNvSpPr/>
      </dsp:nvSpPr>
      <dsp:spPr>
        <a:xfrm>
          <a:off x="0" y="0"/>
          <a:ext cx="11339513"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9C876B-E171-4D4E-A481-96F5A272C783}">
      <dsp:nvSpPr>
        <dsp:cNvPr id="0" name=""/>
        <dsp:cNvSpPr/>
      </dsp:nvSpPr>
      <dsp:spPr>
        <a:xfrm>
          <a:off x="0" y="0"/>
          <a:ext cx="2267902" cy="2339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b="1" kern="1200" dirty="0"/>
            <a:t>Which issues can arise during data collection?</a:t>
          </a:r>
          <a:br>
            <a:rPr lang="en-GB" sz="2600" b="1" kern="1200" dirty="0"/>
          </a:br>
          <a:endParaRPr lang="en-US" sz="2600" kern="1200" dirty="0"/>
        </a:p>
      </dsp:txBody>
      <dsp:txXfrm>
        <a:off x="0" y="0"/>
        <a:ext cx="2267902" cy="2339102"/>
      </dsp:txXfrm>
    </dsp:sp>
    <dsp:sp modelId="{6E2C65B1-AB02-4818-96FC-BCF6ABAE6B9C}">
      <dsp:nvSpPr>
        <dsp:cNvPr id="0" name=""/>
        <dsp:cNvSpPr/>
      </dsp:nvSpPr>
      <dsp:spPr>
        <a:xfrm>
          <a:off x="2437995" y="27497"/>
          <a:ext cx="8901517" cy="5499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There could be a breach of personal information i.e. names, DOB’s, addresses etc</a:t>
          </a:r>
          <a:endParaRPr lang="en-US" sz="1500" kern="1200"/>
        </a:p>
      </dsp:txBody>
      <dsp:txXfrm>
        <a:off x="2437995" y="27497"/>
        <a:ext cx="8901517" cy="549940"/>
      </dsp:txXfrm>
    </dsp:sp>
    <dsp:sp modelId="{67DA0A07-FD5A-42EF-B12D-CA4B4F43F793}">
      <dsp:nvSpPr>
        <dsp:cNvPr id="0" name=""/>
        <dsp:cNvSpPr/>
      </dsp:nvSpPr>
      <dsp:spPr>
        <a:xfrm>
          <a:off x="2267902" y="577437"/>
          <a:ext cx="907161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B55CD93-C34C-49F3-9EDA-4881AE72B0F2}">
      <dsp:nvSpPr>
        <dsp:cNvPr id="0" name=""/>
        <dsp:cNvSpPr/>
      </dsp:nvSpPr>
      <dsp:spPr>
        <a:xfrm>
          <a:off x="2437995" y="604934"/>
          <a:ext cx="8901517" cy="5499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People may change their mind regarding participation</a:t>
          </a:r>
          <a:endParaRPr lang="en-US" sz="1500" kern="1200"/>
        </a:p>
      </dsp:txBody>
      <dsp:txXfrm>
        <a:off x="2437995" y="604934"/>
        <a:ext cx="8901517" cy="549940"/>
      </dsp:txXfrm>
    </dsp:sp>
    <dsp:sp modelId="{27E46952-CC5B-485E-8317-72BA258C38B4}">
      <dsp:nvSpPr>
        <dsp:cNvPr id="0" name=""/>
        <dsp:cNvSpPr/>
      </dsp:nvSpPr>
      <dsp:spPr>
        <a:xfrm>
          <a:off x="2267902" y="1154874"/>
          <a:ext cx="907161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A42CCCD-6DCC-4D87-9303-FCB2E9753FE3}">
      <dsp:nvSpPr>
        <dsp:cNvPr id="0" name=""/>
        <dsp:cNvSpPr/>
      </dsp:nvSpPr>
      <dsp:spPr>
        <a:xfrm>
          <a:off x="2437995" y="1182371"/>
          <a:ext cx="8901517" cy="5499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dirty="0"/>
            <a:t>Incomplete data (unanswered questions/inaccurate analysis stats)</a:t>
          </a:r>
          <a:endParaRPr lang="en-US" sz="1500" kern="1200" dirty="0"/>
        </a:p>
      </dsp:txBody>
      <dsp:txXfrm>
        <a:off x="2437995" y="1182371"/>
        <a:ext cx="8901517" cy="549940"/>
      </dsp:txXfrm>
    </dsp:sp>
    <dsp:sp modelId="{04012A91-EFBE-405E-BDB8-62B2BC713728}">
      <dsp:nvSpPr>
        <dsp:cNvPr id="0" name=""/>
        <dsp:cNvSpPr/>
      </dsp:nvSpPr>
      <dsp:spPr>
        <a:xfrm>
          <a:off x="2267902" y="1732311"/>
          <a:ext cx="907161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82619FD-6011-4813-8208-6E92E6F26B9A}">
      <dsp:nvSpPr>
        <dsp:cNvPr id="0" name=""/>
        <dsp:cNvSpPr/>
      </dsp:nvSpPr>
      <dsp:spPr>
        <a:xfrm>
          <a:off x="2437995" y="1759808"/>
          <a:ext cx="8901517" cy="5499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dirty="0"/>
            <a:t>Discriminative Issues</a:t>
          </a:r>
          <a:br>
            <a:rPr lang="en-GB" sz="1500" kern="1200" dirty="0"/>
          </a:br>
          <a:endParaRPr lang="en-US" sz="1500" kern="1200" dirty="0"/>
        </a:p>
      </dsp:txBody>
      <dsp:txXfrm>
        <a:off x="2437995" y="1759808"/>
        <a:ext cx="8901517" cy="549940"/>
      </dsp:txXfrm>
    </dsp:sp>
    <dsp:sp modelId="{2D3F97EF-4D31-42D9-8BE2-3BD2EE2DF0FA}">
      <dsp:nvSpPr>
        <dsp:cNvPr id="0" name=""/>
        <dsp:cNvSpPr/>
      </dsp:nvSpPr>
      <dsp:spPr>
        <a:xfrm>
          <a:off x="2267902" y="2309749"/>
          <a:ext cx="9071610"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drawing1.xml><?xml version="1.0" encoding="utf-8"?>
<c:userShapes xmlns:c="http://schemas.openxmlformats.org/drawingml/2006/chart">
  <cdr:relSizeAnchor xmlns:cdr="http://schemas.openxmlformats.org/drawingml/2006/chartDrawing">
    <cdr:from>
      <cdr:x>0.42197</cdr:x>
      <cdr:y>0.2983</cdr:y>
    </cdr:from>
    <cdr:to>
      <cdr:x>1</cdr:x>
      <cdr:y>1</cdr:y>
    </cdr:to>
    <cdr:sp macro="" textlink="">
      <cdr:nvSpPr>
        <cdr:cNvPr id="2" name="TextBox 1">
          <a:extLst xmlns:a="http://schemas.openxmlformats.org/drawingml/2006/main">
            <a:ext uri="{FF2B5EF4-FFF2-40B4-BE49-F238E27FC236}">
              <a16:creationId xmlns:a16="http://schemas.microsoft.com/office/drawing/2014/main" id="{7C0E636E-DC4B-D286-D609-A77D6ACA0499}"/>
            </a:ext>
          </a:extLst>
        </cdr:cNvPr>
        <cdr:cNvSpPr txBox="1"/>
      </cdr:nvSpPr>
      <cdr:spPr>
        <a:xfrm xmlns:a="http://schemas.openxmlformats.org/drawingml/2006/main">
          <a:off x="1241724" y="651559"/>
          <a:ext cx="914400" cy="914400"/>
        </a:xfrm>
        <a:prstGeom xmlns:a="http://schemas.openxmlformats.org/drawingml/2006/main" prst="rect">
          <a:avLst/>
        </a:prstGeom>
      </cdr:spPr>
      <cdr:txBody>
        <a:bodyPr xmlns:a="http://schemas.openxmlformats.org/drawingml/2006/main" vertOverflow="clip" wrap="none" rtlCol="0"/>
        <a:lstStyle xmlns:a="http://schemas.openxmlformats.org/drawingml/2006/main"/>
        <a:p xmlns:a="http://schemas.openxmlformats.org/drawingml/2006/main">
          <a:endParaRPr lang="en-GB" sz="1100" dirty="0"/>
        </a:p>
      </cdr:txBody>
    </cdr:sp>
  </cdr:relSizeAnchor>
</c:userShape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E76B3BC3-D150-499B-B7F6-421A4A721EBB}" type="datetime1">
              <a:rPr lang="en-GB" smtClean="0"/>
              <a:t>19/02/2023</a:t>
            </a:fld>
            <a:endParaRPr lang="en-GB" dirty="0"/>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682C0B10-7CAE-41E4-AB02-7E8B1FF2B898}" type="slidenum">
              <a:rPr lang="en-GB" smtClean="0"/>
              <a:t>‹#›</a:t>
            </a:fld>
            <a:endParaRPr lang="en-GB"/>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B9E16F-2624-4A0A-B428-3154A2530022}" type="datetime1">
              <a:rPr lang="en-GB" smtClean="0"/>
              <a:pPr/>
              <a:t>19/02/2023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530193B-564F-4854-8A52-728F3FB19C85}" type="slidenum">
              <a:rPr lang="en-GB" noProof="0" smtClean="0"/>
              <a:t>‹#›</a:t>
            </a:fld>
            <a:endParaRPr lang="en-GB" noProof="0"/>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1</a:t>
            </a:fld>
            <a:endParaRPr lang="en-GB" noProof="0"/>
          </a:p>
        </p:txBody>
      </p:sp>
    </p:spTree>
    <p:extLst>
      <p:ext uri="{BB962C8B-B14F-4D97-AF65-F5344CB8AC3E}">
        <p14:creationId xmlns:p14="http://schemas.microsoft.com/office/powerpoint/2010/main" val="12834533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2</a:t>
            </a:fld>
            <a:endParaRPr lang="en-GB" noProof="0"/>
          </a:p>
        </p:txBody>
      </p:sp>
    </p:spTree>
    <p:extLst>
      <p:ext uri="{BB962C8B-B14F-4D97-AF65-F5344CB8AC3E}">
        <p14:creationId xmlns:p14="http://schemas.microsoft.com/office/powerpoint/2010/main" val="39860731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3</a:t>
            </a:fld>
            <a:endParaRPr lang="en-GB" noProof="0"/>
          </a:p>
        </p:txBody>
      </p:sp>
    </p:spTree>
    <p:extLst>
      <p:ext uri="{BB962C8B-B14F-4D97-AF65-F5344CB8AC3E}">
        <p14:creationId xmlns:p14="http://schemas.microsoft.com/office/powerpoint/2010/main" val="41955414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4</a:t>
            </a:fld>
            <a:endParaRPr lang="en-GB" noProof="0"/>
          </a:p>
        </p:txBody>
      </p:sp>
    </p:spTree>
    <p:extLst>
      <p:ext uri="{BB962C8B-B14F-4D97-AF65-F5344CB8AC3E}">
        <p14:creationId xmlns:p14="http://schemas.microsoft.com/office/powerpoint/2010/main" val="24545032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5</a:t>
            </a:fld>
            <a:endParaRPr lang="en-GB" noProof="0"/>
          </a:p>
        </p:txBody>
      </p:sp>
    </p:spTree>
    <p:extLst>
      <p:ext uri="{BB962C8B-B14F-4D97-AF65-F5344CB8AC3E}">
        <p14:creationId xmlns:p14="http://schemas.microsoft.com/office/powerpoint/2010/main" val="26568686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6</a:t>
            </a:fld>
            <a:endParaRPr lang="en-GB" noProof="0"/>
          </a:p>
        </p:txBody>
      </p:sp>
    </p:spTree>
    <p:extLst>
      <p:ext uri="{BB962C8B-B14F-4D97-AF65-F5344CB8AC3E}">
        <p14:creationId xmlns:p14="http://schemas.microsoft.com/office/powerpoint/2010/main" val="38221587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7</a:t>
            </a:fld>
            <a:endParaRPr lang="en-GB" noProof="0"/>
          </a:p>
        </p:txBody>
      </p:sp>
    </p:spTree>
    <p:extLst>
      <p:ext uri="{BB962C8B-B14F-4D97-AF65-F5344CB8AC3E}">
        <p14:creationId xmlns:p14="http://schemas.microsoft.com/office/powerpoint/2010/main" val="42610905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8</a:t>
            </a:fld>
            <a:endParaRPr lang="en-GB" noProof="0"/>
          </a:p>
        </p:txBody>
      </p:sp>
    </p:spTree>
    <p:extLst>
      <p:ext uri="{BB962C8B-B14F-4D97-AF65-F5344CB8AC3E}">
        <p14:creationId xmlns:p14="http://schemas.microsoft.com/office/powerpoint/2010/main" val="6472424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9</a:t>
            </a:fld>
            <a:endParaRPr lang="en-GB" noProof="0"/>
          </a:p>
        </p:txBody>
      </p:sp>
    </p:spTree>
    <p:extLst>
      <p:ext uri="{BB962C8B-B14F-4D97-AF65-F5344CB8AC3E}">
        <p14:creationId xmlns:p14="http://schemas.microsoft.com/office/powerpoint/2010/main" val="35197190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11</a:t>
            </a:fld>
            <a:endParaRPr lang="en-GB" noProof="0"/>
          </a:p>
        </p:txBody>
      </p:sp>
    </p:spTree>
    <p:extLst>
      <p:ext uri="{BB962C8B-B14F-4D97-AF65-F5344CB8AC3E}">
        <p14:creationId xmlns:p14="http://schemas.microsoft.com/office/powerpoint/2010/main" val="18992694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B61BEF0D-F0BB-DE4B-95CE-6DB70DBA9567}" type="datetimeFigureOut">
              <a:rPr lang="en-US" smtClean="0"/>
              <a:pPr/>
              <a:t>2/19/2023</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pPr rtl="0"/>
            <a:r>
              <a:rPr lang="en-GB" noProof="0"/>
              <a:t>Add a footer</a:t>
            </a:r>
          </a:p>
        </p:txBody>
      </p:sp>
      <p:sp>
        <p:nvSpPr>
          <p:cNvPr id="6" name="Slide Number Placeholder 5"/>
          <p:cNvSpPr>
            <a:spLocks noGrp="1"/>
          </p:cNvSpPr>
          <p:nvPr>
            <p:ph type="sldNum" sz="quarter" idx="12"/>
          </p:nvPr>
        </p:nvSpPr>
        <p:spPr>
          <a:xfrm>
            <a:off x="8077200" y="1430866"/>
            <a:ext cx="2743200" cy="365125"/>
          </a:xfrm>
        </p:spPr>
        <p:txBody>
          <a:bodyPr/>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275079109"/>
      </p:ext>
    </p:extLst>
  </p:cSld>
  <p:clrMapOvr>
    <a:masterClrMapping/>
  </p:clrMapOvr>
  <p:hf hd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2/19/2023</a:t>
            </a:fld>
            <a:endParaRPr lang="en-US" dirty="0"/>
          </a:p>
        </p:txBody>
      </p:sp>
      <p:sp>
        <p:nvSpPr>
          <p:cNvPr id="5" name="Footer Placeholder 4"/>
          <p:cNvSpPr>
            <a:spLocks noGrp="1"/>
          </p:cNvSpPr>
          <p:nvPr>
            <p:ph type="ftr" sz="quarter" idx="11"/>
          </p:nvPr>
        </p:nvSpPr>
        <p:spPr/>
        <p:txBody>
          <a:bodyPr/>
          <a:lstStyle/>
          <a:p>
            <a:pPr rtl="0"/>
            <a:r>
              <a:rPr lang="en-GB" noProof="0"/>
              <a:t>Add a footer</a:t>
            </a:r>
          </a:p>
        </p:txBody>
      </p:sp>
      <p:sp>
        <p:nvSpPr>
          <p:cNvPr id="6" name="Slide Number Placeholder 5"/>
          <p:cNvSpPr>
            <a:spLocks noGrp="1"/>
          </p:cNvSpPr>
          <p:nvPr>
            <p:ph type="sldNum" sz="quarter" idx="12"/>
          </p:nvPr>
        </p:nvSpPr>
        <p:spPr/>
        <p:txBody>
          <a:bodyPr/>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81532149"/>
      </p:ext>
    </p:extLst>
  </p:cSld>
  <p:clrMapOvr>
    <a:masterClrMapping/>
  </p:clrMapOvr>
  <p:hf hd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B61BEF0D-F0BB-DE4B-95CE-6DB70DBA9567}" type="datetimeFigureOut">
              <a:rPr lang="en-US" smtClean="0"/>
              <a:pPr/>
              <a:t>2/19/2023</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pPr rtl="0"/>
            <a:r>
              <a:rPr lang="en-GB" noProof="0"/>
              <a:t>Add a footer</a:t>
            </a:r>
          </a:p>
        </p:txBody>
      </p:sp>
      <p:sp>
        <p:nvSpPr>
          <p:cNvPr id="6" name="Slide Number Placeholder 5"/>
          <p:cNvSpPr>
            <a:spLocks noGrp="1"/>
          </p:cNvSpPr>
          <p:nvPr>
            <p:ph type="sldNum" sz="quarter" idx="12"/>
          </p:nvPr>
        </p:nvSpPr>
        <p:spPr>
          <a:xfrm>
            <a:off x="10862452" y="381000"/>
            <a:ext cx="643748" cy="365125"/>
          </a:xfrm>
        </p:spPr>
        <p:txBody>
          <a:bodyPr/>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596116183"/>
      </p:ext>
    </p:extLst>
  </p:cSld>
  <p:clrMapOvr>
    <a:masterClrMapping/>
  </p:clrMapOvr>
  <p:hf hd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2/19/2023</a:t>
            </a:fld>
            <a:endParaRPr lang="en-US" dirty="0"/>
          </a:p>
        </p:txBody>
      </p:sp>
      <p:sp>
        <p:nvSpPr>
          <p:cNvPr id="6" name="Footer Placeholder 5"/>
          <p:cNvSpPr>
            <a:spLocks noGrp="1"/>
          </p:cNvSpPr>
          <p:nvPr>
            <p:ph type="ftr" sz="quarter" idx="11"/>
          </p:nvPr>
        </p:nvSpPr>
        <p:spPr/>
        <p:txBody>
          <a:bodyPr/>
          <a:lstStyle/>
          <a:p>
            <a:pPr rtl="0"/>
            <a:r>
              <a:rPr lang="en-GB" noProof="0"/>
              <a:t>Add a footer</a:t>
            </a:r>
          </a:p>
        </p:txBody>
      </p:sp>
      <p:sp>
        <p:nvSpPr>
          <p:cNvPr id="7" name="Slide Number Placeholder 6"/>
          <p:cNvSpPr>
            <a:spLocks noGrp="1"/>
          </p:cNvSpPr>
          <p:nvPr>
            <p:ph type="sldNum" sz="quarter" idx="12"/>
          </p:nvPr>
        </p:nvSpPr>
        <p:spPr/>
        <p:txBody>
          <a:bodyPr/>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598613431"/>
      </p:ext>
    </p:extLst>
  </p:cSld>
  <p:clrMapOvr>
    <a:masterClrMapping/>
  </p:clrMapOvr>
  <p:hf hd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2/19/2023</a:t>
            </a:fld>
            <a:endParaRPr lang="en-US" dirty="0"/>
          </a:p>
        </p:txBody>
      </p:sp>
      <p:sp>
        <p:nvSpPr>
          <p:cNvPr id="8" name="Footer Placeholder 7"/>
          <p:cNvSpPr>
            <a:spLocks noGrp="1"/>
          </p:cNvSpPr>
          <p:nvPr>
            <p:ph type="ftr" sz="quarter" idx="11"/>
          </p:nvPr>
        </p:nvSpPr>
        <p:spPr/>
        <p:txBody>
          <a:bodyPr/>
          <a:lstStyle/>
          <a:p>
            <a:pPr rtl="0"/>
            <a:r>
              <a:rPr lang="en-GB" noProof="0"/>
              <a:t>Add a footer</a:t>
            </a:r>
          </a:p>
        </p:txBody>
      </p:sp>
      <p:sp>
        <p:nvSpPr>
          <p:cNvPr id="9" name="Slide Number Placeholder 8"/>
          <p:cNvSpPr>
            <a:spLocks noGrp="1"/>
          </p:cNvSpPr>
          <p:nvPr>
            <p:ph type="sldNum" sz="quarter" idx="12"/>
          </p:nvPr>
        </p:nvSpPr>
        <p:spPr/>
        <p:txBody>
          <a:bodyPr/>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752234728"/>
      </p:ext>
    </p:extLst>
  </p:cSld>
  <p:clrMapOvr>
    <a:masterClrMapping/>
  </p:clrMapOvr>
  <p:hf hd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2/19/2023</a:t>
            </a:fld>
            <a:endParaRPr lang="en-US" dirty="0"/>
          </a:p>
        </p:txBody>
      </p:sp>
      <p:sp>
        <p:nvSpPr>
          <p:cNvPr id="4" name="Footer Placeholder 3"/>
          <p:cNvSpPr>
            <a:spLocks noGrp="1"/>
          </p:cNvSpPr>
          <p:nvPr>
            <p:ph type="ftr" sz="quarter" idx="11"/>
          </p:nvPr>
        </p:nvSpPr>
        <p:spPr/>
        <p:txBody>
          <a:bodyPr/>
          <a:lstStyle/>
          <a:p>
            <a:pPr rtl="0"/>
            <a:r>
              <a:rPr lang="en-GB" noProof="0"/>
              <a:t>Add a footer</a:t>
            </a:r>
          </a:p>
        </p:txBody>
      </p:sp>
      <p:sp>
        <p:nvSpPr>
          <p:cNvPr id="5" name="Slide Number Placeholder 4"/>
          <p:cNvSpPr>
            <a:spLocks noGrp="1"/>
          </p:cNvSpPr>
          <p:nvPr>
            <p:ph type="sldNum" sz="quarter" idx="12"/>
          </p:nvPr>
        </p:nvSpPr>
        <p:spPr/>
        <p:txBody>
          <a:bodyPr/>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389641540"/>
      </p:ext>
    </p:extLst>
  </p:cSld>
  <p:clrMapOvr>
    <a:masterClrMapping/>
  </p:clrMapOvr>
  <p:hf hd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2/19/2023</a:t>
            </a:fld>
            <a:endParaRPr lang="en-US" dirty="0"/>
          </a:p>
        </p:txBody>
      </p:sp>
      <p:sp>
        <p:nvSpPr>
          <p:cNvPr id="3" name="Footer Placeholder 2"/>
          <p:cNvSpPr>
            <a:spLocks noGrp="1"/>
          </p:cNvSpPr>
          <p:nvPr>
            <p:ph type="ftr" sz="quarter" idx="11"/>
          </p:nvPr>
        </p:nvSpPr>
        <p:spPr/>
        <p:txBody>
          <a:bodyPr/>
          <a:lstStyle/>
          <a:p>
            <a:pPr rtl="0"/>
            <a:r>
              <a:rPr lang="en-GB" noProof="0"/>
              <a:t>Add a footer</a:t>
            </a:r>
          </a:p>
        </p:txBody>
      </p:sp>
      <p:sp>
        <p:nvSpPr>
          <p:cNvPr id="4" name="Slide Number Placeholder 3"/>
          <p:cNvSpPr>
            <a:spLocks noGrp="1"/>
          </p:cNvSpPr>
          <p:nvPr>
            <p:ph type="sldNum" sz="quarter" idx="12"/>
          </p:nvPr>
        </p:nvSpPr>
        <p:spPr/>
        <p:txBody>
          <a:bodyPr/>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4020147329"/>
      </p:ext>
    </p:extLst>
  </p:cSld>
  <p:clrMapOvr>
    <a:masterClrMapping/>
  </p:clrMapOvr>
  <p:hf hd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2/19/2023</a:t>
            </a:fld>
            <a:endParaRPr lang="en-US" dirty="0"/>
          </a:p>
        </p:txBody>
      </p:sp>
      <p:sp>
        <p:nvSpPr>
          <p:cNvPr id="6" name="Footer Placeholder 5"/>
          <p:cNvSpPr>
            <a:spLocks noGrp="1"/>
          </p:cNvSpPr>
          <p:nvPr>
            <p:ph type="ftr" sz="quarter" idx="11"/>
          </p:nvPr>
        </p:nvSpPr>
        <p:spPr/>
        <p:txBody>
          <a:bodyPr/>
          <a:lstStyle/>
          <a:p>
            <a:pPr rtl="0"/>
            <a:r>
              <a:rPr lang="en-GB" noProof="0"/>
              <a:t>Add a footer</a:t>
            </a:r>
          </a:p>
        </p:txBody>
      </p:sp>
      <p:sp>
        <p:nvSpPr>
          <p:cNvPr id="7" name="Slide Number Placeholder 6"/>
          <p:cNvSpPr>
            <a:spLocks noGrp="1"/>
          </p:cNvSpPr>
          <p:nvPr>
            <p:ph type="sldNum" sz="quarter" idx="12"/>
          </p:nvPr>
        </p:nvSpPr>
        <p:spPr/>
        <p:txBody>
          <a:bodyPr/>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195720357"/>
      </p:ext>
    </p:extLst>
  </p:cSld>
  <p:clrMapOvr>
    <a:masterClrMapping/>
  </p:clrMapOvr>
  <p:hf hd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500683652"/>
      </p:ext>
    </p:extLst>
  </p:cSld>
  <p:clrMapOvr>
    <a:masterClrMapping/>
  </p:clrMapOvr>
  <p:hf hd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2/19/2023</a:t>
            </a:fld>
            <a:endParaRPr lang="en-US" dirty="0"/>
          </a:p>
        </p:txBody>
      </p:sp>
      <p:sp>
        <p:nvSpPr>
          <p:cNvPr id="6" name="Footer Placeholder 5"/>
          <p:cNvSpPr>
            <a:spLocks noGrp="1"/>
          </p:cNvSpPr>
          <p:nvPr>
            <p:ph type="ftr" sz="quarter" idx="11"/>
          </p:nvPr>
        </p:nvSpPr>
        <p:spPr/>
        <p:txBody>
          <a:bodyPr/>
          <a:lstStyle/>
          <a:p>
            <a:pPr rtl="0"/>
            <a:r>
              <a:rPr lang="en-GB" noProof="0"/>
              <a:t>Add a footer</a:t>
            </a:r>
          </a:p>
        </p:txBody>
      </p:sp>
      <p:sp>
        <p:nvSpPr>
          <p:cNvPr id="7" name="Slide Number Placeholder 6"/>
          <p:cNvSpPr>
            <a:spLocks noGrp="1"/>
          </p:cNvSpPr>
          <p:nvPr>
            <p:ph type="sldNum" sz="quarter" idx="12"/>
          </p:nvPr>
        </p:nvSpPr>
        <p:spPr/>
        <p:txBody>
          <a:bodyPr/>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604732396"/>
      </p:ext>
    </p:extLst>
  </p:cSld>
  <p:clrMapOvr>
    <a:masterClrMapping/>
  </p:clrMapOvr>
  <p:hf hd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B61BEF0D-F0BB-DE4B-95CE-6DB70DBA9567}" type="datetimeFigureOut">
              <a:rPr lang="en-US" smtClean="0"/>
              <a:pPr/>
              <a:t>2/19/2023</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pPr rtl="0"/>
            <a:r>
              <a:rPr lang="en-GB" noProof="0"/>
              <a:t>Add a footer</a:t>
            </a:r>
          </a:p>
        </p:txBody>
      </p:sp>
      <p:sp>
        <p:nvSpPr>
          <p:cNvPr id="7" name="Slide Number Placeholder 6"/>
          <p:cNvSpPr>
            <a:spLocks noGrp="1"/>
          </p:cNvSpPr>
          <p:nvPr>
            <p:ph type="sldNum" sz="quarter" idx="12"/>
          </p:nvPr>
        </p:nvSpPr>
        <p:spPr>
          <a:xfrm>
            <a:off x="10862452" y="381000"/>
            <a:ext cx="643748" cy="365125"/>
          </a:xfrm>
        </p:spPr>
        <p:txBody>
          <a:bodyPr/>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91640783"/>
      </p:ext>
    </p:extLst>
  </p:cSld>
  <p:clrMapOvr>
    <a:masterClrMapping/>
  </p:clrMapOvr>
  <p:hf hd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B61BEF0D-F0BB-DE4B-95CE-6DB70DBA9567}" type="datetimeFigureOut">
              <a:rPr lang="en-US" smtClean="0"/>
              <a:pPr/>
              <a:t>2/19/2023</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pPr rtl="0"/>
            <a:r>
              <a:rPr lang="en-GB" noProof="0"/>
              <a:t>Add a footer</a:t>
            </a:r>
          </a:p>
        </p:txBody>
      </p:sp>
      <p:sp>
        <p:nvSpPr>
          <p:cNvPr id="7" name="Slide Number Placeholder 6"/>
          <p:cNvSpPr>
            <a:spLocks noGrp="1"/>
          </p:cNvSpPr>
          <p:nvPr>
            <p:ph type="sldNum" sz="quarter" idx="12"/>
          </p:nvPr>
        </p:nvSpPr>
        <p:spPr>
          <a:xfrm>
            <a:off x="10862452" y="381000"/>
            <a:ext cx="643748" cy="365125"/>
          </a:xfrm>
        </p:spPr>
        <p:txBody>
          <a:bodyPr/>
          <a:lstStyle/>
          <a:p>
            <a:pPr rtl="0"/>
            <a:fld id="{19B51A1E-902D-48AF-9020-955120F399B6}" type="slidenum">
              <a:rPr lang="en-GB" noProof="0" smtClean="0"/>
              <a:pPr/>
              <a:t>‹#›</a:t>
            </a:fld>
            <a:endParaRPr lang="en-GB" noProof="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722032775"/>
      </p:ext>
    </p:extLst>
  </p:cSld>
  <p:clrMapOvr>
    <a:masterClrMapping/>
  </p:clrMapOvr>
  <p:hf hd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B61BEF0D-F0BB-DE4B-95CE-6DB70DBA9567}" type="datetimeFigureOut">
              <a:rPr lang="en-US" smtClean="0"/>
              <a:pPr/>
              <a:t>2/19/2023</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pPr rtl="0"/>
            <a:r>
              <a:rPr lang="en-GB" noProof="0"/>
              <a:t>Add a footer</a:t>
            </a:r>
          </a:p>
        </p:txBody>
      </p:sp>
      <p:sp>
        <p:nvSpPr>
          <p:cNvPr id="7" name="Slide Number Placeholder 6"/>
          <p:cNvSpPr>
            <a:spLocks noGrp="1"/>
          </p:cNvSpPr>
          <p:nvPr>
            <p:ph type="sldNum" sz="quarter" idx="12"/>
          </p:nvPr>
        </p:nvSpPr>
        <p:spPr>
          <a:xfrm>
            <a:off x="10862452" y="381000"/>
            <a:ext cx="643748" cy="365125"/>
          </a:xfrm>
        </p:spPr>
        <p:txBody>
          <a:bodyPr/>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749591673"/>
      </p:ext>
    </p:extLst>
  </p:cSld>
  <p:clrMapOvr>
    <a:masterClrMapping/>
  </p:clrMapOvr>
  <p:hf hd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2/19/2023</a:t>
            </a:fld>
            <a:endParaRPr lang="en-US" dirty="0"/>
          </a:p>
        </p:txBody>
      </p:sp>
      <p:sp>
        <p:nvSpPr>
          <p:cNvPr id="4" name="Footer Placeholder 3"/>
          <p:cNvSpPr>
            <a:spLocks noGrp="1"/>
          </p:cNvSpPr>
          <p:nvPr>
            <p:ph type="ftr" sz="quarter" idx="11"/>
          </p:nvPr>
        </p:nvSpPr>
        <p:spPr/>
        <p:txBody>
          <a:bodyPr/>
          <a:lstStyle/>
          <a:p>
            <a:pPr rtl="0"/>
            <a:r>
              <a:rPr lang="en-GB" noProof="0"/>
              <a:t>Add a footer</a:t>
            </a:r>
          </a:p>
        </p:txBody>
      </p:sp>
      <p:sp>
        <p:nvSpPr>
          <p:cNvPr id="5" name="Slide Number Placeholder 4"/>
          <p:cNvSpPr>
            <a:spLocks noGrp="1"/>
          </p:cNvSpPr>
          <p:nvPr>
            <p:ph type="sldNum" sz="quarter" idx="12"/>
          </p:nvPr>
        </p:nvSpPr>
        <p:spPr/>
        <p:txBody>
          <a:bodyPr/>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3776166897"/>
      </p:ext>
    </p:extLst>
  </p:cSld>
  <p:clrMapOvr>
    <a:masterClrMapping/>
  </p:clrMapOvr>
  <p:hf hd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smtClean="0"/>
              <a:pPr/>
              <a:t>2/19/2023</a:t>
            </a:fld>
            <a:endParaRPr lang="en-US" dirty="0"/>
          </a:p>
        </p:txBody>
      </p:sp>
      <p:sp>
        <p:nvSpPr>
          <p:cNvPr id="4" name="Footer Placeholder 3"/>
          <p:cNvSpPr>
            <a:spLocks noGrp="1"/>
          </p:cNvSpPr>
          <p:nvPr>
            <p:ph type="ftr" sz="quarter" idx="11"/>
          </p:nvPr>
        </p:nvSpPr>
        <p:spPr/>
        <p:txBody>
          <a:bodyPr/>
          <a:lstStyle/>
          <a:p>
            <a:pPr rtl="0"/>
            <a:r>
              <a:rPr lang="en-GB" noProof="0"/>
              <a:t>Add a footer</a:t>
            </a:r>
          </a:p>
        </p:txBody>
      </p:sp>
      <p:sp>
        <p:nvSpPr>
          <p:cNvPr id="5" name="Slide Number Placeholder 4"/>
          <p:cNvSpPr>
            <a:spLocks noGrp="1"/>
          </p:cNvSpPr>
          <p:nvPr>
            <p:ph type="sldNum" sz="quarter" idx="12"/>
          </p:nvPr>
        </p:nvSpPr>
        <p:spPr/>
        <p:txBody>
          <a:bodyPr/>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410443543"/>
      </p:ext>
    </p:extLst>
  </p:cSld>
  <p:clrMapOvr>
    <a:masterClrMapping/>
  </p:clrMapOvr>
  <p:hf hd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2/19/2023</a:t>
            </a:fld>
            <a:endParaRPr lang="en-US" dirty="0"/>
          </a:p>
        </p:txBody>
      </p:sp>
      <p:sp>
        <p:nvSpPr>
          <p:cNvPr id="5" name="Footer Placeholder 4"/>
          <p:cNvSpPr>
            <a:spLocks noGrp="1"/>
          </p:cNvSpPr>
          <p:nvPr>
            <p:ph type="ftr" sz="quarter" idx="11"/>
          </p:nvPr>
        </p:nvSpPr>
        <p:spPr/>
        <p:txBody>
          <a:bodyPr/>
          <a:lstStyle/>
          <a:p>
            <a:pPr rtl="0"/>
            <a:r>
              <a:rPr lang="en-GB" noProof="0"/>
              <a:t>Add a footer</a:t>
            </a:r>
          </a:p>
        </p:txBody>
      </p:sp>
      <p:sp>
        <p:nvSpPr>
          <p:cNvPr id="6" name="Slide Number Placeholder 5"/>
          <p:cNvSpPr>
            <a:spLocks noGrp="1"/>
          </p:cNvSpPr>
          <p:nvPr>
            <p:ph type="sldNum" sz="quarter" idx="12"/>
          </p:nvPr>
        </p:nvSpPr>
        <p:spPr/>
        <p:txBody>
          <a:bodyPr/>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524302209"/>
      </p:ext>
    </p:extLst>
  </p:cSld>
  <p:clrMapOvr>
    <a:masterClrMapping/>
  </p:clrMapOvr>
  <p:hf hdr="0" dt="0"/>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B61BEF0D-F0BB-DE4B-95CE-6DB70DBA9567}" type="datetimeFigureOut">
              <a:rPr lang="en-US" smtClean="0"/>
              <a:pPr/>
              <a:t>2/19/2023</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pPr rtl="0"/>
            <a:r>
              <a:rPr lang="en-GB" noProof="0"/>
              <a:t>Add a footer</a:t>
            </a:r>
          </a:p>
        </p:txBody>
      </p:sp>
      <p:sp>
        <p:nvSpPr>
          <p:cNvPr id="6" name="Slide Number Placeholder 5"/>
          <p:cNvSpPr>
            <a:spLocks noGrp="1"/>
          </p:cNvSpPr>
          <p:nvPr>
            <p:ph type="sldNum" sz="quarter" idx="12"/>
          </p:nvPr>
        </p:nvSpPr>
        <p:spPr>
          <a:xfrm>
            <a:off x="10862452" y="381000"/>
            <a:ext cx="643748" cy="365125"/>
          </a:xfrm>
        </p:spPr>
        <p:txBody>
          <a:bodyPr/>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588767937"/>
      </p:ext>
    </p:extLst>
  </p:cSld>
  <p:clrMapOvr>
    <a:masterClrMapping/>
  </p:clrMapOvr>
  <p:hf hdr="0" dt="0"/>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userDrawn="1">
  <p:cSld name="1_Title Slide">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804025"/>
          </a:xfrm>
          <a:solidFill>
            <a:schemeClr val="bg1">
              <a:lumMod val="85000"/>
            </a:schemeClr>
          </a:solidFill>
        </p:spPr>
        <p:txBody>
          <a:bodyPr tIns="1728000" rtlCol="0" anchor="t"/>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and Drop 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3200400" y="2811053"/>
            <a:ext cx="8991600" cy="1261295"/>
          </a:xfrm>
          <a:solidFill>
            <a:schemeClr val="bg1"/>
          </a:solidFill>
        </p:spPr>
        <p:txBody>
          <a:bodyPr vert="horz" lIns="180000" tIns="180000" rIns="252000" bIns="180000" rtlCol="0" anchor="t">
            <a:noAutofit/>
          </a:bodyPr>
          <a:lstStyle>
            <a:lvl1pPr algn="r">
              <a:defRPr lang="en-ZA" sz="6000" b="1" spc="-300" dirty="0"/>
            </a:lvl1pPr>
          </a:lstStyle>
          <a:p>
            <a:pPr lvl="0" algn="r" rtl="0"/>
            <a:r>
              <a:rPr lang="en-GB"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3200400" y="4061039"/>
            <a:ext cx="6580188" cy="580921"/>
          </a:xfrm>
          <a:solidFill>
            <a:schemeClr val="tx1">
              <a:alpha val="80000"/>
            </a:schemeClr>
          </a:solidFill>
        </p:spPr>
        <p:txBody>
          <a:bodyPr vert="horz" lIns="180000" tIns="180000" rIns="180000" bIns="180000" rtlCol="0">
            <a:noAutofit/>
          </a:bodyPr>
          <a:lstStyle>
            <a:lvl1pPr marL="0" indent="0" algn="r">
              <a:buNone/>
              <a:defRPr lang="en-ZA" dirty="0">
                <a:solidFill>
                  <a:schemeClr val="bg1"/>
                </a:solidFill>
              </a:defRPr>
            </a:lvl1pPr>
          </a:lstStyle>
          <a:p>
            <a:pPr marL="266700" lvl="0" indent="-266700" algn="ctr" rtl="0"/>
            <a:r>
              <a:rPr lang="en-GB" noProof="0"/>
              <a:t>Click to edit Master subtitle style</a:t>
            </a:r>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269861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328117596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Text Image Layout 1">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6096000" y="-1"/>
            <a:ext cx="6096000" cy="6371351"/>
          </a:xfrm>
          <a:solidFill>
            <a:schemeClr val="bg1">
              <a:lumMod val="95000"/>
            </a:schemeClr>
          </a:solidFill>
        </p:spPr>
        <p:txBody>
          <a:bodyPr tIns="1584000" rtlCol="0" anchor="t"/>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7111800" y="3802899"/>
            <a:ext cx="4648200" cy="985000"/>
          </a:xfrm>
          <a:solidFill>
            <a:schemeClr val="bg1"/>
          </a:solidFill>
        </p:spPr>
        <p:txBody>
          <a:bodyPr lIns="180000" tIns="180000" rIns="180000" bIns="180000" rtlCol="0"/>
          <a:lstStyle>
            <a:lvl1pPr algn="r">
              <a:defRPr sz="6000" b="1" spc="-300">
                <a:solidFill>
                  <a:schemeClr val="tx1">
                    <a:lumMod val="75000"/>
                    <a:lumOff val="25000"/>
                  </a:schemeClr>
                </a:solidFill>
              </a:defRPr>
            </a:lvl1pPr>
          </a:lstStyle>
          <a:p>
            <a:pPr rtl="0"/>
            <a:r>
              <a:rPr lang="en-GB" noProof="0"/>
              <a:t>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7111800" y="4787900"/>
            <a:ext cx="4648200" cy="1162800"/>
          </a:xfrm>
          <a:solidFill>
            <a:schemeClr val="tx1">
              <a:alpha val="80000"/>
            </a:schemeClr>
          </a:solidFill>
        </p:spPr>
        <p:txBody>
          <a:bodyPr lIns="180000" tIns="180000" rIns="180000" bIns="180000" rtlCol="0"/>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2668686"/>
            <a:ext cx="5472000" cy="2999426"/>
          </a:xfrm>
        </p:spPr>
        <p:txBody>
          <a:bodyPr rtlCol="0" anchor="b"/>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
        <p:nvSpPr>
          <p:cNvPr id="8" name="Rectangle 7">
            <a:extLst>
              <a:ext uri="{FF2B5EF4-FFF2-40B4-BE49-F238E27FC236}">
                <a16:creationId xmlns:a16="http://schemas.microsoft.com/office/drawing/2014/main" id="{1508F53F-6AA2-4060-904A-BC90211DC043}"/>
              </a:ext>
            </a:extLst>
          </p:cNvPr>
          <p:cNvSpPr/>
          <p:nvPr userDrawn="1"/>
        </p:nvSpPr>
        <p:spPr>
          <a:xfrm>
            <a:off x="9348588" y="3700775"/>
            <a:ext cx="2411412" cy="11482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noProof="0"/>
          </a:p>
        </p:txBody>
      </p:sp>
    </p:spTree>
    <p:extLst>
      <p:ext uri="{BB962C8B-B14F-4D97-AF65-F5344CB8AC3E}">
        <p14:creationId xmlns:p14="http://schemas.microsoft.com/office/powerpoint/2010/main" val="33811940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Text Image Layout 2">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1"/>
            <a:ext cx="6096000" cy="6371351"/>
          </a:xfrm>
          <a:solidFill>
            <a:schemeClr val="bg1">
              <a:lumMod val="95000"/>
            </a:schemeClr>
          </a:solidFill>
        </p:spPr>
        <p:txBody>
          <a:bodyPr tIns="1584000" rtlCol="0" anchor="t"/>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5118100" y="1869795"/>
            <a:ext cx="6641900" cy="1124345"/>
          </a:xfrm>
          <a:solidFill>
            <a:schemeClr val="bg1">
              <a:lumMod val="95000"/>
            </a:schemeClr>
          </a:solidFill>
        </p:spPr>
        <p:txBody>
          <a:bodyPr lIns="180000" tIns="180000" rIns="180000" bIns="180000" rtlCol="0"/>
          <a:lstStyle>
            <a:lvl1pPr algn="l">
              <a:defRPr sz="6000" b="1" spc="-300">
                <a:solidFill>
                  <a:schemeClr val="tx1">
                    <a:lumMod val="75000"/>
                    <a:lumOff val="25000"/>
                  </a:schemeClr>
                </a:solidFill>
              </a:defRPr>
            </a:lvl1pPr>
          </a:lstStyle>
          <a:p>
            <a:pPr rtl="0"/>
            <a:r>
              <a:rPr lang="en-GB" noProof="0"/>
              <a:t>Click to 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5118334" y="2994141"/>
            <a:ext cx="6641626" cy="590155"/>
          </a:xfrm>
          <a:solidFill>
            <a:schemeClr val="tx1">
              <a:alpha val="80000"/>
            </a:schemeClr>
          </a:solidFill>
        </p:spPr>
        <p:txBody>
          <a:bodyPr lIns="180000" tIns="180000" rIns="180000" bIns="180000" rtlCol="0"/>
          <a:lstStyle>
            <a:lvl1pPr marL="0" indent="0" algn="l">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6288000" y="3763648"/>
            <a:ext cx="5472000" cy="2428351"/>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
        <p:nvSpPr>
          <p:cNvPr id="8" name="Rectangle 7">
            <a:extLst>
              <a:ext uri="{FF2B5EF4-FFF2-40B4-BE49-F238E27FC236}">
                <a16:creationId xmlns:a16="http://schemas.microsoft.com/office/drawing/2014/main" id="{FA5285E0-8F27-49C4-AADF-92A3B72D41FD}"/>
              </a:ext>
            </a:extLst>
          </p:cNvPr>
          <p:cNvSpPr/>
          <p:nvPr userDrawn="1"/>
        </p:nvSpPr>
        <p:spPr>
          <a:xfrm>
            <a:off x="9775824" y="1762069"/>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noProof="0"/>
          </a:p>
        </p:txBody>
      </p:sp>
    </p:spTree>
    <p:extLst>
      <p:ext uri="{BB962C8B-B14F-4D97-AF65-F5344CB8AC3E}">
        <p14:creationId xmlns:p14="http://schemas.microsoft.com/office/powerpoint/2010/main" val="32514081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Divider Slide 1">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371351"/>
          </a:xfrm>
          <a:solidFill>
            <a:schemeClr val="bg1">
              <a:lumMod val="85000"/>
            </a:schemeClr>
          </a:solidFill>
        </p:spPr>
        <p:txBody>
          <a:bodyPr rtlCol="0" anchor="ct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and Drop </a:t>
            </a:r>
            <a:br>
              <a:rPr lang="en-GB" noProof="0"/>
            </a:br>
            <a:r>
              <a:rPr lang="en-GB" noProof="0"/>
              <a:t>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6235700" y="2204792"/>
            <a:ext cx="5956300" cy="1944000"/>
          </a:xfrm>
          <a:solidFill>
            <a:schemeClr val="bg1"/>
          </a:solidFill>
        </p:spPr>
        <p:txBody>
          <a:bodyPr vert="horz" lIns="180000" tIns="180000" rIns="252000" bIns="180000" rtlCol="0" anchor="t">
            <a:noAutofit/>
          </a:bodyPr>
          <a:lstStyle>
            <a:lvl1pPr algn="r">
              <a:defRPr lang="en-ZA" sz="6000" b="1" spc="-300" dirty="0"/>
            </a:lvl1pPr>
          </a:lstStyle>
          <a:p>
            <a:pPr lvl="0" algn="r" rtl="0"/>
            <a:r>
              <a:rPr lang="en-GB" noProof="0"/>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6235700" y="4148860"/>
            <a:ext cx="5956300" cy="1100565"/>
          </a:xfrm>
          <a:solidFill>
            <a:schemeClr val="tx1">
              <a:alpha val="80000"/>
            </a:schemeClr>
          </a:solidFill>
        </p:spPr>
        <p:txBody>
          <a:bodyPr lIns="180000" tIns="180000" rIns="252000" bIns="180000" rtlCol="0"/>
          <a:lstStyle>
            <a:lvl1pPr marL="0" indent="0" algn="r">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rtl="0"/>
            <a:r>
              <a:rPr lang="en-GB" noProof="0"/>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rtlCol="0"/>
          <a:lstStyle/>
          <a:p>
            <a:pPr rtl="0"/>
            <a:r>
              <a:rPr lang="en-GB" noProof="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524778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417388838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a:t>Click to edit page title</a:t>
            </a:r>
          </a:p>
        </p:txBody>
      </p:sp>
      <p:sp>
        <p:nvSpPr>
          <p:cNvPr id="9" name="Subtitle 2">
            <a:extLst>
              <a:ext uri="{FF2B5EF4-FFF2-40B4-BE49-F238E27FC236}">
                <a16:creationId xmlns:a16="http://schemas.microsoft.com/office/drawing/2014/main" id="{E4633398-8EC3-417B-BEA6-101D8F224678}"/>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mparison Left Placeholder 1">
            <a:extLst>
              <a:ext uri="{FF2B5EF4-FFF2-40B4-BE49-F238E27FC236}">
                <a16:creationId xmlns:a16="http://schemas.microsoft.com/office/drawing/2014/main" id="{9322B50D-6A7D-41C6-BA57-613BC231DF36}"/>
              </a:ext>
            </a:extLst>
          </p:cNvPr>
          <p:cNvSpPr>
            <a:spLocks noGrp="1"/>
          </p:cNvSpPr>
          <p:nvPr>
            <p:ph type="body" idx="1"/>
          </p:nvPr>
        </p:nvSpPr>
        <p:spPr>
          <a:xfrm>
            <a:off x="432000" y="1515834"/>
            <a:ext cx="5472000" cy="360000"/>
          </a:xfrm>
        </p:spPr>
        <p:txBody>
          <a:bodyPr rtlCol="0" anchor="t"/>
          <a:lstStyle>
            <a:lvl1pPr marL="0" indent="0">
              <a:buNone/>
              <a:defRPr sz="2400" b="1">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2">
            <a:extLst>
              <a:ext uri="{FF2B5EF4-FFF2-40B4-BE49-F238E27FC236}">
                <a16:creationId xmlns:a16="http://schemas.microsoft.com/office/drawing/2014/main" id="{9FD584DA-F775-47B8-A1D7-6556AD5FCBD2}"/>
              </a:ext>
            </a:extLst>
          </p:cNvPr>
          <p:cNvSpPr>
            <a:spLocks noGrp="1"/>
          </p:cNvSpPr>
          <p:nvPr>
            <p:ph sz="half" idx="2"/>
          </p:nvPr>
        </p:nvSpPr>
        <p:spPr>
          <a:xfrm>
            <a:off x="432000" y="2023668"/>
            <a:ext cx="5472000" cy="4168332"/>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2" name="Comparison Left Placeholder 2">
            <a:extLst>
              <a:ext uri="{FF2B5EF4-FFF2-40B4-BE49-F238E27FC236}">
                <a16:creationId xmlns:a16="http://schemas.microsoft.com/office/drawing/2014/main" id="{78A963F8-6F6E-440E-B3B3-DDE13C083A36}"/>
              </a:ext>
            </a:extLst>
          </p:cNvPr>
          <p:cNvSpPr>
            <a:spLocks noGrp="1"/>
          </p:cNvSpPr>
          <p:nvPr>
            <p:ph type="body" sz="quarter" idx="13"/>
          </p:nvPr>
        </p:nvSpPr>
        <p:spPr>
          <a:xfrm>
            <a:off x="6300000" y="1516359"/>
            <a:ext cx="5472000" cy="358775"/>
          </a:xfrm>
        </p:spPr>
        <p:txBody>
          <a:bodyPr rtlCol="0"/>
          <a:lstStyle>
            <a:lvl1pPr marL="0" indent="0">
              <a:buNone/>
              <a:defRPr sz="2400" b="1"/>
            </a:lvl1pPr>
          </a:lstStyle>
          <a:p>
            <a:pPr lvl="0" rtl="0"/>
            <a:r>
              <a:rPr lang="en-GB" noProof="0"/>
              <a:t>Click to edit Master text styles</a:t>
            </a:r>
          </a:p>
        </p:txBody>
      </p:sp>
      <p:sp>
        <p:nvSpPr>
          <p:cNvPr id="8" name="Text Placeholder 4">
            <a:extLst>
              <a:ext uri="{FF2B5EF4-FFF2-40B4-BE49-F238E27FC236}">
                <a16:creationId xmlns:a16="http://schemas.microsoft.com/office/drawing/2014/main" id="{DF0A5256-B267-47DA-858A-0F3867CB6139}"/>
              </a:ext>
            </a:extLst>
          </p:cNvPr>
          <p:cNvSpPr>
            <a:spLocks noGrp="1"/>
          </p:cNvSpPr>
          <p:nvPr>
            <p:ph type="body" sz="quarter" idx="12"/>
          </p:nvPr>
        </p:nvSpPr>
        <p:spPr>
          <a:xfrm>
            <a:off x="6299887" y="2020359"/>
            <a:ext cx="5472113" cy="4170891"/>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18733E7E-50D2-4F6C-9DF2-CF4C98C4B847}"/>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14582056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rtlCol="0"/>
          <a:lstStyle>
            <a:lvl1pPr>
              <a:defRPr>
                <a:solidFill>
                  <a:schemeClr val="tx1">
                    <a:lumMod val="75000"/>
                    <a:lumOff val="25000"/>
                  </a:schemeClr>
                </a:solidFill>
              </a:defRPr>
            </a:lvl1pPr>
          </a:lstStyle>
          <a:p>
            <a:pPr rtl="0"/>
            <a:r>
              <a:rPr lang="en-GB" noProof="0"/>
              <a:t>Click to edit page title</a:t>
            </a:r>
          </a:p>
        </p:txBody>
      </p:sp>
      <p:sp>
        <p:nvSpPr>
          <p:cNvPr id="5" name="Subtitle 2">
            <a:extLst>
              <a:ext uri="{FF2B5EF4-FFF2-40B4-BE49-F238E27FC236}">
                <a16:creationId xmlns:a16="http://schemas.microsoft.com/office/drawing/2014/main" id="{10727B06-56A8-44A2-B6C2-9ED183D107F3}"/>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Footer Placeholder 2">
            <a:extLst>
              <a:ext uri="{FF2B5EF4-FFF2-40B4-BE49-F238E27FC236}">
                <a16:creationId xmlns:a16="http://schemas.microsoft.com/office/drawing/2014/main" id="{08CCB8C2-B6A2-4C69-8D3A-57420A034BA4}"/>
              </a:ext>
            </a:extLst>
          </p:cNvPr>
          <p:cNvSpPr>
            <a:spLocks noGrp="1"/>
          </p:cNvSpPr>
          <p:nvPr>
            <p:ph type="ftr" sz="quarter" idx="12"/>
          </p:nvPr>
        </p:nvSpPr>
        <p:spPr/>
        <p:txBody>
          <a:bodyPr rtlCol="0"/>
          <a:lstStyle/>
          <a:p>
            <a:pPr rtl="0"/>
            <a:r>
              <a:rPr lang="en-GB" noProof="0"/>
              <a:t>Add a footer</a:t>
            </a:r>
          </a:p>
        </p:txBody>
      </p:sp>
      <p:sp>
        <p:nvSpPr>
          <p:cNvPr id="4" name="Slide Number Placeholder 3">
            <a:extLst>
              <a:ext uri="{FF2B5EF4-FFF2-40B4-BE49-F238E27FC236}">
                <a16:creationId xmlns:a16="http://schemas.microsoft.com/office/drawing/2014/main" id="{853CF994-8B2C-443F-B695-7378DD360DAA}"/>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94630912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Large Photo">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1"/>
            <a:ext cx="12192000" cy="6371350"/>
          </a:xfrm>
          <a:solidFill>
            <a:schemeClr val="bg1">
              <a:lumMod val="85000"/>
            </a:schemeClr>
          </a:solidFill>
        </p:spPr>
        <p:txBody>
          <a:bodyPr rtlCol="0" anchor="ct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6096000" y="5359400"/>
            <a:ext cx="5664000" cy="565899"/>
          </a:xfrm>
          <a:solidFill>
            <a:schemeClr val="tx1"/>
          </a:solidFill>
        </p:spPr>
        <p:txBody>
          <a:bodyPr lIns="180000" tIns="180000" rIns="180000" bIns="180000" rtlCol="0" anchor="ctr"/>
          <a:lstStyle>
            <a:lvl1pPr marL="0" indent="0" algn="r">
              <a:buNone/>
              <a:defRPr>
                <a:solidFill>
                  <a:schemeClr val="bg1"/>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Enter your caption</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2" name="Slide Number Placeholder 1">
            <a:extLst>
              <a:ext uri="{FF2B5EF4-FFF2-40B4-BE49-F238E27FC236}">
                <a16:creationId xmlns:a16="http://schemas.microsoft.com/office/drawing/2014/main" id="{8B3D119C-DBF5-4B4F-BE38-7BD7B5C8A5D0}"/>
              </a:ext>
            </a:extLst>
          </p:cNvPr>
          <p:cNvSpPr>
            <a:spLocks noGrp="1"/>
          </p:cNvSpPr>
          <p:nvPr>
            <p:ph type="sldNum" sz="quarter" idx="15"/>
          </p:nvPr>
        </p:nvSpPr>
        <p:spPr/>
        <p:txBody>
          <a:bodyPr rtlCol="0"/>
          <a:lstStyle/>
          <a:p>
            <a:pPr rtl="0"/>
            <a:fld id="{19B51A1E-902D-48AF-9020-955120F399B6}" type="slidenum">
              <a:rPr lang="en-GB" noProof="0" smtClean="0"/>
              <a:pPr/>
              <a:t>‹#›</a:t>
            </a:fld>
            <a:endParaRPr lang="en-GB" noProof="0"/>
          </a:p>
        </p:txBody>
      </p:sp>
      <p:sp>
        <p:nvSpPr>
          <p:cNvPr id="5" name="Title 4">
            <a:extLst>
              <a:ext uri="{FF2B5EF4-FFF2-40B4-BE49-F238E27FC236}">
                <a16:creationId xmlns:a16="http://schemas.microsoft.com/office/drawing/2014/main" id="{7F8E7C83-06D7-4C5B-85B7-0E5713B4FAB3}"/>
              </a:ext>
            </a:extLst>
          </p:cNvPr>
          <p:cNvSpPr>
            <a:spLocks noGrp="1"/>
          </p:cNvSpPr>
          <p:nvPr>
            <p:ph type="title"/>
          </p:nvPr>
        </p:nvSpPr>
        <p:spPr/>
        <p:txBody>
          <a:bodyPr rtlCol="0"/>
          <a:lstStyle/>
          <a:p>
            <a:pPr rtl="0"/>
            <a:r>
              <a:rPr lang="en-GB" noProof="0"/>
              <a:t>Click to edit Master title style</a:t>
            </a:r>
          </a:p>
        </p:txBody>
      </p:sp>
    </p:spTree>
    <p:extLst>
      <p:ext uri="{BB962C8B-B14F-4D97-AF65-F5344CB8AC3E}">
        <p14:creationId xmlns:p14="http://schemas.microsoft.com/office/powerpoint/2010/main" val="277597055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Thank You">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102" cy="6804025"/>
          </a:xfrm>
          <a:solidFill>
            <a:schemeClr val="bg1">
              <a:lumMod val="85000"/>
            </a:schemeClr>
          </a:solidFill>
        </p:spPr>
        <p:txBody>
          <a:bodyPr tIns="0" rtlCol="0" anchor="ct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and Drop 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8458200" y="2798354"/>
            <a:ext cx="3733800" cy="1013684"/>
          </a:xfrm>
          <a:solidFill>
            <a:schemeClr val="bg1"/>
          </a:solidFill>
        </p:spPr>
        <p:txBody>
          <a:bodyPr vert="horz" lIns="180000" tIns="180000" rIns="252000" bIns="180000" rtlCol="0" anchor="t">
            <a:noAutofit/>
          </a:bodyPr>
          <a:lstStyle>
            <a:lvl1pPr algn="r">
              <a:defRPr lang="en-ZA" sz="6000" b="1" spc="-300" dirty="0"/>
            </a:lvl1pPr>
          </a:lstStyle>
          <a:p>
            <a:pPr lvl="0" algn="r" rtl="0"/>
            <a:r>
              <a:rPr lang="en-GB" noProof="0"/>
              <a:t>Thank You</a:t>
            </a:r>
          </a:p>
        </p:txBody>
      </p:sp>
      <p:sp>
        <p:nvSpPr>
          <p:cNvPr id="9" name="Text Placeholder 5">
            <a:extLst>
              <a:ext uri="{FF2B5EF4-FFF2-40B4-BE49-F238E27FC236}">
                <a16:creationId xmlns:a16="http://schemas.microsoft.com/office/drawing/2014/main" id="{52FA7FC9-E40E-4144-84E4-34E3722E9A6D}"/>
              </a:ext>
            </a:extLst>
          </p:cNvPr>
          <p:cNvSpPr>
            <a:spLocks noGrp="1"/>
          </p:cNvSpPr>
          <p:nvPr>
            <p:ph type="body" sz="quarter" idx="15" hasCustomPrompt="1"/>
          </p:nvPr>
        </p:nvSpPr>
        <p:spPr>
          <a:xfrm>
            <a:off x="8458200" y="3957705"/>
            <a:ext cx="2910342" cy="316800"/>
          </a:xfrm>
          <a:solidFill>
            <a:schemeClr val="tx1">
              <a:lumMod val="75000"/>
              <a:lumOff val="25000"/>
            </a:schemeClr>
          </a:solidFill>
        </p:spPr>
        <p:txBody>
          <a:bodyPr rIns="72000" rtlCol="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Full Name</a:t>
            </a:r>
          </a:p>
        </p:txBody>
      </p:sp>
      <p:sp>
        <p:nvSpPr>
          <p:cNvPr id="10" name="Text Placeholder 6">
            <a:extLst>
              <a:ext uri="{FF2B5EF4-FFF2-40B4-BE49-F238E27FC236}">
                <a16:creationId xmlns:a16="http://schemas.microsoft.com/office/drawing/2014/main" id="{97289182-4FE6-4A18-9775-4588D5801CF6}"/>
              </a:ext>
            </a:extLst>
          </p:cNvPr>
          <p:cNvSpPr>
            <a:spLocks noGrp="1"/>
          </p:cNvSpPr>
          <p:nvPr>
            <p:ph type="body" sz="quarter" idx="16" hasCustomPrompt="1"/>
          </p:nvPr>
        </p:nvSpPr>
        <p:spPr>
          <a:xfrm>
            <a:off x="8458200" y="4306722"/>
            <a:ext cx="2910342" cy="316800"/>
          </a:xfrm>
          <a:solidFill>
            <a:schemeClr val="tx1">
              <a:lumMod val="75000"/>
              <a:lumOff val="25000"/>
            </a:schemeClr>
          </a:solidFill>
        </p:spPr>
        <p:txBody>
          <a:bodyPr rIns="72000" rtlCol="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Phone Number</a:t>
            </a:r>
          </a:p>
        </p:txBody>
      </p:sp>
      <p:sp>
        <p:nvSpPr>
          <p:cNvPr id="11" name="Text Placeholder 7">
            <a:extLst>
              <a:ext uri="{FF2B5EF4-FFF2-40B4-BE49-F238E27FC236}">
                <a16:creationId xmlns:a16="http://schemas.microsoft.com/office/drawing/2014/main" id="{BD4E94C7-6CAF-4FEE-9E02-D3D3A2AC5EAF}"/>
              </a:ext>
            </a:extLst>
          </p:cNvPr>
          <p:cNvSpPr>
            <a:spLocks noGrp="1"/>
          </p:cNvSpPr>
          <p:nvPr>
            <p:ph type="body" sz="quarter" idx="17" hasCustomPrompt="1"/>
          </p:nvPr>
        </p:nvSpPr>
        <p:spPr>
          <a:xfrm>
            <a:off x="8458200" y="4655739"/>
            <a:ext cx="2910342" cy="316800"/>
          </a:xfrm>
          <a:solidFill>
            <a:schemeClr val="tx1">
              <a:lumMod val="75000"/>
              <a:lumOff val="25000"/>
            </a:schemeClr>
          </a:solidFill>
        </p:spPr>
        <p:txBody>
          <a:bodyPr rIns="72000" rtlCol="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Email or Social Media Handle</a:t>
            </a:r>
          </a:p>
        </p:txBody>
      </p:sp>
      <p:sp>
        <p:nvSpPr>
          <p:cNvPr id="12" name="Text Placeholder 8">
            <a:extLst>
              <a:ext uri="{FF2B5EF4-FFF2-40B4-BE49-F238E27FC236}">
                <a16:creationId xmlns:a16="http://schemas.microsoft.com/office/drawing/2014/main" id="{0DE421A3-3C59-48FC-BC3B-007ADFBEB4FE}"/>
              </a:ext>
            </a:extLst>
          </p:cNvPr>
          <p:cNvSpPr>
            <a:spLocks noGrp="1"/>
          </p:cNvSpPr>
          <p:nvPr>
            <p:ph type="body" sz="quarter" idx="18" hasCustomPrompt="1"/>
          </p:nvPr>
        </p:nvSpPr>
        <p:spPr>
          <a:xfrm>
            <a:off x="8458200" y="5004756"/>
            <a:ext cx="2910342" cy="316800"/>
          </a:xfrm>
          <a:solidFill>
            <a:schemeClr val="tx1">
              <a:lumMod val="75000"/>
              <a:lumOff val="25000"/>
            </a:schemeClr>
          </a:solidFill>
        </p:spPr>
        <p:txBody>
          <a:bodyPr rIns="72000" rtlCol="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Company Website</a:t>
            </a:r>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51DD44D8-4A8F-4693-B90A-166855B29D25}"/>
              </a:ext>
            </a:extLst>
          </p:cNvPr>
          <p:cNvSpPr/>
          <p:nvPr userDrawn="1"/>
        </p:nvSpPr>
        <p:spPr>
          <a:xfrm>
            <a:off x="8458200" y="2685912"/>
            <a:ext cx="3733800"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222FB6A7-1E80-487C-93E6-DCAA8751EF21}"/>
              </a:ext>
            </a:extLst>
          </p:cNvPr>
          <p:cNvSpPr>
            <a:spLocks noGrp="1"/>
          </p:cNvSpPr>
          <p:nvPr>
            <p:ph type="sldNum" sz="quarter" idx="20"/>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0228132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1_Blank">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rtlCol="0"/>
          <a:lstStyle/>
          <a:p>
            <a:pPr rtl="0"/>
            <a:r>
              <a:rPr lang="en-GB" noProof="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rtlCol="0"/>
          <a:lstStyle/>
          <a:p>
            <a:pPr rtl="0"/>
            <a:fld id="{19B51A1E-902D-48AF-9020-955120F399B6}" type="slidenum">
              <a:rPr lang="en-GB" noProof="0" smtClean="0"/>
              <a:pPr/>
              <a:t>‹#›</a:t>
            </a:fld>
            <a:endParaRPr lang="en-GB" noProof="0"/>
          </a:p>
        </p:txBody>
      </p:sp>
      <p:sp>
        <p:nvSpPr>
          <p:cNvPr id="4" name="Title 3">
            <a:extLst>
              <a:ext uri="{FF2B5EF4-FFF2-40B4-BE49-F238E27FC236}">
                <a16:creationId xmlns:a16="http://schemas.microsoft.com/office/drawing/2014/main" id="{90694D9D-C633-4D52-965E-E5BBD9883037}"/>
              </a:ext>
            </a:extLst>
          </p:cNvPr>
          <p:cNvSpPr>
            <a:spLocks noGrp="1"/>
          </p:cNvSpPr>
          <p:nvPr>
            <p:ph type="title"/>
          </p:nvPr>
        </p:nvSpPr>
        <p:spPr/>
        <p:txBody>
          <a:bodyPr rtlCol="0"/>
          <a:lstStyle/>
          <a:p>
            <a:pPr rtl="0"/>
            <a:r>
              <a:rPr lang="en-GB" noProof="0"/>
              <a:t>Click to edit Master title style</a:t>
            </a:r>
          </a:p>
        </p:txBody>
      </p:sp>
    </p:spTree>
    <p:extLst>
      <p:ext uri="{BB962C8B-B14F-4D97-AF65-F5344CB8AC3E}">
        <p14:creationId xmlns:p14="http://schemas.microsoft.com/office/powerpoint/2010/main" val="355054182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2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rtlCol="0"/>
          <a:lstStyle>
            <a:lvl1pPr>
              <a:defRPr>
                <a:solidFill>
                  <a:schemeClr val="tx1">
                    <a:lumMod val="75000"/>
                    <a:lumOff val="25000"/>
                  </a:schemeClr>
                </a:solidFill>
              </a:defRPr>
            </a:lvl1pPr>
          </a:lstStyle>
          <a:p>
            <a:pPr rtl="0"/>
            <a:r>
              <a:rPr lang="en-GB" noProof="0"/>
              <a:t>Click to edit page title</a:t>
            </a:r>
          </a:p>
        </p:txBody>
      </p:sp>
      <p:sp>
        <p:nvSpPr>
          <p:cNvPr id="5" name="Subtitle 2">
            <a:extLst>
              <a:ext uri="{FF2B5EF4-FFF2-40B4-BE49-F238E27FC236}">
                <a16:creationId xmlns:a16="http://schemas.microsoft.com/office/drawing/2014/main" id="{10727B06-56A8-44A2-B6C2-9ED183D107F3}"/>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Footer Placeholder 2">
            <a:extLst>
              <a:ext uri="{FF2B5EF4-FFF2-40B4-BE49-F238E27FC236}">
                <a16:creationId xmlns:a16="http://schemas.microsoft.com/office/drawing/2014/main" id="{08CCB8C2-B6A2-4C69-8D3A-57420A034BA4}"/>
              </a:ext>
            </a:extLst>
          </p:cNvPr>
          <p:cNvSpPr>
            <a:spLocks noGrp="1"/>
          </p:cNvSpPr>
          <p:nvPr>
            <p:ph type="ftr" sz="quarter" idx="12"/>
          </p:nvPr>
        </p:nvSpPr>
        <p:spPr/>
        <p:txBody>
          <a:bodyPr rtlCol="0"/>
          <a:lstStyle/>
          <a:p>
            <a:pPr rtl="0"/>
            <a:r>
              <a:rPr lang="en-GB" noProof="0"/>
              <a:t>Add a footer</a:t>
            </a:r>
          </a:p>
        </p:txBody>
      </p:sp>
      <p:sp>
        <p:nvSpPr>
          <p:cNvPr id="4" name="Slide Number Placeholder 3">
            <a:extLst>
              <a:ext uri="{FF2B5EF4-FFF2-40B4-BE49-F238E27FC236}">
                <a16:creationId xmlns:a16="http://schemas.microsoft.com/office/drawing/2014/main" id="{853CF994-8B2C-443F-B695-7378DD360DAA}"/>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382147921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Divider Slide 2">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2411412" y="0"/>
            <a:ext cx="9780588" cy="6371351"/>
          </a:xfrm>
          <a:solidFill>
            <a:schemeClr val="bg1">
              <a:lumMod val="85000"/>
            </a:schemeClr>
          </a:solidFill>
        </p:spPr>
        <p:txBody>
          <a:bodyPr rtlCol="0" anchor="ct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and Drop </a:t>
            </a:r>
            <a:br>
              <a:rPr lang="en-GB" noProof="0"/>
            </a:br>
            <a:r>
              <a:rPr lang="en-GB" noProof="0"/>
              <a:t>your Photo Here</a:t>
            </a:r>
          </a:p>
        </p:txBody>
      </p:sp>
      <p:sp>
        <p:nvSpPr>
          <p:cNvPr id="3" name="Title 1">
            <a:extLst>
              <a:ext uri="{FF2B5EF4-FFF2-40B4-BE49-F238E27FC236}">
                <a16:creationId xmlns:a16="http://schemas.microsoft.com/office/drawing/2014/main" id="{E473AB13-DFF9-4538-9907-E261659E0E01}"/>
              </a:ext>
            </a:extLst>
          </p:cNvPr>
          <p:cNvSpPr>
            <a:spLocks noGrp="1"/>
          </p:cNvSpPr>
          <p:nvPr>
            <p:ph type="title" hasCustomPrompt="1"/>
          </p:nvPr>
        </p:nvSpPr>
        <p:spPr>
          <a:xfrm>
            <a:off x="-1700" y="2156226"/>
            <a:ext cx="5958000" cy="1958400"/>
          </a:xfrm>
          <a:solidFill>
            <a:schemeClr val="bg1"/>
          </a:solidFill>
        </p:spPr>
        <p:txBody>
          <a:bodyPr lIns="252000" tIns="180000" rIns="180000" bIns="180000" rtlCol="0"/>
          <a:lstStyle>
            <a:lvl1pPr>
              <a:defRPr sz="6000" b="1" spc="-300">
                <a:solidFill>
                  <a:schemeClr val="tx1">
                    <a:lumMod val="75000"/>
                    <a:lumOff val="25000"/>
                  </a:schemeClr>
                </a:solidFill>
                <a:latin typeface="+mj-lt"/>
              </a:defRPr>
            </a:lvl1pPr>
          </a:lstStyle>
          <a:p>
            <a:pPr rtl="0"/>
            <a:r>
              <a:rPr lang="en-GB" noProof="0"/>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0" y="4110760"/>
            <a:ext cx="5956300" cy="1100565"/>
          </a:xfrm>
          <a:solidFill>
            <a:schemeClr val="tx1">
              <a:alpha val="80000"/>
            </a:schemeClr>
          </a:solidFill>
        </p:spPr>
        <p:txBody>
          <a:bodyPr lIns="252000" tIns="180000" rIns="180000" bIns="180000" rtlCol="0"/>
          <a:lstStyle>
            <a:lvl1pPr marL="0" indent="0" algn="l">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rtl="0"/>
            <a:r>
              <a:rPr lang="en-GB" noProof="0"/>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rtlCol="0"/>
          <a:lstStyle/>
          <a:p>
            <a:pPr rtl="0"/>
            <a:r>
              <a:rPr lang="en-GB" noProof="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0" y="5209682"/>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noProof="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28285856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rtlCol="0"/>
          <a:lstStyle>
            <a:lvl1pPr>
              <a:defRPr>
                <a:solidFill>
                  <a:schemeClr val="tx1">
                    <a:lumMod val="75000"/>
                    <a:lumOff val="25000"/>
                  </a:schemeClr>
                </a:solidFill>
              </a:defRPr>
            </a:lvl1pPr>
          </a:lstStyle>
          <a:p>
            <a:pPr rtl="0"/>
            <a:r>
              <a:rPr lang="en-GB" noProof="0"/>
              <a:t>Click to edit page title</a:t>
            </a:r>
          </a:p>
        </p:txBody>
      </p:sp>
      <p:sp>
        <p:nvSpPr>
          <p:cNvPr id="7" name="Subtitle 2">
            <a:extLst>
              <a:ext uri="{FF2B5EF4-FFF2-40B4-BE49-F238E27FC236}">
                <a16:creationId xmlns:a16="http://schemas.microsoft.com/office/drawing/2014/main" id="{E97A9A62-1AA6-47A9-A1A0-54196823744C}"/>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C8DE0AAD-6FBD-416B-A91A-21F2B737919E}"/>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73450163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a:t>Click to edit page title</a:t>
            </a:r>
          </a:p>
        </p:txBody>
      </p:sp>
      <p:sp>
        <p:nvSpPr>
          <p:cNvPr id="7" name="Subtitle 2">
            <a:extLst>
              <a:ext uri="{FF2B5EF4-FFF2-40B4-BE49-F238E27FC236}">
                <a16:creationId xmlns:a16="http://schemas.microsoft.com/office/drawing/2014/main" id="{7DEBF36F-ADC5-48FF-BFAF-3BED06924FD3}"/>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1512000"/>
            <a:ext cx="5472000" cy="468000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Text Placeholder 4">
            <a:extLst>
              <a:ext uri="{FF2B5EF4-FFF2-40B4-BE49-F238E27FC236}">
                <a16:creationId xmlns:a16="http://schemas.microsoft.com/office/drawing/2014/main" id="{7867C73D-EE16-41D1-B7CE-A35C765E3B8D}"/>
              </a:ext>
            </a:extLst>
          </p:cNvPr>
          <p:cNvSpPr>
            <a:spLocks noGrp="1"/>
          </p:cNvSpPr>
          <p:nvPr>
            <p:ph type="body" sz="quarter" idx="12"/>
          </p:nvPr>
        </p:nvSpPr>
        <p:spPr>
          <a:xfrm>
            <a:off x="6299887" y="1511250"/>
            <a:ext cx="5472113" cy="4680000"/>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89155218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1_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a:t>Click to edit page title</a:t>
            </a:r>
          </a:p>
        </p:txBody>
      </p:sp>
      <p:sp>
        <p:nvSpPr>
          <p:cNvPr id="9" name="Subtitle 2">
            <a:extLst>
              <a:ext uri="{FF2B5EF4-FFF2-40B4-BE49-F238E27FC236}">
                <a16:creationId xmlns:a16="http://schemas.microsoft.com/office/drawing/2014/main" id="{F94EB5D3-F8CB-4E76-8D7E-FF441818EECB}"/>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3600000" cy="467925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a:extLst>
              <a:ext uri="{FF2B5EF4-FFF2-40B4-BE49-F238E27FC236}">
                <a16:creationId xmlns:a16="http://schemas.microsoft.com/office/drawing/2014/main" id="{16A38E24-EB1C-472F-B631-5DF32F9C4CF5}"/>
              </a:ext>
            </a:extLst>
          </p:cNvPr>
          <p:cNvSpPr>
            <a:spLocks noGrp="1"/>
          </p:cNvSpPr>
          <p:nvPr>
            <p:ph type="body" sz="quarter" idx="12"/>
          </p:nvPr>
        </p:nvSpPr>
        <p:spPr>
          <a:xfrm>
            <a:off x="4301550" y="1511476"/>
            <a:ext cx="3600450" cy="4679249"/>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1" name="Text Placeholder 5">
            <a:extLst>
              <a:ext uri="{FF2B5EF4-FFF2-40B4-BE49-F238E27FC236}">
                <a16:creationId xmlns:a16="http://schemas.microsoft.com/office/drawing/2014/main" id="{5B4A252E-78C9-4F76-98A4-A4B580AD072A}"/>
              </a:ext>
            </a:extLst>
          </p:cNvPr>
          <p:cNvSpPr>
            <a:spLocks noGrp="1"/>
          </p:cNvSpPr>
          <p:nvPr>
            <p:ph type="body" sz="quarter" idx="13"/>
          </p:nvPr>
        </p:nvSpPr>
        <p:spPr>
          <a:xfrm>
            <a:off x="8171550" y="1511475"/>
            <a:ext cx="3600450" cy="4679250"/>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6D4BCA97-F31B-451D-82F8-6E000DF2118A}"/>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0817AAC4-A657-4D75-A527-0307AFF2B17B}"/>
              </a:ext>
            </a:extLst>
          </p:cNvPr>
          <p:cNvSpPr>
            <a:spLocks noGrp="1"/>
          </p:cNvSpPr>
          <p:nvPr>
            <p:ph type="sldNum" sz="quarter" idx="15"/>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65438801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a:t>Click to edit page title</a:t>
            </a:r>
          </a:p>
        </p:txBody>
      </p:sp>
      <p:sp>
        <p:nvSpPr>
          <p:cNvPr id="10" name="Subtitle 2">
            <a:extLst>
              <a:ext uri="{FF2B5EF4-FFF2-40B4-BE49-F238E27FC236}">
                <a16:creationId xmlns:a16="http://schemas.microsoft.com/office/drawing/2014/main" id="{9D7ACCB5-9A86-4F46-89E2-B79F48C9EC1D}"/>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2160000" cy="467925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p:nvPr>
        </p:nvSpPr>
        <p:spPr>
          <a:xfrm>
            <a:off x="2726412" y="1512000"/>
            <a:ext cx="2160588" cy="4679250"/>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3" name="Text Placeholder 5">
            <a:extLst>
              <a:ext uri="{FF2B5EF4-FFF2-40B4-BE49-F238E27FC236}">
                <a16:creationId xmlns:a16="http://schemas.microsoft.com/office/drawing/2014/main" id="{6A983D98-E0AB-429A-9EC2-B50D4216D691}"/>
              </a:ext>
            </a:extLst>
          </p:cNvPr>
          <p:cNvSpPr>
            <a:spLocks noGrp="1"/>
          </p:cNvSpPr>
          <p:nvPr>
            <p:ph type="body" sz="quarter" idx="13"/>
          </p:nvPr>
        </p:nvSpPr>
        <p:spPr>
          <a:xfrm>
            <a:off x="5021412" y="1512000"/>
            <a:ext cx="2160588" cy="4679250"/>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5" name="Text Placeholder 6">
            <a:extLst>
              <a:ext uri="{FF2B5EF4-FFF2-40B4-BE49-F238E27FC236}">
                <a16:creationId xmlns:a16="http://schemas.microsoft.com/office/drawing/2014/main" id="{755213BF-EF6D-45DC-A01B-DE6C2F23A6D2}"/>
              </a:ext>
            </a:extLst>
          </p:cNvPr>
          <p:cNvSpPr>
            <a:spLocks noGrp="1"/>
          </p:cNvSpPr>
          <p:nvPr>
            <p:ph type="body" sz="quarter" idx="14"/>
          </p:nvPr>
        </p:nvSpPr>
        <p:spPr>
          <a:xfrm>
            <a:off x="7316412" y="1507535"/>
            <a:ext cx="2160588" cy="4679250"/>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7" name="Text Placeholder 7">
            <a:extLst>
              <a:ext uri="{FF2B5EF4-FFF2-40B4-BE49-F238E27FC236}">
                <a16:creationId xmlns:a16="http://schemas.microsoft.com/office/drawing/2014/main" id="{77D6BBBA-F4A3-45D4-91BC-A405FFDC7C3D}"/>
              </a:ext>
            </a:extLst>
          </p:cNvPr>
          <p:cNvSpPr>
            <a:spLocks noGrp="1"/>
          </p:cNvSpPr>
          <p:nvPr>
            <p:ph type="body" sz="quarter" idx="15"/>
          </p:nvPr>
        </p:nvSpPr>
        <p:spPr>
          <a:xfrm>
            <a:off x="9611412" y="1507535"/>
            <a:ext cx="2160588" cy="4683715"/>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ooter Placeholder 3">
            <a:extLst>
              <a:ext uri="{FF2B5EF4-FFF2-40B4-BE49-F238E27FC236}">
                <a16:creationId xmlns:a16="http://schemas.microsoft.com/office/drawing/2014/main" id="{2D09234E-176D-4BBF-9391-7B6F018C51AB}"/>
              </a:ext>
            </a:extLst>
          </p:cNvPr>
          <p:cNvSpPr>
            <a:spLocks noGrp="1"/>
          </p:cNvSpPr>
          <p:nvPr>
            <p:ph type="ftr" sz="quarter" idx="16"/>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009ABD5E-B8F1-4246-B167-09138760AD7D}"/>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974837237"/>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image" Target="../media/image1.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34">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B61BEF0D-F0BB-DE4B-95CE-6DB70DBA9567}" type="datetimeFigureOut">
              <a:rPr lang="en-US" smtClean="0"/>
              <a:pPr/>
              <a:t>2/19/2023</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pPr rtl="0"/>
            <a:r>
              <a:rPr lang="en-GB" noProof="0"/>
              <a:t>Add a footer</a:t>
            </a:r>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rtl="0"/>
            <a:fld id="{19B51A1E-902D-48AF-9020-955120F399B6}" type="slidenum">
              <a:rPr lang="en-GB" noProof="0" smtClean="0"/>
              <a:pPr/>
              <a:t>‹#›</a:t>
            </a:fld>
            <a:endParaRPr lang="en-GB" noProof="0"/>
          </a:p>
        </p:txBody>
      </p:sp>
      <p:sp>
        <p:nvSpPr>
          <p:cNvPr id="8" name="Rectangle 7">
            <a:extLst>
              <a:ext uri="{FF2B5EF4-FFF2-40B4-BE49-F238E27FC236}">
                <a16:creationId xmlns:a16="http://schemas.microsoft.com/office/drawing/2014/main" id="{03309E9D-CEE0-D8C7-857C-9D6385F47B91}"/>
              </a:ext>
            </a:extLst>
          </p:cNvPr>
          <p:cNvSpPr/>
          <p:nvPr userDrawn="1"/>
        </p:nvSpPr>
        <p:spPr>
          <a:xfrm>
            <a:off x="9780101" y="6371351"/>
            <a:ext cx="1979897" cy="43199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Rectangle 8">
            <a:extLst>
              <a:ext uri="{FF2B5EF4-FFF2-40B4-BE49-F238E27FC236}">
                <a16:creationId xmlns:a16="http://schemas.microsoft.com/office/drawing/2014/main" id="{B8C658E8-0B24-AAE4-1CC3-F4C403848D6E}"/>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Freeform: Shape 9">
            <a:extLst>
              <a:ext uri="{FF2B5EF4-FFF2-40B4-BE49-F238E27FC236}">
                <a16:creationId xmlns:a16="http://schemas.microsoft.com/office/drawing/2014/main" id="{1E310DB0-0BC8-AE2C-A058-ADB2002D70D8}"/>
              </a:ext>
            </a:extLst>
          </p:cNvPr>
          <p:cNvSpPr/>
          <p:nvPr userDrawn="1"/>
        </p:nvSpPr>
        <p:spPr>
          <a:xfrm>
            <a:off x="0" y="6371351"/>
            <a:ext cx="9780102" cy="432000"/>
          </a:xfrm>
          <a:custGeom>
            <a:avLst/>
            <a:gdLst>
              <a:gd name="connsiteX0" fmla="*/ 0 w 9780102"/>
              <a:gd name="connsiteY0" fmla="*/ 0 h 432000"/>
              <a:gd name="connsiteX1" fmla="*/ 9780102 w 9780102"/>
              <a:gd name="connsiteY1" fmla="*/ 0 h 432000"/>
              <a:gd name="connsiteX2" fmla="*/ 9780102 w 9780102"/>
              <a:gd name="connsiteY2" fmla="*/ 432000 h 432000"/>
              <a:gd name="connsiteX3" fmla="*/ 0 w 9780102"/>
              <a:gd name="connsiteY3" fmla="*/ 432000 h 432000"/>
            </a:gdLst>
            <a:ahLst/>
            <a:cxnLst>
              <a:cxn ang="0">
                <a:pos x="connsiteX0" y="connsiteY0"/>
              </a:cxn>
              <a:cxn ang="0">
                <a:pos x="connsiteX1" y="connsiteY1"/>
              </a:cxn>
              <a:cxn ang="0">
                <a:pos x="connsiteX2" y="connsiteY2"/>
              </a:cxn>
              <a:cxn ang="0">
                <a:pos x="connsiteX3" y="connsiteY3"/>
              </a:cxn>
            </a:cxnLst>
            <a:rect l="l" t="t" r="r" b="b"/>
            <a:pathLst>
              <a:path w="9780102" h="432000">
                <a:moveTo>
                  <a:pt x="0" y="0"/>
                </a:moveTo>
                <a:lnTo>
                  <a:pt x="9780102" y="0"/>
                </a:lnTo>
                <a:lnTo>
                  <a:pt x="9780102" y="432000"/>
                </a:lnTo>
                <a:lnTo>
                  <a:pt x="0" y="43200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TextBox 10">
            <a:extLst>
              <a:ext uri="{FF2B5EF4-FFF2-40B4-BE49-F238E27FC236}">
                <a16:creationId xmlns:a16="http://schemas.microsoft.com/office/drawing/2014/main" id="{5ED87292-ED22-5C4B-0031-034BB671D3B7}"/>
              </a:ext>
            </a:extLst>
          </p:cNvPr>
          <p:cNvSpPr txBox="1"/>
          <p:nvPr userDrawn="1"/>
        </p:nvSpPr>
        <p:spPr>
          <a:xfrm>
            <a:off x="10243100" y="6422491"/>
            <a:ext cx="1053900" cy="380860"/>
          </a:xfrm>
          <a:prstGeom prst="rect">
            <a:avLst/>
          </a:prstGeom>
          <a:noFill/>
        </p:spPr>
        <p:txBody>
          <a:bodyPr wrap="square" tIns="108000" bIns="0" rtlCol="0" anchor="ctr">
            <a:spAutoFit/>
          </a:bodyPr>
          <a:lstStyle/>
          <a:p>
            <a:pPr algn="r" rtl="0">
              <a:lnSpc>
                <a:spcPts val="1000"/>
              </a:lnSpc>
            </a:pPr>
            <a:r>
              <a:rPr lang="en-GB" sz="2500" b="1" i="0" spc="-100" noProof="0">
                <a:solidFill>
                  <a:schemeClr val="accent1"/>
                </a:solidFill>
                <a:latin typeface="+mj-lt"/>
              </a:rPr>
              <a:t>TREY</a:t>
            </a:r>
            <a:r>
              <a:rPr lang="en-GB" sz="1600" b="1" i="0" spc="-100" noProof="0">
                <a:solidFill>
                  <a:schemeClr val="accent1"/>
                </a:solidFill>
                <a:latin typeface="+mj-lt"/>
              </a:rPr>
              <a:t> </a:t>
            </a:r>
            <a:br>
              <a:rPr lang="en-GB" sz="1600" b="1" i="0" spc="-100" baseline="0" noProof="0">
                <a:solidFill>
                  <a:schemeClr val="accent1"/>
                </a:solidFill>
                <a:latin typeface="+mj-lt"/>
              </a:rPr>
            </a:br>
            <a:r>
              <a:rPr lang="en-GB" sz="1200" b="0" i="0" spc="140" noProof="0">
                <a:solidFill>
                  <a:schemeClr val="tx1">
                    <a:lumMod val="75000"/>
                    <a:lumOff val="25000"/>
                  </a:schemeClr>
                </a:solidFill>
                <a:latin typeface="+mj-lt"/>
              </a:rPr>
              <a:t>research</a:t>
            </a:r>
          </a:p>
        </p:txBody>
      </p:sp>
      <p:sp>
        <p:nvSpPr>
          <p:cNvPr id="12" name="Rectangle 11">
            <a:extLst>
              <a:ext uri="{FF2B5EF4-FFF2-40B4-BE49-F238E27FC236}">
                <a16:creationId xmlns:a16="http://schemas.microsoft.com/office/drawing/2014/main" id="{2569F10A-5855-3F39-2ADF-7DA816E72E71}"/>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Rectangle 12">
            <a:extLst>
              <a:ext uri="{FF2B5EF4-FFF2-40B4-BE49-F238E27FC236}">
                <a16:creationId xmlns:a16="http://schemas.microsoft.com/office/drawing/2014/main" id="{828E5749-03F3-E389-5AFE-8A95798D4EFD}"/>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4" name="Straight Connector 13">
            <a:extLst>
              <a:ext uri="{FF2B5EF4-FFF2-40B4-BE49-F238E27FC236}">
                <a16:creationId xmlns:a16="http://schemas.microsoft.com/office/drawing/2014/main" id="{5D9B6C3A-5FE8-1453-5DE4-E67A4EF1F4A6}"/>
              </a:ext>
            </a:extLst>
          </p:cNvPr>
          <p:cNvCxnSpPr>
            <a:cxnSpLocks/>
          </p:cNvCxnSpPr>
          <p:nvPr userDrawn="1"/>
        </p:nvCxnSpPr>
        <p:spPr>
          <a:xfrm flipH="1">
            <a:off x="1" y="6371351"/>
            <a:ext cx="12191999" cy="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65694267"/>
      </p:ext>
    </p:extLst>
  </p:cSld>
  <p:clrMap bg1="dk1" tx1="lt1" bg2="dk2" tx2="lt2" accent1="accent1" accent2="accent2" accent3="accent3" accent4="accent4" accent5="accent5" accent6="accent6" hlink="hlink" folHlink="folHlink"/>
  <p:sldLayoutIdLst>
    <p:sldLayoutId id="2147484067" r:id="rId1"/>
    <p:sldLayoutId id="2147484068" r:id="rId2"/>
    <p:sldLayoutId id="2147484069" r:id="rId3"/>
    <p:sldLayoutId id="2147484070" r:id="rId4"/>
    <p:sldLayoutId id="2147484071" r:id="rId5"/>
    <p:sldLayoutId id="2147484072" r:id="rId6"/>
    <p:sldLayoutId id="2147484073" r:id="rId7"/>
    <p:sldLayoutId id="2147484074" r:id="rId8"/>
    <p:sldLayoutId id="2147484075" r:id="rId9"/>
    <p:sldLayoutId id="2147484076" r:id="rId10"/>
    <p:sldLayoutId id="2147484077" r:id="rId11"/>
    <p:sldLayoutId id="2147484078" r:id="rId12"/>
    <p:sldLayoutId id="2147484079" r:id="rId13"/>
    <p:sldLayoutId id="2147484080" r:id="rId14"/>
    <p:sldLayoutId id="2147484081" r:id="rId15"/>
    <p:sldLayoutId id="2147484082" r:id="rId16"/>
    <p:sldLayoutId id="2147484083" r:id="rId17"/>
    <p:sldLayoutId id="2147484084" r:id="rId18"/>
    <p:sldLayoutId id="2147484085" r:id="rId19"/>
    <p:sldLayoutId id="2147484086" r:id="rId20"/>
    <p:sldLayoutId id="2147484087" r:id="rId21"/>
    <p:sldLayoutId id="2147484088" r:id="rId22"/>
    <p:sldLayoutId id="2147484089" r:id="rId23"/>
    <p:sldLayoutId id="2147484090" r:id="rId24"/>
    <p:sldLayoutId id="2147484091" r:id="rId25"/>
    <p:sldLayoutId id="2147484092" r:id="rId26"/>
    <p:sldLayoutId id="2147483784" r:id="rId27"/>
    <p:sldLayoutId id="2147483663" r:id="rId28"/>
    <p:sldLayoutId id="2147483650" r:id="rId29"/>
    <p:sldLayoutId id="2147483652" r:id="rId30"/>
    <p:sldLayoutId id="2147483656" r:id="rId31"/>
    <p:sldLayoutId id="2147483657" r:id="rId32"/>
  </p:sldLayoutIdLst>
  <p:hf hdr="0" dt="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0.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1.xml"/><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2.xml"/></Relationships>
</file>

<file path=ppt/slides/_rels/slide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chart" Target="../charts/chart1.xml"/><Relationship Id="rId7" Type="http://schemas.openxmlformats.org/officeDocument/2006/relationships/diagramColors" Target="../diagrams/colors1.xml"/><Relationship Id="rId2" Type="http://schemas.openxmlformats.org/officeDocument/2006/relationships/notesSlide" Target="../notesSlides/notesSlide6.xml"/><Relationship Id="rId1" Type="http://schemas.openxmlformats.org/officeDocument/2006/relationships/slideLayout" Target="../slideLayouts/slideLayout23.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1.jpeg"/><Relationship Id="rId7" Type="http://schemas.openxmlformats.org/officeDocument/2006/relationships/diagramColors" Target="../diagrams/colors2.xml"/><Relationship Id="rId2" Type="http://schemas.openxmlformats.org/officeDocument/2006/relationships/notesSlide" Target="../notesSlides/notesSlide7.xml"/><Relationship Id="rId1" Type="http://schemas.openxmlformats.org/officeDocument/2006/relationships/slideLayout" Target="../slideLayouts/slideLayout24.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2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1.xml.rels><?xml version="1.0" encoding="UTF-8" standalone="yes"?>
<Relationships xmlns="http://schemas.openxmlformats.org/package/2006/relationships"><Relationship Id="rId3" Type="http://schemas.openxmlformats.org/officeDocument/2006/relationships/hyperlink" Target="https://www.highspeedtraining.co.uk/hub/digital-skills-for-the-workplace/" TargetMode="External"/><Relationship Id="rId2" Type="http://schemas.openxmlformats.org/officeDocument/2006/relationships/notesSlide" Target="../notesSlides/notesSlide10.xml"/><Relationship Id="rId1" Type="http://schemas.openxmlformats.org/officeDocument/2006/relationships/slideLayout" Target="../slideLayouts/slideLayout2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Hands coming together in a circle">
            <a:extLst>
              <a:ext uri="{FF2B5EF4-FFF2-40B4-BE49-F238E27FC236}">
                <a16:creationId xmlns:a16="http://schemas.microsoft.com/office/drawing/2014/main" id="{AA8A1CBA-9BB5-2246-9F4B-98EAD7C90158}"/>
              </a:ext>
            </a:extLst>
          </p:cNvPr>
          <p:cNvPicPr>
            <a:picLocks noGrp="1" noChangeAspect="1"/>
          </p:cNvPicPr>
          <p:nvPr>
            <p:ph type="pic" sz="quarter" idx="10"/>
          </p:nvPr>
        </p:nvPicPr>
        <p:blipFill>
          <a:blip r:embed="rId3" cstate="screen">
            <a:extLst>
              <a:ext uri="{28A0092B-C50C-407E-A947-70E740481C1C}">
                <a14:useLocalDpi xmlns:a14="http://schemas.microsoft.com/office/drawing/2010/main"/>
              </a:ext>
            </a:extLst>
          </a:blip>
          <a:srcRect t="7" b="7"/>
          <a:stretch>
            <a:fillRect/>
          </a:stretch>
        </p:blipFill>
        <p:spPr/>
      </p:pic>
      <p:sp>
        <p:nvSpPr>
          <p:cNvPr id="3" name="Title 2">
            <a:extLst>
              <a:ext uri="{FF2B5EF4-FFF2-40B4-BE49-F238E27FC236}">
                <a16:creationId xmlns:a16="http://schemas.microsoft.com/office/drawing/2014/main" id="{200B3D2B-613A-41BE-987D-E6A1324B456D}"/>
              </a:ext>
            </a:extLst>
          </p:cNvPr>
          <p:cNvSpPr>
            <a:spLocks noGrp="1"/>
          </p:cNvSpPr>
          <p:nvPr>
            <p:ph type="ctrTitle"/>
          </p:nvPr>
        </p:nvSpPr>
        <p:spPr>
          <a:xfrm>
            <a:off x="3200400" y="1558407"/>
            <a:ext cx="8991600" cy="2477107"/>
          </a:xfrm>
        </p:spPr>
        <p:txBody>
          <a:bodyPr rtlCol="0"/>
          <a:lstStyle/>
          <a:p>
            <a:pPr rtl="0"/>
            <a:r>
              <a:rPr lang="en-GB" sz="4000" dirty="0"/>
              <a:t>Module Title – Digital Skills and Research Methods</a:t>
            </a:r>
            <a:br>
              <a:rPr lang="en-GB" sz="4000" dirty="0"/>
            </a:br>
            <a:br>
              <a:rPr lang="en-GB" sz="4000" dirty="0"/>
            </a:br>
            <a:endParaRPr lang="en-GB" sz="4000" dirty="0"/>
          </a:p>
        </p:txBody>
      </p:sp>
      <p:sp>
        <p:nvSpPr>
          <p:cNvPr id="4" name="Subtitle 3">
            <a:extLst>
              <a:ext uri="{FF2B5EF4-FFF2-40B4-BE49-F238E27FC236}">
                <a16:creationId xmlns:a16="http://schemas.microsoft.com/office/drawing/2014/main" id="{4772945D-CA91-4CFE-8EB7-941C7618C994}"/>
              </a:ext>
            </a:extLst>
          </p:cNvPr>
          <p:cNvSpPr>
            <a:spLocks noGrp="1"/>
          </p:cNvSpPr>
          <p:nvPr>
            <p:ph type="subTitle" idx="1"/>
          </p:nvPr>
        </p:nvSpPr>
        <p:spPr>
          <a:xfrm>
            <a:off x="3200400" y="4061039"/>
            <a:ext cx="6580188" cy="1644436"/>
          </a:xfrm>
        </p:spPr>
        <p:txBody>
          <a:bodyPr rtlCol="0"/>
          <a:lstStyle/>
          <a:p>
            <a:pPr algn="l" rtl="0"/>
            <a:r>
              <a:rPr lang="en-GB" dirty="0"/>
              <a:t>Assignment Title – Digital Skill in the Working</a:t>
            </a:r>
          </a:p>
          <a:p>
            <a:pPr algn="l" rtl="0"/>
            <a:r>
              <a:rPr lang="en-GB" dirty="0"/>
              <a:t>Environment</a:t>
            </a:r>
          </a:p>
          <a:p>
            <a:pPr algn="l" rtl="0"/>
            <a:endParaRPr lang="en-GB" dirty="0"/>
          </a:p>
        </p:txBody>
      </p:sp>
      <p:sp>
        <p:nvSpPr>
          <p:cNvPr id="51" name="TextBox 50">
            <a:extLst>
              <a:ext uri="{FF2B5EF4-FFF2-40B4-BE49-F238E27FC236}">
                <a16:creationId xmlns:a16="http://schemas.microsoft.com/office/drawing/2014/main" id="{66C1DE0A-7865-466B-B5D7-781C92357026}"/>
              </a:ext>
            </a:extLst>
          </p:cNvPr>
          <p:cNvSpPr txBox="1"/>
          <p:nvPr/>
        </p:nvSpPr>
        <p:spPr>
          <a:xfrm>
            <a:off x="9647680" y="4089937"/>
            <a:ext cx="2677228" cy="2821272"/>
          </a:xfrm>
          <a:prstGeom prst="rect">
            <a:avLst/>
          </a:prstGeom>
          <a:noFill/>
        </p:spPr>
        <p:txBody>
          <a:bodyPr wrap="square" tIns="108000" bIns="0" rtlCol="0" anchor="ctr">
            <a:spAutoFit/>
          </a:bodyPr>
          <a:lstStyle/>
          <a:p>
            <a:pPr algn="ctr" rtl="0">
              <a:lnSpc>
                <a:spcPts val="1000"/>
              </a:lnSpc>
            </a:pPr>
            <a:r>
              <a:rPr lang="en-GB" b="0" i="0" spc="140" dirty="0">
                <a:solidFill>
                  <a:schemeClr val="tx1">
                    <a:lumMod val="75000"/>
                    <a:lumOff val="25000"/>
                  </a:schemeClr>
                </a:solidFill>
                <a:latin typeface="+mj-lt"/>
              </a:rPr>
              <a:t>Lecturer:</a:t>
            </a:r>
          </a:p>
          <a:p>
            <a:pPr algn="ctr" rtl="0">
              <a:lnSpc>
                <a:spcPts val="1000"/>
              </a:lnSpc>
            </a:pPr>
            <a:endParaRPr lang="en-GB" spc="140" dirty="0">
              <a:solidFill>
                <a:schemeClr val="tx1">
                  <a:lumMod val="75000"/>
                  <a:lumOff val="25000"/>
                </a:schemeClr>
              </a:solidFill>
              <a:latin typeface="+mj-lt"/>
            </a:endParaRPr>
          </a:p>
          <a:p>
            <a:pPr algn="ctr" rtl="0">
              <a:lnSpc>
                <a:spcPts val="1000"/>
              </a:lnSpc>
            </a:pPr>
            <a:r>
              <a:rPr lang="en-GB" b="0" i="0" spc="140" dirty="0" err="1">
                <a:solidFill>
                  <a:schemeClr val="tx1">
                    <a:lumMod val="75000"/>
                    <a:lumOff val="25000"/>
                  </a:schemeClr>
                </a:solidFill>
                <a:latin typeface="+mj-lt"/>
              </a:rPr>
              <a:t>Azida</a:t>
            </a:r>
            <a:r>
              <a:rPr lang="en-GB" b="0" i="0" spc="140" dirty="0">
                <a:solidFill>
                  <a:schemeClr val="tx1">
                    <a:lumMod val="75000"/>
                    <a:lumOff val="25000"/>
                  </a:schemeClr>
                </a:solidFill>
                <a:latin typeface="+mj-lt"/>
              </a:rPr>
              <a:t> </a:t>
            </a:r>
            <a:r>
              <a:rPr lang="en-GB" b="0" i="0" spc="140" dirty="0" err="1">
                <a:solidFill>
                  <a:schemeClr val="tx1">
                    <a:lumMod val="75000"/>
                    <a:lumOff val="25000"/>
                  </a:schemeClr>
                </a:solidFill>
                <a:latin typeface="+mj-lt"/>
              </a:rPr>
              <a:t>Zainol</a:t>
            </a:r>
            <a:br>
              <a:rPr lang="en-GB" b="0" i="0" spc="140" dirty="0">
                <a:solidFill>
                  <a:schemeClr val="tx1">
                    <a:lumMod val="75000"/>
                    <a:lumOff val="25000"/>
                  </a:schemeClr>
                </a:solidFill>
                <a:latin typeface="+mj-lt"/>
              </a:rPr>
            </a:br>
            <a:br>
              <a:rPr lang="en-GB" b="0" i="0" spc="140" dirty="0">
                <a:solidFill>
                  <a:schemeClr val="tx1">
                    <a:lumMod val="75000"/>
                    <a:lumOff val="25000"/>
                  </a:schemeClr>
                </a:solidFill>
                <a:latin typeface="+mj-lt"/>
              </a:rPr>
            </a:br>
            <a:br>
              <a:rPr lang="en-GB" b="0" i="0" spc="140" dirty="0">
                <a:solidFill>
                  <a:schemeClr val="tx1">
                    <a:lumMod val="75000"/>
                    <a:lumOff val="25000"/>
                  </a:schemeClr>
                </a:solidFill>
                <a:latin typeface="+mj-lt"/>
              </a:rPr>
            </a:br>
            <a:br>
              <a:rPr lang="en-GB" b="0" i="0" spc="140" dirty="0">
                <a:solidFill>
                  <a:schemeClr val="tx1">
                    <a:lumMod val="75000"/>
                    <a:lumOff val="25000"/>
                  </a:schemeClr>
                </a:solidFill>
                <a:latin typeface="+mj-lt"/>
              </a:rPr>
            </a:br>
            <a:r>
              <a:rPr lang="en-GB" spc="140" dirty="0">
                <a:solidFill>
                  <a:schemeClr val="tx1">
                    <a:lumMod val="75000"/>
                    <a:lumOff val="25000"/>
                  </a:schemeClr>
                </a:solidFill>
                <a:latin typeface="+mj-lt"/>
              </a:rPr>
              <a:t>Waqar Ajmal</a:t>
            </a:r>
          </a:p>
          <a:p>
            <a:pPr algn="ctr" rtl="0">
              <a:lnSpc>
                <a:spcPts val="1000"/>
              </a:lnSpc>
            </a:pPr>
            <a:br>
              <a:rPr lang="en-GB" b="0" i="0" spc="140" dirty="0">
                <a:solidFill>
                  <a:schemeClr val="tx1">
                    <a:lumMod val="75000"/>
                    <a:lumOff val="25000"/>
                  </a:schemeClr>
                </a:solidFill>
                <a:latin typeface="+mj-lt"/>
              </a:rPr>
            </a:br>
            <a:r>
              <a:rPr lang="en-GB" b="0" i="0" spc="140" dirty="0">
                <a:solidFill>
                  <a:schemeClr val="tx1">
                    <a:lumMod val="75000"/>
                    <a:lumOff val="25000"/>
                  </a:schemeClr>
                </a:solidFill>
                <a:latin typeface="+mj-lt"/>
              </a:rPr>
              <a:t>(2221382)</a:t>
            </a:r>
            <a:br>
              <a:rPr lang="en-GB" b="0" i="0" spc="140" dirty="0">
                <a:solidFill>
                  <a:schemeClr val="tx1">
                    <a:lumMod val="75000"/>
                    <a:lumOff val="25000"/>
                  </a:schemeClr>
                </a:solidFill>
                <a:latin typeface="+mj-lt"/>
              </a:rPr>
            </a:br>
            <a:br>
              <a:rPr lang="en-GB" b="0" i="0" spc="140" dirty="0">
                <a:solidFill>
                  <a:schemeClr val="tx1">
                    <a:lumMod val="75000"/>
                    <a:lumOff val="25000"/>
                  </a:schemeClr>
                </a:solidFill>
                <a:latin typeface="+mj-lt"/>
              </a:rPr>
            </a:br>
            <a:br>
              <a:rPr lang="en-GB" b="0" i="0" spc="140" dirty="0">
                <a:solidFill>
                  <a:schemeClr val="tx1">
                    <a:lumMod val="75000"/>
                    <a:lumOff val="25000"/>
                  </a:schemeClr>
                </a:solidFill>
                <a:latin typeface="+mj-lt"/>
              </a:rPr>
            </a:br>
            <a:br>
              <a:rPr lang="en-GB" b="0" i="0" spc="140" dirty="0">
                <a:solidFill>
                  <a:schemeClr val="tx1">
                    <a:lumMod val="75000"/>
                    <a:lumOff val="25000"/>
                  </a:schemeClr>
                </a:solidFill>
                <a:latin typeface="+mj-lt"/>
              </a:rPr>
            </a:br>
            <a:r>
              <a:rPr lang="en-GB" spc="140" dirty="0">
                <a:solidFill>
                  <a:schemeClr val="tx1">
                    <a:lumMod val="75000"/>
                    <a:lumOff val="25000"/>
                  </a:schemeClr>
                </a:solidFill>
                <a:latin typeface="+mj-lt"/>
              </a:rPr>
              <a:t>Misbah Khan</a:t>
            </a:r>
          </a:p>
          <a:p>
            <a:pPr algn="ctr" rtl="0">
              <a:lnSpc>
                <a:spcPts val="1000"/>
              </a:lnSpc>
            </a:pPr>
            <a:endParaRPr lang="en-GB" b="0" i="0" spc="140" dirty="0">
              <a:solidFill>
                <a:schemeClr val="tx1">
                  <a:lumMod val="75000"/>
                  <a:lumOff val="25000"/>
                </a:schemeClr>
              </a:solidFill>
              <a:latin typeface="+mj-lt"/>
            </a:endParaRPr>
          </a:p>
          <a:p>
            <a:pPr algn="ctr" rtl="0">
              <a:lnSpc>
                <a:spcPts val="1000"/>
              </a:lnSpc>
            </a:pPr>
            <a:r>
              <a:rPr lang="en-GB" spc="140" dirty="0">
                <a:solidFill>
                  <a:schemeClr val="tx1">
                    <a:lumMod val="75000"/>
                    <a:lumOff val="25000"/>
                  </a:schemeClr>
                </a:solidFill>
                <a:latin typeface="+mj-lt"/>
              </a:rPr>
              <a:t>(2221347)</a:t>
            </a:r>
            <a:br>
              <a:rPr lang="en-GB" b="0" i="0" spc="140" dirty="0">
                <a:solidFill>
                  <a:schemeClr val="tx1">
                    <a:lumMod val="75000"/>
                    <a:lumOff val="25000"/>
                  </a:schemeClr>
                </a:solidFill>
                <a:latin typeface="+mj-lt"/>
              </a:rPr>
            </a:br>
            <a:br>
              <a:rPr lang="en-GB" b="0" i="0" spc="140" dirty="0">
                <a:solidFill>
                  <a:schemeClr val="tx1">
                    <a:lumMod val="75000"/>
                    <a:lumOff val="25000"/>
                  </a:schemeClr>
                </a:solidFill>
                <a:latin typeface="+mj-lt"/>
              </a:rPr>
            </a:br>
            <a:br>
              <a:rPr lang="en-GB" b="0" i="0" spc="140" dirty="0">
                <a:solidFill>
                  <a:schemeClr val="tx1">
                    <a:lumMod val="75000"/>
                    <a:lumOff val="25000"/>
                  </a:schemeClr>
                </a:solidFill>
                <a:latin typeface="+mj-lt"/>
              </a:rPr>
            </a:br>
            <a:br>
              <a:rPr lang="en-GB" b="0" i="0" spc="140" dirty="0">
                <a:solidFill>
                  <a:schemeClr val="tx1">
                    <a:lumMod val="75000"/>
                    <a:lumOff val="25000"/>
                  </a:schemeClr>
                </a:solidFill>
                <a:latin typeface="+mj-lt"/>
              </a:rPr>
            </a:br>
            <a:br>
              <a:rPr lang="en-GB" b="0" i="0" spc="140" dirty="0">
                <a:solidFill>
                  <a:schemeClr val="tx1">
                    <a:lumMod val="75000"/>
                    <a:lumOff val="25000"/>
                  </a:schemeClr>
                </a:solidFill>
                <a:latin typeface="+mj-lt"/>
              </a:rPr>
            </a:br>
            <a:r>
              <a:rPr lang="en-GB" b="0" i="0" spc="140" dirty="0">
                <a:solidFill>
                  <a:schemeClr val="tx1">
                    <a:lumMod val="75000"/>
                    <a:lumOff val="25000"/>
                  </a:schemeClr>
                </a:solidFill>
                <a:latin typeface="+mj-lt"/>
              </a:rPr>
              <a:t>Date: 20.02.2023</a:t>
            </a:r>
            <a:br>
              <a:rPr lang="en-GB" b="0" i="0" spc="140" dirty="0">
                <a:solidFill>
                  <a:schemeClr val="tx1">
                    <a:lumMod val="75000"/>
                    <a:lumOff val="25000"/>
                  </a:schemeClr>
                </a:solidFill>
                <a:latin typeface="+mj-lt"/>
              </a:rPr>
            </a:br>
            <a:endParaRPr lang="en-GB" b="0" i="0" spc="140" dirty="0">
              <a:solidFill>
                <a:schemeClr val="tx1">
                  <a:lumMod val="75000"/>
                  <a:lumOff val="25000"/>
                </a:schemeClr>
              </a:solidFill>
              <a:latin typeface="+mj-lt"/>
            </a:endParaRPr>
          </a:p>
        </p:txBody>
      </p:sp>
      <p:sp>
        <p:nvSpPr>
          <p:cNvPr id="2" name="TextBox 1">
            <a:extLst>
              <a:ext uri="{FF2B5EF4-FFF2-40B4-BE49-F238E27FC236}">
                <a16:creationId xmlns:a16="http://schemas.microsoft.com/office/drawing/2014/main" id="{C223EFC3-14B3-09E1-BA3F-6CBC55CF3B32}"/>
              </a:ext>
            </a:extLst>
          </p:cNvPr>
          <p:cNvSpPr txBox="1"/>
          <p:nvPr/>
        </p:nvSpPr>
        <p:spPr>
          <a:xfrm>
            <a:off x="0" y="6491545"/>
            <a:ext cx="5640512" cy="253916"/>
          </a:xfrm>
          <a:prstGeom prst="rect">
            <a:avLst/>
          </a:prstGeom>
          <a:noFill/>
        </p:spPr>
        <p:txBody>
          <a:bodyPr wrap="square" rtlCol="0">
            <a:spAutoFit/>
          </a:bodyPr>
          <a:lstStyle/>
          <a:p>
            <a:r>
              <a:rPr lang="en-GB" sz="1050" dirty="0"/>
              <a:t>Source: Microsoft PowerPoint, pre-set theme image 2023</a:t>
            </a:r>
          </a:p>
        </p:txBody>
      </p:sp>
    </p:spTree>
    <p:extLst>
      <p:ext uri="{BB962C8B-B14F-4D97-AF65-F5344CB8AC3E}">
        <p14:creationId xmlns:p14="http://schemas.microsoft.com/office/powerpoint/2010/main" val="39899232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Handing touching mobile phone">
            <a:extLst>
              <a:ext uri="{FF2B5EF4-FFF2-40B4-BE49-F238E27FC236}">
                <a16:creationId xmlns:a16="http://schemas.microsoft.com/office/drawing/2014/main" id="{A9A75888-22E3-1D43-9112-DA02186070B5}"/>
              </a:ext>
            </a:extLst>
          </p:cNvPr>
          <p:cNvPicPr>
            <a:picLocks noGrp="1" noChangeAspect="1"/>
          </p:cNvPicPr>
          <p:nvPr>
            <p:ph type="pic" sz="quarter" idx="14"/>
          </p:nvPr>
        </p:nvPicPr>
        <p:blipFill>
          <a:blip r:embed="rId3" cstate="screen">
            <a:extLst>
              <a:ext uri="{28A0092B-C50C-407E-A947-70E740481C1C}">
                <a14:useLocalDpi xmlns:a14="http://schemas.microsoft.com/office/drawing/2010/main"/>
              </a:ext>
            </a:extLst>
          </a:blip>
          <a:srcRect/>
          <a:stretch>
            <a:fillRect/>
          </a:stretch>
        </p:blipFill>
        <p:spPr/>
      </p:pic>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p:txBody>
          <a:bodyPr rtlCol="0">
            <a:normAutofit fontScale="90000"/>
          </a:bodyPr>
          <a:lstStyle/>
          <a:p>
            <a:pPr rtl="0"/>
            <a:r>
              <a:rPr lang="en-GB" dirty="0"/>
              <a:t>Contents</a:t>
            </a:r>
          </a:p>
        </p:txBody>
      </p:sp>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a:xfrm>
            <a:off x="154112" y="-671905"/>
            <a:ext cx="5969286" cy="6272605"/>
          </a:xfrm>
        </p:spPr>
        <p:txBody>
          <a:bodyPr rtlCol="0">
            <a:normAutofit fontScale="92500"/>
          </a:bodyPr>
          <a:lstStyle/>
          <a:p>
            <a:pPr marL="0" indent="0" rtl="0">
              <a:lnSpc>
                <a:spcPct val="150000"/>
              </a:lnSpc>
              <a:buNone/>
            </a:pPr>
            <a:r>
              <a:rPr lang="en-GB" sz="1600" dirty="0"/>
              <a:t>Introduction………………………………........................................3</a:t>
            </a:r>
          </a:p>
          <a:p>
            <a:pPr marL="0" indent="0" rtl="0">
              <a:lnSpc>
                <a:spcPct val="150000"/>
              </a:lnSpc>
              <a:buNone/>
            </a:pPr>
            <a:r>
              <a:rPr lang="en-GB" sz="1600" dirty="0"/>
              <a:t>Types of Digital Tools…………………………………......................4</a:t>
            </a:r>
          </a:p>
          <a:p>
            <a:pPr marL="0" indent="0" rtl="0">
              <a:lnSpc>
                <a:spcPct val="150000"/>
              </a:lnSpc>
              <a:buNone/>
            </a:pPr>
            <a:r>
              <a:rPr lang="en-GB" sz="1600" dirty="0"/>
              <a:t>Research Questions…………………………………………………5</a:t>
            </a:r>
          </a:p>
          <a:p>
            <a:pPr marL="0" indent="0" rtl="0">
              <a:lnSpc>
                <a:spcPct val="150000"/>
              </a:lnSpc>
              <a:buNone/>
            </a:pPr>
            <a:r>
              <a:rPr lang="en-GB" sz="1600" dirty="0"/>
              <a:t>Digital skills/tools………………………………………...................6</a:t>
            </a:r>
          </a:p>
          <a:p>
            <a:pPr marL="0" indent="0" rtl="0">
              <a:lnSpc>
                <a:spcPct val="150000"/>
              </a:lnSpc>
              <a:buNone/>
            </a:pPr>
            <a:r>
              <a:rPr lang="en-GB" sz="1600" dirty="0"/>
              <a:t>Methodology………………………………………...………………7</a:t>
            </a:r>
          </a:p>
          <a:p>
            <a:pPr marL="0" indent="0" rtl="0">
              <a:lnSpc>
                <a:spcPct val="150000"/>
              </a:lnSpc>
              <a:buNone/>
            </a:pPr>
            <a:r>
              <a:rPr lang="en-GB" sz="1600" dirty="0"/>
              <a:t>Ethical Considerations…………………………………....................8</a:t>
            </a:r>
          </a:p>
          <a:p>
            <a:pPr marL="0" indent="0" rtl="0">
              <a:lnSpc>
                <a:spcPct val="150000"/>
              </a:lnSpc>
              <a:buNone/>
            </a:pPr>
            <a:r>
              <a:rPr lang="en-GB" sz="1600" dirty="0"/>
              <a:t>Research timeline………………………………....9</a:t>
            </a:r>
          </a:p>
          <a:p>
            <a:pPr marL="0" indent="0" rtl="0">
              <a:lnSpc>
                <a:spcPct val="150000"/>
              </a:lnSpc>
              <a:buNone/>
            </a:pPr>
            <a:r>
              <a:rPr lang="en-GB" sz="1600" dirty="0"/>
              <a:t>Hypothesis…………………10</a:t>
            </a:r>
            <a:br>
              <a:rPr lang="en-GB" sz="1600" dirty="0"/>
            </a:br>
            <a:r>
              <a:rPr lang="en-GB" sz="1600" dirty="0"/>
              <a:t>References…………………………………………………………...11</a:t>
            </a:r>
          </a:p>
          <a:p>
            <a:pPr marL="0" indent="0" rtl="0">
              <a:buNone/>
            </a:pPr>
            <a:endParaRPr lang="en-GB" dirty="0"/>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3"/>
          </p:nvPr>
        </p:nvSpPr>
        <p:spPr/>
        <p:txBody>
          <a:bodyPr rtlCol="0">
            <a:normAutofit/>
          </a:bodyPr>
          <a:lstStyle/>
          <a:p>
            <a:pPr rtl="0"/>
            <a:fld id="{19B51A1E-902D-48AF-9020-955120F399B6}" type="slidenum">
              <a:rPr lang="en-GB" smtClean="0"/>
              <a:pPr/>
              <a:t>2</a:t>
            </a:fld>
            <a:endParaRPr lang="en-GB"/>
          </a:p>
        </p:txBody>
      </p:sp>
      <p:sp>
        <p:nvSpPr>
          <p:cNvPr id="20" name="Rectangle 19" descr="Accent block">
            <a:extLst>
              <a:ext uri="{FF2B5EF4-FFF2-40B4-BE49-F238E27FC236}">
                <a16:creationId xmlns:a16="http://schemas.microsoft.com/office/drawing/2014/main" id="{EFA08948-2B6F-46B1-9D2D-8D7B2B3FBD56}"/>
              </a:ext>
              <a:ext uri="{C183D7F6-B498-43B3-948B-1728B52AA6E4}">
                <adec:decorative xmlns:adec="http://schemas.microsoft.com/office/drawing/2017/decorative" val="1"/>
              </a:ext>
            </a:extLst>
          </p:cNvPr>
          <p:cNvSpPr/>
          <p:nvPr/>
        </p:nvSpPr>
        <p:spPr>
          <a:xfrm>
            <a:off x="9348588" y="3688075"/>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a:p>
        </p:txBody>
      </p:sp>
      <p:graphicFrame>
        <p:nvGraphicFramePr>
          <p:cNvPr id="8" name="Table 9">
            <a:extLst>
              <a:ext uri="{FF2B5EF4-FFF2-40B4-BE49-F238E27FC236}">
                <a16:creationId xmlns:a16="http://schemas.microsoft.com/office/drawing/2014/main" id="{4A8A47DD-4BA1-87D0-F636-C5C8692B3599}"/>
              </a:ext>
            </a:extLst>
          </p:cNvPr>
          <p:cNvGraphicFramePr>
            <a:graphicFrameLocks noGrp="1"/>
          </p:cNvGraphicFramePr>
          <p:nvPr>
            <p:extLst>
              <p:ext uri="{D42A27DB-BD31-4B8C-83A1-F6EECF244321}">
                <p14:modId xmlns:p14="http://schemas.microsoft.com/office/powerpoint/2010/main" val="2926898525"/>
              </p:ext>
            </p:extLst>
          </p:nvPr>
        </p:nvGraphicFramePr>
        <p:xfrm>
          <a:off x="6096001" y="6371350"/>
          <a:ext cx="5664000" cy="432000"/>
        </p:xfrm>
        <a:graphic>
          <a:graphicData uri="http://schemas.openxmlformats.org/drawingml/2006/table">
            <a:tbl>
              <a:tblPr firstRow="1" bandRow="1">
                <a:tableStyleId>{073A0DAA-6AF3-43AB-8588-CEC1D06C72B9}</a:tableStyleId>
              </a:tblPr>
              <a:tblGrid>
                <a:gridCol w="5664000">
                  <a:extLst>
                    <a:ext uri="{9D8B030D-6E8A-4147-A177-3AD203B41FA5}">
                      <a16:colId xmlns:a16="http://schemas.microsoft.com/office/drawing/2014/main" val="956305872"/>
                    </a:ext>
                  </a:extLst>
                </a:gridCol>
              </a:tblGrid>
              <a:tr h="432000">
                <a:tc>
                  <a:txBody>
                    <a:bodyPr/>
                    <a:lstStyle/>
                    <a:p>
                      <a:r>
                        <a:rPr lang="en-GB" sz="1050" dirty="0"/>
                        <a:t>Source: Microsoft PowerPoint, pre-set theme image 2023</a:t>
                      </a:r>
                    </a:p>
                  </a:txBody>
                  <a:tcPr/>
                </a:tc>
                <a:extLst>
                  <a:ext uri="{0D108BD9-81ED-4DB2-BD59-A6C34878D82A}">
                    <a16:rowId xmlns:a16="http://schemas.microsoft.com/office/drawing/2014/main" val="944795822"/>
                  </a:ext>
                </a:extLst>
              </a:tr>
            </a:tbl>
          </a:graphicData>
        </a:graphic>
      </p:graphicFrame>
    </p:spTree>
    <p:extLst>
      <p:ext uri="{BB962C8B-B14F-4D97-AF65-F5344CB8AC3E}">
        <p14:creationId xmlns:p14="http://schemas.microsoft.com/office/powerpoint/2010/main" val="13297466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Basic Digital Skills Training to Prepare Singaporeans for Digital Workplace">
            <a:extLst>
              <a:ext uri="{FF2B5EF4-FFF2-40B4-BE49-F238E27FC236}">
                <a16:creationId xmlns:a16="http://schemas.microsoft.com/office/drawing/2014/main" id="{58CB76BA-B27B-2BA6-144A-35A3C36D9CEA}"/>
              </a:ext>
            </a:extLst>
          </p:cNvPr>
          <p:cNvPicPr>
            <a:picLocks noGrp="1" noChangeAspect="1" noChangeArrowheads="1"/>
          </p:cNvPicPr>
          <p:nvPr>
            <p:ph type="pic" sz="quarter" idx="14"/>
          </p:nvPr>
        </p:nvPicPr>
        <p:blipFill>
          <a:blip r:embed="rId3">
            <a:extLst>
              <a:ext uri="{28A0092B-C50C-407E-A947-70E740481C1C}">
                <a14:useLocalDpi xmlns:a14="http://schemas.microsoft.com/office/drawing/2010/main" val="0"/>
              </a:ext>
            </a:extLst>
          </a:blip>
          <a:srcRect l="18180" r="18180"/>
          <a:stretch>
            <a:fillRect/>
          </a:stretch>
        </p:blipFill>
        <p:spPr bwMode="auto">
          <a:xfrm>
            <a:off x="78237" y="135142"/>
            <a:ext cx="5472000" cy="571916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a:xfrm>
            <a:off x="5550100" y="54649"/>
            <a:ext cx="6641900" cy="1124345"/>
          </a:xfrm>
        </p:spPr>
        <p:txBody>
          <a:bodyPr rtlCol="0">
            <a:normAutofit fontScale="90000"/>
          </a:bodyPr>
          <a:lstStyle/>
          <a:p>
            <a:pPr rtl="0"/>
            <a:r>
              <a:rPr lang="en-GB" dirty="0"/>
              <a:t>Introduction</a:t>
            </a:r>
          </a:p>
        </p:txBody>
      </p:sp>
      <p:sp>
        <p:nvSpPr>
          <p:cNvPr id="3" name="Text Placeholder 2">
            <a:extLst>
              <a:ext uri="{FF2B5EF4-FFF2-40B4-BE49-F238E27FC236}">
                <a16:creationId xmlns:a16="http://schemas.microsoft.com/office/drawing/2014/main" id="{611DC577-0A95-47D0-95D9-5F8DA763D46B}"/>
              </a:ext>
            </a:extLst>
          </p:cNvPr>
          <p:cNvSpPr>
            <a:spLocks noGrp="1"/>
          </p:cNvSpPr>
          <p:nvPr>
            <p:ph type="body" sz="quarter" idx="32"/>
          </p:nvPr>
        </p:nvSpPr>
        <p:spPr>
          <a:xfrm>
            <a:off x="5550374" y="1182670"/>
            <a:ext cx="6641626" cy="590155"/>
          </a:xfrm>
        </p:spPr>
        <p:txBody>
          <a:bodyPr rtlCol="0">
            <a:normAutofit fontScale="92500" lnSpcReduction="20000"/>
          </a:bodyPr>
          <a:lstStyle/>
          <a:p>
            <a:pPr rtl="0"/>
            <a:r>
              <a:rPr lang="en-GB" dirty="0">
                <a:solidFill>
                  <a:schemeClr val="tx1"/>
                </a:solidFill>
                <a:highlight>
                  <a:srgbClr val="000000"/>
                </a:highlight>
              </a:rPr>
              <a:t>Digital Skills in the Working Environment </a:t>
            </a:r>
          </a:p>
        </p:txBody>
      </p:sp>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a:xfrm>
            <a:off x="6176493" y="1946995"/>
            <a:ext cx="5472000" cy="4250184"/>
          </a:xfrm>
        </p:spPr>
        <p:txBody>
          <a:bodyPr rtlCol="0">
            <a:normAutofit/>
          </a:bodyPr>
          <a:lstStyle/>
          <a:p>
            <a:pPr marL="0" indent="0" rtl="0">
              <a:buNone/>
            </a:pPr>
            <a:r>
              <a:rPr lang="en-GB" sz="1200" dirty="0">
                <a:latin typeface="Calibri Light" panose="020F0302020204030204" pitchFamily="34" charset="0"/>
                <a:cs typeface="Calibri Light" panose="020F0302020204030204" pitchFamily="34" charset="0"/>
              </a:rPr>
              <a:t>The capacity to move quickly through the workings of the technology world is known as "digital skills." These skills are now standard across the majority of workplaces. Over the past 20 years, the usage of digital tools has revolutionised a variety of fields and sectors. The development of technology and social networking have had a significant impact on the younger generations, especially those who were born in the late 1990s and early 2000s. The younger generation now has an advantage in terms of educational and career prospects as a result.  In today's culture, having digital abilities has influenced how we communicate on a daily basis. Today, we are accustomed to using digital tools. We are naturally driven and do not even realise it. De Castro,2016) </a:t>
            </a:r>
          </a:p>
          <a:p>
            <a:pPr marL="0" indent="0" rtl="0">
              <a:buNone/>
            </a:pPr>
            <a:r>
              <a:rPr lang="en-GB" sz="1200" dirty="0">
                <a:latin typeface="Calibri Light" panose="020F0302020204030204" pitchFamily="34" charset="0"/>
                <a:cs typeface="Calibri Light" panose="020F0302020204030204" pitchFamily="34" charset="0"/>
              </a:rPr>
              <a:t>Technology today has a significant impact on both the economy and society as a whole. In order for businesses to remain competitive, they must keep up with the rapidly evolving digital landscape. As a result, there is a great need for abilities that weren't even possible a few years ago. In order to remain employed, people must continually improve their skills.</a:t>
            </a:r>
          </a:p>
          <a:p>
            <a:pPr marL="0" indent="0" rtl="0">
              <a:buNone/>
            </a:pPr>
            <a:r>
              <a:rPr lang="en-GB" sz="1200" dirty="0">
                <a:latin typeface="Calibri Light" panose="020F0302020204030204" pitchFamily="34" charset="0"/>
                <a:cs typeface="Calibri Light" panose="020F0302020204030204" pitchFamily="34" charset="0"/>
              </a:rPr>
              <a:t>According to UNESCO, having digital skills is being able to access and manage information using digital tools, communication programmes, and networks. They make it possible for us to instantly and worldwide interact, communicate, and create content. (Adams, 2022)</a:t>
            </a:r>
          </a:p>
          <a:p>
            <a:pPr marL="0" indent="0" rtl="0">
              <a:buNone/>
            </a:pPr>
            <a:endParaRPr lang="en-GB" sz="1100" dirty="0">
              <a:latin typeface="Calibri Light" panose="020F0302020204030204" pitchFamily="34" charset="0"/>
              <a:cs typeface="Calibri Light" panose="020F0302020204030204" pitchFamily="34" charset="0"/>
            </a:endParaRPr>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3"/>
          </p:nvPr>
        </p:nvSpPr>
        <p:spPr/>
        <p:txBody>
          <a:bodyPr rtlCol="0">
            <a:normAutofit/>
          </a:bodyPr>
          <a:lstStyle/>
          <a:p>
            <a:pPr rtl="0"/>
            <a:fld id="{19B51A1E-902D-48AF-9020-955120F399B6}" type="slidenum">
              <a:rPr lang="en-GB" smtClean="0"/>
              <a:pPr/>
              <a:t>3</a:t>
            </a:fld>
            <a:endParaRPr lang="en-GB"/>
          </a:p>
        </p:txBody>
      </p:sp>
      <p:sp>
        <p:nvSpPr>
          <p:cNvPr id="20" name="Rectangle 19" descr="Accent block">
            <a:extLst>
              <a:ext uri="{FF2B5EF4-FFF2-40B4-BE49-F238E27FC236}">
                <a16:creationId xmlns:a16="http://schemas.microsoft.com/office/drawing/2014/main" id="{EFA08948-2B6F-46B1-9D2D-8D7B2B3FBD56}"/>
              </a:ext>
              <a:ext uri="{C183D7F6-B498-43B3-948B-1728B52AA6E4}">
                <adec:decorative xmlns:adec="http://schemas.microsoft.com/office/drawing/2017/decorative" val="1"/>
              </a:ext>
            </a:extLst>
          </p:cNvPr>
          <p:cNvSpPr/>
          <p:nvPr/>
        </p:nvSpPr>
        <p:spPr>
          <a:xfrm>
            <a:off x="10207825" y="54649"/>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a:p>
        </p:txBody>
      </p:sp>
      <p:sp>
        <p:nvSpPr>
          <p:cNvPr id="8" name="Rectangle 7">
            <a:extLst>
              <a:ext uri="{FF2B5EF4-FFF2-40B4-BE49-F238E27FC236}">
                <a16:creationId xmlns:a16="http://schemas.microsoft.com/office/drawing/2014/main" id="{4181C23D-4A90-175B-2E24-3D2E9CC48CFC}"/>
              </a:ext>
            </a:extLst>
          </p:cNvPr>
          <p:cNvSpPr/>
          <p:nvPr/>
        </p:nvSpPr>
        <p:spPr>
          <a:xfrm>
            <a:off x="9780998" y="6371350"/>
            <a:ext cx="1979002" cy="432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1CE3DA1F-AE15-EE4C-EA9B-310797C96005}"/>
              </a:ext>
            </a:extLst>
          </p:cNvPr>
          <p:cNvSpPr/>
          <p:nvPr/>
        </p:nvSpPr>
        <p:spPr>
          <a:xfrm>
            <a:off x="0" y="5856271"/>
            <a:ext cx="1859622" cy="51508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50" dirty="0"/>
              <a:t>Source: Microsoft PowerPoint, Pre-set theme image 2023</a:t>
            </a:r>
          </a:p>
        </p:txBody>
      </p:sp>
    </p:spTree>
    <p:extLst>
      <p:ext uri="{BB962C8B-B14F-4D97-AF65-F5344CB8AC3E}">
        <p14:creationId xmlns:p14="http://schemas.microsoft.com/office/powerpoint/2010/main" val="7220987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1" name="Picture Placeholder 10" descr="Desk with computer, phone, books etc.">
            <a:extLst>
              <a:ext uri="{FF2B5EF4-FFF2-40B4-BE49-F238E27FC236}">
                <a16:creationId xmlns:a16="http://schemas.microsoft.com/office/drawing/2014/main" id="{2E7ADBC3-DECA-9F4C-9289-9E43C727592F}"/>
              </a:ext>
            </a:extLst>
          </p:cNvPr>
          <p:cNvPicPr>
            <a:picLocks noGrp="1" noChangeAspect="1"/>
          </p:cNvPicPr>
          <p:nvPr>
            <p:ph type="pic" sz="quarter" idx="10"/>
          </p:nvPr>
        </p:nvPicPr>
        <p:blipFill>
          <a:blip r:embed="rId4" cstate="screen">
            <a:extLst>
              <a:ext uri="{28A0092B-C50C-407E-A947-70E740481C1C}">
                <a14:useLocalDpi xmlns:a14="http://schemas.microsoft.com/office/drawing/2010/main"/>
              </a:ext>
            </a:extLst>
          </a:blip>
          <a:stretch>
            <a:fillRect/>
          </a:stretch>
        </p:blipFill>
        <p:spPr>
          <a:xfrm>
            <a:off x="635457" y="997282"/>
            <a:ext cx="4426563" cy="2888332"/>
          </a:xfrm>
          <a:prstGeom prst="rect">
            <a:avLst/>
          </a:prstGeom>
          <a:effectLst>
            <a:outerShdw blurRad="50800" dist="38100" dir="5400000" algn="t" rotWithShape="0">
              <a:prstClr val="black">
                <a:alpha val="43000"/>
              </a:prstClr>
            </a:outerShdw>
          </a:effectLst>
        </p:spPr>
      </p:pic>
      <p:sp>
        <p:nvSpPr>
          <p:cNvPr id="3" name="Title 2">
            <a:extLst>
              <a:ext uri="{FF2B5EF4-FFF2-40B4-BE49-F238E27FC236}">
                <a16:creationId xmlns:a16="http://schemas.microsoft.com/office/drawing/2014/main" id="{200B3D2B-613A-41BE-987D-E6A1324B456D}"/>
              </a:ext>
            </a:extLst>
          </p:cNvPr>
          <p:cNvSpPr>
            <a:spLocks noGrp="1"/>
          </p:cNvSpPr>
          <p:nvPr>
            <p:ph type="ctrTitle"/>
          </p:nvPr>
        </p:nvSpPr>
        <p:spPr>
          <a:xfrm>
            <a:off x="635458" y="4542502"/>
            <a:ext cx="9181185" cy="1189985"/>
          </a:xfrm>
        </p:spPr>
        <p:txBody>
          <a:bodyPr vert="horz" lIns="91440" tIns="45720" rIns="91440" bIns="45720" rtlCol="0" anchor="b">
            <a:normAutofit/>
          </a:bodyPr>
          <a:lstStyle/>
          <a:p>
            <a:pPr algn="l"/>
            <a:r>
              <a:rPr lang="en-US" b="0" dirty="0"/>
              <a:t>Types of Digital Tools</a:t>
            </a:r>
          </a:p>
        </p:txBody>
      </p:sp>
      <p:sp>
        <p:nvSpPr>
          <p:cNvPr id="14" name="Text Placeholder 13">
            <a:extLst>
              <a:ext uri="{FF2B5EF4-FFF2-40B4-BE49-F238E27FC236}">
                <a16:creationId xmlns:a16="http://schemas.microsoft.com/office/drawing/2014/main" id="{F278402B-CA7D-4F5B-B3FA-ED74AB3CFB6C}"/>
              </a:ext>
            </a:extLst>
          </p:cNvPr>
          <p:cNvSpPr>
            <a:spLocks noGrp="1"/>
          </p:cNvSpPr>
          <p:nvPr>
            <p:ph type="body" sz="quarter" idx="13"/>
          </p:nvPr>
        </p:nvSpPr>
        <p:spPr>
          <a:xfrm>
            <a:off x="635458" y="5740494"/>
            <a:ext cx="9181185" cy="507905"/>
          </a:xfrm>
        </p:spPr>
        <p:txBody>
          <a:bodyPr vert="horz" lIns="91440" tIns="45720" rIns="91440" bIns="45720" rtlCol="0" anchor="t">
            <a:normAutofit/>
          </a:bodyPr>
          <a:lstStyle/>
          <a:p>
            <a:pPr algn="l"/>
            <a:r>
              <a:rPr lang="en-US" sz="2000" cap="all" dirty="0">
                <a:solidFill>
                  <a:schemeClr val="bg2">
                    <a:lumMod val="40000"/>
                    <a:lumOff val="60000"/>
                  </a:schemeClr>
                </a:solidFill>
                <a:highlight>
                  <a:srgbClr val="000000"/>
                </a:highlight>
              </a:rPr>
              <a:t>Source: Microsoft PowerPoint, Pre-set theme image 2023</a:t>
            </a:r>
          </a:p>
        </p:txBody>
      </p:sp>
      <p:sp>
        <p:nvSpPr>
          <p:cNvPr id="5" name="Slide Number Placeholder 4">
            <a:extLst>
              <a:ext uri="{FF2B5EF4-FFF2-40B4-BE49-F238E27FC236}">
                <a16:creationId xmlns:a16="http://schemas.microsoft.com/office/drawing/2014/main" id="{BDD5A594-D852-43BB-B591-E9D9027253BD}"/>
              </a:ext>
            </a:extLst>
          </p:cNvPr>
          <p:cNvSpPr>
            <a:spLocks noGrp="1"/>
          </p:cNvSpPr>
          <p:nvPr>
            <p:ph type="sldNum" sz="quarter" idx="12"/>
          </p:nvPr>
        </p:nvSpPr>
        <p:spPr/>
        <p:txBody>
          <a:bodyPr vert="horz" lIns="91440" tIns="45720" rIns="91440" bIns="45720" rtlCol="0" anchor="b">
            <a:normAutofit/>
          </a:bodyPr>
          <a:lstStyle/>
          <a:p>
            <a:pPr defTabSz="914400">
              <a:spcAft>
                <a:spcPts val="600"/>
              </a:spcAft>
            </a:pPr>
            <a:fld id="{19B51A1E-902D-48AF-9020-955120F399B6}" type="slidenum">
              <a:rPr lang="en-US" smtClean="0"/>
              <a:pPr defTabSz="914400">
                <a:spcAft>
                  <a:spcPts val="600"/>
                </a:spcAft>
              </a:pPr>
              <a:t>4</a:t>
            </a:fld>
            <a:endParaRPr lang="en-US"/>
          </a:p>
        </p:txBody>
      </p:sp>
      <p:sp>
        <p:nvSpPr>
          <p:cNvPr id="2" name="Rectangle 1">
            <a:extLst>
              <a:ext uri="{FF2B5EF4-FFF2-40B4-BE49-F238E27FC236}">
                <a16:creationId xmlns:a16="http://schemas.microsoft.com/office/drawing/2014/main" id="{597D5ADA-C903-D17F-49A0-C53B0B7E7CA5}"/>
              </a:ext>
            </a:extLst>
          </p:cNvPr>
          <p:cNvSpPr/>
          <p:nvPr/>
        </p:nvSpPr>
        <p:spPr>
          <a:xfrm>
            <a:off x="9780588" y="6371351"/>
            <a:ext cx="1979412" cy="432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aphicFrame>
        <p:nvGraphicFramePr>
          <p:cNvPr id="4" name="Table 5">
            <a:extLst>
              <a:ext uri="{FF2B5EF4-FFF2-40B4-BE49-F238E27FC236}">
                <a16:creationId xmlns:a16="http://schemas.microsoft.com/office/drawing/2014/main" id="{046FB7EE-07CF-4CF6-5464-C34FD043CD68}"/>
              </a:ext>
            </a:extLst>
          </p:cNvPr>
          <p:cNvGraphicFramePr>
            <a:graphicFrameLocks noGrp="1"/>
          </p:cNvGraphicFramePr>
          <p:nvPr>
            <p:extLst>
              <p:ext uri="{D42A27DB-BD31-4B8C-83A1-F6EECF244321}">
                <p14:modId xmlns:p14="http://schemas.microsoft.com/office/powerpoint/2010/main" val="2443387936"/>
              </p:ext>
            </p:extLst>
          </p:nvPr>
        </p:nvGraphicFramePr>
        <p:xfrm>
          <a:off x="5341997" y="363105"/>
          <a:ext cx="4411606" cy="4151988"/>
        </p:xfrm>
        <a:graphic>
          <a:graphicData uri="http://schemas.openxmlformats.org/drawingml/2006/table">
            <a:tbl>
              <a:tblPr firstRow="1" bandRow="1">
                <a:solidFill>
                  <a:srgbClr val="404040"/>
                </a:solidFill>
                <a:tableStyleId>{073A0DAA-6AF3-43AB-8588-CEC1D06C72B9}</a:tableStyleId>
              </a:tblPr>
              <a:tblGrid>
                <a:gridCol w="2173796">
                  <a:extLst>
                    <a:ext uri="{9D8B030D-6E8A-4147-A177-3AD203B41FA5}">
                      <a16:colId xmlns:a16="http://schemas.microsoft.com/office/drawing/2014/main" val="2589365384"/>
                    </a:ext>
                  </a:extLst>
                </a:gridCol>
                <a:gridCol w="2237810">
                  <a:extLst>
                    <a:ext uri="{9D8B030D-6E8A-4147-A177-3AD203B41FA5}">
                      <a16:colId xmlns:a16="http://schemas.microsoft.com/office/drawing/2014/main" val="767525645"/>
                    </a:ext>
                  </a:extLst>
                </a:gridCol>
              </a:tblGrid>
              <a:tr h="344236">
                <a:tc>
                  <a:txBody>
                    <a:bodyPr/>
                    <a:lstStyle/>
                    <a:p>
                      <a:pPr algn="l"/>
                      <a:r>
                        <a:rPr lang="en-GB" sz="1300" b="0" cap="none" spc="0">
                          <a:solidFill>
                            <a:schemeClr val="bg1"/>
                          </a:solidFill>
                        </a:rPr>
                        <a:t>Digital Tools</a:t>
                      </a:r>
                    </a:p>
                  </a:txBody>
                  <a:tcPr marL="75109" marR="75109" marT="75109" marB="37555" anchor="ctr">
                    <a:lnL w="12700" cmpd="sng">
                      <a:noFill/>
                    </a:lnL>
                    <a:lnR w="12700" cmpd="sng">
                      <a:noFill/>
                    </a:lnR>
                    <a:lnT w="19050" cap="flat" cmpd="sng" algn="ctr">
                      <a:noFill/>
                      <a:prstDash val="solid"/>
                    </a:lnT>
                    <a:lnB w="38100" cmpd="sng">
                      <a:noFill/>
                    </a:lnB>
                    <a:solidFill>
                      <a:schemeClr val="accent2"/>
                    </a:solidFill>
                  </a:tcPr>
                </a:tc>
                <a:tc>
                  <a:txBody>
                    <a:bodyPr/>
                    <a:lstStyle/>
                    <a:p>
                      <a:endParaRPr lang="en-GB" sz="1300" b="0" cap="none" spc="0">
                        <a:solidFill>
                          <a:schemeClr val="bg1"/>
                        </a:solidFill>
                      </a:endParaRPr>
                    </a:p>
                  </a:txBody>
                  <a:tcPr marL="75109" marR="75109" marT="75109" marB="37555" anchor="ctr">
                    <a:lnL w="12700" cmpd="sng">
                      <a:noFill/>
                    </a:lnL>
                    <a:lnR w="12700" cmpd="sng">
                      <a:noFill/>
                    </a:lnR>
                    <a:lnT w="19050" cap="flat" cmpd="sng" algn="ctr">
                      <a:noFill/>
                      <a:prstDash val="solid"/>
                    </a:lnT>
                    <a:lnB w="38100" cmpd="sng">
                      <a:noFill/>
                    </a:lnB>
                    <a:solidFill>
                      <a:schemeClr val="accent2"/>
                    </a:solidFill>
                  </a:tcPr>
                </a:tc>
                <a:extLst>
                  <a:ext uri="{0D108BD9-81ED-4DB2-BD59-A6C34878D82A}">
                    <a16:rowId xmlns:a16="http://schemas.microsoft.com/office/drawing/2014/main" val="3186309416"/>
                  </a:ext>
                </a:extLst>
              </a:tr>
              <a:tr h="444743">
                <a:tc>
                  <a:txBody>
                    <a:bodyPr/>
                    <a:lstStyle/>
                    <a:p>
                      <a:r>
                        <a:rPr lang="en-GB" sz="1000" cap="none" spc="0" dirty="0">
                          <a:solidFill>
                            <a:schemeClr val="tx1"/>
                          </a:solidFill>
                        </a:rPr>
                        <a:t>Microsoft PowerPoint</a:t>
                      </a:r>
                    </a:p>
                  </a:txBody>
                  <a:tcPr marL="75109" marR="75109" marT="75109" marB="37555">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404040"/>
                    </a:solidFill>
                  </a:tcPr>
                </a:tc>
                <a:tc>
                  <a:txBody>
                    <a:bodyPr/>
                    <a:lstStyle/>
                    <a:p>
                      <a:r>
                        <a:rPr lang="en-GB" sz="1000" cap="none" spc="0" dirty="0">
                          <a:solidFill>
                            <a:schemeClr val="tx1"/>
                          </a:solidFill>
                        </a:rPr>
                        <a:t>Creating presentations for either professional or personal usage</a:t>
                      </a:r>
                    </a:p>
                  </a:txBody>
                  <a:tcPr marL="75109" marR="75109" marT="75109" marB="37555">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404040"/>
                    </a:solidFill>
                  </a:tcPr>
                </a:tc>
                <a:extLst>
                  <a:ext uri="{0D108BD9-81ED-4DB2-BD59-A6C34878D82A}">
                    <a16:rowId xmlns:a16="http://schemas.microsoft.com/office/drawing/2014/main" val="2772732464"/>
                  </a:ext>
                </a:extLst>
              </a:tr>
              <a:tr h="571920">
                <a:tc>
                  <a:txBody>
                    <a:bodyPr/>
                    <a:lstStyle/>
                    <a:p>
                      <a:r>
                        <a:rPr lang="en-GB" sz="1000" cap="none" spc="0" dirty="0">
                          <a:solidFill>
                            <a:schemeClr val="tx1"/>
                          </a:solidFill>
                        </a:rPr>
                        <a:t>Microsoft Word</a:t>
                      </a:r>
                    </a:p>
                  </a:txBody>
                  <a:tcPr marL="75109" marR="75109" marT="75109" marB="37555">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000" cap="none" spc="0" dirty="0">
                          <a:solidFill>
                            <a:schemeClr val="tx1"/>
                          </a:solidFill>
                        </a:rPr>
                        <a:t>making, modifying, and formatting both new and old documents</a:t>
                      </a:r>
                    </a:p>
                    <a:p>
                      <a:endParaRPr lang="en-GB" sz="1000" cap="none" spc="0" dirty="0">
                        <a:solidFill>
                          <a:schemeClr val="tx1"/>
                        </a:solidFill>
                      </a:endParaRPr>
                    </a:p>
                  </a:txBody>
                  <a:tcPr marL="75109" marR="75109" marT="75109" marB="37555">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extLst>
                  <a:ext uri="{0D108BD9-81ED-4DB2-BD59-A6C34878D82A}">
                    <a16:rowId xmlns:a16="http://schemas.microsoft.com/office/drawing/2014/main" val="1502963534"/>
                  </a:ext>
                </a:extLst>
              </a:tr>
              <a:tr h="444743">
                <a:tc>
                  <a:txBody>
                    <a:bodyPr/>
                    <a:lstStyle/>
                    <a:p>
                      <a:r>
                        <a:rPr lang="en-GB" sz="1000" cap="none" spc="0">
                          <a:solidFill>
                            <a:schemeClr val="tx1"/>
                          </a:solidFill>
                        </a:rPr>
                        <a:t>Microsoft Excel</a:t>
                      </a:r>
                    </a:p>
                  </a:txBody>
                  <a:tcPr marL="75109" marR="75109" marT="75109" marB="37555">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r>
                        <a:rPr lang="en-GB" sz="1000" cap="none" spc="0">
                          <a:solidFill>
                            <a:schemeClr val="tx1"/>
                          </a:solidFill>
                        </a:rPr>
                        <a:t>Data collecting, formatting and analysing</a:t>
                      </a:r>
                    </a:p>
                  </a:txBody>
                  <a:tcPr marL="75109" marR="75109" marT="75109" marB="37555">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extLst>
                  <a:ext uri="{0D108BD9-81ED-4DB2-BD59-A6C34878D82A}">
                    <a16:rowId xmlns:a16="http://schemas.microsoft.com/office/drawing/2014/main" val="3964421361"/>
                  </a:ext>
                </a:extLst>
              </a:tr>
              <a:tr h="571920">
                <a:tc>
                  <a:txBody>
                    <a:bodyPr/>
                    <a:lstStyle/>
                    <a:p>
                      <a:r>
                        <a:rPr lang="en-GB" sz="1000" cap="none" spc="0" dirty="0">
                          <a:solidFill>
                            <a:schemeClr val="tx1"/>
                          </a:solidFill>
                        </a:rPr>
                        <a:t>Microsoft Teams</a:t>
                      </a:r>
                    </a:p>
                  </a:txBody>
                  <a:tcPr marL="75109" marR="75109" marT="75109" marB="37555">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r>
                        <a:rPr lang="en-GB" sz="1000" cap="none" spc="0" dirty="0">
                          <a:solidFill>
                            <a:schemeClr val="tx1"/>
                          </a:solidFill>
                        </a:rPr>
                        <a:t>Video and audio calling with an added ability to share work/research</a:t>
                      </a:r>
                    </a:p>
                  </a:txBody>
                  <a:tcPr marL="75109" marR="75109" marT="75109" marB="37555">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extLst>
                  <a:ext uri="{0D108BD9-81ED-4DB2-BD59-A6C34878D82A}">
                    <a16:rowId xmlns:a16="http://schemas.microsoft.com/office/drawing/2014/main" val="4044883827"/>
                  </a:ext>
                </a:extLst>
              </a:tr>
              <a:tr h="746263">
                <a:tc>
                  <a:txBody>
                    <a:bodyPr/>
                    <a:lstStyle/>
                    <a:p>
                      <a:r>
                        <a:rPr lang="en-GB" sz="1000" cap="none" spc="0">
                          <a:solidFill>
                            <a:schemeClr val="tx1"/>
                          </a:solidFill>
                        </a:rPr>
                        <a:t>Outlook</a:t>
                      </a:r>
                    </a:p>
                  </a:txBody>
                  <a:tcPr marL="75109" marR="75109" marT="75109" marB="37555">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r>
                        <a:rPr lang="en-GB" sz="1000" cap="none" spc="0" dirty="0">
                          <a:solidFill>
                            <a:schemeClr val="tx1"/>
                          </a:solidFill>
                        </a:rPr>
                        <a:t>Communication tool to share sensitive information in a secure manner via many platforms (i.e. office, school environments)</a:t>
                      </a:r>
                    </a:p>
                  </a:txBody>
                  <a:tcPr marL="75109" marR="75109" marT="75109" marB="37555">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extLst>
                  <a:ext uri="{0D108BD9-81ED-4DB2-BD59-A6C34878D82A}">
                    <a16:rowId xmlns:a16="http://schemas.microsoft.com/office/drawing/2014/main" val="730182089"/>
                  </a:ext>
                </a:extLst>
              </a:tr>
              <a:tr h="877819">
                <a:tc>
                  <a:txBody>
                    <a:bodyPr/>
                    <a:lstStyle/>
                    <a:p>
                      <a:r>
                        <a:rPr lang="en-GB" sz="1000" cap="none" spc="0" dirty="0">
                          <a:solidFill>
                            <a:schemeClr val="tx1"/>
                          </a:solidFill>
                        </a:rPr>
                        <a:t>Social Media i.e. WhatsApp</a:t>
                      </a:r>
                    </a:p>
                  </a:txBody>
                  <a:tcPr marL="75109" marR="75109" marT="75109" marB="37555">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r>
                        <a:rPr lang="en-GB" sz="1000" cap="none" spc="0" dirty="0">
                          <a:solidFill>
                            <a:schemeClr val="tx1"/>
                          </a:solidFill>
                        </a:rPr>
                        <a:t>Social networking platform used to communicate with contacts with an added ability to share documentation, images and video/audio files</a:t>
                      </a:r>
                    </a:p>
                  </a:txBody>
                  <a:tcPr marL="75109" marR="75109" marT="75109" marB="37555">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extLst>
                  <a:ext uri="{0D108BD9-81ED-4DB2-BD59-A6C34878D82A}">
                    <a16:rowId xmlns:a16="http://schemas.microsoft.com/office/drawing/2014/main" val="3872728621"/>
                  </a:ext>
                </a:extLst>
              </a:tr>
            </a:tbl>
          </a:graphicData>
        </a:graphic>
      </p:graphicFrame>
    </p:spTree>
    <p:extLst>
      <p:ext uri="{BB962C8B-B14F-4D97-AF65-F5344CB8AC3E}">
        <p14:creationId xmlns:p14="http://schemas.microsoft.com/office/powerpoint/2010/main" val="40916746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04E83-A4F0-49C5-BB01-F5773509A2B3}"/>
              </a:ext>
            </a:extLst>
          </p:cNvPr>
          <p:cNvSpPr>
            <a:spLocks noGrp="1"/>
          </p:cNvSpPr>
          <p:nvPr>
            <p:ph type="title"/>
          </p:nvPr>
        </p:nvSpPr>
        <p:spPr/>
        <p:txBody>
          <a:bodyPr rtlCol="0">
            <a:normAutofit fontScale="90000"/>
          </a:bodyPr>
          <a:lstStyle/>
          <a:p>
            <a:pPr rtl="0"/>
            <a:r>
              <a:rPr lang="en-GB" dirty="0"/>
              <a:t>Research Questions</a:t>
            </a:r>
          </a:p>
        </p:txBody>
      </p:sp>
      <p:sp>
        <p:nvSpPr>
          <p:cNvPr id="3" name="Text Placeholder 2">
            <a:extLst>
              <a:ext uri="{FF2B5EF4-FFF2-40B4-BE49-F238E27FC236}">
                <a16:creationId xmlns:a16="http://schemas.microsoft.com/office/drawing/2014/main" id="{7CA42D59-EAD6-4F95-84F1-32A30F057856}"/>
              </a:ext>
            </a:extLst>
          </p:cNvPr>
          <p:cNvSpPr>
            <a:spLocks noGrp="1"/>
          </p:cNvSpPr>
          <p:nvPr>
            <p:ph type="body" sz="quarter" idx="32"/>
          </p:nvPr>
        </p:nvSpPr>
        <p:spPr/>
        <p:txBody>
          <a:bodyPr rtlCol="0">
            <a:normAutofit lnSpcReduction="10000"/>
          </a:bodyPr>
          <a:lstStyle/>
          <a:p>
            <a:pPr rtl="0"/>
            <a:r>
              <a:rPr lang="en-GB" dirty="0"/>
              <a:t>Which digital skills do UWTSD students think is the most important?</a:t>
            </a:r>
          </a:p>
        </p:txBody>
      </p:sp>
      <p:sp>
        <p:nvSpPr>
          <p:cNvPr id="4" name="Text Placeholder 3">
            <a:extLst>
              <a:ext uri="{FF2B5EF4-FFF2-40B4-BE49-F238E27FC236}">
                <a16:creationId xmlns:a16="http://schemas.microsoft.com/office/drawing/2014/main" id="{6AB259A0-0017-492F-A0DC-4B70C7052AE0}"/>
              </a:ext>
            </a:extLst>
          </p:cNvPr>
          <p:cNvSpPr>
            <a:spLocks noGrp="1"/>
          </p:cNvSpPr>
          <p:nvPr>
            <p:ph type="body" idx="1"/>
          </p:nvPr>
        </p:nvSpPr>
        <p:spPr>
          <a:xfrm>
            <a:off x="432000" y="2442934"/>
            <a:ext cx="5472000" cy="360000"/>
          </a:xfrm>
        </p:spPr>
        <p:txBody>
          <a:bodyPr rtlCol="0">
            <a:normAutofit fontScale="92500" lnSpcReduction="10000"/>
          </a:bodyPr>
          <a:lstStyle/>
          <a:p>
            <a:pPr rtl="0"/>
            <a:r>
              <a:rPr lang="en-GB" dirty="0"/>
              <a:t>Open-ended Questions</a:t>
            </a:r>
          </a:p>
        </p:txBody>
      </p:sp>
      <p:sp>
        <p:nvSpPr>
          <p:cNvPr id="5" name="Content Placeholder 4">
            <a:extLst>
              <a:ext uri="{FF2B5EF4-FFF2-40B4-BE49-F238E27FC236}">
                <a16:creationId xmlns:a16="http://schemas.microsoft.com/office/drawing/2014/main" id="{CEEB3BAE-C0B2-447C-B8BE-96C6BD84D658}"/>
              </a:ext>
            </a:extLst>
          </p:cNvPr>
          <p:cNvSpPr>
            <a:spLocks noGrp="1"/>
          </p:cNvSpPr>
          <p:nvPr>
            <p:ph sz="half" idx="2"/>
          </p:nvPr>
        </p:nvSpPr>
        <p:spPr>
          <a:xfrm>
            <a:off x="432000" y="2950768"/>
            <a:ext cx="5472000" cy="2194694"/>
          </a:xfrm>
        </p:spPr>
        <p:txBody>
          <a:bodyPr rtlCol="0">
            <a:normAutofit fontScale="92500" lnSpcReduction="10000"/>
          </a:bodyPr>
          <a:lstStyle/>
          <a:p>
            <a:pPr marL="0" indent="0" rtl="0">
              <a:buNone/>
            </a:pPr>
            <a:r>
              <a:rPr lang="en-GB" sz="1900" dirty="0">
                <a:latin typeface="Calibri Light" panose="020F0302020204030204" pitchFamily="34" charset="0"/>
                <a:cs typeface="Calibri Light" panose="020F0302020204030204" pitchFamily="34" charset="0"/>
              </a:rPr>
              <a:t>Which digital skills do you find best for students undertaking study in the modern age?</a:t>
            </a:r>
            <a:br>
              <a:rPr lang="en-GB" sz="1900" dirty="0">
                <a:latin typeface="Calibri Light" panose="020F0302020204030204" pitchFamily="34" charset="0"/>
                <a:cs typeface="Calibri Light" panose="020F0302020204030204" pitchFamily="34" charset="0"/>
              </a:rPr>
            </a:br>
            <a:endParaRPr lang="en-GB" sz="1900" dirty="0">
              <a:latin typeface="Calibri Light" panose="020F0302020204030204" pitchFamily="34" charset="0"/>
              <a:cs typeface="Calibri Light" panose="020F0302020204030204" pitchFamily="34" charset="0"/>
            </a:endParaRPr>
          </a:p>
          <a:p>
            <a:pPr marL="0" indent="0" rtl="0">
              <a:buNone/>
            </a:pPr>
            <a:r>
              <a:rPr lang="en-GB" sz="1900" dirty="0">
                <a:latin typeface="Calibri Light" panose="020F0302020204030204" pitchFamily="34" charset="0"/>
                <a:cs typeface="Calibri Light" panose="020F0302020204030204" pitchFamily="34" charset="0"/>
              </a:rPr>
              <a:t>Which digital tool would you say is most used by UWTSD students?</a:t>
            </a:r>
            <a:br>
              <a:rPr lang="en-GB" sz="1900" dirty="0">
                <a:latin typeface="Calibri Light" panose="020F0302020204030204" pitchFamily="34" charset="0"/>
                <a:cs typeface="Calibri Light" panose="020F0302020204030204" pitchFamily="34" charset="0"/>
              </a:rPr>
            </a:br>
            <a:endParaRPr lang="en-GB" sz="1900" dirty="0">
              <a:latin typeface="Calibri Light" panose="020F0302020204030204" pitchFamily="34" charset="0"/>
              <a:cs typeface="Calibri Light" panose="020F0302020204030204" pitchFamily="34" charset="0"/>
            </a:endParaRPr>
          </a:p>
          <a:p>
            <a:pPr marL="0" indent="0" rtl="0">
              <a:buNone/>
            </a:pPr>
            <a:r>
              <a:rPr lang="en-GB" sz="1900" dirty="0">
                <a:latin typeface="Calibri Light" panose="020F0302020204030204" pitchFamily="34" charset="0"/>
                <a:cs typeface="Calibri Light" panose="020F0302020204030204" pitchFamily="34" charset="0"/>
              </a:rPr>
              <a:t>Describe a situation where you have had to use your digital skills to support you in study?</a:t>
            </a:r>
          </a:p>
          <a:p>
            <a:pPr rtl="0"/>
            <a:endParaRPr lang="en-GB" dirty="0"/>
          </a:p>
        </p:txBody>
      </p:sp>
      <p:sp>
        <p:nvSpPr>
          <p:cNvPr id="6" name="Text Placeholder 5">
            <a:extLst>
              <a:ext uri="{FF2B5EF4-FFF2-40B4-BE49-F238E27FC236}">
                <a16:creationId xmlns:a16="http://schemas.microsoft.com/office/drawing/2014/main" id="{B237D1CA-B91A-410E-A968-D017BBE99F99}"/>
              </a:ext>
            </a:extLst>
          </p:cNvPr>
          <p:cNvSpPr>
            <a:spLocks noGrp="1"/>
          </p:cNvSpPr>
          <p:nvPr>
            <p:ph type="body" sz="quarter" idx="13"/>
          </p:nvPr>
        </p:nvSpPr>
        <p:spPr>
          <a:xfrm>
            <a:off x="6300000" y="2443459"/>
            <a:ext cx="5472000" cy="358775"/>
          </a:xfrm>
        </p:spPr>
        <p:txBody>
          <a:bodyPr rtlCol="0">
            <a:normAutofit fontScale="92500" lnSpcReduction="20000"/>
          </a:bodyPr>
          <a:lstStyle/>
          <a:p>
            <a:pPr rtl="0"/>
            <a:r>
              <a:rPr lang="en-GB" dirty="0"/>
              <a:t>Close-ended Questions</a:t>
            </a:r>
          </a:p>
        </p:txBody>
      </p:sp>
      <p:sp>
        <p:nvSpPr>
          <p:cNvPr id="7" name="Text Placeholder 6">
            <a:extLst>
              <a:ext uri="{FF2B5EF4-FFF2-40B4-BE49-F238E27FC236}">
                <a16:creationId xmlns:a16="http://schemas.microsoft.com/office/drawing/2014/main" id="{26A87885-D672-4CF9-A78D-CFE98385B03A}"/>
              </a:ext>
            </a:extLst>
          </p:cNvPr>
          <p:cNvSpPr>
            <a:spLocks noGrp="1"/>
          </p:cNvSpPr>
          <p:nvPr>
            <p:ph type="body" sz="quarter" idx="12"/>
          </p:nvPr>
        </p:nvSpPr>
        <p:spPr>
          <a:xfrm>
            <a:off x="6299887" y="2920364"/>
            <a:ext cx="5472113" cy="2411330"/>
          </a:xfrm>
        </p:spPr>
        <p:txBody>
          <a:bodyPr rtlCol="0">
            <a:noAutofit/>
          </a:bodyPr>
          <a:lstStyle/>
          <a:p>
            <a:pPr marL="0" indent="0">
              <a:buNone/>
            </a:pPr>
            <a:r>
              <a:rPr lang="en-GB" sz="1600" dirty="0">
                <a:latin typeface="Calibri Light" panose="020F0302020204030204" pitchFamily="34" charset="0"/>
                <a:cs typeface="Calibri Light" panose="020F0302020204030204" pitchFamily="34" charset="0"/>
              </a:rPr>
              <a:t>As a student how many digital skills do you feel you use during your studies at UWTSD? (Please circle your answers)</a:t>
            </a:r>
            <a:br>
              <a:rPr lang="en-GB" sz="1600" dirty="0">
                <a:latin typeface="Calibri Light" panose="020F0302020204030204" pitchFamily="34" charset="0"/>
                <a:cs typeface="Calibri Light" panose="020F0302020204030204" pitchFamily="34" charset="0"/>
              </a:rPr>
            </a:br>
            <a:br>
              <a:rPr lang="en-GB" sz="1600" dirty="0">
                <a:latin typeface="Calibri Light" panose="020F0302020204030204" pitchFamily="34" charset="0"/>
                <a:cs typeface="Calibri Light" panose="020F0302020204030204" pitchFamily="34" charset="0"/>
              </a:rPr>
            </a:br>
            <a:r>
              <a:rPr lang="en-GB" sz="1600" dirty="0">
                <a:latin typeface="Calibri Light" panose="020F0302020204030204" pitchFamily="34" charset="0"/>
                <a:cs typeface="Calibri Light" panose="020F0302020204030204" pitchFamily="34" charset="0"/>
              </a:rPr>
              <a:t>A) 1           B) 2        C) 3+     </a:t>
            </a:r>
          </a:p>
          <a:p>
            <a:pPr marL="0" indent="0">
              <a:buNone/>
            </a:pPr>
            <a:r>
              <a:rPr lang="en-GB" sz="1600" dirty="0">
                <a:latin typeface="Calibri Light" panose="020F0302020204030204" pitchFamily="34" charset="0"/>
                <a:cs typeface="Calibri Light" panose="020F0302020204030204" pitchFamily="34" charset="0"/>
              </a:rPr>
              <a:t>Do you believe digital skills in using Microsoft Office are important as a student at UWTSD? Yes/No</a:t>
            </a:r>
            <a:br>
              <a:rPr lang="en-GB" sz="1600" dirty="0">
                <a:latin typeface="Calibri Light" panose="020F0302020204030204" pitchFamily="34" charset="0"/>
                <a:cs typeface="Calibri Light" panose="020F0302020204030204" pitchFamily="34" charset="0"/>
              </a:rPr>
            </a:br>
            <a:endParaRPr lang="en-GB" sz="1600" dirty="0">
              <a:latin typeface="Calibri Light" panose="020F0302020204030204" pitchFamily="34" charset="0"/>
              <a:cs typeface="Calibri Light" panose="020F0302020204030204" pitchFamily="34" charset="0"/>
            </a:endParaRPr>
          </a:p>
          <a:p>
            <a:pPr marL="0" indent="0">
              <a:buNone/>
            </a:pPr>
            <a:r>
              <a:rPr lang="en-GB" sz="1600" dirty="0">
                <a:latin typeface="Calibri Light" panose="020F0302020204030204" pitchFamily="34" charset="0"/>
                <a:cs typeface="Calibri Light" panose="020F0302020204030204" pitchFamily="34" charset="0"/>
              </a:rPr>
              <a:t>Which digital skill do you find most important as a student at UWTSD?    Yes/No                                                                </a:t>
            </a:r>
          </a:p>
        </p:txBody>
      </p:sp>
      <p:sp>
        <p:nvSpPr>
          <p:cNvPr id="8" name="Slide Number Placeholder 7">
            <a:extLst>
              <a:ext uri="{FF2B5EF4-FFF2-40B4-BE49-F238E27FC236}">
                <a16:creationId xmlns:a16="http://schemas.microsoft.com/office/drawing/2014/main" id="{E6AC9832-FB01-464A-9824-61887B77997E}"/>
              </a:ext>
            </a:extLst>
          </p:cNvPr>
          <p:cNvSpPr>
            <a:spLocks noGrp="1"/>
          </p:cNvSpPr>
          <p:nvPr>
            <p:ph type="sldNum" sz="quarter" idx="33"/>
          </p:nvPr>
        </p:nvSpPr>
        <p:spPr/>
        <p:txBody>
          <a:bodyPr rtlCol="0">
            <a:normAutofit/>
          </a:bodyPr>
          <a:lstStyle/>
          <a:p>
            <a:pPr rtl="0"/>
            <a:fld id="{19B51A1E-902D-48AF-9020-955120F399B6}" type="slidenum">
              <a:rPr lang="en-GB" smtClean="0"/>
              <a:pPr/>
              <a:t>5</a:t>
            </a:fld>
            <a:endParaRPr lang="en-GB"/>
          </a:p>
        </p:txBody>
      </p:sp>
      <p:sp>
        <p:nvSpPr>
          <p:cNvPr id="12" name="Rectangle 11" descr="Accent block left">
            <a:extLst>
              <a:ext uri="{FF2B5EF4-FFF2-40B4-BE49-F238E27FC236}">
                <a16:creationId xmlns:a16="http://schemas.microsoft.com/office/drawing/2014/main" id="{7F65E93D-09FF-42EE-B9DD-750638966686}"/>
              </a:ext>
              <a:ext uri="{C183D7F6-B498-43B3-948B-1728B52AA6E4}">
                <adec:decorative xmlns:adec="http://schemas.microsoft.com/office/drawing/2017/decorative" val="1"/>
              </a:ext>
            </a:extLst>
          </p:cNvPr>
          <p:cNvSpPr/>
          <p:nvPr/>
        </p:nvSpPr>
        <p:spPr>
          <a:xfrm>
            <a:off x="431800" y="2100317"/>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a:p>
        </p:txBody>
      </p:sp>
      <p:cxnSp>
        <p:nvCxnSpPr>
          <p:cNvPr id="11" name="Straight Connector 10" descr="Slide divider">
            <a:extLst>
              <a:ext uri="{FF2B5EF4-FFF2-40B4-BE49-F238E27FC236}">
                <a16:creationId xmlns:a16="http://schemas.microsoft.com/office/drawing/2014/main" id="{5A563457-1EC8-4978-BCCB-AFD88C9ED04C}"/>
              </a:ext>
              <a:ext uri="{C183D7F6-B498-43B3-948B-1728B52AA6E4}">
                <adec:decorative xmlns:adec="http://schemas.microsoft.com/office/drawing/2017/decorative" val="1"/>
              </a:ext>
            </a:extLst>
          </p:cNvPr>
          <p:cNvCxnSpPr/>
          <p:nvPr/>
        </p:nvCxnSpPr>
        <p:spPr>
          <a:xfrm>
            <a:off x="6096000" y="2363035"/>
            <a:ext cx="0" cy="241133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13" name="Rectangle 12" descr="Accent bar right&#10;">
            <a:extLst>
              <a:ext uri="{FF2B5EF4-FFF2-40B4-BE49-F238E27FC236}">
                <a16:creationId xmlns:a16="http://schemas.microsoft.com/office/drawing/2014/main" id="{A7CD04AE-9A8B-4DED-855D-F51B510D0B69}"/>
              </a:ext>
              <a:ext uri="{C183D7F6-B498-43B3-948B-1728B52AA6E4}">
                <adec:decorative xmlns:adec="http://schemas.microsoft.com/office/drawing/2017/decorative" val="1"/>
              </a:ext>
            </a:extLst>
          </p:cNvPr>
          <p:cNvSpPr/>
          <p:nvPr/>
        </p:nvSpPr>
        <p:spPr>
          <a:xfrm>
            <a:off x="6299887" y="2100317"/>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a:p>
        </p:txBody>
      </p:sp>
      <p:sp>
        <p:nvSpPr>
          <p:cNvPr id="10" name="Rectangle 9">
            <a:extLst>
              <a:ext uri="{FF2B5EF4-FFF2-40B4-BE49-F238E27FC236}">
                <a16:creationId xmlns:a16="http://schemas.microsoft.com/office/drawing/2014/main" id="{336C40C0-E527-BAD6-76B1-A13D8DAE7DB8}"/>
              </a:ext>
            </a:extLst>
          </p:cNvPr>
          <p:cNvSpPr/>
          <p:nvPr/>
        </p:nvSpPr>
        <p:spPr>
          <a:xfrm>
            <a:off x="9801546" y="6371351"/>
            <a:ext cx="1958454" cy="432000"/>
          </a:xfrm>
          <a:prstGeom prst="rect">
            <a:avLst/>
          </a:prstGeom>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31888378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FB4D5-DA14-4F29-9320-2DE0A6B571B9}"/>
              </a:ext>
            </a:extLst>
          </p:cNvPr>
          <p:cNvSpPr>
            <a:spLocks noGrp="1"/>
          </p:cNvSpPr>
          <p:nvPr>
            <p:ph type="title"/>
          </p:nvPr>
        </p:nvSpPr>
        <p:spPr>
          <a:xfrm>
            <a:off x="2017330" y="-32635"/>
            <a:ext cx="9404723" cy="1557519"/>
          </a:xfrm>
        </p:spPr>
        <p:txBody>
          <a:bodyPr rtlCol="0"/>
          <a:lstStyle/>
          <a:p>
            <a:pPr rtl="0"/>
            <a:r>
              <a:rPr lang="en-GB" dirty="0"/>
              <a:t> </a:t>
            </a:r>
          </a:p>
        </p:txBody>
      </p:sp>
      <p:sp>
        <p:nvSpPr>
          <p:cNvPr id="3" name="Text Placeholder 2">
            <a:extLst>
              <a:ext uri="{FF2B5EF4-FFF2-40B4-BE49-F238E27FC236}">
                <a16:creationId xmlns:a16="http://schemas.microsoft.com/office/drawing/2014/main" id="{DE9D0F75-42B5-4960-8C3A-291285872DAF}"/>
              </a:ext>
            </a:extLst>
          </p:cNvPr>
          <p:cNvSpPr>
            <a:spLocks noGrp="1"/>
          </p:cNvSpPr>
          <p:nvPr>
            <p:ph type="body" sz="quarter" idx="32"/>
          </p:nvPr>
        </p:nvSpPr>
        <p:spPr>
          <a:xfrm>
            <a:off x="431800" y="720533"/>
            <a:ext cx="11339513" cy="360000"/>
          </a:xfrm>
        </p:spPr>
        <p:txBody>
          <a:bodyPr rtlCol="0">
            <a:normAutofit lnSpcReduction="10000"/>
          </a:bodyPr>
          <a:lstStyle/>
          <a:p>
            <a:pPr rtl="0"/>
            <a:r>
              <a:rPr lang="en-GB" dirty="0"/>
              <a:t>Digital skills and tools required as a UWTSD student. </a:t>
            </a:r>
          </a:p>
        </p:txBody>
      </p:sp>
      <p:sp>
        <p:nvSpPr>
          <p:cNvPr id="9" name="Slide Number Placeholder 8">
            <a:extLst>
              <a:ext uri="{FF2B5EF4-FFF2-40B4-BE49-F238E27FC236}">
                <a16:creationId xmlns:a16="http://schemas.microsoft.com/office/drawing/2014/main" id="{00A34EBD-7DEA-4599-A81B-0A363A0E17FC}"/>
              </a:ext>
            </a:extLst>
          </p:cNvPr>
          <p:cNvSpPr>
            <a:spLocks noGrp="1"/>
          </p:cNvSpPr>
          <p:nvPr>
            <p:ph type="sldNum" sz="quarter" idx="33"/>
          </p:nvPr>
        </p:nvSpPr>
        <p:spPr/>
        <p:txBody>
          <a:bodyPr rtlCol="0">
            <a:normAutofit/>
          </a:bodyPr>
          <a:lstStyle/>
          <a:p>
            <a:pPr rtl="0"/>
            <a:fld id="{19B51A1E-902D-48AF-9020-955120F399B6}" type="slidenum">
              <a:rPr lang="en-GB" smtClean="0"/>
              <a:pPr rtl="0"/>
              <a:t>6</a:t>
            </a:fld>
            <a:endParaRPr lang="en-GB" dirty="0"/>
          </a:p>
        </p:txBody>
      </p:sp>
      <p:graphicFrame>
        <p:nvGraphicFramePr>
          <p:cNvPr id="7" name="Chart 6" title="Gross revenue placeholder chart">
            <a:extLst>
              <a:ext uri="{FF2B5EF4-FFF2-40B4-BE49-F238E27FC236}">
                <a16:creationId xmlns:a16="http://schemas.microsoft.com/office/drawing/2014/main" id="{9BEBE5AF-1D10-425C-8F3C-2236E52E6E67}"/>
              </a:ext>
            </a:extLst>
          </p:cNvPr>
          <p:cNvGraphicFramePr/>
          <p:nvPr>
            <p:extLst>
              <p:ext uri="{D42A27DB-BD31-4B8C-83A1-F6EECF244321}">
                <p14:modId xmlns:p14="http://schemas.microsoft.com/office/powerpoint/2010/main" val="1852552397"/>
              </p:ext>
            </p:extLst>
          </p:nvPr>
        </p:nvGraphicFramePr>
        <p:xfrm>
          <a:off x="646562" y="1072499"/>
          <a:ext cx="1581935" cy="1303119"/>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14" name="Diagram 13">
            <a:extLst>
              <a:ext uri="{FF2B5EF4-FFF2-40B4-BE49-F238E27FC236}">
                <a16:creationId xmlns:a16="http://schemas.microsoft.com/office/drawing/2014/main" id="{C92FC1D9-EDC6-2826-0162-88315BBAD252}"/>
              </a:ext>
            </a:extLst>
          </p:cNvPr>
          <p:cNvGraphicFramePr/>
          <p:nvPr>
            <p:extLst>
              <p:ext uri="{D42A27DB-BD31-4B8C-83A1-F6EECF244321}">
                <p14:modId xmlns:p14="http://schemas.microsoft.com/office/powerpoint/2010/main" val="1899244359"/>
              </p:ext>
            </p:extLst>
          </p:nvPr>
        </p:nvGraphicFramePr>
        <p:xfrm>
          <a:off x="178231" y="2168410"/>
          <a:ext cx="11835537" cy="402235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3D86F817-97F8-7210-7498-F94E5EAE95AD}"/>
              </a:ext>
            </a:extLst>
          </p:cNvPr>
          <p:cNvSpPr txBox="1"/>
          <p:nvPr/>
        </p:nvSpPr>
        <p:spPr>
          <a:xfrm>
            <a:off x="4547557" y="3957174"/>
            <a:ext cx="3286664" cy="2123658"/>
          </a:xfrm>
          <a:prstGeom prst="rect">
            <a:avLst/>
          </a:prstGeom>
          <a:noFill/>
        </p:spPr>
        <p:txBody>
          <a:bodyPr wrap="square" rtlCol="0">
            <a:spAutoFit/>
          </a:bodyPr>
          <a:lstStyle/>
          <a:p>
            <a:r>
              <a:rPr lang="en-GB" sz="1100" dirty="0">
                <a:latin typeface="Calibri Light" panose="020F0302020204030204" pitchFamily="34" charset="0"/>
                <a:cs typeface="Calibri Light" panose="020F0302020204030204" pitchFamily="34" charset="0"/>
              </a:rPr>
              <a:t>Microsoft PowerPoint is a presentation software that lets users create pages, slides, and charts for presenting important data and images.</a:t>
            </a:r>
            <a:br>
              <a:rPr lang="en-GB" sz="1100" dirty="0">
                <a:latin typeface="Calibri Light" panose="020F0302020204030204" pitchFamily="34" charset="0"/>
                <a:cs typeface="Calibri Light" panose="020F0302020204030204" pitchFamily="34" charset="0"/>
              </a:rPr>
            </a:br>
            <a:br>
              <a:rPr lang="en-GB" sz="1100" dirty="0">
                <a:latin typeface="Calibri Light" panose="020F0302020204030204" pitchFamily="34" charset="0"/>
                <a:cs typeface="Calibri Light" panose="020F0302020204030204" pitchFamily="34" charset="0"/>
              </a:rPr>
            </a:br>
            <a:r>
              <a:rPr lang="en-GB" sz="1100" dirty="0">
                <a:latin typeface="Calibri Light" panose="020F0302020204030204" pitchFamily="34" charset="0"/>
                <a:cs typeface="Calibri Light" panose="020F0302020204030204" pitchFamily="34" charset="0"/>
              </a:rPr>
              <a:t>The following are the digital skills that UWTSD students need to use this tool:</a:t>
            </a:r>
          </a:p>
          <a:p>
            <a:r>
              <a:rPr lang="en-GB" sz="1100" dirty="0">
                <a:latin typeface="Calibri Light" panose="020F0302020204030204" pitchFamily="34" charset="0"/>
                <a:cs typeface="Calibri Light" panose="020F0302020204030204" pitchFamily="34" charset="0"/>
              </a:rPr>
              <a:t>The capacity to create presentations from scratch or from a template;</a:t>
            </a:r>
          </a:p>
          <a:p>
            <a:r>
              <a:rPr lang="en-GB" sz="1100" dirty="0">
                <a:latin typeface="Calibri Light" panose="020F0302020204030204" pitchFamily="34" charset="0"/>
                <a:cs typeface="Calibri Light" panose="020F0302020204030204" pitchFamily="34" charset="0"/>
              </a:rPr>
              <a:t>The capacity to use the tool's key features to create a professionally designed presentation; </a:t>
            </a:r>
          </a:p>
          <a:p>
            <a:r>
              <a:rPr lang="en-GB" sz="1100" dirty="0">
                <a:latin typeface="Calibri Light" panose="020F0302020204030204" pitchFamily="34" charset="0"/>
                <a:cs typeface="Calibri Light" panose="020F0302020204030204" pitchFamily="34" charset="0"/>
              </a:rPr>
              <a:t>The capacity to add text, images, and videos to achieve any presentation's stated goal</a:t>
            </a:r>
          </a:p>
        </p:txBody>
      </p:sp>
      <p:sp>
        <p:nvSpPr>
          <p:cNvPr id="10" name="TextBox 9">
            <a:extLst>
              <a:ext uri="{FF2B5EF4-FFF2-40B4-BE49-F238E27FC236}">
                <a16:creationId xmlns:a16="http://schemas.microsoft.com/office/drawing/2014/main" id="{763E4116-6C97-0966-04B3-98B84F65946B}"/>
              </a:ext>
            </a:extLst>
          </p:cNvPr>
          <p:cNvSpPr txBox="1"/>
          <p:nvPr/>
        </p:nvSpPr>
        <p:spPr>
          <a:xfrm>
            <a:off x="431800" y="1276590"/>
            <a:ext cx="10512425" cy="830997"/>
          </a:xfrm>
          <a:prstGeom prst="rect">
            <a:avLst/>
          </a:prstGeom>
          <a:noFill/>
        </p:spPr>
        <p:txBody>
          <a:bodyPr wrap="square" rtlCol="0">
            <a:spAutoFit/>
          </a:bodyPr>
          <a:lstStyle/>
          <a:p>
            <a:r>
              <a:rPr lang="en-GB" sz="1200" dirty="0">
                <a:latin typeface="Calibri Light" panose="020F0302020204030204" pitchFamily="34" charset="0"/>
                <a:cs typeface="Calibri Light" panose="020F0302020204030204" pitchFamily="34" charset="0"/>
              </a:rPr>
              <a:t>Digital Literacy empowers us to proficiently utilize information gathered to make succinct, exact, educational assortments of setting with scholastic and vocation areas in our everyday life. Computerized media opens a totally different window into the investigation of gaining computerized abilities, as innovation is truly expanding and steadily developing. With the right arrangement of abilities and information in computerized media, it permits you to utilize decisive reasoning to utilize the data got to make your own vision. (</a:t>
            </a:r>
            <a:r>
              <a:rPr lang="en-GB" sz="1200" dirty="0" err="1">
                <a:latin typeface="Calibri Light" panose="020F0302020204030204" pitchFamily="34" charset="0"/>
                <a:cs typeface="Calibri Light" panose="020F0302020204030204" pitchFamily="34" charset="0"/>
              </a:rPr>
              <a:t>Gilster</a:t>
            </a:r>
            <a:r>
              <a:rPr lang="en-GB" sz="1200" dirty="0">
                <a:latin typeface="Calibri Light" panose="020F0302020204030204" pitchFamily="34" charset="0"/>
                <a:cs typeface="Calibri Light" panose="020F0302020204030204" pitchFamily="34" charset="0"/>
              </a:rPr>
              <a:t>, 1997)</a:t>
            </a:r>
          </a:p>
        </p:txBody>
      </p:sp>
    </p:spTree>
    <p:extLst>
      <p:ext uri="{BB962C8B-B14F-4D97-AF65-F5344CB8AC3E}">
        <p14:creationId xmlns:p14="http://schemas.microsoft.com/office/powerpoint/2010/main" val="258007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conference room">
            <a:extLst>
              <a:ext uri="{FF2B5EF4-FFF2-40B4-BE49-F238E27FC236}">
                <a16:creationId xmlns:a16="http://schemas.microsoft.com/office/drawing/2014/main" id="{8F5AE0D5-C196-A947-8AFE-449A48B26153}"/>
              </a:ext>
            </a:extLst>
          </p:cNvPr>
          <p:cNvPicPr>
            <a:picLocks noGrp="1" noChangeAspect="1"/>
          </p:cNvPicPr>
          <p:nvPr>
            <p:ph type="pic" sz="quarter" idx="14"/>
          </p:nvPr>
        </p:nvPicPr>
        <p:blipFill>
          <a:blip r:embed="rId3" cstate="screen">
            <a:extLst>
              <a:ext uri="{28A0092B-C50C-407E-A947-70E740481C1C}">
                <a14:useLocalDpi xmlns:a14="http://schemas.microsoft.com/office/drawing/2010/main"/>
              </a:ext>
            </a:extLst>
          </a:blip>
          <a:srcRect t="45" b="45"/>
          <a:stretch>
            <a:fillRect/>
          </a:stretch>
        </p:blipFill>
        <p:spPr>
          <a:xfrm>
            <a:off x="0" y="9526"/>
            <a:ext cx="12192000" cy="6371350"/>
          </a:xfrm>
        </p:spPr>
      </p:pic>
      <p:sp>
        <p:nvSpPr>
          <p:cNvPr id="4" name="Content Placeholder 3">
            <a:extLst>
              <a:ext uri="{FF2B5EF4-FFF2-40B4-BE49-F238E27FC236}">
                <a16:creationId xmlns:a16="http://schemas.microsoft.com/office/drawing/2014/main" id="{3B86E961-B76E-423F-995E-11B31E921437}"/>
              </a:ext>
            </a:extLst>
          </p:cNvPr>
          <p:cNvSpPr>
            <a:spLocks noGrp="1"/>
          </p:cNvSpPr>
          <p:nvPr>
            <p:ph sz="half" idx="1"/>
          </p:nvPr>
        </p:nvSpPr>
        <p:spPr>
          <a:xfrm>
            <a:off x="129396" y="71055"/>
            <a:ext cx="4350589" cy="1191162"/>
          </a:xfrm>
          <a:solidFill>
            <a:schemeClr val="bg1"/>
          </a:solidFill>
          <a:ln>
            <a:solidFill>
              <a:schemeClr val="tx1"/>
            </a:solidFill>
          </a:ln>
        </p:spPr>
        <p:txBody>
          <a:bodyPr rtlCol="0"/>
          <a:lstStyle/>
          <a:p>
            <a:pPr algn="ctr" rtl="0"/>
            <a:r>
              <a:rPr lang="en-GB" dirty="0"/>
              <a:t>Methodology</a:t>
            </a:r>
          </a:p>
        </p:txBody>
      </p:sp>
      <p:sp>
        <p:nvSpPr>
          <p:cNvPr id="6" name="Slide Number Placeholder 5">
            <a:extLst>
              <a:ext uri="{FF2B5EF4-FFF2-40B4-BE49-F238E27FC236}">
                <a16:creationId xmlns:a16="http://schemas.microsoft.com/office/drawing/2014/main" id="{70202D98-AA1E-41BB-B94E-180311759C13}"/>
              </a:ext>
            </a:extLst>
          </p:cNvPr>
          <p:cNvSpPr>
            <a:spLocks noGrp="1"/>
          </p:cNvSpPr>
          <p:nvPr>
            <p:ph type="sldNum" sz="quarter" idx="15"/>
          </p:nvPr>
        </p:nvSpPr>
        <p:spPr/>
        <p:txBody>
          <a:bodyPr rtlCol="0">
            <a:normAutofit/>
          </a:bodyPr>
          <a:lstStyle/>
          <a:p>
            <a:pPr rtl="0"/>
            <a:fld id="{19B51A1E-902D-48AF-9020-955120F399B6}" type="slidenum">
              <a:rPr lang="en-GB" smtClean="0"/>
              <a:pPr rtl="0"/>
              <a:t>7</a:t>
            </a:fld>
            <a:endParaRPr lang="en-GB"/>
          </a:p>
        </p:txBody>
      </p:sp>
      <p:sp>
        <p:nvSpPr>
          <p:cNvPr id="11" name="Title 10" hidden="1">
            <a:extLst>
              <a:ext uri="{FF2B5EF4-FFF2-40B4-BE49-F238E27FC236}">
                <a16:creationId xmlns:a16="http://schemas.microsoft.com/office/drawing/2014/main" id="{C5462610-1D7E-437B-B516-F30D9A789B9B}"/>
              </a:ext>
            </a:extLst>
          </p:cNvPr>
          <p:cNvSpPr>
            <a:spLocks noGrp="1"/>
          </p:cNvSpPr>
          <p:nvPr>
            <p:ph type="title"/>
          </p:nvPr>
        </p:nvSpPr>
        <p:spPr/>
        <p:txBody>
          <a:bodyPr rtlCol="0"/>
          <a:lstStyle/>
          <a:p>
            <a:pPr rtl="0"/>
            <a:r>
              <a:rPr lang="en-gb"/>
              <a:t>Large image</a:t>
            </a:r>
          </a:p>
        </p:txBody>
      </p:sp>
      <p:sp>
        <p:nvSpPr>
          <p:cNvPr id="5" name="Rectangle 4">
            <a:extLst>
              <a:ext uri="{FF2B5EF4-FFF2-40B4-BE49-F238E27FC236}">
                <a16:creationId xmlns:a16="http://schemas.microsoft.com/office/drawing/2014/main" id="{0D8ECFC0-FE1F-4683-2452-909A35B5EF1F}"/>
              </a:ext>
            </a:extLst>
          </p:cNvPr>
          <p:cNvSpPr/>
          <p:nvPr/>
        </p:nvSpPr>
        <p:spPr>
          <a:xfrm>
            <a:off x="9851366" y="6450337"/>
            <a:ext cx="1903907" cy="35301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A12B584D-AF49-BED8-BE02-49686A6E17C2}"/>
              </a:ext>
            </a:extLst>
          </p:cNvPr>
          <p:cNvSpPr/>
          <p:nvPr/>
        </p:nvSpPr>
        <p:spPr>
          <a:xfrm>
            <a:off x="9782355" y="6393106"/>
            <a:ext cx="1972918" cy="410245"/>
          </a:xfrm>
          <a:prstGeom prst="rect">
            <a:avLst/>
          </a:prstGeom>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13" name="TextBox 12">
            <a:extLst>
              <a:ext uri="{FF2B5EF4-FFF2-40B4-BE49-F238E27FC236}">
                <a16:creationId xmlns:a16="http://schemas.microsoft.com/office/drawing/2014/main" id="{89A52EC7-3479-53AC-C4BA-0A57F4120BC6}"/>
              </a:ext>
            </a:extLst>
          </p:cNvPr>
          <p:cNvSpPr txBox="1"/>
          <p:nvPr/>
        </p:nvSpPr>
        <p:spPr>
          <a:xfrm>
            <a:off x="296002" y="251138"/>
            <a:ext cx="4727276" cy="830997"/>
          </a:xfrm>
          <a:prstGeom prst="rect">
            <a:avLst/>
          </a:prstGeom>
          <a:noFill/>
        </p:spPr>
        <p:txBody>
          <a:bodyPr wrap="square" rtlCol="0">
            <a:spAutoFit/>
          </a:bodyPr>
          <a:lstStyle/>
          <a:p>
            <a:r>
              <a:rPr lang="en-GB" sz="4800" b="1" dirty="0">
                <a:solidFill>
                  <a:schemeClr val="tx1">
                    <a:lumMod val="75000"/>
                    <a:lumOff val="25000"/>
                  </a:schemeClr>
                </a:solidFill>
                <a:latin typeface="Corbel" panose="020B0503020204020204" pitchFamily="34" charset="0"/>
              </a:rPr>
              <a:t>Methodology</a:t>
            </a:r>
          </a:p>
        </p:txBody>
      </p:sp>
      <p:sp>
        <p:nvSpPr>
          <p:cNvPr id="14" name="TextBox 13">
            <a:extLst>
              <a:ext uri="{FF2B5EF4-FFF2-40B4-BE49-F238E27FC236}">
                <a16:creationId xmlns:a16="http://schemas.microsoft.com/office/drawing/2014/main" id="{CA5F99EE-1E4C-70AE-D5D6-5CDF43FE8D3E}"/>
              </a:ext>
            </a:extLst>
          </p:cNvPr>
          <p:cNvSpPr txBox="1"/>
          <p:nvPr/>
        </p:nvSpPr>
        <p:spPr>
          <a:xfrm>
            <a:off x="129396" y="6450337"/>
            <a:ext cx="4589253" cy="253916"/>
          </a:xfrm>
          <a:prstGeom prst="rect">
            <a:avLst/>
          </a:prstGeom>
          <a:noFill/>
        </p:spPr>
        <p:txBody>
          <a:bodyPr wrap="square" rtlCol="0">
            <a:spAutoFit/>
          </a:bodyPr>
          <a:lstStyle/>
          <a:p>
            <a:r>
              <a:rPr lang="en-GB" sz="1050" dirty="0"/>
              <a:t>Source: Microsoft PowerPoint, pre-set theme image 2023</a:t>
            </a:r>
          </a:p>
        </p:txBody>
      </p:sp>
      <p:sp>
        <p:nvSpPr>
          <p:cNvPr id="15" name="Rectangle 14">
            <a:extLst>
              <a:ext uri="{FF2B5EF4-FFF2-40B4-BE49-F238E27FC236}">
                <a16:creationId xmlns:a16="http://schemas.microsoft.com/office/drawing/2014/main" id="{CF82C7BA-2E28-8329-A240-4BFA41D83439}"/>
              </a:ext>
            </a:extLst>
          </p:cNvPr>
          <p:cNvSpPr/>
          <p:nvPr/>
        </p:nvSpPr>
        <p:spPr>
          <a:xfrm>
            <a:off x="1966823" y="1319448"/>
            <a:ext cx="10165805" cy="4388332"/>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aphicFrame>
        <p:nvGraphicFramePr>
          <p:cNvPr id="20" name="TextBox 15">
            <a:extLst>
              <a:ext uri="{FF2B5EF4-FFF2-40B4-BE49-F238E27FC236}">
                <a16:creationId xmlns:a16="http://schemas.microsoft.com/office/drawing/2014/main" id="{FB4057BF-54A7-36C9-4BE5-E63C80D83F58}"/>
              </a:ext>
            </a:extLst>
          </p:cNvPr>
          <p:cNvGraphicFramePr/>
          <p:nvPr>
            <p:extLst>
              <p:ext uri="{D42A27DB-BD31-4B8C-83A1-F6EECF244321}">
                <p14:modId xmlns:p14="http://schemas.microsoft.com/office/powerpoint/2010/main" val="2418303778"/>
              </p:ext>
            </p:extLst>
          </p:nvPr>
        </p:nvGraphicFramePr>
        <p:xfrm>
          <a:off x="2424022" y="1587259"/>
          <a:ext cx="9592573" cy="378565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652193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67129-D582-495A-8F4B-6B9075899DD6}"/>
              </a:ext>
            </a:extLst>
          </p:cNvPr>
          <p:cNvSpPr>
            <a:spLocks noGrp="1"/>
          </p:cNvSpPr>
          <p:nvPr>
            <p:ph type="title"/>
          </p:nvPr>
        </p:nvSpPr>
        <p:spPr>
          <a:xfrm>
            <a:off x="3074447" y="4445"/>
            <a:ext cx="8610600" cy="1293028"/>
          </a:xfrm>
        </p:spPr>
        <p:txBody>
          <a:bodyPr rtlCol="0"/>
          <a:lstStyle/>
          <a:p>
            <a:pPr rtl="0"/>
            <a:r>
              <a:rPr lang="en-GB" dirty="0"/>
              <a:t>Ethical Considerations</a:t>
            </a:r>
          </a:p>
        </p:txBody>
      </p:sp>
      <p:sp>
        <p:nvSpPr>
          <p:cNvPr id="6" name="Slide Number Placeholder 5">
            <a:extLst>
              <a:ext uri="{FF2B5EF4-FFF2-40B4-BE49-F238E27FC236}">
                <a16:creationId xmlns:a16="http://schemas.microsoft.com/office/drawing/2014/main" id="{4B379698-AB4C-493D-BF95-F5781FDF2AC5}"/>
              </a:ext>
            </a:extLst>
          </p:cNvPr>
          <p:cNvSpPr>
            <a:spLocks noGrp="1"/>
          </p:cNvSpPr>
          <p:nvPr>
            <p:ph type="sldNum" sz="quarter" idx="33"/>
          </p:nvPr>
        </p:nvSpPr>
        <p:spPr/>
        <p:txBody>
          <a:bodyPr rtlCol="0">
            <a:normAutofit/>
          </a:bodyPr>
          <a:lstStyle/>
          <a:p>
            <a:pPr rtl="0"/>
            <a:fld id="{19B51A1E-902D-48AF-9020-955120F399B6}" type="slidenum">
              <a:rPr lang="en-GB" smtClean="0"/>
              <a:pPr rtl="0"/>
              <a:t>8</a:t>
            </a:fld>
            <a:endParaRPr lang="en-GB" dirty="0"/>
          </a:p>
        </p:txBody>
      </p:sp>
      <p:sp>
        <p:nvSpPr>
          <p:cNvPr id="5" name="Rectangle 4">
            <a:extLst>
              <a:ext uri="{FF2B5EF4-FFF2-40B4-BE49-F238E27FC236}">
                <a16:creationId xmlns:a16="http://schemas.microsoft.com/office/drawing/2014/main" id="{9CF6A473-ABEE-B250-42A8-4AFDD916736F}"/>
              </a:ext>
            </a:extLst>
          </p:cNvPr>
          <p:cNvSpPr/>
          <p:nvPr/>
        </p:nvSpPr>
        <p:spPr>
          <a:xfrm>
            <a:off x="9765102" y="6371351"/>
            <a:ext cx="2006211" cy="432000"/>
          </a:xfrm>
          <a:prstGeom prst="rect">
            <a:avLst/>
          </a:prstGeom>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8" name="TextBox 7">
            <a:extLst>
              <a:ext uri="{FF2B5EF4-FFF2-40B4-BE49-F238E27FC236}">
                <a16:creationId xmlns:a16="http://schemas.microsoft.com/office/drawing/2014/main" id="{3CA1551E-9806-F517-D2EA-49AB3BD584DB}"/>
              </a:ext>
            </a:extLst>
          </p:cNvPr>
          <p:cNvSpPr txBox="1"/>
          <p:nvPr/>
        </p:nvSpPr>
        <p:spPr>
          <a:xfrm>
            <a:off x="513973" y="3729110"/>
            <a:ext cx="11262355" cy="2308324"/>
          </a:xfrm>
          <a:prstGeom prst="rect">
            <a:avLst/>
          </a:prstGeom>
          <a:noFill/>
        </p:spPr>
        <p:txBody>
          <a:bodyPr wrap="square" rtlCol="0">
            <a:spAutoFit/>
          </a:bodyPr>
          <a:lstStyle/>
          <a:p>
            <a:endParaRPr lang="en-GB" b="1" dirty="0"/>
          </a:p>
          <a:p>
            <a:r>
              <a:rPr lang="en-GB" dirty="0"/>
              <a:t>How can we address these problems?</a:t>
            </a:r>
          </a:p>
          <a:p>
            <a:endParaRPr lang="en-GB" dirty="0"/>
          </a:p>
          <a:p>
            <a:pPr marL="285750" indent="-285750">
              <a:buFont typeface="Arial" panose="020B0604020202020204" pitchFamily="34" charset="0"/>
              <a:buChar char="•"/>
            </a:pPr>
            <a:r>
              <a:rPr lang="en-GB" dirty="0"/>
              <a:t>Store the collected data on safe USBs and laptops</a:t>
            </a:r>
          </a:p>
          <a:p>
            <a:pPr marL="285750" indent="-285750">
              <a:buFont typeface="Arial" panose="020B0604020202020204" pitchFamily="34" charset="0"/>
              <a:buChar char="•"/>
            </a:pPr>
            <a:r>
              <a:rPr lang="en-GB" dirty="0"/>
              <a:t>Complete consent forms (with the right to withdraw their consent)</a:t>
            </a:r>
          </a:p>
          <a:p>
            <a:pPr marL="285750" indent="-285750">
              <a:buFont typeface="Arial" panose="020B0604020202020204" pitchFamily="34" charset="0"/>
              <a:buChar char="•"/>
            </a:pPr>
            <a:r>
              <a:rPr lang="en-GB" dirty="0"/>
              <a:t>Coding data such as names, locations, and so on.</a:t>
            </a:r>
          </a:p>
          <a:p>
            <a:pPr marL="285750" indent="-285750">
              <a:buFont typeface="Arial" panose="020B0604020202020204" pitchFamily="34" charset="0"/>
              <a:buChar char="•"/>
            </a:pPr>
            <a:r>
              <a:rPr lang="en-GB" dirty="0"/>
              <a:t>Ensuring that the collected data does not include sex, race, or religion.</a:t>
            </a:r>
          </a:p>
          <a:p>
            <a:pPr marL="285750" indent="-285750">
              <a:buFont typeface="Arial" panose="020B0604020202020204" pitchFamily="34" charset="0"/>
              <a:buChar char="•"/>
            </a:pPr>
            <a:r>
              <a:rPr lang="en-GB" dirty="0"/>
              <a:t>Ensure that the data is deleted after use</a:t>
            </a:r>
          </a:p>
        </p:txBody>
      </p:sp>
      <p:graphicFrame>
        <p:nvGraphicFramePr>
          <p:cNvPr id="10" name="TextBox 6">
            <a:extLst>
              <a:ext uri="{FF2B5EF4-FFF2-40B4-BE49-F238E27FC236}">
                <a16:creationId xmlns:a16="http://schemas.microsoft.com/office/drawing/2014/main" id="{285AE3F4-6534-356C-F95F-07F179E0D5F3}"/>
              </a:ext>
            </a:extLst>
          </p:cNvPr>
          <p:cNvGraphicFramePr/>
          <p:nvPr/>
        </p:nvGraphicFramePr>
        <p:xfrm>
          <a:off x="345534" y="1379004"/>
          <a:ext cx="11339513" cy="23391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167895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Slide Number Placeholder 11">
            <a:extLst>
              <a:ext uri="{FF2B5EF4-FFF2-40B4-BE49-F238E27FC236}">
                <a16:creationId xmlns:a16="http://schemas.microsoft.com/office/drawing/2014/main" id="{91814EC9-246A-4C6E-941E-5774FE72F08E}"/>
              </a:ext>
            </a:extLst>
          </p:cNvPr>
          <p:cNvSpPr>
            <a:spLocks noGrp="1"/>
          </p:cNvSpPr>
          <p:nvPr>
            <p:ph type="sldNum" sz="quarter" idx="20"/>
          </p:nvPr>
        </p:nvSpPr>
        <p:spPr>
          <a:xfrm>
            <a:off x="8026851" y="71198"/>
            <a:ext cx="2743200" cy="691476"/>
          </a:xfrm>
        </p:spPr>
        <p:txBody>
          <a:bodyPr rtlCol="0">
            <a:noAutofit/>
          </a:bodyPr>
          <a:lstStyle/>
          <a:p>
            <a:pPr rtl="0"/>
            <a:r>
              <a:rPr lang="en-GB" sz="2400" b="1" dirty="0"/>
              <a:t>Research timeline</a:t>
            </a:r>
          </a:p>
        </p:txBody>
      </p:sp>
      <p:sp>
        <p:nvSpPr>
          <p:cNvPr id="2" name="Rectangle 1">
            <a:extLst>
              <a:ext uri="{FF2B5EF4-FFF2-40B4-BE49-F238E27FC236}">
                <a16:creationId xmlns:a16="http://schemas.microsoft.com/office/drawing/2014/main" id="{4E2B6159-F561-DA22-B147-69DF58D2FE2D}"/>
              </a:ext>
            </a:extLst>
          </p:cNvPr>
          <p:cNvSpPr/>
          <p:nvPr/>
        </p:nvSpPr>
        <p:spPr>
          <a:xfrm>
            <a:off x="9780102" y="6371351"/>
            <a:ext cx="1979898" cy="432000"/>
          </a:xfrm>
          <a:prstGeom prst="rect">
            <a:avLst/>
          </a:prstGeom>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19" name="TextBox 18">
            <a:extLst>
              <a:ext uri="{FF2B5EF4-FFF2-40B4-BE49-F238E27FC236}">
                <a16:creationId xmlns:a16="http://schemas.microsoft.com/office/drawing/2014/main" id="{1F2E1951-6F90-6112-C7ED-230D740691EE}"/>
              </a:ext>
            </a:extLst>
          </p:cNvPr>
          <p:cNvSpPr txBox="1"/>
          <p:nvPr/>
        </p:nvSpPr>
        <p:spPr>
          <a:xfrm>
            <a:off x="1862799" y="6549435"/>
            <a:ext cx="4900310" cy="253916"/>
          </a:xfrm>
          <a:prstGeom prst="rect">
            <a:avLst/>
          </a:prstGeom>
          <a:noFill/>
        </p:spPr>
        <p:txBody>
          <a:bodyPr wrap="square" rtlCol="0">
            <a:spAutoFit/>
          </a:bodyPr>
          <a:lstStyle/>
          <a:p>
            <a:r>
              <a:rPr lang="en-GB" sz="1050" dirty="0"/>
              <a:t>Source: Microsoft PowerPoint, Pre-set theme image 2023</a:t>
            </a:r>
          </a:p>
        </p:txBody>
      </p:sp>
      <p:graphicFrame>
        <p:nvGraphicFramePr>
          <p:cNvPr id="6" name="Table 6">
            <a:extLst>
              <a:ext uri="{FF2B5EF4-FFF2-40B4-BE49-F238E27FC236}">
                <a16:creationId xmlns:a16="http://schemas.microsoft.com/office/drawing/2014/main" id="{D96E5E05-E8E5-8DED-9A5A-2734631C6190}"/>
              </a:ext>
            </a:extLst>
          </p:cNvPr>
          <p:cNvGraphicFramePr>
            <a:graphicFrameLocks noGrp="1"/>
          </p:cNvGraphicFramePr>
          <p:nvPr>
            <p:extLst>
              <p:ext uri="{D42A27DB-BD31-4B8C-83A1-F6EECF244321}">
                <p14:modId xmlns:p14="http://schemas.microsoft.com/office/powerpoint/2010/main" val="3983866703"/>
              </p:ext>
            </p:extLst>
          </p:nvPr>
        </p:nvGraphicFramePr>
        <p:xfrm>
          <a:off x="7445826" y="843071"/>
          <a:ext cx="3905250" cy="5833322"/>
        </p:xfrm>
        <a:graphic>
          <a:graphicData uri="http://schemas.openxmlformats.org/drawingml/2006/table">
            <a:tbl>
              <a:tblPr firstRow="1" bandRow="1">
                <a:tableStyleId>{073A0DAA-6AF3-43AB-8588-CEC1D06C72B9}</a:tableStyleId>
              </a:tblPr>
              <a:tblGrid>
                <a:gridCol w="1952625">
                  <a:extLst>
                    <a:ext uri="{9D8B030D-6E8A-4147-A177-3AD203B41FA5}">
                      <a16:colId xmlns:a16="http://schemas.microsoft.com/office/drawing/2014/main" val="3033371951"/>
                    </a:ext>
                  </a:extLst>
                </a:gridCol>
                <a:gridCol w="1952625">
                  <a:extLst>
                    <a:ext uri="{9D8B030D-6E8A-4147-A177-3AD203B41FA5}">
                      <a16:colId xmlns:a16="http://schemas.microsoft.com/office/drawing/2014/main" val="3106219898"/>
                    </a:ext>
                  </a:extLst>
                </a:gridCol>
              </a:tblGrid>
              <a:tr h="996421">
                <a:tc>
                  <a:txBody>
                    <a:bodyPr/>
                    <a:lstStyle/>
                    <a:p>
                      <a:r>
                        <a:rPr lang="en-GB" dirty="0"/>
                        <a:t>Week 7</a:t>
                      </a:r>
                    </a:p>
                  </a:txBody>
                  <a:tcPr/>
                </a:tc>
                <a:tc>
                  <a:txBody>
                    <a:bodyPr/>
                    <a:lstStyle/>
                    <a:p>
                      <a:r>
                        <a:rPr lang="en-GB" dirty="0"/>
                        <a:t>Collect data from other students/online research</a:t>
                      </a:r>
                    </a:p>
                  </a:txBody>
                  <a:tcPr/>
                </a:tc>
                <a:extLst>
                  <a:ext uri="{0D108BD9-81ED-4DB2-BD59-A6C34878D82A}">
                    <a16:rowId xmlns:a16="http://schemas.microsoft.com/office/drawing/2014/main" val="2826740141"/>
                  </a:ext>
                </a:extLst>
              </a:tr>
              <a:tr h="996421">
                <a:tc>
                  <a:txBody>
                    <a:bodyPr/>
                    <a:lstStyle/>
                    <a:p>
                      <a:r>
                        <a:rPr lang="en-GB" dirty="0"/>
                        <a:t>Week 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Collect data from other students/online research</a:t>
                      </a:r>
                    </a:p>
                    <a:p>
                      <a:endParaRPr lang="en-GB" dirty="0"/>
                    </a:p>
                  </a:txBody>
                  <a:tcPr/>
                </a:tc>
                <a:extLst>
                  <a:ext uri="{0D108BD9-81ED-4DB2-BD59-A6C34878D82A}">
                    <a16:rowId xmlns:a16="http://schemas.microsoft.com/office/drawing/2014/main" val="1733973783"/>
                  </a:ext>
                </a:extLst>
              </a:tr>
              <a:tr h="996421">
                <a:tc>
                  <a:txBody>
                    <a:bodyPr/>
                    <a:lstStyle/>
                    <a:p>
                      <a:r>
                        <a:rPr lang="en-GB" dirty="0"/>
                        <a:t>Week 9</a:t>
                      </a:r>
                    </a:p>
                  </a:txBody>
                  <a:tcPr/>
                </a:tc>
                <a:tc>
                  <a:txBody>
                    <a:bodyPr/>
                    <a:lstStyle/>
                    <a:p>
                      <a:r>
                        <a:rPr lang="en-GB" dirty="0"/>
                        <a:t>Analyse all information provided</a:t>
                      </a:r>
                    </a:p>
                  </a:txBody>
                  <a:tcPr/>
                </a:tc>
                <a:extLst>
                  <a:ext uri="{0D108BD9-81ED-4DB2-BD59-A6C34878D82A}">
                    <a16:rowId xmlns:a16="http://schemas.microsoft.com/office/drawing/2014/main" val="476607300"/>
                  </a:ext>
                </a:extLst>
              </a:tr>
              <a:tr h="996421">
                <a:tc>
                  <a:txBody>
                    <a:bodyPr/>
                    <a:lstStyle/>
                    <a:p>
                      <a:r>
                        <a:rPr lang="en-GB" dirty="0"/>
                        <a:t>Week 10</a:t>
                      </a:r>
                    </a:p>
                  </a:txBody>
                  <a:tcPr/>
                </a:tc>
                <a:tc>
                  <a:txBody>
                    <a:bodyPr/>
                    <a:lstStyle/>
                    <a:p>
                      <a:r>
                        <a:rPr lang="en-GB" dirty="0"/>
                        <a:t>Analyse all information provided/Start final report.</a:t>
                      </a:r>
                    </a:p>
                  </a:txBody>
                  <a:tcPr/>
                </a:tc>
                <a:extLst>
                  <a:ext uri="{0D108BD9-81ED-4DB2-BD59-A6C34878D82A}">
                    <a16:rowId xmlns:a16="http://schemas.microsoft.com/office/drawing/2014/main" val="375095841"/>
                  </a:ext>
                </a:extLst>
              </a:tr>
              <a:tr h="996421">
                <a:tc>
                  <a:txBody>
                    <a:bodyPr/>
                    <a:lstStyle/>
                    <a:p>
                      <a:r>
                        <a:rPr lang="en-GB" dirty="0"/>
                        <a:t>Week 11</a:t>
                      </a:r>
                    </a:p>
                  </a:txBody>
                  <a:tcPr/>
                </a:tc>
                <a:tc>
                  <a:txBody>
                    <a:bodyPr/>
                    <a:lstStyle/>
                    <a:p>
                      <a:r>
                        <a:rPr lang="en-GB" dirty="0"/>
                        <a:t>Continue to complete final report write up.</a:t>
                      </a:r>
                    </a:p>
                  </a:txBody>
                  <a:tcPr/>
                </a:tc>
                <a:extLst>
                  <a:ext uri="{0D108BD9-81ED-4DB2-BD59-A6C34878D82A}">
                    <a16:rowId xmlns:a16="http://schemas.microsoft.com/office/drawing/2014/main" val="1617592620"/>
                  </a:ext>
                </a:extLst>
              </a:tr>
            </a:tbl>
          </a:graphicData>
        </a:graphic>
      </p:graphicFrame>
      <p:pic>
        <p:nvPicPr>
          <p:cNvPr id="2050" name="Picture 2" descr="Graphic of hands interlocked">
            <a:extLst>
              <a:ext uri="{FF2B5EF4-FFF2-40B4-BE49-F238E27FC236}">
                <a16:creationId xmlns:a16="http://schemas.microsoft.com/office/drawing/2014/main" id="{7AB6D747-5357-96B5-AAB8-239ECEEC8301}"/>
              </a:ext>
            </a:extLst>
          </p:cNvPr>
          <p:cNvPicPr>
            <a:picLocks noGrp="1" noChangeAspect="1" noChangeArrowheads="1"/>
          </p:cNvPicPr>
          <p:nvPr>
            <p:ph type="pic" sz="quarter" idx="10"/>
          </p:nvPr>
        </p:nvPicPr>
        <p:blipFill>
          <a:blip r:embed="rId3">
            <a:extLst>
              <a:ext uri="{28A0092B-C50C-407E-A947-70E740481C1C}">
                <a14:useLocalDpi xmlns:a14="http://schemas.microsoft.com/office/drawing/2010/main" val="0"/>
              </a:ext>
            </a:extLst>
          </a:blip>
          <a:srcRect l="12663" r="12663"/>
          <a:stretch>
            <a:fillRect/>
          </a:stretch>
        </p:blipFill>
        <p:spPr bwMode="auto">
          <a:xfrm>
            <a:off x="95251" y="54649"/>
            <a:ext cx="6877050" cy="6679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3678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F0DA377C-8878-2AF7-9EFD-8242464984B9}"/>
              </a:ext>
            </a:extLst>
          </p:cNvPr>
          <p:cNvSpPr>
            <a:spLocks noGrp="1"/>
          </p:cNvSpPr>
          <p:nvPr>
            <p:ph type="sldNum" sz="quarter" idx="13"/>
          </p:nvPr>
        </p:nvSpPr>
        <p:spPr/>
        <p:txBody>
          <a:bodyPr/>
          <a:lstStyle/>
          <a:p>
            <a:pPr rtl="0"/>
            <a:fld id="{19B51A1E-902D-48AF-9020-955120F399B6}" type="slidenum">
              <a:rPr lang="en-GB" noProof="0" smtClean="0"/>
              <a:pPr rtl="0"/>
              <a:t>10</a:t>
            </a:fld>
            <a:endParaRPr lang="en-GB" noProof="0"/>
          </a:p>
        </p:txBody>
      </p:sp>
      <p:sp>
        <p:nvSpPr>
          <p:cNvPr id="4" name="Title 3">
            <a:extLst>
              <a:ext uri="{FF2B5EF4-FFF2-40B4-BE49-F238E27FC236}">
                <a16:creationId xmlns:a16="http://schemas.microsoft.com/office/drawing/2014/main" id="{ECF1CC89-8F0B-2A0B-638B-F6F437C3A7BB}"/>
              </a:ext>
            </a:extLst>
          </p:cNvPr>
          <p:cNvSpPr>
            <a:spLocks noGrp="1"/>
          </p:cNvSpPr>
          <p:nvPr>
            <p:ph type="title"/>
          </p:nvPr>
        </p:nvSpPr>
        <p:spPr/>
        <p:txBody>
          <a:bodyPr/>
          <a:lstStyle/>
          <a:p>
            <a:pPr algn="ctr"/>
            <a:r>
              <a:rPr lang="en-GB" b="1" dirty="0"/>
              <a:t>Hypothesis</a:t>
            </a:r>
          </a:p>
        </p:txBody>
      </p:sp>
      <p:sp>
        <p:nvSpPr>
          <p:cNvPr id="7" name="TextBox 6">
            <a:extLst>
              <a:ext uri="{FF2B5EF4-FFF2-40B4-BE49-F238E27FC236}">
                <a16:creationId xmlns:a16="http://schemas.microsoft.com/office/drawing/2014/main" id="{32F9A066-80D5-221D-9CBA-6792E85882CF}"/>
              </a:ext>
            </a:extLst>
          </p:cNvPr>
          <p:cNvSpPr txBox="1"/>
          <p:nvPr/>
        </p:nvSpPr>
        <p:spPr>
          <a:xfrm>
            <a:off x="714375" y="2524125"/>
            <a:ext cx="6067425" cy="2831544"/>
          </a:xfrm>
          <a:prstGeom prst="rect">
            <a:avLst/>
          </a:prstGeom>
          <a:noFill/>
        </p:spPr>
        <p:txBody>
          <a:bodyPr wrap="square" rtlCol="0">
            <a:spAutoFit/>
          </a:bodyPr>
          <a:lstStyle/>
          <a:p>
            <a:pPr algn="l" fontAlgn="base"/>
            <a:r>
              <a:rPr lang="en-GB" sz="2000" dirty="0">
                <a:latin typeface="Calibri Light" panose="020F0302020204030204" pitchFamily="34" charset="0"/>
                <a:cs typeface="Calibri Light" panose="020F0302020204030204" pitchFamily="34" charset="0"/>
              </a:rPr>
              <a:t>Our hypothesis is that we believe that </a:t>
            </a:r>
            <a:r>
              <a:rPr lang="en-GB" sz="2000" b="0" i="0" dirty="0">
                <a:effectLst/>
                <a:latin typeface="Calibri Light" panose="020F0302020204030204" pitchFamily="34" charset="0"/>
                <a:cs typeface="Calibri Light" panose="020F0302020204030204" pitchFamily="34" charset="0"/>
              </a:rPr>
              <a:t>It is vital to have good digital skills so you can utilise these skills whilst using digital tools. </a:t>
            </a:r>
          </a:p>
          <a:p>
            <a:pPr algn="l" fontAlgn="base"/>
            <a:r>
              <a:rPr lang="en-GB" sz="2000" b="0" i="0" dirty="0">
                <a:effectLst/>
                <a:latin typeface="Calibri Light" panose="020F0302020204030204" pitchFamily="34" charset="0"/>
                <a:cs typeface="Calibri Light" panose="020F0302020204030204" pitchFamily="34" charset="0"/>
              </a:rPr>
              <a:t>The knowledge learnt enables us to be able to use different techniques, to analyse data and achieve the goal of attaining accurate results.</a:t>
            </a:r>
          </a:p>
          <a:p>
            <a:pPr algn="l" fontAlgn="base"/>
            <a:r>
              <a:rPr lang="en-GB" sz="2000" b="0" i="0" dirty="0">
                <a:effectLst/>
                <a:latin typeface="Calibri Light" panose="020F0302020204030204" pitchFamily="34" charset="0"/>
                <a:cs typeface="Calibri Light" panose="020F0302020204030204" pitchFamily="34" charset="0"/>
              </a:rPr>
              <a:t>I believe all the knowledge and skills combined will support us to conduct our research.</a:t>
            </a:r>
          </a:p>
          <a:p>
            <a:endParaRPr lang="en-GB" dirty="0"/>
          </a:p>
        </p:txBody>
      </p:sp>
    </p:spTree>
    <p:extLst>
      <p:ext uri="{BB962C8B-B14F-4D97-AF65-F5344CB8AC3E}">
        <p14:creationId xmlns:p14="http://schemas.microsoft.com/office/powerpoint/2010/main" val="2396464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descr="Instructions Background Box">
            <a:extLst>
              <a:ext uri="{FF2B5EF4-FFF2-40B4-BE49-F238E27FC236}">
                <a16:creationId xmlns:a16="http://schemas.microsoft.com/office/drawing/2014/main" id="{20779E53-6FBF-49D4-B71F-9C4591CB06D5}"/>
              </a:ext>
            </a:extLst>
          </p:cNvPr>
          <p:cNvSpPr/>
          <p:nvPr/>
        </p:nvSpPr>
        <p:spPr>
          <a:xfrm>
            <a:off x="1229072" y="746125"/>
            <a:ext cx="6619528" cy="5625226"/>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 name="Slide Number Placeholder 1">
            <a:extLst>
              <a:ext uri="{FF2B5EF4-FFF2-40B4-BE49-F238E27FC236}">
                <a16:creationId xmlns:a16="http://schemas.microsoft.com/office/drawing/2014/main" id="{88DC1F28-E3FD-416B-8C76-7556A49440F5}"/>
              </a:ext>
            </a:extLst>
          </p:cNvPr>
          <p:cNvSpPr>
            <a:spLocks noGrp="1"/>
          </p:cNvSpPr>
          <p:nvPr>
            <p:ph type="sldNum" sz="quarter" idx="13"/>
          </p:nvPr>
        </p:nvSpPr>
        <p:spPr/>
        <p:txBody>
          <a:bodyPr rtlCol="0">
            <a:normAutofit/>
          </a:bodyPr>
          <a:lstStyle/>
          <a:p>
            <a:pPr rtl="0"/>
            <a:fld id="{4B73C415-D670-4716-A5EC-CC4D52CA2BAC}" type="slidenum">
              <a:rPr lang="en-GB" smtClean="0"/>
              <a:pPr rtl="0"/>
              <a:t>11</a:t>
            </a:fld>
            <a:endParaRPr lang="en-GB"/>
          </a:p>
        </p:txBody>
      </p:sp>
      <p:sp>
        <p:nvSpPr>
          <p:cNvPr id="4" name="Title 3" hidden="1">
            <a:extLst>
              <a:ext uri="{FF2B5EF4-FFF2-40B4-BE49-F238E27FC236}">
                <a16:creationId xmlns:a16="http://schemas.microsoft.com/office/drawing/2014/main" id="{61A02E3A-E7B4-45B1-9EBC-3DB4D41F565D}"/>
              </a:ext>
            </a:extLst>
          </p:cNvPr>
          <p:cNvSpPr>
            <a:spLocks noGrp="1"/>
          </p:cNvSpPr>
          <p:nvPr>
            <p:ph type="title"/>
          </p:nvPr>
        </p:nvSpPr>
        <p:spPr/>
        <p:txBody>
          <a:bodyPr rtlCol="0"/>
          <a:lstStyle/>
          <a:p>
            <a:pPr rtl="0"/>
            <a:r>
              <a:rPr lang="en-gb"/>
              <a:t>How to customize this template</a:t>
            </a:r>
          </a:p>
        </p:txBody>
      </p:sp>
      <p:sp>
        <p:nvSpPr>
          <p:cNvPr id="3" name="Rectangle 2">
            <a:extLst>
              <a:ext uri="{FF2B5EF4-FFF2-40B4-BE49-F238E27FC236}">
                <a16:creationId xmlns:a16="http://schemas.microsoft.com/office/drawing/2014/main" id="{3CF89753-FE0E-18A4-B484-C1DBD68D4B94}"/>
              </a:ext>
            </a:extLst>
          </p:cNvPr>
          <p:cNvSpPr/>
          <p:nvPr/>
        </p:nvSpPr>
        <p:spPr>
          <a:xfrm>
            <a:off x="9739901" y="6371351"/>
            <a:ext cx="2020099" cy="43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00E40A81-A581-7CFB-1BA8-C0038F11EE5C}"/>
              </a:ext>
            </a:extLst>
          </p:cNvPr>
          <p:cNvSpPr txBox="1"/>
          <p:nvPr/>
        </p:nvSpPr>
        <p:spPr>
          <a:xfrm>
            <a:off x="794411" y="1704252"/>
            <a:ext cx="6504777" cy="4024179"/>
          </a:xfrm>
          <a:prstGeom prst="rect">
            <a:avLst/>
          </a:prstGeom>
          <a:noFill/>
        </p:spPr>
        <p:txBody>
          <a:bodyPr wrap="square" rtlCol="0">
            <a:spAutoFit/>
          </a:bodyPr>
          <a:lstStyle/>
          <a:p>
            <a:r>
              <a:rPr lang="en-GB" sz="1600" dirty="0">
                <a:latin typeface="Calibri Light" panose="020F0302020204030204" pitchFamily="34" charset="0"/>
                <a:cs typeface="Calibri Light" panose="020F0302020204030204" pitchFamily="34" charset="0"/>
              </a:rPr>
              <a:t>Adam. T. (2022)</a:t>
            </a:r>
            <a:r>
              <a:rPr lang="en-GB" sz="1600" b="1" i="0" dirty="0">
                <a:effectLst/>
                <a:latin typeface="Calibri Light" panose="020F0302020204030204" pitchFamily="34" charset="0"/>
                <a:cs typeface="Calibri Light" panose="020F0302020204030204" pitchFamily="34" charset="0"/>
              </a:rPr>
              <a:t> </a:t>
            </a:r>
            <a:r>
              <a:rPr lang="en-GB" sz="1600" i="0" dirty="0">
                <a:effectLst/>
                <a:latin typeface="Calibri Light" panose="020F0302020204030204" pitchFamily="34" charset="0"/>
                <a:cs typeface="Calibri Light" panose="020F0302020204030204" pitchFamily="34" charset="0"/>
              </a:rPr>
              <a:t>What is the Importance of Digital Skills in the Workpla</a:t>
            </a:r>
            <a:r>
              <a:rPr lang="en-GB" sz="1600" dirty="0">
                <a:latin typeface="Calibri Light" panose="020F0302020204030204" pitchFamily="34" charset="0"/>
                <a:cs typeface="Calibri Light" panose="020F0302020204030204" pitchFamily="34" charset="0"/>
              </a:rPr>
              <a:t>ce, High speed training. </a:t>
            </a:r>
          </a:p>
          <a:p>
            <a:r>
              <a:rPr lang="en-GB" sz="1600" dirty="0">
                <a:latin typeface="Calibri Light" panose="020F0302020204030204" pitchFamily="34" charset="0"/>
                <a:cs typeface="Calibri Light" panose="020F0302020204030204" pitchFamily="34" charset="0"/>
                <a:hlinkClick r:id="rId3"/>
              </a:rPr>
              <a:t>What are Digital Skills for Work? | Importance &amp; Examples (highspeedtraining.co.uk)</a:t>
            </a:r>
            <a:endParaRPr lang="en-GB" sz="1600" b="1" dirty="0">
              <a:latin typeface="Calibri Light" panose="020F0302020204030204" pitchFamily="34" charset="0"/>
              <a:cs typeface="Calibri Light" panose="020F0302020204030204" pitchFamily="34" charset="0"/>
            </a:endParaRPr>
          </a:p>
          <a:p>
            <a:endParaRPr lang="en-GB" sz="1600" dirty="0">
              <a:latin typeface="Calibri Light" panose="020F0302020204030204" pitchFamily="34" charset="0"/>
              <a:cs typeface="Calibri Light" panose="020F0302020204030204" pitchFamily="34" charset="0"/>
            </a:endParaRPr>
          </a:p>
          <a:p>
            <a:r>
              <a:rPr lang="en-GB" sz="1600" dirty="0">
                <a:latin typeface="Calibri Light" panose="020F0302020204030204" pitchFamily="34" charset="0"/>
                <a:cs typeface="Calibri Light" panose="020F0302020204030204" pitchFamily="34" charset="0"/>
              </a:rPr>
              <a:t>De Castro, C. (2016). Acquiring autonomy at school and in work group through information and</a:t>
            </a:r>
          </a:p>
          <a:p>
            <a:r>
              <a:rPr lang="en-GB" sz="1600" dirty="0">
                <a:latin typeface="Calibri Light" panose="020F0302020204030204" pitchFamily="34" charset="0"/>
                <a:cs typeface="Calibri Light" panose="020F0302020204030204" pitchFamily="34" charset="0"/>
              </a:rPr>
              <a:t>communication technologies [Paper presentation]. International technology, education and</a:t>
            </a:r>
          </a:p>
          <a:p>
            <a:r>
              <a:rPr lang="en-GB" sz="1600" dirty="0">
                <a:latin typeface="Calibri Light" panose="020F0302020204030204" pitchFamily="34" charset="0"/>
                <a:cs typeface="Calibri Light" panose="020F0302020204030204" pitchFamily="34" charset="0"/>
              </a:rPr>
              <a:t>development conference (pp. 1359–1363).</a:t>
            </a:r>
            <a:br>
              <a:rPr lang="en-GB" sz="1600" dirty="0">
                <a:latin typeface="Calibri Light" panose="020F0302020204030204" pitchFamily="34" charset="0"/>
                <a:cs typeface="Calibri Light" panose="020F0302020204030204" pitchFamily="34" charset="0"/>
              </a:rPr>
            </a:br>
            <a:br>
              <a:rPr lang="en-GB" sz="1600" dirty="0">
                <a:latin typeface="Calibri Light" panose="020F0302020204030204" pitchFamily="34" charset="0"/>
                <a:cs typeface="Calibri Light" panose="020F0302020204030204" pitchFamily="34" charset="0"/>
              </a:rPr>
            </a:br>
            <a:r>
              <a:rPr lang="en-GB" sz="1600" dirty="0" err="1">
                <a:latin typeface="Calibri Light" panose="020F0302020204030204" pitchFamily="34" charset="0"/>
                <a:cs typeface="Calibri Light" panose="020F0302020204030204" pitchFamily="34" charset="0"/>
              </a:rPr>
              <a:t>Gilster</a:t>
            </a:r>
            <a:r>
              <a:rPr lang="en-GB" sz="1600" dirty="0">
                <a:latin typeface="Calibri Light" panose="020F0302020204030204" pitchFamily="34" charset="0"/>
                <a:cs typeface="Calibri Light" panose="020F0302020204030204" pitchFamily="34" charset="0"/>
              </a:rPr>
              <a:t>, P. (1997). Digital literacy. New York: John Wiley &amp; Sons.</a:t>
            </a:r>
            <a:br>
              <a:rPr lang="en-GB" sz="1600" dirty="0">
                <a:latin typeface="Calibri Light" panose="020F0302020204030204" pitchFamily="34" charset="0"/>
                <a:cs typeface="Calibri Light" panose="020F0302020204030204" pitchFamily="34" charset="0"/>
              </a:rPr>
            </a:br>
            <a:br>
              <a:rPr lang="en-GB" sz="1600" dirty="0">
                <a:latin typeface="Calibri Light" panose="020F0302020204030204" pitchFamily="34" charset="0"/>
                <a:cs typeface="Calibri Light" panose="020F0302020204030204" pitchFamily="34" charset="0"/>
              </a:rPr>
            </a:br>
            <a:endParaRPr lang="en-GB" sz="1600" dirty="0">
              <a:latin typeface="Calibri Light" panose="020F0302020204030204" pitchFamily="34" charset="0"/>
              <a:cs typeface="Calibri Light" panose="020F0302020204030204" pitchFamily="34" charset="0"/>
            </a:endParaRPr>
          </a:p>
          <a:p>
            <a:endParaRPr lang="en-GB" sz="1050" dirty="0"/>
          </a:p>
          <a:p>
            <a:br>
              <a:rPr lang="en-GB" sz="1050" dirty="0"/>
            </a:br>
            <a:endParaRPr lang="en-GB" sz="1050" dirty="0"/>
          </a:p>
        </p:txBody>
      </p:sp>
      <p:sp>
        <p:nvSpPr>
          <p:cNvPr id="7" name="Rectangle 6">
            <a:extLst>
              <a:ext uri="{FF2B5EF4-FFF2-40B4-BE49-F238E27FC236}">
                <a16:creationId xmlns:a16="http://schemas.microsoft.com/office/drawing/2014/main" id="{7AD83CBB-D539-4C22-371E-842D005C6A01}"/>
              </a:ext>
            </a:extLst>
          </p:cNvPr>
          <p:cNvSpPr/>
          <p:nvPr/>
        </p:nvSpPr>
        <p:spPr>
          <a:xfrm>
            <a:off x="2225040" y="381000"/>
            <a:ext cx="7305040" cy="11938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Reference List</a:t>
            </a:r>
          </a:p>
        </p:txBody>
      </p:sp>
    </p:spTree>
    <p:extLst>
      <p:ext uri="{BB962C8B-B14F-4D97-AF65-F5344CB8AC3E}">
        <p14:creationId xmlns:p14="http://schemas.microsoft.com/office/powerpoint/2010/main" val="742591817"/>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9" ma:contentTypeDescription="Create a new document." ma:contentTypeScope="" ma:versionID="76e25e1730b4532ab1d5e5b131a96a5a">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d1e9281a84c4949647088091c718de3"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Props1.xml><?xml version="1.0" encoding="utf-8"?>
<ds:datastoreItem xmlns:ds="http://schemas.openxmlformats.org/officeDocument/2006/customXml" ds:itemID="{B64A4C9D-F801-4923-BC6D-E0006F51233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B2218FC-8412-44B9-9E82-D51F1F531141}">
  <ds:schemaRefs>
    <ds:schemaRef ds:uri="http://purl.org/dc/elements/1.1/"/>
    <ds:schemaRef ds:uri="http://schemas.microsoft.com/sharepoint/v3"/>
    <ds:schemaRef ds:uri="http://schemas.microsoft.com/office/2006/documentManagement/types"/>
    <ds:schemaRef ds:uri="fb0879af-3eba-417a-a55a-ffe6dcd6ca77"/>
    <ds:schemaRef ds:uri="http://schemas.microsoft.com/office/2006/metadata/properties"/>
    <ds:schemaRef ds:uri="http://schemas.microsoft.com/office/infopath/2007/PartnerControls"/>
    <ds:schemaRef ds:uri="6dc4bcd6-49db-4c07-9060-8acfc67cef9f"/>
    <ds:schemaRef ds:uri="http://www.w3.org/XML/1998/namespace"/>
    <ds:schemaRef ds:uri="http://schemas.openxmlformats.org/package/2006/metadata/core-properties"/>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emplate>TM04033937[[fn=Vapor Trail]]</Template>
  <TotalTime>870</TotalTime>
  <Words>1458</Words>
  <Application>Microsoft Office PowerPoint</Application>
  <PresentationFormat>Widescreen</PresentationFormat>
  <Paragraphs>149</Paragraphs>
  <Slides>11</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Calibri</vt:lpstr>
      <vt:lpstr>Calibri Light</vt:lpstr>
      <vt:lpstr>Century Gothic</vt:lpstr>
      <vt:lpstr>Corbel</vt:lpstr>
      <vt:lpstr>Times New Roman</vt:lpstr>
      <vt:lpstr>Vapor Trail</vt:lpstr>
      <vt:lpstr>Module Title – Digital Skills and Research Methods  </vt:lpstr>
      <vt:lpstr>Contents</vt:lpstr>
      <vt:lpstr>Introduction</vt:lpstr>
      <vt:lpstr>Types of Digital Tools</vt:lpstr>
      <vt:lpstr>Research Questions</vt:lpstr>
      <vt:lpstr> </vt:lpstr>
      <vt:lpstr>Large image</vt:lpstr>
      <vt:lpstr>Ethical Considerations</vt:lpstr>
      <vt:lpstr>PowerPoint Presentation</vt:lpstr>
      <vt:lpstr>Hypothesis</vt:lpstr>
      <vt:lpstr>How to customize this template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 Digital Skills and Research Methods  Module Code – LCHS4002</dc:title>
  <dc:creator>Tanzeel Khan</dc:creator>
  <cp:lastModifiedBy>Misbah Khan</cp:lastModifiedBy>
  <cp:revision>2</cp:revision>
  <dcterms:created xsi:type="dcterms:W3CDTF">2023-02-18T10:22:45Z</dcterms:created>
  <dcterms:modified xsi:type="dcterms:W3CDTF">2023-02-19T23:19:32Z</dcterms:modified>
</cp:coreProperties>
</file>