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5"/>
  </p:notesMasterIdLst>
  <p:sldIdLst>
    <p:sldId id="256" r:id="rId2"/>
    <p:sldId id="257" r:id="rId3"/>
    <p:sldId id="269" r:id="rId4"/>
    <p:sldId id="258" r:id="rId5"/>
    <p:sldId id="259" r:id="rId6"/>
    <p:sldId id="263" r:id="rId7"/>
    <p:sldId id="260" r:id="rId8"/>
    <p:sldId id="261" r:id="rId9"/>
    <p:sldId id="262" r:id="rId10"/>
    <p:sldId id="268" r:id="rId11"/>
    <p:sldId id="264"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240" autoAdjust="0"/>
  </p:normalViewPr>
  <p:slideViewPr>
    <p:cSldViewPr snapToGrid="0">
      <p:cViewPr varScale="1">
        <p:scale>
          <a:sx n="37" d="100"/>
          <a:sy n="37" d="100"/>
        </p:scale>
        <p:origin x="217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2.png"/><Relationship Id="rId7" Type="http://schemas.openxmlformats.org/officeDocument/2006/relationships/image" Target="../media/image30.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34.png"/><Relationship Id="rId7" Type="http://schemas.openxmlformats.org/officeDocument/2006/relationships/image" Target="../media/image28.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52.svg"/><Relationship Id="rId4" Type="http://schemas.openxmlformats.org/officeDocument/2006/relationships/image" Target="../media/image49.svg"/><Relationship Id="rId9" Type="http://schemas.openxmlformats.org/officeDocument/2006/relationships/image" Target="../media/image5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2.png"/><Relationship Id="rId7" Type="http://schemas.openxmlformats.org/officeDocument/2006/relationships/image" Target="../media/image30.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34.png"/><Relationship Id="rId7" Type="http://schemas.openxmlformats.org/officeDocument/2006/relationships/image" Target="../media/image28.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52.svg"/><Relationship Id="rId4" Type="http://schemas.openxmlformats.org/officeDocument/2006/relationships/image" Target="../media/image49.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6AA2CC-F39A-4F97-8A06-747D366098E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770010-F6B4-4AD8-B643-743CCCF5E54E}">
      <dgm:prSet/>
      <dgm:spPr/>
      <dgm:t>
        <a:bodyPr/>
        <a:lstStyle/>
        <a:p>
          <a:r>
            <a:rPr lang="en-US"/>
            <a:t>Leadership and Development</a:t>
          </a:r>
        </a:p>
      </dgm:t>
    </dgm:pt>
    <dgm:pt modelId="{F8BCB6C2-B462-4A8A-929C-DD73DB0CD48F}" type="parTrans" cxnId="{9EF3D5B0-69A2-42C8-880F-C8A9A1B76FC7}">
      <dgm:prSet/>
      <dgm:spPr/>
      <dgm:t>
        <a:bodyPr/>
        <a:lstStyle/>
        <a:p>
          <a:endParaRPr lang="en-US"/>
        </a:p>
      </dgm:t>
    </dgm:pt>
    <dgm:pt modelId="{B3FBA5A8-C327-4D30-8DCF-06789FAF0873}" type="sibTrans" cxnId="{9EF3D5B0-69A2-42C8-880F-C8A9A1B76FC7}">
      <dgm:prSet/>
      <dgm:spPr/>
      <dgm:t>
        <a:bodyPr/>
        <a:lstStyle/>
        <a:p>
          <a:endParaRPr lang="en-US"/>
        </a:p>
      </dgm:t>
    </dgm:pt>
    <dgm:pt modelId="{83E8297C-E3F4-4EAA-8B80-580F196AAFFD}">
      <dgm:prSet/>
      <dgm:spPr/>
      <dgm:t>
        <a:bodyPr/>
        <a:lstStyle/>
        <a:p>
          <a:r>
            <a:rPr lang="en-US"/>
            <a:t>Succession Planning</a:t>
          </a:r>
        </a:p>
      </dgm:t>
    </dgm:pt>
    <dgm:pt modelId="{66B75F58-9DB0-42F5-8460-F8AC075532BA}" type="parTrans" cxnId="{67FF8683-D883-4C35-B04C-714467564E00}">
      <dgm:prSet/>
      <dgm:spPr/>
      <dgm:t>
        <a:bodyPr/>
        <a:lstStyle/>
        <a:p>
          <a:endParaRPr lang="en-US"/>
        </a:p>
      </dgm:t>
    </dgm:pt>
    <dgm:pt modelId="{551FFB57-5969-4F54-8E51-FA9E7BFE3131}" type="sibTrans" cxnId="{67FF8683-D883-4C35-B04C-714467564E00}">
      <dgm:prSet/>
      <dgm:spPr/>
      <dgm:t>
        <a:bodyPr/>
        <a:lstStyle/>
        <a:p>
          <a:endParaRPr lang="en-US"/>
        </a:p>
      </dgm:t>
    </dgm:pt>
    <dgm:pt modelId="{CF6B8160-5B4C-4E28-AE9C-EC66D91F275A}" type="pres">
      <dgm:prSet presAssocID="{EF6AA2CC-F39A-4F97-8A06-747D366098E0}" presName="root" presStyleCnt="0">
        <dgm:presLayoutVars>
          <dgm:dir/>
          <dgm:resizeHandles val="exact"/>
        </dgm:presLayoutVars>
      </dgm:prSet>
      <dgm:spPr/>
    </dgm:pt>
    <dgm:pt modelId="{A1530E94-4341-4DC9-A1EA-B3CDF0E66478}" type="pres">
      <dgm:prSet presAssocID="{22770010-F6B4-4AD8-B643-743CCCF5E54E}" presName="compNode" presStyleCnt="0"/>
      <dgm:spPr/>
    </dgm:pt>
    <dgm:pt modelId="{9EB504B6-8051-455C-B563-3023F14D01D7}" type="pres">
      <dgm:prSet presAssocID="{22770010-F6B4-4AD8-B643-743CCCF5E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946CAB39-96DC-4071-A637-33B8A97A60E9}" type="pres">
      <dgm:prSet presAssocID="{22770010-F6B4-4AD8-B643-743CCCF5E54E}" presName="spaceRect" presStyleCnt="0"/>
      <dgm:spPr/>
    </dgm:pt>
    <dgm:pt modelId="{D84179E2-11D7-4AF3-A19F-021D71DB960D}" type="pres">
      <dgm:prSet presAssocID="{22770010-F6B4-4AD8-B643-743CCCF5E54E}" presName="textRect" presStyleLbl="revTx" presStyleIdx="0" presStyleCnt="2">
        <dgm:presLayoutVars>
          <dgm:chMax val="1"/>
          <dgm:chPref val="1"/>
        </dgm:presLayoutVars>
      </dgm:prSet>
      <dgm:spPr/>
    </dgm:pt>
    <dgm:pt modelId="{DB008147-4E16-419C-B20E-39155E56344F}" type="pres">
      <dgm:prSet presAssocID="{B3FBA5A8-C327-4D30-8DCF-06789FAF0873}" presName="sibTrans" presStyleCnt="0"/>
      <dgm:spPr/>
    </dgm:pt>
    <dgm:pt modelId="{29EA4557-BBD4-47B8-BE2F-67E505366E6A}" type="pres">
      <dgm:prSet presAssocID="{83E8297C-E3F4-4EAA-8B80-580F196AAFFD}" presName="compNode" presStyleCnt="0"/>
      <dgm:spPr/>
    </dgm:pt>
    <dgm:pt modelId="{54009FB2-3ED5-44F0-860B-EE2DE8387203}" type="pres">
      <dgm:prSet presAssocID="{83E8297C-E3F4-4EAA-8B80-580F196AAF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896B8E18-CC1F-4015-827C-77B074BA6579}" type="pres">
      <dgm:prSet presAssocID="{83E8297C-E3F4-4EAA-8B80-580F196AAFFD}" presName="spaceRect" presStyleCnt="0"/>
      <dgm:spPr/>
    </dgm:pt>
    <dgm:pt modelId="{311E635A-E7BA-415C-BC7E-2FCF90038440}" type="pres">
      <dgm:prSet presAssocID="{83E8297C-E3F4-4EAA-8B80-580F196AAFFD}" presName="textRect" presStyleLbl="revTx" presStyleIdx="1" presStyleCnt="2">
        <dgm:presLayoutVars>
          <dgm:chMax val="1"/>
          <dgm:chPref val="1"/>
        </dgm:presLayoutVars>
      </dgm:prSet>
      <dgm:spPr/>
    </dgm:pt>
  </dgm:ptLst>
  <dgm:cxnLst>
    <dgm:cxn modelId="{A0B2C967-B318-4FB3-AB14-C02AEDF581AF}" type="presOf" srcId="{83E8297C-E3F4-4EAA-8B80-580F196AAFFD}" destId="{311E635A-E7BA-415C-BC7E-2FCF90038440}" srcOrd="0" destOrd="0" presId="urn:microsoft.com/office/officeart/2018/2/layout/IconLabelList"/>
    <dgm:cxn modelId="{FA82534E-4E1B-42AA-B874-86FBFAC3B5C0}" type="presOf" srcId="{22770010-F6B4-4AD8-B643-743CCCF5E54E}" destId="{D84179E2-11D7-4AF3-A19F-021D71DB960D}" srcOrd="0" destOrd="0" presId="urn:microsoft.com/office/officeart/2018/2/layout/IconLabelList"/>
    <dgm:cxn modelId="{67FF8683-D883-4C35-B04C-714467564E00}" srcId="{EF6AA2CC-F39A-4F97-8A06-747D366098E0}" destId="{83E8297C-E3F4-4EAA-8B80-580F196AAFFD}" srcOrd="1" destOrd="0" parTransId="{66B75F58-9DB0-42F5-8460-F8AC075532BA}" sibTransId="{551FFB57-5969-4F54-8E51-FA9E7BFE3131}"/>
    <dgm:cxn modelId="{9EF3D5B0-69A2-42C8-880F-C8A9A1B76FC7}" srcId="{EF6AA2CC-F39A-4F97-8A06-747D366098E0}" destId="{22770010-F6B4-4AD8-B643-743CCCF5E54E}" srcOrd="0" destOrd="0" parTransId="{F8BCB6C2-B462-4A8A-929C-DD73DB0CD48F}" sibTransId="{B3FBA5A8-C327-4D30-8DCF-06789FAF0873}"/>
    <dgm:cxn modelId="{2B873DC1-EB4E-42DC-B007-F4E85A2F7C88}" type="presOf" srcId="{EF6AA2CC-F39A-4F97-8A06-747D366098E0}" destId="{CF6B8160-5B4C-4E28-AE9C-EC66D91F275A}" srcOrd="0" destOrd="0" presId="urn:microsoft.com/office/officeart/2018/2/layout/IconLabelList"/>
    <dgm:cxn modelId="{1B3ACE33-E546-43D8-A62B-836284EB0A03}" type="presParOf" srcId="{CF6B8160-5B4C-4E28-AE9C-EC66D91F275A}" destId="{A1530E94-4341-4DC9-A1EA-B3CDF0E66478}" srcOrd="0" destOrd="0" presId="urn:microsoft.com/office/officeart/2018/2/layout/IconLabelList"/>
    <dgm:cxn modelId="{E60ED0B5-E3D0-4EC2-8167-6BDBABADA604}" type="presParOf" srcId="{A1530E94-4341-4DC9-A1EA-B3CDF0E66478}" destId="{9EB504B6-8051-455C-B563-3023F14D01D7}" srcOrd="0" destOrd="0" presId="urn:microsoft.com/office/officeart/2018/2/layout/IconLabelList"/>
    <dgm:cxn modelId="{CE60EB36-E01E-4495-ABBB-7F876898EC7E}" type="presParOf" srcId="{A1530E94-4341-4DC9-A1EA-B3CDF0E66478}" destId="{946CAB39-96DC-4071-A637-33B8A97A60E9}" srcOrd="1" destOrd="0" presId="urn:microsoft.com/office/officeart/2018/2/layout/IconLabelList"/>
    <dgm:cxn modelId="{D8044427-C015-49C9-BF48-93D887AE1BF5}" type="presParOf" srcId="{A1530E94-4341-4DC9-A1EA-B3CDF0E66478}" destId="{D84179E2-11D7-4AF3-A19F-021D71DB960D}" srcOrd="2" destOrd="0" presId="urn:microsoft.com/office/officeart/2018/2/layout/IconLabelList"/>
    <dgm:cxn modelId="{1389D25F-D9C6-413C-BFDC-F2734EF315F7}" type="presParOf" srcId="{CF6B8160-5B4C-4E28-AE9C-EC66D91F275A}" destId="{DB008147-4E16-419C-B20E-39155E56344F}" srcOrd="1" destOrd="0" presId="urn:microsoft.com/office/officeart/2018/2/layout/IconLabelList"/>
    <dgm:cxn modelId="{920794EB-D714-423E-B9B7-AC88BD3CBE7E}" type="presParOf" srcId="{CF6B8160-5B4C-4E28-AE9C-EC66D91F275A}" destId="{29EA4557-BBD4-47B8-BE2F-67E505366E6A}" srcOrd="2" destOrd="0" presId="urn:microsoft.com/office/officeart/2018/2/layout/IconLabelList"/>
    <dgm:cxn modelId="{9F91C85C-A0E1-4CD3-A834-E82D53FB3F04}" type="presParOf" srcId="{29EA4557-BBD4-47B8-BE2F-67E505366E6A}" destId="{54009FB2-3ED5-44F0-860B-EE2DE8387203}" srcOrd="0" destOrd="0" presId="urn:microsoft.com/office/officeart/2018/2/layout/IconLabelList"/>
    <dgm:cxn modelId="{405DA49A-C2CA-4A99-A321-1DCB0DFF9439}" type="presParOf" srcId="{29EA4557-BBD4-47B8-BE2F-67E505366E6A}" destId="{896B8E18-CC1F-4015-827C-77B074BA6579}" srcOrd="1" destOrd="0" presId="urn:microsoft.com/office/officeart/2018/2/layout/IconLabelList"/>
    <dgm:cxn modelId="{1F8366BA-8C6A-43D7-81DF-1B7E0551FEB5}" type="presParOf" srcId="{29EA4557-BBD4-47B8-BE2F-67E505366E6A}" destId="{311E635A-E7BA-415C-BC7E-2FCF9003844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E775DE-BDEA-40CD-9789-C28E05EBF0C1}"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17E595C5-2565-4E35-9DDE-83DAB5798FEC}">
      <dgm:prSet/>
      <dgm:spPr/>
      <dgm:t>
        <a:bodyPr/>
        <a:lstStyle/>
        <a:p>
          <a:pPr>
            <a:lnSpc>
              <a:spcPct val="100000"/>
            </a:lnSpc>
          </a:pPr>
          <a:r>
            <a:rPr lang="en-US"/>
            <a:t>1. Lack of Structured Programs</a:t>
          </a:r>
        </a:p>
      </dgm:t>
    </dgm:pt>
    <dgm:pt modelId="{32179120-E24F-441B-A3D7-7DFFFAA6D0F4}" type="parTrans" cxnId="{6E4C443F-2C8D-46AA-85C3-D62C5C18085B}">
      <dgm:prSet/>
      <dgm:spPr/>
      <dgm:t>
        <a:bodyPr/>
        <a:lstStyle/>
        <a:p>
          <a:endParaRPr lang="en-US"/>
        </a:p>
      </dgm:t>
    </dgm:pt>
    <dgm:pt modelId="{E93CA8FB-7DAF-4416-9816-1ADFD2462F61}" type="sibTrans" cxnId="{6E4C443F-2C8D-46AA-85C3-D62C5C18085B}">
      <dgm:prSet/>
      <dgm:spPr/>
      <dgm:t>
        <a:bodyPr/>
        <a:lstStyle/>
        <a:p>
          <a:endParaRPr lang="en-US"/>
        </a:p>
      </dgm:t>
    </dgm:pt>
    <dgm:pt modelId="{76976C21-0D33-4650-A1DC-3C86E6A9CD95}">
      <dgm:prSet/>
      <dgm:spPr/>
      <dgm:t>
        <a:bodyPr/>
        <a:lstStyle/>
        <a:p>
          <a:pPr>
            <a:lnSpc>
              <a:spcPct val="100000"/>
            </a:lnSpc>
          </a:pPr>
          <a:r>
            <a:rPr lang="en-GB" dirty="0"/>
            <a:t>No formal pathways for leadership training or mentoring.</a:t>
          </a:r>
          <a:endParaRPr lang="en-US" dirty="0"/>
        </a:p>
      </dgm:t>
    </dgm:pt>
    <dgm:pt modelId="{83B1F431-CC73-43AA-813A-1BACA4839461}" type="parTrans" cxnId="{E1555709-8AD8-4126-B0A4-D07EB1B9291D}">
      <dgm:prSet/>
      <dgm:spPr/>
      <dgm:t>
        <a:bodyPr/>
        <a:lstStyle/>
        <a:p>
          <a:endParaRPr lang="en-US"/>
        </a:p>
      </dgm:t>
    </dgm:pt>
    <dgm:pt modelId="{A7A44D60-3A32-4013-A48F-297EC0530276}" type="sibTrans" cxnId="{E1555709-8AD8-4126-B0A4-D07EB1B9291D}">
      <dgm:prSet/>
      <dgm:spPr/>
      <dgm:t>
        <a:bodyPr/>
        <a:lstStyle/>
        <a:p>
          <a:endParaRPr lang="en-US"/>
        </a:p>
      </dgm:t>
    </dgm:pt>
    <dgm:pt modelId="{918979D8-FA56-4D36-AD2E-49503910EC15}">
      <dgm:prSet/>
      <dgm:spPr/>
      <dgm:t>
        <a:bodyPr/>
        <a:lstStyle/>
        <a:p>
          <a:pPr>
            <a:lnSpc>
              <a:spcPct val="100000"/>
            </a:lnSpc>
          </a:pPr>
          <a:r>
            <a:rPr lang="en-GB"/>
            <a:t>2. Inconsistent Training</a:t>
          </a:r>
          <a:endParaRPr lang="en-US" dirty="0"/>
        </a:p>
      </dgm:t>
    </dgm:pt>
    <dgm:pt modelId="{61DD3569-E390-4182-B26C-8451DA545A5D}" type="parTrans" cxnId="{B402A0B7-F58D-44EE-A810-335415B89440}">
      <dgm:prSet/>
      <dgm:spPr/>
      <dgm:t>
        <a:bodyPr/>
        <a:lstStyle/>
        <a:p>
          <a:endParaRPr lang="en-US"/>
        </a:p>
      </dgm:t>
    </dgm:pt>
    <dgm:pt modelId="{377A6294-9C92-48B7-8D4E-BF86BE1C1FC1}" type="sibTrans" cxnId="{B402A0B7-F58D-44EE-A810-335415B89440}">
      <dgm:prSet/>
      <dgm:spPr/>
      <dgm:t>
        <a:bodyPr/>
        <a:lstStyle/>
        <a:p>
          <a:endParaRPr lang="en-US"/>
        </a:p>
      </dgm:t>
    </dgm:pt>
    <dgm:pt modelId="{308BD62A-962F-4548-BB28-7FE980AB07D2}">
      <dgm:prSet/>
      <dgm:spPr/>
      <dgm:t>
        <a:bodyPr/>
        <a:lstStyle/>
        <a:p>
          <a:pPr>
            <a:lnSpc>
              <a:spcPct val="100000"/>
            </a:lnSpc>
          </a:pPr>
          <a:r>
            <a:rPr lang="en-GB"/>
            <a:t>Current training misaligned with strategic goals.</a:t>
          </a:r>
          <a:endParaRPr lang="en-US"/>
        </a:p>
      </dgm:t>
    </dgm:pt>
    <dgm:pt modelId="{47B07813-521F-4DB5-8AE2-C2976EE83FB5}" type="parTrans" cxnId="{E4DCF3BD-60D2-478F-96E2-4EBA0395396E}">
      <dgm:prSet/>
      <dgm:spPr/>
      <dgm:t>
        <a:bodyPr/>
        <a:lstStyle/>
        <a:p>
          <a:endParaRPr lang="en-US"/>
        </a:p>
      </dgm:t>
    </dgm:pt>
    <dgm:pt modelId="{D0E86DFD-57AE-433A-9EC7-019988342714}" type="sibTrans" cxnId="{E4DCF3BD-60D2-478F-96E2-4EBA0395396E}">
      <dgm:prSet/>
      <dgm:spPr/>
      <dgm:t>
        <a:bodyPr/>
        <a:lstStyle/>
        <a:p>
          <a:endParaRPr lang="en-US"/>
        </a:p>
      </dgm:t>
    </dgm:pt>
    <dgm:pt modelId="{290830EA-6999-4677-A491-C37E0231F65A}">
      <dgm:prSet/>
      <dgm:spPr/>
      <dgm:t>
        <a:bodyPr/>
        <a:lstStyle/>
        <a:p>
          <a:pPr>
            <a:lnSpc>
              <a:spcPct val="100000"/>
            </a:lnSpc>
          </a:pPr>
          <a:r>
            <a:rPr lang="en-GB"/>
            <a:t>3. Limited Growth Opportunities</a:t>
          </a:r>
          <a:endParaRPr lang="en-US"/>
        </a:p>
      </dgm:t>
    </dgm:pt>
    <dgm:pt modelId="{4B3232C1-137E-44DE-9B53-C6E1800DE750}" type="parTrans" cxnId="{CDAAEE00-A7CB-49A3-8D04-CEF21C141DE5}">
      <dgm:prSet/>
      <dgm:spPr/>
      <dgm:t>
        <a:bodyPr/>
        <a:lstStyle/>
        <a:p>
          <a:endParaRPr lang="en-US"/>
        </a:p>
      </dgm:t>
    </dgm:pt>
    <dgm:pt modelId="{DBAA5519-E88F-4771-B7C4-968C9AA51852}" type="sibTrans" cxnId="{CDAAEE00-A7CB-49A3-8D04-CEF21C141DE5}">
      <dgm:prSet/>
      <dgm:spPr/>
      <dgm:t>
        <a:bodyPr/>
        <a:lstStyle/>
        <a:p>
          <a:endParaRPr lang="en-US"/>
        </a:p>
      </dgm:t>
    </dgm:pt>
    <dgm:pt modelId="{6F9B8DD3-376F-4D5D-9E53-2407B1B47547}">
      <dgm:prSet/>
      <dgm:spPr/>
      <dgm:t>
        <a:bodyPr/>
        <a:lstStyle/>
        <a:p>
          <a:pPr>
            <a:lnSpc>
              <a:spcPct val="100000"/>
            </a:lnSpc>
          </a:pPr>
          <a:r>
            <a:rPr lang="en-GB"/>
            <a:t>Career stagnation causing low morale and high turnover.</a:t>
          </a:r>
          <a:endParaRPr lang="en-US"/>
        </a:p>
      </dgm:t>
    </dgm:pt>
    <dgm:pt modelId="{E9E2A0FE-FA19-4961-B3A0-CA554DABC485}" type="parTrans" cxnId="{C0A3ABFC-F98B-488C-8FE2-2CD4CCCC4202}">
      <dgm:prSet/>
      <dgm:spPr/>
      <dgm:t>
        <a:bodyPr/>
        <a:lstStyle/>
        <a:p>
          <a:endParaRPr lang="en-US"/>
        </a:p>
      </dgm:t>
    </dgm:pt>
    <dgm:pt modelId="{9DF7122A-8479-4360-82C1-2FEB8ED9CFDD}" type="sibTrans" cxnId="{C0A3ABFC-F98B-488C-8FE2-2CD4CCCC4202}">
      <dgm:prSet/>
      <dgm:spPr/>
      <dgm:t>
        <a:bodyPr/>
        <a:lstStyle/>
        <a:p>
          <a:endParaRPr lang="en-US"/>
        </a:p>
      </dgm:t>
    </dgm:pt>
    <dgm:pt modelId="{87E3483C-E0C2-47E3-97F3-98DC65B2BEFE}" type="pres">
      <dgm:prSet presAssocID="{BBE775DE-BDEA-40CD-9789-C28E05EBF0C1}" presName="root" presStyleCnt="0">
        <dgm:presLayoutVars>
          <dgm:dir/>
          <dgm:resizeHandles val="exact"/>
        </dgm:presLayoutVars>
      </dgm:prSet>
      <dgm:spPr/>
    </dgm:pt>
    <dgm:pt modelId="{67445DDA-A1B9-4591-B251-FFFF9065BDB2}" type="pres">
      <dgm:prSet presAssocID="{17E595C5-2565-4E35-9DDE-83DAB5798FEC}" presName="compNode" presStyleCnt="0"/>
      <dgm:spPr/>
    </dgm:pt>
    <dgm:pt modelId="{86A290CC-B0A6-4C00-881F-AB2B935E0151}" type="pres">
      <dgm:prSet presAssocID="{17E595C5-2565-4E35-9DDE-83DAB5798FEC}" presName="bgRect" presStyleLbl="bgShp" presStyleIdx="0" presStyleCnt="3"/>
      <dgm:spPr/>
    </dgm:pt>
    <dgm:pt modelId="{30AF951E-EB09-4AB7-86D7-6252FAE1FC69}" type="pres">
      <dgm:prSet presAssocID="{17E595C5-2565-4E35-9DDE-83DAB5798FE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BBDB8C8-42F2-476D-9D76-6802F770B792}" type="pres">
      <dgm:prSet presAssocID="{17E595C5-2565-4E35-9DDE-83DAB5798FEC}" presName="spaceRect" presStyleCnt="0"/>
      <dgm:spPr/>
    </dgm:pt>
    <dgm:pt modelId="{138FE823-B8A9-4A37-A111-F84476C5ABCA}" type="pres">
      <dgm:prSet presAssocID="{17E595C5-2565-4E35-9DDE-83DAB5798FEC}" presName="parTx" presStyleLbl="revTx" presStyleIdx="0" presStyleCnt="6">
        <dgm:presLayoutVars>
          <dgm:chMax val="0"/>
          <dgm:chPref val="0"/>
        </dgm:presLayoutVars>
      </dgm:prSet>
      <dgm:spPr/>
    </dgm:pt>
    <dgm:pt modelId="{84E3070F-7CFD-47CD-A0DA-B612F4CE0D4B}" type="pres">
      <dgm:prSet presAssocID="{17E595C5-2565-4E35-9DDE-83DAB5798FEC}" presName="desTx" presStyleLbl="revTx" presStyleIdx="1" presStyleCnt="6">
        <dgm:presLayoutVars/>
      </dgm:prSet>
      <dgm:spPr/>
    </dgm:pt>
    <dgm:pt modelId="{80876AA0-39B6-4241-91DF-036CC93F2274}" type="pres">
      <dgm:prSet presAssocID="{E93CA8FB-7DAF-4416-9816-1ADFD2462F61}" presName="sibTrans" presStyleCnt="0"/>
      <dgm:spPr/>
    </dgm:pt>
    <dgm:pt modelId="{3063994C-6DEB-4B5B-ACCA-668FF1472351}" type="pres">
      <dgm:prSet presAssocID="{918979D8-FA56-4D36-AD2E-49503910EC15}" presName="compNode" presStyleCnt="0"/>
      <dgm:spPr/>
    </dgm:pt>
    <dgm:pt modelId="{D73941EB-A32A-4173-9999-AD3489FEA0E3}" type="pres">
      <dgm:prSet presAssocID="{918979D8-FA56-4D36-AD2E-49503910EC15}" presName="bgRect" presStyleLbl="bgShp" presStyleIdx="1" presStyleCnt="3"/>
      <dgm:spPr/>
    </dgm:pt>
    <dgm:pt modelId="{136BF49D-6EF1-4E67-8B8F-3A8AB263FF63}" type="pres">
      <dgm:prSet presAssocID="{918979D8-FA56-4D36-AD2E-49503910EC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28221492-E499-43BC-8DE4-2BC4F173A5D4}" type="pres">
      <dgm:prSet presAssocID="{918979D8-FA56-4D36-AD2E-49503910EC15}" presName="spaceRect" presStyleCnt="0"/>
      <dgm:spPr/>
    </dgm:pt>
    <dgm:pt modelId="{DAAFF368-486A-4A84-BAE6-9576AE83E75B}" type="pres">
      <dgm:prSet presAssocID="{918979D8-FA56-4D36-AD2E-49503910EC15}" presName="parTx" presStyleLbl="revTx" presStyleIdx="2" presStyleCnt="6">
        <dgm:presLayoutVars>
          <dgm:chMax val="0"/>
          <dgm:chPref val="0"/>
        </dgm:presLayoutVars>
      </dgm:prSet>
      <dgm:spPr/>
    </dgm:pt>
    <dgm:pt modelId="{3692E38C-A01C-4087-B137-319AC45D7796}" type="pres">
      <dgm:prSet presAssocID="{918979D8-FA56-4D36-AD2E-49503910EC15}" presName="desTx" presStyleLbl="revTx" presStyleIdx="3" presStyleCnt="6">
        <dgm:presLayoutVars/>
      </dgm:prSet>
      <dgm:spPr/>
    </dgm:pt>
    <dgm:pt modelId="{F552C56A-7FCA-4F38-9CE1-DB8425A46F43}" type="pres">
      <dgm:prSet presAssocID="{377A6294-9C92-48B7-8D4E-BF86BE1C1FC1}" presName="sibTrans" presStyleCnt="0"/>
      <dgm:spPr/>
    </dgm:pt>
    <dgm:pt modelId="{39A2908E-9FD3-4F01-9EFE-779790F63CA2}" type="pres">
      <dgm:prSet presAssocID="{290830EA-6999-4677-A491-C37E0231F65A}" presName="compNode" presStyleCnt="0"/>
      <dgm:spPr/>
    </dgm:pt>
    <dgm:pt modelId="{3845D7AE-C1BB-4B99-9275-E97617D8AB99}" type="pres">
      <dgm:prSet presAssocID="{290830EA-6999-4677-A491-C37E0231F65A}" presName="bgRect" presStyleLbl="bgShp" presStyleIdx="2" presStyleCnt="3"/>
      <dgm:spPr/>
    </dgm:pt>
    <dgm:pt modelId="{23B11332-2E9F-42F2-AD62-BE1929085BDD}" type="pres">
      <dgm:prSet presAssocID="{290830EA-6999-4677-A491-C37E0231F6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27E98474-BA7A-414F-A2F6-36B3CE1EE15D}" type="pres">
      <dgm:prSet presAssocID="{290830EA-6999-4677-A491-C37E0231F65A}" presName="spaceRect" presStyleCnt="0"/>
      <dgm:spPr/>
    </dgm:pt>
    <dgm:pt modelId="{148A79AE-466E-4DAB-BF1B-60F0AF43CDA7}" type="pres">
      <dgm:prSet presAssocID="{290830EA-6999-4677-A491-C37E0231F65A}" presName="parTx" presStyleLbl="revTx" presStyleIdx="4" presStyleCnt="6">
        <dgm:presLayoutVars>
          <dgm:chMax val="0"/>
          <dgm:chPref val="0"/>
        </dgm:presLayoutVars>
      </dgm:prSet>
      <dgm:spPr/>
    </dgm:pt>
    <dgm:pt modelId="{947F9E17-B48F-40E4-AAE0-A26DB167DDA3}" type="pres">
      <dgm:prSet presAssocID="{290830EA-6999-4677-A491-C37E0231F65A}" presName="desTx" presStyleLbl="revTx" presStyleIdx="5" presStyleCnt="6">
        <dgm:presLayoutVars/>
      </dgm:prSet>
      <dgm:spPr/>
    </dgm:pt>
  </dgm:ptLst>
  <dgm:cxnLst>
    <dgm:cxn modelId="{CDAAEE00-A7CB-49A3-8D04-CEF21C141DE5}" srcId="{BBE775DE-BDEA-40CD-9789-C28E05EBF0C1}" destId="{290830EA-6999-4677-A491-C37E0231F65A}" srcOrd="2" destOrd="0" parTransId="{4B3232C1-137E-44DE-9B53-C6E1800DE750}" sibTransId="{DBAA5519-E88F-4771-B7C4-968C9AA51852}"/>
    <dgm:cxn modelId="{BB6D6802-23CA-4A56-89F9-AD3DC047B6D2}" type="presOf" srcId="{290830EA-6999-4677-A491-C37E0231F65A}" destId="{148A79AE-466E-4DAB-BF1B-60F0AF43CDA7}" srcOrd="0" destOrd="0" presId="urn:microsoft.com/office/officeart/2018/2/layout/IconVerticalSolidList"/>
    <dgm:cxn modelId="{E1555709-8AD8-4126-B0A4-D07EB1B9291D}" srcId="{17E595C5-2565-4E35-9DDE-83DAB5798FEC}" destId="{76976C21-0D33-4650-A1DC-3C86E6A9CD95}" srcOrd="0" destOrd="0" parTransId="{83B1F431-CC73-43AA-813A-1BACA4839461}" sibTransId="{A7A44D60-3A32-4013-A48F-297EC0530276}"/>
    <dgm:cxn modelId="{6D9F4F3D-5335-4D91-8AE7-FDF9BF6AFC47}" type="presOf" srcId="{17E595C5-2565-4E35-9DDE-83DAB5798FEC}" destId="{138FE823-B8A9-4A37-A111-F84476C5ABCA}" srcOrd="0" destOrd="0" presId="urn:microsoft.com/office/officeart/2018/2/layout/IconVerticalSolidList"/>
    <dgm:cxn modelId="{6E4C443F-2C8D-46AA-85C3-D62C5C18085B}" srcId="{BBE775DE-BDEA-40CD-9789-C28E05EBF0C1}" destId="{17E595C5-2565-4E35-9DDE-83DAB5798FEC}" srcOrd="0" destOrd="0" parTransId="{32179120-E24F-441B-A3D7-7DFFFAA6D0F4}" sibTransId="{E93CA8FB-7DAF-4416-9816-1ADFD2462F61}"/>
    <dgm:cxn modelId="{4A1BD55D-1925-4352-8F40-6F8BBAE44A25}" type="presOf" srcId="{308BD62A-962F-4548-BB28-7FE980AB07D2}" destId="{3692E38C-A01C-4087-B137-319AC45D7796}" srcOrd="0" destOrd="0" presId="urn:microsoft.com/office/officeart/2018/2/layout/IconVerticalSolidList"/>
    <dgm:cxn modelId="{7AA5B464-ED4A-47A6-AECE-57A97346ACF6}" type="presOf" srcId="{76976C21-0D33-4650-A1DC-3C86E6A9CD95}" destId="{84E3070F-7CFD-47CD-A0DA-B612F4CE0D4B}" srcOrd="0" destOrd="0" presId="urn:microsoft.com/office/officeart/2018/2/layout/IconVerticalSolidList"/>
    <dgm:cxn modelId="{B6D295AC-57DB-42B2-BA22-27591E14C871}" type="presOf" srcId="{BBE775DE-BDEA-40CD-9789-C28E05EBF0C1}" destId="{87E3483C-E0C2-47E3-97F3-98DC65B2BEFE}" srcOrd="0" destOrd="0" presId="urn:microsoft.com/office/officeart/2018/2/layout/IconVerticalSolidList"/>
    <dgm:cxn modelId="{B402A0B7-F58D-44EE-A810-335415B89440}" srcId="{BBE775DE-BDEA-40CD-9789-C28E05EBF0C1}" destId="{918979D8-FA56-4D36-AD2E-49503910EC15}" srcOrd="1" destOrd="0" parTransId="{61DD3569-E390-4182-B26C-8451DA545A5D}" sibTransId="{377A6294-9C92-48B7-8D4E-BF86BE1C1FC1}"/>
    <dgm:cxn modelId="{E4DCF3BD-60D2-478F-96E2-4EBA0395396E}" srcId="{918979D8-FA56-4D36-AD2E-49503910EC15}" destId="{308BD62A-962F-4548-BB28-7FE980AB07D2}" srcOrd="0" destOrd="0" parTransId="{47B07813-521F-4DB5-8AE2-C2976EE83FB5}" sibTransId="{D0E86DFD-57AE-433A-9EC7-019988342714}"/>
    <dgm:cxn modelId="{F03A11EA-5DBE-4609-BF95-35629F9C80A2}" type="presOf" srcId="{918979D8-FA56-4D36-AD2E-49503910EC15}" destId="{DAAFF368-486A-4A84-BAE6-9576AE83E75B}" srcOrd="0" destOrd="0" presId="urn:microsoft.com/office/officeart/2018/2/layout/IconVerticalSolidList"/>
    <dgm:cxn modelId="{E4E86FF2-D855-4AAF-BD9C-52FFC7B2F120}" type="presOf" srcId="{6F9B8DD3-376F-4D5D-9E53-2407B1B47547}" destId="{947F9E17-B48F-40E4-AAE0-A26DB167DDA3}" srcOrd="0" destOrd="0" presId="urn:microsoft.com/office/officeart/2018/2/layout/IconVerticalSolidList"/>
    <dgm:cxn modelId="{C0A3ABFC-F98B-488C-8FE2-2CD4CCCC4202}" srcId="{290830EA-6999-4677-A491-C37E0231F65A}" destId="{6F9B8DD3-376F-4D5D-9E53-2407B1B47547}" srcOrd="0" destOrd="0" parTransId="{E9E2A0FE-FA19-4961-B3A0-CA554DABC485}" sibTransId="{9DF7122A-8479-4360-82C1-2FEB8ED9CFDD}"/>
    <dgm:cxn modelId="{684B1D1C-CF69-4695-9DFD-00B78BD04E9B}" type="presParOf" srcId="{87E3483C-E0C2-47E3-97F3-98DC65B2BEFE}" destId="{67445DDA-A1B9-4591-B251-FFFF9065BDB2}" srcOrd="0" destOrd="0" presId="urn:microsoft.com/office/officeart/2018/2/layout/IconVerticalSolidList"/>
    <dgm:cxn modelId="{8CDD3177-B6DB-4802-A8CF-D4C5830B42B9}" type="presParOf" srcId="{67445DDA-A1B9-4591-B251-FFFF9065BDB2}" destId="{86A290CC-B0A6-4C00-881F-AB2B935E0151}" srcOrd="0" destOrd="0" presId="urn:microsoft.com/office/officeart/2018/2/layout/IconVerticalSolidList"/>
    <dgm:cxn modelId="{370F7641-429D-462C-8129-90D55067A68F}" type="presParOf" srcId="{67445DDA-A1B9-4591-B251-FFFF9065BDB2}" destId="{30AF951E-EB09-4AB7-86D7-6252FAE1FC69}" srcOrd="1" destOrd="0" presId="urn:microsoft.com/office/officeart/2018/2/layout/IconVerticalSolidList"/>
    <dgm:cxn modelId="{E1C66721-96A6-4D6E-A161-ADC607C31E7E}" type="presParOf" srcId="{67445DDA-A1B9-4591-B251-FFFF9065BDB2}" destId="{9BBDB8C8-42F2-476D-9D76-6802F770B792}" srcOrd="2" destOrd="0" presId="urn:microsoft.com/office/officeart/2018/2/layout/IconVerticalSolidList"/>
    <dgm:cxn modelId="{9DF7769B-1B71-471B-9C4B-973FF040E9EA}" type="presParOf" srcId="{67445DDA-A1B9-4591-B251-FFFF9065BDB2}" destId="{138FE823-B8A9-4A37-A111-F84476C5ABCA}" srcOrd="3" destOrd="0" presId="urn:microsoft.com/office/officeart/2018/2/layout/IconVerticalSolidList"/>
    <dgm:cxn modelId="{A2EE8C73-9FF1-4BD3-A64B-39E784F1726B}" type="presParOf" srcId="{67445DDA-A1B9-4591-B251-FFFF9065BDB2}" destId="{84E3070F-7CFD-47CD-A0DA-B612F4CE0D4B}" srcOrd="4" destOrd="0" presId="urn:microsoft.com/office/officeart/2018/2/layout/IconVerticalSolidList"/>
    <dgm:cxn modelId="{56FD2315-D421-446E-98A9-486456D5A203}" type="presParOf" srcId="{87E3483C-E0C2-47E3-97F3-98DC65B2BEFE}" destId="{80876AA0-39B6-4241-91DF-036CC93F2274}" srcOrd="1" destOrd="0" presId="urn:microsoft.com/office/officeart/2018/2/layout/IconVerticalSolidList"/>
    <dgm:cxn modelId="{79843562-8B6F-4DEE-85A4-7EF1505872A1}" type="presParOf" srcId="{87E3483C-E0C2-47E3-97F3-98DC65B2BEFE}" destId="{3063994C-6DEB-4B5B-ACCA-668FF1472351}" srcOrd="2" destOrd="0" presId="urn:microsoft.com/office/officeart/2018/2/layout/IconVerticalSolidList"/>
    <dgm:cxn modelId="{67429BD9-4922-4BBB-AD67-2B041F3E6C3F}" type="presParOf" srcId="{3063994C-6DEB-4B5B-ACCA-668FF1472351}" destId="{D73941EB-A32A-4173-9999-AD3489FEA0E3}" srcOrd="0" destOrd="0" presId="urn:microsoft.com/office/officeart/2018/2/layout/IconVerticalSolidList"/>
    <dgm:cxn modelId="{871BDC5D-379B-434F-860A-51E26EF47900}" type="presParOf" srcId="{3063994C-6DEB-4B5B-ACCA-668FF1472351}" destId="{136BF49D-6EF1-4E67-8B8F-3A8AB263FF63}" srcOrd="1" destOrd="0" presId="urn:microsoft.com/office/officeart/2018/2/layout/IconVerticalSolidList"/>
    <dgm:cxn modelId="{2D1DA57C-22C3-4470-AA36-2B0C406654F2}" type="presParOf" srcId="{3063994C-6DEB-4B5B-ACCA-668FF1472351}" destId="{28221492-E499-43BC-8DE4-2BC4F173A5D4}" srcOrd="2" destOrd="0" presId="urn:microsoft.com/office/officeart/2018/2/layout/IconVerticalSolidList"/>
    <dgm:cxn modelId="{8B74F2E1-7F57-45A1-AC2E-BCB8C09CEE51}" type="presParOf" srcId="{3063994C-6DEB-4B5B-ACCA-668FF1472351}" destId="{DAAFF368-486A-4A84-BAE6-9576AE83E75B}" srcOrd="3" destOrd="0" presId="urn:microsoft.com/office/officeart/2018/2/layout/IconVerticalSolidList"/>
    <dgm:cxn modelId="{B2668C46-6078-4048-84FB-A1F57CF303A6}" type="presParOf" srcId="{3063994C-6DEB-4B5B-ACCA-668FF1472351}" destId="{3692E38C-A01C-4087-B137-319AC45D7796}" srcOrd="4" destOrd="0" presId="urn:microsoft.com/office/officeart/2018/2/layout/IconVerticalSolidList"/>
    <dgm:cxn modelId="{50CBD7E3-35CD-4BE1-9604-0B6AE069D631}" type="presParOf" srcId="{87E3483C-E0C2-47E3-97F3-98DC65B2BEFE}" destId="{F552C56A-7FCA-4F38-9CE1-DB8425A46F43}" srcOrd="3" destOrd="0" presId="urn:microsoft.com/office/officeart/2018/2/layout/IconVerticalSolidList"/>
    <dgm:cxn modelId="{67F15AE0-E548-4294-A076-025F1EA27715}" type="presParOf" srcId="{87E3483C-E0C2-47E3-97F3-98DC65B2BEFE}" destId="{39A2908E-9FD3-4F01-9EFE-779790F63CA2}" srcOrd="4" destOrd="0" presId="urn:microsoft.com/office/officeart/2018/2/layout/IconVerticalSolidList"/>
    <dgm:cxn modelId="{12B48196-FA78-4D8B-9A13-19A8CDE43E81}" type="presParOf" srcId="{39A2908E-9FD3-4F01-9EFE-779790F63CA2}" destId="{3845D7AE-C1BB-4B99-9275-E97617D8AB99}" srcOrd="0" destOrd="0" presId="urn:microsoft.com/office/officeart/2018/2/layout/IconVerticalSolidList"/>
    <dgm:cxn modelId="{6A0CA67E-A153-42F6-8BE4-FBC593F44A25}" type="presParOf" srcId="{39A2908E-9FD3-4F01-9EFE-779790F63CA2}" destId="{23B11332-2E9F-42F2-AD62-BE1929085BDD}" srcOrd="1" destOrd="0" presId="urn:microsoft.com/office/officeart/2018/2/layout/IconVerticalSolidList"/>
    <dgm:cxn modelId="{D0F63D7B-6436-4601-98A6-287AC697A2A8}" type="presParOf" srcId="{39A2908E-9FD3-4F01-9EFE-779790F63CA2}" destId="{27E98474-BA7A-414F-A2F6-36B3CE1EE15D}" srcOrd="2" destOrd="0" presId="urn:microsoft.com/office/officeart/2018/2/layout/IconVerticalSolidList"/>
    <dgm:cxn modelId="{BD776875-F7FC-4B89-ACBA-80116D75DDD0}" type="presParOf" srcId="{39A2908E-9FD3-4F01-9EFE-779790F63CA2}" destId="{148A79AE-466E-4DAB-BF1B-60F0AF43CDA7}" srcOrd="3" destOrd="0" presId="urn:microsoft.com/office/officeart/2018/2/layout/IconVerticalSolidList"/>
    <dgm:cxn modelId="{14973F42-9DA0-4704-A105-98BA792E328B}" type="presParOf" srcId="{39A2908E-9FD3-4F01-9EFE-779790F63CA2}" destId="{947F9E17-B48F-40E4-AAE0-A26DB167DDA3}"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78391B-63AD-49BF-B8E8-03E10F8B1B62}"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977978C9-7B63-456D-A6E7-A232F09E78E6}">
      <dgm:prSet/>
      <dgm:spPr/>
      <dgm:t>
        <a:bodyPr/>
        <a:lstStyle/>
        <a:p>
          <a:r>
            <a:rPr lang="en-US" dirty="0"/>
            <a:t>1. No Successor Identification Framework</a:t>
          </a:r>
        </a:p>
      </dgm:t>
    </dgm:pt>
    <dgm:pt modelId="{4159E189-0BBD-41F5-88EF-BCF99ED6D58A}" type="parTrans" cxnId="{037F0C67-89CC-4769-AC36-2A15860D2025}">
      <dgm:prSet/>
      <dgm:spPr/>
      <dgm:t>
        <a:bodyPr/>
        <a:lstStyle/>
        <a:p>
          <a:endParaRPr lang="en-US"/>
        </a:p>
      </dgm:t>
    </dgm:pt>
    <dgm:pt modelId="{D591ABE3-C8FF-44B3-9179-FED9BF04B1E7}" type="sibTrans" cxnId="{037F0C67-89CC-4769-AC36-2A15860D2025}">
      <dgm:prSet/>
      <dgm:spPr/>
      <dgm:t>
        <a:bodyPr/>
        <a:lstStyle/>
        <a:p>
          <a:endParaRPr lang="en-US"/>
        </a:p>
      </dgm:t>
    </dgm:pt>
    <dgm:pt modelId="{FFF67224-755E-47F0-97E3-150F39D16AF1}">
      <dgm:prSet/>
      <dgm:spPr/>
      <dgm:t>
        <a:bodyPr/>
        <a:lstStyle/>
        <a:p>
          <a:r>
            <a:rPr lang="en-GB"/>
            <a:t>Absence of talent review or high-potential tracking.</a:t>
          </a:r>
          <a:endParaRPr lang="en-US"/>
        </a:p>
      </dgm:t>
    </dgm:pt>
    <dgm:pt modelId="{E51624A4-5D3D-4D24-9C97-6D17A0D7B22B}" type="parTrans" cxnId="{D4EACD5F-6A7F-44FF-A925-1047D61FA753}">
      <dgm:prSet/>
      <dgm:spPr/>
      <dgm:t>
        <a:bodyPr/>
        <a:lstStyle/>
        <a:p>
          <a:endParaRPr lang="en-US"/>
        </a:p>
      </dgm:t>
    </dgm:pt>
    <dgm:pt modelId="{B19A7C8E-7976-4780-8ED3-7D68245D0EDB}" type="sibTrans" cxnId="{D4EACD5F-6A7F-44FF-A925-1047D61FA753}">
      <dgm:prSet/>
      <dgm:spPr/>
      <dgm:t>
        <a:bodyPr/>
        <a:lstStyle/>
        <a:p>
          <a:endParaRPr lang="en-US"/>
        </a:p>
      </dgm:t>
    </dgm:pt>
    <dgm:pt modelId="{D94A2FC8-A090-4577-BF31-128AFAE8DE94}">
      <dgm:prSet/>
      <dgm:spPr/>
      <dgm:t>
        <a:bodyPr/>
        <a:lstStyle/>
        <a:p>
          <a:r>
            <a:rPr lang="en-GB"/>
            <a:t>2. Poor Knowledge Transfer</a:t>
          </a:r>
          <a:endParaRPr lang="en-US"/>
        </a:p>
      </dgm:t>
    </dgm:pt>
    <dgm:pt modelId="{1BB50A0B-00CB-4BE3-B7EB-46A20A880EE5}" type="parTrans" cxnId="{4C1D5CD4-04EA-482D-9E4D-798E992B7E86}">
      <dgm:prSet/>
      <dgm:spPr/>
      <dgm:t>
        <a:bodyPr/>
        <a:lstStyle/>
        <a:p>
          <a:endParaRPr lang="en-US"/>
        </a:p>
      </dgm:t>
    </dgm:pt>
    <dgm:pt modelId="{B7BFA812-59F3-4BB3-9E74-1CEA0D0FD5F4}" type="sibTrans" cxnId="{4C1D5CD4-04EA-482D-9E4D-798E992B7E86}">
      <dgm:prSet/>
      <dgm:spPr/>
      <dgm:t>
        <a:bodyPr/>
        <a:lstStyle/>
        <a:p>
          <a:endParaRPr lang="en-US"/>
        </a:p>
      </dgm:t>
    </dgm:pt>
    <dgm:pt modelId="{D8AA52AA-4E84-453E-AEE9-FEB91128F3EE}">
      <dgm:prSet/>
      <dgm:spPr/>
      <dgm:t>
        <a:bodyPr/>
        <a:lstStyle/>
        <a:p>
          <a:r>
            <a:rPr lang="en-GB"/>
            <a:t>Departure of leaders equates to a loss of knowledge.</a:t>
          </a:r>
          <a:endParaRPr lang="en-US"/>
        </a:p>
      </dgm:t>
    </dgm:pt>
    <dgm:pt modelId="{4AEBEC8E-7793-4EAC-9E9D-DF8E699AF352}" type="parTrans" cxnId="{DB17E221-3AA9-434B-A0F1-A6D10C3429B3}">
      <dgm:prSet/>
      <dgm:spPr/>
      <dgm:t>
        <a:bodyPr/>
        <a:lstStyle/>
        <a:p>
          <a:endParaRPr lang="en-US"/>
        </a:p>
      </dgm:t>
    </dgm:pt>
    <dgm:pt modelId="{10021BF5-5A71-4668-814F-9DF492375D66}" type="sibTrans" cxnId="{DB17E221-3AA9-434B-A0F1-A6D10C3429B3}">
      <dgm:prSet/>
      <dgm:spPr/>
      <dgm:t>
        <a:bodyPr/>
        <a:lstStyle/>
        <a:p>
          <a:endParaRPr lang="en-US"/>
        </a:p>
      </dgm:t>
    </dgm:pt>
    <dgm:pt modelId="{4E30A1ED-3ECA-4993-AD89-64106E632296}">
      <dgm:prSet/>
      <dgm:spPr/>
      <dgm:t>
        <a:bodyPr/>
        <a:lstStyle/>
        <a:p>
          <a:r>
            <a:rPr lang="en-GB" dirty="0"/>
            <a:t>3. Cultural Resistance to Change</a:t>
          </a:r>
          <a:endParaRPr lang="en-US" dirty="0"/>
        </a:p>
      </dgm:t>
    </dgm:pt>
    <dgm:pt modelId="{360A2B95-7AA5-4330-B791-D227A8295538}" type="parTrans" cxnId="{61AA1EE4-FFD4-4A4F-8829-EC00835E5EA6}">
      <dgm:prSet/>
      <dgm:spPr/>
      <dgm:t>
        <a:bodyPr/>
        <a:lstStyle/>
        <a:p>
          <a:endParaRPr lang="en-US"/>
        </a:p>
      </dgm:t>
    </dgm:pt>
    <dgm:pt modelId="{B9090F1F-3B2C-4AB8-BDF0-AFEA369F3EE7}" type="sibTrans" cxnId="{61AA1EE4-FFD4-4A4F-8829-EC00835E5EA6}">
      <dgm:prSet/>
      <dgm:spPr/>
      <dgm:t>
        <a:bodyPr/>
        <a:lstStyle/>
        <a:p>
          <a:endParaRPr lang="en-US"/>
        </a:p>
      </dgm:t>
    </dgm:pt>
    <dgm:pt modelId="{B141494F-70D7-4A15-9F94-0FE975234568}">
      <dgm:prSet/>
      <dgm:spPr/>
      <dgm:t>
        <a:bodyPr/>
        <a:lstStyle/>
        <a:p>
          <a:r>
            <a:rPr lang="en-GB" dirty="0"/>
            <a:t>Leaders are afraid of sharing their knowledge in fear of loss of control.</a:t>
          </a:r>
          <a:endParaRPr lang="en-US" dirty="0"/>
        </a:p>
      </dgm:t>
    </dgm:pt>
    <dgm:pt modelId="{246520AE-3EEF-441E-8789-1A070B8D8531}" type="parTrans" cxnId="{8EFDD552-8743-4561-B9BD-5A7AD9FA5C8D}">
      <dgm:prSet/>
      <dgm:spPr/>
      <dgm:t>
        <a:bodyPr/>
        <a:lstStyle/>
        <a:p>
          <a:endParaRPr lang="en-US"/>
        </a:p>
      </dgm:t>
    </dgm:pt>
    <dgm:pt modelId="{FF64B607-2DF9-427E-8450-26E914AEE429}" type="sibTrans" cxnId="{8EFDD552-8743-4561-B9BD-5A7AD9FA5C8D}">
      <dgm:prSet/>
      <dgm:spPr/>
      <dgm:t>
        <a:bodyPr/>
        <a:lstStyle/>
        <a:p>
          <a:endParaRPr lang="en-US"/>
        </a:p>
      </dgm:t>
    </dgm:pt>
    <dgm:pt modelId="{6997F4DF-F9F0-499A-8AD3-AF730BA8E823}" type="pres">
      <dgm:prSet presAssocID="{E478391B-63AD-49BF-B8E8-03E10F8B1B62}" presName="root" presStyleCnt="0">
        <dgm:presLayoutVars>
          <dgm:dir/>
          <dgm:resizeHandles val="exact"/>
        </dgm:presLayoutVars>
      </dgm:prSet>
      <dgm:spPr/>
    </dgm:pt>
    <dgm:pt modelId="{18443D75-DF06-4919-940A-B78F56A1CAAD}" type="pres">
      <dgm:prSet presAssocID="{977978C9-7B63-456D-A6E7-A232F09E78E6}" presName="compNode" presStyleCnt="0"/>
      <dgm:spPr/>
    </dgm:pt>
    <dgm:pt modelId="{F82C1663-21B4-4DBC-A262-EB344784F7AE}" type="pres">
      <dgm:prSet presAssocID="{977978C9-7B63-456D-A6E7-A232F09E78E6}" presName="bgRect" presStyleLbl="bgShp" presStyleIdx="0" presStyleCnt="3"/>
      <dgm:spPr/>
    </dgm:pt>
    <dgm:pt modelId="{FBDADFA4-6F00-455D-87DE-C6A0A17853E6}" type="pres">
      <dgm:prSet presAssocID="{977978C9-7B63-456D-A6E7-A232F09E78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BD1D44F-8894-4F94-AD67-E02AC6C99EC5}" type="pres">
      <dgm:prSet presAssocID="{977978C9-7B63-456D-A6E7-A232F09E78E6}" presName="spaceRect" presStyleCnt="0"/>
      <dgm:spPr/>
    </dgm:pt>
    <dgm:pt modelId="{1524BAB7-2CC9-45CD-A570-4B8F3DF89984}" type="pres">
      <dgm:prSet presAssocID="{977978C9-7B63-456D-A6E7-A232F09E78E6}" presName="parTx" presStyleLbl="revTx" presStyleIdx="0" presStyleCnt="6">
        <dgm:presLayoutVars>
          <dgm:chMax val="0"/>
          <dgm:chPref val="0"/>
        </dgm:presLayoutVars>
      </dgm:prSet>
      <dgm:spPr/>
    </dgm:pt>
    <dgm:pt modelId="{4204B5F3-5293-4A16-9BEC-2F80D430853A}" type="pres">
      <dgm:prSet presAssocID="{977978C9-7B63-456D-A6E7-A232F09E78E6}" presName="desTx" presStyleLbl="revTx" presStyleIdx="1" presStyleCnt="6">
        <dgm:presLayoutVars/>
      </dgm:prSet>
      <dgm:spPr/>
    </dgm:pt>
    <dgm:pt modelId="{4BC06099-5865-4646-B78C-B71FCB7BC399}" type="pres">
      <dgm:prSet presAssocID="{D591ABE3-C8FF-44B3-9179-FED9BF04B1E7}" presName="sibTrans" presStyleCnt="0"/>
      <dgm:spPr/>
    </dgm:pt>
    <dgm:pt modelId="{A48D61FF-D76B-4C94-B435-D1148A193163}" type="pres">
      <dgm:prSet presAssocID="{D94A2FC8-A090-4577-BF31-128AFAE8DE94}" presName="compNode" presStyleCnt="0"/>
      <dgm:spPr/>
    </dgm:pt>
    <dgm:pt modelId="{D2C7C2DB-46D2-4D5E-815F-68C6137BDC98}" type="pres">
      <dgm:prSet presAssocID="{D94A2FC8-A090-4577-BF31-128AFAE8DE94}" presName="bgRect" presStyleLbl="bgShp" presStyleIdx="1" presStyleCnt="3"/>
      <dgm:spPr/>
    </dgm:pt>
    <dgm:pt modelId="{7ED01E59-5BE2-4F28-B964-3E0DEB1C5F0A}" type="pres">
      <dgm:prSet presAssocID="{D94A2FC8-A090-4577-BF31-128AFAE8DE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nosaur Footprints"/>
        </a:ext>
      </dgm:extLst>
    </dgm:pt>
    <dgm:pt modelId="{FF1BEA92-D0C1-4DF9-8D37-5B32C5AE08FF}" type="pres">
      <dgm:prSet presAssocID="{D94A2FC8-A090-4577-BF31-128AFAE8DE94}" presName="spaceRect" presStyleCnt="0"/>
      <dgm:spPr/>
    </dgm:pt>
    <dgm:pt modelId="{CB874F2F-0ECD-4C98-A770-E8396B2C65E5}" type="pres">
      <dgm:prSet presAssocID="{D94A2FC8-A090-4577-BF31-128AFAE8DE94}" presName="parTx" presStyleLbl="revTx" presStyleIdx="2" presStyleCnt="6">
        <dgm:presLayoutVars>
          <dgm:chMax val="0"/>
          <dgm:chPref val="0"/>
        </dgm:presLayoutVars>
      </dgm:prSet>
      <dgm:spPr/>
    </dgm:pt>
    <dgm:pt modelId="{86901BE2-4EAC-4ED3-8ACF-47EA2D10D4F8}" type="pres">
      <dgm:prSet presAssocID="{D94A2FC8-A090-4577-BF31-128AFAE8DE94}" presName="desTx" presStyleLbl="revTx" presStyleIdx="3" presStyleCnt="6">
        <dgm:presLayoutVars/>
      </dgm:prSet>
      <dgm:spPr/>
    </dgm:pt>
    <dgm:pt modelId="{08DF166B-F4B3-4F64-8DC5-442136D47694}" type="pres">
      <dgm:prSet presAssocID="{B7BFA812-59F3-4BB3-9E74-1CEA0D0FD5F4}" presName="sibTrans" presStyleCnt="0"/>
      <dgm:spPr/>
    </dgm:pt>
    <dgm:pt modelId="{73977DB5-9E1B-4333-A92D-304ED35D37C2}" type="pres">
      <dgm:prSet presAssocID="{4E30A1ED-3ECA-4993-AD89-64106E632296}" presName="compNode" presStyleCnt="0"/>
      <dgm:spPr/>
    </dgm:pt>
    <dgm:pt modelId="{FAFC6EC2-033F-4EF5-81B3-617A3F790F1E}" type="pres">
      <dgm:prSet presAssocID="{4E30A1ED-3ECA-4993-AD89-64106E632296}" presName="bgRect" presStyleLbl="bgShp" presStyleIdx="2" presStyleCnt="3"/>
      <dgm:spPr/>
    </dgm:pt>
    <dgm:pt modelId="{20A430E6-93FA-4D30-AF63-EF43D6EAA6BD}" type="pres">
      <dgm:prSet presAssocID="{4E30A1ED-3ECA-4993-AD89-64106E6322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776CE8D-2405-4457-91F4-E75887096EBF}" type="pres">
      <dgm:prSet presAssocID="{4E30A1ED-3ECA-4993-AD89-64106E632296}" presName="spaceRect" presStyleCnt="0"/>
      <dgm:spPr/>
    </dgm:pt>
    <dgm:pt modelId="{0ED8C85B-A8D0-431E-ACD1-1E4621B2D4DA}" type="pres">
      <dgm:prSet presAssocID="{4E30A1ED-3ECA-4993-AD89-64106E632296}" presName="parTx" presStyleLbl="revTx" presStyleIdx="4" presStyleCnt="6">
        <dgm:presLayoutVars>
          <dgm:chMax val="0"/>
          <dgm:chPref val="0"/>
        </dgm:presLayoutVars>
      </dgm:prSet>
      <dgm:spPr/>
    </dgm:pt>
    <dgm:pt modelId="{1C382B9A-65DD-41F0-B504-E250FE644B1A}" type="pres">
      <dgm:prSet presAssocID="{4E30A1ED-3ECA-4993-AD89-64106E632296}" presName="desTx" presStyleLbl="revTx" presStyleIdx="5" presStyleCnt="6">
        <dgm:presLayoutVars/>
      </dgm:prSet>
      <dgm:spPr/>
    </dgm:pt>
  </dgm:ptLst>
  <dgm:cxnLst>
    <dgm:cxn modelId="{DB17E221-3AA9-434B-A0F1-A6D10C3429B3}" srcId="{D94A2FC8-A090-4577-BF31-128AFAE8DE94}" destId="{D8AA52AA-4E84-453E-AEE9-FEB91128F3EE}" srcOrd="0" destOrd="0" parTransId="{4AEBEC8E-7793-4EAC-9E9D-DF8E699AF352}" sibTransId="{10021BF5-5A71-4668-814F-9DF492375D66}"/>
    <dgm:cxn modelId="{A92DD92C-FB50-486C-917F-37C807C2CD3C}" type="presOf" srcId="{B141494F-70D7-4A15-9F94-0FE975234568}" destId="{1C382B9A-65DD-41F0-B504-E250FE644B1A}" srcOrd="0" destOrd="0" presId="urn:microsoft.com/office/officeart/2018/2/layout/IconVerticalSolidList"/>
    <dgm:cxn modelId="{E614E62D-51AA-436F-99DC-A7F9A36EAE5B}" type="presOf" srcId="{4E30A1ED-3ECA-4993-AD89-64106E632296}" destId="{0ED8C85B-A8D0-431E-ACD1-1E4621B2D4DA}" srcOrd="0" destOrd="0" presId="urn:microsoft.com/office/officeart/2018/2/layout/IconVerticalSolidList"/>
    <dgm:cxn modelId="{2CD00C3C-1B7F-4C77-8958-4D0F2A236B22}" type="presOf" srcId="{D8AA52AA-4E84-453E-AEE9-FEB91128F3EE}" destId="{86901BE2-4EAC-4ED3-8ACF-47EA2D10D4F8}" srcOrd="0" destOrd="0" presId="urn:microsoft.com/office/officeart/2018/2/layout/IconVerticalSolidList"/>
    <dgm:cxn modelId="{3594415C-875B-4CFE-B5D2-BFC910AE83DD}" type="presOf" srcId="{FFF67224-755E-47F0-97E3-150F39D16AF1}" destId="{4204B5F3-5293-4A16-9BEC-2F80D430853A}" srcOrd="0" destOrd="0" presId="urn:microsoft.com/office/officeart/2018/2/layout/IconVerticalSolidList"/>
    <dgm:cxn modelId="{D4EACD5F-6A7F-44FF-A925-1047D61FA753}" srcId="{977978C9-7B63-456D-A6E7-A232F09E78E6}" destId="{FFF67224-755E-47F0-97E3-150F39D16AF1}" srcOrd="0" destOrd="0" parTransId="{E51624A4-5D3D-4D24-9C97-6D17A0D7B22B}" sibTransId="{B19A7C8E-7976-4780-8ED3-7D68245D0EDB}"/>
    <dgm:cxn modelId="{DAC29161-50BF-417F-93EC-894F4DCCC54A}" type="presOf" srcId="{977978C9-7B63-456D-A6E7-A232F09E78E6}" destId="{1524BAB7-2CC9-45CD-A570-4B8F3DF89984}" srcOrd="0" destOrd="0" presId="urn:microsoft.com/office/officeart/2018/2/layout/IconVerticalSolidList"/>
    <dgm:cxn modelId="{037F0C67-89CC-4769-AC36-2A15860D2025}" srcId="{E478391B-63AD-49BF-B8E8-03E10F8B1B62}" destId="{977978C9-7B63-456D-A6E7-A232F09E78E6}" srcOrd="0" destOrd="0" parTransId="{4159E189-0BBD-41F5-88EF-BCF99ED6D58A}" sibTransId="{D591ABE3-C8FF-44B3-9179-FED9BF04B1E7}"/>
    <dgm:cxn modelId="{4DE22C6C-8B69-43FB-A15B-D1CABE6886D5}" type="presOf" srcId="{D94A2FC8-A090-4577-BF31-128AFAE8DE94}" destId="{CB874F2F-0ECD-4C98-A770-E8396B2C65E5}" srcOrd="0" destOrd="0" presId="urn:microsoft.com/office/officeart/2018/2/layout/IconVerticalSolidList"/>
    <dgm:cxn modelId="{8EFDD552-8743-4561-B9BD-5A7AD9FA5C8D}" srcId="{4E30A1ED-3ECA-4993-AD89-64106E632296}" destId="{B141494F-70D7-4A15-9F94-0FE975234568}" srcOrd="0" destOrd="0" parTransId="{246520AE-3EEF-441E-8789-1A070B8D8531}" sibTransId="{FF64B607-2DF9-427E-8450-26E914AEE429}"/>
    <dgm:cxn modelId="{4B85CB87-228A-4018-B47A-EA104A1CDA1C}" type="presOf" srcId="{E478391B-63AD-49BF-B8E8-03E10F8B1B62}" destId="{6997F4DF-F9F0-499A-8AD3-AF730BA8E823}" srcOrd="0" destOrd="0" presId="urn:microsoft.com/office/officeart/2018/2/layout/IconVerticalSolidList"/>
    <dgm:cxn modelId="{4C1D5CD4-04EA-482D-9E4D-798E992B7E86}" srcId="{E478391B-63AD-49BF-B8E8-03E10F8B1B62}" destId="{D94A2FC8-A090-4577-BF31-128AFAE8DE94}" srcOrd="1" destOrd="0" parTransId="{1BB50A0B-00CB-4BE3-B7EB-46A20A880EE5}" sibTransId="{B7BFA812-59F3-4BB3-9E74-1CEA0D0FD5F4}"/>
    <dgm:cxn modelId="{61AA1EE4-FFD4-4A4F-8829-EC00835E5EA6}" srcId="{E478391B-63AD-49BF-B8E8-03E10F8B1B62}" destId="{4E30A1ED-3ECA-4993-AD89-64106E632296}" srcOrd="2" destOrd="0" parTransId="{360A2B95-7AA5-4330-B791-D227A8295538}" sibTransId="{B9090F1F-3B2C-4AB8-BDF0-AFEA369F3EE7}"/>
    <dgm:cxn modelId="{D930DEF6-A3E8-42A8-92D7-E321E76A5229}" type="presParOf" srcId="{6997F4DF-F9F0-499A-8AD3-AF730BA8E823}" destId="{18443D75-DF06-4919-940A-B78F56A1CAAD}" srcOrd="0" destOrd="0" presId="urn:microsoft.com/office/officeart/2018/2/layout/IconVerticalSolidList"/>
    <dgm:cxn modelId="{9AE00B9A-C778-4DA9-87C5-279106DAA947}" type="presParOf" srcId="{18443D75-DF06-4919-940A-B78F56A1CAAD}" destId="{F82C1663-21B4-4DBC-A262-EB344784F7AE}" srcOrd="0" destOrd="0" presId="urn:microsoft.com/office/officeart/2018/2/layout/IconVerticalSolidList"/>
    <dgm:cxn modelId="{4D6F42B3-1478-4381-A461-AD6ED16B9671}" type="presParOf" srcId="{18443D75-DF06-4919-940A-B78F56A1CAAD}" destId="{FBDADFA4-6F00-455D-87DE-C6A0A17853E6}" srcOrd="1" destOrd="0" presId="urn:microsoft.com/office/officeart/2018/2/layout/IconVerticalSolidList"/>
    <dgm:cxn modelId="{43FB2B38-BEBF-41BF-871B-E29D2B71F7D7}" type="presParOf" srcId="{18443D75-DF06-4919-940A-B78F56A1CAAD}" destId="{EBD1D44F-8894-4F94-AD67-E02AC6C99EC5}" srcOrd="2" destOrd="0" presId="urn:microsoft.com/office/officeart/2018/2/layout/IconVerticalSolidList"/>
    <dgm:cxn modelId="{F68CCBC4-94AA-4C5B-BB8B-9D8A0D3EEAD6}" type="presParOf" srcId="{18443D75-DF06-4919-940A-B78F56A1CAAD}" destId="{1524BAB7-2CC9-45CD-A570-4B8F3DF89984}" srcOrd="3" destOrd="0" presId="urn:microsoft.com/office/officeart/2018/2/layout/IconVerticalSolidList"/>
    <dgm:cxn modelId="{12BC1C33-6D14-4B44-889E-3DB068231CE4}" type="presParOf" srcId="{18443D75-DF06-4919-940A-B78F56A1CAAD}" destId="{4204B5F3-5293-4A16-9BEC-2F80D430853A}" srcOrd="4" destOrd="0" presId="urn:microsoft.com/office/officeart/2018/2/layout/IconVerticalSolidList"/>
    <dgm:cxn modelId="{071F14CC-CEFC-4D39-B971-17FA7EC73FA4}" type="presParOf" srcId="{6997F4DF-F9F0-499A-8AD3-AF730BA8E823}" destId="{4BC06099-5865-4646-B78C-B71FCB7BC399}" srcOrd="1" destOrd="0" presId="urn:microsoft.com/office/officeart/2018/2/layout/IconVerticalSolidList"/>
    <dgm:cxn modelId="{6A5BC2D5-CDCC-4CF5-B0ED-D064316A4C2D}" type="presParOf" srcId="{6997F4DF-F9F0-499A-8AD3-AF730BA8E823}" destId="{A48D61FF-D76B-4C94-B435-D1148A193163}" srcOrd="2" destOrd="0" presId="urn:microsoft.com/office/officeart/2018/2/layout/IconVerticalSolidList"/>
    <dgm:cxn modelId="{139BAFC1-8418-44A6-A783-74DFD690BD6A}" type="presParOf" srcId="{A48D61FF-D76B-4C94-B435-D1148A193163}" destId="{D2C7C2DB-46D2-4D5E-815F-68C6137BDC98}" srcOrd="0" destOrd="0" presId="urn:microsoft.com/office/officeart/2018/2/layout/IconVerticalSolidList"/>
    <dgm:cxn modelId="{436C352A-DFB5-42F6-9553-783AF872F9C3}" type="presParOf" srcId="{A48D61FF-D76B-4C94-B435-D1148A193163}" destId="{7ED01E59-5BE2-4F28-B964-3E0DEB1C5F0A}" srcOrd="1" destOrd="0" presId="urn:microsoft.com/office/officeart/2018/2/layout/IconVerticalSolidList"/>
    <dgm:cxn modelId="{DD784013-D860-4755-8175-5C5111A8B038}" type="presParOf" srcId="{A48D61FF-D76B-4C94-B435-D1148A193163}" destId="{FF1BEA92-D0C1-4DF9-8D37-5B32C5AE08FF}" srcOrd="2" destOrd="0" presId="urn:microsoft.com/office/officeart/2018/2/layout/IconVerticalSolidList"/>
    <dgm:cxn modelId="{C37ECFBF-177F-4BDA-89A3-C1F8AF9F771B}" type="presParOf" srcId="{A48D61FF-D76B-4C94-B435-D1148A193163}" destId="{CB874F2F-0ECD-4C98-A770-E8396B2C65E5}" srcOrd="3" destOrd="0" presId="urn:microsoft.com/office/officeart/2018/2/layout/IconVerticalSolidList"/>
    <dgm:cxn modelId="{E535CD3C-39CA-43B6-9D2B-3E8F4BDF5842}" type="presParOf" srcId="{A48D61FF-D76B-4C94-B435-D1148A193163}" destId="{86901BE2-4EAC-4ED3-8ACF-47EA2D10D4F8}" srcOrd="4" destOrd="0" presId="urn:microsoft.com/office/officeart/2018/2/layout/IconVerticalSolidList"/>
    <dgm:cxn modelId="{34B9828E-76BC-4470-91D2-4CECF9F88441}" type="presParOf" srcId="{6997F4DF-F9F0-499A-8AD3-AF730BA8E823}" destId="{08DF166B-F4B3-4F64-8DC5-442136D47694}" srcOrd="3" destOrd="0" presId="urn:microsoft.com/office/officeart/2018/2/layout/IconVerticalSolidList"/>
    <dgm:cxn modelId="{2567A33D-3293-4B8E-A1B9-5A192A7D7125}" type="presParOf" srcId="{6997F4DF-F9F0-499A-8AD3-AF730BA8E823}" destId="{73977DB5-9E1B-4333-A92D-304ED35D37C2}" srcOrd="4" destOrd="0" presId="urn:microsoft.com/office/officeart/2018/2/layout/IconVerticalSolidList"/>
    <dgm:cxn modelId="{0BF49B84-09FA-4AF8-8436-0333C1CB0DC9}" type="presParOf" srcId="{73977DB5-9E1B-4333-A92D-304ED35D37C2}" destId="{FAFC6EC2-033F-4EF5-81B3-617A3F790F1E}" srcOrd="0" destOrd="0" presId="urn:microsoft.com/office/officeart/2018/2/layout/IconVerticalSolidList"/>
    <dgm:cxn modelId="{253F9EF6-99F6-4F7B-ADBF-503D53C67C7C}" type="presParOf" srcId="{73977DB5-9E1B-4333-A92D-304ED35D37C2}" destId="{20A430E6-93FA-4D30-AF63-EF43D6EAA6BD}" srcOrd="1" destOrd="0" presId="urn:microsoft.com/office/officeart/2018/2/layout/IconVerticalSolidList"/>
    <dgm:cxn modelId="{62843E15-E731-4664-9E85-B55EB6D636F8}" type="presParOf" srcId="{73977DB5-9E1B-4333-A92D-304ED35D37C2}" destId="{3776CE8D-2405-4457-91F4-E75887096EBF}" srcOrd="2" destOrd="0" presId="urn:microsoft.com/office/officeart/2018/2/layout/IconVerticalSolidList"/>
    <dgm:cxn modelId="{647B31FC-8C11-4F87-9554-9BAA3C088121}" type="presParOf" srcId="{73977DB5-9E1B-4333-A92D-304ED35D37C2}" destId="{0ED8C85B-A8D0-431E-ACD1-1E4621B2D4DA}" srcOrd="3" destOrd="0" presId="urn:microsoft.com/office/officeart/2018/2/layout/IconVerticalSolidList"/>
    <dgm:cxn modelId="{9CEC9BEE-301B-4CFB-BAFB-CE3B64819E75}" type="presParOf" srcId="{73977DB5-9E1B-4333-A92D-304ED35D37C2}" destId="{1C382B9A-65DD-41F0-B504-E250FE644B1A}"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DEBCFD-A82F-413E-81B3-E07ADD45EA9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A3A4C39-AAD5-4E93-88A9-54B8AFE4B0B4}">
      <dgm:prSet/>
      <dgm:spPr/>
      <dgm:t>
        <a:bodyPr/>
        <a:lstStyle/>
        <a:p>
          <a:pPr>
            <a:lnSpc>
              <a:spcPct val="100000"/>
            </a:lnSpc>
          </a:pPr>
          <a:r>
            <a:rPr lang="en-US" dirty="0"/>
            <a:t>Goals</a:t>
          </a:r>
        </a:p>
      </dgm:t>
    </dgm:pt>
    <dgm:pt modelId="{46CAB760-CD05-4F20-98CB-4C91DE630C00}" type="parTrans" cxnId="{A3C87E81-9260-4B2D-B85C-78CD03AF3E1C}">
      <dgm:prSet/>
      <dgm:spPr/>
      <dgm:t>
        <a:bodyPr/>
        <a:lstStyle/>
        <a:p>
          <a:endParaRPr lang="en-US"/>
        </a:p>
      </dgm:t>
    </dgm:pt>
    <dgm:pt modelId="{AA1767E1-986B-4AE9-A51F-22F8B27A4F46}" type="sibTrans" cxnId="{A3C87E81-9260-4B2D-B85C-78CD03AF3E1C}">
      <dgm:prSet/>
      <dgm:spPr/>
      <dgm:t>
        <a:bodyPr/>
        <a:lstStyle/>
        <a:p>
          <a:endParaRPr lang="en-US"/>
        </a:p>
      </dgm:t>
    </dgm:pt>
    <dgm:pt modelId="{E4684E8F-751E-439D-A273-3504782D7EC6}">
      <dgm:prSet/>
      <dgm:spPr/>
      <dgm:t>
        <a:bodyPr/>
        <a:lstStyle/>
        <a:p>
          <a:pPr>
            <a:lnSpc>
              <a:spcPct val="100000"/>
            </a:lnSpc>
          </a:pPr>
          <a:r>
            <a:rPr lang="en-US" dirty="0"/>
            <a:t>Key Components</a:t>
          </a:r>
        </a:p>
      </dgm:t>
    </dgm:pt>
    <dgm:pt modelId="{3CAECE15-37FE-4AB0-AC1D-E477EE6DDE36}" type="parTrans" cxnId="{74FD5E52-6D89-4415-AA09-B139AF6F41AD}">
      <dgm:prSet/>
      <dgm:spPr/>
      <dgm:t>
        <a:bodyPr/>
        <a:lstStyle/>
        <a:p>
          <a:endParaRPr lang="en-US"/>
        </a:p>
      </dgm:t>
    </dgm:pt>
    <dgm:pt modelId="{5127B53C-C69A-47D6-B399-0CAEAFB06730}" type="sibTrans" cxnId="{74FD5E52-6D89-4415-AA09-B139AF6F41AD}">
      <dgm:prSet/>
      <dgm:spPr/>
      <dgm:t>
        <a:bodyPr/>
        <a:lstStyle/>
        <a:p>
          <a:endParaRPr lang="en-US"/>
        </a:p>
      </dgm:t>
    </dgm:pt>
    <dgm:pt modelId="{E9EFAA8A-7DD8-49F7-8AC9-F2254C166854}">
      <dgm:prSet/>
      <dgm:spPr/>
      <dgm:t>
        <a:bodyPr/>
        <a:lstStyle/>
        <a:p>
          <a:pPr>
            <a:lnSpc>
              <a:spcPct val="100000"/>
            </a:lnSpc>
          </a:pPr>
          <a:r>
            <a:rPr lang="en-US" dirty="0"/>
            <a:t>Metrics for Success</a:t>
          </a:r>
        </a:p>
      </dgm:t>
    </dgm:pt>
    <dgm:pt modelId="{A1D285F2-6276-47B8-8E9B-32528F2A5FEE}" type="parTrans" cxnId="{0CECC5DB-3D15-4288-9A1E-0B3661728510}">
      <dgm:prSet/>
      <dgm:spPr/>
      <dgm:t>
        <a:bodyPr/>
        <a:lstStyle/>
        <a:p>
          <a:endParaRPr lang="en-US"/>
        </a:p>
      </dgm:t>
    </dgm:pt>
    <dgm:pt modelId="{413562C8-1DCA-436A-BFDF-00462281105D}" type="sibTrans" cxnId="{0CECC5DB-3D15-4288-9A1E-0B3661728510}">
      <dgm:prSet/>
      <dgm:spPr/>
      <dgm:t>
        <a:bodyPr/>
        <a:lstStyle/>
        <a:p>
          <a:endParaRPr lang="en-US"/>
        </a:p>
      </dgm:t>
    </dgm:pt>
    <dgm:pt modelId="{23204B6F-A704-489A-AB35-3B6E08CFDDA6}">
      <dgm:prSet/>
      <dgm:spPr/>
      <dgm:t>
        <a:bodyPr/>
        <a:lstStyle/>
        <a:p>
          <a:pPr>
            <a:lnSpc>
              <a:spcPct val="100000"/>
            </a:lnSpc>
          </a:pPr>
          <a:r>
            <a:rPr lang="en-US" dirty="0"/>
            <a:t>Benefits</a:t>
          </a:r>
        </a:p>
      </dgm:t>
    </dgm:pt>
    <dgm:pt modelId="{B4DE7D3F-1FAE-4A4F-9163-4675201AE321}" type="parTrans" cxnId="{7C78D1B6-7628-48E5-849E-E47CFA50523B}">
      <dgm:prSet/>
      <dgm:spPr/>
      <dgm:t>
        <a:bodyPr/>
        <a:lstStyle/>
        <a:p>
          <a:endParaRPr lang="en-US"/>
        </a:p>
      </dgm:t>
    </dgm:pt>
    <dgm:pt modelId="{9FE675BA-97B6-4A0F-85B1-116DFEFA012A}" type="sibTrans" cxnId="{7C78D1B6-7628-48E5-849E-E47CFA50523B}">
      <dgm:prSet/>
      <dgm:spPr/>
      <dgm:t>
        <a:bodyPr/>
        <a:lstStyle/>
        <a:p>
          <a:endParaRPr lang="en-US"/>
        </a:p>
      </dgm:t>
    </dgm:pt>
    <dgm:pt modelId="{88B75958-5AD5-489E-8EDB-087EFC28BDEB}">
      <dgm:prSet/>
      <dgm:spPr/>
      <dgm:t>
        <a:bodyPr/>
        <a:lstStyle/>
        <a:p>
          <a:pPr>
            <a:lnSpc>
              <a:spcPct val="100000"/>
            </a:lnSpc>
          </a:pPr>
          <a:r>
            <a:rPr lang="en-US"/>
            <a:t>Implementation Roadmap</a:t>
          </a:r>
        </a:p>
      </dgm:t>
    </dgm:pt>
    <dgm:pt modelId="{4709B119-6F29-4B74-87E4-A22857B52352}" type="parTrans" cxnId="{9CF2A088-876A-4F43-8472-927857AD1019}">
      <dgm:prSet/>
      <dgm:spPr/>
      <dgm:t>
        <a:bodyPr/>
        <a:lstStyle/>
        <a:p>
          <a:endParaRPr lang="en-US"/>
        </a:p>
      </dgm:t>
    </dgm:pt>
    <dgm:pt modelId="{B011A84E-AB2F-4834-B196-D253113C643B}" type="sibTrans" cxnId="{9CF2A088-876A-4F43-8472-927857AD1019}">
      <dgm:prSet/>
      <dgm:spPr/>
      <dgm:t>
        <a:bodyPr/>
        <a:lstStyle/>
        <a:p>
          <a:endParaRPr lang="en-US"/>
        </a:p>
      </dgm:t>
    </dgm:pt>
    <dgm:pt modelId="{89C28756-E5FD-48FA-BBEA-3F1168CC2A61}" type="pres">
      <dgm:prSet presAssocID="{5DDEBCFD-A82F-413E-81B3-E07ADD45EA98}" presName="root" presStyleCnt="0">
        <dgm:presLayoutVars>
          <dgm:dir/>
          <dgm:resizeHandles val="exact"/>
        </dgm:presLayoutVars>
      </dgm:prSet>
      <dgm:spPr/>
    </dgm:pt>
    <dgm:pt modelId="{7CFF0869-DC37-4698-841E-9E140DD657B2}" type="pres">
      <dgm:prSet presAssocID="{9A3A4C39-AAD5-4E93-88A9-54B8AFE4B0B4}" presName="compNode" presStyleCnt="0"/>
      <dgm:spPr/>
    </dgm:pt>
    <dgm:pt modelId="{D92EAE80-1FA9-4C85-A8EB-F11DDD59EFFD}" type="pres">
      <dgm:prSet presAssocID="{9A3A4C39-AAD5-4E93-88A9-54B8AFE4B0B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esentation with Checklist"/>
        </a:ext>
      </dgm:extLst>
    </dgm:pt>
    <dgm:pt modelId="{2C291C07-7044-4F7B-B72C-BE13816626ED}" type="pres">
      <dgm:prSet presAssocID="{9A3A4C39-AAD5-4E93-88A9-54B8AFE4B0B4}" presName="spaceRect" presStyleCnt="0"/>
      <dgm:spPr/>
    </dgm:pt>
    <dgm:pt modelId="{91C439D9-FE68-4A3E-8189-0D37F782E26A}" type="pres">
      <dgm:prSet presAssocID="{9A3A4C39-AAD5-4E93-88A9-54B8AFE4B0B4}" presName="textRect" presStyleLbl="revTx" presStyleIdx="0" presStyleCnt="5">
        <dgm:presLayoutVars>
          <dgm:chMax val="1"/>
          <dgm:chPref val="1"/>
        </dgm:presLayoutVars>
      </dgm:prSet>
      <dgm:spPr/>
    </dgm:pt>
    <dgm:pt modelId="{8431515D-D13D-4005-AF86-8AE64079AE9A}" type="pres">
      <dgm:prSet presAssocID="{AA1767E1-986B-4AE9-A51F-22F8B27A4F46}" presName="sibTrans" presStyleCnt="0"/>
      <dgm:spPr/>
    </dgm:pt>
    <dgm:pt modelId="{F0B39027-155C-4E3D-A367-3474EF04C963}" type="pres">
      <dgm:prSet presAssocID="{E4684E8F-751E-439D-A273-3504782D7EC6}" presName="compNode" presStyleCnt="0"/>
      <dgm:spPr/>
    </dgm:pt>
    <dgm:pt modelId="{C263A4CC-11D4-437C-A6C5-ABE523C69A1E}" type="pres">
      <dgm:prSet presAssocID="{E4684E8F-751E-439D-A273-3504782D7EC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61B14C61-A78C-49B9-8984-26D1447EDF5A}" type="pres">
      <dgm:prSet presAssocID="{E4684E8F-751E-439D-A273-3504782D7EC6}" presName="spaceRect" presStyleCnt="0"/>
      <dgm:spPr/>
    </dgm:pt>
    <dgm:pt modelId="{40F820AE-B42A-4CC7-AD35-F87F9668BD88}" type="pres">
      <dgm:prSet presAssocID="{E4684E8F-751E-439D-A273-3504782D7EC6}" presName="textRect" presStyleLbl="revTx" presStyleIdx="1" presStyleCnt="5">
        <dgm:presLayoutVars>
          <dgm:chMax val="1"/>
          <dgm:chPref val="1"/>
        </dgm:presLayoutVars>
      </dgm:prSet>
      <dgm:spPr/>
    </dgm:pt>
    <dgm:pt modelId="{F97D2E42-9075-497D-A757-F3D93FBFE77C}" type="pres">
      <dgm:prSet presAssocID="{5127B53C-C69A-47D6-B399-0CAEAFB06730}" presName="sibTrans" presStyleCnt="0"/>
      <dgm:spPr/>
    </dgm:pt>
    <dgm:pt modelId="{847AED73-20B5-44DF-B55E-DBCE0FF08BB0}" type="pres">
      <dgm:prSet presAssocID="{E9EFAA8A-7DD8-49F7-8AC9-F2254C166854}" presName="compNode" presStyleCnt="0"/>
      <dgm:spPr/>
    </dgm:pt>
    <dgm:pt modelId="{5030C54F-4201-4877-A910-34FD362A2224}" type="pres">
      <dgm:prSet presAssocID="{E9EFAA8A-7DD8-49F7-8AC9-F2254C1668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ydropower2"/>
        </a:ext>
      </dgm:extLst>
    </dgm:pt>
    <dgm:pt modelId="{061289EB-3344-4CD2-BBA7-A0DADF1C17EA}" type="pres">
      <dgm:prSet presAssocID="{E9EFAA8A-7DD8-49F7-8AC9-F2254C166854}" presName="spaceRect" presStyleCnt="0"/>
      <dgm:spPr/>
    </dgm:pt>
    <dgm:pt modelId="{47A981B8-2F2D-47BB-988E-A8BA439123D5}" type="pres">
      <dgm:prSet presAssocID="{E9EFAA8A-7DD8-49F7-8AC9-F2254C166854}" presName="textRect" presStyleLbl="revTx" presStyleIdx="2" presStyleCnt="5">
        <dgm:presLayoutVars>
          <dgm:chMax val="1"/>
          <dgm:chPref val="1"/>
        </dgm:presLayoutVars>
      </dgm:prSet>
      <dgm:spPr/>
    </dgm:pt>
    <dgm:pt modelId="{42D4448F-FAAE-4E72-AD92-4960458FD57A}" type="pres">
      <dgm:prSet presAssocID="{413562C8-1DCA-436A-BFDF-00462281105D}" presName="sibTrans" presStyleCnt="0"/>
      <dgm:spPr/>
    </dgm:pt>
    <dgm:pt modelId="{1A3CF76D-F044-4D9F-AC72-15A0A4BC5818}" type="pres">
      <dgm:prSet presAssocID="{23204B6F-A704-489A-AB35-3B6E08CFDDA6}" presName="compNode" presStyleCnt="0"/>
      <dgm:spPr/>
    </dgm:pt>
    <dgm:pt modelId="{41E1C82B-AFFC-4922-B8FF-F7B4C6AEEE12}" type="pres">
      <dgm:prSet presAssocID="{23204B6F-A704-489A-AB35-3B6E08CFDD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1D016359-321F-45B9-8BBA-45089AB87C7B}" type="pres">
      <dgm:prSet presAssocID="{23204B6F-A704-489A-AB35-3B6E08CFDDA6}" presName="spaceRect" presStyleCnt="0"/>
      <dgm:spPr/>
    </dgm:pt>
    <dgm:pt modelId="{794116A9-CD34-4D9E-BF0F-EE4B3F0B7684}" type="pres">
      <dgm:prSet presAssocID="{23204B6F-A704-489A-AB35-3B6E08CFDDA6}" presName="textRect" presStyleLbl="revTx" presStyleIdx="3" presStyleCnt="5">
        <dgm:presLayoutVars>
          <dgm:chMax val="1"/>
          <dgm:chPref val="1"/>
        </dgm:presLayoutVars>
      </dgm:prSet>
      <dgm:spPr/>
    </dgm:pt>
    <dgm:pt modelId="{46A82D6D-01B3-4C3D-8F5D-BF1EA930B4A8}" type="pres">
      <dgm:prSet presAssocID="{9FE675BA-97B6-4A0F-85B1-116DFEFA012A}" presName="sibTrans" presStyleCnt="0"/>
      <dgm:spPr/>
    </dgm:pt>
    <dgm:pt modelId="{8AC19848-2207-487C-B2AD-D7FA1BD3C582}" type="pres">
      <dgm:prSet presAssocID="{88B75958-5AD5-489E-8EDB-087EFC28BDEB}" presName="compNode" presStyleCnt="0"/>
      <dgm:spPr/>
    </dgm:pt>
    <dgm:pt modelId="{13690F77-5C4F-46FD-B369-A0AB422CADCA}" type="pres">
      <dgm:prSet presAssocID="{88B75958-5AD5-489E-8EDB-087EFC28BD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36E463BE-584F-4462-B5FE-E1A6E55D9870}" type="pres">
      <dgm:prSet presAssocID="{88B75958-5AD5-489E-8EDB-087EFC28BDEB}" presName="spaceRect" presStyleCnt="0"/>
      <dgm:spPr/>
    </dgm:pt>
    <dgm:pt modelId="{B0F83B10-CACB-4F8B-BB95-22842454FD5B}" type="pres">
      <dgm:prSet presAssocID="{88B75958-5AD5-489E-8EDB-087EFC28BDEB}" presName="textRect" presStyleLbl="revTx" presStyleIdx="4" presStyleCnt="5">
        <dgm:presLayoutVars>
          <dgm:chMax val="1"/>
          <dgm:chPref val="1"/>
        </dgm:presLayoutVars>
      </dgm:prSet>
      <dgm:spPr/>
    </dgm:pt>
  </dgm:ptLst>
  <dgm:cxnLst>
    <dgm:cxn modelId="{D4F9B711-85FA-4179-9A19-CA9045E49FD4}" type="presOf" srcId="{5DDEBCFD-A82F-413E-81B3-E07ADD45EA98}" destId="{89C28756-E5FD-48FA-BBEA-3F1168CC2A61}" srcOrd="0" destOrd="0" presId="urn:microsoft.com/office/officeart/2018/2/layout/IconLabelList"/>
    <dgm:cxn modelId="{06029A2D-8313-4BDB-94FB-12DA62E23CE8}" type="presOf" srcId="{E9EFAA8A-7DD8-49F7-8AC9-F2254C166854}" destId="{47A981B8-2F2D-47BB-988E-A8BA439123D5}" srcOrd="0" destOrd="0" presId="urn:microsoft.com/office/officeart/2018/2/layout/IconLabelList"/>
    <dgm:cxn modelId="{4E70AA4C-0943-44DC-8E10-871A6DCC949E}" type="presOf" srcId="{23204B6F-A704-489A-AB35-3B6E08CFDDA6}" destId="{794116A9-CD34-4D9E-BF0F-EE4B3F0B7684}" srcOrd="0" destOrd="0" presId="urn:microsoft.com/office/officeart/2018/2/layout/IconLabelList"/>
    <dgm:cxn modelId="{74FD5E52-6D89-4415-AA09-B139AF6F41AD}" srcId="{5DDEBCFD-A82F-413E-81B3-E07ADD45EA98}" destId="{E4684E8F-751E-439D-A273-3504782D7EC6}" srcOrd="1" destOrd="0" parTransId="{3CAECE15-37FE-4AB0-AC1D-E477EE6DDE36}" sibTransId="{5127B53C-C69A-47D6-B399-0CAEAFB06730}"/>
    <dgm:cxn modelId="{A3C87E81-9260-4B2D-B85C-78CD03AF3E1C}" srcId="{5DDEBCFD-A82F-413E-81B3-E07ADD45EA98}" destId="{9A3A4C39-AAD5-4E93-88A9-54B8AFE4B0B4}" srcOrd="0" destOrd="0" parTransId="{46CAB760-CD05-4F20-98CB-4C91DE630C00}" sibTransId="{AA1767E1-986B-4AE9-A51F-22F8B27A4F46}"/>
    <dgm:cxn modelId="{9CF2A088-876A-4F43-8472-927857AD1019}" srcId="{5DDEBCFD-A82F-413E-81B3-E07ADD45EA98}" destId="{88B75958-5AD5-489E-8EDB-087EFC28BDEB}" srcOrd="4" destOrd="0" parTransId="{4709B119-6F29-4B74-87E4-A22857B52352}" sibTransId="{B011A84E-AB2F-4834-B196-D253113C643B}"/>
    <dgm:cxn modelId="{197764AD-282F-4471-B032-3E8B439AE750}" type="presOf" srcId="{9A3A4C39-AAD5-4E93-88A9-54B8AFE4B0B4}" destId="{91C439D9-FE68-4A3E-8189-0D37F782E26A}" srcOrd="0" destOrd="0" presId="urn:microsoft.com/office/officeart/2018/2/layout/IconLabelList"/>
    <dgm:cxn modelId="{7C78D1B6-7628-48E5-849E-E47CFA50523B}" srcId="{5DDEBCFD-A82F-413E-81B3-E07ADD45EA98}" destId="{23204B6F-A704-489A-AB35-3B6E08CFDDA6}" srcOrd="3" destOrd="0" parTransId="{B4DE7D3F-1FAE-4A4F-9163-4675201AE321}" sibTransId="{9FE675BA-97B6-4A0F-85B1-116DFEFA012A}"/>
    <dgm:cxn modelId="{72FCCECF-435D-4CA9-8432-1CC5867F6501}" type="presOf" srcId="{88B75958-5AD5-489E-8EDB-087EFC28BDEB}" destId="{B0F83B10-CACB-4F8B-BB95-22842454FD5B}" srcOrd="0" destOrd="0" presId="urn:microsoft.com/office/officeart/2018/2/layout/IconLabelList"/>
    <dgm:cxn modelId="{0CECC5DB-3D15-4288-9A1E-0B3661728510}" srcId="{5DDEBCFD-A82F-413E-81B3-E07ADD45EA98}" destId="{E9EFAA8A-7DD8-49F7-8AC9-F2254C166854}" srcOrd="2" destOrd="0" parTransId="{A1D285F2-6276-47B8-8E9B-32528F2A5FEE}" sibTransId="{413562C8-1DCA-436A-BFDF-00462281105D}"/>
    <dgm:cxn modelId="{B958DCEE-4CE3-4BFF-B8C1-436B70DBED87}" type="presOf" srcId="{E4684E8F-751E-439D-A273-3504782D7EC6}" destId="{40F820AE-B42A-4CC7-AD35-F87F9668BD88}" srcOrd="0" destOrd="0" presId="urn:microsoft.com/office/officeart/2018/2/layout/IconLabelList"/>
    <dgm:cxn modelId="{B43AAB08-3021-46B8-8601-15186FB93136}" type="presParOf" srcId="{89C28756-E5FD-48FA-BBEA-3F1168CC2A61}" destId="{7CFF0869-DC37-4698-841E-9E140DD657B2}" srcOrd="0" destOrd="0" presId="urn:microsoft.com/office/officeart/2018/2/layout/IconLabelList"/>
    <dgm:cxn modelId="{F55FE6CC-48FA-40FA-99C8-6ACA2B68ACF7}" type="presParOf" srcId="{7CFF0869-DC37-4698-841E-9E140DD657B2}" destId="{D92EAE80-1FA9-4C85-A8EB-F11DDD59EFFD}" srcOrd="0" destOrd="0" presId="urn:microsoft.com/office/officeart/2018/2/layout/IconLabelList"/>
    <dgm:cxn modelId="{8C120522-28E8-4669-A0BC-20ADD689D3FB}" type="presParOf" srcId="{7CFF0869-DC37-4698-841E-9E140DD657B2}" destId="{2C291C07-7044-4F7B-B72C-BE13816626ED}" srcOrd="1" destOrd="0" presId="urn:microsoft.com/office/officeart/2018/2/layout/IconLabelList"/>
    <dgm:cxn modelId="{03B49E32-E7A9-4B1B-A1D2-08934E1C861B}" type="presParOf" srcId="{7CFF0869-DC37-4698-841E-9E140DD657B2}" destId="{91C439D9-FE68-4A3E-8189-0D37F782E26A}" srcOrd="2" destOrd="0" presId="urn:microsoft.com/office/officeart/2018/2/layout/IconLabelList"/>
    <dgm:cxn modelId="{D7153E5D-5B16-419C-8FFA-20FD56D862E8}" type="presParOf" srcId="{89C28756-E5FD-48FA-BBEA-3F1168CC2A61}" destId="{8431515D-D13D-4005-AF86-8AE64079AE9A}" srcOrd="1" destOrd="0" presId="urn:microsoft.com/office/officeart/2018/2/layout/IconLabelList"/>
    <dgm:cxn modelId="{61CDCEDE-3A29-4017-BE4F-E16216A69381}" type="presParOf" srcId="{89C28756-E5FD-48FA-BBEA-3F1168CC2A61}" destId="{F0B39027-155C-4E3D-A367-3474EF04C963}" srcOrd="2" destOrd="0" presId="urn:microsoft.com/office/officeart/2018/2/layout/IconLabelList"/>
    <dgm:cxn modelId="{7C356E4D-730F-4BB4-BF0B-3846FEACC643}" type="presParOf" srcId="{F0B39027-155C-4E3D-A367-3474EF04C963}" destId="{C263A4CC-11D4-437C-A6C5-ABE523C69A1E}" srcOrd="0" destOrd="0" presId="urn:microsoft.com/office/officeart/2018/2/layout/IconLabelList"/>
    <dgm:cxn modelId="{8857C50B-4728-4D17-B58E-39DC8C947F24}" type="presParOf" srcId="{F0B39027-155C-4E3D-A367-3474EF04C963}" destId="{61B14C61-A78C-49B9-8984-26D1447EDF5A}" srcOrd="1" destOrd="0" presId="urn:microsoft.com/office/officeart/2018/2/layout/IconLabelList"/>
    <dgm:cxn modelId="{C387651F-C161-422D-8E92-5351D941196B}" type="presParOf" srcId="{F0B39027-155C-4E3D-A367-3474EF04C963}" destId="{40F820AE-B42A-4CC7-AD35-F87F9668BD88}" srcOrd="2" destOrd="0" presId="urn:microsoft.com/office/officeart/2018/2/layout/IconLabelList"/>
    <dgm:cxn modelId="{CA4CA74E-0786-4FC1-A3F1-7F219BE2A364}" type="presParOf" srcId="{89C28756-E5FD-48FA-BBEA-3F1168CC2A61}" destId="{F97D2E42-9075-497D-A757-F3D93FBFE77C}" srcOrd="3" destOrd="0" presId="urn:microsoft.com/office/officeart/2018/2/layout/IconLabelList"/>
    <dgm:cxn modelId="{7B5BE3D8-08AB-4916-A8C5-72810A6918CE}" type="presParOf" srcId="{89C28756-E5FD-48FA-BBEA-3F1168CC2A61}" destId="{847AED73-20B5-44DF-B55E-DBCE0FF08BB0}" srcOrd="4" destOrd="0" presId="urn:microsoft.com/office/officeart/2018/2/layout/IconLabelList"/>
    <dgm:cxn modelId="{FA883B9D-FE7D-4A69-AB0F-CAE23559CD7D}" type="presParOf" srcId="{847AED73-20B5-44DF-B55E-DBCE0FF08BB0}" destId="{5030C54F-4201-4877-A910-34FD362A2224}" srcOrd="0" destOrd="0" presId="urn:microsoft.com/office/officeart/2018/2/layout/IconLabelList"/>
    <dgm:cxn modelId="{B757CEF9-E3FF-44D2-AD6F-B87C71A50674}" type="presParOf" srcId="{847AED73-20B5-44DF-B55E-DBCE0FF08BB0}" destId="{061289EB-3344-4CD2-BBA7-A0DADF1C17EA}" srcOrd="1" destOrd="0" presId="urn:microsoft.com/office/officeart/2018/2/layout/IconLabelList"/>
    <dgm:cxn modelId="{C7BDB728-6E17-41BC-9735-AD3A3A89F194}" type="presParOf" srcId="{847AED73-20B5-44DF-B55E-DBCE0FF08BB0}" destId="{47A981B8-2F2D-47BB-988E-A8BA439123D5}" srcOrd="2" destOrd="0" presId="urn:microsoft.com/office/officeart/2018/2/layout/IconLabelList"/>
    <dgm:cxn modelId="{183BA6E3-87CB-45B2-9359-D4C8A9BAF896}" type="presParOf" srcId="{89C28756-E5FD-48FA-BBEA-3F1168CC2A61}" destId="{42D4448F-FAAE-4E72-AD92-4960458FD57A}" srcOrd="5" destOrd="0" presId="urn:microsoft.com/office/officeart/2018/2/layout/IconLabelList"/>
    <dgm:cxn modelId="{82DA4EF4-0CBC-4653-9D5B-0ACFB565F476}" type="presParOf" srcId="{89C28756-E5FD-48FA-BBEA-3F1168CC2A61}" destId="{1A3CF76D-F044-4D9F-AC72-15A0A4BC5818}" srcOrd="6" destOrd="0" presId="urn:microsoft.com/office/officeart/2018/2/layout/IconLabelList"/>
    <dgm:cxn modelId="{18F31BAC-521C-4B63-A642-ACB4CFC9A622}" type="presParOf" srcId="{1A3CF76D-F044-4D9F-AC72-15A0A4BC5818}" destId="{41E1C82B-AFFC-4922-B8FF-F7B4C6AEEE12}" srcOrd="0" destOrd="0" presId="urn:microsoft.com/office/officeart/2018/2/layout/IconLabelList"/>
    <dgm:cxn modelId="{A57D000C-3C3B-4CE9-90C0-6637E38F6BE5}" type="presParOf" srcId="{1A3CF76D-F044-4D9F-AC72-15A0A4BC5818}" destId="{1D016359-321F-45B9-8BBA-45089AB87C7B}" srcOrd="1" destOrd="0" presId="urn:microsoft.com/office/officeart/2018/2/layout/IconLabelList"/>
    <dgm:cxn modelId="{41ED199D-B6C5-4AD6-A9B7-60A716939CDD}" type="presParOf" srcId="{1A3CF76D-F044-4D9F-AC72-15A0A4BC5818}" destId="{794116A9-CD34-4D9E-BF0F-EE4B3F0B7684}" srcOrd="2" destOrd="0" presId="urn:microsoft.com/office/officeart/2018/2/layout/IconLabelList"/>
    <dgm:cxn modelId="{AA4CD24D-223B-415C-A6C0-A5F8AA639D75}" type="presParOf" srcId="{89C28756-E5FD-48FA-BBEA-3F1168CC2A61}" destId="{46A82D6D-01B3-4C3D-8F5D-BF1EA930B4A8}" srcOrd="7" destOrd="0" presId="urn:microsoft.com/office/officeart/2018/2/layout/IconLabelList"/>
    <dgm:cxn modelId="{24116949-A713-4E1F-8E97-C97E13619827}" type="presParOf" srcId="{89C28756-E5FD-48FA-BBEA-3F1168CC2A61}" destId="{8AC19848-2207-487C-B2AD-D7FA1BD3C582}" srcOrd="8" destOrd="0" presId="urn:microsoft.com/office/officeart/2018/2/layout/IconLabelList"/>
    <dgm:cxn modelId="{5BE86337-1C86-4DFE-AF28-9CFD15E47829}" type="presParOf" srcId="{8AC19848-2207-487C-B2AD-D7FA1BD3C582}" destId="{13690F77-5C4F-46FD-B369-A0AB422CADCA}" srcOrd="0" destOrd="0" presId="urn:microsoft.com/office/officeart/2018/2/layout/IconLabelList"/>
    <dgm:cxn modelId="{4723251F-7AF3-485A-BB04-798B25F80529}" type="presParOf" srcId="{8AC19848-2207-487C-B2AD-D7FA1BD3C582}" destId="{36E463BE-584F-4462-B5FE-E1A6E55D9870}" srcOrd="1" destOrd="0" presId="urn:microsoft.com/office/officeart/2018/2/layout/IconLabelList"/>
    <dgm:cxn modelId="{958A0770-0AD1-4AE2-B6D5-DC604E9547D5}" type="presParOf" srcId="{8AC19848-2207-487C-B2AD-D7FA1BD3C582}" destId="{B0F83B10-CACB-4F8B-BB95-22842454FD5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ABB7E2-02C5-4CC3-B5A5-CC9B140F19A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A9609BB-5F08-4124-847F-36637BAF726E}">
      <dgm:prSet/>
      <dgm:spPr/>
      <dgm:t>
        <a:bodyPr/>
        <a:lstStyle/>
        <a:p>
          <a:pPr>
            <a:defRPr cap="all"/>
          </a:pPr>
          <a:r>
            <a:rPr lang="en-US"/>
            <a:t>Build an effective and structured leadership</a:t>
          </a:r>
        </a:p>
      </dgm:t>
    </dgm:pt>
    <dgm:pt modelId="{301E1842-6CB7-446F-9333-405671F0962A}" type="parTrans" cxnId="{C3A597C9-0DD8-4536-B90E-15DE06BD0A6D}">
      <dgm:prSet/>
      <dgm:spPr/>
      <dgm:t>
        <a:bodyPr/>
        <a:lstStyle/>
        <a:p>
          <a:endParaRPr lang="en-US"/>
        </a:p>
      </dgm:t>
    </dgm:pt>
    <dgm:pt modelId="{BE27C314-FE94-4C08-B8C7-570CE16007F8}" type="sibTrans" cxnId="{C3A597C9-0DD8-4536-B90E-15DE06BD0A6D}">
      <dgm:prSet/>
      <dgm:spPr/>
      <dgm:t>
        <a:bodyPr/>
        <a:lstStyle/>
        <a:p>
          <a:endParaRPr lang="en-US"/>
        </a:p>
      </dgm:t>
    </dgm:pt>
    <dgm:pt modelId="{A367986C-1638-417E-A9CC-E9EC7BD666EB}">
      <dgm:prSet/>
      <dgm:spPr/>
      <dgm:t>
        <a:bodyPr/>
        <a:lstStyle/>
        <a:p>
          <a:pPr>
            <a:defRPr cap="all"/>
          </a:pPr>
          <a:r>
            <a:rPr lang="en-US"/>
            <a:t>Align training with strategic goals</a:t>
          </a:r>
        </a:p>
      </dgm:t>
    </dgm:pt>
    <dgm:pt modelId="{F9AE8537-08F5-41FF-AA7A-B7EFE6553B7E}" type="parTrans" cxnId="{F2734BD0-4A98-4200-814C-3DF233301ED1}">
      <dgm:prSet/>
      <dgm:spPr/>
      <dgm:t>
        <a:bodyPr/>
        <a:lstStyle/>
        <a:p>
          <a:endParaRPr lang="en-US"/>
        </a:p>
      </dgm:t>
    </dgm:pt>
    <dgm:pt modelId="{F1814BE3-40F9-44DB-82AE-20E401B56F27}" type="sibTrans" cxnId="{F2734BD0-4A98-4200-814C-3DF233301ED1}">
      <dgm:prSet/>
      <dgm:spPr/>
      <dgm:t>
        <a:bodyPr/>
        <a:lstStyle/>
        <a:p>
          <a:endParaRPr lang="en-US"/>
        </a:p>
      </dgm:t>
    </dgm:pt>
    <dgm:pt modelId="{B90509E6-2B20-471F-A5AC-DC81A8B984E5}">
      <dgm:prSet/>
      <dgm:spPr/>
      <dgm:t>
        <a:bodyPr/>
        <a:lstStyle/>
        <a:p>
          <a:pPr>
            <a:defRPr cap="all"/>
          </a:pPr>
          <a:r>
            <a:rPr lang="en-US"/>
            <a:t>Create a clear career pathway</a:t>
          </a:r>
        </a:p>
      </dgm:t>
    </dgm:pt>
    <dgm:pt modelId="{8C8A8EAF-139F-4FCF-967E-19085F7F0F26}" type="parTrans" cxnId="{A1AE02BD-793B-4D4F-90CF-274C5B7355DD}">
      <dgm:prSet/>
      <dgm:spPr/>
      <dgm:t>
        <a:bodyPr/>
        <a:lstStyle/>
        <a:p>
          <a:endParaRPr lang="en-US"/>
        </a:p>
      </dgm:t>
    </dgm:pt>
    <dgm:pt modelId="{4DD0D524-4CA7-46DA-9D52-2568040F95BE}" type="sibTrans" cxnId="{A1AE02BD-793B-4D4F-90CF-274C5B7355DD}">
      <dgm:prSet/>
      <dgm:spPr/>
      <dgm:t>
        <a:bodyPr/>
        <a:lstStyle/>
        <a:p>
          <a:endParaRPr lang="en-US"/>
        </a:p>
      </dgm:t>
    </dgm:pt>
    <dgm:pt modelId="{C2A9D04E-ADD5-4D26-9421-EE054ACF2621}">
      <dgm:prSet/>
      <dgm:spPr/>
      <dgm:t>
        <a:bodyPr/>
        <a:lstStyle/>
        <a:p>
          <a:pPr>
            <a:defRPr cap="all"/>
          </a:pPr>
          <a:r>
            <a:rPr lang="en-US"/>
            <a:t>Establish a robust succession plan</a:t>
          </a:r>
        </a:p>
      </dgm:t>
    </dgm:pt>
    <dgm:pt modelId="{F5F89CD4-D8EC-4E03-AB86-F58C9D8BC8BC}" type="parTrans" cxnId="{5D8860E5-EB6F-4313-8556-5E274034D58C}">
      <dgm:prSet/>
      <dgm:spPr/>
      <dgm:t>
        <a:bodyPr/>
        <a:lstStyle/>
        <a:p>
          <a:endParaRPr lang="en-US"/>
        </a:p>
      </dgm:t>
    </dgm:pt>
    <dgm:pt modelId="{0EDBF570-FC17-44AA-85D7-C484B4220779}" type="sibTrans" cxnId="{5D8860E5-EB6F-4313-8556-5E274034D58C}">
      <dgm:prSet/>
      <dgm:spPr/>
      <dgm:t>
        <a:bodyPr/>
        <a:lstStyle/>
        <a:p>
          <a:endParaRPr lang="en-US"/>
        </a:p>
      </dgm:t>
    </dgm:pt>
    <dgm:pt modelId="{A4FB4940-F749-44D0-AFF1-1E48D2FC75A4}">
      <dgm:prSet/>
      <dgm:spPr/>
      <dgm:t>
        <a:bodyPr/>
        <a:lstStyle/>
        <a:p>
          <a:pPr>
            <a:defRPr cap="all"/>
          </a:pPr>
          <a:r>
            <a:rPr lang="en-US"/>
            <a:t>Encourage cultural shift towards empowerment </a:t>
          </a:r>
        </a:p>
      </dgm:t>
    </dgm:pt>
    <dgm:pt modelId="{072FB5B3-11FC-4F42-A415-7EA062470E65}" type="parTrans" cxnId="{F037D8FD-75CA-4A08-BE3D-30C9AD5E5516}">
      <dgm:prSet/>
      <dgm:spPr/>
      <dgm:t>
        <a:bodyPr/>
        <a:lstStyle/>
        <a:p>
          <a:endParaRPr lang="en-US"/>
        </a:p>
      </dgm:t>
    </dgm:pt>
    <dgm:pt modelId="{D7986E1E-7909-4DB5-8472-ADA0EFE1D4E8}" type="sibTrans" cxnId="{F037D8FD-75CA-4A08-BE3D-30C9AD5E5516}">
      <dgm:prSet/>
      <dgm:spPr/>
      <dgm:t>
        <a:bodyPr/>
        <a:lstStyle/>
        <a:p>
          <a:endParaRPr lang="en-US"/>
        </a:p>
      </dgm:t>
    </dgm:pt>
    <dgm:pt modelId="{A70A7163-3F82-4C6B-B618-BC45B29F5EED}" type="pres">
      <dgm:prSet presAssocID="{7BABB7E2-02C5-4CC3-B5A5-CC9B140F19AA}" presName="root" presStyleCnt="0">
        <dgm:presLayoutVars>
          <dgm:dir/>
          <dgm:resizeHandles val="exact"/>
        </dgm:presLayoutVars>
      </dgm:prSet>
      <dgm:spPr/>
    </dgm:pt>
    <dgm:pt modelId="{E6CF4D7A-360A-4B19-9C14-E3C74DF0F4ED}" type="pres">
      <dgm:prSet presAssocID="{AA9609BB-5F08-4124-847F-36637BAF726E}" presName="compNode" presStyleCnt="0"/>
      <dgm:spPr/>
    </dgm:pt>
    <dgm:pt modelId="{434074F3-3169-465A-AFBB-067C7451B1F9}" type="pres">
      <dgm:prSet presAssocID="{AA9609BB-5F08-4124-847F-36637BAF726E}" presName="iconBgRect" presStyleLbl="bgShp" presStyleIdx="0" presStyleCnt="5"/>
      <dgm:spPr/>
    </dgm:pt>
    <dgm:pt modelId="{6C6BD727-4CBB-410A-8C1F-16FEAA056F68}" type="pres">
      <dgm:prSet presAssocID="{AA9609BB-5F08-4124-847F-36637BAF726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3389DB6-64E8-4C83-AD81-C89B21953ADC}" type="pres">
      <dgm:prSet presAssocID="{AA9609BB-5F08-4124-847F-36637BAF726E}" presName="spaceRect" presStyleCnt="0"/>
      <dgm:spPr/>
    </dgm:pt>
    <dgm:pt modelId="{2D10CB30-C654-454E-B972-D6D9BC7947B9}" type="pres">
      <dgm:prSet presAssocID="{AA9609BB-5F08-4124-847F-36637BAF726E}" presName="textRect" presStyleLbl="revTx" presStyleIdx="0" presStyleCnt="5">
        <dgm:presLayoutVars>
          <dgm:chMax val="1"/>
          <dgm:chPref val="1"/>
        </dgm:presLayoutVars>
      </dgm:prSet>
      <dgm:spPr/>
    </dgm:pt>
    <dgm:pt modelId="{613A6E1E-81C8-49B0-AE32-D8627EDF7345}" type="pres">
      <dgm:prSet presAssocID="{BE27C314-FE94-4C08-B8C7-570CE16007F8}" presName="sibTrans" presStyleCnt="0"/>
      <dgm:spPr/>
    </dgm:pt>
    <dgm:pt modelId="{7E307F19-8D62-4186-A674-8898703EA72B}" type="pres">
      <dgm:prSet presAssocID="{A367986C-1638-417E-A9CC-E9EC7BD666EB}" presName="compNode" presStyleCnt="0"/>
      <dgm:spPr/>
    </dgm:pt>
    <dgm:pt modelId="{D5AFF65F-1C6E-4BD7-9989-40C5C7738ADE}" type="pres">
      <dgm:prSet presAssocID="{A367986C-1638-417E-A9CC-E9EC7BD666EB}" presName="iconBgRect" presStyleLbl="bgShp" presStyleIdx="1" presStyleCnt="5"/>
      <dgm:spPr/>
    </dgm:pt>
    <dgm:pt modelId="{93B7AC66-E8E0-4794-8B73-618B1E2D920F}" type="pres">
      <dgm:prSet presAssocID="{A367986C-1638-417E-A9CC-E9EC7BD66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0EE99DB-2D14-4A0D-A15A-15EBDB3177CE}" type="pres">
      <dgm:prSet presAssocID="{A367986C-1638-417E-A9CC-E9EC7BD666EB}" presName="spaceRect" presStyleCnt="0"/>
      <dgm:spPr/>
    </dgm:pt>
    <dgm:pt modelId="{EB16F616-E7F8-485E-9712-13DB60E83309}" type="pres">
      <dgm:prSet presAssocID="{A367986C-1638-417E-A9CC-E9EC7BD666EB}" presName="textRect" presStyleLbl="revTx" presStyleIdx="1" presStyleCnt="5">
        <dgm:presLayoutVars>
          <dgm:chMax val="1"/>
          <dgm:chPref val="1"/>
        </dgm:presLayoutVars>
      </dgm:prSet>
      <dgm:spPr/>
    </dgm:pt>
    <dgm:pt modelId="{94C0669D-7616-4F0B-B295-A6E0779B3231}" type="pres">
      <dgm:prSet presAssocID="{F1814BE3-40F9-44DB-82AE-20E401B56F27}" presName="sibTrans" presStyleCnt="0"/>
      <dgm:spPr/>
    </dgm:pt>
    <dgm:pt modelId="{6C25B533-6295-4F64-AFB8-53704ED6A8D2}" type="pres">
      <dgm:prSet presAssocID="{B90509E6-2B20-471F-A5AC-DC81A8B984E5}" presName="compNode" presStyleCnt="0"/>
      <dgm:spPr/>
    </dgm:pt>
    <dgm:pt modelId="{49B07A06-1894-4D0A-83F5-41E1D9E3F0F5}" type="pres">
      <dgm:prSet presAssocID="{B90509E6-2B20-471F-A5AC-DC81A8B984E5}" presName="iconBgRect" presStyleLbl="bgShp" presStyleIdx="2" presStyleCnt="5"/>
      <dgm:spPr/>
    </dgm:pt>
    <dgm:pt modelId="{A875FF66-A8B2-4850-886D-4D35BC69D8E8}" type="pres">
      <dgm:prSet presAssocID="{B90509E6-2B20-471F-A5AC-DC81A8B984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ad"/>
        </a:ext>
      </dgm:extLst>
    </dgm:pt>
    <dgm:pt modelId="{B2C0FFF7-E968-456F-94FA-A568A080C64C}" type="pres">
      <dgm:prSet presAssocID="{B90509E6-2B20-471F-A5AC-DC81A8B984E5}" presName="spaceRect" presStyleCnt="0"/>
      <dgm:spPr/>
    </dgm:pt>
    <dgm:pt modelId="{FA71120C-C8CC-4EBF-BC7F-4548EBCD08B7}" type="pres">
      <dgm:prSet presAssocID="{B90509E6-2B20-471F-A5AC-DC81A8B984E5}" presName="textRect" presStyleLbl="revTx" presStyleIdx="2" presStyleCnt="5">
        <dgm:presLayoutVars>
          <dgm:chMax val="1"/>
          <dgm:chPref val="1"/>
        </dgm:presLayoutVars>
      </dgm:prSet>
      <dgm:spPr/>
    </dgm:pt>
    <dgm:pt modelId="{D4E98DA3-919A-42D3-A197-F24732ABF271}" type="pres">
      <dgm:prSet presAssocID="{4DD0D524-4CA7-46DA-9D52-2568040F95BE}" presName="sibTrans" presStyleCnt="0"/>
      <dgm:spPr/>
    </dgm:pt>
    <dgm:pt modelId="{888200ED-8E48-4F95-AA44-CBE74625EC54}" type="pres">
      <dgm:prSet presAssocID="{C2A9D04E-ADD5-4D26-9421-EE054ACF2621}" presName="compNode" presStyleCnt="0"/>
      <dgm:spPr/>
    </dgm:pt>
    <dgm:pt modelId="{93CD51D0-905A-4043-B96D-CD2E1872BE7B}" type="pres">
      <dgm:prSet presAssocID="{C2A9D04E-ADD5-4D26-9421-EE054ACF2621}" presName="iconBgRect" presStyleLbl="bgShp" presStyleIdx="3" presStyleCnt="5"/>
      <dgm:spPr/>
    </dgm:pt>
    <dgm:pt modelId="{1A3B80C4-2D69-4E44-88EE-66A50B6EAAE3}" type="pres">
      <dgm:prSet presAssocID="{C2A9D04E-ADD5-4D26-9421-EE054ACF26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2BA5F6A0-9271-480F-AFEA-B4B154DABE02}" type="pres">
      <dgm:prSet presAssocID="{C2A9D04E-ADD5-4D26-9421-EE054ACF2621}" presName="spaceRect" presStyleCnt="0"/>
      <dgm:spPr/>
    </dgm:pt>
    <dgm:pt modelId="{72AA52CF-250E-4752-B09F-BEF34AF33C16}" type="pres">
      <dgm:prSet presAssocID="{C2A9D04E-ADD5-4D26-9421-EE054ACF2621}" presName="textRect" presStyleLbl="revTx" presStyleIdx="3" presStyleCnt="5">
        <dgm:presLayoutVars>
          <dgm:chMax val="1"/>
          <dgm:chPref val="1"/>
        </dgm:presLayoutVars>
      </dgm:prSet>
      <dgm:spPr/>
    </dgm:pt>
    <dgm:pt modelId="{1E6C240D-7F72-4BFE-AEFD-452D3D5F62CA}" type="pres">
      <dgm:prSet presAssocID="{0EDBF570-FC17-44AA-85D7-C484B4220779}" presName="sibTrans" presStyleCnt="0"/>
      <dgm:spPr/>
    </dgm:pt>
    <dgm:pt modelId="{30A566B4-859B-4254-BE7B-5445E1F92A32}" type="pres">
      <dgm:prSet presAssocID="{A4FB4940-F749-44D0-AFF1-1E48D2FC75A4}" presName="compNode" presStyleCnt="0"/>
      <dgm:spPr/>
    </dgm:pt>
    <dgm:pt modelId="{2CD52C64-DE4C-4E88-BCC4-4C8421773C15}" type="pres">
      <dgm:prSet presAssocID="{A4FB4940-F749-44D0-AFF1-1E48D2FC75A4}" presName="iconBgRect" presStyleLbl="bgShp" presStyleIdx="4" presStyleCnt="5"/>
      <dgm:spPr/>
    </dgm:pt>
    <dgm:pt modelId="{D1B9E995-9771-4AF1-83CE-BE8F62C9382C}" type="pres">
      <dgm:prSet presAssocID="{A4FB4940-F749-44D0-AFF1-1E48D2FC75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1303EDF-0C87-4F88-BAFD-317CEB580E23}" type="pres">
      <dgm:prSet presAssocID="{A4FB4940-F749-44D0-AFF1-1E48D2FC75A4}" presName="spaceRect" presStyleCnt="0"/>
      <dgm:spPr/>
    </dgm:pt>
    <dgm:pt modelId="{8FEF5560-F12F-49DE-B4F0-D62A8CB6AE73}" type="pres">
      <dgm:prSet presAssocID="{A4FB4940-F749-44D0-AFF1-1E48D2FC75A4}" presName="textRect" presStyleLbl="revTx" presStyleIdx="4" presStyleCnt="5">
        <dgm:presLayoutVars>
          <dgm:chMax val="1"/>
          <dgm:chPref val="1"/>
        </dgm:presLayoutVars>
      </dgm:prSet>
      <dgm:spPr/>
    </dgm:pt>
  </dgm:ptLst>
  <dgm:cxnLst>
    <dgm:cxn modelId="{7E6C8E28-0D63-4D0D-9914-7591B1D1AE79}" type="presOf" srcId="{A4FB4940-F749-44D0-AFF1-1E48D2FC75A4}" destId="{8FEF5560-F12F-49DE-B4F0-D62A8CB6AE73}" srcOrd="0" destOrd="0" presId="urn:microsoft.com/office/officeart/2018/5/layout/IconCircleLabelList"/>
    <dgm:cxn modelId="{218C8B2B-65BF-4001-86A1-21454E55503F}" type="presOf" srcId="{B90509E6-2B20-471F-A5AC-DC81A8B984E5}" destId="{FA71120C-C8CC-4EBF-BC7F-4548EBCD08B7}" srcOrd="0" destOrd="0" presId="urn:microsoft.com/office/officeart/2018/5/layout/IconCircleLabelList"/>
    <dgm:cxn modelId="{EFF0D05D-3D64-420B-9C82-0E3500307C94}" type="presOf" srcId="{C2A9D04E-ADD5-4D26-9421-EE054ACF2621}" destId="{72AA52CF-250E-4752-B09F-BEF34AF33C16}" srcOrd="0" destOrd="0" presId="urn:microsoft.com/office/officeart/2018/5/layout/IconCircleLabelList"/>
    <dgm:cxn modelId="{818B5BA6-B5B3-4DFD-A0DB-39F90BBE1E59}" type="presOf" srcId="{AA9609BB-5F08-4124-847F-36637BAF726E}" destId="{2D10CB30-C654-454E-B972-D6D9BC7947B9}" srcOrd="0" destOrd="0" presId="urn:microsoft.com/office/officeart/2018/5/layout/IconCircleLabelList"/>
    <dgm:cxn modelId="{A1AE02BD-793B-4D4F-90CF-274C5B7355DD}" srcId="{7BABB7E2-02C5-4CC3-B5A5-CC9B140F19AA}" destId="{B90509E6-2B20-471F-A5AC-DC81A8B984E5}" srcOrd="2" destOrd="0" parTransId="{8C8A8EAF-139F-4FCF-967E-19085F7F0F26}" sibTransId="{4DD0D524-4CA7-46DA-9D52-2568040F95BE}"/>
    <dgm:cxn modelId="{C6C382C0-25CC-4F48-9586-8D83DB6746D1}" type="presOf" srcId="{7BABB7E2-02C5-4CC3-B5A5-CC9B140F19AA}" destId="{A70A7163-3F82-4C6B-B618-BC45B29F5EED}" srcOrd="0" destOrd="0" presId="urn:microsoft.com/office/officeart/2018/5/layout/IconCircleLabelList"/>
    <dgm:cxn modelId="{C3A597C9-0DD8-4536-B90E-15DE06BD0A6D}" srcId="{7BABB7E2-02C5-4CC3-B5A5-CC9B140F19AA}" destId="{AA9609BB-5F08-4124-847F-36637BAF726E}" srcOrd="0" destOrd="0" parTransId="{301E1842-6CB7-446F-9333-405671F0962A}" sibTransId="{BE27C314-FE94-4C08-B8C7-570CE16007F8}"/>
    <dgm:cxn modelId="{F2734BD0-4A98-4200-814C-3DF233301ED1}" srcId="{7BABB7E2-02C5-4CC3-B5A5-CC9B140F19AA}" destId="{A367986C-1638-417E-A9CC-E9EC7BD666EB}" srcOrd="1" destOrd="0" parTransId="{F9AE8537-08F5-41FF-AA7A-B7EFE6553B7E}" sibTransId="{F1814BE3-40F9-44DB-82AE-20E401B56F27}"/>
    <dgm:cxn modelId="{D9E033E0-2505-4CF3-A4B8-85F7E0581CC5}" type="presOf" srcId="{A367986C-1638-417E-A9CC-E9EC7BD666EB}" destId="{EB16F616-E7F8-485E-9712-13DB60E83309}" srcOrd="0" destOrd="0" presId="urn:microsoft.com/office/officeart/2018/5/layout/IconCircleLabelList"/>
    <dgm:cxn modelId="{5D8860E5-EB6F-4313-8556-5E274034D58C}" srcId="{7BABB7E2-02C5-4CC3-B5A5-CC9B140F19AA}" destId="{C2A9D04E-ADD5-4D26-9421-EE054ACF2621}" srcOrd="3" destOrd="0" parTransId="{F5F89CD4-D8EC-4E03-AB86-F58C9D8BC8BC}" sibTransId="{0EDBF570-FC17-44AA-85D7-C484B4220779}"/>
    <dgm:cxn modelId="{F037D8FD-75CA-4A08-BE3D-30C9AD5E5516}" srcId="{7BABB7E2-02C5-4CC3-B5A5-CC9B140F19AA}" destId="{A4FB4940-F749-44D0-AFF1-1E48D2FC75A4}" srcOrd="4" destOrd="0" parTransId="{072FB5B3-11FC-4F42-A415-7EA062470E65}" sibTransId="{D7986E1E-7909-4DB5-8472-ADA0EFE1D4E8}"/>
    <dgm:cxn modelId="{2CB89EA8-5AAC-4F32-A664-524DAF9217E1}" type="presParOf" srcId="{A70A7163-3F82-4C6B-B618-BC45B29F5EED}" destId="{E6CF4D7A-360A-4B19-9C14-E3C74DF0F4ED}" srcOrd="0" destOrd="0" presId="urn:microsoft.com/office/officeart/2018/5/layout/IconCircleLabelList"/>
    <dgm:cxn modelId="{F14D3471-212F-466F-A9F7-6C683AC41ADC}" type="presParOf" srcId="{E6CF4D7A-360A-4B19-9C14-E3C74DF0F4ED}" destId="{434074F3-3169-465A-AFBB-067C7451B1F9}" srcOrd="0" destOrd="0" presId="urn:microsoft.com/office/officeart/2018/5/layout/IconCircleLabelList"/>
    <dgm:cxn modelId="{058CE7C9-842D-489B-B0D6-FF999DE79AB7}" type="presParOf" srcId="{E6CF4D7A-360A-4B19-9C14-E3C74DF0F4ED}" destId="{6C6BD727-4CBB-410A-8C1F-16FEAA056F68}" srcOrd="1" destOrd="0" presId="urn:microsoft.com/office/officeart/2018/5/layout/IconCircleLabelList"/>
    <dgm:cxn modelId="{A1DFAC66-8108-40D3-9FA5-E9AB7FD0D1DB}" type="presParOf" srcId="{E6CF4D7A-360A-4B19-9C14-E3C74DF0F4ED}" destId="{C3389DB6-64E8-4C83-AD81-C89B21953ADC}" srcOrd="2" destOrd="0" presId="urn:microsoft.com/office/officeart/2018/5/layout/IconCircleLabelList"/>
    <dgm:cxn modelId="{1F1FB1B6-B6CB-4BC8-B3D3-F8969CA6B39B}" type="presParOf" srcId="{E6CF4D7A-360A-4B19-9C14-E3C74DF0F4ED}" destId="{2D10CB30-C654-454E-B972-D6D9BC7947B9}" srcOrd="3" destOrd="0" presId="urn:microsoft.com/office/officeart/2018/5/layout/IconCircleLabelList"/>
    <dgm:cxn modelId="{DC308B67-25E7-40DB-81F7-2F23BF11A0C7}" type="presParOf" srcId="{A70A7163-3F82-4C6B-B618-BC45B29F5EED}" destId="{613A6E1E-81C8-49B0-AE32-D8627EDF7345}" srcOrd="1" destOrd="0" presId="urn:microsoft.com/office/officeart/2018/5/layout/IconCircleLabelList"/>
    <dgm:cxn modelId="{4F234399-F70E-4434-AB0B-CE11EF5A1A83}" type="presParOf" srcId="{A70A7163-3F82-4C6B-B618-BC45B29F5EED}" destId="{7E307F19-8D62-4186-A674-8898703EA72B}" srcOrd="2" destOrd="0" presId="urn:microsoft.com/office/officeart/2018/5/layout/IconCircleLabelList"/>
    <dgm:cxn modelId="{224F129D-B8CE-44F2-835B-7E06FFCEA346}" type="presParOf" srcId="{7E307F19-8D62-4186-A674-8898703EA72B}" destId="{D5AFF65F-1C6E-4BD7-9989-40C5C7738ADE}" srcOrd="0" destOrd="0" presId="urn:microsoft.com/office/officeart/2018/5/layout/IconCircleLabelList"/>
    <dgm:cxn modelId="{4DBCC6C8-1C33-4D4B-B6F4-19E4D6035344}" type="presParOf" srcId="{7E307F19-8D62-4186-A674-8898703EA72B}" destId="{93B7AC66-E8E0-4794-8B73-618B1E2D920F}" srcOrd="1" destOrd="0" presId="urn:microsoft.com/office/officeart/2018/5/layout/IconCircleLabelList"/>
    <dgm:cxn modelId="{1359BD23-D16B-4B91-8086-5B3F2D0A13FF}" type="presParOf" srcId="{7E307F19-8D62-4186-A674-8898703EA72B}" destId="{40EE99DB-2D14-4A0D-A15A-15EBDB3177CE}" srcOrd="2" destOrd="0" presId="urn:microsoft.com/office/officeart/2018/5/layout/IconCircleLabelList"/>
    <dgm:cxn modelId="{C4EBAE86-6DA0-4C17-B909-D8A065BEDFF6}" type="presParOf" srcId="{7E307F19-8D62-4186-A674-8898703EA72B}" destId="{EB16F616-E7F8-485E-9712-13DB60E83309}" srcOrd="3" destOrd="0" presId="urn:microsoft.com/office/officeart/2018/5/layout/IconCircleLabelList"/>
    <dgm:cxn modelId="{44AC25A5-67EF-416E-8442-F7382F1BDEBB}" type="presParOf" srcId="{A70A7163-3F82-4C6B-B618-BC45B29F5EED}" destId="{94C0669D-7616-4F0B-B295-A6E0779B3231}" srcOrd="3" destOrd="0" presId="urn:microsoft.com/office/officeart/2018/5/layout/IconCircleLabelList"/>
    <dgm:cxn modelId="{D42D3C36-E9AD-4E58-AE11-B14519748CDD}" type="presParOf" srcId="{A70A7163-3F82-4C6B-B618-BC45B29F5EED}" destId="{6C25B533-6295-4F64-AFB8-53704ED6A8D2}" srcOrd="4" destOrd="0" presId="urn:microsoft.com/office/officeart/2018/5/layout/IconCircleLabelList"/>
    <dgm:cxn modelId="{6209CD66-0A9F-4018-8BB7-DFC2D4FFC79E}" type="presParOf" srcId="{6C25B533-6295-4F64-AFB8-53704ED6A8D2}" destId="{49B07A06-1894-4D0A-83F5-41E1D9E3F0F5}" srcOrd="0" destOrd="0" presId="urn:microsoft.com/office/officeart/2018/5/layout/IconCircleLabelList"/>
    <dgm:cxn modelId="{53C643EF-8DA1-4EF7-B2BA-90916131A8E9}" type="presParOf" srcId="{6C25B533-6295-4F64-AFB8-53704ED6A8D2}" destId="{A875FF66-A8B2-4850-886D-4D35BC69D8E8}" srcOrd="1" destOrd="0" presId="urn:microsoft.com/office/officeart/2018/5/layout/IconCircleLabelList"/>
    <dgm:cxn modelId="{A5E09ABE-4A4D-416A-A2AB-7ABACD14FCAF}" type="presParOf" srcId="{6C25B533-6295-4F64-AFB8-53704ED6A8D2}" destId="{B2C0FFF7-E968-456F-94FA-A568A080C64C}" srcOrd="2" destOrd="0" presId="urn:microsoft.com/office/officeart/2018/5/layout/IconCircleLabelList"/>
    <dgm:cxn modelId="{66EB17E5-7B9B-4723-9666-C5ED4F5B8C65}" type="presParOf" srcId="{6C25B533-6295-4F64-AFB8-53704ED6A8D2}" destId="{FA71120C-C8CC-4EBF-BC7F-4548EBCD08B7}" srcOrd="3" destOrd="0" presId="urn:microsoft.com/office/officeart/2018/5/layout/IconCircleLabelList"/>
    <dgm:cxn modelId="{2A3495EE-5E00-4CB0-9DEF-E44DFBAEC39A}" type="presParOf" srcId="{A70A7163-3F82-4C6B-B618-BC45B29F5EED}" destId="{D4E98DA3-919A-42D3-A197-F24732ABF271}" srcOrd="5" destOrd="0" presId="urn:microsoft.com/office/officeart/2018/5/layout/IconCircleLabelList"/>
    <dgm:cxn modelId="{6CFE6FE0-C946-4958-9DF8-65D18C6DBD49}" type="presParOf" srcId="{A70A7163-3F82-4C6B-B618-BC45B29F5EED}" destId="{888200ED-8E48-4F95-AA44-CBE74625EC54}" srcOrd="6" destOrd="0" presId="urn:microsoft.com/office/officeart/2018/5/layout/IconCircleLabelList"/>
    <dgm:cxn modelId="{4F5EF784-2DEE-4386-BD98-A3188B6DCF4E}" type="presParOf" srcId="{888200ED-8E48-4F95-AA44-CBE74625EC54}" destId="{93CD51D0-905A-4043-B96D-CD2E1872BE7B}" srcOrd="0" destOrd="0" presId="urn:microsoft.com/office/officeart/2018/5/layout/IconCircleLabelList"/>
    <dgm:cxn modelId="{B20C0871-FE21-4265-82F1-3AD6970A8156}" type="presParOf" srcId="{888200ED-8E48-4F95-AA44-CBE74625EC54}" destId="{1A3B80C4-2D69-4E44-88EE-66A50B6EAAE3}" srcOrd="1" destOrd="0" presId="urn:microsoft.com/office/officeart/2018/5/layout/IconCircleLabelList"/>
    <dgm:cxn modelId="{D85A12CD-4ECD-4065-AF90-8A865B138B27}" type="presParOf" srcId="{888200ED-8E48-4F95-AA44-CBE74625EC54}" destId="{2BA5F6A0-9271-480F-AFEA-B4B154DABE02}" srcOrd="2" destOrd="0" presId="urn:microsoft.com/office/officeart/2018/5/layout/IconCircleLabelList"/>
    <dgm:cxn modelId="{DABDDBBD-CA89-4AA9-A1BF-43AFDAE7E399}" type="presParOf" srcId="{888200ED-8E48-4F95-AA44-CBE74625EC54}" destId="{72AA52CF-250E-4752-B09F-BEF34AF33C16}" srcOrd="3" destOrd="0" presId="urn:microsoft.com/office/officeart/2018/5/layout/IconCircleLabelList"/>
    <dgm:cxn modelId="{9C20A58E-B311-4784-8FEC-597FEE36B621}" type="presParOf" srcId="{A70A7163-3F82-4C6B-B618-BC45B29F5EED}" destId="{1E6C240D-7F72-4BFE-AEFD-452D3D5F62CA}" srcOrd="7" destOrd="0" presId="urn:microsoft.com/office/officeart/2018/5/layout/IconCircleLabelList"/>
    <dgm:cxn modelId="{E163D142-425D-4772-AAEE-A6D45654F03C}" type="presParOf" srcId="{A70A7163-3F82-4C6B-B618-BC45B29F5EED}" destId="{30A566B4-859B-4254-BE7B-5445E1F92A32}" srcOrd="8" destOrd="0" presId="urn:microsoft.com/office/officeart/2018/5/layout/IconCircleLabelList"/>
    <dgm:cxn modelId="{076D657A-4F99-4590-A839-963F99C9AE2E}" type="presParOf" srcId="{30A566B4-859B-4254-BE7B-5445E1F92A32}" destId="{2CD52C64-DE4C-4E88-BCC4-4C8421773C15}" srcOrd="0" destOrd="0" presId="urn:microsoft.com/office/officeart/2018/5/layout/IconCircleLabelList"/>
    <dgm:cxn modelId="{083C2025-180A-4E9C-92FB-A90E1F2B6A0D}" type="presParOf" srcId="{30A566B4-859B-4254-BE7B-5445E1F92A32}" destId="{D1B9E995-9771-4AF1-83CE-BE8F62C9382C}" srcOrd="1" destOrd="0" presId="urn:microsoft.com/office/officeart/2018/5/layout/IconCircleLabelList"/>
    <dgm:cxn modelId="{EEB2B1BF-0A6E-4CCE-B713-F7ED3D7044E8}" type="presParOf" srcId="{30A566B4-859B-4254-BE7B-5445E1F92A32}" destId="{C1303EDF-0C87-4F88-BAFD-317CEB580E23}" srcOrd="2" destOrd="0" presId="urn:microsoft.com/office/officeart/2018/5/layout/IconCircleLabelList"/>
    <dgm:cxn modelId="{C8CC50AE-448A-46E3-A6D3-4F5696CD1B3E}" type="presParOf" srcId="{30A566B4-859B-4254-BE7B-5445E1F92A32}" destId="{8FEF5560-F12F-49DE-B4F0-D62A8CB6AE7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60EAAD-2D29-4F31-9B23-23FAA32C2DCF}"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E59F59FE-8941-4FDF-96D3-C546A0AF71F6}">
      <dgm:prSet/>
      <dgm:spPr/>
      <dgm:t>
        <a:bodyPr/>
        <a:lstStyle/>
        <a:p>
          <a:pPr>
            <a:lnSpc>
              <a:spcPct val="100000"/>
            </a:lnSpc>
          </a:pPr>
          <a:r>
            <a:rPr lang="en-US"/>
            <a:t>1.Talent Identification Process</a:t>
          </a:r>
        </a:p>
      </dgm:t>
    </dgm:pt>
    <dgm:pt modelId="{0E79E9C6-EBA0-497E-95F6-43CFAB0105E6}" type="parTrans" cxnId="{DE9EACF0-0BB3-4AC2-B86E-F68531823958}">
      <dgm:prSet/>
      <dgm:spPr/>
      <dgm:t>
        <a:bodyPr/>
        <a:lstStyle/>
        <a:p>
          <a:endParaRPr lang="en-US"/>
        </a:p>
      </dgm:t>
    </dgm:pt>
    <dgm:pt modelId="{0B33FD23-0C62-4306-891D-ADF7B3780FB1}" type="sibTrans" cxnId="{DE9EACF0-0BB3-4AC2-B86E-F68531823958}">
      <dgm:prSet/>
      <dgm:spPr/>
      <dgm:t>
        <a:bodyPr/>
        <a:lstStyle/>
        <a:p>
          <a:endParaRPr lang="en-US"/>
        </a:p>
      </dgm:t>
    </dgm:pt>
    <dgm:pt modelId="{FD880CA8-4266-4601-AF44-A2D4AFE49E4F}">
      <dgm:prSet/>
      <dgm:spPr/>
      <dgm:t>
        <a:bodyPr/>
        <a:lstStyle/>
        <a:p>
          <a:pPr>
            <a:lnSpc>
              <a:spcPct val="100000"/>
            </a:lnSpc>
          </a:pPr>
          <a:r>
            <a:rPr lang="en-US" dirty="0"/>
            <a:t>Performance appraisals</a:t>
          </a:r>
        </a:p>
      </dgm:t>
    </dgm:pt>
    <dgm:pt modelId="{4D239B90-373E-40DE-A1A8-81950497BEDA}" type="parTrans" cxnId="{AE0B1767-96CE-41BB-B183-483ABDF0F0EC}">
      <dgm:prSet/>
      <dgm:spPr/>
      <dgm:t>
        <a:bodyPr/>
        <a:lstStyle/>
        <a:p>
          <a:endParaRPr lang="en-US"/>
        </a:p>
      </dgm:t>
    </dgm:pt>
    <dgm:pt modelId="{3EB71514-939F-49C7-9F1B-238E692F87C8}" type="sibTrans" cxnId="{AE0B1767-96CE-41BB-B183-483ABDF0F0EC}">
      <dgm:prSet/>
      <dgm:spPr/>
      <dgm:t>
        <a:bodyPr/>
        <a:lstStyle/>
        <a:p>
          <a:endParaRPr lang="en-US"/>
        </a:p>
      </dgm:t>
    </dgm:pt>
    <dgm:pt modelId="{FE8D73BE-E294-4F30-8201-5426198ABF56}">
      <dgm:prSet/>
      <dgm:spPr/>
      <dgm:t>
        <a:bodyPr/>
        <a:lstStyle/>
        <a:p>
          <a:pPr>
            <a:lnSpc>
              <a:spcPct val="100000"/>
            </a:lnSpc>
          </a:pPr>
          <a:r>
            <a:rPr lang="en-GB"/>
            <a:t>2. Successor Development Plans</a:t>
          </a:r>
          <a:endParaRPr lang="en-US"/>
        </a:p>
      </dgm:t>
    </dgm:pt>
    <dgm:pt modelId="{44EF4124-B89F-4235-9D6F-191ADF9499E8}" type="parTrans" cxnId="{8684338E-9E6F-4D6A-B409-80600EB9E19A}">
      <dgm:prSet/>
      <dgm:spPr/>
      <dgm:t>
        <a:bodyPr/>
        <a:lstStyle/>
        <a:p>
          <a:endParaRPr lang="en-US"/>
        </a:p>
      </dgm:t>
    </dgm:pt>
    <dgm:pt modelId="{787CEFDD-6192-4BE6-9ABB-5779DB0738E2}" type="sibTrans" cxnId="{8684338E-9E6F-4D6A-B409-80600EB9E19A}">
      <dgm:prSet/>
      <dgm:spPr/>
      <dgm:t>
        <a:bodyPr/>
        <a:lstStyle/>
        <a:p>
          <a:endParaRPr lang="en-US"/>
        </a:p>
      </dgm:t>
    </dgm:pt>
    <dgm:pt modelId="{64AFC845-E2DA-414E-B7B4-2837BD7E847B}">
      <dgm:prSet/>
      <dgm:spPr/>
      <dgm:t>
        <a:bodyPr/>
        <a:lstStyle/>
        <a:p>
          <a:pPr>
            <a:lnSpc>
              <a:spcPct val="100000"/>
            </a:lnSpc>
          </a:pPr>
          <a:r>
            <a:rPr lang="en-GB" dirty="0"/>
            <a:t>Assign primary and secondary successors for each key roles.</a:t>
          </a:r>
          <a:endParaRPr lang="en-US" dirty="0"/>
        </a:p>
      </dgm:t>
    </dgm:pt>
    <dgm:pt modelId="{E93DA8D3-EC69-42F4-A408-A09A1233CF2F}" type="parTrans" cxnId="{6971506D-F8CC-4747-9441-D69434F92A0D}">
      <dgm:prSet/>
      <dgm:spPr/>
      <dgm:t>
        <a:bodyPr/>
        <a:lstStyle/>
        <a:p>
          <a:endParaRPr lang="en-US"/>
        </a:p>
      </dgm:t>
    </dgm:pt>
    <dgm:pt modelId="{5F92EAB5-8482-45EF-AAA6-2F7CF80031DD}" type="sibTrans" cxnId="{6971506D-F8CC-4747-9441-D69434F92A0D}">
      <dgm:prSet/>
      <dgm:spPr/>
      <dgm:t>
        <a:bodyPr/>
        <a:lstStyle/>
        <a:p>
          <a:endParaRPr lang="en-US"/>
        </a:p>
      </dgm:t>
    </dgm:pt>
    <dgm:pt modelId="{EA79D553-4D94-46EF-92DC-06D9B7EF293E}">
      <dgm:prSet/>
      <dgm:spPr/>
      <dgm:t>
        <a:bodyPr/>
        <a:lstStyle/>
        <a:p>
          <a:pPr>
            <a:lnSpc>
              <a:spcPct val="100000"/>
            </a:lnSpc>
          </a:pPr>
          <a:r>
            <a:rPr lang="en-GB"/>
            <a:t>3. Knowledge Management Systems</a:t>
          </a:r>
          <a:endParaRPr lang="en-US"/>
        </a:p>
      </dgm:t>
    </dgm:pt>
    <dgm:pt modelId="{ABBF6B8C-E164-46F2-B79D-74F4CCD44DB6}" type="parTrans" cxnId="{34F21229-54D0-40B8-96B4-65B80D367E99}">
      <dgm:prSet/>
      <dgm:spPr/>
      <dgm:t>
        <a:bodyPr/>
        <a:lstStyle/>
        <a:p>
          <a:endParaRPr lang="en-US"/>
        </a:p>
      </dgm:t>
    </dgm:pt>
    <dgm:pt modelId="{AC645FB9-85F9-429D-99B6-B6F47C2215E1}" type="sibTrans" cxnId="{34F21229-54D0-40B8-96B4-65B80D367E99}">
      <dgm:prSet/>
      <dgm:spPr/>
      <dgm:t>
        <a:bodyPr/>
        <a:lstStyle/>
        <a:p>
          <a:endParaRPr lang="en-US"/>
        </a:p>
      </dgm:t>
    </dgm:pt>
    <dgm:pt modelId="{9DE9B6E3-0650-40E0-9020-1B7457725DDC}">
      <dgm:prSet/>
      <dgm:spPr/>
      <dgm:t>
        <a:bodyPr/>
        <a:lstStyle/>
        <a:p>
          <a:pPr>
            <a:lnSpc>
              <a:spcPct val="100000"/>
            </a:lnSpc>
          </a:pPr>
          <a:r>
            <a:rPr lang="en-GB"/>
            <a:t>Documentation, mentoring, shadowing.</a:t>
          </a:r>
          <a:endParaRPr lang="en-US"/>
        </a:p>
      </dgm:t>
    </dgm:pt>
    <dgm:pt modelId="{DB6CC81C-8BAD-47DD-A59B-916EF3E65DFD}" type="parTrans" cxnId="{FA1B95A9-221F-4C63-96C1-0E44F6646E70}">
      <dgm:prSet/>
      <dgm:spPr/>
      <dgm:t>
        <a:bodyPr/>
        <a:lstStyle/>
        <a:p>
          <a:endParaRPr lang="en-US"/>
        </a:p>
      </dgm:t>
    </dgm:pt>
    <dgm:pt modelId="{C1A04B5D-6533-4CEA-98A5-7D7C247D609C}" type="sibTrans" cxnId="{FA1B95A9-221F-4C63-96C1-0E44F6646E70}">
      <dgm:prSet/>
      <dgm:spPr/>
      <dgm:t>
        <a:bodyPr/>
        <a:lstStyle/>
        <a:p>
          <a:endParaRPr lang="en-US"/>
        </a:p>
      </dgm:t>
    </dgm:pt>
    <dgm:pt modelId="{1E0E0C09-693A-48A0-91E2-D42088DEEC49}">
      <dgm:prSet/>
      <dgm:spPr/>
      <dgm:t>
        <a:bodyPr/>
        <a:lstStyle/>
        <a:p>
          <a:pPr>
            <a:lnSpc>
              <a:spcPct val="100000"/>
            </a:lnSpc>
          </a:pPr>
          <a:r>
            <a:rPr lang="en-GB"/>
            <a:t>4. Leadership Readiness Reviews</a:t>
          </a:r>
          <a:endParaRPr lang="en-US"/>
        </a:p>
      </dgm:t>
    </dgm:pt>
    <dgm:pt modelId="{79E0511A-1BBD-41B0-9CE2-B23A47E98B89}" type="parTrans" cxnId="{97EE16A0-E39D-4653-984D-B3817B883062}">
      <dgm:prSet/>
      <dgm:spPr/>
      <dgm:t>
        <a:bodyPr/>
        <a:lstStyle/>
        <a:p>
          <a:endParaRPr lang="en-US"/>
        </a:p>
      </dgm:t>
    </dgm:pt>
    <dgm:pt modelId="{DF70D98A-25D2-44B8-87E6-276634645D96}" type="sibTrans" cxnId="{97EE16A0-E39D-4653-984D-B3817B883062}">
      <dgm:prSet/>
      <dgm:spPr/>
      <dgm:t>
        <a:bodyPr/>
        <a:lstStyle/>
        <a:p>
          <a:endParaRPr lang="en-US"/>
        </a:p>
      </dgm:t>
    </dgm:pt>
    <dgm:pt modelId="{525C5950-E83C-48F3-AFA8-585FD11F6B9C}">
      <dgm:prSet/>
      <dgm:spPr/>
      <dgm:t>
        <a:bodyPr/>
        <a:lstStyle/>
        <a:p>
          <a:pPr>
            <a:lnSpc>
              <a:spcPct val="100000"/>
            </a:lnSpc>
          </a:pPr>
          <a:r>
            <a:rPr lang="en-GB"/>
            <a:t>Reviews to assess leadership.</a:t>
          </a:r>
          <a:endParaRPr lang="en-US"/>
        </a:p>
      </dgm:t>
    </dgm:pt>
    <dgm:pt modelId="{A4A1BAE8-4CBC-40BE-9FE1-58E36415AEDC}" type="parTrans" cxnId="{80FDD3AC-658B-4CB8-B061-0B33DE41A0E5}">
      <dgm:prSet/>
      <dgm:spPr/>
      <dgm:t>
        <a:bodyPr/>
        <a:lstStyle/>
        <a:p>
          <a:endParaRPr lang="en-US"/>
        </a:p>
      </dgm:t>
    </dgm:pt>
    <dgm:pt modelId="{157B767A-852B-4433-AE7B-05C5DF0F1FC0}" type="sibTrans" cxnId="{80FDD3AC-658B-4CB8-B061-0B33DE41A0E5}">
      <dgm:prSet/>
      <dgm:spPr/>
      <dgm:t>
        <a:bodyPr/>
        <a:lstStyle/>
        <a:p>
          <a:endParaRPr lang="en-US"/>
        </a:p>
      </dgm:t>
    </dgm:pt>
    <dgm:pt modelId="{661887CD-6400-4DDD-AF59-3B6FC92D3B86}" type="pres">
      <dgm:prSet presAssocID="{9C60EAAD-2D29-4F31-9B23-23FAA32C2DCF}" presName="root" presStyleCnt="0">
        <dgm:presLayoutVars>
          <dgm:dir/>
          <dgm:resizeHandles val="exact"/>
        </dgm:presLayoutVars>
      </dgm:prSet>
      <dgm:spPr/>
    </dgm:pt>
    <dgm:pt modelId="{C644A7E1-DDC6-47C9-A202-C34229120166}" type="pres">
      <dgm:prSet presAssocID="{E59F59FE-8941-4FDF-96D3-C546A0AF71F6}" presName="compNode" presStyleCnt="0"/>
      <dgm:spPr/>
    </dgm:pt>
    <dgm:pt modelId="{B35B206E-BCDF-4EDA-A108-3606092BD355}" type="pres">
      <dgm:prSet presAssocID="{E59F59FE-8941-4FDF-96D3-C546A0AF71F6}" presName="bgRect" presStyleLbl="bgShp" presStyleIdx="0" presStyleCnt="4"/>
      <dgm:spPr/>
    </dgm:pt>
    <dgm:pt modelId="{4927754E-8C58-44EA-A1A7-F0BD5092ED6F}" type="pres">
      <dgm:prSet presAssocID="{E59F59FE-8941-4FDF-96D3-C546A0AF71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E96A29C-858B-465A-A969-B570EDFCAFF4}" type="pres">
      <dgm:prSet presAssocID="{E59F59FE-8941-4FDF-96D3-C546A0AF71F6}" presName="spaceRect" presStyleCnt="0"/>
      <dgm:spPr/>
    </dgm:pt>
    <dgm:pt modelId="{62B4830C-D549-41A9-B7DD-1EEA3BF12A74}" type="pres">
      <dgm:prSet presAssocID="{E59F59FE-8941-4FDF-96D3-C546A0AF71F6}" presName="parTx" presStyleLbl="revTx" presStyleIdx="0" presStyleCnt="8">
        <dgm:presLayoutVars>
          <dgm:chMax val="0"/>
          <dgm:chPref val="0"/>
        </dgm:presLayoutVars>
      </dgm:prSet>
      <dgm:spPr/>
    </dgm:pt>
    <dgm:pt modelId="{49F5AF27-7C15-42CA-8438-950743B7B1D6}" type="pres">
      <dgm:prSet presAssocID="{E59F59FE-8941-4FDF-96D3-C546A0AF71F6}" presName="desTx" presStyleLbl="revTx" presStyleIdx="1" presStyleCnt="8">
        <dgm:presLayoutVars/>
      </dgm:prSet>
      <dgm:spPr/>
    </dgm:pt>
    <dgm:pt modelId="{03829583-6BFB-4F7F-8AE1-FC006B717E9D}" type="pres">
      <dgm:prSet presAssocID="{0B33FD23-0C62-4306-891D-ADF7B3780FB1}" presName="sibTrans" presStyleCnt="0"/>
      <dgm:spPr/>
    </dgm:pt>
    <dgm:pt modelId="{74394E1A-A47E-4D1D-823C-DA8D9755C4A5}" type="pres">
      <dgm:prSet presAssocID="{FE8D73BE-E294-4F30-8201-5426198ABF56}" presName="compNode" presStyleCnt="0"/>
      <dgm:spPr/>
    </dgm:pt>
    <dgm:pt modelId="{5AA882AF-AFDE-4481-A6F9-2D157003386A}" type="pres">
      <dgm:prSet presAssocID="{FE8D73BE-E294-4F30-8201-5426198ABF56}" presName="bgRect" presStyleLbl="bgShp" presStyleIdx="1" presStyleCnt="4"/>
      <dgm:spPr/>
    </dgm:pt>
    <dgm:pt modelId="{5CF10941-F340-4AE6-8DD7-D72EB285B4E8}" type="pres">
      <dgm:prSet presAssocID="{FE8D73BE-E294-4F30-8201-5426198ABF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7A2C801B-6B7D-47C4-8BF1-46A98FA754F5}" type="pres">
      <dgm:prSet presAssocID="{FE8D73BE-E294-4F30-8201-5426198ABF56}" presName="spaceRect" presStyleCnt="0"/>
      <dgm:spPr/>
    </dgm:pt>
    <dgm:pt modelId="{0FAE4B19-08F5-4C10-902E-F4A979EC644F}" type="pres">
      <dgm:prSet presAssocID="{FE8D73BE-E294-4F30-8201-5426198ABF56}" presName="parTx" presStyleLbl="revTx" presStyleIdx="2" presStyleCnt="8">
        <dgm:presLayoutVars>
          <dgm:chMax val="0"/>
          <dgm:chPref val="0"/>
        </dgm:presLayoutVars>
      </dgm:prSet>
      <dgm:spPr/>
    </dgm:pt>
    <dgm:pt modelId="{160D5453-8244-42CF-A0EB-3D2F5D111B5C}" type="pres">
      <dgm:prSet presAssocID="{FE8D73BE-E294-4F30-8201-5426198ABF56}" presName="desTx" presStyleLbl="revTx" presStyleIdx="3" presStyleCnt="8">
        <dgm:presLayoutVars/>
      </dgm:prSet>
      <dgm:spPr/>
    </dgm:pt>
    <dgm:pt modelId="{43B87274-285F-41FC-BFFF-75B4DAF3BF39}" type="pres">
      <dgm:prSet presAssocID="{787CEFDD-6192-4BE6-9ABB-5779DB0738E2}" presName="sibTrans" presStyleCnt="0"/>
      <dgm:spPr/>
    </dgm:pt>
    <dgm:pt modelId="{9EB1DD10-8014-4959-AA43-35DE10C51E78}" type="pres">
      <dgm:prSet presAssocID="{EA79D553-4D94-46EF-92DC-06D9B7EF293E}" presName="compNode" presStyleCnt="0"/>
      <dgm:spPr/>
    </dgm:pt>
    <dgm:pt modelId="{F63D0C36-C59D-43B9-9011-4759AF6CC902}" type="pres">
      <dgm:prSet presAssocID="{EA79D553-4D94-46EF-92DC-06D9B7EF293E}" presName="bgRect" presStyleLbl="bgShp" presStyleIdx="2" presStyleCnt="4"/>
      <dgm:spPr/>
    </dgm:pt>
    <dgm:pt modelId="{BC91FEEA-8074-4130-9CAA-D7F4A520C8A3}" type="pres">
      <dgm:prSet presAssocID="{EA79D553-4D94-46EF-92DC-06D9B7EF29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79A892B0-2283-4883-9617-9CD061C56F38}" type="pres">
      <dgm:prSet presAssocID="{EA79D553-4D94-46EF-92DC-06D9B7EF293E}" presName="spaceRect" presStyleCnt="0"/>
      <dgm:spPr/>
    </dgm:pt>
    <dgm:pt modelId="{7A5BD68F-C887-438A-B1CF-BEF4FF854860}" type="pres">
      <dgm:prSet presAssocID="{EA79D553-4D94-46EF-92DC-06D9B7EF293E}" presName="parTx" presStyleLbl="revTx" presStyleIdx="4" presStyleCnt="8">
        <dgm:presLayoutVars>
          <dgm:chMax val="0"/>
          <dgm:chPref val="0"/>
        </dgm:presLayoutVars>
      </dgm:prSet>
      <dgm:spPr/>
    </dgm:pt>
    <dgm:pt modelId="{8AA6B0DB-BBC7-46E6-95D4-2959473725C6}" type="pres">
      <dgm:prSet presAssocID="{EA79D553-4D94-46EF-92DC-06D9B7EF293E}" presName="desTx" presStyleLbl="revTx" presStyleIdx="5" presStyleCnt="8">
        <dgm:presLayoutVars/>
      </dgm:prSet>
      <dgm:spPr/>
    </dgm:pt>
    <dgm:pt modelId="{38B057A0-95FB-4224-BB71-47E8796DC17E}" type="pres">
      <dgm:prSet presAssocID="{AC645FB9-85F9-429D-99B6-B6F47C2215E1}" presName="sibTrans" presStyleCnt="0"/>
      <dgm:spPr/>
    </dgm:pt>
    <dgm:pt modelId="{D2D3B18C-357D-42E7-B2A7-23E78B28B747}" type="pres">
      <dgm:prSet presAssocID="{1E0E0C09-693A-48A0-91E2-D42088DEEC49}" presName="compNode" presStyleCnt="0"/>
      <dgm:spPr/>
    </dgm:pt>
    <dgm:pt modelId="{23F1B8B0-737D-42C1-9527-097B9DB4D525}" type="pres">
      <dgm:prSet presAssocID="{1E0E0C09-693A-48A0-91E2-D42088DEEC49}" presName="bgRect" presStyleLbl="bgShp" presStyleIdx="3" presStyleCnt="4"/>
      <dgm:spPr/>
    </dgm:pt>
    <dgm:pt modelId="{EFB78DF6-9CA2-4088-A12F-57DBA400FB38}" type="pres">
      <dgm:prSet presAssocID="{1E0E0C09-693A-48A0-91E2-D42088DEEC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45CD3714-4578-45AA-ADDF-672383C0E09D}" type="pres">
      <dgm:prSet presAssocID="{1E0E0C09-693A-48A0-91E2-D42088DEEC49}" presName="spaceRect" presStyleCnt="0"/>
      <dgm:spPr/>
    </dgm:pt>
    <dgm:pt modelId="{271260D6-F98E-402D-B299-5F69A84714E6}" type="pres">
      <dgm:prSet presAssocID="{1E0E0C09-693A-48A0-91E2-D42088DEEC49}" presName="parTx" presStyleLbl="revTx" presStyleIdx="6" presStyleCnt="8">
        <dgm:presLayoutVars>
          <dgm:chMax val="0"/>
          <dgm:chPref val="0"/>
        </dgm:presLayoutVars>
      </dgm:prSet>
      <dgm:spPr/>
    </dgm:pt>
    <dgm:pt modelId="{668FF4FA-D284-4CAD-9642-0C993D68E969}" type="pres">
      <dgm:prSet presAssocID="{1E0E0C09-693A-48A0-91E2-D42088DEEC49}" presName="desTx" presStyleLbl="revTx" presStyleIdx="7" presStyleCnt="8">
        <dgm:presLayoutVars/>
      </dgm:prSet>
      <dgm:spPr/>
    </dgm:pt>
  </dgm:ptLst>
  <dgm:cxnLst>
    <dgm:cxn modelId="{0D457D15-CA79-4FFF-84A8-3108C640896D}" type="presOf" srcId="{FE8D73BE-E294-4F30-8201-5426198ABF56}" destId="{0FAE4B19-08F5-4C10-902E-F4A979EC644F}" srcOrd="0" destOrd="0" presId="urn:microsoft.com/office/officeart/2018/2/layout/IconVerticalSolidList"/>
    <dgm:cxn modelId="{34F21229-54D0-40B8-96B4-65B80D367E99}" srcId="{9C60EAAD-2D29-4F31-9B23-23FAA32C2DCF}" destId="{EA79D553-4D94-46EF-92DC-06D9B7EF293E}" srcOrd="2" destOrd="0" parTransId="{ABBF6B8C-E164-46F2-B79D-74F4CCD44DB6}" sibTransId="{AC645FB9-85F9-429D-99B6-B6F47C2215E1}"/>
    <dgm:cxn modelId="{4759102E-5717-47C8-AFC7-A4256C9C0A19}" type="presOf" srcId="{FD880CA8-4266-4601-AF44-A2D4AFE49E4F}" destId="{49F5AF27-7C15-42CA-8438-950743B7B1D6}" srcOrd="0" destOrd="0" presId="urn:microsoft.com/office/officeart/2018/2/layout/IconVerticalSolidList"/>
    <dgm:cxn modelId="{AE0B1767-96CE-41BB-B183-483ABDF0F0EC}" srcId="{E59F59FE-8941-4FDF-96D3-C546A0AF71F6}" destId="{FD880CA8-4266-4601-AF44-A2D4AFE49E4F}" srcOrd="0" destOrd="0" parTransId="{4D239B90-373E-40DE-A1A8-81950497BEDA}" sibTransId="{3EB71514-939F-49C7-9F1B-238E692F87C8}"/>
    <dgm:cxn modelId="{4CCBA96A-40FA-4458-B232-103AC2D60427}" type="presOf" srcId="{64AFC845-E2DA-414E-B7B4-2837BD7E847B}" destId="{160D5453-8244-42CF-A0EB-3D2F5D111B5C}" srcOrd="0" destOrd="0" presId="urn:microsoft.com/office/officeart/2018/2/layout/IconVerticalSolidList"/>
    <dgm:cxn modelId="{F36EE96C-19E3-4001-A066-CD35FA2F8D6B}" type="presOf" srcId="{9DE9B6E3-0650-40E0-9020-1B7457725DDC}" destId="{8AA6B0DB-BBC7-46E6-95D4-2959473725C6}" srcOrd="0" destOrd="0" presId="urn:microsoft.com/office/officeart/2018/2/layout/IconVerticalSolidList"/>
    <dgm:cxn modelId="{6971506D-F8CC-4747-9441-D69434F92A0D}" srcId="{FE8D73BE-E294-4F30-8201-5426198ABF56}" destId="{64AFC845-E2DA-414E-B7B4-2837BD7E847B}" srcOrd="0" destOrd="0" parTransId="{E93DA8D3-EC69-42F4-A408-A09A1233CF2F}" sibTransId="{5F92EAB5-8482-45EF-AAA6-2F7CF80031DD}"/>
    <dgm:cxn modelId="{F9F08684-77B5-4674-A912-C07BE97BBFDF}" type="presOf" srcId="{1E0E0C09-693A-48A0-91E2-D42088DEEC49}" destId="{271260D6-F98E-402D-B299-5F69A84714E6}" srcOrd="0" destOrd="0" presId="urn:microsoft.com/office/officeart/2018/2/layout/IconVerticalSolidList"/>
    <dgm:cxn modelId="{8684338E-9E6F-4D6A-B409-80600EB9E19A}" srcId="{9C60EAAD-2D29-4F31-9B23-23FAA32C2DCF}" destId="{FE8D73BE-E294-4F30-8201-5426198ABF56}" srcOrd="1" destOrd="0" parTransId="{44EF4124-B89F-4235-9D6F-191ADF9499E8}" sibTransId="{787CEFDD-6192-4BE6-9ABB-5779DB0738E2}"/>
    <dgm:cxn modelId="{7991D78F-8CA7-42C3-AB47-3574DE8C1FDC}" type="presOf" srcId="{525C5950-E83C-48F3-AFA8-585FD11F6B9C}" destId="{668FF4FA-D284-4CAD-9642-0C993D68E969}" srcOrd="0" destOrd="0" presId="urn:microsoft.com/office/officeart/2018/2/layout/IconVerticalSolidList"/>
    <dgm:cxn modelId="{1BE7C599-625B-4C36-BB16-700C181394D8}" type="presOf" srcId="{E59F59FE-8941-4FDF-96D3-C546A0AF71F6}" destId="{62B4830C-D549-41A9-B7DD-1EEA3BF12A74}" srcOrd="0" destOrd="0" presId="urn:microsoft.com/office/officeart/2018/2/layout/IconVerticalSolidList"/>
    <dgm:cxn modelId="{97EE16A0-E39D-4653-984D-B3817B883062}" srcId="{9C60EAAD-2D29-4F31-9B23-23FAA32C2DCF}" destId="{1E0E0C09-693A-48A0-91E2-D42088DEEC49}" srcOrd="3" destOrd="0" parTransId="{79E0511A-1BBD-41B0-9CE2-B23A47E98B89}" sibTransId="{DF70D98A-25D2-44B8-87E6-276634645D96}"/>
    <dgm:cxn modelId="{FA1B95A9-221F-4C63-96C1-0E44F6646E70}" srcId="{EA79D553-4D94-46EF-92DC-06D9B7EF293E}" destId="{9DE9B6E3-0650-40E0-9020-1B7457725DDC}" srcOrd="0" destOrd="0" parTransId="{DB6CC81C-8BAD-47DD-A59B-916EF3E65DFD}" sibTransId="{C1A04B5D-6533-4CEA-98A5-7D7C247D609C}"/>
    <dgm:cxn modelId="{80FDD3AC-658B-4CB8-B061-0B33DE41A0E5}" srcId="{1E0E0C09-693A-48A0-91E2-D42088DEEC49}" destId="{525C5950-E83C-48F3-AFA8-585FD11F6B9C}" srcOrd="0" destOrd="0" parTransId="{A4A1BAE8-4CBC-40BE-9FE1-58E36415AEDC}" sibTransId="{157B767A-852B-4433-AE7B-05C5DF0F1FC0}"/>
    <dgm:cxn modelId="{ACD172CD-3BA1-4A34-8706-718E26BD7693}" type="presOf" srcId="{EA79D553-4D94-46EF-92DC-06D9B7EF293E}" destId="{7A5BD68F-C887-438A-B1CF-BEF4FF854860}" srcOrd="0" destOrd="0" presId="urn:microsoft.com/office/officeart/2018/2/layout/IconVerticalSolidList"/>
    <dgm:cxn modelId="{DE9EACF0-0BB3-4AC2-B86E-F68531823958}" srcId="{9C60EAAD-2D29-4F31-9B23-23FAA32C2DCF}" destId="{E59F59FE-8941-4FDF-96D3-C546A0AF71F6}" srcOrd="0" destOrd="0" parTransId="{0E79E9C6-EBA0-497E-95F6-43CFAB0105E6}" sibTransId="{0B33FD23-0C62-4306-891D-ADF7B3780FB1}"/>
    <dgm:cxn modelId="{8C328FF2-11F5-4FC7-AD19-F0D4E3F81892}" type="presOf" srcId="{9C60EAAD-2D29-4F31-9B23-23FAA32C2DCF}" destId="{661887CD-6400-4DDD-AF59-3B6FC92D3B86}" srcOrd="0" destOrd="0" presId="urn:microsoft.com/office/officeart/2018/2/layout/IconVerticalSolidList"/>
    <dgm:cxn modelId="{FCEFCB9D-7974-40F1-BC90-FCCB0AC06DE1}" type="presParOf" srcId="{661887CD-6400-4DDD-AF59-3B6FC92D3B86}" destId="{C644A7E1-DDC6-47C9-A202-C34229120166}" srcOrd="0" destOrd="0" presId="urn:microsoft.com/office/officeart/2018/2/layout/IconVerticalSolidList"/>
    <dgm:cxn modelId="{E5B2B779-34E2-4826-AF51-5690659E239D}" type="presParOf" srcId="{C644A7E1-DDC6-47C9-A202-C34229120166}" destId="{B35B206E-BCDF-4EDA-A108-3606092BD355}" srcOrd="0" destOrd="0" presId="urn:microsoft.com/office/officeart/2018/2/layout/IconVerticalSolidList"/>
    <dgm:cxn modelId="{43FAD7F5-E559-4942-B0CF-C7B2DAE8EFF9}" type="presParOf" srcId="{C644A7E1-DDC6-47C9-A202-C34229120166}" destId="{4927754E-8C58-44EA-A1A7-F0BD5092ED6F}" srcOrd="1" destOrd="0" presId="urn:microsoft.com/office/officeart/2018/2/layout/IconVerticalSolidList"/>
    <dgm:cxn modelId="{FE51C62E-E3F0-4DC3-9FE2-C76E5C7E7B11}" type="presParOf" srcId="{C644A7E1-DDC6-47C9-A202-C34229120166}" destId="{5E96A29C-858B-465A-A969-B570EDFCAFF4}" srcOrd="2" destOrd="0" presId="urn:microsoft.com/office/officeart/2018/2/layout/IconVerticalSolidList"/>
    <dgm:cxn modelId="{B0592AD1-0EBD-421A-8C7F-20173FDDD1C8}" type="presParOf" srcId="{C644A7E1-DDC6-47C9-A202-C34229120166}" destId="{62B4830C-D549-41A9-B7DD-1EEA3BF12A74}" srcOrd="3" destOrd="0" presId="urn:microsoft.com/office/officeart/2018/2/layout/IconVerticalSolidList"/>
    <dgm:cxn modelId="{99E09A57-5857-49A6-BF3B-B23F08F1691A}" type="presParOf" srcId="{C644A7E1-DDC6-47C9-A202-C34229120166}" destId="{49F5AF27-7C15-42CA-8438-950743B7B1D6}" srcOrd="4" destOrd="0" presId="urn:microsoft.com/office/officeart/2018/2/layout/IconVerticalSolidList"/>
    <dgm:cxn modelId="{06B2AF2A-5693-4B25-83E3-B73135863C48}" type="presParOf" srcId="{661887CD-6400-4DDD-AF59-3B6FC92D3B86}" destId="{03829583-6BFB-4F7F-8AE1-FC006B717E9D}" srcOrd="1" destOrd="0" presId="urn:microsoft.com/office/officeart/2018/2/layout/IconVerticalSolidList"/>
    <dgm:cxn modelId="{E4EA8C92-1BAA-4A9E-A21F-71F20FFE6338}" type="presParOf" srcId="{661887CD-6400-4DDD-AF59-3B6FC92D3B86}" destId="{74394E1A-A47E-4D1D-823C-DA8D9755C4A5}" srcOrd="2" destOrd="0" presId="urn:microsoft.com/office/officeart/2018/2/layout/IconVerticalSolidList"/>
    <dgm:cxn modelId="{42B06D79-01B4-4838-9D2A-8D5DF5B0BF6C}" type="presParOf" srcId="{74394E1A-A47E-4D1D-823C-DA8D9755C4A5}" destId="{5AA882AF-AFDE-4481-A6F9-2D157003386A}" srcOrd="0" destOrd="0" presId="urn:microsoft.com/office/officeart/2018/2/layout/IconVerticalSolidList"/>
    <dgm:cxn modelId="{B82A1449-4ADE-47B8-92AE-91B142BFFA7F}" type="presParOf" srcId="{74394E1A-A47E-4D1D-823C-DA8D9755C4A5}" destId="{5CF10941-F340-4AE6-8DD7-D72EB285B4E8}" srcOrd="1" destOrd="0" presId="urn:microsoft.com/office/officeart/2018/2/layout/IconVerticalSolidList"/>
    <dgm:cxn modelId="{4DB5ADC6-DCC3-4A6B-AAB8-CF18ABD59E34}" type="presParOf" srcId="{74394E1A-A47E-4D1D-823C-DA8D9755C4A5}" destId="{7A2C801B-6B7D-47C4-8BF1-46A98FA754F5}" srcOrd="2" destOrd="0" presId="urn:microsoft.com/office/officeart/2018/2/layout/IconVerticalSolidList"/>
    <dgm:cxn modelId="{AE838396-5F18-41E6-B12D-A6B9E0AF6B67}" type="presParOf" srcId="{74394E1A-A47E-4D1D-823C-DA8D9755C4A5}" destId="{0FAE4B19-08F5-4C10-902E-F4A979EC644F}" srcOrd="3" destOrd="0" presId="urn:microsoft.com/office/officeart/2018/2/layout/IconVerticalSolidList"/>
    <dgm:cxn modelId="{A6F028A5-9CC4-4CA7-B03B-D7D4F6C1177F}" type="presParOf" srcId="{74394E1A-A47E-4D1D-823C-DA8D9755C4A5}" destId="{160D5453-8244-42CF-A0EB-3D2F5D111B5C}" srcOrd="4" destOrd="0" presId="urn:microsoft.com/office/officeart/2018/2/layout/IconVerticalSolidList"/>
    <dgm:cxn modelId="{02AA517A-6391-4534-872D-4A6ABF2FD205}" type="presParOf" srcId="{661887CD-6400-4DDD-AF59-3B6FC92D3B86}" destId="{43B87274-285F-41FC-BFFF-75B4DAF3BF39}" srcOrd="3" destOrd="0" presId="urn:microsoft.com/office/officeart/2018/2/layout/IconVerticalSolidList"/>
    <dgm:cxn modelId="{152A7AF6-01EC-4F31-98FC-37826471FF20}" type="presParOf" srcId="{661887CD-6400-4DDD-AF59-3B6FC92D3B86}" destId="{9EB1DD10-8014-4959-AA43-35DE10C51E78}" srcOrd="4" destOrd="0" presId="urn:microsoft.com/office/officeart/2018/2/layout/IconVerticalSolidList"/>
    <dgm:cxn modelId="{4A377237-5EC0-43F3-BAF1-0D74C3244A47}" type="presParOf" srcId="{9EB1DD10-8014-4959-AA43-35DE10C51E78}" destId="{F63D0C36-C59D-43B9-9011-4759AF6CC902}" srcOrd="0" destOrd="0" presId="urn:microsoft.com/office/officeart/2018/2/layout/IconVerticalSolidList"/>
    <dgm:cxn modelId="{5ED517D3-12A7-4483-8012-E05FCA3E359C}" type="presParOf" srcId="{9EB1DD10-8014-4959-AA43-35DE10C51E78}" destId="{BC91FEEA-8074-4130-9CAA-D7F4A520C8A3}" srcOrd="1" destOrd="0" presId="urn:microsoft.com/office/officeart/2018/2/layout/IconVerticalSolidList"/>
    <dgm:cxn modelId="{32A75899-21BD-41E4-BD85-80F4270766AD}" type="presParOf" srcId="{9EB1DD10-8014-4959-AA43-35DE10C51E78}" destId="{79A892B0-2283-4883-9617-9CD061C56F38}" srcOrd="2" destOrd="0" presId="urn:microsoft.com/office/officeart/2018/2/layout/IconVerticalSolidList"/>
    <dgm:cxn modelId="{81E2FE23-557F-40D4-93C9-ADF86D4569B7}" type="presParOf" srcId="{9EB1DD10-8014-4959-AA43-35DE10C51E78}" destId="{7A5BD68F-C887-438A-B1CF-BEF4FF854860}" srcOrd="3" destOrd="0" presId="urn:microsoft.com/office/officeart/2018/2/layout/IconVerticalSolidList"/>
    <dgm:cxn modelId="{9382ABCA-069F-4741-86ED-6A97A58C4C83}" type="presParOf" srcId="{9EB1DD10-8014-4959-AA43-35DE10C51E78}" destId="{8AA6B0DB-BBC7-46E6-95D4-2959473725C6}" srcOrd="4" destOrd="0" presId="urn:microsoft.com/office/officeart/2018/2/layout/IconVerticalSolidList"/>
    <dgm:cxn modelId="{DC344CB9-BDC8-4AF8-A0B9-D55D04C432A7}" type="presParOf" srcId="{661887CD-6400-4DDD-AF59-3B6FC92D3B86}" destId="{38B057A0-95FB-4224-BB71-47E8796DC17E}" srcOrd="5" destOrd="0" presId="urn:microsoft.com/office/officeart/2018/2/layout/IconVerticalSolidList"/>
    <dgm:cxn modelId="{E604BCF2-9841-41A9-AD2D-CC557B27FC52}" type="presParOf" srcId="{661887CD-6400-4DDD-AF59-3B6FC92D3B86}" destId="{D2D3B18C-357D-42E7-B2A7-23E78B28B747}" srcOrd="6" destOrd="0" presId="urn:microsoft.com/office/officeart/2018/2/layout/IconVerticalSolidList"/>
    <dgm:cxn modelId="{97654037-E61F-4663-8F8A-8FBD76416351}" type="presParOf" srcId="{D2D3B18C-357D-42E7-B2A7-23E78B28B747}" destId="{23F1B8B0-737D-42C1-9527-097B9DB4D525}" srcOrd="0" destOrd="0" presId="urn:microsoft.com/office/officeart/2018/2/layout/IconVerticalSolidList"/>
    <dgm:cxn modelId="{83530A36-3E99-4B1F-8E9C-2C1644A5E88D}" type="presParOf" srcId="{D2D3B18C-357D-42E7-B2A7-23E78B28B747}" destId="{EFB78DF6-9CA2-4088-A12F-57DBA400FB38}" srcOrd="1" destOrd="0" presId="urn:microsoft.com/office/officeart/2018/2/layout/IconVerticalSolidList"/>
    <dgm:cxn modelId="{4040C01D-2333-4678-9B5F-B501000084B2}" type="presParOf" srcId="{D2D3B18C-357D-42E7-B2A7-23E78B28B747}" destId="{45CD3714-4578-45AA-ADDF-672383C0E09D}" srcOrd="2" destOrd="0" presId="urn:microsoft.com/office/officeart/2018/2/layout/IconVerticalSolidList"/>
    <dgm:cxn modelId="{E6E6BA26-633E-40EE-BD90-D7F33EB9A1C7}" type="presParOf" srcId="{D2D3B18C-357D-42E7-B2A7-23E78B28B747}" destId="{271260D6-F98E-402D-B299-5F69A84714E6}" srcOrd="3" destOrd="0" presId="urn:microsoft.com/office/officeart/2018/2/layout/IconVerticalSolidList"/>
    <dgm:cxn modelId="{6144AE66-F376-4DAB-9083-03DB766B5258}" type="presParOf" srcId="{D2D3B18C-357D-42E7-B2A7-23E78B28B747}" destId="{668FF4FA-D284-4CAD-9642-0C993D68E969}"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887C62-9729-474B-88A1-B3F5A9B68F2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267A9A-F120-4918-8679-A01D2724C718}">
      <dgm:prSet/>
      <dgm:spPr/>
      <dgm:t>
        <a:bodyPr/>
        <a:lstStyle/>
        <a:p>
          <a:pPr>
            <a:lnSpc>
              <a:spcPct val="100000"/>
            </a:lnSpc>
            <a:defRPr cap="all"/>
          </a:pPr>
          <a:r>
            <a:rPr lang="en-US" dirty="0"/>
            <a:t>Reduction in Leadership Turnover</a:t>
          </a:r>
        </a:p>
      </dgm:t>
    </dgm:pt>
    <dgm:pt modelId="{B9585F76-FB39-4387-878B-6BFCD1887E4D}" type="parTrans" cxnId="{404F87B3-E04C-43BE-830D-3E64B1F219D7}">
      <dgm:prSet/>
      <dgm:spPr/>
      <dgm:t>
        <a:bodyPr/>
        <a:lstStyle/>
        <a:p>
          <a:endParaRPr lang="en-US"/>
        </a:p>
      </dgm:t>
    </dgm:pt>
    <dgm:pt modelId="{0E46E0F9-071C-480F-98B5-B6DD7BE2C775}" type="sibTrans" cxnId="{404F87B3-E04C-43BE-830D-3E64B1F219D7}">
      <dgm:prSet/>
      <dgm:spPr/>
      <dgm:t>
        <a:bodyPr/>
        <a:lstStyle/>
        <a:p>
          <a:endParaRPr lang="en-US"/>
        </a:p>
      </dgm:t>
    </dgm:pt>
    <dgm:pt modelId="{B1DA5CF1-4C2C-4596-A787-7C3C0BEFC582}">
      <dgm:prSet/>
      <dgm:spPr/>
      <dgm:t>
        <a:bodyPr/>
        <a:lstStyle/>
        <a:p>
          <a:pPr>
            <a:lnSpc>
              <a:spcPct val="100000"/>
            </a:lnSpc>
            <a:defRPr cap="all"/>
          </a:pPr>
          <a:r>
            <a:rPr lang="en-US"/>
            <a:t>Increase in Internal Promotions</a:t>
          </a:r>
        </a:p>
      </dgm:t>
    </dgm:pt>
    <dgm:pt modelId="{85B96420-D745-47F0-8C9D-1B966652E58A}" type="parTrans" cxnId="{1BAAA73D-D37F-496F-AEEB-E1DE4F684DAA}">
      <dgm:prSet/>
      <dgm:spPr/>
      <dgm:t>
        <a:bodyPr/>
        <a:lstStyle/>
        <a:p>
          <a:endParaRPr lang="en-US"/>
        </a:p>
      </dgm:t>
    </dgm:pt>
    <dgm:pt modelId="{8C5ECC16-F747-4043-908B-A665CED88983}" type="sibTrans" cxnId="{1BAAA73D-D37F-496F-AEEB-E1DE4F684DAA}">
      <dgm:prSet/>
      <dgm:spPr/>
      <dgm:t>
        <a:bodyPr/>
        <a:lstStyle/>
        <a:p>
          <a:endParaRPr lang="en-US"/>
        </a:p>
      </dgm:t>
    </dgm:pt>
    <dgm:pt modelId="{82E9FE15-2E49-413B-AE1E-C3065818FD62}">
      <dgm:prSet/>
      <dgm:spPr/>
      <dgm:t>
        <a:bodyPr/>
        <a:lstStyle/>
        <a:p>
          <a:pPr>
            <a:lnSpc>
              <a:spcPct val="100000"/>
            </a:lnSpc>
            <a:defRPr cap="all"/>
          </a:pPr>
          <a:r>
            <a:rPr lang="en-US" dirty="0"/>
            <a:t>Improvement of Employee Engagement Scores</a:t>
          </a:r>
        </a:p>
      </dgm:t>
    </dgm:pt>
    <dgm:pt modelId="{F9043A60-950C-4C13-9850-9C7346F4369F}" type="parTrans" cxnId="{1FD8F4CF-A1D3-4949-9951-504A487E6C90}">
      <dgm:prSet/>
      <dgm:spPr/>
      <dgm:t>
        <a:bodyPr/>
        <a:lstStyle/>
        <a:p>
          <a:endParaRPr lang="en-US"/>
        </a:p>
      </dgm:t>
    </dgm:pt>
    <dgm:pt modelId="{C7DFAC2B-E022-4BAA-9D9C-1E1FB3C95305}" type="sibTrans" cxnId="{1FD8F4CF-A1D3-4949-9951-504A487E6C90}">
      <dgm:prSet/>
      <dgm:spPr/>
      <dgm:t>
        <a:bodyPr/>
        <a:lstStyle/>
        <a:p>
          <a:endParaRPr lang="en-US"/>
        </a:p>
      </dgm:t>
    </dgm:pt>
    <dgm:pt modelId="{7608ADC3-1BAD-4BC2-AA53-15D23680BC4D}">
      <dgm:prSet/>
      <dgm:spPr/>
      <dgm:t>
        <a:bodyPr/>
        <a:lstStyle/>
        <a:p>
          <a:pPr>
            <a:lnSpc>
              <a:spcPct val="100000"/>
            </a:lnSpc>
            <a:defRPr cap="all"/>
          </a:pPr>
          <a:r>
            <a:rPr lang="en-US"/>
            <a:t>Leadership Competency Growth</a:t>
          </a:r>
        </a:p>
      </dgm:t>
    </dgm:pt>
    <dgm:pt modelId="{46017ABA-A73D-4603-AAE5-737670A44945}" type="parTrans" cxnId="{2533C4C5-6BAE-43EC-910B-382D01BF9B61}">
      <dgm:prSet/>
      <dgm:spPr/>
      <dgm:t>
        <a:bodyPr/>
        <a:lstStyle/>
        <a:p>
          <a:endParaRPr lang="en-US"/>
        </a:p>
      </dgm:t>
    </dgm:pt>
    <dgm:pt modelId="{2635606B-85E1-4736-A288-5F44517B61F0}" type="sibTrans" cxnId="{2533C4C5-6BAE-43EC-910B-382D01BF9B61}">
      <dgm:prSet/>
      <dgm:spPr/>
      <dgm:t>
        <a:bodyPr/>
        <a:lstStyle/>
        <a:p>
          <a:endParaRPr lang="en-US"/>
        </a:p>
      </dgm:t>
    </dgm:pt>
    <dgm:pt modelId="{3DF52D5D-9869-4521-82ED-083CF8FB9E35}">
      <dgm:prSet/>
      <dgm:spPr/>
      <dgm:t>
        <a:bodyPr/>
        <a:lstStyle/>
        <a:p>
          <a:pPr>
            <a:lnSpc>
              <a:spcPct val="100000"/>
            </a:lnSpc>
            <a:defRPr cap="all"/>
          </a:pPr>
          <a:r>
            <a:rPr lang="en-US" dirty="0"/>
            <a:t>Improvement in Key Departments</a:t>
          </a:r>
        </a:p>
      </dgm:t>
    </dgm:pt>
    <dgm:pt modelId="{ED83F0F3-3B1E-44F4-9FAB-585CB1AABBDE}" type="parTrans" cxnId="{B03725AF-268F-433A-A061-734602AD18B1}">
      <dgm:prSet/>
      <dgm:spPr/>
      <dgm:t>
        <a:bodyPr/>
        <a:lstStyle/>
        <a:p>
          <a:endParaRPr lang="en-US"/>
        </a:p>
      </dgm:t>
    </dgm:pt>
    <dgm:pt modelId="{90B4DED9-0523-4625-A44E-4C3DC51AE9FC}" type="sibTrans" cxnId="{B03725AF-268F-433A-A061-734602AD18B1}">
      <dgm:prSet/>
      <dgm:spPr/>
      <dgm:t>
        <a:bodyPr/>
        <a:lstStyle/>
        <a:p>
          <a:endParaRPr lang="en-US"/>
        </a:p>
      </dgm:t>
    </dgm:pt>
    <dgm:pt modelId="{C3E1AB98-885E-4001-AD75-8456CDC01B44}" type="pres">
      <dgm:prSet presAssocID="{3F887C62-9729-474B-88A1-B3F5A9B68F2F}" presName="root" presStyleCnt="0">
        <dgm:presLayoutVars>
          <dgm:dir/>
          <dgm:resizeHandles val="exact"/>
        </dgm:presLayoutVars>
      </dgm:prSet>
      <dgm:spPr/>
    </dgm:pt>
    <dgm:pt modelId="{54C40C43-83E7-4CA1-9F7A-CE3496AB83E3}" type="pres">
      <dgm:prSet presAssocID="{C7267A9A-F120-4918-8679-A01D2724C718}" presName="compNode" presStyleCnt="0"/>
      <dgm:spPr/>
    </dgm:pt>
    <dgm:pt modelId="{6937566E-DE74-4B5E-8257-77A2E6921105}" type="pres">
      <dgm:prSet presAssocID="{C7267A9A-F120-4918-8679-A01D2724C718}" presName="iconBgRect" presStyleLbl="bgShp" presStyleIdx="0" presStyleCnt="5"/>
      <dgm:spPr/>
    </dgm:pt>
    <dgm:pt modelId="{DBABD83A-3357-45B8-981F-6333A2285526}" type="pres">
      <dgm:prSet presAssocID="{C7267A9A-F120-4918-8679-A01D2724C71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59DABDB9-7B25-486D-9A82-6A68CE1DC62B}" type="pres">
      <dgm:prSet presAssocID="{C7267A9A-F120-4918-8679-A01D2724C718}" presName="spaceRect" presStyleCnt="0"/>
      <dgm:spPr/>
    </dgm:pt>
    <dgm:pt modelId="{2FEC176E-E835-4A25-B75E-5EE13B5A685A}" type="pres">
      <dgm:prSet presAssocID="{C7267A9A-F120-4918-8679-A01D2724C718}" presName="textRect" presStyleLbl="revTx" presStyleIdx="0" presStyleCnt="5">
        <dgm:presLayoutVars>
          <dgm:chMax val="1"/>
          <dgm:chPref val="1"/>
        </dgm:presLayoutVars>
      </dgm:prSet>
      <dgm:spPr/>
    </dgm:pt>
    <dgm:pt modelId="{FE603EB2-9807-417E-A485-13FC36F0327C}" type="pres">
      <dgm:prSet presAssocID="{0E46E0F9-071C-480F-98B5-B6DD7BE2C775}" presName="sibTrans" presStyleCnt="0"/>
      <dgm:spPr/>
    </dgm:pt>
    <dgm:pt modelId="{0BE3B9AE-20C8-401B-863E-21A9553C1AB2}" type="pres">
      <dgm:prSet presAssocID="{B1DA5CF1-4C2C-4596-A787-7C3C0BEFC582}" presName="compNode" presStyleCnt="0"/>
      <dgm:spPr/>
    </dgm:pt>
    <dgm:pt modelId="{D181A4F4-34E1-46B7-85A9-EB10FFCAA5B4}" type="pres">
      <dgm:prSet presAssocID="{B1DA5CF1-4C2C-4596-A787-7C3C0BEFC582}" presName="iconBgRect" presStyleLbl="bgShp" presStyleIdx="1" presStyleCnt="5"/>
      <dgm:spPr/>
    </dgm:pt>
    <dgm:pt modelId="{68C02838-F534-4224-B9EE-B8AFB2FBA201}" type="pres">
      <dgm:prSet presAssocID="{B1DA5CF1-4C2C-4596-A787-7C3C0BEFC5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1A25672-6BA1-42DF-B432-11E2B84BDD7D}" type="pres">
      <dgm:prSet presAssocID="{B1DA5CF1-4C2C-4596-A787-7C3C0BEFC582}" presName="spaceRect" presStyleCnt="0"/>
      <dgm:spPr/>
    </dgm:pt>
    <dgm:pt modelId="{471E92C0-31CB-4C85-8DAE-58AA29C97C1A}" type="pres">
      <dgm:prSet presAssocID="{B1DA5CF1-4C2C-4596-A787-7C3C0BEFC582}" presName="textRect" presStyleLbl="revTx" presStyleIdx="1" presStyleCnt="5">
        <dgm:presLayoutVars>
          <dgm:chMax val="1"/>
          <dgm:chPref val="1"/>
        </dgm:presLayoutVars>
      </dgm:prSet>
      <dgm:spPr/>
    </dgm:pt>
    <dgm:pt modelId="{8B9EA7D4-0EA7-4717-8E6B-5BD57E41669D}" type="pres">
      <dgm:prSet presAssocID="{8C5ECC16-F747-4043-908B-A665CED88983}" presName="sibTrans" presStyleCnt="0"/>
      <dgm:spPr/>
    </dgm:pt>
    <dgm:pt modelId="{F3F7F8B3-9BB8-4C1E-AE82-05EFE2300DCE}" type="pres">
      <dgm:prSet presAssocID="{82E9FE15-2E49-413B-AE1E-C3065818FD62}" presName="compNode" presStyleCnt="0"/>
      <dgm:spPr/>
    </dgm:pt>
    <dgm:pt modelId="{E2639274-0BB6-44CF-8E7B-12DF3E9AF975}" type="pres">
      <dgm:prSet presAssocID="{82E9FE15-2E49-413B-AE1E-C3065818FD62}" presName="iconBgRect" presStyleLbl="bgShp" presStyleIdx="2" presStyleCnt="5"/>
      <dgm:spPr/>
    </dgm:pt>
    <dgm:pt modelId="{834483BB-16E6-4EA0-8D92-9D81699A6212}" type="pres">
      <dgm:prSet presAssocID="{82E9FE15-2E49-413B-AE1E-C3065818FD6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ACDC8653-3502-4216-98FC-919EEB37F4C4}" type="pres">
      <dgm:prSet presAssocID="{82E9FE15-2E49-413B-AE1E-C3065818FD62}" presName="spaceRect" presStyleCnt="0"/>
      <dgm:spPr/>
    </dgm:pt>
    <dgm:pt modelId="{EFDD7649-29FD-4F6C-890E-6246F91252B4}" type="pres">
      <dgm:prSet presAssocID="{82E9FE15-2E49-413B-AE1E-C3065818FD62}" presName="textRect" presStyleLbl="revTx" presStyleIdx="2" presStyleCnt="5">
        <dgm:presLayoutVars>
          <dgm:chMax val="1"/>
          <dgm:chPref val="1"/>
        </dgm:presLayoutVars>
      </dgm:prSet>
      <dgm:spPr/>
    </dgm:pt>
    <dgm:pt modelId="{970970FE-F7D0-4A9B-9527-67F7B0F989FF}" type="pres">
      <dgm:prSet presAssocID="{C7DFAC2B-E022-4BAA-9D9C-1E1FB3C95305}" presName="sibTrans" presStyleCnt="0"/>
      <dgm:spPr/>
    </dgm:pt>
    <dgm:pt modelId="{88DA49B7-3331-4049-BCE0-EF368056367B}" type="pres">
      <dgm:prSet presAssocID="{7608ADC3-1BAD-4BC2-AA53-15D23680BC4D}" presName="compNode" presStyleCnt="0"/>
      <dgm:spPr/>
    </dgm:pt>
    <dgm:pt modelId="{13CFCD9D-BC57-4459-955A-03A56C4D25D8}" type="pres">
      <dgm:prSet presAssocID="{7608ADC3-1BAD-4BC2-AA53-15D23680BC4D}" presName="iconBgRect" presStyleLbl="bgShp" presStyleIdx="3" presStyleCnt="5"/>
      <dgm:spPr/>
    </dgm:pt>
    <dgm:pt modelId="{8CBA4BF1-5B72-4DA6-A259-E8C16E49E5D6}" type="pres">
      <dgm:prSet presAssocID="{7608ADC3-1BAD-4BC2-AA53-15D23680BC4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58C5801-D0BF-44CB-9DD0-FB765C700F5C}" type="pres">
      <dgm:prSet presAssocID="{7608ADC3-1BAD-4BC2-AA53-15D23680BC4D}" presName="spaceRect" presStyleCnt="0"/>
      <dgm:spPr/>
    </dgm:pt>
    <dgm:pt modelId="{E367DE9D-6B1B-42AF-8057-0AF528CEBCA1}" type="pres">
      <dgm:prSet presAssocID="{7608ADC3-1BAD-4BC2-AA53-15D23680BC4D}" presName="textRect" presStyleLbl="revTx" presStyleIdx="3" presStyleCnt="5">
        <dgm:presLayoutVars>
          <dgm:chMax val="1"/>
          <dgm:chPref val="1"/>
        </dgm:presLayoutVars>
      </dgm:prSet>
      <dgm:spPr/>
    </dgm:pt>
    <dgm:pt modelId="{D63F62C2-25B9-4B5A-8C27-F8121115A673}" type="pres">
      <dgm:prSet presAssocID="{2635606B-85E1-4736-A288-5F44517B61F0}" presName="sibTrans" presStyleCnt="0"/>
      <dgm:spPr/>
    </dgm:pt>
    <dgm:pt modelId="{D2089187-E7C1-4F14-8559-407D7EC6E68C}" type="pres">
      <dgm:prSet presAssocID="{3DF52D5D-9869-4521-82ED-083CF8FB9E35}" presName="compNode" presStyleCnt="0"/>
      <dgm:spPr/>
    </dgm:pt>
    <dgm:pt modelId="{9E71E388-B8D2-4823-B4C7-6AC262EF8F94}" type="pres">
      <dgm:prSet presAssocID="{3DF52D5D-9869-4521-82ED-083CF8FB9E35}" presName="iconBgRect" presStyleLbl="bgShp" presStyleIdx="4" presStyleCnt="5"/>
      <dgm:spPr/>
    </dgm:pt>
    <dgm:pt modelId="{F9033248-185A-4211-83B7-4A5CAED421D9}" type="pres">
      <dgm:prSet presAssocID="{3DF52D5D-9869-4521-82ED-083CF8FB9E3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3FB85885-E084-42FC-B4BF-E4874622AAF6}" type="pres">
      <dgm:prSet presAssocID="{3DF52D5D-9869-4521-82ED-083CF8FB9E35}" presName="spaceRect" presStyleCnt="0"/>
      <dgm:spPr/>
    </dgm:pt>
    <dgm:pt modelId="{E9B88588-C056-4DD0-9852-407CF26CFFCC}" type="pres">
      <dgm:prSet presAssocID="{3DF52D5D-9869-4521-82ED-083CF8FB9E35}" presName="textRect" presStyleLbl="revTx" presStyleIdx="4" presStyleCnt="5">
        <dgm:presLayoutVars>
          <dgm:chMax val="1"/>
          <dgm:chPref val="1"/>
        </dgm:presLayoutVars>
      </dgm:prSet>
      <dgm:spPr/>
    </dgm:pt>
  </dgm:ptLst>
  <dgm:cxnLst>
    <dgm:cxn modelId="{9BE52D15-F644-433B-A623-FBB34322B86E}" type="presOf" srcId="{C7267A9A-F120-4918-8679-A01D2724C718}" destId="{2FEC176E-E835-4A25-B75E-5EE13B5A685A}" srcOrd="0" destOrd="0" presId="urn:microsoft.com/office/officeart/2018/5/layout/IconCircleLabelList"/>
    <dgm:cxn modelId="{80C2C218-4628-4337-B74A-8F9EF82204D5}" type="presOf" srcId="{B1DA5CF1-4C2C-4596-A787-7C3C0BEFC582}" destId="{471E92C0-31CB-4C85-8DAE-58AA29C97C1A}" srcOrd="0" destOrd="0" presId="urn:microsoft.com/office/officeart/2018/5/layout/IconCircleLabelList"/>
    <dgm:cxn modelId="{C6A51937-9121-4116-9F6A-F0A841A99EC0}" type="presOf" srcId="{7608ADC3-1BAD-4BC2-AA53-15D23680BC4D}" destId="{E367DE9D-6B1B-42AF-8057-0AF528CEBCA1}" srcOrd="0" destOrd="0" presId="urn:microsoft.com/office/officeart/2018/5/layout/IconCircleLabelList"/>
    <dgm:cxn modelId="{1BAAA73D-D37F-496F-AEEB-E1DE4F684DAA}" srcId="{3F887C62-9729-474B-88A1-B3F5A9B68F2F}" destId="{B1DA5CF1-4C2C-4596-A787-7C3C0BEFC582}" srcOrd="1" destOrd="0" parTransId="{85B96420-D745-47F0-8C9D-1B966652E58A}" sibTransId="{8C5ECC16-F747-4043-908B-A665CED88983}"/>
    <dgm:cxn modelId="{B03725AF-268F-433A-A061-734602AD18B1}" srcId="{3F887C62-9729-474B-88A1-B3F5A9B68F2F}" destId="{3DF52D5D-9869-4521-82ED-083CF8FB9E35}" srcOrd="4" destOrd="0" parTransId="{ED83F0F3-3B1E-44F4-9FAB-585CB1AABBDE}" sibTransId="{90B4DED9-0523-4625-A44E-4C3DC51AE9FC}"/>
    <dgm:cxn modelId="{5EA5D1B1-B68A-4187-840C-71CBCE8AA6F4}" type="presOf" srcId="{3DF52D5D-9869-4521-82ED-083CF8FB9E35}" destId="{E9B88588-C056-4DD0-9852-407CF26CFFCC}" srcOrd="0" destOrd="0" presId="urn:microsoft.com/office/officeart/2018/5/layout/IconCircleLabelList"/>
    <dgm:cxn modelId="{404F87B3-E04C-43BE-830D-3E64B1F219D7}" srcId="{3F887C62-9729-474B-88A1-B3F5A9B68F2F}" destId="{C7267A9A-F120-4918-8679-A01D2724C718}" srcOrd="0" destOrd="0" parTransId="{B9585F76-FB39-4387-878B-6BFCD1887E4D}" sibTransId="{0E46E0F9-071C-480F-98B5-B6DD7BE2C775}"/>
    <dgm:cxn modelId="{93C0FFB3-2011-484E-91B3-42515B7FD138}" type="presOf" srcId="{3F887C62-9729-474B-88A1-B3F5A9B68F2F}" destId="{C3E1AB98-885E-4001-AD75-8456CDC01B44}" srcOrd="0" destOrd="0" presId="urn:microsoft.com/office/officeart/2018/5/layout/IconCircleLabelList"/>
    <dgm:cxn modelId="{2533C4C5-6BAE-43EC-910B-382D01BF9B61}" srcId="{3F887C62-9729-474B-88A1-B3F5A9B68F2F}" destId="{7608ADC3-1BAD-4BC2-AA53-15D23680BC4D}" srcOrd="3" destOrd="0" parTransId="{46017ABA-A73D-4603-AAE5-737670A44945}" sibTransId="{2635606B-85E1-4736-A288-5F44517B61F0}"/>
    <dgm:cxn modelId="{1FD8F4CF-A1D3-4949-9951-504A487E6C90}" srcId="{3F887C62-9729-474B-88A1-B3F5A9B68F2F}" destId="{82E9FE15-2E49-413B-AE1E-C3065818FD62}" srcOrd="2" destOrd="0" parTransId="{F9043A60-950C-4C13-9850-9C7346F4369F}" sibTransId="{C7DFAC2B-E022-4BAA-9D9C-1E1FB3C95305}"/>
    <dgm:cxn modelId="{139039E8-CD90-4A86-A179-AC99CA575EC3}" type="presOf" srcId="{82E9FE15-2E49-413B-AE1E-C3065818FD62}" destId="{EFDD7649-29FD-4F6C-890E-6246F91252B4}" srcOrd="0" destOrd="0" presId="urn:microsoft.com/office/officeart/2018/5/layout/IconCircleLabelList"/>
    <dgm:cxn modelId="{1528CF30-1C15-46DF-9E25-344C80EE8557}" type="presParOf" srcId="{C3E1AB98-885E-4001-AD75-8456CDC01B44}" destId="{54C40C43-83E7-4CA1-9F7A-CE3496AB83E3}" srcOrd="0" destOrd="0" presId="urn:microsoft.com/office/officeart/2018/5/layout/IconCircleLabelList"/>
    <dgm:cxn modelId="{8C3E2063-7758-48C3-9B50-04723C34F506}" type="presParOf" srcId="{54C40C43-83E7-4CA1-9F7A-CE3496AB83E3}" destId="{6937566E-DE74-4B5E-8257-77A2E6921105}" srcOrd="0" destOrd="0" presId="urn:microsoft.com/office/officeart/2018/5/layout/IconCircleLabelList"/>
    <dgm:cxn modelId="{052690CD-3786-4218-8E8A-1C8FD7C25243}" type="presParOf" srcId="{54C40C43-83E7-4CA1-9F7A-CE3496AB83E3}" destId="{DBABD83A-3357-45B8-981F-6333A2285526}" srcOrd="1" destOrd="0" presId="urn:microsoft.com/office/officeart/2018/5/layout/IconCircleLabelList"/>
    <dgm:cxn modelId="{E0131DDE-64DE-4F8F-94D5-317C48F9021E}" type="presParOf" srcId="{54C40C43-83E7-4CA1-9F7A-CE3496AB83E3}" destId="{59DABDB9-7B25-486D-9A82-6A68CE1DC62B}" srcOrd="2" destOrd="0" presId="urn:microsoft.com/office/officeart/2018/5/layout/IconCircleLabelList"/>
    <dgm:cxn modelId="{28852A97-5FAD-49C8-A210-C4EA70B873D3}" type="presParOf" srcId="{54C40C43-83E7-4CA1-9F7A-CE3496AB83E3}" destId="{2FEC176E-E835-4A25-B75E-5EE13B5A685A}" srcOrd="3" destOrd="0" presId="urn:microsoft.com/office/officeart/2018/5/layout/IconCircleLabelList"/>
    <dgm:cxn modelId="{14E2386E-7DFF-45EA-9400-857EFAB9D6DA}" type="presParOf" srcId="{C3E1AB98-885E-4001-AD75-8456CDC01B44}" destId="{FE603EB2-9807-417E-A485-13FC36F0327C}" srcOrd="1" destOrd="0" presId="urn:microsoft.com/office/officeart/2018/5/layout/IconCircleLabelList"/>
    <dgm:cxn modelId="{55378928-471B-42D4-A098-270B87A49F95}" type="presParOf" srcId="{C3E1AB98-885E-4001-AD75-8456CDC01B44}" destId="{0BE3B9AE-20C8-401B-863E-21A9553C1AB2}" srcOrd="2" destOrd="0" presId="urn:microsoft.com/office/officeart/2018/5/layout/IconCircleLabelList"/>
    <dgm:cxn modelId="{23470FCB-73F7-49FB-8DB7-8C1D244514B0}" type="presParOf" srcId="{0BE3B9AE-20C8-401B-863E-21A9553C1AB2}" destId="{D181A4F4-34E1-46B7-85A9-EB10FFCAA5B4}" srcOrd="0" destOrd="0" presId="urn:microsoft.com/office/officeart/2018/5/layout/IconCircleLabelList"/>
    <dgm:cxn modelId="{B0A173E2-E9CE-43B7-834F-74B1C89A6DA0}" type="presParOf" srcId="{0BE3B9AE-20C8-401B-863E-21A9553C1AB2}" destId="{68C02838-F534-4224-B9EE-B8AFB2FBA201}" srcOrd="1" destOrd="0" presId="urn:microsoft.com/office/officeart/2018/5/layout/IconCircleLabelList"/>
    <dgm:cxn modelId="{BF3C6F76-A98F-4F8C-A0D8-C68C72AEA0D2}" type="presParOf" srcId="{0BE3B9AE-20C8-401B-863E-21A9553C1AB2}" destId="{21A25672-6BA1-42DF-B432-11E2B84BDD7D}" srcOrd="2" destOrd="0" presId="urn:microsoft.com/office/officeart/2018/5/layout/IconCircleLabelList"/>
    <dgm:cxn modelId="{EE9372BC-B8A2-4C93-BA55-6116FA5800D3}" type="presParOf" srcId="{0BE3B9AE-20C8-401B-863E-21A9553C1AB2}" destId="{471E92C0-31CB-4C85-8DAE-58AA29C97C1A}" srcOrd="3" destOrd="0" presId="urn:microsoft.com/office/officeart/2018/5/layout/IconCircleLabelList"/>
    <dgm:cxn modelId="{A7245B98-8E42-4F39-BB84-09F64DD7F651}" type="presParOf" srcId="{C3E1AB98-885E-4001-AD75-8456CDC01B44}" destId="{8B9EA7D4-0EA7-4717-8E6B-5BD57E41669D}" srcOrd="3" destOrd="0" presId="urn:microsoft.com/office/officeart/2018/5/layout/IconCircleLabelList"/>
    <dgm:cxn modelId="{43D20616-B29C-4626-B3A2-E8AF54930515}" type="presParOf" srcId="{C3E1AB98-885E-4001-AD75-8456CDC01B44}" destId="{F3F7F8B3-9BB8-4C1E-AE82-05EFE2300DCE}" srcOrd="4" destOrd="0" presId="urn:microsoft.com/office/officeart/2018/5/layout/IconCircleLabelList"/>
    <dgm:cxn modelId="{A5485756-2303-49CB-906B-8AEE43A89A70}" type="presParOf" srcId="{F3F7F8B3-9BB8-4C1E-AE82-05EFE2300DCE}" destId="{E2639274-0BB6-44CF-8E7B-12DF3E9AF975}" srcOrd="0" destOrd="0" presId="urn:microsoft.com/office/officeart/2018/5/layout/IconCircleLabelList"/>
    <dgm:cxn modelId="{3AF0D164-CD1B-4A59-9B2D-6A2997EA0609}" type="presParOf" srcId="{F3F7F8B3-9BB8-4C1E-AE82-05EFE2300DCE}" destId="{834483BB-16E6-4EA0-8D92-9D81699A6212}" srcOrd="1" destOrd="0" presId="urn:microsoft.com/office/officeart/2018/5/layout/IconCircleLabelList"/>
    <dgm:cxn modelId="{440DBC81-7EFB-435A-8AF9-127BE9D90BDC}" type="presParOf" srcId="{F3F7F8B3-9BB8-4C1E-AE82-05EFE2300DCE}" destId="{ACDC8653-3502-4216-98FC-919EEB37F4C4}" srcOrd="2" destOrd="0" presId="urn:microsoft.com/office/officeart/2018/5/layout/IconCircleLabelList"/>
    <dgm:cxn modelId="{40515917-FB70-4BC2-BDD8-1E1A502D5D4B}" type="presParOf" srcId="{F3F7F8B3-9BB8-4C1E-AE82-05EFE2300DCE}" destId="{EFDD7649-29FD-4F6C-890E-6246F91252B4}" srcOrd="3" destOrd="0" presId="urn:microsoft.com/office/officeart/2018/5/layout/IconCircleLabelList"/>
    <dgm:cxn modelId="{CAF5DB9A-7F98-4E06-B1E6-026616AD0C0F}" type="presParOf" srcId="{C3E1AB98-885E-4001-AD75-8456CDC01B44}" destId="{970970FE-F7D0-4A9B-9527-67F7B0F989FF}" srcOrd="5" destOrd="0" presId="urn:microsoft.com/office/officeart/2018/5/layout/IconCircleLabelList"/>
    <dgm:cxn modelId="{D8ED8567-1A78-40D8-A0AE-94BE664709C0}" type="presParOf" srcId="{C3E1AB98-885E-4001-AD75-8456CDC01B44}" destId="{88DA49B7-3331-4049-BCE0-EF368056367B}" srcOrd="6" destOrd="0" presId="urn:microsoft.com/office/officeart/2018/5/layout/IconCircleLabelList"/>
    <dgm:cxn modelId="{5ACB13A0-228B-4C89-A7C1-BBC8F1E484EE}" type="presParOf" srcId="{88DA49B7-3331-4049-BCE0-EF368056367B}" destId="{13CFCD9D-BC57-4459-955A-03A56C4D25D8}" srcOrd="0" destOrd="0" presId="urn:microsoft.com/office/officeart/2018/5/layout/IconCircleLabelList"/>
    <dgm:cxn modelId="{CFC0D2A7-D015-45A6-BF72-1E6EA35F62AA}" type="presParOf" srcId="{88DA49B7-3331-4049-BCE0-EF368056367B}" destId="{8CBA4BF1-5B72-4DA6-A259-E8C16E49E5D6}" srcOrd="1" destOrd="0" presId="urn:microsoft.com/office/officeart/2018/5/layout/IconCircleLabelList"/>
    <dgm:cxn modelId="{C94F7195-B3D7-4043-8F38-0821992FAA90}" type="presParOf" srcId="{88DA49B7-3331-4049-BCE0-EF368056367B}" destId="{958C5801-D0BF-44CB-9DD0-FB765C700F5C}" srcOrd="2" destOrd="0" presId="urn:microsoft.com/office/officeart/2018/5/layout/IconCircleLabelList"/>
    <dgm:cxn modelId="{ED3F9705-301B-4FBD-B3A4-1B219B5D3684}" type="presParOf" srcId="{88DA49B7-3331-4049-BCE0-EF368056367B}" destId="{E367DE9D-6B1B-42AF-8057-0AF528CEBCA1}" srcOrd="3" destOrd="0" presId="urn:microsoft.com/office/officeart/2018/5/layout/IconCircleLabelList"/>
    <dgm:cxn modelId="{848BD167-66CA-415B-8818-396CA8B439C6}" type="presParOf" srcId="{C3E1AB98-885E-4001-AD75-8456CDC01B44}" destId="{D63F62C2-25B9-4B5A-8C27-F8121115A673}" srcOrd="7" destOrd="0" presId="urn:microsoft.com/office/officeart/2018/5/layout/IconCircleLabelList"/>
    <dgm:cxn modelId="{84D17EF9-A533-48A3-8B58-C347A4F58E31}" type="presParOf" srcId="{C3E1AB98-885E-4001-AD75-8456CDC01B44}" destId="{D2089187-E7C1-4F14-8559-407D7EC6E68C}" srcOrd="8" destOrd="0" presId="urn:microsoft.com/office/officeart/2018/5/layout/IconCircleLabelList"/>
    <dgm:cxn modelId="{47528035-A628-4108-B199-39CE1B9ECC9E}" type="presParOf" srcId="{D2089187-E7C1-4F14-8559-407D7EC6E68C}" destId="{9E71E388-B8D2-4823-B4C7-6AC262EF8F94}" srcOrd="0" destOrd="0" presId="urn:microsoft.com/office/officeart/2018/5/layout/IconCircleLabelList"/>
    <dgm:cxn modelId="{2F4D071F-4C8C-49BB-A5D5-B8C4CB63E68E}" type="presParOf" srcId="{D2089187-E7C1-4F14-8559-407D7EC6E68C}" destId="{F9033248-185A-4211-83B7-4A5CAED421D9}" srcOrd="1" destOrd="0" presId="urn:microsoft.com/office/officeart/2018/5/layout/IconCircleLabelList"/>
    <dgm:cxn modelId="{08E247B2-C2D9-420F-BBEC-BE01B92892C1}" type="presParOf" srcId="{D2089187-E7C1-4F14-8559-407D7EC6E68C}" destId="{3FB85885-E084-42FC-B4BF-E4874622AAF6}" srcOrd="2" destOrd="0" presId="urn:microsoft.com/office/officeart/2018/5/layout/IconCircleLabelList"/>
    <dgm:cxn modelId="{D6600DE3-4B0C-4FB0-9824-14CE191F5F69}" type="presParOf" srcId="{D2089187-E7C1-4F14-8559-407D7EC6E68C}" destId="{E9B88588-C056-4DD0-9852-407CF26CFFC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504B6-8051-455C-B563-3023F14D01D7}">
      <dsp:nvSpPr>
        <dsp:cNvPr id="0" name=""/>
        <dsp:cNvSpPr/>
      </dsp:nvSpPr>
      <dsp:spPr>
        <a:xfrm>
          <a:off x="1652550" y="22871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4179E2-11D7-4AF3-A19F-021D71DB960D}">
      <dsp:nvSpPr>
        <dsp:cNvPr id="0" name=""/>
        <dsp:cNvSpPr/>
      </dsp:nvSpPr>
      <dsp:spPr>
        <a:xfrm>
          <a:off x="464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kern="1200"/>
            <a:t>Leadership and Development</a:t>
          </a:r>
        </a:p>
      </dsp:txBody>
      <dsp:txXfrm>
        <a:off x="464550" y="2642844"/>
        <a:ext cx="4320000" cy="720000"/>
      </dsp:txXfrm>
    </dsp:sp>
    <dsp:sp modelId="{54009FB2-3ED5-44F0-860B-EE2DE8387203}">
      <dsp:nvSpPr>
        <dsp:cNvPr id="0" name=""/>
        <dsp:cNvSpPr/>
      </dsp:nvSpPr>
      <dsp:spPr>
        <a:xfrm>
          <a:off x="6728550" y="22871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1E635A-E7BA-415C-BC7E-2FCF90038440}">
      <dsp:nvSpPr>
        <dsp:cNvPr id="0" name=""/>
        <dsp:cNvSpPr/>
      </dsp:nvSpPr>
      <dsp:spPr>
        <a:xfrm>
          <a:off x="5540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kern="1200"/>
            <a:t>Succession Planning</a:t>
          </a:r>
        </a:p>
      </dsp:txBody>
      <dsp:txXfrm>
        <a:off x="5540550" y="2642844"/>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290CC-B0A6-4C00-881F-AB2B935E0151}">
      <dsp:nvSpPr>
        <dsp:cNvPr id="0" name=""/>
        <dsp:cNvSpPr/>
      </dsp:nvSpPr>
      <dsp:spPr>
        <a:xfrm>
          <a:off x="0" y="438"/>
          <a:ext cx="10325100" cy="10259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F951E-EB09-4AB7-86D7-6252FAE1FC69}">
      <dsp:nvSpPr>
        <dsp:cNvPr id="0" name=""/>
        <dsp:cNvSpPr/>
      </dsp:nvSpPr>
      <dsp:spPr>
        <a:xfrm>
          <a:off x="310337" y="231267"/>
          <a:ext cx="564250" cy="564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8FE823-B8A9-4A37-A111-F84476C5ABCA}">
      <dsp:nvSpPr>
        <dsp:cNvPr id="0" name=""/>
        <dsp:cNvSpPr/>
      </dsp:nvSpPr>
      <dsp:spPr>
        <a:xfrm>
          <a:off x="1184925" y="438"/>
          <a:ext cx="4646295"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1111250">
            <a:lnSpc>
              <a:spcPct val="100000"/>
            </a:lnSpc>
            <a:spcBef>
              <a:spcPct val="0"/>
            </a:spcBef>
            <a:spcAft>
              <a:spcPct val="35000"/>
            </a:spcAft>
            <a:buNone/>
          </a:pPr>
          <a:r>
            <a:rPr lang="en-US" sz="2500" kern="1200"/>
            <a:t>1. Lack of Structured Programs</a:t>
          </a:r>
        </a:p>
      </dsp:txBody>
      <dsp:txXfrm>
        <a:off x="1184925" y="438"/>
        <a:ext cx="4646295" cy="1025909"/>
      </dsp:txXfrm>
    </dsp:sp>
    <dsp:sp modelId="{84E3070F-7CFD-47CD-A0DA-B612F4CE0D4B}">
      <dsp:nvSpPr>
        <dsp:cNvPr id="0" name=""/>
        <dsp:cNvSpPr/>
      </dsp:nvSpPr>
      <dsp:spPr>
        <a:xfrm>
          <a:off x="5831220" y="438"/>
          <a:ext cx="4493879"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800100">
            <a:lnSpc>
              <a:spcPct val="100000"/>
            </a:lnSpc>
            <a:spcBef>
              <a:spcPct val="0"/>
            </a:spcBef>
            <a:spcAft>
              <a:spcPct val="35000"/>
            </a:spcAft>
            <a:buNone/>
          </a:pPr>
          <a:r>
            <a:rPr lang="en-GB" sz="1800" kern="1200" dirty="0"/>
            <a:t>No formal pathways for leadership training or mentoring.</a:t>
          </a:r>
          <a:endParaRPr lang="en-US" sz="1800" kern="1200" dirty="0"/>
        </a:p>
      </dsp:txBody>
      <dsp:txXfrm>
        <a:off x="5831220" y="438"/>
        <a:ext cx="4493879" cy="1025909"/>
      </dsp:txXfrm>
    </dsp:sp>
    <dsp:sp modelId="{D73941EB-A32A-4173-9999-AD3489FEA0E3}">
      <dsp:nvSpPr>
        <dsp:cNvPr id="0" name=""/>
        <dsp:cNvSpPr/>
      </dsp:nvSpPr>
      <dsp:spPr>
        <a:xfrm>
          <a:off x="0" y="1282824"/>
          <a:ext cx="10325100" cy="10259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6BF49D-6EF1-4E67-8B8F-3A8AB263FF63}">
      <dsp:nvSpPr>
        <dsp:cNvPr id="0" name=""/>
        <dsp:cNvSpPr/>
      </dsp:nvSpPr>
      <dsp:spPr>
        <a:xfrm>
          <a:off x="310337" y="1513654"/>
          <a:ext cx="564250" cy="564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AFF368-486A-4A84-BAE6-9576AE83E75B}">
      <dsp:nvSpPr>
        <dsp:cNvPr id="0" name=""/>
        <dsp:cNvSpPr/>
      </dsp:nvSpPr>
      <dsp:spPr>
        <a:xfrm>
          <a:off x="1184925" y="1282824"/>
          <a:ext cx="4646295"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1111250">
            <a:lnSpc>
              <a:spcPct val="100000"/>
            </a:lnSpc>
            <a:spcBef>
              <a:spcPct val="0"/>
            </a:spcBef>
            <a:spcAft>
              <a:spcPct val="35000"/>
            </a:spcAft>
            <a:buNone/>
          </a:pPr>
          <a:r>
            <a:rPr lang="en-GB" sz="2500" kern="1200"/>
            <a:t>2. Inconsistent Training</a:t>
          </a:r>
          <a:endParaRPr lang="en-US" sz="2500" kern="1200" dirty="0"/>
        </a:p>
      </dsp:txBody>
      <dsp:txXfrm>
        <a:off x="1184925" y="1282824"/>
        <a:ext cx="4646295" cy="1025909"/>
      </dsp:txXfrm>
    </dsp:sp>
    <dsp:sp modelId="{3692E38C-A01C-4087-B137-319AC45D7796}">
      <dsp:nvSpPr>
        <dsp:cNvPr id="0" name=""/>
        <dsp:cNvSpPr/>
      </dsp:nvSpPr>
      <dsp:spPr>
        <a:xfrm>
          <a:off x="5831220" y="1282824"/>
          <a:ext cx="4493879"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800100">
            <a:lnSpc>
              <a:spcPct val="100000"/>
            </a:lnSpc>
            <a:spcBef>
              <a:spcPct val="0"/>
            </a:spcBef>
            <a:spcAft>
              <a:spcPct val="35000"/>
            </a:spcAft>
            <a:buNone/>
          </a:pPr>
          <a:r>
            <a:rPr lang="en-GB" sz="1800" kern="1200"/>
            <a:t>Current training misaligned with strategic goals.</a:t>
          </a:r>
          <a:endParaRPr lang="en-US" sz="1800" kern="1200"/>
        </a:p>
      </dsp:txBody>
      <dsp:txXfrm>
        <a:off x="5831220" y="1282824"/>
        <a:ext cx="4493879" cy="1025909"/>
      </dsp:txXfrm>
    </dsp:sp>
    <dsp:sp modelId="{3845D7AE-C1BB-4B99-9275-E97617D8AB99}">
      <dsp:nvSpPr>
        <dsp:cNvPr id="0" name=""/>
        <dsp:cNvSpPr/>
      </dsp:nvSpPr>
      <dsp:spPr>
        <a:xfrm>
          <a:off x="0" y="2565211"/>
          <a:ext cx="10325100" cy="10259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11332-2E9F-42F2-AD62-BE1929085BDD}">
      <dsp:nvSpPr>
        <dsp:cNvPr id="0" name=""/>
        <dsp:cNvSpPr/>
      </dsp:nvSpPr>
      <dsp:spPr>
        <a:xfrm>
          <a:off x="310337" y="2796040"/>
          <a:ext cx="564250" cy="564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A79AE-466E-4DAB-BF1B-60F0AF43CDA7}">
      <dsp:nvSpPr>
        <dsp:cNvPr id="0" name=""/>
        <dsp:cNvSpPr/>
      </dsp:nvSpPr>
      <dsp:spPr>
        <a:xfrm>
          <a:off x="1184925" y="2565211"/>
          <a:ext cx="4646295"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1111250">
            <a:lnSpc>
              <a:spcPct val="100000"/>
            </a:lnSpc>
            <a:spcBef>
              <a:spcPct val="0"/>
            </a:spcBef>
            <a:spcAft>
              <a:spcPct val="35000"/>
            </a:spcAft>
            <a:buNone/>
          </a:pPr>
          <a:r>
            <a:rPr lang="en-GB" sz="2500" kern="1200"/>
            <a:t>3. Limited Growth Opportunities</a:t>
          </a:r>
          <a:endParaRPr lang="en-US" sz="2500" kern="1200"/>
        </a:p>
      </dsp:txBody>
      <dsp:txXfrm>
        <a:off x="1184925" y="2565211"/>
        <a:ext cx="4646295" cy="1025909"/>
      </dsp:txXfrm>
    </dsp:sp>
    <dsp:sp modelId="{947F9E17-B48F-40E4-AAE0-A26DB167DDA3}">
      <dsp:nvSpPr>
        <dsp:cNvPr id="0" name=""/>
        <dsp:cNvSpPr/>
      </dsp:nvSpPr>
      <dsp:spPr>
        <a:xfrm>
          <a:off x="5831220" y="2565211"/>
          <a:ext cx="4493879" cy="102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75" tIns="108575" rIns="108575" bIns="108575" numCol="1" spcCol="1270" anchor="ctr" anchorCtr="0">
          <a:noAutofit/>
        </a:bodyPr>
        <a:lstStyle/>
        <a:p>
          <a:pPr marL="0" lvl="0" indent="0" algn="l" defTabSz="800100">
            <a:lnSpc>
              <a:spcPct val="100000"/>
            </a:lnSpc>
            <a:spcBef>
              <a:spcPct val="0"/>
            </a:spcBef>
            <a:spcAft>
              <a:spcPct val="35000"/>
            </a:spcAft>
            <a:buNone/>
          </a:pPr>
          <a:r>
            <a:rPr lang="en-GB" sz="1800" kern="1200"/>
            <a:t>Career stagnation causing low morale and high turnover.</a:t>
          </a:r>
          <a:endParaRPr lang="en-US" sz="1800" kern="1200"/>
        </a:p>
      </dsp:txBody>
      <dsp:txXfrm>
        <a:off x="5831220" y="2565211"/>
        <a:ext cx="4493879" cy="1025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1663-21B4-4DBC-A262-EB344784F7AE}">
      <dsp:nvSpPr>
        <dsp:cNvPr id="0" name=""/>
        <dsp:cNvSpPr/>
      </dsp:nvSpPr>
      <dsp:spPr>
        <a:xfrm>
          <a:off x="0" y="475"/>
          <a:ext cx="10325100" cy="11127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ADFA4-6F00-455D-87DE-C6A0A17853E6}">
      <dsp:nvSpPr>
        <dsp:cNvPr id="0" name=""/>
        <dsp:cNvSpPr/>
      </dsp:nvSpPr>
      <dsp:spPr>
        <a:xfrm>
          <a:off x="336617" y="250852"/>
          <a:ext cx="612031" cy="61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24BAB7-2CC9-45CD-A570-4B8F3DF89984}">
      <dsp:nvSpPr>
        <dsp:cNvPr id="0" name=""/>
        <dsp:cNvSpPr/>
      </dsp:nvSpPr>
      <dsp:spPr>
        <a:xfrm>
          <a:off x="1285266" y="475"/>
          <a:ext cx="4646295"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1111250">
            <a:lnSpc>
              <a:spcPct val="90000"/>
            </a:lnSpc>
            <a:spcBef>
              <a:spcPct val="0"/>
            </a:spcBef>
            <a:spcAft>
              <a:spcPct val="35000"/>
            </a:spcAft>
            <a:buNone/>
          </a:pPr>
          <a:r>
            <a:rPr lang="en-US" sz="2500" kern="1200" dirty="0"/>
            <a:t>1. No Successor Identification Framework</a:t>
          </a:r>
        </a:p>
      </dsp:txBody>
      <dsp:txXfrm>
        <a:off x="1285266" y="475"/>
        <a:ext cx="4646295" cy="1112784"/>
      </dsp:txXfrm>
    </dsp:sp>
    <dsp:sp modelId="{4204B5F3-5293-4A16-9BEC-2F80D430853A}">
      <dsp:nvSpPr>
        <dsp:cNvPr id="0" name=""/>
        <dsp:cNvSpPr/>
      </dsp:nvSpPr>
      <dsp:spPr>
        <a:xfrm>
          <a:off x="5931561" y="475"/>
          <a:ext cx="4393538"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800100">
            <a:lnSpc>
              <a:spcPct val="90000"/>
            </a:lnSpc>
            <a:spcBef>
              <a:spcPct val="0"/>
            </a:spcBef>
            <a:spcAft>
              <a:spcPct val="35000"/>
            </a:spcAft>
            <a:buNone/>
          </a:pPr>
          <a:r>
            <a:rPr lang="en-GB" sz="1800" kern="1200"/>
            <a:t>Absence of talent review or high-potential tracking.</a:t>
          </a:r>
          <a:endParaRPr lang="en-US" sz="1800" kern="1200"/>
        </a:p>
      </dsp:txBody>
      <dsp:txXfrm>
        <a:off x="5931561" y="475"/>
        <a:ext cx="4393538" cy="1112784"/>
      </dsp:txXfrm>
    </dsp:sp>
    <dsp:sp modelId="{D2C7C2DB-46D2-4D5E-815F-68C6137BDC98}">
      <dsp:nvSpPr>
        <dsp:cNvPr id="0" name=""/>
        <dsp:cNvSpPr/>
      </dsp:nvSpPr>
      <dsp:spPr>
        <a:xfrm>
          <a:off x="0" y="1391456"/>
          <a:ext cx="10325100" cy="11127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01E59-5BE2-4F28-B964-3E0DEB1C5F0A}">
      <dsp:nvSpPr>
        <dsp:cNvPr id="0" name=""/>
        <dsp:cNvSpPr/>
      </dsp:nvSpPr>
      <dsp:spPr>
        <a:xfrm>
          <a:off x="336617" y="1641832"/>
          <a:ext cx="612031" cy="61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74F2F-0ECD-4C98-A770-E8396B2C65E5}">
      <dsp:nvSpPr>
        <dsp:cNvPr id="0" name=""/>
        <dsp:cNvSpPr/>
      </dsp:nvSpPr>
      <dsp:spPr>
        <a:xfrm>
          <a:off x="1285266" y="1391456"/>
          <a:ext cx="4646295"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1111250">
            <a:lnSpc>
              <a:spcPct val="90000"/>
            </a:lnSpc>
            <a:spcBef>
              <a:spcPct val="0"/>
            </a:spcBef>
            <a:spcAft>
              <a:spcPct val="35000"/>
            </a:spcAft>
            <a:buNone/>
          </a:pPr>
          <a:r>
            <a:rPr lang="en-GB" sz="2500" kern="1200"/>
            <a:t>2. Poor Knowledge Transfer</a:t>
          </a:r>
          <a:endParaRPr lang="en-US" sz="2500" kern="1200"/>
        </a:p>
      </dsp:txBody>
      <dsp:txXfrm>
        <a:off x="1285266" y="1391456"/>
        <a:ext cx="4646295" cy="1112784"/>
      </dsp:txXfrm>
    </dsp:sp>
    <dsp:sp modelId="{86901BE2-4EAC-4ED3-8ACF-47EA2D10D4F8}">
      <dsp:nvSpPr>
        <dsp:cNvPr id="0" name=""/>
        <dsp:cNvSpPr/>
      </dsp:nvSpPr>
      <dsp:spPr>
        <a:xfrm>
          <a:off x="5931561" y="1391456"/>
          <a:ext cx="4393538"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800100">
            <a:lnSpc>
              <a:spcPct val="90000"/>
            </a:lnSpc>
            <a:spcBef>
              <a:spcPct val="0"/>
            </a:spcBef>
            <a:spcAft>
              <a:spcPct val="35000"/>
            </a:spcAft>
            <a:buNone/>
          </a:pPr>
          <a:r>
            <a:rPr lang="en-GB" sz="1800" kern="1200"/>
            <a:t>Departure of leaders equates to a loss of knowledge.</a:t>
          </a:r>
          <a:endParaRPr lang="en-US" sz="1800" kern="1200"/>
        </a:p>
      </dsp:txBody>
      <dsp:txXfrm>
        <a:off x="5931561" y="1391456"/>
        <a:ext cx="4393538" cy="1112784"/>
      </dsp:txXfrm>
    </dsp:sp>
    <dsp:sp modelId="{FAFC6EC2-033F-4EF5-81B3-617A3F790F1E}">
      <dsp:nvSpPr>
        <dsp:cNvPr id="0" name=""/>
        <dsp:cNvSpPr/>
      </dsp:nvSpPr>
      <dsp:spPr>
        <a:xfrm>
          <a:off x="0" y="2782436"/>
          <a:ext cx="10325100" cy="11127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430E6-93FA-4D30-AF63-EF43D6EAA6BD}">
      <dsp:nvSpPr>
        <dsp:cNvPr id="0" name=""/>
        <dsp:cNvSpPr/>
      </dsp:nvSpPr>
      <dsp:spPr>
        <a:xfrm>
          <a:off x="336617" y="3032813"/>
          <a:ext cx="612031" cy="61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D8C85B-A8D0-431E-ACD1-1E4621B2D4DA}">
      <dsp:nvSpPr>
        <dsp:cNvPr id="0" name=""/>
        <dsp:cNvSpPr/>
      </dsp:nvSpPr>
      <dsp:spPr>
        <a:xfrm>
          <a:off x="1285266" y="2782436"/>
          <a:ext cx="4646295"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1111250">
            <a:lnSpc>
              <a:spcPct val="90000"/>
            </a:lnSpc>
            <a:spcBef>
              <a:spcPct val="0"/>
            </a:spcBef>
            <a:spcAft>
              <a:spcPct val="35000"/>
            </a:spcAft>
            <a:buNone/>
          </a:pPr>
          <a:r>
            <a:rPr lang="en-GB" sz="2500" kern="1200" dirty="0"/>
            <a:t>3. Cultural Resistance to Change</a:t>
          </a:r>
          <a:endParaRPr lang="en-US" sz="2500" kern="1200" dirty="0"/>
        </a:p>
      </dsp:txBody>
      <dsp:txXfrm>
        <a:off x="1285266" y="2782436"/>
        <a:ext cx="4646295" cy="1112784"/>
      </dsp:txXfrm>
    </dsp:sp>
    <dsp:sp modelId="{1C382B9A-65DD-41F0-B504-E250FE644B1A}">
      <dsp:nvSpPr>
        <dsp:cNvPr id="0" name=""/>
        <dsp:cNvSpPr/>
      </dsp:nvSpPr>
      <dsp:spPr>
        <a:xfrm>
          <a:off x="5931561" y="2782436"/>
          <a:ext cx="4393538" cy="1112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70" tIns="117770" rIns="117770" bIns="117770" numCol="1" spcCol="1270" anchor="ctr" anchorCtr="0">
          <a:noAutofit/>
        </a:bodyPr>
        <a:lstStyle/>
        <a:p>
          <a:pPr marL="0" lvl="0" indent="0" algn="l" defTabSz="800100">
            <a:lnSpc>
              <a:spcPct val="90000"/>
            </a:lnSpc>
            <a:spcBef>
              <a:spcPct val="0"/>
            </a:spcBef>
            <a:spcAft>
              <a:spcPct val="35000"/>
            </a:spcAft>
            <a:buNone/>
          </a:pPr>
          <a:r>
            <a:rPr lang="en-GB" sz="1800" kern="1200" dirty="0"/>
            <a:t>Leaders are afraid of sharing their knowledge in fear of loss of control.</a:t>
          </a:r>
          <a:endParaRPr lang="en-US" sz="1800" kern="1200" dirty="0"/>
        </a:p>
      </dsp:txBody>
      <dsp:txXfrm>
        <a:off x="5931561" y="2782436"/>
        <a:ext cx="4393538" cy="11127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EAE80-1FA9-4C85-A8EB-F11DDD59EFFD}">
      <dsp:nvSpPr>
        <dsp:cNvPr id="0" name=""/>
        <dsp:cNvSpPr/>
      </dsp:nvSpPr>
      <dsp:spPr>
        <a:xfrm>
          <a:off x="578920" y="105159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439D9-FE68-4A3E-8189-0D37F782E26A}">
      <dsp:nvSpPr>
        <dsp:cNvPr id="0" name=""/>
        <dsp:cNvSpPr/>
      </dsp:nvSpPr>
      <dsp:spPr>
        <a:xfrm>
          <a:off x="83920" y="213170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Goals</a:t>
          </a:r>
        </a:p>
      </dsp:txBody>
      <dsp:txXfrm>
        <a:off x="83920" y="2131701"/>
        <a:ext cx="1800000" cy="720000"/>
      </dsp:txXfrm>
    </dsp:sp>
    <dsp:sp modelId="{C263A4CC-11D4-437C-A6C5-ABE523C69A1E}">
      <dsp:nvSpPr>
        <dsp:cNvPr id="0" name=""/>
        <dsp:cNvSpPr/>
      </dsp:nvSpPr>
      <dsp:spPr>
        <a:xfrm>
          <a:off x="2693920" y="105159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F820AE-B42A-4CC7-AD35-F87F9668BD88}">
      <dsp:nvSpPr>
        <dsp:cNvPr id="0" name=""/>
        <dsp:cNvSpPr/>
      </dsp:nvSpPr>
      <dsp:spPr>
        <a:xfrm>
          <a:off x="2198920" y="213170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Key Components</a:t>
          </a:r>
        </a:p>
      </dsp:txBody>
      <dsp:txXfrm>
        <a:off x="2198920" y="2131701"/>
        <a:ext cx="1800000" cy="720000"/>
      </dsp:txXfrm>
    </dsp:sp>
    <dsp:sp modelId="{5030C54F-4201-4877-A910-34FD362A2224}">
      <dsp:nvSpPr>
        <dsp:cNvPr id="0" name=""/>
        <dsp:cNvSpPr/>
      </dsp:nvSpPr>
      <dsp:spPr>
        <a:xfrm>
          <a:off x="4808920" y="105159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981B8-2F2D-47BB-988E-A8BA439123D5}">
      <dsp:nvSpPr>
        <dsp:cNvPr id="0" name=""/>
        <dsp:cNvSpPr/>
      </dsp:nvSpPr>
      <dsp:spPr>
        <a:xfrm>
          <a:off x="4313920" y="213170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Metrics for Success</a:t>
          </a:r>
        </a:p>
      </dsp:txBody>
      <dsp:txXfrm>
        <a:off x="4313920" y="2131701"/>
        <a:ext cx="1800000" cy="720000"/>
      </dsp:txXfrm>
    </dsp:sp>
    <dsp:sp modelId="{41E1C82B-AFFC-4922-B8FF-F7B4C6AEEE12}">
      <dsp:nvSpPr>
        <dsp:cNvPr id="0" name=""/>
        <dsp:cNvSpPr/>
      </dsp:nvSpPr>
      <dsp:spPr>
        <a:xfrm>
          <a:off x="6923920" y="105159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4116A9-CD34-4D9E-BF0F-EE4B3F0B7684}">
      <dsp:nvSpPr>
        <dsp:cNvPr id="0" name=""/>
        <dsp:cNvSpPr/>
      </dsp:nvSpPr>
      <dsp:spPr>
        <a:xfrm>
          <a:off x="6428920" y="213170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Benefits</a:t>
          </a:r>
        </a:p>
      </dsp:txBody>
      <dsp:txXfrm>
        <a:off x="6428920" y="2131701"/>
        <a:ext cx="1800000" cy="720000"/>
      </dsp:txXfrm>
    </dsp:sp>
    <dsp:sp modelId="{13690F77-5C4F-46FD-B369-A0AB422CADCA}">
      <dsp:nvSpPr>
        <dsp:cNvPr id="0" name=""/>
        <dsp:cNvSpPr/>
      </dsp:nvSpPr>
      <dsp:spPr>
        <a:xfrm>
          <a:off x="9038920" y="1051596"/>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83B10-CACB-4F8B-BB95-22842454FD5B}">
      <dsp:nvSpPr>
        <dsp:cNvPr id="0" name=""/>
        <dsp:cNvSpPr/>
      </dsp:nvSpPr>
      <dsp:spPr>
        <a:xfrm>
          <a:off x="8543920" y="213170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Implementation Roadmap</a:t>
          </a:r>
        </a:p>
      </dsp:txBody>
      <dsp:txXfrm>
        <a:off x="8543920" y="2131701"/>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074F3-3169-465A-AFBB-067C7451B1F9}">
      <dsp:nvSpPr>
        <dsp:cNvPr id="0" name=""/>
        <dsp:cNvSpPr/>
      </dsp:nvSpPr>
      <dsp:spPr>
        <a:xfrm>
          <a:off x="383550" y="71577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BD727-4CBB-410A-8C1F-16FEAA056F68}">
      <dsp:nvSpPr>
        <dsp:cNvPr id="0" name=""/>
        <dsp:cNvSpPr/>
      </dsp:nvSpPr>
      <dsp:spPr>
        <a:xfrm>
          <a:off x="617550" y="94977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10CB30-C654-454E-B972-D6D9BC7947B9}">
      <dsp:nvSpPr>
        <dsp:cNvPr id="0" name=""/>
        <dsp:cNvSpPr/>
      </dsp:nvSpPr>
      <dsp:spPr>
        <a:xfrm>
          <a:off x="32550" y="215577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Build an effective and structured leadership</a:t>
          </a:r>
        </a:p>
      </dsp:txBody>
      <dsp:txXfrm>
        <a:off x="32550" y="2155779"/>
        <a:ext cx="1800000" cy="720000"/>
      </dsp:txXfrm>
    </dsp:sp>
    <dsp:sp modelId="{D5AFF65F-1C6E-4BD7-9989-40C5C7738ADE}">
      <dsp:nvSpPr>
        <dsp:cNvPr id="0" name=""/>
        <dsp:cNvSpPr/>
      </dsp:nvSpPr>
      <dsp:spPr>
        <a:xfrm>
          <a:off x="2498550" y="71577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B7AC66-E8E0-4794-8B73-618B1E2D920F}">
      <dsp:nvSpPr>
        <dsp:cNvPr id="0" name=""/>
        <dsp:cNvSpPr/>
      </dsp:nvSpPr>
      <dsp:spPr>
        <a:xfrm>
          <a:off x="2732550" y="94977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6F616-E7F8-485E-9712-13DB60E83309}">
      <dsp:nvSpPr>
        <dsp:cNvPr id="0" name=""/>
        <dsp:cNvSpPr/>
      </dsp:nvSpPr>
      <dsp:spPr>
        <a:xfrm>
          <a:off x="2147550" y="215577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Align training with strategic goals</a:t>
          </a:r>
        </a:p>
      </dsp:txBody>
      <dsp:txXfrm>
        <a:off x="2147550" y="2155779"/>
        <a:ext cx="1800000" cy="720000"/>
      </dsp:txXfrm>
    </dsp:sp>
    <dsp:sp modelId="{49B07A06-1894-4D0A-83F5-41E1D9E3F0F5}">
      <dsp:nvSpPr>
        <dsp:cNvPr id="0" name=""/>
        <dsp:cNvSpPr/>
      </dsp:nvSpPr>
      <dsp:spPr>
        <a:xfrm>
          <a:off x="4613550" y="71577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5FF66-A8B2-4850-886D-4D35BC69D8E8}">
      <dsp:nvSpPr>
        <dsp:cNvPr id="0" name=""/>
        <dsp:cNvSpPr/>
      </dsp:nvSpPr>
      <dsp:spPr>
        <a:xfrm>
          <a:off x="4847550" y="94977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1120C-C8CC-4EBF-BC7F-4548EBCD08B7}">
      <dsp:nvSpPr>
        <dsp:cNvPr id="0" name=""/>
        <dsp:cNvSpPr/>
      </dsp:nvSpPr>
      <dsp:spPr>
        <a:xfrm>
          <a:off x="4262550" y="215577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Create a clear career pathway</a:t>
          </a:r>
        </a:p>
      </dsp:txBody>
      <dsp:txXfrm>
        <a:off x="4262550" y="2155779"/>
        <a:ext cx="1800000" cy="720000"/>
      </dsp:txXfrm>
    </dsp:sp>
    <dsp:sp modelId="{93CD51D0-905A-4043-B96D-CD2E1872BE7B}">
      <dsp:nvSpPr>
        <dsp:cNvPr id="0" name=""/>
        <dsp:cNvSpPr/>
      </dsp:nvSpPr>
      <dsp:spPr>
        <a:xfrm>
          <a:off x="6728550" y="71577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B80C4-2D69-4E44-88EE-66A50B6EAAE3}">
      <dsp:nvSpPr>
        <dsp:cNvPr id="0" name=""/>
        <dsp:cNvSpPr/>
      </dsp:nvSpPr>
      <dsp:spPr>
        <a:xfrm>
          <a:off x="6962550" y="94977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A52CF-250E-4752-B09F-BEF34AF33C16}">
      <dsp:nvSpPr>
        <dsp:cNvPr id="0" name=""/>
        <dsp:cNvSpPr/>
      </dsp:nvSpPr>
      <dsp:spPr>
        <a:xfrm>
          <a:off x="6377550" y="215577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Establish a robust succession plan</a:t>
          </a:r>
        </a:p>
      </dsp:txBody>
      <dsp:txXfrm>
        <a:off x="6377550" y="2155779"/>
        <a:ext cx="1800000" cy="720000"/>
      </dsp:txXfrm>
    </dsp:sp>
    <dsp:sp modelId="{2CD52C64-DE4C-4E88-BCC4-4C8421773C15}">
      <dsp:nvSpPr>
        <dsp:cNvPr id="0" name=""/>
        <dsp:cNvSpPr/>
      </dsp:nvSpPr>
      <dsp:spPr>
        <a:xfrm>
          <a:off x="8843550" y="71577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9E995-9771-4AF1-83CE-BE8F62C9382C}">
      <dsp:nvSpPr>
        <dsp:cNvPr id="0" name=""/>
        <dsp:cNvSpPr/>
      </dsp:nvSpPr>
      <dsp:spPr>
        <a:xfrm>
          <a:off x="9077550" y="94977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EF5560-F12F-49DE-B4F0-D62A8CB6AE73}">
      <dsp:nvSpPr>
        <dsp:cNvPr id="0" name=""/>
        <dsp:cNvSpPr/>
      </dsp:nvSpPr>
      <dsp:spPr>
        <a:xfrm>
          <a:off x="8492550" y="215577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Encourage cultural shift towards empowerment </a:t>
          </a:r>
        </a:p>
      </dsp:txBody>
      <dsp:txXfrm>
        <a:off x="8492550" y="2155779"/>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B206E-BCDF-4EDA-A108-3606092BD355}">
      <dsp:nvSpPr>
        <dsp:cNvPr id="0" name=""/>
        <dsp:cNvSpPr/>
      </dsp:nvSpPr>
      <dsp:spPr>
        <a:xfrm>
          <a:off x="0" y="2194"/>
          <a:ext cx="4508088" cy="11124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7754E-8C58-44EA-A1A7-F0BD5092ED6F}">
      <dsp:nvSpPr>
        <dsp:cNvPr id="0" name=""/>
        <dsp:cNvSpPr/>
      </dsp:nvSpPr>
      <dsp:spPr>
        <a:xfrm>
          <a:off x="336516" y="252496"/>
          <a:ext cx="611847" cy="611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B4830C-D549-41A9-B7DD-1EEA3BF12A74}">
      <dsp:nvSpPr>
        <dsp:cNvPr id="0" name=""/>
        <dsp:cNvSpPr/>
      </dsp:nvSpPr>
      <dsp:spPr>
        <a:xfrm>
          <a:off x="1284879" y="2194"/>
          <a:ext cx="2028639"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977900">
            <a:lnSpc>
              <a:spcPct val="100000"/>
            </a:lnSpc>
            <a:spcBef>
              <a:spcPct val="0"/>
            </a:spcBef>
            <a:spcAft>
              <a:spcPct val="35000"/>
            </a:spcAft>
            <a:buNone/>
          </a:pPr>
          <a:r>
            <a:rPr lang="en-US" sz="2200" kern="1200"/>
            <a:t>1.Talent Identification Process</a:t>
          </a:r>
        </a:p>
      </dsp:txBody>
      <dsp:txXfrm>
        <a:off x="1284879" y="2194"/>
        <a:ext cx="2028639" cy="1112449"/>
      </dsp:txXfrm>
    </dsp:sp>
    <dsp:sp modelId="{49F5AF27-7C15-42CA-8438-950743B7B1D6}">
      <dsp:nvSpPr>
        <dsp:cNvPr id="0" name=""/>
        <dsp:cNvSpPr/>
      </dsp:nvSpPr>
      <dsp:spPr>
        <a:xfrm>
          <a:off x="3313519" y="2194"/>
          <a:ext cx="1194568"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488950">
            <a:lnSpc>
              <a:spcPct val="100000"/>
            </a:lnSpc>
            <a:spcBef>
              <a:spcPct val="0"/>
            </a:spcBef>
            <a:spcAft>
              <a:spcPct val="35000"/>
            </a:spcAft>
            <a:buNone/>
          </a:pPr>
          <a:r>
            <a:rPr lang="en-US" sz="1100" kern="1200" dirty="0"/>
            <a:t>Performance appraisals</a:t>
          </a:r>
        </a:p>
      </dsp:txBody>
      <dsp:txXfrm>
        <a:off x="3313519" y="2194"/>
        <a:ext cx="1194568" cy="1112449"/>
      </dsp:txXfrm>
    </dsp:sp>
    <dsp:sp modelId="{5AA882AF-AFDE-4481-A6F9-2D157003386A}">
      <dsp:nvSpPr>
        <dsp:cNvPr id="0" name=""/>
        <dsp:cNvSpPr/>
      </dsp:nvSpPr>
      <dsp:spPr>
        <a:xfrm>
          <a:off x="0" y="1392757"/>
          <a:ext cx="4508088" cy="11124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10941-F340-4AE6-8DD7-D72EB285B4E8}">
      <dsp:nvSpPr>
        <dsp:cNvPr id="0" name=""/>
        <dsp:cNvSpPr/>
      </dsp:nvSpPr>
      <dsp:spPr>
        <a:xfrm>
          <a:off x="336516" y="1643058"/>
          <a:ext cx="611847" cy="611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E4B19-08F5-4C10-902E-F4A979EC644F}">
      <dsp:nvSpPr>
        <dsp:cNvPr id="0" name=""/>
        <dsp:cNvSpPr/>
      </dsp:nvSpPr>
      <dsp:spPr>
        <a:xfrm>
          <a:off x="1284879" y="1392757"/>
          <a:ext cx="2028639"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977900">
            <a:lnSpc>
              <a:spcPct val="100000"/>
            </a:lnSpc>
            <a:spcBef>
              <a:spcPct val="0"/>
            </a:spcBef>
            <a:spcAft>
              <a:spcPct val="35000"/>
            </a:spcAft>
            <a:buNone/>
          </a:pPr>
          <a:r>
            <a:rPr lang="en-GB" sz="2200" kern="1200"/>
            <a:t>2. Successor Development Plans</a:t>
          </a:r>
          <a:endParaRPr lang="en-US" sz="2200" kern="1200"/>
        </a:p>
      </dsp:txBody>
      <dsp:txXfrm>
        <a:off x="1284879" y="1392757"/>
        <a:ext cx="2028639" cy="1112449"/>
      </dsp:txXfrm>
    </dsp:sp>
    <dsp:sp modelId="{160D5453-8244-42CF-A0EB-3D2F5D111B5C}">
      <dsp:nvSpPr>
        <dsp:cNvPr id="0" name=""/>
        <dsp:cNvSpPr/>
      </dsp:nvSpPr>
      <dsp:spPr>
        <a:xfrm>
          <a:off x="3313519" y="1392757"/>
          <a:ext cx="1194568"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488950">
            <a:lnSpc>
              <a:spcPct val="100000"/>
            </a:lnSpc>
            <a:spcBef>
              <a:spcPct val="0"/>
            </a:spcBef>
            <a:spcAft>
              <a:spcPct val="35000"/>
            </a:spcAft>
            <a:buNone/>
          </a:pPr>
          <a:r>
            <a:rPr lang="en-GB" sz="1100" kern="1200" dirty="0"/>
            <a:t>Assign primary and secondary successors for each key roles.</a:t>
          </a:r>
          <a:endParaRPr lang="en-US" sz="1100" kern="1200" dirty="0"/>
        </a:p>
      </dsp:txBody>
      <dsp:txXfrm>
        <a:off x="3313519" y="1392757"/>
        <a:ext cx="1194568" cy="1112449"/>
      </dsp:txXfrm>
    </dsp:sp>
    <dsp:sp modelId="{F63D0C36-C59D-43B9-9011-4759AF6CC902}">
      <dsp:nvSpPr>
        <dsp:cNvPr id="0" name=""/>
        <dsp:cNvSpPr/>
      </dsp:nvSpPr>
      <dsp:spPr>
        <a:xfrm>
          <a:off x="0" y="2783319"/>
          <a:ext cx="4508088" cy="11124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1FEEA-8074-4130-9CAA-D7F4A520C8A3}">
      <dsp:nvSpPr>
        <dsp:cNvPr id="0" name=""/>
        <dsp:cNvSpPr/>
      </dsp:nvSpPr>
      <dsp:spPr>
        <a:xfrm>
          <a:off x="336516" y="3033620"/>
          <a:ext cx="611847" cy="611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BD68F-C887-438A-B1CF-BEF4FF854860}">
      <dsp:nvSpPr>
        <dsp:cNvPr id="0" name=""/>
        <dsp:cNvSpPr/>
      </dsp:nvSpPr>
      <dsp:spPr>
        <a:xfrm>
          <a:off x="1284879" y="2783319"/>
          <a:ext cx="2028639"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977900">
            <a:lnSpc>
              <a:spcPct val="100000"/>
            </a:lnSpc>
            <a:spcBef>
              <a:spcPct val="0"/>
            </a:spcBef>
            <a:spcAft>
              <a:spcPct val="35000"/>
            </a:spcAft>
            <a:buNone/>
          </a:pPr>
          <a:r>
            <a:rPr lang="en-GB" sz="2200" kern="1200"/>
            <a:t>3. Knowledge Management Systems</a:t>
          </a:r>
          <a:endParaRPr lang="en-US" sz="2200" kern="1200"/>
        </a:p>
      </dsp:txBody>
      <dsp:txXfrm>
        <a:off x="1284879" y="2783319"/>
        <a:ext cx="2028639" cy="1112449"/>
      </dsp:txXfrm>
    </dsp:sp>
    <dsp:sp modelId="{8AA6B0DB-BBC7-46E6-95D4-2959473725C6}">
      <dsp:nvSpPr>
        <dsp:cNvPr id="0" name=""/>
        <dsp:cNvSpPr/>
      </dsp:nvSpPr>
      <dsp:spPr>
        <a:xfrm>
          <a:off x="3313519" y="2783319"/>
          <a:ext cx="1194568"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488950">
            <a:lnSpc>
              <a:spcPct val="100000"/>
            </a:lnSpc>
            <a:spcBef>
              <a:spcPct val="0"/>
            </a:spcBef>
            <a:spcAft>
              <a:spcPct val="35000"/>
            </a:spcAft>
            <a:buNone/>
          </a:pPr>
          <a:r>
            <a:rPr lang="en-GB" sz="1100" kern="1200"/>
            <a:t>Documentation, mentoring, shadowing.</a:t>
          </a:r>
          <a:endParaRPr lang="en-US" sz="1100" kern="1200"/>
        </a:p>
      </dsp:txBody>
      <dsp:txXfrm>
        <a:off x="3313519" y="2783319"/>
        <a:ext cx="1194568" cy="1112449"/>
      </dsp:txXfrm>
    </dsp:sp>
    <dsp:sp modelId="{23F1B8B0-737D-42C1-9527-097B9DB4D525}">
      <dsp:nvSpPr>
        <dsp:cNvPr id="0" name=""/>
        <dsp:cNvSpPr/>
      </dsp:nvSpPr>
      <dsp:spPr>
        <a:xfrm>
          <a:off x="0" y="4173881"/>
          <a:ext cx="4508088" cy="11124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B78DF6-9CA2-4088-A12F-57DBA400FB38}">
      <dsp:nvSpPr>
        <dsp:cNvPr id="0" name=""/>
        <dsp:cNvSpPr/>
      </dsp:nvSpPr>
      <dsp:spPr>
        <a:xfrm>
          <a:off x="336516" y="4424182"/>
          <a:ext cx="611847" cy="611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1260D6-F98E-402D-B299-5F69A84714E6}">
      <dsp:nvSpPr>
        <dsp:cNvPr id="0" name=""/>
        <dsp:cNvSpPr/>
      </dsp:nvSpPr>
      <dsp:spPr>
        <a:xfrm>
          <a:off x="1284879" y="4173881"/>
          <a:ext cx="2028639"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977900">
            <a:lnSpc>
              <a:spcPct val="100000"/>
            </a:lnSpc>
            <a:spcBef>
              <a:spcPct val="0"/>
            </a:spcBef>
            <a:spcAft>
              <a:spcPct val="35000"/>
            </a:spcAft>
            <a:buNone/>
          </a:pPr>
          <a:r>
            <a:rPr lang="en-GB" sz="2200" kern="1200"/>
            <a:t>4. Leadership Readiness Reviews</a:t>
          </a:r>
          <a:endParaRPr lang="en-US" sz="2200" kern="1200"/>
        </a:p>
      </dsp:txBody>
      <dsp:txXfrm>
        <a:off x="1284879" y="4173881"/>
        <a:ext cx="2028639" cy="1112449"/>
      </dsp:txXfrm>
    </dsp:sp>
    <dsp:sp modelId="{668FF4FA-D284-4CAD-9642-0C993D68E969}">
      <dsp:nvSpPr>
        <dsp:cNvPr id="0" name=""/>
        <dsp:cNvSpPr/>
      </dsp:nvSpPr>
      <dsp:spPr>
        <a:xfrm>
          <a:off x="3313519" y="4173881"/>
          <a:ext cx="1194568" cy="1112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734" tIns="117734" rIns="117734" bIns="117734" numCol="1" spcCol="1270" anchor="ctr" anchorCtr="0">
          <a:noAutofit/>
        </a:bodyPr>
        <a:lstStyle/>
        <a:p>
          <a:pPr marL="0" lvl="0" indent="0" algn="l" defTabSz="488950">
            <a:lnSpc>
              <a:spcPct val="100000"/>
            </a:lnSpc>
            <a:spcBef>
              <a:spcPct val="0"/>
            </a:spcBef>
            <a:spcAft>
              <a:spcPct val="35000"/>
            </a:spcAft>
            <a:buNone/>
          </a:pPr>
          <a:r>
            <a:rPr lang="en-GB" sz="1100" kern="1200"/>
            <a:t>Reviews to assess leadership.</a:t>
          </a:r>
          <a:endParaRPr lang="en-US" sz="1100" kern="1200"/>
        </a:p>
      </dsp:txBody>
      <dsp:txXfrm>
        <a:off x="3313519" y="4173881"/>
        <a:ext cx="1194568" cy="1112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7566E-DE74-4B5E-8257-77A2E6921105}">
      <dsp:nvSpPr>
        <dsp:cNvPr id="0" name=""/>
        <dsp:cNvSpPr/>
      </dsp:nvSpPr>
      <dsp:spPr>
        <a:xfrm>
          <a:off x="444627" y="65098"/>
          <a:ext cx="1190786" cy="11907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BD83A-3357-45B8-981F-6333A2285526}">
      <dsp:nvSpPr>
        <dsp:cNvPr id="0" name=""/>
        <dsp:cNvSpPr/>
      </dsp:nvSpPr>
      <dsp:spPr>
        <a:xfrm>
          <a:off x="698401" y="318873"/>
          <a:ext cx="683238" cy="6832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EC176E-E835-4A25-B75E-5EE13B5A685A}">
      <dsp:nvSpPr>
        <dsp:cNvPr id="0" name=""/>
        <dsp:cNvSpPr/>
      </dsp:nvSpPr>
      <dsp:spPr>
        <a:xfrm>
          <a:off x="63966" y="1626786"/>
          <a:ext cx="1952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Reduction in Leadership Turnover</a:t>
          </a:r>
        </a:p>
      </dsp:txBody>
      <dsp:txXfrm>
        <a:off x="63966" y="1626786"/>
        <a:ext cx="1952109" cy="720000"/>
      </dsp:txXfrm>
    </dsp:sp>
    <dsp:sp modelId="{D181A4F4-34E1-46B7-85A9-EB10FFCAA5B4}">
      <dsp:nvSpPr>
        <dsp:cNvPr id="0" name=""/>
        <dsp:cNvSpPr/>
      </dsp:nvSpPr>
      <dsp:spPr>
        <a:xfrm>
          <a:off x="2738356" y="65098"/>
          <a:ext cx="1190786" cy="11907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02838-F534-4224-B9EE-B8AFB2FBA201}">
      <dsp:nvSpPr>
        <dsp:cNvPr id="0" name=""/>
        <dsp:cNvSpPr/>
      </dsp:nvSpPr>
      <dsp:spPr>
        <a:xfrm>
          <a:off x="2992130" y="318873"/>
          <a:ext cx="683238" cy="6832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E92C0-31CB-4C85-8DAE-58AA29C97C1A}">
      <dsp:nvSpPr>
        <dsp:cNvPr id="0" name=""/>
        <dsp:cNvSpPr/>
      </dsp:nvSpPr>
      <dsp:spPr>
        <a:xfrm>
          <a:off x="2357694" y="1626786"/>
          <a:ext cx="1952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Increase in Internal Promotions</a:t>
          </a:r>
        </a:p>
      </dsp:txBody>
      <dsp:txXfrm>
        <a:off x="2357694" y="1626786"/>
        <a:ext cx="1952109" cy="720000"/>
      </dsp:txXfrm>
    </dsp:sp>
    <dsp:sp modelId="{E2639274-0BB6-44CF-8E7B-12DF3E9AF975}">
      <dsp:nvSpPr>
        <dsp:cNvPr id="0" name=""/>
        <dsp:cNvSpPr/>
      </dsp:nvSpPr>
      <dsp:spPr>
        <a:xfrm>
          <a:off x="5032084" y="65098"/>
          <a:ext cx="1190786" cy="11907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4483BB-16E6-4EA0-8D92-9D81699A6212}">
      <dsp:nvSpPr>
        <dsp:cNvPr id="0" name=""/>
        <dsp:cNvSpPr/>
      </dsp:nvSpPr>
      <dsp:spPr>
        <a:xfrm>
          <a:off x="5285858" y="318873"/>
          <a:ext cx="683238" cy="6832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DD7649-29FD-4F6C-890E-6246F91252B4}">
      <dsp:nvSpPr>
        <dsp:cNvPr id="0" name=""/>
        <dsp:cNvSpPr/>
      </dsp:nvSpPr>
      <dsp:spPr>
        <a:xfrm>
          <a:off x="4651423" y="1626786"/>
          <a:ext cx="1952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Improvement of Employee Engagement Scores</a:t>
          </a:r>
        </a:p>
      </dsp:txBody>
      <dsp:txXfrm>
        <a:off x="4651423" y="1626786"/>
        <a:ext cx="1952109" cy="720000"/>
      </dsp:txXfrm>
    </dsp:sp>
    <dsp:sp modelId="{13CFCD9D-BC57-4459-955A-03A56C4D25D8}">
      <dsp:nvSpPr>
        <dsp:cNvPr id="0" name=""/>
        <dsp:cNvSpPr/>
      </dsp:nvSpPr>
      <dsp:spPr>
        <a:xfrm>
          <a:off x="1591491" y="2834813"/>
          <a:ext cx="1190786" cy="11907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A4BF1-5B72-4DA6-A259-E8C16E49E5D6}">
      <dsp:nvSpPr>
        <dsp:cNvPr id="0" name=""/>
        <dsp:cNvSpPr/>
      </dsp:nvSpPr>
      <dsp:spPr>
        <a:xfrm>
          <a:off x="1845266" y="3088587"/>
          <a:ext cx="683238" cy="6832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7DE9D-6B1B-42AF-8057-0AF528CEBCA1}">
      <dsp:nvSpPr>
        <dsp:cNvPr id="0" name=""/>
        <dsp:cNvSpPr/>
      </dsp:nvSpPr>
      <dsp:spPr>
        <a:xfrm>
          <a:off x="1210830" y="4396501"/>
          <a:ext cx="1952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Leadership Competency Growth</a:t>
          </a:r>
        </a:p>
      </dsp:txBody>
      <dsp:txXfrm>
        <a:off x="1210830" y="4396501"/>
        <a:ext cx="1952109" cy="720000"/>
      </dsp:txXfrm>
    </dsp:sp>
    <dsp:sp modelId="{9E71E388-B8D2-4823-B4C7-6AC262EF8F94}">
      <dsp:nvSpPr>
        <dsp:cNvPr id="0" name=""/>
        <dsp:cNvSpPr/>
      </dsp:nvSpPr>
      <dsp:spPr>
        <a:xfrm>
          <a:off x="3885220" y="2834813"/>
          <a:ext cx="1190786" cy="119078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33248-185A-4211-83B7-4A5CAED421D9}">
      <dsp:nvSpPr>
        <dsp:cNvPr id="0" name=""/>
        <dsp:cNvSpPr/>
      </dsp:nvSpPr>
      <dsp:spPr>
        <a:xfrm>
          <a:off x="4138994" y="3088587"/>
          <a:ext cx="683238" cy="6832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B88588-C056-4DD0-9852-407CF26CFFCC}">
      <dsp:nvSpPr>
        <dsp:cNvPr id="0" name=""/>
        <dsp:cNvSpPr/>
      </dsp:nvSpPr>
      <dsp:spPr>
        <a:xfrm>
          <a:off x="3504559" y="4396501"/>
          <a:ext cx="19521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Improvement in Key Departments</a:t>
          </a:r>
        </a:p>
      </dsp:txBody>
      <dsp:txXfrm>
        <a:off x="3504559" y="4396501"/>
        <a:ext cx="195210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298E6-2038-4B75-9C51-73AD78093B63}"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D06E3-69AF-47AA-99CE-AA0F4BDE374E}" type="slidenum">
              <a:rPr lang="en-GB" smtClean="0"/>
              <a:t>‹#›</a:t>
            </a:fld>
            <a:endParaRPr lang="en-GB"/>
          </a:p>
        </p:txBody>
      </p:sp>
    </p:spTree>
    <p:extLst>
      <p:ext uri="{BB962C8B-B14F-4D97-AF65-F5344CB8AC3E}">
        <p14:creationId xmlns:p14="http://schemas.microsoft.com/office/powerpoint/2010/main" val="255044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rPr>
              <a:t>Good Morning Everyone, I am Lorenzo, and this presentation is the solution to enhancing and developing employee, and employee leadership, as well as succession planning, specifically tailored to the needs of the company. </a:t>
            </a:r>
            <a:endParaRPr lang="en-US" dirty="0"/>
          </a:p>
        </p:txBody>
      </p:sp>
      <p:sp>
        <p:nvSpPr>
          <p:cNvPr id="4" name="Slide Number Placeholder 3"/>
          <p:cNvSpPr>
            <a:spLocks noGrp="1"/>
          </p:cNvSpPr>
          <p:nvPr>
            <p:ph type="sldNum" sz="quarter" idx="5"/>
          </p:nvPr>
        </p:nvSpPr>
        <p:spPr/>
        <p:txBody>
          <a:bodyPr/>
          <a:lstStyle/>
          <a:p>
            <a:fld id="{D24D06E3-69AF-47AA-99CE-AA0F4BDE374E}" type="slidenum">
              <a:rPr lang="en-GB" smtClean="0"/>
              <a:t>1</a:t>
            </a:fld>
            <a:endParaRPr lang="en-GB"/>
          </a:p>
        </p:txBody>
      </p:sp>
    </p:spTree>
    <p:extLst>
      <p:ext uri="{BB962C8B-B14F-4D97-AF65-F5344CB8AC3E}">
        <p14:creationId xmlns:p14="http://schemas.microsoft.com/office/powerpoint/2010/main" val="4190916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Noting Jeffri Ann Santiago in her article titled, Leadership Development and Succession Planning, she aptly states that ‘’</a:t>
            </a:r>
            <a:r>
              <a:rPr lang="en-US" b="0" i="0" dirty="0">
                <a:solidFill>
                  <a:srgbClr val="242424"/>
                </a:solidFill>
                <a:effectLst/>
                <a:latin typeface="source-serif-pro"/>
              </a:rPr>
              <a:t> Developing the next generation of leaders for every </a:t>
            </a:r>
            <a:r>
              <a:rPr lang="en-US" b="0" i="0" dirty="0" err="1">
                <a:solidFill>
                  <a:srgbClr val="242424"/>
                </a:solidFill>
                <a:effectLst/>
                <a:latin typeface="source-serif-pro"/>
              </a:rPr>
              <a:t>organisation</a:t>
            </a:r>
            <a:r>
              <a:rPr lang="en-US" b="0" i="0" dirty="0">
                <a:solidFill>
                  <a:srgbClr val="242424"/>
                </a:solidFill>
                <a:effectLst/>
                <a:latin typeface="source-serif-pro"/>
              </a:rPr>
              <a:t> is essential for long-term success.</a:t>
            </a:r>
          </a:p>
          <a:p>
            <a:r>
              <a:rPr lang="en-US" dirty="0"/>
              <a:t>Effective leadership development programs and strong succession planning guarantee that </a:t>
            </a:r>
            <a:r>
              <a:rPr lang="en-US" dirty="0" err="1"/>
              <a:t>organisations</a:t>
            </a:r>
            <a:r>
              <a:rPr lang="en-US" dirty="0"/>
              <a:t> are ready for future challenges and leadership changes.’’ </a:t>
            </a:r>
          </a:p>
          <a:p>
            <a:endParaRPr lang="en-US" dirty="0"/>
          </a:p>
          <a:p>
            <a:r>
              <a:rPr lang="en-US" dirty="0"/>
              <a:t>Succession planning in leadership development provides several benefits to </a:t>
            </a:r>
            <a:r>
              <a:rPr lang="en-US" dirty="0" err="1"/>
              <a:t>organisations</a:t>
            </a:r>
            <a:r>
              <a:rPr lang="en-US" dirty="0"/>
              <a:t>. According to Emily Hric, </a:t>
            </a:r>
            <a:r>
              <a:rPr lang="en-US" dirty="0" err="1"/>
              <a:t>Organisations</a:t>
            </a:r>
            <a:r>
              <a:rPr lang="en-US" dirty="0"/>
              <a:t> may maintain continuity and culture during leadership changes by identifying and developing potential successors. Planning for succession also aids in knowledge transfer and guards against the loss of important data. Additionally, effective succession planning saves time and money by guaranteeing that there is a pool of qualified individuals prepared to assume leadership positions.</a:t>
            </a:r>
          </a:p>
          <a:p>
            <a:endParaRPr lang="en-US" dirty="0"/>
          </a:p>
          <a:p>
            <a:r>
              <a:rPr lang="en-US" dirty="0"/>
              <a:t>According to </a:t>
            </a:r>
            <a:r>
              <a:rPr lang="en-US" dirty="0" err="1"/>
              <a:t>Rcedamy</a:t>
            </a:r>
            <a:r>
              <a:rPr lang="en-US" dirty="0"/>
              <a:t>, a world class career course trainer, ‘’</a:t>
            </a:r>
            <a:r>
              <a:rPr lang="en-US" b="1" i="0" dirty="0">
                <a:solidFill>
                  <a:srgbClr val="2D2D38"/>
                </a:solidFill>
                <a:effectLst/>
                <a:latin typeface="Poppins" panose="00000500000000000000" pitchFamily="2" charset="0"/>
              </a:rPr>
              <a:t> </a:t>
            </a:r>
            <a:r>
              <a:rPr lang="en-US" dirty="0"/>
              <a:t>Leadership development programs play a crucial role in succession planning by providing aspiring leaders with the necessary skills, knowledge, and experiences to succeed in higher-level roles. ’’ Such programs are made to focus on grooming and developing individuals for leadership positions, by fostering their growth, and preparing them for the challenges they will inevitably face.</a:t>
            </a:r>
          </a:p>
          <a:p>
            <a:endParaRPr lang="en-US" dirty="0"/>
          </a:p>
          <a:p>
            <a:r>
              <a:rPr lang="en-US" dirty="0"/>
              <a:t>Effective leadership succession planning is critical for </a:t>
            </a:r>
            <a:r>
              <a:rPr lang="en-US" dirty="0" err="1"/>
              <a:t>organisations</a:t>
            </a:r>
            <a:r>
              <a:rPr lang="en-US" dirty="0"/>
              <a:t> to guarantee a seamless transfer and long-term success. By implementing a few best practices, we can reduce risks, develop a strong leadership pipeline, and promote long-term success.</a:t>
            </a:r>
          </a:p>
          <a:p>
            <a:endParaRPr lang="en-US" dirty="0"/>
          </a:p>
          <a:p>
            <a:r>
              <a:rPr lang="en-US" dirty="0"/>
              <a:t>Moving on. The upcoming slides will be an overview of the current challenges in leadership and succession planning, strategic solutions and implementations, and the expected outcomes and benefits.</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2</a:t>
            </a:fld>
            <a:endParaRPr lang="en-GB"/>
          </a:p>
        </p:txBody>
      </p:sp>
    </p:spTree>
    <p:extLst>
      <p:ext uri="{BB962C8B-B14F-4D97-AF65-F5344CB8AC3E}">
        <p14:creationId xmlns:p14="http://schemas.microsoft.com/office/powerpoint/2010/main" val="3610113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in its current form, is facing multiple significant challenges when it comes to Leadership and Development with Succession Planning. All of these problems have led to the significant decrease of overall performance and employee morale.</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3</a:t>
            </a:fld>
            <a:endParaRPr lang="en-GB"/>
          </a:p>
        </p:txBody>
      </p:sp>
    </p:spTree>
    <p:extLst>
      <p:ext uri="{BB962C8B-B14F-4D97-AF65-F5344CB8AC3E}">
        <p14:creationId xmlns:p14="http://schemas.microsoft.com/office/powerpoint/2010/main" val="135621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Starting off with the Leadership Development Challenges, one of the two major point of interest when it comes to what exactly is holding the company back. The first and foremost point would be a Lack of Structured Programs, meaning no formal pathways for leadership training or mentoring.  As a result of this, employees lack the necessary training and mentorship to develop their leadership skills. </a:t>
            </a:r>
          </a:p>
          <a:p>
            <a:endParaRPr lang="en-US" dirty="0"/>
          </a:p>
          <a:p>
            <a:r>
              <a:rPr lang="en-US" dirty="0"/>
              <a:t>What this ultimately means is, the company currently does not provide clear paths for individuals to advance to leadership positions. </a:t>
            </a:r>
          </a:p>
          <a:p>
            <a:endParaRPr lang="en-US" dirty="0"/>
          </a:p>
          <a:p>
            <a:r>
              <a:rPr lang="en-US" dirty="0"/>
              <a:t>Without these processes, as stated by mentoring website 10K Coffees in their mentoring tips, leadership development becomes erratic, occasionally depending on luck or self-motivation. As a result, there may be disparities in leadership quality across the company, with certain managers lacking the skills necessary for effective leadership. </a:t>
            </a:r>
            <a:r>
              <a:rPr lang="en-GB" sz="1800" dirty="0">
                <a:effectLst/>
                <a:latin typeface="Times New Roman" panose="02020603050405020304" pitchFamily="18" charset="0"/>
              </a:rPr>
              <a:t>(Coffees, 2024)</a:t>
            </a:r>
            <a:endParaRPr lang="en-US" dirty="0"/>
          </a:p>
          <a:p>
            <a:endParaRPr lang="en-US" dirty="0"/>
          </a:p>
          <a:p>
            <a:r>
              <a:rPr lang="en-US" dirty="0"/>
              <a:t>Employee engagement and retention are further hampered by the absence of clear growth opportunities, supported by Aaron Nevins in his article about Employee Retention, motivated workers may leave in search of better opportunities elsewhere. </a:t>
            </a:r>
            <a:r>
              <a:rPr lang="en-GB" sz="1800" dirty="0">
                <a:effectLst/>
                <a:latin typeface="Times New Roman" panose="02020603050405020304" pitchFamily="18" charset="0"/>
              </a:rPr>
              <a:t>(Nevins, 2024)</a:t>
            </a:r>
            <a:endParaRPr lang="en-US" dirty="0"/>
          </a:p>
          <a:p>
            <a:endParaRPr lang="en-US" dirty="0"/>
          </a:p>
          <a:p>
            <a:r>
              <a:rPr lang="en-US" dirty="0"/>
              <a:t>Additionally, companies that lack internal leadership pipelines usually turn to external hiring, which raises recruiting expenses and delays transitions. This supported by the research of Ben Fanning, quoting ‘’</a:t>
            </a:r>
            <a:r>
              <a:rPr lang="en-US" b="0" i="0" dirty="0">
                <a:solidFill>
                  <a:srgbClr val="474747"/>
                </a:solidFill>
                <a:effectLst/>
                <a:latin typeface="le-monde-livre"/>
              </a:rPr>
              <a:t> Hiring externally is never a simple solution to an organization’s problems. It’s more dependable and </a:t>
            </a:r>
            <a:r>
              <a:rPr lang="en-US" dirty="0"/>
              <a:t>cost-effective</a:t>
            </a:r>
            <a:r>
              <a:rPr lang="en-US" b="0" i="0" dirty="0">
                <a:solidFill>
                  <a:srgbClr val="474747"/>
                </a:solidFill>
                <a:effectLst/>
                <a:latin typeface="le-monde-livre"/>
              </a:rPr>
              <a:t> to develop your own transformational leaders and use them to fill senior positions. They will cost you less and are often better prepared than an outsider.’’ </a:t>
            </a:r>
            <a:r>
              <a:rPr lang="en-GB" sz="1800" dirty="0">
                <a:effectLst/>
                <a:latin typeface="Times New Roman" panose="02020603050405020304" pitchFamily="18" charset="0"/>
              </a:rPr>
              <a:t>(Fanning, 2017)</a:t>
            </a:r>
            <a:endParaRPr lang="en-US" dirty="0"/>
          </a:p>
          <a:p>
            <a:endParaRPr lang="en-US" dirty="0"/>
          </a:p>
          <a:p>
            <a:r>
              <a:rPr lang="en-US" dirty="0"/>
              <a:t>The next point would be Inconsistent Training. The companies current training is misaligned with its own strategic goals. This has led to a gap in the skills and competencies required for effective leadership.</a:t>
            </a:r>
          </a:p>
          <a:p>
            <a:endParaRPr lang="en-US" dirty="0"/>
          </a:p>
          <a:p>
            <a:r>
              <a:rPr lang="en-US" dirty="0"/>
              <a:t>This implies that some workers may receive extensive onboarding, skill training, or leadership development, while others may re</a:t>
            </a:r>
            <a:r>
              <a:rPr lang="en-US" sz="1200" b="0" i="0" kern="1200" dirty="0">
                <a:solidFill>
                  <a:srgbClr val="333333"/>
                </a:solidFill>
                <a:effectLst/>
                <a:latin typeface="le-monde-livre"/>
                <a:ea typeface="+mn-ea"/>
                <a:cs typeface="+mn-cs"/>
              </a:rPr>
              <a:t>c</a:t>
            </a:r>
            <a:r>
              <a:rPr lang="en-US" dirty="0"/>
              <a:t>eive little or obsolete training. As a result, knowledge gaps develop, resulting in inconsistent performance, inefficiencies, and misconceptions of corporate rules or goals. This is further supported by Stephani from Training Industry quoting, ‘’</a:t>
            </a:r>
            <a:r>
              <a:rPr lang="en-US" b="0" i="0" dirty="0">
                <a:solidFill>
                  <a:srgbClr val="1A1A1A"/>
                </a:solidFill>
                <a:effectLst/>
                <a:latin typeface="Gotham SSm A"/>
              </a:rPr>
              <a:t>Inconsistent training can result in learner dissatisfaction, a decrease in motivation and skills gaps, among other effects.’’ </a:t>
            </a:r>
            <a:r>
              <a:rPr lang="en-GB" sz="1800" dirty="0">
                <a:effectLst/>
                <a:latin typeface="Times New Roman" panose="02020603050405020304" pitchFamily="18" charset="0"/>
              </a:rPr>
              <a:t>(Mager-Lightfoot, 2019)</a:t>
            </a:r>
            <a:endParaRPr lang="en-US" dirty="0"/>
          </a:p>
          <a:p>
            <a:endParaRPr lang="en-US" dirty="0"/>
          </a:p>
          <a:p>
            <a:r>
              <a:rPr lang="en-US" dirty="0"/>
              <a:t>According to Cube HR Inconsistent training has a negative impact on morale because employees may feel undervalued or unprepared in comparison to their colleagues. Over time, a lack of continuous training can harm a company's reputation, impair productivity, and impede the formation of a cohesive workplace culture. </a:t>
            </a:r>
            <a:r>
              <a:rPr lang="en-GB" sz="1800" dirty="0">
                <a:effectLst/>
                <a:latin typeface="Times New Roman" panose="02020603050405020304" pitchFamily="18" charset="0"/>
              </a:rPr>
              <a:t>(Cube HR, 2024)</a:t>
            </a:r>
            <a:endParaRPr lang="en-US" dirty="0"/>
          </a:p>
          <a:p>
            <a:endParaRPr lang="en-US" dirty="0"/>
          </a:p>
          <a:p>
            <a:r>
              <a:rPr lang="en-US" dirty="0"/>
              <a:t>The final Leadership Development challenging the company is the Limited Growth Opportunities. Employees feel that there are limited career advancement schemes which has led to career stagnation causing low morale and high turnover rates.</a:t>
            </a:r>
          </a:p>
          <a:p>
            <a:r>
              <a:rPr lang="en-US" dirty="0"/>
              <a:t> </a:t>
            </a:r>
          </a:p>
          <a:p>
            <a:r>
              <a:rPr lang="en-US" dirty="0"/>
              <a:t>When employees feel there is no potential for advancement or growth professionally, they may suffer career stagnation, which can lead to disengagement and dissatisfaction. Tess Taylor from HRDIVE states that ‘’</a:t>
            </a:r>
            <a:r>
              <a:rPr lang="en-US" b="0" i="0" dirty="0">
                <a:solidFill>
                  <a:srgbClr val="0A0A0A"/>
                </a:solidFill>
                <a:effectLst/>
                <a:latin typeface="Georgia" panose="02040502050405020303" pitchFamily="18" charset="0"/>
              </a:rPr>
              <a:t>Growth opportunity can often dictate where people work and they will choose to find employment elsewhere if they find potential opportunities and increased earnings blocked for them.’’ </a:t>
            </a:r>
            <a:r>
              <a:rPr lang="en-US" dirty="0"/>
              <a:t> </a:t>
            </a:r>
            <a:r>
              <a:rPr lang="en-GB" sz="1800" dirty="0">
                <a:effectLst/>
                <a:latin typeface="Times New Roman" panose="02020603050405020304" pitchFamily="18" charset="0"/>
              </a:rPr>
              <a:t>(Taylor, 2016)</a:t>
            </a:r>
            <a:endParaRPr lang="en-US" dirty="0"/>
          </a:p>
          <a:p>
            <a:endParaRPr lang="en-US" dirty="0"/>
          </a:p>
          <a:p>
            <a:r>
              <a:rPr lang="en-US" dirty="0"/>
              <a:t>Employees become less motivated as a result of this because they start to view their positions as dead ends rather than steppingstones. Bad morale eventually spreads, and top performers may leave the company in search of better chances elsewhere. </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4</a:t>
            </a:fld>
            <a:endParaRPr lang="en-GB"/>
          </a:p>
        </p:txBody>
      </p:sp>
    </p:spTree>
    <p:extLst>
      <p:ext uri="{BB962C8B-B14F-4D97-AF65-F5344CB8AC3E}">
        <p14:creationId xmlns:p14="http://schemas.microsoft.com/office/powerpoint/2010/main" val="376240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on to the next set of challenges. Succession planning. The first and foremost challenge in this section would be the No Successor Identification Framework. What does this mean? It means that there is a absence of talent review or high-potential employee tracking. The company is struggling to identify and develop successors for key leadership roles. </a:t>
            </a:r>
          </a:p>
          <a:p>
            <a:endParaRPr lang="en-US" dirty="0"/>
          </a:p>
          <a:p>
            <a:r>
              <a:rPr lang="en-US" dirty="0"/>
              <a:t>The absence of this framework indicates that a company lacks a procedure for identifying, preparing, and transitioning potential candidates into important leadership positions. Without this structure, companies frequently find themselves unprepared when senior executives leave or retire, resulting in leadership voids, hasty recruiting choices, and instability. Quoting Erik </a:t>
            </a:r>
            <a:r>
              <a:rPr lang="en-US" dirty="0" err="1"/>
              <a:t>Vulpen</a:t>
            </a:r>
            <a:r>
              <a:rPr lang="en-US" dirty="0"/>
              <a:t> in his work titled Succession Planning, he states that ‘’</a:t>
            </a:r>
            <a:r>
              <a:rPr lang="en-US" b="0" i="0" dirty="0">
                <a:solidFill>
                  <a:srgbClr val="131313"/>
                </a:solidFill>
                <a:effectLst/>
                <a:latin typeface="Open Sans" panose="020B0606030504020204" pitchFamily="34" charset="0"/>
              </a:rPr>
              <a:t> New leaders are left stressed out, fearful of asking for help, and then they are held accountable to standards and expectations that they may not fully understand. ’’ </a:t>
            </a:r>
            <a:r>
              <a:rPr lang="en-GB" sz="1800" dirty="0">
                <a:effectLst/>
                <a:latin typeface="Times New Roman" panose="02020603050405020304" pitchFamily="18" charset="0"/>
              </a:rPr>
              <a:t>(van </a:t>
            </a:r>
            <a:r>
              <a:rPr lang="en-GB" sz="1800" dirty="0" err="1">
                <a:effectLst/>
                <a:latin typeface="Times New Roman" panose="02020603050405020304" pitchFamily="18" charset="0"/>
              </a:rPr>
              <a:t>Vulpen</a:t>
            </a:r>
            <a:r>
              <a:rPr lang="en-GB" sz="1800" dirty="0">
                <a:effectLst/>
                <a:latin typeface="Times New Roman" panose="02020603050405020304" pitchFamily="18" charset="0"/>
              </a:rPr>
              <a:t>, 2020)</a:t>
            </a:r>
            <a:endParaRPr lang="en-US" dirty="0"/>
          </a:p>
          <a:p>
            <a:endParaRPr lang="en-US" dirty="0"/>
          </a:p>
          <a:p>
            <a:r>
              <a:rPr lang="en-GB" dirty="0"/>
              <a:t>Which leads us to the second problem would be the Poor Knowledge Transfer. Currently the departure of leaders and key personnel equates to a loss of knowledge and expertise. Why this is a problem should be clear. This type of company culture </a:t>
            </a:r>
            <a:r>
              <a:rPr lang="en-US" dirty="0"/>
              <a:t>causes operational interruptions because surviving employees may struggle to fill the knowledge gap, resulting in inefficiency, recurrent errors, and slower decision-making. It also stifles innovation and continuity, especially when </a:t>
            </a:r>
            <a:r>
              <a:rPr lang="en-US" dirty="0" err="1"/>
              <a:t>specialised</a:t>
            </a:r>
            <a:r>
              <a:rPr lang="en-US" dirty="0"/>
              <a:t> knowledge is linked to people rather than systems or documents. According to Lisa Steingold on why Knowledge Transfer is key, Poor knowledge transfer inhibits </a:t>
            </a:r>
            <a:r>
              <a:rPr lang="en-US" dirty="0" err="1"/>
              <a:t>organisational</a:t>
            </a:r>
            <a:r>
              <a:rPr lang="en-US" dirty="0"/>
              <a:t> learning, reduces team performance, and increases reliance on external recruiting to cover skill gaps. </a:t>
            </a:r>
            <a:r>
              <a:rPr lang="en-GB" sz="1800" dirty="0">
                <a:effectLst/>
                <a:latin typeface="Times New Roman" panose="02020603050405020304" pitchFamily="18" charset="0"/>
              </a:rPr>
              <a:t>(Steingold, 2022)</a:t>
            </a:r>
            <a:endParaRPr lang="en-US" dirty="0"/>
          </a:p>
          <a:p>
            <a:endParaRPr lang="en-US" dirty="0"/>
          </a:p>
          <a:p>
            <a:r>
              <a:rPr lang="en-US" dirty="0"/>
              <a:t>Finally, Cultural Resistance to Change. What I believe to be one of the most important issues currently is that Leaders are afraid of sharing their knowledge in fear of losing control. Currently, leaders suppress knowledge for fear of losing power or job security. </a:t>
            </a:r>
          </a:p>
          <a:p>
            <a:endParaRPr lang="en-US" dirty="0"/>
          </a:p>
          <a:p>
            <a:r>
              <a:rPr lang="en-US" dirty="0"/>
              <a:t>This cautious mindset hinders the free flow of information needed for innovation and advancement, creates divisions, and discourages collaboration. Such a culture eventually discourages free communication, limits adaptation, and breeds mistrust. By depriving potential successors of the knowledge and guidance they require to thrive, it also impedes leadership development and succession planning.</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5</a:t>
            </a:fld>
            <a:endParaRPr lang="en-GB"/>
          </a:p>
        </p:txBody>
      </p:sp>
    </p:spTree>
    <p:extLst>
      <p:ext uri="{BB962C8B-B14F-4D97-AF65-F5344CB8AC3E}">
        <p14:creationId xmlns:p14="http://schemas.microsoft.com/office/powerpoint/2010/main" val="878457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brings me to this part of the presentation. I designed an employee leadership program and implementation strategy to eliminate or deter such problems and enhance the overall leadership culture of the company, which I aptly named Developing the Leaders of Tomorrow or DLT. I will be talking about the Goals, Key Components, Metrics for Success, Benefits and finally showing a full Implementation Roadmap which I highly advice the company to follow.</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6</a:t>
            </a:fld>
            <a:endParaRPr lang="en-GB"/>
          </a:p>
        </p:txBody>
      </p:sp>
    </p:spTree>
    <p:extLst>
      <p:ext uri="{BB962C8B-B14F-4D97-AF65-F5344CB8AC3E}">
        <p14:creationId xmlns:p14="http://schemas.microsoft.com/office/powerpoint/2010/main" val="592749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Goals of the Program is as follows.</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7</a:t>
            </a:fld>
            <a:endParaRPr lang="en-GB"/>
          </a:p>
        </p:txBody>
      </p:sp>
    </p:spTree>
    <p:extLst>
      <p:ext uri="{BB962C8B-B14F-4D97-AF65-F5344CB8AC3E}">
        <p14:creationId xmlns:p14="http://schemas.microsoft.com/office/powerpoint/2010/main" val="622179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on, these are the Key Components for Leadership Development. </a:t>
            </a:r>
          </a:p>
          <a:p>
            <a:endParaRPr lang="en-US" dirty="0"/>
          </a:p>
          <a:p>
            <a:pPr marL="228600" indent="-228600">
              <a:buAutoNum type="arabicPeriod"/>
            </a:pPr>
            <a:r>
              <a:rPr lang="en-US" dirty="0"/>
              <a:t>A well-designed competency framework provides clarity in the definition of leadership throughout the </a:t>
            </a:r>
            <a:r>
              <a:rPr lang="en-US" dirty="0" err="1"/>
              <a:t>organisation</a:t>
            </a:r>
            <a:r>
              <a:rPr lang="en-US" dirty="0"/>
              <a:t> and </a:t>
            </a:r>
            <a:r>
              <a:rPr lang="en-US" dirty="0" err="1"/>
              <a:t>synchronises</a:t>
            </a:r>
            <a:r>
              <a:rPr lang="en-US" dirty="0"/>
              <a:t> personal growth with business goals. </a:t>
            </a:r>
            <a:r>
              <a:rPr lang="en-GB" sz="1800" dirty="0">
                <a:effectLst/>
                <a:latin typeface="Times New Roman" panose="02020603050405020304" pitchFamily="18" charset="0"/>
              </a:rPr>
              <a:t>(Trisca, 2024)</a:t>
            </a:r>
            <a:endParaRPr lang="en-US" dirty="0"/>
          </a:p>
          <a:p>
            <a:pPr marL="228600" indent="-228600">
              <a:buAutoNum type="arabicPeriod"/>
            </a:pPr>
            <a:r>
              <a:rPr lang="en-US" dirty="0"/>
              <a:t>We'll </a:t>
            </a:r>
            <a:r>
              <a:rPr lang="en-US" dirty="0" err="1"/>
              <a:t>utilise</a:t>
            </a:r>
            <a:r>
              <a:rPr lang="en-US" dirty="0"/>
              <a:t> a combination of quantitative and qualitative assessments to identify and train individuals with high leadership potential.</a:t>
            </a:r>
          </a:p>
          <a:p>
            <a:pPr marL="228600" indent="-228600">
              <a:buAutoNum type="arabicPeriod"/>
            </a:pPr>
            <a:r>
              <a:rPr lang="en-US" dirty="0"/>
              <a:t>Mentoring is essential for real-world learning. Senior leaders share their knowledge, offer advice, and boost confidence, which would lead to retention of knowledge, and specializations. </a:t>
            </a:r>
            <a:r>
              <a:rPr lang="en-GB" sz="1800" dirty="0">
                <a:effectLst/>
                <a:latin typeface="Times New Roman" panose="02020603050405020304" pitchFamily="18" charset="0"/>
              </a:rPr>
              <a:t>(CPDE Editorial Team, 2024)</a:t>
            </a:r>
          </a:p>
          <a:p>
            <a:pPr marL="0" indent="0">
              <a:buNone/>
            </a:pP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8</a:t>
            </a:fld>
            <a:endParaRPr lang="en-GB"/>
          </a:p>
        </p:txBody>
      </p:sp>
    </p:spTree>
    <p:extLst>
      <p:ext uri="{BB962C8B-B14F-4D97-AF65-F5344CB8AC3E}">
        <p14:creationId xmlns:p14="http://schemas.microsoft.com/office/powerpoint/2010/main" val="2646530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step would be to plan out the Succession Strategy.</a:t>
            </a:r>
          </a:p>
          <a:p>
            <a:endParaRPr lang="en-US" dirty="0"/>
          </a:p>
          <a:p>
            <a:pPr marL="228600" indent="-228600">
              <a:buAutoNum type="arabicPeriod"/>
            </a:pPr>
            <a:r>
              <a:rPr lang="en-US" dirty="0"/>
              <a:t>We'll clearly define critical positions and determine who is ready to step in and what more development is required. With steps like performance appraisals.</a:t>
            </a:r>
          </a:p>
          <a:p>
            <a:pPr marL="228600" indent="-228600">
              <a:buAutoNum type="arabicPeriod"/>
            </a:pPr>
            <a:r>
              <a:rPr lang="en-GB" dirty="0"/>
              <a:t>The company needs to ensure that successors are readily available and actively participating in leadership programs. We can do this by assigning primary and secondary successors for each key roles.</a:t>
            </a:r>
          </a:p>
          <a:p>
            <a:pPr marL="228600" indent="-228600">
              <a:buAutoNum type="arabicPeriod"/>
            </a:pPr>
            <a:r>
              <a:rPr lang="en-US" dirty="0"/>
              <a:t>When key employees leave, we guarantee that their expertise remains and continues to help the </a:t>
            </a:r>
            <a:r>
              <a:rPr lang="en-US" dirty="0" err="1"/>
              <a:t>organisation</a:t>
            </a:r>
            <a:r>
              <a:rPr lang="en-US" dirty="0"/>
              <a:t>.</a:t>
            </a:r>
            <a:r>
              <a:rPr lang="en-GB" dirty="0"/>
              <a:t> Using methods like documentation, mentoring and shadowing.</a:t>
            </a:r>
          </a:p>
          <a:p>
            <a:pPr marL="228600" indent="-228600">
              <a:buAutoNum type="arabicPeriod"/>
            </a:pPr>
            <a:r>
              <a:rPr lang="en-GB" dirty="0"/>
              <a:t>Keep an eye on current leaders and ensure that they are suitable for their roles. This can be done with occasional reviews to assess current leaders.</a:t>
            </a:r>
          </a:p>
        </p:txBody>
      </p:sp>
      <p:sp>
        <p:nvSpPr>
          <p:cNvPr id="4" name="Slide Number Placeholder 3"/>
          <p:cNvSpPr>
            <a:spLocks noGrp="1"/>
          </p:cNvSpPr>
          <p:nvPr>
            <p:ph type="sldNum" sz="quarter" idx="5"/>
          </p:nvPr>
        </p:nvSpPr>
        <p:spPr/>
        <p:txBody>
          <a:bodyPr/>
          <a:lstStyle/>
          <a:p>
            <a:fld id="{D24D06E3-69AF-47AA-99CE-AA0F4BDE374E}" type="slidenum">
              <a:rPr lang="en-GB" smtClean="0"/>
              <a:t>9</a:t>
            </a:fld>
            <a:endParaRPr lang="en-GB"/>
          </a:p>
        </p:txBody>
      </p:sp>
    </p:spTree>
    <p:extLst>
      <p:ext uri="{BB962C8B-B14F-4D97-AF65-F5344CB8AC3E}">
        <p14:creationId xmlns:p14="http://schemas.microsoft.com/office/powerpoint/2010/main" val="3534082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program roadmap is simple and easy to follow. As you all can see it will be an 18 Months roadmap. Starting with Phase 1: Planning. In this phase we will be focusing on defining the company expectations and identifying the overall goal of the company. With this phase, we can finally align the employee and the business.</a:t>
            </a:r>
          </a:p>
          <a:p>
            <a:endParaRPr lang="en-US" dirty="0"/>
          </a:p>
          <a:p>
            <a:r>
              <a:rPr lang="en-US" dirty="0"/>
              <a:t>Moving on to Phase 2: Talent discovery. In this phase the program will be focusing on assessing staffs, building a talent database and communicating selection criteria across the entire business body in order to generate interest. This would fix the initial problem of employees feeling like they are in a dead end.</a:t>
            </a:r>
          </a:p>
          <a:p>
            <a:endParaRPr lang="en-US" dirty="0"/>
          </a:p>
          <a:p>
            <a:r>
              <a:rPr lang="en-US" dirty="0"/>
              <a:t>With these set, we can now move on to Phase 3: Which is the Program rollout. We will be launching training, mentoring and assignments. This directly coincides with Phase 4: Succession Integration. The company will be assigning successors, begin shadowing and documenting knowledge. These phases aims to fix the leadership and information failure the company was having. Through these phases we can put a pin on the issues concerning critical information and skills leaving the company and having no proper replacements for key personnel leaving.</a:t>
            </a:r>
          </a:p>
          <a:p>
            <a:endParaRPr lang="en-US" dirty="0"/>
          </a:p>
          <a:p>
            <a:r>
              <a:rPr lang="en-US" dirty="0"/>
              <a:t>Finally, Phase 5: Evaluation and Scaling. The final phase is a gathering phase. It aims to measure the impact the program has inflicted, gather feedback from those involved, and with said data, refine the program itself.</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10</a:t>
            </a:fld>
            <a:endParaRPr lang="en-GB"/>
          </a:p>
        </p:txBody>
      </p:sp>
    </p:spTree>
    <p:extLst>
      <p:ext uri="{BB962C8B-B14F-4D97-AF65-F5344CB8AC3E}">
        <p14:creationId xmlns:p14="http://schemas.microsoft.com/office/powerpoint/2010/main" val="940131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Metric for Success in which the program aims for.</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11</a:t>
            </a:fld>
            <a:endParaRPr lang="en-GB"/>
          </a:p>
        </p:txBody>
      </p:sp>
    </p:spTree>
    <p:extLst>
      <p:ext uri="{BB962C8B-B14F-4D97-AF65-F5344CB8AC3E}">
        <p14:creationId xmlns:p14="http://schemas.microsoft.com/office/powerpoint/2010/main" val="22162216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Investing in leadership development and succession planning is about more than just filling positions; it's about empowering people, maintaining institutional knowledge, and promoting long-term company resilience. By </a:t>
            </a:r>
            <a:r>
              <a:rPr lang="en-US" dirty="0" err="1"/>
              <a:t>recognising</a:t>
            </a:r>
            <a:r>
              <a:rPr lang="en-US" dirty="0"/>
              <a:t> talent early on, giving </a:t>
            </a:r>
            <a:r>
              <a:rPr lang="en-US" dirty="0" err="1"/>
              <a:t>personalised</a:t>
            </a:r>
            <a:r>
              <a:rPr lang="en-US" dirty="0"/>
              <a:t> growth opportunities, and methodically preparing successors, we create a strong, agile leadership pipeline that supports strategic goals and improves our company's effectiveness.</a:t>
            </a:r>
          </a:p>
          <a:p>
            <a:endParaRPr lang="en-US" dirty="0"/>
          </a:p>
          <a:p>
            <a:r>
              <a:rPr lang="en-US" dirty="0"/>
              <a:t>To close, leadership development is a strategic need. It maintains continuity, fosters a high-performance culture, and enables us to future-proof our staff. By taking a proactive and systematic approach, we are not just developing leaders; we are also creating an atmosphere in which leadership thrives at all levels, because overall, as aptly said by Michael Boyles of Harvard Business School, ‘’Leaders lead their </a:t>
            </a:r>
            <a:r>
              <a:rPr lang="en-US" dirty="0" err="1"/>
              <a:t>organisations</a:t>
            </a:r>
            <a:r>
              <a:rPr lang="en-US" dirty="0"/>
              <a:t> into the future.’’ </a:t>
            </a:r>
            <a:r>
              <a:rPr lang="en-GB" sz="1800" dirty="0">
                <a:effectLst/>
                <a:latin typeface="Times New Roman" panose="02020603050405020304" pitchFamily="18" charset="0"/>
              </a:rPr>
              <a:t>(Boyles, 2023)</a:t>
            </a:r>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12</a:t>
            </a:fld>
            <a:endParaRPr lang="en-GB"/>
          </a:p>
        </p:txBody>
      </p:sp>
    </p:spTree>
    <p:extLst>
      <p:ext uri="{BB962C8B-B14F-4D97-AF65-F5344CB8AC3E}">
        <p14:creationId xmlns:p14="http://schemas.microsoft.com/office/powerpoint/2010/main" val="41739978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buNone/>
            </a:pPr>
            <a:r>
              <a:rPr lang="en-US" sz="1800" b="1" dirty="0">
                <a:effectLst/>
                <a:latin typeface="Times New Roman" panose="02020603050405020304" pitchFamily="18" charset="0"/>
              </a:rPr>
              <a:t>Reference list</a:t>
            </a:r>
          </a:p>
          <a:p>
            <a:pPr algn="l">
              <a:lnSpc>
                <a:spcPct val="150000"/>
              </a:lnSpc>
              <a:buNone/>
            </a:pPr>
            <a:endParaRPr lang="en-US" sz="1800" b="1"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Boyles, M. (2023). </a:t>
            </a:r>
            <a:r>
              <a:rPr lang="en-US" sz="1800" i="1" dirty="0">
                <a:effectLst/>
                <a:latin typeface="Times New Roman" panose="02020603050405020304" pitchFamily="18" charset="0"/>
              </a:rPr>
              <a:t>Organizational leadership: What it is &amp; why it’s important | HBS online</a:t>
            </a:r>
            <a:r>
              <a:rPr lang="en-US" sz="1800" dirty="0">
                <a:effectLst/>
                <a:latin typeface="Times New Roman" panose="02020603050405020304" pitchFamily="18" charset="0"/>
              </a:rPr>
              <a:t>. [online] Harvard Business School. Available at: https://online.hbs.edu/blog/post/what-is-organizational-leadership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Coffees, T.T. (2024). </a:t>
            </a:r>
            <a:r>
              <a:rPr lang="en-US" sz="1800" i="1" dirty="0">
                <a:effectLst/>
                <a:latin typeface="Times New Roman" panose="02020603050405020304" pitchFamily="18" charset="0"/>
              </a:rPr>
              <a:t>5 Mentoring Challenges (and Solutions) for 2024 | 10KC</a:t>
            </a:r>
            <a:r>
              <a:rPr lang="en-US" sz="1800" dirty="0">
                <a:effectLst/>
                <a:latin typeface="Times New Roman" panose="02020603050405020304" pitchFamily="18" charset="0"/>
              </a:rPr>
              <a:t>. [online] www.tenthousandcoffees.com. Available at: https://www.tenthousandcoffees.com/blog/mentoring-challenges-and-solutions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Conger, J.A. and Fulmer, R.M. (2003). </a:t>
            </a:r>
            <a:r>
              <a:rPr lang="en-US" sz="1800" i="1" dirty="0">
                <a:effectLst/>
                <a:latin typeface="Times New Roman" panose="02020603050405020304" pitchFamily="18" charset="0"/>
              </a:rPr>
              <a:t>Developing Your Leadership Pipeline</a:t>
            </a:r>
            <a:r>
              <a:rPr lang="en-US" sz="1800" dirty="0">
                <a:effectLst/>
                <a:latin typeface="Times New Roman" panose="02020603050405020304" pitchFamily="18" charset="0"/>
              </a:rPr>
              <a:t>. [online] Harvard Business Review. Available at: https://hbr.org/2003/12/developing-your-leadership-pipeline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CPDE Editorial Team ed., (2024). </a:t>
            </a:r>
            <a:r>
              <a:rPr lang="en-US" sz="1800" i="1" dirty="0">
                <a:effectLst/>
                <a:latin typeface="Times New Roman" panose="02020603050405020304" pitchFamily="18" charset="0"/>
              </a:rPr>
              <a:t>Strategies for Balancing Work, Life and CPD</a:t>
            </a:r>
            <a:r>
              <a:rPr lang="en-US" sz="1800" dirty="0">
                <a:effectLst/>
                <a:latin typeface="Times New Roman" panose="02020603050405020304" pitchFamily="18" charset="0"/>
              </a:rPr>
              <a:t>. [online] CPD Endorsed. Available at: https://cpdendorsed.com/role-of-mentorship-in-lifelong-learning/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Cube HR (2024). </a:t>
            </a:r>
            <a:r>
              <a:rPr lang="en-US" sz="1800" i="1" dirty="0">
                <a:effectLst/>
                <a:latin typeface="Times New Roman" panose="02020603050405020304" pitchFamily="18" charset="0"/>
              </a:rPr>
              <a:t>The risks of not providing the right training for staff - Cube HR</a:t>
            </a:r>
            <a:r>
              <a:rPr lang="en-US" sz="1800" dirty="0">
                <a:effectLst/>
                <a:latin typeface="Times New Roman" panose="02020603050405020304" pitchFamily="18" charset="0"/>
              </a:rPr>
              <a:t>. [online] Cube HR. Available at: https://cubehr.co.uk/blog/the-risks-of-not-providing-the-right-training-for-staff/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Fanning, B. (2017). </a:t>
            </a:r>
            <a:r>
              <a:rPr lang="en-US" sz="1800" i="1" dirty="0">
                <a:effectLst/>
                <a:latin typeface="Times New Roman" panose="02020603050405020304" pitchFamily="18" charset="0"/>
              </a:rPr>
              <a:t>These 3 Companies All Hired outside Leaders--And Then Their Performance Tanked</a:t>
            </a:r>
            <a:r>
              <a:rPr lang="en-US" sz="1800" dirty="0">
                <a:effectLst/>
                <a:latin typeface="Times New Roman" panose="02020603050405020304" pitchFamily="18" charset="0"/>
              </a:rPr>
              <a:t>. [online] Inc.com. Available at: https://www.inc.com/ben-fanning/these-3-companies-all-hired-outside-leaders-and-then-their-performance-tanked.html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Gendron, B. (2023). </a:t>
            </a:r>
            <a:r>
              <a:rPr lang="en-US" sz="1800" i="1" dirty="0">
                <a:effectLst/>
                <a:latin typeface="Times New Roman" panose="02020603050405020304" pitchFamily="18" charset="0"/>
              </a:rPr>
              <a:t>10 Essential Steps for Effective Leadership Succession Planning</a:t>
            </a:r>
            <a:r>
              <a:rPr lang="en-US" sz="1800" dirty="0">
                <a:effectLst/>
                <a:latin typeface="Times New Roman" panose="02020603050405020304" pitchFamily="18" charset="0"/>
              </a:rPr>
              <a:t>. [online] The Training Associates. Available at: https://thetrainingassociates.com/effective-leadership-succession-planning/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Hric, E. (2024). </a:t>
            </a:r>
            <a:r>
              <a:rPr lang="en-US" sz="1800" i="1" dirty="0">
                <a:effectLst/>
                <a:latin typeface="Times New Roman" panose="02020603050405020304" pitchFamily="18" charset="0"/>
              </a:rPr>
              <a:t>Succession Planning Strategies: Ensuring Leadership Continuity | </a:t>
            </a:r>
            <a:r>
              <a:rPr lang="en-US" sz="1800" i="1" dirty="0" err="1">
                <a:effectLst/>
                <a:latin typeface="Times New Roman" panose="02020603050405020304" pitchFamily="18" charset="0"/>
              </a:rPr>
              <a:t>Launchways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Launchways</a:t>
            </a:r>
            <a:r>
              <a:rPr lang="en-US" sz="1800" dirty="0">
                <a:effectLst/>
                <a:latin typeface="Times New Roman" panose="02020603050405020304" pitchFamily="18" charset="0"/>
              </a:rPr>
              <a:t>. Available at: https://www.launchways.com/succession-planning-strategies/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Mager-Lightfoot, S. (2019). </a:t>
            </a:r>
            <a:r>
              <a:rPr lang="en-US" sz="1800" i="1" dirty="0">
                <a:effectLst/>
                <a:latin typeface="Times New Roman" panose="02020603050405020304" pitchFamily="18" charset="0"/>
              </a:rPr>
              <a:t>Training Consistency: A Learning Leader Challenge</a:t>
            </a:r>
            <a:r>
              <a:rPr lang="en-US" sz="1800" dirty="0">
                <a:effectLst/>
                <a:latin typeface="Times New Roman" panose="02020603050405020304" pitchFamily="18" charset="0"/>
              </a:rPr>
              <a:t>. [online] Training Industry. Available at: https://trainingindustry.com/articles/professional-development/training-consistency-a-learning-leader-challenge/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Nevins, A. (2024). </a:t>
            </a:r>
            <a:r>
              <a:rPr lang="en-US" sz="1800" i="1" dirty="0">
                <a:effectLst/>
                <a:latin typeface="Times New Roman" panose="02020603050405020304" pitchFamily="18" charset="0"/>
              </a:rPr>
              <a:t>Employee Engagement and Retention: Vital Connections</a:t>
            </a:r>
            <a:r>
              <a:rPr lang="en-US" sz="1800" dirty="0">
                <a:effectLst/>
                <a:latin typeface="Times New Roman" panose="02020603050405020304" pitchFamily="18" charset="0"/>
              </a:rPr>
              <a:t>. [online] Culture Partners. Available at: https://culturepartners.com/insights/employee-engagement-and-retention-vital-connections/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profile (2024). </a:t>
            </a:r>
            <a:r>
              <a:rPr lang="en-US" sz="1800" i="1" dirty="0">
                <a:effectLst/>
                <a:latin typeface="Times New Roman" panose="02020603050405020304" pitchFamily="18" charset="0"/>
              </a:rPr>
              <a:t>How to develop senior leaders through succession planning</a:t>
            </a:r>
            <a:r>
              <a:rPr lang="en-US" sz="1800" dirty="0">
                <a:effectLst/>
                <a:latin typeface="Times New Roman" panose="02020603050405020304" pitchFamily="18" charset="0"/>
              </a:rPr>
              <a:t>. [online] www.sellickpartnership.co.uk. Available at: https://www.sellickpartnership.co.uk/resources/blog/how-to-develop-senior-leaders-through-succession-planning/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err="1">
                <a:effectLst/>
                <a:latin typeface="Times New Roman" panose="02020603050405020304" pitchFamily="18" charset="0"/>
              </a:rPr>
              <a:t>Rcedamy</a:t>
            </a:r>
            <a:r>
              <a:rPr lang="en-US" sz="1800" dirty="0">
                <a:effectLst/>
                <a:latin typeface="Times New Roman" panose="02020603050405020304" pitchFamily="18" charset="0"/>
              </a:rPr>
              <a:t> (2024). </a:t>
            </a:r>
            <a:r>
              <a:rPr lang="en-US" sz="1800" i="1" dirty="0">
                <a:effectLst/>
                <a:latin typeface="Times New Roman" panose="02020603050405020304" pitchFamily="18" charset="0"/>
              </a:rPr>
              <a:t>The Importance of Succession Planning in Leadership Development</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Rcademy</a:t>
            </a:r>
            <a:r>
              <a:rPr lang="en-US" sz="1800" dirty="0">
                <a:effectLst/>
                <a:latin typeface="Times New Roman" panose="02020603050405020304" pitchFamily="18" charset="0"/>
              </a:rPr>
              <a:t>. Available at: https://rcademy.com/succession-planning-in-leadership-development/ [Accessed 3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Santiago, J.-A. (2024). </a:t>
            </a:r>
            <a:r>
              <a:rPr lang="en-US" sz="1800" i="1" dirty="0">
                <a:effectLst/>
                <a:latin typeface="Times New Roman" panose="02020603050405020304" pitchFamily="18" charset="0"/>
              </a:rPr>
              <a:t>Leadership Development and Succession Planning: Cultivating Tomorrow’s Leaders Today</a:t>
            </a:r>
            <a:r>
              <a:rPr lang="en-US" sz="1800" dirty="0">
                <a:effectLst/>
                <a:latin typeface="Times New Roman" panose="02020603050405020304" pitchFamily="18" charset="0"/>
              </a:rPr>
              <a:t>. [online] Medium. Available at: https://medium.com/@jefrriannsantiago/leadership-development-and-succession-planning-cultivating-tomorrows-leaders-today-e644ea5f16c1 [Accessed 3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Schoemaker, P.J.H., Krupp, S. and Howland, S. (2023). </a:t>
            </a:r>
            <a:r>
              <a:rPr lang="en-US" sz="1800" i="1" dirty="0">
                <a:effectLst/>
                <a:latin typeface="Times New Roman" panose="02020603050405020304" pitchFamily="18" charset="0"/>
              </a:rPr>
              <a:t>Strategic leadership: the Essential Skills</a:t>
            </a:r>
            <a:r>
              <a:rPr lang="en-US" sz="1800" dirty="0">
                <a:effectLst/>
                <a:latin typeface="Times New Roman" panose="02020603050405020304" pitchFamily="18" charset="0"/>
              </a:rPr>
              <a:t>. [online] Harvard Business Review. Available at: https://hbr.org/2013/01/strategic-leadership-the-esssential-skills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Steingold, L. (2022). </a:t>
            </a:r>
            <a:r>
              <a:rPr lang="en-US" sz="1800" i="1" dirty="0">
                <a:effectLst/>
                <a:latin typeface="Times New Roman" panose="02020603050405020304" pitchFamily="18" charset="0"/>
              </a:rPr>
              <a:t>Why Knowledge Transfer is Your Business’s Muscle for Growth - Whale</a:t>
            </a:r>
            <a:r>
              <a:rPr lang="en-US" sz="1800" dirty="0">
                <a:effectLst/>
                <a:latin typeface="Times New Roman" panose="02020603050405020304" pitchFamily="18" charset="0"/>
              </a:rPr>
              <a:t>. [online] Whale. Available at: https://usewhale.io/blog/knowledge-transfer/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Taylor, T. (2016). </a:t>
            </a:r>
            <a:r>
              <a:rPr lang="en-US" sz="1800" i="1" dirty="0">
                <a:effectLst/>
                <a:latin typeface="Times New Roman" panose="02020603050405020304" pitchFamily="18" charset="0"/>
              </a:rPr>
              <a:t>Report: Low pay, limited growth opportunities will cause employees to leave</a:t>
            </a:r>
            <a:r>
              <a:rPr lang="en-US" sz="1800" dirty="0">
                <a:effectLst/>
                <a:latin typeface="Times New Roman" panose="02020603050405020304" pitchFamily="18" charset="0"/>
              </a:rPr>
              <a:t>. [online] HR Dive. Available at: https://www.hrdive.com/news/report-low-pay-limited-growth-opportunities-will-cause-employees-to-leave/425616/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The (2024). </a:t>
            </a:r>
            <a:r>
              <a:rPr lang="en-US" sz="1800" i="1" dirty="0">
                <a:effectLst/>
                <a:latin typeface="Times New Roman" panose="02020603050405020304" pitchFamily="18" charset="0"/>
              </a:rPr>
              <a:t>The Benefits of Succession Planning - Egon Zehnder</a:t>
            </a:r>
            <a:r>
              <a:rPr lang="en-US" sz="1800" dirty="0">
                <a:effectLst/>
                <a:latin typeface="Times New Roman" panose="02020603050405020304" pitchFamily="18" charset="0"/>
              </a:rPr>
              <a:t>. [online] Egon Zehnder. Available at: https://www.egonzehnder.com/what-we-do/ceo-successions/insights/benefits-of-succession-planning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Trisca, L. (2024). </a:t>
            </a:r>
            <a:r>
              <a:rPr lang="en-US" sz="1800" i="1" dirty="0">
                <a:effectLst/>
                <a:latin typeface="Times New Roman" panose="02020603050405020304" pitchFamily="18" charset="0"/>
              </a:rPr>
              <a:t>How to Develop a Leadership Competency Framework: Step-by-Step Guide</a:t>
            </a:r>
            <a:r>
              <a:rPr lang="en-US" sz="1800" dirty="0">
                <a:effectLst/>
                <a:latin typeface="Times New Roman" panose="02020603050405020304" pitchFamily="18" charset="0"/>
              </a:rPr>
              <a:t>. [online] www.deel.com. Available at: https://www.deel.com/blog/develop-leadership-competency-framework/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University, W. (2020). </a:t>
            </a:r>
            <a:r>
              <a:rPr lang="en-US" sz="1800" i="1" dirty="0">
                <a:effectLst/>
                <a:latin typeface="Times New Roman" panose="02020603050405020304" pitchFamily="18" charset="0"/>
              </a:rPr>
              <a:t>What is strategic leadership? Skills, traits and principles | Executive Education | Warwick Business School</a:t>
            </a:r>
            <a:r>
              <a:rPr lang="en-US" sz="1800" dirty="0">
                <a:effectLst/>
                <a:latin typeface="Times New Roman" panose="02020603050405020304" pitchFamily="18" charset="0"/>
              </a:rPr>
              <a:t>. [online] Warwick Business School. Available at: https://www.wbs.ac.uk/blogs/student/executive-education/what-is-strategic-leadership/ [Accessed 4 May 2025].</a:t>
            </a:r>
          </a:p>
          <a:p>
            <a:pPr>
              <a:lnSpc>
                <a:spcPct val="150000"/>
              </a:lnSpc>
              <a:buNone/>
            </a:pPr>
            <a:endParaRPr lang="en-US" sz="1800" dirty="0">
              <a:effectLst/>
              <a:latin typeface="Times New Roman" panose="02020603050405020304" pitchFamily="18" charset="0"/>
            </a:endParaRPr>
          </a:p>
          <a:p>
            <a:pPr>
              <a:lnSpc>
                <a:spcPct val="150000"/>
              </a:lnSpc>
              <a:buNone/>
            </a:pPr>
            <a:r>
              <a:rPr lang="en-US" sz="1800" dirty="0">
                <a:effectLst/>
                <a:latin typeface="Times New Roman" panose="02020603050405020304" pitchFamily="18" charset="0"/>
              </a:rPr>
              <a:t>van </a:t>
            </a:r>
            <a:r>
              <a:rPr lang="en-US" sz="1800" dirty="0" err="1">
                <a:effectLst/>
                <a:latin typeface="Times New Roman" panose="02020603050405020304" pitchFamily="18" charset="0"/>
              </a:rPr>
              <a:t>Vulpen</a:t>
            </a:r>
            <a:r>
              <a:rPr lang="en-US" sz="1800" dirty="0">
                <a:effectLst/>
                <a:latin typeface="Times New Roman" panose="02020603050405020304" pitchFamily="18" charset="0"/>
              </a:rPr>
              <a:t>, E. (2020). </a:t>
            </a:r>
            <a:r>
              <a:rPr lang="en-US" sz="1800" i="1" dirty="0">
                <a:effectLst/>
                <a:latin typeface="Times New Roman" panose="02020603050405020304" pitchFamily="18" charset="0"/>
              </a:rPr>
              <a:t>Succession Planning: a Full Guide</a:t>
            </a:r>
            <a:r>
              <a:rPr lang="en-US" sz="1800" dirty="0">
                <a:effectLst/>
                <a:latin typeface="Times New Roman" panose="02020603050405020304" pitchFamily="18" charset="0"/>
              </a:rPr>
              <a:t>. [online] AIHR. Available at: https://www.aihr.com/blog/succession-planning/ [Accessed 3 May 2025].</a:t>
            </a:r>
          </a:p>
          <a:p>
            <a:pPr>
              <a:lnSpc>
                <a:spcPct val="150000"/>
              </a:lnSpc>
              <a:buNone/>
            </a:pPr>
            <a:endParaRPr lang="en-US" sz="1800" dirty="0">
              <a:effectLst/>
              <a:latin typeface="Times New Roman" panose="02020603050405020304" pitchFamily="18" charset="0"/>
            </a:endParaRPr>
          </a:p>
          <a:p>
            <a:pPr>
              <a:lnSpc>
                <a:spcPct val="150000"/>
              </a:lnSpc>
            </a:pPr>
            <a:r>
              <a:rPr lang="en-US" sz="1800" dirty="0">
                <a:effectLst/>
                <a:latin typeface="Times New Roman" panose="02020603050405020304" pitchFamily="18" charset="0"/>
              </a:rPr>
              <a:t>Verlinden, N. (2025). </a:t>
            </a:r>
            <a:r>
              <a:rPr lang="en-US" sz="1800" i="1" dirty="0">
                <a:effectLst/>
                <a:latin typeface="Times New Roman" panose="02020603050405020304" pitchFamily="18" charset="0"/>
              </a:rPr>
              <a:t>How To Create a Leadership Development Strategy (Plus 13 Strategies)</a:t>
            </a:r>
            <a:r>
              <a:rPr lang="en-US" sz="1800" dirty="0">
                <a:effectLst/>
                <a:latin typeface="Times New Roman" panose="02020603050405020304" pitchFamily="18" charset="0"/>
              </a:rPr>
              <a:t>. [online] AIHR. Available at: https://www.aihr.com/blog/leadership-development-strategy/ [Accessed 4 May 2025].</a:t>
            </a:r>
          </a:p>
          <a:p>
            <a:endParaRPr lang="en-GB" dirty="0"/>
          </a:p>
        </p:txBody>
      </p:sp>
      <p:sp>
        <p:nvSpPr>
          <p:cNvPr id="4" name="Slide Number Placeholder 3"/>
          <p:cNvSpPr>
            <a:spLocks noGrp="1"/>
          </p:cNvSpPr>
          <p:nvPr>
            <p:ph type="sldNum" sz="quarter" idx="5"/>
          </p:nvPr>
        </p:nvSpPr>
        <p:spPr/>
        <p:txBody>
          <a:bodyPr/>
          <a:lstStyle/>
          <a:p>
            <a:fld id="{D24D06E3-69AF-47AA-99CE-AA0F4BDE374E}" type="slidenum">
              <a:rPr lang="en-GB" smtClean="0"/>
              <a:t>13</a:t>
            </a:fld>
            <a:endParaRPr lang="en-GB"/>
          </a:p>
        </p:txBody>
      </p:sp>
    </p:spTree>
    <p:extLst>
      <p:ext uri="{BB962C8B-B14F-4D97-AF65-F5344CB8AC3E}">
        <p14:creationId xmlns:p14="http://schemas.microsoft.com/office/powerpoint/2010/main" val="2795036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29304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053209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8972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556110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33281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80356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4828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551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744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75592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5/5/2025</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127093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5/5/2025</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554468"/>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54" r:id="rId3"/>
    <p:sldLayoutId id="2147483744" r:id="rId4"/>
    <p:sldLayoutId id="2147483745" r:id="rId5"/>
    <p:sldLayoutId id="2147483750" r:id="rId6"/>
    <p:sldLayoutId id="2147483746" r:id="rId7"/>
    <p:sldLayoutId id="2147483747" r:id="rId8"/>
    <p:sldLayoutId id="2147483748" r:id="rId9"/>
    <p:sldLayoutId id="2147483749" r:id="rId10"/>
    <p:sldLayoutId id="214748375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C0BCA8-B9D5-4F84-B063-ABE683EE0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39EFD5-FA18-E71F-67E2-B021690ABE76}"/>
              </a:ext>
            </a:extLst>
          </p:cNvPr>
          <p:cNvPicPr>
            <a:picLocks noChangeAspect="1"/>
          </p:cNvPicPr>
          <p:nvPr/>
        </p:nvPicPr>
        <p:blipFill>
          <a:blip r:embed="rId3"/>
          <a:srcRect t="976" b="13797"/>
          <a:stretch/>
        </p:blipFill>
        <p:spPr>
          <a:xfrm>
            <a:off x="20" y="10"/>
            <a:ext cx="12191979" cy="6857989"/>
          </a:xfrm>
          <a:prstGeom prst="rect">
            <a:avLst/>
          </a:prstGeom>
        </p:spPr>
      </p:pic>
      <p:sp>
        <p:nvSpPr>
          <p:cNvPr id="12" name="Freeform: Shape 11">
            <a:extLst>
              <a:ext uri="{FF2B5EF4-FFF2-40B4-BE49-F238E27FC236}">
                <a16:creationId xmlns:a16="http://schemas.microsoft.com/office/drawing/2014/main" id="{3148D7B7-CAFA-4089-A365-6371A76FE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144236 w 12192000"/>
              <a:gd name="connsiteY0" fmla="*/ 859953 h 6858000"/>
              <a:gd name="connsiteX1" fmla="*/ 954990 w 12192000"/>
              <a:gd name="connsiteY1" fmla="*/ 3049201 h 6858000"/>
              <a:gd name="connsiteX2" fmla="*/ 954990 w 12192000"/>
              <a:gd name="connsiteY2" fmla="*/ 3317710 h 6858000"/>
              <a:gd name="connsiteX3" fmla="*/ 954990 w 12192000"/>
              <a:gd name="connsiteY3" fmla="*/ 6057900 h 6858000"/>
              <a:gd name="connsiteX4" fmla="*/ 5334000 w 12192000"/>
              <a:gd name="connsiteY4" fmla="*/ 6057900 h 6858000"/>
              <a:gd name="connsiteX5" fmla="*/ 5334000 w 12192000"/>
              <a:gd name="connsiteY5" fmla="*/ 3049201 h 6858000"/>
              <a:gd name="connsiteX6" fmla="*/ 3144755 w 12192000"/>
              <a:gd name="connsiteY6" fmla="*/ 859953 h 6858000"/>
              <a:gd name="connsiteX7" fmla="*/ 0 w 12192000"/>
              <a:gd name="connsiteY7" fmla="*/ 0 h 6858000"/>
              <a:gd name="connsiteX8" fmla="*/ 12192000 w 12192000"/>
              <a:gd name="connsiteY8" fmla="*/ 0 h 6858000"/>
              <a:gd name="connsiteX9" fmla="*/ 12192000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3144236" y="859953"/>
                </a:moveTo>
                <a:cubicBezTo>
                  <a:pt x="1935127" y="859953"/>
                  <a:pt x="954990" y="1840119"/>
                  <a:pt x="954990" y="3049201"/>
                </a:cubicBezTo>
                <a:lnTo>
                  <a:pt x="954990" y="3317710"/>
                </a:lnTo>
                <a:lnTo>
                  <a:pt x="954990" y="6057900"/>
                </a:lnTo>
                <a:lnTo>
                  <a:pt x="5334000" y="6057900"/>
                </a:lnTo>
                <a:lnTo>
                  <a:pt x="5334000" y="3049201"/>
                </a:lnTo>
                <a:cubicBezTo>
                  <a:pt x="5334000" y="1840119"/>
                  <a:pt x="4353860" y="859953"/>
                  <a:pt x="3144755" y="859953"/>
                </a:cubicBezTo>
                <a:close/>
                <a:moveTo>
                  <a:pt x="0" y="0"/>
                </a:moveTo>
                <a:lnTo>
                  <a:pt x="12192000" y="0"/>
                </a:lnTo>
                <a:lnTo>
                  <a:pt x="12192000" y="6858000"/>
                </a:lnTo>
                <a:lnTo>
                  <a:pt x="0" y="685800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011765-0A1D-D33B-B0A7-7AEF542EC483}"/>
              </a:ext>
            </a:extLst>
          </p:cNvPr>
          <p:cNvSpPr>
            <a:spLocks noGrp="1"/>
          </p:cNvSpPr>
          <p:nvPr>
            <p:ph type="ctrTitle"/>
          </p:nvPr>
        </p:nvSpPr>
        <p:spPr>
          <a:xfrm>
            <a:off x="5985663" y="1161232"/>
            <a:ext cx="5004176" cy="2485479"/>
          </a:xfrm>
        </p:spPr>
        <p:txBody>
          <a:bodyPr vert="horz" lIns="91440" tIns="45720" rIns="91440" bIns="45720" rtlCol="0" anchor="b">
            <a:normAutofit/>
          </a:bodyPr>
          <a:lstStyle/>
          <a:p>
            <a:pPr>
              <a:lnSpc>
                <a:spcPct val="90000"/>
              </a:lnSpc>
            </a:pPr>
            <a:r>
              <a:rPr lang="en-US" sz="4100" dirty="0">
                <a:solidFill>
                  <a:srgbClr val="FFFFFF"/>
                </a:solidFill>
              </a:rPr>
              <a:t>Developing Employee Leadership Program with Succession Planning</a:t>
            </a:r>
          </a:p>
        </p:txBody>
      </p:sp>
      <p:sp>
        <p:nvSpPr>
          <p:cNvPr id="3" name="Subtitle 2">
            <a:extLst>
              <a:ext uri="{FF2B5EF4-FFF2-40B4-BE49-F238E27FC236}">
                <a16:creationId xmlns:a16="http://schemas.microsoft.com/office/drawing/2014/main" id="{75F38245-51D6-0897-8E7E-52DAAE7CB026}"/>
              </a:ext>
            </a:extLst>
          </p:cNvPr>
          <p:cNvSpPr>
            <a:spLocks noGrp="1"/>
          </p:cNvSpPr>
          <p:nvPr>
            <p:ph type="subTitle" idx="1"/>
          </p:nvPr>
        </p:nvSpPr>
        <p:spPr>
          <a:xfrm>
            <a:off x="6683004" y="4993240"/>
            <a:ext cx="3694048" cy="1137107"/>
          </a:xfrm>
        </p:spPr>
        <p:txBody>
          <a:bodyPr vert="horz" lIns="91440" tIns="45720" rIns="91440" bIns="45720" rtlCol="0" anchor="b">
            <a:normAutofit/>
          </a:bodyPr>
          <a:lstStyle/>
          <a:p>
            <a:pPr>
              <a:lnSpc>
                <a:spcPct val="110000"/>
              </a:lnSpc>
            </a:pPr>
            <a:r>
              <a:rPr lang="en-US" sz="1100">
                <a:solidFill>
                  <a:srgbClr val="FFFFFF"/>
                </a:solidFill>
              </a:rPr>
              <a:t>Assignment 2</a:t>
            </a:r>
          </a:p>
          <a:p>
            <a:pPr>
              <a:lnSpc>
                <a:spcPct val="110000"/>
              </a:lnSpc>
            </a:pPr>
            <a:r>
              <a:rPr lang="en-US" sz="1100">
                <a:solidFill>
                  <a:srgbClr val="FFFFFF"/>
                </a:solidFill>
              </a:rPr>
              <a:t>Lorenzo Ramon 2101025</a:t>
            </a:r>
          </a:p>
          <a:p>
            <a:pPr>
              <a:lnSpc>
                <a:spcPct val="110000"/>
              </a:lnSpc>
            </a:pPr>
            <a:r>
              <a:rPr lang="en-US" sz="1100">
                <a:solidFill>
                  <a:srgbClr val="FFFFFF"/>
                </a:solidFill>
              </a:rPr>
              <a:t>University of Wales Trinity Saint David</a:t>
            </a:r>
          </a:p>
        </p:txBody>
      </p:sp>
      <p:cxnSp>
        <p:nvCxnSpPr>
          <p:cNvPr id="14" name="Straight Connector 13">
            <a:extLst>
              <a:ext uri="{FF2B5EF4-FFF2-40B4-BE49-F238E27FC236}">
                <a16:creationId xmlns:a16="http://schemas.microsoft.com/office/drawing/2014/main" id="{7476E355-DC49-4AFB-88DE-62B854B9B3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9851" y="4003443"/>
            <a:ext cx="0" cy="2054457"/>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6688A3A-EF1A-DA6E-C6B8-A68DFD94D822}"/>
              </a:ext>
            </a:extLst>
          </p:cNvPr>
          <p:cNvSpPr txBox="1"/>
          <p:nvPr/>
        </p:nvSpPr>
        <p:spPr>
          <a:xfrm>
            <a:off x="6109850" y="3687371"/>
            <a:ext cx="3513220" cy="646331"/>
          </a:xfrm>
          <a:prstGeom prst="rect">
            <a:avLst/>
          </a:prstGeom>
          <a:noFill/>
        </p:spPr>
        <p:txBody>
          <a:bodyPr wrap="square" rtlCol="0">
            <a:spAutoFit/>
          </a:bodyPr>
          <a:lstStyle/>
          <a:p>
            <a:pPr>
              <a:spcAft>
                <a:spcPts val="600"/>
              </a:spcAft>
            </a:pPr>
            <a:r>
              <a:rPr lang="en-US" dirty="0"/>
              <a:t>A Strategic Approach for Enhancing Leadership Capability</a:t>
            </a:r>
            <a:endParaRPr lang="en-GB" dirty="0"/>
          </a:p>
        </p:txBody>
      </p:sp>
    </p:spTree>
    <p:extLst>
      <p:ext uri="{BB962C8B-B14F-4D97-AF65-F5344CB8AC3E}">
        <p14:creationId xmlns:p14="http://schemas.microsoft.com/office/powerpoint/2010/main" val="3586425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A410-F0E4-942D-3F75-FCE75F8EBE5B}"/>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D03C8033-9C67-8C8A-3BFB-4284BFD9A1E4}"/>
              </a:ext>
            </a:extLst>
          </p:cNvPr>
          <p:cNvSpPr>
            <a:spLocks noGrp="1"/>
          </p:cNvSpPr>
          <p:nvPr>
            <p:ph idx="1"/>
          </p:nvPr>
        </p:nvSpPr>
        <p:spPr/>
        <p:txBody>
          <a:bodyPr/>
          <a:lstStyle/>
          <a:p>
            <a:r>
              <a:rPr lang="en-US" dirty="0"/>
              <a:t>Purpose: What is the Purpose of having a Structured Leadership Development Program and Succession Planning Strategy? (Santiago, 2024) (</a:t>
            </a:r>
            <a:r>
              <a:rPr lang="en-US" dirty="0" err="1"/>
              <a:t>Rcedamy</a:t>
            </a:r>
            <a:r>
              <a:rPr lang="en-US" dirty="0"/>
              <a:t>, 2024) (Hric, 2024)</a:t>
            </a:r>
          </a:p>
          <a:p>
            <a:r>
              <a:rPr lang="en-US" dirty="0"/>
              <a:t>Overview:</a:t>
            </a:r>
          </a:p>
          <a:p>
            <a:pPr marL="457200" indent="-457200">
              <a:buFont typeface="+mj-lt"/>
              <a:buAutoNum type="arabicPeriod"/>
            </a:pPr>
            <a:r>
              <a:rPr lang="en-US" dirty="0"/>
              <a:t>Current challenges in Leadership and Succession planning.</a:t>
            </a:r>
          </a:p>
          <a:p>
            <a:pPr marL="457200" indent="-457200">
              <a:buFont typeface="+mj-lt"/>
              <a:buAutoNum type="arabicPeriod"/>
            </a:pPr>
            <a:r>
              <a:rPr lang="en-US" dirty="0"/>
              <a:t>Strategic solutions and implementation.</a:t>
            </a:r>
          </a:p>
          <a:p>
            <a:pPr marL="457200" indent="-457200">
              <a:buFont typeface="+mj-lt"/>
              <a:buAutoNum type="arabicPeriod"/>
            </a:pPr>
            <a:r>
              <a:rPr lang="en-US" dirty="0"/>
              <a:t>Expected outcomes and benefits.</a:t>
            </a:r>
            <a:endParaRPr lang="en-GB" dirty="0"/>
          </a:p>
        </p:txBody>
      </p:sp>
    </p:spTree>
    <p:extLst>
      <p:ext uri="{BB962C8B-B14F-4D97-AF65-F5344CB8AC3E}">
        <p14:creationId xmlns:p14="http://schemas.microsoft.com/office/powerpoint/2010/main" val="372800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99CCA-8E52-6AA3-6E0F-3CE7C79FACF2}"/>
              </a:ext>
            </a:extLst>
          </p:cNvPr>
          <p:cNvSpPr>
            <a:spLocks noGrp="1"/>
          </p:cNvSpPr>
          <p:nvPr>
            <p:ph type="title"/>
          </p:nvPr>
        </p:nvSpPr>
        <p:spPr>
          <a:xfrm>
            <a:off x="849760" y="876302"/>
            <a:ext cx="10427840" cy="1086056"/>
          </a:xfrm>
        </p:spPr>
        <p:txBody>
          <a:bodyPr>
            <a:normAutofit/>
          </a:bodyPr>
          <a:lstStyle/>
          <a:p>
            <a:r>
              <a:rPr lang="en-US" dirty="0"/>
              <a:t>The Problems Plaguing the Company</a:t>
            </a:r>
            <a:endParaRPr lang="en-GB" dirty="0"/>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F4FE10-B31D-119D-F3B8-787E274752EE}"/>
              </a:ext>
            </a:extLst>
          </p:cNvPr>
          <p:cNvGraphicFramePr>
            <a:graphicFrameLocks noGrp="1"/>
          </p:cNvGraphicFramePr>
          <p:nvPr>
            <p:ph idx="1"/>
            <p:extLst>
              <p:ext uri="{D42A27DB-BD31-4B8C-83A1-F6EECF244321}">
                <p14:modId xmlns:p14="http://schemas.microsoft.com/office/powerpoint/2010/main" val="3235945470"/>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2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FD42D-62A6-AC4D-54C1-D9EFE86E179E}"/>
              </a:ext>
            </a:extLst>
          </p:cNvPr>
          <p:cNvSpPr>
            <a:spLocks noGrp="1"/>
          </p:cNvSpPr>
          <p:nvPr>
            <p:ph type="title"/>
          </p:nvPr>
        </p:nvSpPr>
        <p:spPr>
          <a:xfrm>
            <a:off x="849760" y="876302"/>
            <a:ext cx="10427840" cy="1086056"/>
          </a:xfrm>
        </p:spPr>
        <p:txBody>
          <a:bodyPr>
            <a:normAutofit/>
          </a:bodyPr>
          <a:lstStyle/>
          <a:p>
            <a:r>
              <a:rPr lang="en-US" dirty="0"/>
              <a:t>Leadership Development Challenges</a:t>
            </a:r>
            <a:endParaRPr lang="en-GB" dirty="0"/>
          </a:p>
        </p:txBody>
      </p:sp>
      <p:cxnSp>
        <p:nvCxnSpPr>
          <p:cNvPr id="18" name="Straight Connector 17">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3711B5-EF95-B60F-EE1D-52A0BF6335C8}"/>
              </a:ext>
            </a:extLst>
          </p:cNvPr>
          <p:cNvGraphicFramePr>
            <a:graphicFrameLocks noGrp="1"/>
          </p:cNvGraphicFramePr>
          <p:nvPr>
            <p:ph idx="1"/>
            <p:extLst>
              <p:ext uri="{D42A27DB-BD31-4B8C-83A1-F6EECF244321}">
                <p14:modId xmlns:p14="http://schemas.microsoft.com/office/powerpoint/2010/main" val="1205003644"/>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04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0BD42-9BF1-ED50-E86B-79380454BAAE}"/>
              </a:ext>
            </a:extLst>
          </p:cNvPr>
          <p:cNvSpPr>
            <a:spLocks noGrp="1"/>
          </p:cNvSpPr>
          <p:nvPr>
            <p:ph type="title"/>
          </p:nvPr>
        </p:nvSpPr>
        <p:spPr>
          <a:xfrm>
            <a:off x="952500" y="5232732"/>
            <a:ext cx="10325100" cy="1014686"/>
          </a:xfrm>
        </p:spPr>
        <p:txBody>
          <a:bodyPr anchor="ctr">
            <a:normAutofit/>
          </a:bodyPr>
          <a:lstStyle/>
          <a:p>
            <a:r>
              <a:rPr lang="en-US"/>
              <a:t>Succession Planning Challenges</a:t>
            </a:r>
            <a:endParaRPr lang="en-GB"/>
          </a:p>
        </p:txBody>
      </p:sp>
      <p:cxnSp>
        <p:nvCxnSpPr>
          <p:cNvPr id="21" name="Straight Connector 20">
            <a:extLst>
              <a:ext uri="{FF2B5EF4-FFF2-40B4-BE49-F238E27FC236}">
                <a16:creationId xmlns:a16="http://schemas.microsoft.com/office/drawing/2014/main" id="{8E57A079-B0CE-4BF7-B690-DF295898D6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150063"/>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F65FA01-1D15-877C-097D-8CF191B99C86}"/>
              </a:ext>
            </a:extLst>
          </p:cNvPr>
          <p:cNvGraphicFramePr>
            <a:graphicFrameLocks noGrp="1"/>
          </p:cNvGraphicFramePr>
          <p:nvPr>
            <p:ph idx="1"/>
            <p:extLst>
              <p:ext uri="{D42A27DB-BD31-4B8C-83A1-F6EECF244321}">
                <p14:modId xmlns:p14="http://schemas.microsoft.com/office/powerpoint/2010/main" val="936939625"/>
              </p:ext>
            </p:extLst>
          </p:nvPr>
        </p:nvGraphicFramePr>
        <p:xfrm>
          <a:off x="952500" y="876300"/>
          <a:ext cx="10325100" cy="3895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4674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84217-72B7-D708-3FFB-82A8D7645FEF}"/>
              </a:ext>
            </a:extLst>
          </p:cNvPr>
          <p:cNvSpPr>
            <a:spLocks noGrp="1"/>
          </p:cNvSpPr>
          <p:nvPr>
            <p:ph type="title"/>
          </p:nvPr>
        </p:nvSpPr>
        <p:spPr/>
        <p:txBody>
          <a:bodyPr>
            <a:normAutofit fontScale="90000"/>
          </a:bodyPr>
          <a:lstStyle/>
          <a:p>
            <a:r>
              <a:rPr lang="en-US" dirty="0"/>
              <a:t>Employee Leadership Program: Developing the Leaders of Tomorrow (DLT)</a:t>
            </a:r>
            <a:endParaRPr lang="en-GB" dirty="0"/>
          </a:p>
        </p:txBody>
      </p:sp>
      <p:graphicFrame>
        <p:nvGraphicFramePr>
          <p:cNvPr id="5" name="Content Placeholder 2">
            <a:extLst>
              <a:ext uri="{FF2B5EF4-FFF2-40B4-BE49-F238E27FC236}">
                <a16:creationId xmlns:a16="http://schemas.microsoft.com/office/drawing/2014/main" id="{7253D8CD-B3D3-8120-F06C-99918D36880E}"/>
              </a:ext>
            </a:extLst>
          </p:cNvPr>
          <p:cNvGraphicFramePr>
            <a:graphicFrameLocks noGrp="1"/>
          </p:cNvGraphicFramePr>
          <p:nvPr>
            <p:ph idx="1"/>
            <p:extLst>
              <p:ext uri="{D42A27DB-BD31-4B8C-83A1-F6EECF244321}">
                <p14:modId xmlns:p14="http://schemas.microsoft.com/office/powerpoint/2010/main" val="624755361"/>
              </p:ext>
            </p:extLst>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897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02B13-19A6-557B-D8F8-2830E13DC8C5}"/>
              </a:ext>
            </a:extLst>
          </p:cNvPr>
          <p:cNvSpPr>
            <a:spLocks noGrp="1"/>
          </p:cNvSpPr>
          <p:nvPr>
            <p:ph type="title"/>
          </p:nvPr>
        </p:nvSpPr>
        <p:spPr>
          <a:xfrm>
            <a:off x="849760" y="876302"/>
            <a:ext cx="10427840" cy="1086056"/>
          </a:xfrm>
        </p:spPr>
        <p:txBody>
          <a:bodyPr>
            <a:normAutofit/>
          </a:bodyPr>
          <a:lstStyle/>
          <a:p>
            <a:r>
              <a:rPr lang="en-US"/>
              <a:t>Goals of the Program</a:t>
            </a:r>
            <a:endParaRPr lang="en-GB" dirty="0"/>
          </a:p>
        </p:txBody>
      </p:sp>
      <p:cxnSp>
        <p:nvCxnSpPr>
          <p:cNvPr id="14" name="Straight Connector 13">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4700F190-6110-B89A-A176-40EDE88BDE13}"/>
              </a:ext>
            </a:extLst>
          </p:cNvPr>
          <p:cNvGraphicFramePr>
            <a:graphicFrameLocks noGrp="1"/>
          </p:cNvGraphicFramePr>
          <p:nvPr>
            <p:ph idx="1"/>
            <p:extLst>
              <p:ext uri="{D42A27DB-BD31-4B8C-83A1-F6EECF244321}">
                <p14:modId xmlns:p14="http://schemas.microsoft.com/office/powerpoint/2010/main" val="319121790"/>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9921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E8F39-433B-B8C5-415C-DAAE3CA0950D}"/>
              </a:ext>
            </a:extLst>
          </p:cNvPr>
          <p:cNvSpPr>
            <a:spLocks noGrp="1"/>
          </p:cNvSpPr>
          <p:nvPr>
            <p:ph type="title"/>
          </p:nvPr>
        </p:nvSpPr>
        <p:spPr>
          <a:xfrm>
            <a:off x="4477771" y="895440"/>
            <a:ext cx="6037830" cy="1540783"/>
          </a:xfrm>
        </p:spPr>
        <p:txBody>
          <a:bodyPr>
            <a:normAutofit/>
          </a:bodyPr>
          <a:lstStyle/>
          <a:p>
            <a:r>
              <a:rPr lang="en-US" sz="4100"/>
              <a:t>Leadership Development: Key Components</a:t>
            </a:r>
            <a:endParaRPr lang="en-GB" sz="4100"/>
          </a:p>
        </p:txBody>
      </p:sp>
      <p:pic>
        <p:nvPicPr>
          <p:cNvPr id="21" name="Graphic 20" descr="Head with Gears">
            <a:extLst>
              <a:ext uri="{FF2B5EF4-FFF2-40B4-BE49-F238E27FC236}">
                <a16:creationId xmlns:a16="http://schemas.microsoft.com/office/drawing/2014/main" id="{FBB62823-8805-5EDC-4914-000CC8CCF7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2500" y="1986274"/>
            <a:ext cx="2962082" cy="2962082"/>
          </a:xfrm>
          <a:prstGeom prst="rect">
            <a:avLst/>
          </a:prstGeom>
        </p:spPr>
      </p:pic>
      <p:cxnSp>
        <p:nvCxnSpPr>
          <p:cNvPr id="26" name="Straight Connector 25">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1830" y="2710543"/>
            <a:ext cx="0" cy="3347785"/>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9063D95F-DD03-E49A-7E2F-D8983CF9D7B7}"/>
              </a:ext>
            </a:extLst>
          </p:cNvPr>
          <p:cNvSpPr>
            <a:spLocks noGrp="1"/>
          </p:cNvSpPr>
          <p:nvPr>
            <p:ph idx="1"/>
          </p:nvPr>
        </p:nvSpPr>
        <p:spPr>
          <a:xfrm>
            <a:off x="5146370" y="2179602"/>
            <a:ext cx="5369231" cy="3428596"/>
          </a:xfrm>
        </p:spPr>
        <p:txBody>
          <a:bodyPr anchor="b">
            <a:normAutofit/>
          </a:bodyPr>
          <a:lstStyle/>
          <a:p>
            <a:pPr marL="0" indent="0">
              <a:lnSpc>
                <a:spcPct val="110000"/>
              </a:lnSpc>
              <a:buNone/>
            </a:pPr>
            <a:r>
              <a:rPr lang="en-US" sz="1400" dirty="0"/>
              <a:t>1. Leadership Competency Framework</a:t>
            </a:r>
          </a:p>
          <a:p>
            <a:pPr>
              <a:lnSpc>
                <a:spcPct val="110000"/>
              </a:lnSpc>
            </a:pPr>
            <a:r>
              <a:rPr lang="en-US" sz="1400" dirty="0"/>
              <a:t>Define core leadership competencies aligned with business strategy.</a:t>
            </a:r>
          </a:p>
          <a:p>
            <a:pPr marL="0" indent="0">
              <a:lnSpc>
                <a:spcPct val="110000"/>
              </a:lnSpc>
              <a:buNone/>
            </a:pPr>
            <a:r>
              <a:rPr lang="en-GB" sz="1400" dirty="0"/>
              <a:t>2. Modular Training Programs</a:t>
            </a:r>
          </a:p>
          <a:p>
            <a:pPr>
              <a:lnSpc>
                <a:spcPct val="110000"/>
              </a:lnSpc>
            </a:pPr>
            <a:r>
              <a:rPr lang="en-GB" sz="1400" dirty="0"/>
              <a:t>Workshops, E-Learning, Real World Projects.</a:t>
            </a:r>
          </a:p>
          <a:p>
            <a:pPr marL="0" indent="0">
              <a:lnSpc>
                <a:spcPct val="110000"/>
              </a:lnSpc>
              <a:buNone/>
            </a:pPr>
            <a:r>
              <a:rPr lang="en-GB" sz="1400" dirty="0"/>
              <a:t>3. Mentorship and Coaching</a:t>
            </a:r>
          </a:p>
          <a:p>
            <a:pPr>
              <a:lnSpc>
                <a:spcPct val="110000"/>
              </a:lnSpc>
            </a:pPr>
            <a:r>
              <a:rPr lang="en-GB" sz="1400" dirty="0"/>
              <a:t>Pair emerging leaders with experienced executives.</a:t>
            </a:r>
          </a:p>
        </p:txBody>
      </p:sp>
    </p:spTree>
    <p:extLst>
      <p:ext uri="{BB962C8B-B14F-4D97-AF65-F5344CB8AC3E}">
        <p14:creationId xmlns:p14="http://schemas.microsoft.com/office/powerpoint/2010/main" val="2109067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56CB93-BA78-8307-0710-008E97D4492B}"/>
              </a:ext>
            </a:extLst>
          </p:cNvPr>
          <p:cNvSpPr>
            <a:spLocks noGrp="1"/>
          </p:cNvSpPr>
          <p:nvPr>
            <p:ph type="title"/>
          </p:nvPr>
        </p:nvSpPr>
        <p:spPr>
          <a:xfrm>
            <a:off x="911209" y="2065951"/>
            <a:ext cx="4511280" cy="2726098"/>
          </a:xfrm>
        </p:spPr>
        <p:txBody>
          <a:bodyPr anchor="ctr">
            <a:normAutofit/>
          </a:bodyPr>
          <a:lstStyle/>
          <a:p>
            <a:pPr algn="r"/>
            <a:r>
              <a:rPr lang="en-US"/>
              <a:t>Succession Planning Strategy</a:t>
            </a:r>
            <a:endParaRPr lang="en-GB"/>
          </a:p>
        </p:txBody>
      </p:sp>
      <p:cxnSp>
        <p:nvCxnSpPr>
          <p:cNvPr id="22" name="Straight Connector 21">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71450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FCC1B903-8EE3-A991-EC15-0D6B4DAD1867}"/>
              </a:ext>
            </a:extLst>
          </p:cNvPr>
          <p:cNvGraphicFramePr>
            <a:graphicFrameLocks noGrp="1"/>
          </p:cNvGraphicFramePr>
          <p:nvPr>
            <p:ph idx="1"/>
            <p:extLst>
              <p:ext uri="{D42A27DB-BD31-4B8C-83A1-F6EECF244321}">
                <p14:modId xmlns:p14="http://schemas.microsoft.com/office/powerpoint/2010/main" val="3222554644"/>
              </p:ext>
            </p:extLst>
          </p:nvPr>
        </p:nvGraphicFramePr>
        <p:xfrm>
          <a:off x="6769512" y="876300"/>
          <a:ext cx="4508088" cy="5288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523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F7FAA-6417-8E13-C1EF-86FE182A339E}"/>
              </a:ext>
            </a:extLst>
          </p:cNvPr>
          <p:cNvSpPr>
            <a:spLocks noGrp="1"/>
          </p:cNvSpPr>
          <p:nvPr>
            <p:ph type="title"/>
          </p:nvPr>
        </p:nvSpPr>
        <p:spPr>
          <a:xfrm>
            <a:off x="1461805" y="876300"/>
            <a:ext cx="7605995" cy="1367398"/>
          </a:xfrm>
        </p:spPr>
        <p:txBody>
          <a:bodyPr anchor="b">
            <a:normAutofit/>
          </a:bodyPr>
          <a:lstStyle/>
          <a:p>
            <a:pPr>
              <a:lnSpc>
                <a:spcPct val="90000"/>
              </a:lnSpc>
            </a:pPr>
            <a:r>
              <a:rPr lang="en-US" dirty="0"/>
              <a:t>Implementation Roadmap:</a:t>
            </a:r>
            <a:endParaRPr lang="en-GB" dirty="0"/>
          </a:p>
        </p:txBody>
      </p:sp>
      <p:cxnSp>
        <p:nvCxnSpPr>
          <p:cNvPr id="42" name="Straight Connector 41">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34">
            <a:extLst>
              <a:ext uri="{FF2B5EF4-FFF2-40B4-BE49-F238E27FC236}">
                <a16:creationId xmlns:a16="http://schemas.microsoft.com/office/drawing/2014/main" id="{035E26DD-6503-3020-46CE-19663510479B}"/>
              </a:ext>
            </a:extLst>
          </p:cNvPr>
          <p:cNvGraphicFramePr>
            <a:graphicFrameLocks noGrp="1"/>
          </p:cNvGraphicFramePr>
          <p:nvPr>
            <p:ph idx="1"/>
            <p:extLst>
              <p:ext uri="{D42A27DB-BD31-4B8C-83A1-F6EECF244321}">
                <p14:modId xmlns:p14="http://schemas.microsoft.com/office/powerpoint/2010/main" val="2036807190"/>
              </p:ext>
            </p:extLst>
          </p:nvPr>
        </p:nvGraphicFramePr>
        <p:xfrm>
          <a:off x="2695068" y="2589816"/>
          <a:ext cx="7968814" cy="3468085"/>
        </p:xfrm>
        <a:graphic>
          <a:graphicData uri="http://schemas.openxmlformats.org/drawingml/2006/table">
            <a:tbl>
              <a:tblPr/>
              <a:tblGrid>
                <a:gridCol w="2863649">
                  <a:extLst>
                    <a:ext uri="{9D8B030D-6E8A-4147-A177-3AD203B41FA5}">
                      <a16:colId xmlns:a16="http://schemas.microsoft.com/office/drawing/2014/main" val="733077680"/>
                    </a:ext>
                  </a:extLst>
                </a:gridCol>
                <a:gridCol w="2282164">
                  <a:extLst>
                    <a:ext uri="{9D8B030D-6E8A-4147-A177-3AD203B41FA5}">
                      <a16:colId xmlns:a16="http://schemas.microsoft.com/office/drawing/2014/main" val="1083886466"/>
                    </a:ext>
                  </a:extLst>
                </a:gridCol>
                <a:gridCol w="2823001">
                  <a:extLst>
                    <a:ext uri="{9D8B030D-6E8A-4147-A177-3AD203B41FA5}">
                      <a16:colId xmlns:a16="http://schemas.microsoft.com/office/drawing/2014/main" val="1448689628"/>
                    </a:ext>
                  </a:extLst>
                </a:gridCol>
              </a:tblGrid>
              <a:tr h="321932">
                <a:tc>
                  <a:txBody>
                    <a:bodyPr/>
                    <a:lstStyle/>
                    <a:p>
                      <a:pPr algn="l" fontAlgn="ctr">
                        <a:buNone/>
                      </a:pPr>
                      <a:r>
                        <a:rPr lang="en-GB" sz="1400" b="1" i="0" u="none" strike="noStrike">
                          <a:effectLst/>
                          <a:latin typeface="Arial" panose="020B0604020202020204" pitchFamily="34" charset="0"/>
                        </a:rPr>
                        <a:t>Phase</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1" i="0" u="none" strike="noStrike">
                          <a:effectLst/>
                          <a:latin typeface="Arial" panose="020B0604020202020204" pitchFamily="34" charset="0"/>
                        </a:rPr>
                        <a:t>Timeline</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1" i="0" u="none" strike="noStrike">
                          <a:effectLst/>
                          <a:latin typeface="Arial" panose="020B0604020202020204" pitchFamily="34" charset="0"/>
                        </a:rPr>
                        <a:t>Key Actions</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extLst>
                  <a:ext uri="{0D108BD9-81ED-4DB2-BD59-A6C34878D82A}">
                    <a16:rowId xmlns:a16="http://schemas.microsoft.com/office/drawing/2014/main" val="1405061359"/>
                  </a:ext>
                </a:extLst>
              </a:tr>
              <a:tr h="541431">
                <a:tc>
                  <a:txBody>
                    <a:bodyPr/>
                    <a:lstStyle/>
                    <a:p>
                      <a:pPr algn="l" fontAlgn="ctr">
                        <a:buNone/>
                      </a:pPr>
                      <a:r>
                        <a:rPr lang="en-GB" sz="1400" b="1" i="0" u="none" strike="noStrike" dirty="0">
                          <a:effectLst/>
                          <a:latin typeface="Arial" panose="020B0604020202020204" pitchFamily="34" charset="0"/>
                        </a:rPr>
                        <a:t>Phase 1: Planning</a:t>
                      </a:r>
                      <a:endParaRPr lang="en-GB" sz="1400" b="0" i="0" u="none" strike="noStrike" dirty="0">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0" i="0" u="none" strike="noStrike">
                          <a:effectLst/>
                          <a:latin typeface="Arial" panose="020B0604020202020204" pitchFamily="34" charset="0"/>
                        </a:rPr>
                        <a:t>Months 1–2</a:t>
                      </a:r>
                    </a:p>
                  </a:txBody>
                  <a:tcPr marL="73166" marR="73166" marT="36583" marB="36583" anchor="ctr">
                    <a:lnL>
                      <a:noFill/>
                    </a:lnL>
                    <a:lnR>
                      <a:noFill/>
                    </a:lnR>
                    <a:lnT>
                      <a:noFill/>
                    </a:lnT>
                    <a:lnB>
                      <a:noFill/>
                    </a:lnB>
                    <a:noFill/>
                  </a:tcPr>
                </a:tc>
                <a:tc>
                  <a:txBody>
                    <a:bodyPr/>
                    <a:lstStyle/>
                    <a:p>
                      <a:pPr algn="l" fontAlgn="ctr">
                        <a:buNone/>
                      </a:pPr>
                      <a:r>
                        <a:rPr lang="en-US" sz="1400" b="0" i="0" u="none" strike="noStrike" dirty="0">
                          <a:effectLst/>
                          <a:latin typeface="Arial" panose="020B0604020202020204" pitchFamily="34" charset="0"/>
                        </a:rPr>
                        <a:t>Define company expectations, and identify goals</a:t>
                      </a:r>
                    </a:p>
                  </a:txBody>
                  <a:tcPr marL="73166" marR="73166" marT="36583" marB="36583" anchor="ctr">
                    <a:lnL>
                      <a:noFill/>
                    </a:lnL>
                    <a:lnR>
                      <a:noFill/>
                    </a:lnR>
                    <a:lnT>
                      <a:noFill/>
                    </a:lnT>
                    <a:lnB>
                      <a:noFill/>
                    </a:lnB>
                    <a:noFill/>
                  </a:tcPr>
                </a:tc>
                <a:extLst>
                  <a:ext uri="{0D108BD9-81ED-4DB2-BD59-A6C34878D82A}">
                    <a16:rowId xmlns:a16="http://schemas.microsoft.com/office/drawing/2014/main" val="262313638"/>
                  </a:ext>
                </a:extLst>
              </a:tr>
              <a:tr h="760930">
                <a:tc>
                  <a:txBody>
                    <a:bodyPr/>
                    <a:lstStyle/>
                    <a:p>
                      <a:pPr algn="l" fontAlgn="ctr">
                        <a:buNone/>
                      </a:pPr>
                      <a:r>
                        <a:rPr lang="en-GB" sz="1400" b="1" i="0" u="none" strike="noStrike">
                          <a:effectLst/>
                          <a:latin typeface="Arial" panose="020B0604020202020204" pitchFamily="34" charset="0"/>
                        </a:rPr>
                        <a:t>Phase 2: Talent Discovery</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0" i="0" u="none" strike="noStrike">
                          <a:effectLst/>
                          <a:latin typeface="Arial" panose="020B0604020202020204" pitchFamily="34" charset="0"/>
                        </a:rPr>
                        <a:t>Months 3–4</a:t>
                      </a:r>
                    </a:p>
                  </a:txBody>
                  <a:tcPr marL="73166" marR="73166" marT="36583" marB="36583" anchor="ctr">
                    <a:lnL>
                      <a:noFill/>
                    </a:lnL>
                    <a:lnR>
                      <a:noFill/>
                    </a:lnR>
                    <a:lnT>
                      <a:noFill/>
                    </a:lnT>
                    <a:lnB>
                      <a:noFill/>
                    </a:lnB>
                    <a:noFill/>
                  </a:tcPr>
                </a:tc>
                <a:tc>
                  <a:txBody>
                    <a:bodyPr/>
                    <a:lstStyle/>
                    <a:p>
                      <a:pPr algn="l" fontAlgn="ctr">
                        <a:buNone/>
                      </a:pPr>
                      <a:r>
                        <a:rPr lang="en-US" sz="1400" b="0" i="0" u="none" strike="noStrike">
                          <a:effectLst/>
                          <a:latin typeface="Arial" panose="020B0604020202020204" pitchFamily="34" charset="0"/>
                        </a:rPr>
                        <a:t>Assess staff, build talent database, communicate selection criteria</a:t>
                      </a:r>
                    </a:p>
                  </a:txBody>
                  <a:tcPr marL="73166" marR="73166" marT="36583" marB="36583" anchor="ctr">
                    <a:lnL>
                      <a:noFill/>
                    </a:lnL>
                    <a:lnR>
                      <a:noFill/>
                    </a:lnR>
                    <a:lnT>
                      <a:noFill/>
                    </a:lnT>
                    <a:lnB>
                      <a:noFill/>
                    </a:lnB>
                    <a:noFill/>
                  </a:tcPr>
                </a:tc>
                <a:extLst>
                  <a:ext uri="{0D108BD9-81ED-4DB2-BD59-A6C34878D82A}">
                    <a16:rowId xmlns:a16="http://schemas.microsoft.com/office/drawing/2014/main" val="102188811"/>
                  </a:ext>
                </a:extLst>
              </a:tr>
              <a:tr h="541431">
                <a:tc>
                  <a:txBody>
                    <a:bodyPr/>
                    <a:lstStyle/>
                    <a:p>
                      <a:pPr algn="l" fontAlgn="ctr">
                        <a:buNone/>
                      </a:pPr>
                      <a:r>
                        <a:rPr lang="en-GB" sz="1400" b="1" i="0" u="none" strike="noStrike" dirty="0">
                          <a:effectLst/>
                          <a:latin typeface="Arial" panose="020B0604020202020204" pitchFamily="34" charset="0"/>
                        </a:rPr>
                        <a:t>Phase 3: Program Rollout</a:t>
                      </a:r>
                      <a:endParaRPr lang="en-GB" sz="1400" b="0" i="0" u="none" strike="noStrike" dirty="0">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0" i="0" u="none" strike="noStrike">
                          <a:effectLst/>
                          <a:latin typeface="Arial" panose="020B0604020202020204" pitchFamily="34" charset="0"/>
                        </a:rPr>
                        <a:t>Months 5–9</a:t>
                      </a:r>
                    </a:p>
                  </a:txBody>
                  <a:tcPr marL="73166" marR="73166" marT="36583" marB="36583" anchor="ctr">
                    <a:lnL>
                      <a:noFill/>
                    </a:lnL>
                    <a:lnR>
                      <a:noFill/>
                    </a:lnR>
                    <a:lnT>
                      <a:noFill/>
                    </a:lnT>
                    <a:lnB>
                      <a:noFill/>
                    </a:lnB>
                    <a:noFill/>
                  </a:tcPr>
                </a:tc>
                <a:tc>
                  <a:txBody>
                    <a:bodyPr/>
                    <a:lstStyle/>
                    <a:p>
                      <a:pPr algn="l" fontAlgn="ctr">
                        <a:buNone/>
                      </a:pPr>
                      <a:r>
                        <a:rPr lang="en-US" sz="1400" b="0" i="0" u="none" strike="noStrike">
                          <a:effectLst/>
                          <a:latin typeface="Arial" panose="020B0604020202020204" pitchFamily="34" charset="0"/>
                        </a:rPr>
                        <a:t>Launch training, mentoring, and assignments</a:t>
                      </a:r>
                    </a:p>
                  </a:txBody>
                  <a:tcPr marL="73166" marR="73166" marT="36583" marB="36583" anchor="ctr">
                    <a:lnL>
                      <a:noFill/>
                    </a:lnL>
                    <a:lnR>
                      <a:noFill/>
                    </a:lnR>
                    <a:lnT>
                      <a:noFill/>
                    </a:lnT>
                    <a:lnB>
                      <a:noFill/>
                    </a:lnB>
                    <a:noFill/>
                  </a:tcPr>
                </a:tc>
                <a:extLst>
                  <a:ext uri="{0D108BD9-81ED-4DB2-BD59-A6C34878D82A}">
                    <a16:rowId xmlns:a16="http://schemas.microsoft.com/office/drawing/2014/main" val="694391452"/>
                  </a:ext>
                </a:extLst>
              </a:tr>
              <a:tr h="760930">
                <a:tc>
                  <a:txBody>
                    <a:bodyPr/>
                    <a:lstStyle/>
                    <a:p>
                      <a:pPr algn="l" fontAlgn="ctr">
                        <a:buNone/>
                      </a:pPr>
                      <a:r>
                        <a:rPr lang="en-GB" sz="1400" b="1" i="0" u="none" strike="noStrike">
                          <a:effectLst/>
                          <a:latin typeface="Arial" panose="020B0604020202020204" pitchFamily="34" charset="0"/>
                        </a:rPr>
                        <a:t>Phase 4: Succession Integration</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0" i="0" u="none" strike="noStrike">
                          <a:effectLst/>
                          <a:latin typeface="Arial" panose="020B0604020202020204" pitchFamily="34" charset="0"/>
                        </a:rPr>
                        <a:t>Months 9–12</a:t>
                      </a:r>
                    </a:p>
                  </a:txBody>
                  <a:tcPr marL="73166" marR="73166" marT="36583" marB="36583" anchor="ctr">
                    <a:lnL>
                      <a:noFill/>
                    </a:lnL>
                    <a:lnR>
                      <a:noFill/>
                    </a:lnR>
                    <a:lnT>
                      <a:noFill/>
                    </a:lnT>
                    <a:lnB>
                      <a:noFill/>
                    </a:lnB>
                    <a:noFill/>
                  </a:tcPr>
                </a:tc>
                <a:tc>
                  <a:txBody>
                    <a:bodyPr/>
                    <a:lstStyle/>
                    <a:p>
                      <a:pPr algn="l" fontAlgn="ctr">
                        <a:buNone/>
                      </a:pPr>
                      <a:r>
                        <a:rPr lang="en-US" sz="1400" b="0" i="0" u="none" strike="noStrike">
                          <a:effectLst/>
                          <a:latin typeface="Arial" panose="020B0604020202020204" pitchFamily="34" charset="0"/>
                        </a:rPr>
                        <a:t>Assign successors, begin shadowing, document knowledge</a:t>
                      </a:r>
                    </a:p>
                  </a:txBody>
                  <a:tcPr marL="73166" marR="73166" marT="36583" marB="36583" anchor="ctr">
                    <a:lnL>
                      <a:noFill/>
                    </a:lnL>
                    <a:lnR>
                      <a:noFill/>
                    </a:lnR>
                    <a:lnT>
                      <a:noFill/>
                    </a:lnT>
                    <a:lnB>
                      <a:noFill/>
                    </a:lnB>
                    <a:noFill/>
                  </a:tcPr>
                </a:tc>
                <a:extLst>
                  <a:ext uri="{0D108BD9-81ED-4DB2-BD59-A6C34878D82A}">
                    <a16:rowId xmlns:a16="http://schemas.microsoft.com/office/drawing/2014/main" val="2942226408"/>
                  </a:ext>
                </a:extLst>
              </a:tr>
              <a:tr h="541431">
                <a:tc>
                  <a:txBody>
                    <a:bodyPr/>
                    <a:lstStyle/>
                    <a:p>
                      <a:pPr algn="l" fontAlgn="ctr">
                        <a:buNone/>
                      </a:pPr>
                      <a:r>
                        <a:rPr lang="en-GB" sz="1400" b="1" i="0" u="none" strike="noStrike">
                          <a:effectLst/>
                          <a:latin typeface="Arial" panose="020B0604020202020204" pitchFamily="34" charset="0"/>
                        </a:rPr>
                        <a:t>Phase 5: Evaluation &amp; Scaling</a:t>
                      </a:r>
                      <a:endParaRPr lang="en-GB" sz="1400" b="0" i="0" u="none" strike="noStrike">
                        <a:effectLst/>
                        <a:latin typeface="Arial" panose="020B0604020202020204" pitchFamily="34" charset="0"/>
                      </a:endParaRPr>
                    </a:p>
                  </a:txBody>
                  <a:tcPr marL="73166" marR="73166" marT="36583" marB="36583" anchor="ctr">
                    <a:lnL>
                      <a:noFill/>
                    </a:lnL>
                    <a:lnR>
                      <a:noFill/>
                    </a:lnR>
                    <a:lnT>
                      <a:noFill/>
                    </a:lnT>
                    <a:lnB>
                      <a:noFill/>
                    </a:lnB>
                    <a:noFill/>
                  </a:tcPr>
                </a:tc>
                <a:tc>
                  <a:txBody>
                    <a:bodyPr/>
                    <a:lstStyle/>
                    <a:p>
                      <a:pPr algn="l" fontAlgn="ctr">
                        <a:buNone/>
                      </a:pPr>
                      <a:r>
                        <a:rPr lang="en-GB" sz="1400" b="0" i="0" u="none" strike="noStrike">
                          <a:effectLst/>
                          <a:latin typeface="Arial" panose="020B0604020202020204" pitchFamily="34" charset="0"/>
                        </a:rPr>
                        <a:t>Months 12–18</a:t>
                      </a:r>
                    </a:p>
                  </a:txBody>
                  <a:tcPr marL="73166" marR="73166" marT="36583" marB="36583" anchor="ctr">
                    <a:lnL>
                      <a:noFill/>
                    </a:lnL>
                    <a:lnR>
                      <a:noFill/>
                    </a:lnR>
                    <a:lnT>
                      <a:noFill/>
                    </a:lnT>
                    <a:lnB>
                      <a:noFill/>
                    </a:lnB>
                    <a:noFill/>
                  </a:tcPr>
                </a:tc>
                <a:tc>
                  <a:txBody>
                    <a:bodyPr/>
                    <a:lstStyle/>
                    <a:p>
                      <a:pPr algn="l" fontAlgn="ctr">
                        <a:buNone/>
                      </a:pPr>
                      <a:r>
                        <a:rPr lang="en-US" sz="1400" b="0" i="0" u="none" strike="noStrike" dirty="0">
                          <a:effectLst/>
                          <a:latin typeface="Arial" panose="020B0604020202020204" pitchFamily="34" charset="0"/>
                        </a:rPr>
                        <a:t>Measure impact, gather feedback, and refine program</a:t>
                      </a:r>
                    </a:p>
                  </a:txBody>
                  <a:tcPr marL="73166" marR="73166" marT="36583" marB="36583" anchor="ctr">
                    <a:lnL>
                      <a:noFill/>
                    </a:lnL>
                    <a:lnR>
                      <a:noFill/>
                    </a:lnR>
                    <a:lnT>
                      <a:noFill/>
                    </a:lnT>
                    <a:lnB>
                      <a:noFill/>
                    </a:lnB>
                    <a:noFill/>
                  </a:tcPr>
                </a:tc>
                <a:extLst>
                  <a:ext uri="{0D108BD9-81ED-4DB2-BD59-A6C34878D82A}">
                    <a16:rowId xmlns:a16="http://schemas.microsoft.com/office/drawing/2014/main" val="617488360"/>
                  </a:ext>
                </a:extLst>
              </a:tr>
            </a:tbl>
          </a:graphicData>
        </a:graphic>
      </p:graphicFrame>
    </p:spTree>
    <p:extLst>
      <p:ext uri="{BB962C8B-B14F-4D97-AF65-F5344CB8AC3E}">
        <p14:creationId xmlns:p14="http://schemas.microsoft.com/office/powerpoint/2010/main" val="3587084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25837-C375-0375-9BA8-040191E0D451}"/>
              </a:ext>
            </a:extLst>
          </p:cNvPr>
          <p:cNvSpPr>
            <a:spLocks noGrp="1"/>
          </p:cNvSpPr>
          <p:nvPr>
            <p:ph type="title"/>
          </p:nvPr>
        </p:nvSpPr>
        <p:spPr>
          <a:xfrm>
            <a:off x="121818" y="876300"/>
            <a:ext cx="3405579" cy="2190192"/>
          </a:xfrm>
        </p:spPr>
        <p:txBody>
          <a:bodyPr anchor="t">
            <a:normAutofit/>
          </a:bodyPr>
          <a:lstStyle/>
          <a:p>
            <a:pPr algn="r"/>
            <a:r>
              <a:rPr lang="en-US" dirty="0"/>
              <a:t>Metrics for Success</a:t>
            </a:r>
            <a:endParaRPr lang="en-GB" dirty="0"/>
          </a:p>
        </p:txBody>
      </p:sp>
      <p:cxnSp>
        <p:nvCxnSpPr>
          <p:cNvPr id="18" name="Straight Connector 17">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671F9DF-C342-5FCA-650D-ABB3A1653196}"/>
              </a:ext>
            </a:extLst>
          </p:cNvPr>
          <p:cNvGraphicFramePr>
            <a:graphicFrameLocks noGrp="1"/>
          </p:cNvGraphicFramePr>
          <p:nvPr>
            <p:ph idx="1"/>
            <p:extLst>
              <p:ext uri="{D42A27DB-BD31-4B8C-83A1-F6EECF244321}">
                <p14:modId xmlns:p14="http://schemas.microsoft.com/office/powerpoint/2010/main" val="789106561"/>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2585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535A1-D3ED-0FF7-4F48-D287155924C1}"/>
              </a:ext>
            </a:extLst>
          </p:cNvPr>
          <p:cNvSpPr>
            <a:spLocks noGrp="1"/>
          </p:cNvSpPr>
          <p:nvPr>
            <p:ph type="title"/>
          </p:nvPr>
        </p:nvSpPr>
        <p:spPr>
          <a:xfrm>
            <a:off x="829876" y="1506072"/>
            <a:ext cx="4979254" cy="3779457"/>
          </a:xfrm>
        </p:spPr>
        <p:txBody>
          <a:bodyPr vert="horz" lIns="91440" tIns="45720" rIns="91440" bIns="45720" rtlCol="0" anchor="b">
            <a:normAutofit/>
          </a:bodyPr>
          <a:lstStyle/>
          <a:p>
            <a:r>
              <a:rPr lang="en-US" sz="4800"/>
              <a:t>Conclusion</a:t>
            </a:r>
          </a:p>
        </p:txBody>
      </p:sp>
      <p:pic>
        <p:nvPicPr>
          <p:cNvPr id="7" name="Graphic 6" descr="Gavel">
            <a:extLst>
              <a:ext uri="{FF2B5EF4-FFF2-40B4-BE49-F238E27FC236}">
                <a16:creationId xmlns:a16="http://schemas.microsoft.com/office/drawing/2014/main" id="{C2F9B9C6-40FF-3C26-4704-C773E49A63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3399" y="876308"/>
            <a:ext cx="4304764" cy="4304764"/>
          </a:xfrm>
          <a:prstGeom prst="rect">
            <a:avLst/>
          </a:prstGeom>
        </p:spPr>
      </p:pic>
      <p:cxnSp>
        <p:nvCxnSpPr>
          <p:cNvPr id="14" name="Straight Connector 13">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3848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9E6A6D-928B-8DD2-4B36-E55C50A0A774}"/>
              </a:ext>
            </a:extLst>
          </p:cNvPr>
          <p:cNvSpPr>
            <a:spLocks noGrp="1"/>
          </p:cNvSpPr>
          <p:nvPr>
            <p:ph type="title"/>
          </p:nvPr>
        </p:nvSpPr>
        <p:spPr>
          <a:xfrm>
            <a:off x="829876" y="1506072"/>
            <a:ext cx="5872074" cy="3779457"/>
          </a:xfrm>
        </p:spPr>
        <p:txBody>
          <a:bodyPr vert="horz" lIns="91440" tIns="45720" rIns="91440" bIns="45720" rtlCol="0" anchor="b">
            <a:normAutofit/>
          </a:bodyPr>
          <a:lstStyle/>
          <a:p>
            <a:r>
              <a:rPr lang="en-US" sz="4800"/>
              <a:t>References</a:t>
            </a:r>
          </a:p>
        </p:txBody>
      </p:sp>
      <p:sp>
        <p:nvSpPr>
          <p:cNvPr id="3" name="Content Placeholder 2">
            <a:extLst>
              <a:ext uri="{FF2B5EF4-FFF2-40B4-BE49-F238E27FC236}">
                <a16:creationId xmlns:a16="http://schemas.microsoft.com/office/drawing/2014/main" id="{AD8AC505-9B93-8D31-9F42-4634C1F31E58}"/>
              </a:ext>
            </a:extLst>
          </p:cNvPr>
          <p:cNvSpPr>
            <a:spLocks noGrp="1"/>
          </p:cNvSpPr>
          <p:nvPr>
            <p:ph idx="1"/>
          </p:nvPr>
        </p:nvSpPr>
        <p:spPr>
          <a:xfrm>
            <a:off x="978042" y="5727782"/>
            <a:ext cx="10381316" cy="464358"/>
          </a:xfrm>
        </p:spPr>
        <p:txBody>
          <a:bodyPr vert="horz" lIns="91440" tIns="45720" rIns="91440" bIns="45720" rtlCol="0" anchor="ctr">
            <a:normAutofit/>
          </a:bodyPr>
          <a:lstStyle/>
          <a:p>
            <a:pPr marL="0" indent="0" algn="r">
              <a:buNone/>
            </a:pPr>
            <a:r>
              <a:rPr lang="en-US" sz="1800" cap="all" spc="300"/>
              <a:t>See Notes for Full Reference List</a:t>
            </a:r>
          </a:p>
        </p:txBody>
      </p:sp>
      <p:cxnSp>
        <p:nvCxnSpPr>
          <p:cNvPr id="12" name="Straight Connector 11">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089979"/>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1821</TotalTime>
  <Words>3498</Words>
  <Application>Microsoft Office PowerPoint</Application>
  <PresentationFormat>Widescreen</PresentationFormat>
  <Paragraphs>206</Paragraphs>
  <Slides>13</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Aptos</vt:lpstr>
      <vt:lpstr>Arial</vt:lpstr>
      <vt:lpstr>Georgia</vt:lpstr>
      <vt:lpstr>Georgia Pro Light</vt:lpstr>
      <vt:lpstr>Gotham SSm A</vt:lpstr>
      <vt:lpstr>le-monde-livre</vt:lpstr>
      <vt:lpstr>Open Sans</vt:lpstr>
      <vt:lpstr>Poppins</vt:lpstr>
      <vt:lpstr>source-serif-pro</vt:lpstr>
      <vt:lpstr>Times New Roman</vt:lpstr>
      <vt:lpstr>VaultVTI</vt:lpstr>
      <vt:lpstr>Developing Employee Leadership Program with Succession Planning</vt:lpstr>
      <vt:lpstr>Introduction</vt:lpstr>
      <vt:lpstr>The Problems Plaguing the Company</vt:lpstr>
      <vt:lpstr>Leadership Development Challenges</vt:lpstr>
      <vt:lpstr>Succession Planning Challenges</vt:lpstr>
      <vt:lpstr>Employee Leadership Program: Developing the Leaders of Tomorrow (DLT)</vt:lpstr>
      <vt:lpstr>Goals of the Program</vt:lpstr>
      <vt:lpstr>Leadership Development: Key Components</vt:lpstr>
      <vt:lpstr>Succession Planning Strategy</vt:lpstr>
      <vt:lpstr>Implementation Roadmap:</vt:lpstr>
      <vt:lpstr>Metrics for Success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Lorenzo Ramon (2101025)</dc:creator>
  <cp:lastModifiedBy>Lorenzo Ramon (2101025)</cp:lastModifiedBy>
  <cp:revision>10</cp:revision>
  <dcterms:created xsi:type="dcterms:W3CDTF">2025-05-02T22:46:00Z</dcterms:created>
  <dcterms:modified xsi:type="dcterms:W3CDTF">2025-05-05T18:28:23Z</dcterms:modified>
</cp:coreProperties>
</file>