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54" r:id="rId2"/>
    <p:sldId id="356" r:id="rId3"/>
    <p:sldId id="357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34B4D3-A9E7-4596-8792-C8CD8474A9EA}" v="3" dt="2024-07-11T16:40:14.7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A25D66A-362E-42EC-8D01-1AEDEE6FD896}"/>
    <pc:docChg chg="undo custSel addSld modSld">
      <pc:chgData name="Piyumika Kithulgoda Gamage" userId="8130ac14-9727-4963-a006-512f362f8357" providerId="ADAL" clId="{9A25D66A-362E-42EC-8D01-1AEDEE6FD896}" dt="2024-05-27T09:53:47.895" v="637" actId="20577"/>
      <pc:docMkLst>
        <pc:docMk/>
      </pc:docMkLst>
      <pc:sldChg chg="modSp mod">
        <pc:chgData name="Piyumika Kithulgoda Gamage" userId="8130ac14-9727-4963-a006-512f362f8357" providerId="ADAL" clId="{9A25D66A-362E-42EC-8D01-1AEDEE6FD896}" dt="2024-05-27T09:53:47.895" v="63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A25D66A-362E-42EC-8D01-1AEDEE6FD896}" dt="2024-05-27T09:03:05.316" v="21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9A25D66A-362E-42EC-8D01-1AEDEE6FD896}" dt="2024-05-27T09:53:47.895" v="637" actId="20577"/>
          <ac:spMkLst>
            <pc:docMk/>
            <pc:sldMk cId="4041403823" sldId="354"/>
            <ac:spMk id="7" creationId="{673C1525-F3A6-4A8D-B8F9-227D18C2359A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0:35.902" v="625" actId="26606"/>
        <pc:sldMkLst>
          <pc:docMk/>
          <pc:sldMk cId="2329719983" sldId="355"/>
        </pc:sldMkLst>
        <pc:spChg chg="mod">
          <ac:chgData name="Piyumika Kithulgoda Gamage" userId="8130ac14-9727-4963-a006-512f362f8357" providerId="ADAL" clId="{9A25D66A-362E-42EC-8D01-1AEDEE6FD896}" dt="2024-05-27T09:20:35.902" v="625" actId="26606"/>
          <ac:spMkLst>
            <pc:docMk/>
            <pc:sldMk cId="2329719983" sldId="355"/>
            <ac:spMk id="2" creationId="{94FBA6FA-353E-D99F-DA2B-9393761BCDE3}"/>
          </ac:spMkLst>
        </pc:spChg>
        <pc:spChg chg="mod">
          <ac:chgData name="Piyumika Kithulgoda Gamage" userId="8130ac14-9727-4963-a006-512f362f8357" providerId="ADAL" clId="{9A25D66A-362E-42EC-8D01-1AEDEE6FD896}" dt="2024-05-27T09:20:35.902" v="625" actId="26606"/>
          <ac:spMkLst>
            <pc:docMk/>
            <pc:sldMk cId="2329719983" sldId="355"/>
            <ac:spMk id="3" creationId="{D3F1490F-0763-017E-9493-52EBD2A90B0A}"/>
          </ac:spMkLst>
        </pc:spChg>
        <pc:spChg chg="add del mod">
          <ac:chgData name="Piyumika Kithulgoda Gamage" userId="8130ac14-9727-4963-a006-512f362f8357" providerId="ADAL" clId="{9A25D66A-362E-42EC-8D01-1AEDEE6FD896}" dt="2024-05-27T09:20:32.781" v="624" actId="478"/>
          <ac:spMkLst>
            <pc:docMk/>
            <pc:sldMk cId="2329719983" sldId="355"/>
            <ac:spMk id="8" creationId="{AEA42E14-760F-78F7-B788-E1781D664BC8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0:46.031" v="628" actId="26606"/>
        <pc:sldMkLst>
          <pc:docMk/>
          <pc:sldMk cId="2330232883" sldId="356"/>
        </pc:sldMkLst>
        <pc:spChg chg="mod">
          <ac:chgData name="Piyumika Kithulgoda Gamage" userId="8130ac14-9727-4963-a006-512f362f8357" providerId="ADAL" clId="{9A25D66A-362E-42EC-8D01-1AEDEE6FD896}" dt="2024-05-27T09:20:46.031" v="628" actId="26606"/>
          <ac:spMkLst>
            <pc:docMk/>
            <pc:sldMk cId="2330232883" sldId="356"/>
            <ac:spMk id="2" creationId="{CC34EFFC-E560-46EE-5C4E-2817192F6AC6}"/>
          </ac:spMkLst>
        </pc:spChg>
        <pc:spChg chg="mod">
          <ac:chgData name="Piyumika Kithulgoda Gamage" userId="8130ac14-9727-4963-a006-512f362f8357" providerId="ADAL" clId="{9A25D66A-362E-42EC-8D01-1AEDEE6FD896}" dt="2024-05-27T09:20:46.031" v="628" actId="26606"/>
          <ac:spMkLst>
            <pc:docMk/>
            <pc:sldMk cId="2330232883" sldId="356"/>
            <ac:spMk id="3" creationId="{5FC5616E-2FE1-ED46-11E5-D2C3D0BBAC0C}"/>
          </ac:spMkLst>
        </pc:spChg>
        <pc:spChg chg="add del mod">
          <ac:chgData name="Piyumika Kithulgoda Gamage" userId="8130ac14-9727-4963-a006-512f362f8357" providerId="ADAL" clId="{9A25D66A-362E-42EC-8D01-1AEDEE6FD896}" dt="2024-05-27T09:20:43.814" v="627" actId="478"/>
          <ac:spMkLst>
            <pc:docMk/>
            <pc:sldMk cId="2330232883" sldId="356"/>
            <ac:spMk id="8" creationId="{41E78187-72FD-8AEC-F527-14434DAAC05F}"/>
          </ac:spMkLst>
        </pc:spChg>
      </pc:sldChg>
      <pc:sldChg chg="addSp delSp modSp new mod modClrScheme chgLayout">
        <pc:chgData name="Piyumika Kithulgoda Gamage" userId="8130ac14-9727-4963-a006-512f362f8357" providerId="ADAL" clId="{9A25D66A-362E-42EC-8D01-1AEDEE6FD896}" dt="2024-05-27T09:21:40.737" v="636" actId="1076"/>
        <pc:sldMkLst>
          <pc:docMk/>
          <pc:sldMk cId="2008956521" sldId="357"/>
        </pc:sldMkLst>
        <pc:spChg chg="mod">
          <ac:chgData name="Piyumika Kithulgoda Gamage" userId="8130ac14-9727-4963-a006-512f362f8357" providerId="ADAL" clId="{9A25D66A-362E-42EC-8D01-1AEDEE6FD896}" dt="2024-05-27T09:21:40.737" v="636" actId="1076"/>
          <ac:spMkLst>
            <pc:docMk/>
            <pc:sldMk cId="2008956521" sldId="357"/>
            <ac:spMk id="2" creationId="{79A75BEF-83A3-8813-F51A-419195A84668}"/>
          </ac:spMkLst>
        </pc:spChg>
        <pc:spChg chg="mod">
          <ac:chgData name="Piyumika Kithulgoda Gamage" userId="8130ac14-9727-4963-a006-512f362f8357" providerId="ADAL" clId="{9A25D66A-362E-42EC-8D01-1AEDEE6FD896}" dt="2024-05-27T09:21:34.921" v="635" actId="3062"/>
          <ac:spMkLst>
            <pc:docMk/>
            <pc:sldMk cId="2008956521" sldId="357"/>
            <ac:spMk id="3" creationId="{9F3504C4-30CE-B1EB-C489-54776DC3D76F}"/>
          </ac:spMkLst>
        </pc:spChg>
        <pc:spChg chg="add del mod">
          <ac:chgData name="Piyumika Kithulgoda Gamage" userId="8130ac14-9727-4963-a006-512f362f8357" providerId="ADAL" clId="{9A25D66A-362E-42EC-8D01-1AEDEE6FD896}" dt="2024-05-27T09:20:53.065" v="630" actId="478"/>
          <ac:spMkLst>
            <pc:docMk/>
            <pc:sldMk cId="2008956521" sldId="357"/>
            <ac:spMk id="8" creationId="{470F612B-5C22-B8C8-847B-310A575EA256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7T08:28:00.017" v="554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6T13:59:51.218" v="407" actId="122"/>
          <ac:spMkLst>
            <pc:docMk/>
            <pc:sldMk cId="2741149048" sldId="273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6T13:53:45.758" v="346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6T13:56:01.072" v="377" actId="14100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7T08:28:00.017" v="554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7T08:26:03.219" v="552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DE7B6184-9587-4B50-BA05-DC4CD37FBB5B}" dt="2024-05-27T08:28:00.017" v="554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FEB00DED-F5F0-4593-8B5B-10F4C8FB51DC}"/>
    <pc:docChg chg="delSld modSld">
      <pc:chgData name="Piyumika Kithulgoda Gamage" userId="8130ac14-9727-4963-a006-512f362f8357" providerId="ADAL" clId="{FEB00DED-F5F0-4593-8B5B-10F4C8FB51DC}" dt="2024-05-27T09:01:47.439" v="30" actId="47"/>
      <pc:docMkLst>
        <pc:docMk/>
      </pc:docMkLst>
      <pc:sldChg chg="del">
        <pc:chgData name="Piyumika Kithulgoda Gamage" userId="8130ac14-9727-4963-a006-512f362f8357" providerId="ADAL" clId="{FEB00DED-F5F0-4593-8B5B-10F4C8FB51DC}" dt="2024-05-27T09:01:47.439" v="30" actId="47"/>
        <pc:sldMkLst>
          <pc:docMk/>
          <pc:sldMk cId="109857222" sldId="256"/>
        </pc:sldMkLst>
      </pc:sldChg>
      <pc:sldChg chg="del">
        <pc:chgData name="Piyumika Kithulgoda Gamage" userId="8130ac14-9727-4963-a006-512f362f8357" providerId="ADAL" clId="{FEB00DED-F5F0-4593-8B5B-10F4C8FB51DC}" dt="2024-05-27T09:01:45.546" v="3" actId="47"/>
        <pc:sldMkLst>
          <pc:docMk/>
          <pc:sldMk cId="3629139323" sldId="258"/>
        </pc:sldMkLst>
      </pc:sldChg>
      <pc:sldChg chg="del">
        <pc:chgData name="Piyumika Kithulgoda Gamage" userId="8130ac14-9727-4963-a006-512f362f8357" providerId="ADAL" clId="{FEB00DED-F5F0-4593-8B5B-10F4C8FB51DC}" dt="2024-05-27T09:01:47.382" v="28" actId="47"/>
        <pc:sldMkLst>
          <pc:docMk/>
          <pc:sldMk cId="3488284326" sldId="261"/>
        </pc:sldMkLst>
      </pc:sldChg>
      <pc:sldChg chg="del">
        <pc:chgData name="Piyumika Kithulgoda Gamage" userId="8130ac14-9727-4963-a006-512f362f8357" providerId="ADAL" clId="{FEB00DED-F5F0-4593-8B5B-10F4C8FB51DC}" dt="2024-05-27T09:01:46.113" v="4" actId="47"/>
        <pc:sldMkLst>
          <pc:docMk/>
          <pc:sldMk cId="3356958882" sldId="262"/>
        </pc:sldMkLst>
      </pc:sldChg>
      <pc:sldChg chg="del">
        <pc:chgData name="Piyumika Kithulgoda Gamage" userId="8130ac14-9727-4963-a006-512f362f8357" providerId="ADAL" clId="{FEB00DED-F5F0-4593-8B5B-10F4C8FB51DC}" dt="2024-05-27T09:01:46.884" v="13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FEB00DED-F5F0-4593-8B5B-10F4C8FB51DC}" dt="2024-05-27T09:01:46.647" v="6" actId="47"/>
        <pc:sldMkLst>
          <pc:docMk/>
          <pc:sldMk cId="2713601392" sldId="264"/>
        </pc:sldMkLst>
      </pc:sldChg>
      <pc:sldChg chg="del">
        <pc:chgData name="Piyumika Kithulgoda Gamage" userId="8130ac14-9727-4963-a006-512f362f8357" providerId="ADAL" clId="{FEB00DED-F5F0-4593-8B5B-10F4C8FB51DC}" dt="2024-05-27T09:01:46.616" v="5" actId="47"/>
        <pc:sldMkLst>
          <pc:docMk/>
          <pc:sldMk cId="229798236" sldId="265"/>
        </pc:sldMkLst>
      </pc:sldChg>
      <pc:sldChg chg="del">
        <pc:chgData name="Piyumika Kithulgoda Gamage" userId="8130ac14-9727-4963-a006-512f362f8357" providerId="ADAL" clId="{FEB00DED-F5F0-4593-8B5B-10F4C8FB51DC}" dt="2024-05-27T09:01:46.679" v="7" actId="47"/>
        <pc:sldMkLst>
          <pc:docMk/>
          <pc:sldMk cId="883592309" sldId="266"/>
        </pc:sldMkLst>
      </pc:sldChg>
      <pc:sldChg chg="del">
        <pc:chgData name="Piyumika Kithulgoda Gamage" userId="8130ac14-9727-4963-a006-512f362f8357" providerId="ADAL" clId="{FEB00DED-F5F0-4593-8B5B-10F4C8FB51DC}" dt="2024-05-27T09:01:46.742" v="8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FEB00DED-F5F0-4593-8B5B-10F4C8FB51DC}" dt="2024-05-27T09:01:46.758" v="9" actId="47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FEB00DED-F5F0-4593-8B5B-10F4C8FB51DC}" dt="2024-05-27T09:01:46.774" v="10" actId="47"/>
        <pc:sldMkLst>
          <pc:docMk/>
          <pc:sldMk cId="132706644" sldId="269"/>
        </pc:sldMkLst>
      </pc:sldChg>
      <pc:sldChg chg="del">
        <pc:chgData name="Piyumika Kithulgoda Gamage" userId="8130ac14-9727-4963-a006-512f362f8357" providerId="ADAL" clId="{FEB00DED-F5F0-4593-8B5B-10F4C8FB51DC}" dt="2024-05-27T09:01:46.916" v="14" actId="47"/>
        <pc:sldMkLst>
          <pc:docMk/>
          <pc:sldMk cId="3310401795" sldId="271"/>
        </pc:sldMkLst>
      </pc:sldChg>
      <pc:sldChg chg="del">
        <pc:chgData name="Piyumika Kithulgoda Gamage" userId="8130ac14-9727-4963-a006-512f362f8357" providerId="ADAL" clId="{FEB00DED-F5F0-4593-8B5B-10F4C8FB51DC}" dt="2024-05-27T09:01:46.957" v="15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FEB00DED-F5F0-4593-8B5B-10F4C8FB51DC}" dt="2024-05-27T09:01:47.123" v="20" actId="47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FEB00DED-F5F0-4593-8B5B-10F4C8FB51DC}" dt="2024-05-27T09:01:46.979" v="16" actId="47"/>
        <pc:sldMkLst>
          <pc:docMk/>
          <pc:sldMk cId="2768871975" sldId="274"/>
        </pc:sldMkLst>
      </pc:sldChg>
      <pc:sldChg chg="del">
        <pc:chgData name="Piyumika Kithulgoda Gamage" userId="8130ac14-9727-4963-a006-512f362f8357" providerId="ADAL" clId="{FEB00DED-F5F0-4593-8B5B-10F4C8FB51DC}" dt="2024-05-27T09:01:46.994" v="17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FEB00DED-F5F0-4593-8B5B-10F4C8FB51DC}" dt="2024-05-27T09:01:47.057" v="18" actId="47"/>
        <pc:sldMkLst>
          <pc:docMk/>
          <pc:sldMk cId="2015377298" sldId="276"/>
        </pc:sldMkLst>
      </pc:sldChg>
      <pc:sldChg chg="del">
        <pc:chgData name="Piyumika Kithulgoda Gamage" userId="8130ac14-9727-4963-a006-512f362f8357" providerId="ADAL" clId="{FEB00DED-F5F0-4593-8B5B-10F4C8FB51DC}" dt="2024-05-27T09:01:46.857" v="12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FEB00DED-F5F0-4593-8B5B-10F4C8FB51DC}" dt="2024-05-27T09:01:47.138" v="21" actId="47"/>
        <pc:sldMkLst>
          <pc:docMk/>
          <pc:sldMk cId="147113562" sldId="278"/>
        </pc:sldMkLst>
      </pc:sldChg>
      <pc:sldChg chg="del">
        <pc:chgData name="Piyumika Kithulgoda Gamage" userId="8130ac14-9727-4963-a006-512f362f8357" providerId="ADAL" clId="{FEB00DED-F5F0-4593-8B5B-10F4C8FB51DC}" dt="2024-05-27T09:01:47.249" v="24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FEB00DED-F5F0-4593-8B5B-10F4C8FB51DC}" dt="2024-05-27T09:01:47.265" v="25" actId="47"/>
        <pc:sldMkLst>
          <pc:docMk/>
          <pc:sldMk cId="794814726" sldId="280"/>
        </pc:sldMkLst>
      </pc:sldChg>
      <pc:sldChg chg="del">
        <pc:chgData name="Piyumika Kithulgoda Gamage" userId="8130ac14-9727-4963-a006-512f362f8357" providerId="ADAL" clId="{FEB00DED-F5F0-4593-8B5B-10F4C8FB51DC}" dt="2024-05-27T09:01:47.338" v="27" actId="47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FEB00DED-F5F0-4593-8B5B-10F4C8FB51DC}" dt="2024-05-27T09:01:47.185" v="22" actId="47"/>
        <pc:sldMkLst>
          <pc:docMk/>
          <pc:sldMk cId="3892063893" sldId="284"/>
        </pc:sldMkLst>
      </pc:sldChg>
      <pc:sldChg chg="del">
        <pc:chgData name="Piyumika Kithulgoda Gamage" userId="8130ac14-9727-4963-a006-512f362f8357" providerId="ADAL" clId="{FEB00DED-F5F0-4593-8B5B-10F4C8FB51DC}" dt="2024-05-27T09:01:46.821" v="11" actId="47"/>
        <pc:sldMkLst>
          <pc:docMk/>
          <pc:sldMk cId="287629208" sldId="287"/>
        </pc:sldMkLst>
      </pc:sldChg>
      <pc:sldChg chg="del">
        <pc:chgData name="Piyumika Kithulgoda Gamage" userId="8130ac14-9727-4963-a006-512f362f8357" providerId="ADAL" clId="{FEB00DED-F5F0-4593-8B5B-10F4C8FB51DC}" dt="2024-05-27T09:01:47.077" v="19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FEB00DED-F5F0-4593-8B5B-10F4C8FB51DC}" dt="2024-05-27T09:01:47.312" v="26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FEB00DED-F5F0-4593-8B5B-10F4C8FB51DC}" dt="2024-05-27T09:01:47.234" v="23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FEB00DED-F5F0-4593-8B5B-10F4C8FB51DC}" dt="2024-05-27T09:01:47.407" v="29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FEB00DED-F5F0-4593-8B5B-10F4C8FB51DC}" dt="2024-05-27T08:47:06.176" v="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FEB00DED-F5F0-4593-8B5B-10F4C8FB51DC}" dt="2024-05-27T08:47:06.176" v="2" actId="20577"/>
          <ac:spMkLst>
            <pc:docMk/>
            <pc:sldMk cId="4041403823" sldId="354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5334B4D3-A9E7-4596-8792-C8CD8474A9EA}"/>
    <pc:docChg chg="custSel delSld modSld">
      <pc:chgData name="Piyumika Kithulgoda Gamage" userId="8130ac14-9727-4963-a006-512f362f8357" providerId="ADAL" clId="{5334B4D3-A9E7-4596-8792-C8CD8474A9EA}" dt="2024-07-11T16:51:30.604" v="51" actId="20577"/>
      <pc:docMkLst>
        <pc:docMk/>
      </pc:docMkLst>
      <pc:sldChg chg="modSp mod">
        <pc:chgData name="Piyumika Kithulgoda Gamage" userId="8130ac14-9727-4963-a006-512f362f8357" providerId="ADAL" clId="{5334B4D3-A9E7-4596-8792-C8CD8474A9EA}" dt="2024-07-11T16:51:30.604" v="5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334B4D3-A9E7-4596-8792-C8CD8474A9EA}" dt="2024-07-11T16:51:30.604" v="51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del">
        <pc:chgData name="Piyumika Kithulgoda Gamage" userId="8130ac14-9727-4963-a006-512f362f8357" providerId="ADAL" clId="{5334B4D3-A9E7-4596-8792-C8CD8474A9EA}" dt="2024-07-11T16:51:10.964" v="36" actId="47"/>
        <pc:sldMkLst>
          <pc:docMk/>
          <pc:sldMk cId="2329719983" sldId="355"/>
        </pc:sldMkLst>
        <pc:spChg chg="mod">
          <ac:chgData name="Piyumika Kithulgoda Gamage" userId="8130ac14-9727-4963-a006-512f362f8357" providerId="ADAL" clId="{5334B4D3-A9E7-4596-8792-C8CD8474A9EA}" dt="2024-07-11T16:40:14.790" v="2" actId="403"/>
          <ac:spMkLst>
            <pc:docMk/>
            <pc:sldMk cId="2329719983" sldId="355"/>
            <ac:spMk id="3" creationId="{D3F1490F-0763-017E-9493-52EBD2A90B0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9 - Session 2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Assignment Workshop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Brief and Q&amp;A Session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wrap="square"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Download the assignment brief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 the assignment requirements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your draft assignments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Prepare any 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Participate in the Q&amp;A session</a:t>
            </a:r>
          </a:p>
        </p:txBody>
      </p:sp>
    </p:spTree>
    <p:extLst>
      <p:ext uri="{BB962C8B-B14F-4D97-AF65-F5344CB8AC3E}">
        <p14:creationId xmlns:p14="http://schemas.microsoft.com/office/powerpoint/2010/main" val="2330232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75BEF-83A3-8813-F51A-419195A84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408" y="1556792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Clinic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504C4-30CE-B1EB-C489-54776DC3D7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Please present your draft assignments for feedback.</a:t>
            </a:r>
          </a:p>
        </p:txBody>
      </p:sp>
    </p:spTree>
    <p:extLst>
      <p:ext uri="{BB962C8B-B14F-4D97-AF65-F5344CB8AC3E}">
        <p14:creationId xmlns:p14="http://schemas.microsoft.com/office/powerpoint/2010/main" val="20089565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Myriad Pro</vt:lpstr>
      <vt:lpstr>Verdana</vt:lpstr>
      <vt:lpstr>20140311PresentationUWTSDTemplate</vt:lpstr>
      <vt:lpstr>LCBB4010</vt:lpstr>
      <vt:lpstr>Assignment Brief and Q&amp;A Session</vt:lpstr>
      <vt:lpstr>Assignment Clinic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2024-07-11T16:51:33Z</dcterms:modified>
</cp:coreProperties>
</file>