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5" r:id="rId5"/>
    <p:sldId id="266" r:id="rId6"/>
    <p:sldId id="263" r:id="rId7"/>
    <p:sldId id="264" r:id="rId8"/>
    <p:sldId id="258" r:id="rId9"/>
    <p:sldId id="259"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553890-1AEF-1326-82B2-62C2003CB706}" v="1579" dt="2024-05-02T23:36:18.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Williams (2203231)" userId="S::2203231@student.uwtsd.ac.uk::078bbca6-86ec-4228-9bd8-61fda02bdd09" providerId="AD" clId="Web-{67757917-C68E-1D61-F31C-68531A963D7B}"/>
    <pc:docChg chg="addSld delSld modSld">
      <pc:chgData name="Nathan Williams (2203231)" userId="S::2203231@student.uwtsd.ac.uk::078bbca6-86ec-4228-9bd8-61fda02bdd09" providerId="AD" clId="Web-{67757917-C68E-1D61-F31C-68531A963D7B}" dt="2024-04-18T18:07:48.887" v="255" actId="20577"/>
      <pc:docMkLst>
        <pc:docMk/>
      </pc:docMkLst>
      <pc:sldChg chg="addSp modSp mod setBg">
        <pc:chgData name="Nathan Williams (2203231)" userId="S::2203231@student.uwtsd.ac.uk::078bbca6-86ec-4228-9bd8-61fda02bdd09" providerId="AD" clId="Web-{67757917-C68E-1D61-F31C-68531A963D7B}" dt="2024-04-18T17:47:11.419" v="132"/>
        <pc:sldMkLst>
          <pc:docMk/>
          <pc:sldMk cId="109857222" sldId="256"/>
        </pc:sldMkLst>
        <pc:spChg chg="mod">
          <ac:chgData name="Nathan Williams (2203231)" userId="S::2203231@student.uwtsd.ac.uk::078bbca6-86ec-4228-9bd8-61fda02bdd09" providerId="AD" clId="Web-{67757917-C68E-1D61-F31C-68531A963D7B}" dt="2024-04-18T17:47:11.419" v="132"/>
          <ac:spMkLst>
            <pc:docMk/>
            <pc:sldMk cId="109857222" sldId="256"/>
            <ac:spMk id="2" creationId="{00000000-0000-0000-0000-000000000000}"/>
          </ac:spMkLst>
        </pc:spChg>
        <pc:spChg chg="mod">
          <ac:chgData name="Nathan Williams (2203231)" userId="S::2203231@student.uwtsd.ac.uk::078bbca6-86ec-4228-9bd8-61fda02bdd09" providerId="AD" clId="Web-{67757917-C68E-1D61-F31C-68531A963D7B}" dt="2024-04-18T17:47:11.419" v="132"/>
          <ac:spMkLst>
            <pc:docMk/>
            <pc:sldMk cId="109857222" sldId="256"/>
            <ac:spMk id="3" creationId="{00000000-0000-0000-0000-000000000000}"/>
          </ac:spMkLst>
        </pc:spChg>
        <pc:spChg chg="add">
          <ac:chgData name="Nathan Williams (2203231)" userId="S::2203231@student.uwtsd.ac.uk::078bbca6-86ec-4228-9bd8-61fda02bdd09" providerId="AD" clId="Web-{67757917-C68E-1D61-F31C-68531A963D7B}" dt="2024-04-18T17:47:11.419" v="132"/>
          <ac:spMkLst>
            <pc:docMk/>
            <pc:sldMk cId="109857222" sldId="256"/>
            <ac:spMk id="8" creationId="{577D6B2E-37A3-429E-A37C-F30ED6487282}"/>
          </ac:spMkLst>
        </pc:spChg>
        <pc:spChg chg="add">
          <ac:chgData name="Nathan Williams (2203231)" userId="S::2203231@student.uwtsd.ac.uk::078bbca6-86ec-4228-9bd8-61fda02bdd09" providerId="AD" clId="Web-{67757917-C68E-1D61-F31C-68531A963D7B}" dt="2024-04-18T17:47:11.419" v="132"/>
          <ac:spMkLst>
            <pc:docMk/>
            <pc:sldMk cId="109857222" sldId="256"/>
            <ac:spMk id="10" creationId="{5CEAD642-85CF-4750-8432-7C80C901F001}"/>
          </ac:spMkLst>
        </pc:spChg>
        <pc:spChg chg="add">
          <ac:chgData name="Nathan Williams (2203231)" userId="S::2203231@student.uwtsd.ac.uk::078bbca6-86ec-4228-9bd8-61fda02bdd09" providerId="AD" clId="Web-{67757917-C68E-1D61-F31C-68531A963D7B}" dt="2024-04-18T17:47:11.419" v="132"/>
          <ac:spMkLst>
            <pc:docMk/>
            <pc:sldMk cId="109857222" sldId="256"/>
            <ac:spMk id="12" creationId="{FA33EEAE-15D5-4119-8C1E-89D943F911EF}"/>
          </ac:spMkLst>
        </pc:spChg>
        <pc:spChg chg="add">
          <ac:chgData name="Nathan Williams (2203231)" userId="S::2203231@student.uwtsd.ac.uk::078bbca6-86ec-4228-9bd8-61fda02bdd09" providerId="AD" clId="Web-{67757917-C68E-1D61-F31C-68531A963D7B}" dt="2024-04-18T17:47:11.419" v="132"/>
          <ac:spMkLst>
            <pc:docMk/>
            <pc:sldMk cId="109857222" sldId="256"/>
            <ac:spMk id="14" creationId="{730D8B3B-9B80-4025-B934-26DC7D7CD231}"/>
          </ac:spMkLst>
        </pc:spChg>
        <pc:spChg chg="add">
          <ac:chgData name="Nathan Williams (2203231)" userId="S::2203231@student.uwtsd.ac.uk::078bbca6-86ec-4228-9bd8-61fda02bdd09" providerId="AD" clId="Web-{67757917-C68E-1D61-F31C-68531A963D7B}" dt="2024-04-18T17:47:11.419" v="132"/>
          <ac:spMkLst>
            <pc:docMk/>
            <pc:sldMk cId="109857222" sldId="256"/>
            <ac:spMk id="16" creationId="{1064D5D5-227B-4F66-9AEA-46F570E793BD}"/>
          </ac:spMkLst>
        </pc:spChg>
        <pc:spChg chg="add">
          <ac:chgData name="Nathan Williams (2203231)" userId="S::2203231@student.uwtsd.ac.uk::078bbca6-86ec-4228-9bd8-61fda02bdd09" providerId="AD" clId="Web-{67757917-C68E-1D61-F31C-68531A963D7B}" dt="2024-04-18T17:47:11.419" v="132"/>
          <ac:spMkLst>
            <pc:docMk/>
            <pc:sldMk cId="109857222" sldId="256"/>
            <ac:spMk id="18" creationId="{646B67A4-D328-4747-A82B-65E84FA46368}"/>
          </ac:spMkLst>
        </pc:spChg>
        <pc:spChg chg="add">
          <ac:chgData name="Nathan Williams (2203231)" userId="S::2203231@student.uwtsd.ac.uk::078bbca6-86ec-4228-9bd8-61fda02bdd09" providerId="AD" clId="Web-{67757917-C68E-1D61-F31C-68531A963D7B}" dt="2024-04-18T17:47:11.419" v="132"/>
          <ac:spMkLst>
            <pc:docMk/>
            <pc:sldMk cId="109857222" sldId="256"/>
            <ac:spMk id="20" creationId="{B5A1B09C-1565-46F8-B70F-621C5EB48A09}"/>
          </ac:spMkLst>
        </pc:spChg>
        <pc:spChg chg="add">
          <ac:chgData name="Nathan Williams (2203231)" userId="S::2203231@student.uwtsd.ac.uk::078bbca6-86ec-4228-9bd8-61fda02bdd09" providerId="AD" clId="Web-{67757917-C68E-1D61-F31C-68531A963D7B}" dt="2024-04-18T17:47:11.419" v="132"/>
          <ac:spMkLst>
            <pc:docMk/>
            <pc:sldMk cId="109857222" sldId="256"/>
            <ac:spMk id="22" creationId="{8C516CC8-80AC-446C-A56E-9F54B7210402}"/>
          </ac:spMkLst>
        </pc:spChg>
      </pc:sldChg>
      <pc:sldChg chg="addSp modSp new mod setBg">
        <pc:chgData name="Nathan Williams (2203231)" userId="S::2203231@student.uwtsd.ac.uk::078bbca6-86ec-4228-9bd8-61fda02bdd09" providerId="AD" clId="Web-{67757917-C68E-1D61-F31C-68531A963D7B}" dt="2024-04-18T17:47:17.388" v="133"/>
        <pc:sldMkLst>
          <pc:docMk/>
          <pc:sldMk cId="2111858095" sldId="257"/>
        </pc:sldMkLst>
        <pc:spChg chg="mod">
          <ac:chgData name="Nathan Williams (2203231)" userId="S::2203231@student.uwtsd.ac.uk::078bbca6-86ec-4228-9bd8-61fda02bdd09" providerId="AD" clId="Web-{67757917-C68E-1D61-F31C-68531A963D7B}" dt="2024-04-18T17:47:17.388" v="133"/>
          <ac:spMkLst>
            <pc:docMk/>
            <pc:sldMk cId="2111858095" sldId="257"/>
            <ac:spMk id="2" creationId="{E6F49CC2-0435-7D91-6D36-AD1020E0249F}"/>
          </ac:spMkLst>
        </pc:spChg>
        <pc:spChg chg="mod">
          <ac:chgData name="Nathan Williams (2203231)" userId="S::2203231@student.uwtsd.ac.uk::078bbca6-86ec-4228-9bd8-61fda02bdd09" providerId="AD" clId="Web-{67757917-C68E-1D61-F31C-68531A963D7B}" dt="2024-04-18T17:47:17.388" v="133"/>
          <ac:spMkLst>
            <pc:docMk/>
            <pc:sldMk cId="2111858095" sldId="257"/>
            <ac:spMk id="3" creationId="{743410C3-0B81-401B-BCDA-D275BC4C3227}"/>
          </ac:spMkLst>
        </pc:spChg>
        <pc:spChg chg="add">
          <ac:chgData name="Nathan Williams (2203231)" userId="S::2203231@student.uwtsd.ac.uk::078bbca6-86ec-4228-9bd8-61fda02bdd09" providerId="AD" clId="Web-{67757917-C68E-1D61-F31C-68531A963D7B}" dt="2024-04-18T17:47:17.388" v="133"/>
          <ac:spMkLst>
            <pc:docMk/>
            <pc:sldMk cId="2111858095" sldId="257"/>
            <ac:spMk id="8" creationId="{DEE2AD96-B495-4E06-9291-B71706F728CB}"/>
          </ac:spMkLst>
        </pc:spChg>
        <pc:spChg chg="add">
          <ac:chgData name="Nathan Williams (2203231)" userId="S::2203231@student.uwtsd.ac.uk::078bbca6-86ec-4228-9bd8-61fda02bdd09" providerId="AD" clId="Web-{67757917-C68E-1D61-F31C-68531A963D7B}" dt="2024-04-18T17:47:17.388" v="133"/>
          <ac:spMkLst>
            <pc:docMk/>
            <pc:sldMk cId="2111858095" sldId="257"/>
            <ac:spMk id="10" creationId="{53CF6D67-C5A8-4ADD-9E8E-1E38CA1D3166}"/>
          </ac:spMkLst>
        </pc:spChg>
        <pc:spChg chg="add">
          <ac:chgData name="Nathan Williams (2203231)" userId="S::2203231@student.uwtsd.ac.uk::078bbca6-86ec-4228-9bd8-61fda02bdd09" providerId="AD" clId="Web-{67757917-C68E-1D61-F31C-68531A963D7B}" dt="2024-04-18T17:47:17.388" v="133"/>
          <ac:spMkLst>
            <pc:docMk/>
            <pc:sldMk cId="2111858095" sldId="257"/>
            <ac:spMk id="12" creationId="{86909FA0-B515-4681-B7A8-FA281D133B94}"/>
          </ac:spMkLst>
        </pc:spChg>
        <pc:spChg chg="add">
          <ac:chgData name="Nathan Williams (2203231)" userId="S::2203231@student.uwtsd.ac.uk::078bbca6-86ec-4228-9bd8-61fda02bdd09" providerId="AD" clId="Web-{67757917-C68E-1D61-F31C-68531A963D7B}" dt="2024-04-18T17:47:17.388" v="133"/>
          <ac:spMkLst>
            <pc:docMk/>
            <pc:sldMk cId="2111858095" sldId="257"/>
            <ac:spMk id="14" creationId="{21C9FE86-FCC3-4A31-AA1C-C882262B7FE7}"/>
          </ac:spMkLst>
        </pc:spChg>
        <pc:spChg chg="add">
          <ac:chgData name="Nathan Williams (2203231)" userId="S::2203231@student.uwtsd.ac.uk::078bbca6-86ec-4228-9bd8-61fda02bdd09" providerId="AD" clId="Web-{67757917-C68E-1D61-F31C-68531A963D7B}" dt="2024-04-18T17:47:17.388" v="133"/>
          <ac:spMkLst>
            <pc:docMk/>
            <pc:sldMk cId="2111858095" sldId="257"/>
            <ac:spMk id="16" creationId="{7D96243B-ECED-4B71-8E06-AE9A285EAD20}"/>
          </ac:spMkLst>
        </pc:spChg>
        <pc:spChg chg="add">
          <ac:chgData name="Nathan Williams (2203231)" userId="S::2203231@student.uwtsd.ac.uk::078bbca6-86ec-4228-9bd8-61fda02bdd09" providerId="AD" clId="Web-{67757917-C68E-1D61-F31C-68531A963D7B}" dt="2024-04-18T17:47:17.388" v="133"/>
          <ac:spMkLst>
            <pc:docMk/>
            <pc:sldMk cId="2111858095" sldId="257"/>
            <ac:spMk id="18" creationId="{A09989E4-EFDC-4A90-A633-E0525FB4139E}"/>
          </ac:spMkLst>
        </pc:spChg>
      </pc:sldChg>
      <pc:sldChg chg="addSp modSp new mod setBg">
        <pc:chgData name="Nathan Williams (2203231)" userId="S::2203231@student.uwtsd.ac.uk::078bbca6-86ec-4228-9bd8-61fda02bdd09" providerId="AD" clId="Web-{67757917-C68E-1D61-F31C-68531A963D7B}" dt="2024-04-18T18:07:19.183" v="247" actId="20577"/>
        <pc:sldMkLst>
          <pc:docMk/>
          <pc:sldMk cId="2456740307" sldId="258"/>
        </pc:sldMkLst>
        <pc:spChg chg="mod">
          <ac:chgData name="Nathan Williams (2203231)" userId="S::2203231@student.uwtsd.ac.uk::078bbca6-86ec-4228-9bd8-61fda02bdd09" providerId="AD" clId="Web-{67757917-C68E-1D61-F31C-68531A963D7B}" dt="2024-04-18T18:07:19.183" v="247" actId="20577"/>
          <ac:spMkLst>
            <pc:docMk/>
            <pc:sldMk cId="2456740307" sldId="258"/>
            <ac:spMk id="2" creationId="{BE00ABA8-CCBC-39F1-BC42-F7C6E1314166}"/>
          </ac:spMkLst>
        </pc:spChg>
        <pc:spChg chg="mod">
          <ac:chgData name="Nathan Williams (2203231)" userId="S::2203231@student.uwtsd.ac.uk::078bbca6-86ec-4228-9bd8-61fda02bdd09" providerId="AD" clId="Web-{67757917-C68E-1D61-F31C-68531A963D7B}" dt="2024-04-18T17:48:27.390" v="144"/>
          <ac:spMkLst>
            <pc:docMk/>
            <pc:sldMk cId="2456740307" sldId="258"/>
            <ac:spMk id="3" creationId="{88120A00-72D3-7D31-5B78-AB9D88753B15}"/>
          </ac:spMkLst>
        </pc:spChg>
        <pc:spChg chg="add">
          <ac:chgData name="Nathan Williams (2203231)" userId="S::2203231@student.uwtsd.ac.uk::078bbca6-86ec-4228-9bd8-61fda02bdd09" providerId="AD" clId="Web-{67757917-C68E-1D61-F31C-68531A963D7B}" dt="2024-04-18T17:48:27.390" v="144"/>
          <ac:spMkLst>
            <pc:docMk/>
            <pc:sldMk cId="2456740307" sldId="258"/>
            <ac:spMk id="8" creationId="{DEE2AD96-B495-4E06-9291-B71706F728CB}"/>
          </ac:spMkLst>
        </pc:spChg>
        <pc:spChg chg="add">
          <ac:chgData name="Nathan Williams (2203231)" userId="S::2203231@student.uwtsd.ac.uk::078bbca6-86ec-4228-9bd8-61fda02bdd09" providerId="AD" clId="Web-{67757917-C68E-1D61-F31C-68531A963D7B}" dt="2024-04-18T17:48:27.390" v="144"/>
          <ac:spMkLst>
            <pc:docMk/>
            <pc:sldMk cId="2456740307" sldId="258"/>
            <ac:spMk id="10" creationId="{53CF6D67-C5A8-4ADD-9E8E-1E38CA1D3166}"/>
          </ac:spMkLst>
        </pc:spChg>
        <pc:spChg chg="add">
          <ac:chgData name="Nathan Williams (2203231)" userId="S::2203231@student.uwtsd.ac.uk::078bbca6-86ec-4228-9bd8-61fda02bdd09" providerId="AD" clId="Web-{67757917-C68E-1D61-F31C-68531A963D7B}" dt="2024-04-18T17:48:27.390" v="144"/>
          <ac:spMkLst>
            <pc:docMk/>
            <pc:sldMk cId="2456740307" sldId="258"/>
            <ac:spMk id="12" creationId="{86909FA0-B515-4681-B7A8-FA281D133B94}"/>
          </ac:spMkLst>
        </pc:spChg>
        <pc:spChg chg="add">
          <ac:chgData name="Nathan Williams (2203231)" userId="S::2203231@student.uwtsd.ac.uk::078bbca6-86ec-4228-9bd8-61fda02bdd09" providerId="AD" clId="Web-{67757917-C68E-1D61-F31C-68531A963D7B}" dt="2024-04-18T17:48:27.390" v="144"/>
          <ac:spMkLst>
            <pc:docMk/>
            <pc:sldMk cId="2456740307" sldId="258"/>
            <ac:spMk id="14" creationId="{21C9FE86-FCC3-4A31-AA1C-C882262B7FE7}"/>
          </ac:spMkLst>
        </pc:spChg>
        <pc:spChg chg="add">
          <ac:chgData name="Nathan Williams (2203231)" userId="S::2203231@student.uwtsd.ac.uk::078bbca6-86ec-4228-9bd8-61fda02bdd09" providerId="AD" clId="Web-{67757917-C68E-1D61-F31C-68531A963D7B}" dt="2024-04-18T17:48:27.390" v="144"/>
          <ac:spMkLst>
            <pc:docMk/>
            <pc:sldMk cId="2456740307" sldId="258"/>
            <ac:spMk id="16" creationId="{7D96243B-ECED-4B71-8E06-AE9A285EAD20}"/>
          </ac:spMkLst>
        </pc:spChg>
        <pc:spChg chg="add">
          <ac:chgData name="Nathan Williams (2203231)" userId="S::2203231@student.uwtsd.ac.uk::078bbca6-86ec-4228-9bd8-61fda02bdd09" providerId="AD" clId="Web-{67757917-C68E-1D61-F31C-68531A963D7B}" dt="2024-04-18T17:48:27.390" v="144"/>
          <ac:spMkLst>
            <pc:docMk/>
            <pc:sldMk cId="2456740307" sldId="258"/>
            <ac:spMk id="18" creationId="{A09989E4-EFDC-4A90-A633-E0525FB4139E}"/>
          </ac:spMkLst>
        </pc:spChg>
      </pc:sldChg>
      <pc:sldChg chg="addSp modSp new mod setBg">
        <pc:chgData name="Nathan Williams (2203231)" userId="S::2203231@student.uwtsd.ac.uk::078bbca6-86ec-4228-9bd8-61fda02bdd09" providerId="AD" clId="Web-{67757917-C68E-1D61-F31C-68531A963D7B}" dt="2024-04-18T18:07:48.887" v="255" actId="20577"/>
        <pc:sldMkLst>
          <pc:docMk/>
          <pc:sldMk cId="2301753804" sldId="259"/>
        </pc:sldMkLst>
        <pc:spChg chg="mod">
          <ac:chgData name="Nathan Williams (2203231)" userId="S::2203231@student.uwtsd.ac.uk::078bbca6-86ec-4228-9bd8-61fda02bdd09" providerId="AD" clId="Web-{67757917-C68E-1D61-F31C-68531A963D7B}" dt="2024-04-18T18:07:48.887" v="255" actId="20577"/>
          <ac:spMkLst>
            <pc:docMk/>
            <pc:sldMk cId="2301753804" sldId="259"/>
            <ac:spMk id="2" creationId="{E632B56B-FE68-C755-B360-D6C832360EBC}"/>
          </ac:spMkLst>
        </pc:spChg>
        <pc:spChg chg="mod">
          <ac:chgData name="Nathan Williams (2203231)" userId="S::2203231@student.uwtsd.ac.uk::078bbca6-86ec-4228-9bd8-61fda02bdd09" providerId="AD" clId="Web-{67757917-C68E-1D61-F31C-68531A963D7B}" dt="2024-04-18T17:48:30.187" v="145"/>
          <ac:spMkLst>
            <pc:docMk/>
            <pc:sldMk cId="2301753804" sldId="259"/>
            <ac:spMk id="3" creationId="{D950FCBF-4039-9495-FA4D-7AC21E6B5C3E}"/>
          </ac:spMkLst>
        </pc:spChg>
        <pc:spChg chg="add">
          <ac:chgData name="Nathan Williams (2203231)" userId="S::2203231@student.uwtsd.ac.uk::078bbca6-86ec-4228-9bd8-61fda02bdd09" providerId="AD" clId="Web-{67757917-C68E-1D61-F31C-68531A963D7B}" dt="2024-04-18T17:48:30.187" v="145"/>
          <ac:spMkLst>
            <pc:docMk/>
            <pc:sldMk cId="2301753804" sldId="259"/>
            <ac:spMk id="8" creationId="{DEE2AD96-B495-4E06-9291-B71706F728CB}"/>
          </ac:spMkLst>
        </pc:spChg>
        <pc:spChg chg="add">
          <ac:chgData name="Nathan Williams (2203231)" userId="S::2203231@student.uwtsd.ac.uk::078bbca6-86ec-4228-9bd8-61fda02bdd09" providerId="AD" clId="Web-{67757917-C68E-1D61-F31C-68531A963D7B}" dt="2024-04-18T17:48:30.187" v="145"/>
          <ac:spMkLst>
            <pc:docMk/>
            <pc:sldMk cId="2301753804" sldId="259"/>
            <ac:spMk id="10" creationId="{53CF6D67-C5A8-4ADD-9E8E-1E38CA1D3166}"/>
          </ac:spMkLst>
        </pc:spChg>
        <pc:spChg chg="add">
          <ac:chgData name="Nathan Williams (2203231)" userId="S::2203231@student.uwtsd.ac.uk::078bbca6-86ec-4228-9bd8-61fda02bdd09" providerId="AD" clId="Web-{67757917-C68E-1D61-F31C-68531A963D7B}" dt="2024-04-18T17:48:30.187" v="145"/>
          <ac:spMkLst>
            <pc:docMk/>
            <pc:sldMk cId="2301753804" sldId="259"/>
            <ac:spMk id="12" creationId="{86909FA0-B515-4681-B7A8-FA281D133B94}"/>
          </ac:spMkLst>
        </pc:spChg>
        <pc:spChg chg="add">
          <ac:chgData name="Nathan Williams (2203231)" userId="S::2203231@student.uwtsd.ac.uk::078bbca6-86ec-4228-9bd8-61fda02bdd09" providerId="AD" clId="Web-{67757917-C68E-1D61-F31C-68531A963D7B}" dt="2024-04-18T17:48:30.187" v="145"/>
          <ac:spMkLst>
            <pc:docMk/>
            <pc:sldMk cId="2301753804" sldId="259"/>
            <ac:spMk id="14" creationId="{21C9FE86-FCC3-4A31-AA1C-C882262B7FE7}"/>
          </ac:spMkLst>
        </pc:spChg>
        <pc:spChg chg="add">
          <ac:chgData name="Nathan Williams (2203231)" userId="S::2203231@student.uwtsd.ac.uk::078bbca6-86ec-4228-9bd8-61fda02bdd09" providerId="AD" clId="Web-{67757917-C68E-1D61-F31C-68531A963D7B}" dt="2024-04-18T17:48:30.187" v="145"/>
          <ac:spMkLst>
            <pc:docMk/>
            <pc:sldMk cId="2301753804" sldId="259"/>
            <ac:spMk id="16" creationId="{7D96243B-ECED-4B71-8E06-AE9A285EAD20}"/>
          </ac:spMkLst>
        </pc:spChg>
        <pc:spChg chg="add">
          <ac:chgData name="Nathan Williams (2203231)" userId="S::2203231@student.uwtsd.ac.uk::078bbca6-86ec-4228-9bd8-61fda02bdd09" providerId="AD" clId="Web-{67757917-C68E-1D61-F31C-68531A963D7B}" dt="2024-04-18T17:48:30.187" v="145"/>
          <ac:spMkLst>
            <pc:docMk/>
            <pc:sldMk cId="2301753804" sldId="259"/>
            <ac:spMk id="18" creationId="{A09989E4-EFDC-4A90-A633-E0525FB4139E}"/>
          </ac:spMkLst>
        </pc:spChg>
      </pc:sldChg>
      <pc:sldChg chg="addSp delSp modSp new mod setBg modClrScheme chgLayout">
        <pc:chgData name="Nathan Williams (2203231)" userId="S::2203231@student.uwtsd.ac.uk::078bbca6-86ec-4228-9bd8-61fda02bdd09" providerId="AD" clId="Web-{67757917-C68E-1D61-F31C-68531A963D7B}" dt="2024-04-18T17:49:35.986" v="152"/>
        <pc:sldMkLst>
          <pc:docMk/>
          <pc:sldMk cId="1535709201" sldId="260"/>
        </pc:sldMkLst>
        <pc:spChg chg="mod ord">
          <ac:chgData name="Nathan Williams (2203231)" userId="S::2203231@student.uwtsd.ac.uk::078bbca6-86ec-4228-9bd8-61fda02bdd09" providerId="AD" clId="Web-{67757917-C68E-1D61-F31C-68531A963D7B}" dt="2024-04-18T17:49:35.986" v="152"/>
          <ac:spMkLst>
            <pc:docMk/>
            <pc:sldMk cId="1535709201" sldId="260"/>
            <ac:spMk id="2" creationId="{85CDF6E6-9CA8-A1A2-4471-091C1EA2D0B1}"/>
          </ac:spMkLst>
        </pc:spChg>
        <pc:spChg chg="mod ord">
          <ac:chgData name="Nathan Williams (2203231)" userId="S::2203231@student.uwtsd.ac.uk::078bbca6-86ec-4228-9bd8-61fda02bdd09" providerId="AD" clId="Web-{67757917-C68E-1D61-F31C-68531A963D7B}" dt="2024-04-18T17:49:35.986" v="152"/>
          <ac:spMkLst>
            <pc:docMk/>
            <pc:sldMk cId="1535709201" sldId="260"/>
            <ac:spMk id="3" creationId="{FCB6F29D-581E-8327-315C-DC5790D48B3E}"/>
          </ac:spMkLst>
        </pc:spChg>
        <pc:spChg chg="add">
          <ac:chgData name="Nathan Williams (2203231)" userId="S::2203231@student.uwtsd.ac.uk::078bbca6-86ec-4228-9bd8-61fda02bdd09" providerId="AD" clId="Web-{67757917-C68E-1D61-F31C-68531A963D7B}" dt="2024-04-18T17:49:35.986" v="152"/>
          <ac:spMkLst>
            <pc:docMk/>
            <pc:sldMk cId="1535709201" sldId="260"/>
            <ac:spMk id="5" creationId="{9715DAF0-AE1B-46C9-8A6B-DB2AA05AB91D}"/>
          </ac:spMkLst>
        </pc:spChg>
        <pc:spChg chg="add">
          <ac:chgData name="Nathan Williams (2203231)" userId="S::2203231@student.uwtsd.ac.uk::078bbca6-86ec-4228-9bd8-61fda02bdd09" providerId="AD" clId="Web-{67757917-C68E-1D61-F31C-68531A963D7B}" dt="2024-04-18T17:49:35.986" v="152"/>
          <ac:spMkLst>
            <pc:docMk/>
            <pc:sldMk cId="1535709201" sldId="260"/>
            <ac:spMk id="6" creationId="{6016219D-510E-4184-9090-6D5578A87BD1}"/>
          </ac:spMkLst>
        </pc:spChg>
        <pc:spChg chg="add">
          <ac:chgData name="Nathan Williams (2203231)" userId="S::2203231@student.uwtsd.ac.uk::078bbca6-86ec-4228-9bd8-61fda02bdd09" providerId="AD" clId="Web-{67757917-C68E-1D61-F31C-68531A963D7B}" dt="2024-04-18T17:49:35.986" v="152"/>
          <ac:spMkLst>
            <pc:docMk/>
            <pc:sldMk cId="1535709201" sldId="260"/>
            <ac:spMk id="8" creationId="{6F5A5072-7B47-4D32-B52A-4EBBF590B8A5}"/>
          </ac:spMkLst>
        </pc:spChg>
        <pc:spChg chg="add">
          <ac:chgData name="Nathan Williams (2203231)" userId="S::2203231@student.uwtsd.ac.uk::078bbca6-86ec-4228-9bd8-61fda02bdd09" providerId="AD" clId="Web-{67757917-C68E-1D61-F31C-68531A963D7B}" dt="2024-04-18T17:49:35.986" v="152"/>
          <ac:spMkLst>
            <pc:docMk/>
            <pc:sldMk cId="1535709201" sldId="260"/>
            <ac:spMk id="9" creationId="{AFF4A713-7B75-4B21-90D7-5AB19547C728}"/>
          </ac:spMkLst>
        </pc:spChg>
        <pc:spChg chg="add del">
          <ac:chgData name="Nathan Williams (2203231)" userId="S::2203231@student.uwtsd.ac.uk::078bbca6-86ec-4228-9bd8-61fda02bdd09" providerId="AD" clId="Web-{67757917-C68E-1D61-F31C-68531A963D7B}" dt="2024-04-18T17:49:26.689" v="151"/>
          <ac:spMkLst>
            <pc:docMk/>
            <pc:sldMk cId="1535709201" sldId="260"/>
            <ac:spMk id="10" creationId="{1DF91F20-B96F-4F77-AC3E-2CDD3BAA10C2}"/>
          </ac:spMkLst>
        </pc:spChg>
        <pc:spChg chg="add">
          <ac:chgData name="Nathan Williams (2203231)" userId="S::2203231@student.uwtsd.ac.uk::078bbca6-86ec-4228-9bd8-61fda02bdd09" providerId="AD" clId="Web-{67757917-C68E-1D61-F31C-68531A963D7B}" dt="2024-04-18T17:49:35.986" v="152"/>
          <ac:spMkLst>
            <pc:docMk/>
            <pc:sldMk cId="1535709201" sldId="260"/>
            <ac:spMk id="11" creationId="{DC631C0B-6DA6-4E57-8231-CE32B3434A7E}"/>
          </ac:spMkLst>
        </pc:spChg>
        <pc:spChg chg="add del">
          <ac:chgData name="Nathan Williams (2203231)" userId="S::2203231@student.uwtsd.ac.uk::078bbca6-86ec-4228-9bd8-61fda02bdd09" providerId="AD" clId="Web-{67757917-C68E-1D61-F31C-68531A963D7B}" dt="2024-04-18T17:49:26.689" v="151"/>
          <ac:spMkLst>
            <pc:docMk/>
            <pc:sldMk cId="1535709201" sldId="260"/>
            <ac:spMk id="12" creationId="{C3D487F7-9050-4871-B351-34A72ADB296C}"/>
          </ac:spMkLst>
        </pc:spChg>
        <pc:spChg chg="add">
          <ac:chgData name="Nathan Williams (2203231)" userId="S::2203231@student.uwtsd.ac.uk::078bbca6-86ec-4228-9bd8-61fda02bdd09" providerId="AD" clId="Web-{67757917-C68E-1D61-F31C-68531A963D7B}" dt="2024-04-18T17:49:35.986" v="152"/>
          <ac:spMkLst>
            <pc:docMk/>
            <pc:sldMk cId="1535709201" sldId="260"/>
            <ac:spMk id="13" creationId="{C29501E6-A978-4A61-9689-9085AF97A53A}"/>
          </ac:spMkLst>
        </pc:spChg>
        <pc:spChg chg="add del">
          <ac:chgData name="Nathan Williams (2203231)" userId="S::2203231@student.uwtsd.ac.uk::078bbca6-86ec-4228-9bd8-61fda02bdd09" providerId="AD" clId="Web-{67757917-C68E-1D61-F31C-68531A963D7B}" dt="2024-04-18T17:49:26.689" v="151"/>
          <ac:spMkLst>
            <pc:docMk/>
            <pc:sldMk cId="1535709201" sldId="260"/>
            <ac:spMk id="14" creationId="{F43C27DD-EF6A-4C48-9669-C2970E71A814}"/>
          </ac:spMkLst>
        </pc:spChg>
        <pc:spChg chg="add del">
          <ac:chgData name="Nathan Williams (2203231)" userId="S::2203231@student.uwtsd.ac.uk::078bbca6-86ec-4228-9bd8-61fda02bdd09" providerId="AD" clId="Web-{67757917-C68E-1D61-F31C-68531A963D7B}" dt="2024-04-18T17:49:26.689" v="151"/>
          <ac:spMkLst>
            <pc:docMk/>
            <pc:sldMk cId="1535709201" sldId="260"/>
            <ac:spMk id="16" creationId="{C84384FE-1C88-4CAA-8FB8-2313A3AE734D}"/>
          </ac:spMkLst>
        </pc:spChg>
        <pc:spChg chg="add del">
          <ac:chgData name="Nathan Williams (2203231)" userId="S::2203231@student.uwtsd.ac.uk::078bbca6-86ec-4228-9bd8-61fda02bdd09" providerId="AD" clId="Web-{67757917-C68E-1D61-F31C-68531A963D7B}" dt="2024-04-18T17:49:26.689" v="151"/>
          <ac:spMkLst>
            <pc:docMk/>
            <pc:sldMk cId="1535709201" sldId="260"/>
            <ac:spMk id="18" creationId="{87B6A113-58CD-406C-BCE4-6E1F1F2BE696}"/>
          </ac:spMkLst>
        </pc:spChg>
        <pc:spChg chg="add del">
          <ac:chgData name="Nathan Williams (2203231)" userId="S::2203231@student.uwtsd.ac.uk::078bbca6-86ec-4228-9bd8-61fda02bdd09" providerId="AD" clId="Web-{67757917-C68E-1D61-F31C-68531A963D7B}" dt="2024-04-18T17:49:26.689" v="151"/>
          <ac:spMkLst>
            <pc:docMk/>
            <pc:sldMk cId="1535709201" sldId="260"/>
            <ac:spMk id="20" creationId="{05A1AA86-B7E6-4C02-AA34-F1A25CD4CCBD}"/>
          </ac:spMkLst>
        </pc:spChg>
        <pc:spChg chg="add del">
          <ac:chgData name="Nathan Williams (2203231)" userId="S::2203231@student.uwtsd.ac.uk::078bbca6-86ec-4228-9bd8-61fda02bdd09" providerId="AD" clId="Web-{67757917-C68E-1D61-F31C-68531A963D7B}" dt="2024-04-18T17:49:16.314" v="149"/>
          <ac:spMkLst>
            <pc:docMk/>
            <pc:sldMk cId="1535709201" sldId="260"/>
            <ac:spMk id="26" creationId="{9203DE33-2CD4-4CA8-9AF3-37C3B65133B0}"/>
          </ac:spMkLst>
        </pc:spChg>
        <pc:spChg chg="add del">
          <ac:chgData name="Nathan Williams (2203231)" userId="S::2203231@student.uwtsd.ac.uk::078bbca6-86ec-4228-9bd8-61fda02bdd09" providerId="AD" clId="Web-{67757917-C68E-1D61-F31C-68531A963D7B}" dt="2024-04-18T17:49:16.314" v="149"/>
          <ac:spMkLst>
            <pc:docMk/>
            <pc:sldMk cId="1535709201" sldId="260"/>
            <ac:spMk id="28" creationId="{0AF57B88-1D4C-41FA-A761-EC1DD10C35CB}"/>
          </ac:spMkLst>
        </pc:spChg>
        <pc:spChg chg="add del">
          <ac:chgData name="Nathan Williams (2203231)" userId="S::2203231@student.uwtsd.ac.uk::078bbca6-86ec-4228-9bd8-61fda02bdd09" providerId="AD" clId="Web-{67757917-C68E-1D61-F31C-68531A963D7B}" dt="2024-04-18T17:49:16.314" v="149"/>
          <ac:spMkLst>
            <pc:docMk/>
            <pc:sldMk cId="1535709201" sldId="260"/>
            <ac:spMk id="30" creationId="{D2548F45-5164-4ABB-8212-7F293FDED8D4}"/>
          </ac:spMkLst>
        </pc:spChg>
        <pc:spChg chg="add del">
          <ac:chgData name="Nathan Williams (2203231)" userId="S::2203231@student.uwtsd.ac.uk::078bbca6-86ec-4228-9bd8-61fda02bdd09" providerId="AD" clId="Web-{67757917-C68E-1D61-F31C-68531A963D7B}" dt="2024-04-18T17:49:16.314" v="149"/>
          <ac:spMkLst>
            <pc:docMk/>
            <pc:sldMk cId="1535709201" sldId="260"/>
            <ac:spMk id="32" creationId="{5E81CCFB-7BEF-4186-86FB-D09450B4D02D}"/>
          </ac:spMkLst>
        </pc:spChg>
        <pc:picChg chg="add del">
          <ac:chgData name="Nathan Williams (2203231)" userId="S::2203231@student.uwtsd.ac.uk::078bbca6-86ec-4228-9bd8-61fda02bdd09" providerId="AD" clId="Web-{67757917-C68E-1D61-F31C-68531A963D7B}" dt="2024-04-18T17:49:26.689" v="151"/>
          <ac:picMkLst>
            <pc:docMk/>
            <pc:sldMk cId="1535709201" sldId="260"/>
            <ac:picMk id="7" creationId="{F5D8966C-4EB9-8F3E-D7EC-E77ECB4648B5}"/>
          </ac:picMkLst>
        </pc:picChg>
        <pc:picChg chg="add del">
          <ac:chgData name="Nathan Williams (2203231)" userId="S::2203231@student.uwtsd.ac.uk::078bbca6-86ec-4228-9bd8-61fda02bdd09" providerId="AD" clId="Web-{67757917-C68E-1D61-F31C-68531A963D7B}" dt="2024-04-18T17:49:16.314" v="149"/>
          <ac:picMkLst>
            <pc:docMk/>
            <pc:sldMk cId="1535709201" sldId="260"/>
            <ac:picMk id="22" creationId="{76CE7E7D-71DC-8BE6-899B-0872EB36120F}"/>
          </ac:picMkLst>
        </pc:picChg>
      </pc:sldChg>
      <pc:sldChg chg="addSp delSp modSp new del mod setBg">
        <pc:chgData name="Nathan Williams (2203231)" userId="S::2203231@student.uwtsd.ac.uk::078bbca6-86ec-4228-9bd8-61fda02bdd09" providerId="AD" clId="Web-{67757917-C68E-1D61-F31C-68531A963D7B}" dt="2024-04-18T17:50:42.583" v="156"/>
        <pc:sldMkLst>
          <pc:docMk/>
          <pc:sldMk cId="1618862242" sldId="261"/>
        </pc:sldMkLst>
        <pc:spChg chg="mod">
          <ac:chgData name="Nathan Williams (2203231)" userId="S::2203231@student.uwtsd.ac.uk::078bbca6-86ec-4228-9bd8-61fda02bdd09" providerId="AD" clId="Web-{67757917-C68E-1D61-F31C-68531A963D7B}" dt="2024-04-18T17:47:39.982" v="140"/>
          <ac:spMkLst>
            <pc:docMk/>
            <pc:sldMk cId="1618862242" sldId="261"/>
            <ac:spMk id="2" creationId="{BFAB757E-8179-F134-7A87-27B604EA1822}"/>
          </ac:spMkLst>
        </pc:spChg>
        <pc:spChg chg="del mod">
          <ac:chgData name="Nathan Williams (2203231)" userId="S::2203231@student.uwtsd.ac.uk::078bbca6-86ec-4228-9bd8-61fda02bdd09" providerId="AD" clId="Web-{67757917-C68E-1D61-F31C-68531A963D7B}" dt="2024-04-18T17:44:06.444" v="75"/>
          <ac:spMkLst>
            <pc:docMk/>
            <pc:sldMk cId="1618862242" sldId="261"/>
            <ac:spMk id="3" creationId="{CD9988F7-77C0-B1CC-7CE1-0B81D75EE68E}"/>
          </ac:spMkLst>
        </pc:spChg>
        <pc:spChg chg="add del">
          <ac:chgData name="Nathan Williams (2203231)" userId="S::2203231@student.uwtsd.ac.uk::078bbca6-86ec-4228-9bd8-61fda02bdd09" providerId="AD" clId="Web-{67757917-C68E-1D61-F31C-68531A963D7B}" dt="2024-04-18T17:44:02.928" v="74"/>
          <ac:spMkLst>
            <pc:docMk/>
            <pc:sldMk cId="1618862242" sldId="261"/>
            <ac:spMk id="4" creationId="{86FE69CF-5A73-9AF8-E383-5DBD71BCB238}"/>
          </ac:spMkLst>
        </pc:spChg>
        <pc:spChg chg="add mod">
          <ac:chgData name="Nathan Williams (2203231)" userId="S::2203231@student.uwtsd.ac.uk::078bbca6-86ec-4228-9bd8-61fda02bdd09" providerId="AD" clId="Web-{67757917-C68E-1D61-F31C-68531A963D7B}" dt="2024-04-18T17:47:39.982" v="140"/>
          <ac:spMkLst>
            <pc:docMk/>
            <pc:sldMk cId="1618862242" sldId="261"/>
            <ac:spMk id="5" creationId="{9EAEE15D-A8A5-6902-654C-3E1188436B9E}"/>
          </ac:spMkLst>
        </pc:spChg>
        <pc:spChg chg="add mod">
          <ac:chgData name="Nathan Williams (2203231)" userId="S::2203231@student.uwtsd.ac.uk::078bbca6-86ec-4228-9bd8-61fda02bdd09" providerId="AD" clId="Web-{67757917-C68E-1D61-F31C-68531A963D7B}" dt="2024-04-18T17:47:39.982" v="140"/>
          <ac:spMkLst>
            <pc:docMk/>
            <pc:sldMk cId="1618862242" sldId="261"/>
            <ac:spMk id="6" creationId="{57062A50-B8BC-2676-519C-96E4D49F1DA6}"/>
          </ac:spMkLst>
        </pc:spChg>
        <pc:spChg chg="add mod">
          <ac:chgData name="Nathan Williams (2203231)" userId="S::2203231@student.uwtsd.ac.uk::078bbca6-86ec-4228-9bd8-61fda02bdd09" providerId="AD" clId="Web-{67757917-C68E-1D61-F31C-68531A963D7B}" dt="2024-04-18T17:47:39.982" v="140"/>
          <ac:spMkLst>
            <pc:docMk/>
            <pc:sldMk cId="1618862242" sldId="261"/>
            <ac:spMk id="7" creationId="{88DE1714-0DC5-7328-B8EA-63A53D222E06}"/>
          </ac:spMkLst>
        </pc:spChg>
        <pc:spChg chg="add mod">
          <ac:chgData name="Nathan Williams (2203231)" userId="S::2203231@student.uwtsd.ac.uk::078bbca6-86ec-4228-9bd8-61fda02bdd09" providerId="AD" clId="Web-{67757917-C68E-1D61-F31C-68531A963D7B}" dt="2024-04-18T17:47:39.982" v="140"/>
          <ac:spMkLst>
            <pc:docMk/>
            <pc:sldMk cId="1618862242" sldId="261"/>
            <ac:spMk id="8" creationId="{4E6CCD34-2255-E06A-7261-F35761B339AB}"/>
          </ac:spMkLst>
        </pc:spChg>
        <pc:spChg chg="add del">
          <ac:chgData name="Nathan Williams (2203231)" userId="S::2203231@student.uwtsd.ac.uk::078bbca6-86ec-4228-9bd8-61fda02bdd09" providerId="AD" clId="Web-{67757917-C68E-1D61-F31C-68531A963D7B}" dt="2024-04-18T17:47:25.794" v="135"/>
          <ac:spMkLst>
            <pc:docMk/>
            <pc:sldMk cId="1618862242" sldId="261"/>
            <ac:spMk id="13" creationId="{9F6F39C2-8746-4599-843B-CED156C408BF}"/>
          </ac:spMkLst>
        </pc:spChg>
        <pc:spChg chg="add del">
          <ac:chgData name="Nathan Williams (2203231)" userId="S::2203231@student.uwtsd.ac.uk::078bbca6-86ec-4228-9bd8-61fda02bdd09" providerId="AD" clId="Web-{67757917-C68E-1D61-F31C-68531A963D7B}" dt="2024-04-18T17:47:25.794" v="135"/>
          <ac:spMkLst>
            <pc:docMk/>
            <pc:sldMk cId="1618862242" sldId="261"/>
            <ac:spMk id="15" creationId="{A5D714AD-9E94-4752-AA45-D4B0EAAB52E2}"/>
          </ac:spMkLst>
        </pc:spChg>
        <pc:spChg chg="add del">
          <ac:chgData name="Nathan Williams (2203231)" userId="S::2203231@student.uwtsd.ac.uk::078bbca6-86ec-4228-9bd8-61fda02bdd09" providerId="AD" clId="Web-{67757917-C68E-1D61-F31C-68531A963D7B}" dt="2024-04-18T17:47:25.794" v="135"/>
          <ac:spMkLst>
            <pc:docMk/>
            <pc:sldMk cId="1618862242" sldId="261"/>
            <ac:spMk id="17" creationId="{7FF89E09-42FB-4694-96E4-95652B1D83E4}"/>
          </ac:spMkLst>
        </pc:spChg>
        <pc:spChg chg="add del">
          <ac:chgData name="Nathan Williams (2203231)" userId="S::2203231@student.uwtsd.ac.uk::078bbca6-86ec-4228-9bd8-61fda02bdd09" providerId="AD" clId="Web-{67757917-C68E-1D61-F31C-68531A963D7B}" dt="2024-04-18T17:47:25.794" v="135"/>
          <ac:spMkLst>
            <pc:docMk/>
            <pc:sldMk cId="1618862242" sldId="261"/>
            <ac:spMk id="19" creationId="{25D3C032-881F-4579-A4BF-0FA966E9F350}"/>
          </ac:spMkLst>
        </pc:spChg>
        <pc:spChg chg="add del">
          <ac:chgData name="Nathan Williams (2203231)" userId="S::2203231@student.uwtsd.ac.uk::078bbca6-86ec-4228-9bd8-61fda02bdd09" providerId="AD" clId="Web-{67757917-C68E-1D61-F31C-68531A963D7B}" dt="2024-04-18T17:47:28.107" v="137"/>
          <ac:spMkLst>
            <pc:docMk/>
            <pc:sldMk cId="1618862242" sldId="261"/>
            <ac:spMk id="21" creationId="{BACC6370-2D7E-4714-9D71-7542949D7D5D}"/>
          </ac:spMkLst>
        </pc:spChg>
        <pc:spChg chg="add del">
          <ac:chgData name="Nathan Williams (2203231)" userId="S::2203231@student.uwtsd.ac.uk::078bbca6-86ec-4228-9bd8-61fda02bdd09" providerId="AD" clId="Web-{67757917-C68E-1D61-F31C-68531A963D7B}" dt="2024-04-18T17:47:28.107" v="137"/>
          <ac:spMkLst>
            <pc:docMk/>
            <pc:sldMk cId="1618862242" sldId="261"/>
            <ac:spMk id="22" creationId="{B444D337-4D9F-40A8-BA84-C0BFA7A8AD66}"/>
          </ac:spMkLst>
        </pc:spChg>
        <pc:spChg chg="add del">
          <ac:chgData name="Nathan Williams (2203231)" userId="S::2203231@student.uwtsd.ac.uk::078bbca6-86ec-4228-9bd8-61fda02bdd09" providerId="AD" clId="Web-{67757917-C68E-1D61-F31C-68531A963D7B}" dt="2024-04-18T17:47:28.107" v="137"/>
          <ac:spMkLst>
            <pc:docMk/>
            <pc:sldMk cId="1618862242" sldId="261"/>
            <ac:spMk id="23" creationId="{70478D1D-B50E-41C8-8A55-36A53D449402}"/>
          </ac:spMkLst>
        </pc:spChg>
        <pc:spChg chg="add del">
          <ac:chgData name="Nathan Williams (2203231)" userId="S::2203231@student.uwtsd.ac.uk::078bbca6-86ec-4228-9bd8-61fda02bdd09" providerId="AD" clId="Web-{67757917-C68E-1D61-F31C-68531A963D7B}" dt="2024-04-18T17:47:39.967" v="139"/>
          <ac:spMkLst>
            <pc:docMk/>
            <pc:sldMk cId="1618862242" sldId="261"/>
            <ac:spMk id="25" creationId="{9F6F39C2-8746-4599-843B-CED156C408BF}"/>
          </ac:spMkLst>
        </pc:spChg>
        <pc:spChg chg="add del">
          <ac:chgData name="Nathan Williams (2203231)" userId="S::2203231@student.uwtsd.ac.uk::078bbca6-86ec-4228-9bd8-61fda02bdd09" providerId="AD" clId="Web-{67757917-C68E-1D61-F31C-68531A963D7B}" dt="2024-04-18T17:47:39.967" v="139"/>
          <ac:spMkLst>
            <pc:docMk/>
            <pc:sldMk cId="1618862242" sldId="261"/>
            <ac:spMk id="26" creationId="{A5D714AD-9E94-4752-AA45-D4B0EAAB52E2}"/>
          </ac:spMkLst>
        </pc:spChg>
        <pc:spChg chg="add del">
          <ac:chgData name="Nathan Williams (2203231)" userId="S::2203231@student.uwtsd.ac.uk::078bbca6-86ec-4228-9bd8-61fda02bdd09" providerId="AD" clId="Web-{67757917-C68E-1D61-F31C-68531A963D7B}" dt="2024-04-18T17:47:39.967" v="139"/>
          <ac:spMkLst>
            <pc:docMk/>
            <pc:sldMk cId="1618862242" sldId="261"/>
            <ac:spMk id="27" creationId="{7FF89E09-42FB-4694-96E4-95652B1D83E4}"/>
          </ac:spMkLst>
        </pc:spChg>
        <pc:spChg chg="add del">
          <ac:chgData name="Nathan Williams (2203231)" userId="S::2203231@student.uwtsd.ac.uk::078bbca6-86ec-4228-9bd8-61fda02bdd09" providerId="AD" clId="Web-{67757917-C68E-1D61-F31C-68531A963D7B}" dt="2024-04-18T17:47:39.967" v="139"/>
          <ac:spMkLst>
            <pc:docMk/>
            <pc:sldMk cId="1618862242" sldId="261"/>
            <ac:spMk id="28" creationId="{25D3C032-881F-4579-A4BF-0FA966E9F350}"/>
          </ac:spMkLst>
        </pc:spChg>
        <pc:spChg chg="add">
          <ac:chgData name="Nathan Williams (2203231)" userId="S::2203231@student.uwtsd.ac.uk::078bbca6-86ec-4228-9bd8-61fda02bdd09" providerId="AD" clId="Web-{67757917-C68E-1D61-F31C-68531A963D7B}" dt="2024-04-18T17:47:39.982" v="140"/>
          <ac:spMkLst>
            <pc:docMk/>
            <pc:sldMk cId="1618862242" sldId="261"/>
            <ac:spMk id="30" creationId="{BACC6370-2D7E-4714-9D71-7542949D7D5D}"/>
          </ac:spMkLst>
        </pc:spChg>
        <pc:spChg chg="add">
          <ac:chgData name="Nathan Williams (2203231)" userId="S::2203231@student.uwtsd.ac.uk::078bbca6-86ec-4228-9bd8-61fda02bdd09" providerId="AD" clId="Web-{67757917-C68E-1D61-F31C-68531A963D7B}" dt="2024-04-18T17:47:39.982" v="140"/>
          <ac:spMkLst>
            <pc:docMk/>
            <pc:sldMk cId="1618862242" sldId="261"/>
            <ac:spMk id="31" creationId="{B444D337-4D9F-40A8-BA84-C0BFA7A8AD66}"/>
          </ac:spMkLst>
        </pc:spChg>
        <pc:spChg chg="add">
          <ac:chgData name="Nathan Williams (2203231)" userId="S::2203231@student.uwtsd.ac.uk::078bbca6-86ec-4228-9bd8-61fda02bdd09" providerId="AD" clId="Web-{67757917-C68E-1D61-F31C-68531A963D7B}" dt="2024-04-18T17:47:39.982" v="140"/>
          <ac:spMkLst>
            <pc:docMk/>
            <pc:sldMk cId="1618862242" sldId="261"/>
            <ac:spMk id="32" creationId="{70478D1D-B50E-41C8-8A55-36A53D449402}"/>
          </ac:spMkLst>
        </pc:spChg>
      </pc:sldChg>
      <pc:sldChg chg="addSp delSp modSp new mod setBg">
        <pc:chgData name="Nathan Williams (2203231)" userId="S::2203231@student.uwtsd.ac.uk::078bbca6-86ec-4228-9bd8-61fda02bdd09" providerId="AD" clId="Web-{67757917-C68E-1D61-F31C-68531A963D7B}" dt="2024-04-18T17:52:55.494" v="200" actId="1076"/>
        <pc:sldMkLst>
          <pc:docMk/>
          <pc:sldMk cId="157246072" sldId="262"/>
        </pc:sldMkLst>
        <pc:spChg chg="mod">
          <ac:chgData name="Nathan Williams (2203231)" userId="S::2203231@student.uwtsd.ac.uk::078bbca6-86ec-4228-9bd8-61fda02bdd09" providerId="AD" clId="Web-{67757917-C68E-1D61-F31C-68531A963D7B}" dt="2024-04-18T17:51:05.146" v="165" actId="20577"/>
          <ac:spMkLst>
            <pc:docMk/>
            <pc:sldMk cId="157246072" sldId="262"/>
            <ac:spMk id="2" creationId="{E3221AD3-B0EC-F175-1482-18793017C45F}"/>
          </ac:spMkLst>
        </pc:spChg>
        <pc:spChg chg="del mod">
          <ac:chgData name="Nathan Williams (2203231)" userId="S::2203231@student.uwtsd.ac.uk::078bbca6-86ec-4228-9bd8-61fda02bdd09" providerId="AD" clId="Web-{67757917-C68E-1D61-F31C-68531A963D7B}" dt="2024-04-18T17:51:16.115" v="166"/>
          <ac:spMkLst>
            <pc:docMk/>
            <pc:sldMk cId="157246072" sldId="262"/>
            <ac:spMk id="3" creationId="{66F00620-1222-0C5F-523C-95BDBEF6080D}"/>
          </ac:spMkLst>
        </pc:spChg>
        <pc:spChg chg="add mod">
          <ac:chgData name="Nathan Williams (2203231)" userId="S::2203231@student.uwtsd.ac.uk::078bbca6-86ec-4228-9bd8-61fda02bdd09" providerId="AD" clId="Web-{67757917-C68E-1D61-F31C-68531A963D7B}" dt="2024-04-18T17:52:49.822" v="199" actId="1076"/>
          <ac:spMkLst>
            <pc:docMk/>
            <pc:sldMk cId="157246072" sldId="262"/>
            <ac:spMk id="4" creationId="{F5DD0F9F-C65F-55FE-095A-E3B459E76F67}"/>
          </ac:spMkLst>
        </pc:spChg>
        <pc:spChg chg="add mod">
          <ac:chgData name="Nathan Williams (2203231)" userId="S::2203231@student.uwtsd.ac.uk::078bbca6-86ec-4228-9bd8-61fda02bdd09" providerId="AD" clId="Web-{67757917-C68E-1D61-F31C-68531A963D7B}" dt="2024-04-18T17:52:55.494" v="200" actId="1076"/>
          <ac:spMkLst>
            <pc:docMk/>
            <pc:sldMk cId="157246072" sldId="262"/>
            <ac:spMk id="5" creationId="{23C6BC7E-07D0-9DB0-E7DA-F7B571140281}"/>
          </ac:spMkLst>
        </pc:spChg>
        <pc:spChg chg="add mod">
          <ac:chgData name="Nathan Williams (2203231)" userId="S::2203231@student.uwtsd.ac.uk::078bbca6-86ec-4228-9bd8-61fda02bdd09" providerId="AD" clId="Web-{67757917-C68E-1D61-F31C-68531A963D7B}" dt="2024-04-18T17:52:21.461" v="192" actId="1076"/>
          <ac:spMkLst>
            <pc:docMk/>
            <pc:sldMk cId="157246072" sldId="262"/>
            <ac:spMk id="6" creationId="{C25049BC-EF82-F908-A138-205419873575}"/>
          </ac:spMkLst>
        </pc:spChg>
        <pc:spChg chg="add mod">
          <ac:chgData name="Nathan Williams (2203231)" userId="S::2203231@student.uwtsd.ac.uk::078bbca6-86ec-4228-9bd8-61fda02bdd09" providerId="AD" clId="Web-{67757917-C68E-1D61-F31C-68531A963D7B}" dt="2024-04-18T17:52:45.509" v="198" actId="1076"/>
          <ac:spMkLst>
            <pc:docMk/>
            <pc:sldMk cId="157246072" sldId="262"/>
            <ac:spMk id="7" creationId="{D86DD57C-17A6-7D90-E0DD-8357B20EE2E6}"/>
          </ac:spMkLst>
        </pc:spChg>
        <pc:spChg chg="add">
          <ac:chgData name="Nathan Williams (2203231)" userId="S::2203231@student.uwtsd.ac.uk::078bbca6-86ec-4228-9bd8-61fda02bdd09" providerId="AD" clId="Web-{67757917-C68E-1D61-F31C-68531A963D7B}" dt="2024-04-18T17:48:10.468" v="142"/>
          <ac:spMkLst>
            <pc:docMk/>
            <pc:sldMk cId="157246072" sldId="262"/>
            <ac:spMk id="8" creationId="{DEE2AD96-B495-4E06-9291-B71706F728CB}"/>
          </ac:spMkLst>
        </pc:spChg>
        <pc:spChg chg="add">
          <ac:chgData name="Nathan Williams (2203231)" userId="S::2203231@student.uwtsd.ac.uk::078bbca6-86ec-4228-9bd8-61fda02bdd09" providerId="AD" clId="Web-{67757917-C68E-1D61-F31C-68531A963D7B}" dt="2024-04-18T17:48:10.468" v="142"/>
          <ac:spMkLst>
            <pc:docMk/>
            <pc:sldMk cId="157246072" sldId="262"/>
            <ac:spMk id="10" creationId="{53CF6D67-C5A8-4ADD-9E8E-1E38CA1D3166}"/>
          </ac:spMkLst>
        </pc:spChg>
        <pc:spChg chg="add">
          <ac:chgData name="Nathan Williams (2203231)" userId="S::2203231@student.uwtsd.ac.uk::078bbca6-86ec-4228-9bd8-61fda02bdd09" providerId="AD" clId="Web-{67757917-C68E-1D61-F31C-68531A963D7B}" dt="2024-04-18T17:48:10.468" v="142"/>
          <ac:spMkLst>
            <pc:docMk/>
            <pc:sldMk cId="157246072" sldId="262"/>
            <ac:spMk id="12" creationId="{86909FA0-B515-4681-B7A8-FA281D133B94}"/>
          </ac:spMkLst>
        </pc:spChg>
        <pc:spChg chg="add">
          <ac:chgData name="Nathan Williams (2203231)" userId="S::2203231@student.uwtsd.ac.uk::078bbca6-86ec-4228-9bd8-61fda02bdd09" providerId="AD" clId="Web-{67757917-C68E-1D61-F31C-68531A963D7B}" dt="2024-04-18T17:48:10.468" v="142"/>
          <ac:spMkLst>
            <pc:docMk/>
            <pc:sldMk cId="157246072" sldId="262"/>
            <ac:spMk id="14" creationId="{21C9FE86-FCC3-4A31-AA1C-C882262B7FE7}"/>
          </ac:spMkLst>
        </pc:spChg>
        <pc:spChg chg="add">
          <ac:chgData name="Nathan Williams (2203231)" userId="S::2203231@student.uwtsd.ac.uk::078bbca6-86ec-4228-9bd8-61fda02bdd09" providerId="AD" clId="Web-{67757917-C68E-1D61-F31C-68531A963D7B}" dt="2024-04-18T17:48:10.468" v="142"/>
          <ac:spMkLst>
            <pc:docMk/>
            <pc:sldMk cId="157246072" sldId="262"/>
            <ac:spMk id="16" creationId="{7D96243B-ECED-4B71-8E06-AE9A285EAD20}"/>
          </ac:spMkLst>
        </pc:spChg>
        <pc:spChg chg="add">
          <ac:chgData name="Nathan Williams (2203231)" userId="S::2203231@student.uwtsd.ac.uk::078bbca6-86ec-4228-9bd8-61fda02bdd09" providerId="AD" clId="Web-{67757917-C68E-1D61-F31C-68531A963D7B}" dt="2024-04-18T17:48:10.468" v="142"/>
          <ac:spMkLst>
            <pc:docMk/>
            <pc:sldMk cId="157246072" sldId="262"/>
            <ac:spMk id="18" creationId="{A09989E4-EFDC-4A90-A633-E0525FB4139E}"/>
          </ac:spMkLst>
        </pc:spChg>
      </pc:sldChg>
      <pc:sldChg chg="addSp modSp new mod setBg">
        <pc:chgData name="Nathan Williams (2203231)" userId="S::2203231@student.uwtsd.ac.uk::078bbca6-86ec-4228-9bd8-61fda02bdd09" providerId="AD" clId="Web-{67757917-C68E-1D61-F31C-68531A963D7B}" dt="2024-04-18T18:06:27.540" v="226" actId="20577"/>
        <pc:sldMkLst>
          <pc:docMk/>
          <pc:sldMk cId="2899591159" sldId="263"/>
        </pc:sldMkLst>
        <pc:spChg chg="mod">
          <ac:chgData name="Nathan Williams (2203231)" userId="S::2203231@student.uwtsd.ac.uk::078bbca6-86ec-4228-9bd8-61fda02bdd09" providerId="AD" clId="Web-{67757917-C68E-1D61-F31C-68531A963D7B}" dt="2024-04-18T18:06:27.540" v="226" actId="20577"/>
          <ac:spMkLst>
            <pc:docMk/>
            <pc:sldMk cId="2899591159" sldId="263"/>
            <ac:spMk id="2" creationId="{94ED4FC8-54D9-52CB-2E7E-A9F33F5EEE18}"/>
          </ac:spMkLst>
        </pc:spChg>
        <pc:spChg chg="mod">
          <ac:chgData name="Nathan Williams (2203231)" userId="S::2203231@student.uwtsd.ac.uk::078bbca6-86ec-4228-9bd8-61fda02bdd09" providerId="AD" clId="Web-{67757917-C68E-1D61-F31C-68531A963D7B}" dt="2024-04-18T17:48:23.031" v="143"/>
          <ac:spMkLst>
            <pc:docMk/>
            <pc:sldMk cId="2899591159" sldId="263"/>
            <ac:spMk id="3" creationId="{38B013BB-940D-2520-43B1-DF1E5E8FB4CB}"/>
          </ac:spMkLst>
        </pc:spChg>
        <pc:spChg chg="add">
          <ac:chgData name="Nathan Williams (2203231)" userId="S::2203231@student.uwtsd.ac.uk::078bbca6-86ec-4228-9bd8-61fda02bdd09" providerId="AD" clId="Web-{67757917-C68E-1D61-F31C-68531A963D7B}" dt="2024-04-18T17:48:23.031" v="143"/>
          <ac:spMkLst>
            <pc:docMk/>
            <pc:sldMk cId="2899591159" sldId="263"/>
            <ac:spMk id="8" creationId="{DEE2AD96-B495-4E06-9291-B71706F728CB}"/>
          </ac:spMkLst>
        </pc:spChg>
        <pc:spChg chg="add">
          <ac:chgData name="Nathan Williams (2203231)" userId="S::2203231@student.uwtsd.ac.uk::078bbca6-86ec-4228-9bd8-61fda02bdd09" providerId="AD" clId="Web-{67757917-C68E-1D61-F31C-68531A963D7B}" dt="2024-04-18T17:48:23.031" v="143"/>
          <ac:spMkLst>
            <pc:docMk/>
            <pc:sldMk cId="2899591159" sldId="263"/>
            <ac:spMk id="10" creationId="{53CF6D67-C5A8-4ADD-9E8E-1E38CA1D3166}"/>
          </ac:spMkLst>
        </pc:spChg>
        <pc:spChg chg="add">
          <ac:chgData name="Nathan Williams (2203231)" userId="S::2203231@student.uwtsd.ac.uk::078bbca6-86ec-4228-9bd8-61fda02bdd09" providerId="AD" clId="Web-{67757917-C68E-1D61-F31C-68531A963D7B}" dt="2024-04-18T17:48:23.031" v="143"/>
          <ac:spMkLst>
            <pc:docMk/>
            <pc:sldMk cId="2899591159" sldId="263"/>
            <ac:spMk id="12" creationId="{86909FA0-B515-4681-B7A8-FA281D133B94}"/>
          </ac:spMkLst>
        </pc:spChg>
        <pc:spChg chg="add">
          <ac:chgData name="Nathan Williams (2203231)" userId="S::2203231@student.uwtsd.ac.uk::078bbca6-86ec-4228-9bd8-61fda02bdd09" providerId="AD" clId="Web-{67757917-C68E-1D61-F31C-68531A963D7B}" dt="2024-04-18T17:48:23.031" v="143"/>
          <ac:spMkLst>
            <pc:docMk/>
            <pc:sldMk cId="2899591159" sldId="263"/>
            <ac:spMk id="14" creationId="{21C9FE86-FCC3-4A31-AA1C-C882262B7FE7}"/>
          </ac:spMkLst>
        </pc:spChg>
        <pc:spChg chg="add">
          <ac:chgData name="Nathan Williams (2203231)" userId="S::2203231@student.uwtsd.ac.uk::078bbca6-86ec-4228-9bd8-61fda02bdd09" providerId="AD" clId="Web-{67757917-C68E-1D61-F31C-68531A963D7B}" dt="2024-04-18T17:48:23.031" v="143"/>
          <ac:spMkLst>
            <pc:docMk/>
            <pc:sldMk cId="2899591159" sldId="263"/>
            <ac:spMk id="16" creationId="{7D96243B-ECED-4B71-8E06-AE9A285EAD20}"/>
          </ac:spMkLst>
        </pc:spChg>
        <pc:spChg chg="add">
          <ac:chgData name="Nathan Williams (2203231)" userId="S::2203231@student.uwtsd.ac.uk::078bbca6-86ec-4228-9bd8-61fda02bdd09" providerId="AD" clId="Web-{67757917-C68E-1D61-F31C-68531A963D7B}" dt="2024-04-18T17:48:23.031" v="143"/>
          <ac:spMkLst>
            <pc:docMk/>
            <pc:sldMk cId="2899591159" sldId="263"/>
            <ac:spMk id="18" creationId="{A09989E4-EFDC-4A90-A633-E0525FB4139E}"/>
          </ac:spMkLst>
        </pc:spChg>
      </pc:sldChg>
      <pc:sldChg chg="addSp delSp modSp new del mod setBg">
        <pc:chgData name="Nathan Williams (2203231)" userId="S::2203231@student.uwtsd.ac.uk::078bbca6-86ec-4228-9bd8-61fda02bdd09" providerId="AD" clId="Web-{67757917-C68E-1D61-F31C-68531A963D7B}" dt="2024-04-18T17:50:01.472" v="153"/>
        <pc:sldMkLst>
          <pc:docMk/>
          <pc:sldMk cId="3224041430" sldId="264"/>
        </pc:sldMkLst>
        <pc:spChg chg="mod">
          <ac:chgData name="Nathan Williams (2203231)" userId="S::2203231@student.uwtsd.ac.uk::078bbca6-86ec-4228-9bd8-61fda02bdd09" providerId="AD" clId="Web-{67757917-C68E-1D61-F31C-68531A963D7B}" dt="2024-04-18T17:47:43.967" v="141"/>
          <ac:spMkLst>
            <pc:docMk/>
            <pc:sldMk cId="3224041430" sldId="264"/>
            <ac:spMk id="2" creationId="{48320113-F33D-892D-C538-BB8AF768E5BE}"/>
          </ac:spMkLst>
        </pc:spChg>
        <pc:spChg chg="del">
          <ac:chgData name="Nathan Williams (2203231)" userId="S::2203231@student.uwtsd.ac.uk::078bbca6-86ec-4228-9bd8-61fda02bdd09" providerId="AD" clId="Web-{67757917-C68E-1D61-F31C-68531A963D7B}" dt="2024-04-18T17:47:43.967" v="141"/>
          <ac:spMkLst>
            <pc:docMk/>
            <pc:sldMk cId="3224041430" sldId="264"/>
            <ac:spMk id="3" creationId="{105BBAD5-9333-599A-5AD7-41EF6F5130A0}"/>
          </ac:spMkLst>
        </pc:spChg>
        <pc:spChg chg="add">
          <ac:chgData name="Nathan Williams (2203231)" userId="S::2203231@student.uwtsd.ac.uk::078bbca6-86ec-4228-9bd8-61fda02bdd09" providerId="AD" clId="Web-{67757917-C68E-1D61-F31C-68531A963D7B}" dt="2024-04-18T17:47:43.967" v="141"/>
          <ac:spMkLst>
            <pc:docMk/>
            <pc:sldMk cId="3224041430" sldId="264"/>
            <ac:spMk id="8" creationId="{56D63398-EEE4-4E6A-BEF3-E92924A2821E}"/>
          </ac:spMkLst>
        </pc:spChg>
        <pc:spChg chg="add">
          <ac:chgData name="Nathan Williams (2203231)" userId="S::2203231@student.uwtsd.ac.uk::078bbca6-86ec-4228-9bd8-61fda02bdd09" providerId="AD" clId="Web-{67757917-C68E-1D61-F31C-68531A963D7B}" dt="2024-04-18T17:47:43.967" v="141"/>
          <ac:spMkLst>
            <pc:docMk/>
            <pc:sldMk cId="3224041430" sldId="264"/>
            <ac:spMk id="10" creationId="{5CEAD642-85CF-4750-8432-7C80C901F001}"/>
          </ac:spMkLst>
        </pc:spChg>
        <pc:spChg chg="add">
          <ac:chgData name="Nathan Williams (2203231)" userId="S::2203231@student.uwtsd.ac.uk::078bbca6-86ec-4228-9bd8-61fda02bdd09" providerId="AD" clId="Web-{67757917-C68E-1D61-F31C-68531A963D7B}" dt="2024-04-18T17:47:43.967" v="141"/>
          <ac:spMkLst>
            <pc:docMk/>
            <pc:sldMk cId="3224041430" sldId="264"/>
            <ac:spMk id="12" creationId="{C6804B24-17AC-406D-9636-1332F5DF9AE7}"/>
          </ac:spMkLst>
        </pc:spChg>
        <pc:spChg chg="add">
          <ac:chgData name="Nathan Williams (2203231)" userId="S::2203231@student.uwtsd.ac.uk::078bbca6-86ec-4228-9bd8-61fda02bdd09" providerId="AD" clId="Web-{67757917-C68E-1D61-F31C-68531A963D7B}" dt="2024-04-18T17:47:43.967" v="141"/>
          <ac:spMkLst>
            <pc:docMk/>
            <pc:sldMk cId="3224041430" sldId="264"/>
            <ac:spMk id="14" creationId="{730D8B3B-9B80-4025-B934-26DC7D7CD231}"/>
          </ac:spMkLst>
        </pc:spChg>
        <pc:spChg chg="add">
          <ac:chgData name="Nathan Williams (2203231)" userId="S::2203231@student.uwtsd.ac.uk::078bbca6-86ec-4228-9bd8-61fda02bdd09" providerId="AD" clId="Web-{67757917-C68E-1D61-F31C-68531A963D7B}" dt="2024-04-18T17:47:43.967" v="141"/>
          <ac:spMkLst>
            <pc:docMk/>
            <pc:sldMk cId="3224041430" sldId="264"/>
            <ac:spMk id="16" creationId="{B5A1B09C-1565-46F8-B70F-621C5EB48A09}"/>
          </ac:spMkLst>
        </pc:spChg>
        <pc:spChg chg="add">
          <ac:chgData name="Nathan Williams (2203231)" userId="S::2203231@student.uwtsd.ac.uk::078bbca6-86ec-4228-9bd8-61fda02bdd09" providerId="AD" clId="Web-{67757917-C68E-1D61-F31C-68531A963D7B}" dt="2024-04-18T17:47:43.967" v="141"/>
          <ac:spMkLst>
            <pc:docMk/>
            <pc:sldMk cId="3224041430" sldId="264"/>
            <ac:spMk id="18" creationId="{570DF94D-F28F-435E-AD56-C40FC99AFAA1}"/>
          </ac:spMkLst>
        </pc:spChg>
        <pc:spChg chg="add">
          <ac:chgData name="Nathan Williams (2203231)" userId="S::2203231@student.uwtsd.ac.uk::078bbca6-86ec-4228-9bd8-61fda02bdd09" providerId="AD" clId="Web-{67757917-C68E-1D61-F31C-68531A963D7B}" dt="2024-04-18T17:47:43.967" v="141"/>
          <ac:spMkLst>
            <pc:docMk/>
            <pc:sldMk cId="3224041430" sldId="264"/>
            <ac:spMk id="20" creationId="{84F952EE-9AAE-4D81-BF98-35DF71334053}"/>
          </ac:spMkLst>
        </pc:spChg>
      </pc:sldChg>
      <pc:sldChg chg="addSp modSp new mod setBg">
        <pc:chgData name="Nathan Williams (2203231)" userId="S::2203231@student.uwtsd.ac.uk::078bbca6-86ec-4228-9bd8-61fda02bdd09" providerId="AD" clId="Web-{67757917-C68E-1D61-F31C-68531A963D7B}" dt="2024-04-18T18:06:48.307" v="235" actId="20577"/>
        <pc:sldMkLst>
          <pc:docMk/>
          <pc:sldMk cId="4257391941" sldId="264"/>
        </pc:sldMkLst>
        <pc:spChg chg="mod">
          <ac:chgData name="Nathan Williams (2203231)" userId="S::2203231@student.uwtsd.ac.uk::078bbca6-86ec-4228-9bd8-61fda02bdd09" providerId="AD" clId="Web-{67757917-C68E-1D61-F31C-68531A963D7B}" dt="2024-04-18T18:06:48.307" v="235" actId="20577"/>
          <ac:spMkLst>
            <pc:docMk/>
            <pc:sldMk cId="4257391941" sldId="264"/>
            <ac:spMk id="2" creationId="{3026DD9C-A7FD-A3B4-F0E5-7119974E054C}"/>
          </ac:spMkLst>
        </pc:spChg>
        <pc:spChg chg="mod">
          <ac:chgData name="Nathan Williams (2203231)" userId="S::2203231@student.uwtsd.ac.uk::078bbca6-86ec-4228-9bd8-61fda02bdd09" providerId="AD" clId="Web-{67757917-C68E-1D61-F31C-68531A963D7B}" dt="2024-04-18T17:50:10.800" v="155"/>
          <ac:spMkLst>
            <pc:docMk/>
            <pc:sldMk cId="4257391941" sldId="264"/>
            <ac:spMk id="3" creationId="{2630B22F-6C38-4D2A-25CD-DD560D72D3FE}"/>
          </ac:spMkLst>
        </pc:spChg>
        <pc:spChg chg="add">
          <ac:chgData name="Nathan Williams (2203231)" userId="S::2203231@student.uwtsd.ac.uk::078bbca6-86ec-4228-9bd8-61fda02bdd09" providerId="AD" clId="Web-{67757917-C68E-1D61-F31C-68531A963D7B}" dt="2024-04-18T17:50:10.800" v="155"/>
          <ac:spMkLst>
            <pc:docMk/>
            <pc:sldMk cId="4257391941" sldId="264"/>
            <ac:spMk id="8" creationId="{DEE2AD96-B495-4E06-9291-B71706F728CB}"/>
          </ac:spMkLst>
        </pc:spChg>
        <pc:spChg chg="add">
          <ac:chgData name="Nathan Williams (2203231)" userId="S::2203231@student.uwtsd.ac.uk::078bbca6-86ec-4228-9bd8-61fda02bdd09" providerId="AD" clId="Web-{67757917-C68E-1D61-F31C-68531A963D7B}" dt="2024-04-18T17:50:10.800" v="155"/>
          <ac:spMkLst>
            <pc:docMk/>
            <pc:sldMk cId="4257391941" sldId="264"/>
            <ac:spMk id="10" creationId="{53CF6D67-C5A8-4ADD-9E8E-1E38CA1D3166}"/>
          </ac:spMkLst>
        </pc:spChg>
        <pc:spChg chg="add">
          <ac:chgData name="Nathan Williams (2203231)" userId="S::2203231@student.uwtsd.ac.uk::078bbca6-86ec-4228-9bd8-61fda02bdd09" providerId="AD" clId="Web-{67757917-C68E-1D61-F31C-68531A963D7B}" dt="2024-04-18T17:50:10.800" v="155"/>
          <ac:spMkLst>
            <pc:docMk/>
            <pc:sldMk cId="4257391941" sldId="264"/>
            <ac:spMk id="12" creationId="{86909FA0-B515-4681-B7A8-FA281D133B94}"/>
          </ac:spMkLst>
        </pc:spChg>
        <pc:spChg chg="add">
          <ac:chgData name="Nathan Williams (2203231)" userId="S::2203231@student.uwtsd.ac.uk::078bbca6-86ec-4228-9bd8-61fda02bdd09" providerId="AD" clId="Web-{67757917-C68E-1D61-F31C-68531A963D7B}" dt="2024-04-18T17:50:10.800" v="155"/>
          <ac:spMkLst>
            <pc:docMk/>
            <pc:sldMk cId="4257391941" sldId="264"/>
            <ac:spMk id="14" creationId="{21C9FE86-FCC3-4A31-AA1C-C882262B7FE7}"/>
          </ac:spMkLst>
        </pc:spChg>
        <pc:spChg chg="add">
          <ac:chgData name="Nathan Williams (2203231)" userId="S::2203231@student.uwtsd.ac.uk::078bbca6-86ec-4228-9bd8-61fda02bdd09" providerId="AD" clId="Web-{67757917-C68E-1D61-F31C-68531A963D7B}" dt="2024-04-18T17:50:10.800" v="155"/>
          <ac:spMkLst>
            <pc:docMk/>
            <pc:sldMk cId="4257391941" sldId="264"/>
            <ac:spMk id="16" creationId="{7D96243B-ECED-4B71-8E06-AE9A285EAD20}"/>
          </ac:spMkLst>
        </pc:spChg>
        <pc:spChg chg="add">
          <ac:chgData name="Nathan Williams (2203231)" userId="S::2203231@student.uwtsd.ac.uk::078bbca6-86ec-4228-9bd8-61fda02bdd09" providerId="AD" clId="Web-{67757917-C68E-1D61-F31C-68531A963D7B}" dt="2024-04-18T17:50:10.800" v="155"/>
          <ac:spMkLst>
            <pc:docMk/>
            <pc:sldMk cId="4257391941" sldId="264"/>
            <ac:spMk id="18" creationId="{A09989E4-EFDC-4A90-A633-E0525FB4139E}"/>
          </ac:spMkLst>
        </pc:spChg>
      </pc:sldChg>
      <pc:sldChg chg="addSp modSp new mod setBg">
        <pc:chgData name="Nathan Williams (2203231)" userId="S::2203231@student.uwtsd.ac.uk::078bbca6-86ec-4228-9bd8-61fda02bdd09" providerId="AD" clId="Web-{67757917-C68E-1D61-F31C-68531A963D7B}" dt="2024-04-18T18:05:57.289" v="210" actId="20577"/>
        <pc:sldMkLst>
          <pc:docMk/>
          <pc:sldMk cId="1367725337" sldId="265"/>
        </pc:sldMkLst>
        <pc:spChg chg="mod">
          <ac:chgData name="Nathan Williams (2203231)" userId="S::2203231@student.uwtsd.ac.uk::078bbca6-86ec-4228-9bd8-61fda02bdd09" providerId="AD" clId="Web-{67757917-C68E-1D61-F31C-68531A963D7B}" dt="2024-04-18T18:05:57.289" v="210" actId="20577"/>
          <ac:spMkLst>
            <pc:docMk/>
            <pc:sldMk cId="1367725337" sldId="265"/>
            <ac:spMk id="2" creationId="{CC296DC6-734F-0723-6C88-E84AFB67CDC2}"/>
          </ac:spMkLst>
        </pc:spChg>
        <pc:spChg chg="mod">
          <ac:chgData name="Nathan Williams (2203231)" userId="S::2203231@student.uwtsd.ac.uk::078bbca6-86ec-4228-9bd8-61fda02bdd09" providerId="AD" clId="Web-{67757917-C68E-1D61-F31C-68531A963D7B}" dt="2024-04-18T17:50:50.286" v="158"/>
          <ac:spMkLst>
            <pc:docMk/>
            <pc:sldMk cId="1367725337" sldId="265"/>
            <ac:spMk id="3" creationId="{A07265B3-639D-40A4-BE8C-CD5C1F475E94}"/>
          </ac:spMkLst>
        </pc:spChg>
        <pc:spChg chg="add">
          <ac:chgData name="Nathan Williams (2203231)" userId="S::2203231@student.uwtsd.ac.uk::078bbca6-86ec-4228-9bd8-61fda02bdd09" providerId="AD" clId="Web-{67757917-C68E-1D61-F31C-68531A963D7B}" dt="2024-04-18T17:50:50.286" v="158"/>
          <ac:spMkLst>
            <pc:docMk/>
            <pc:sldMk cId="1367725337" sldId="265"/>
            <ac:spMk id="8" creationId="{DEE2AD96-B495-4E06-9291-B71706F728CB}"/>
          </ac:spMkLst>
        </pc:spChg>
        <pc:spChg chg="add">
          <ac:chgData name="Nathan Williams (2203231)" userId="S::2203231@student.uwtsd.ac.uk::078bbca6-86ec-4228-9bd8-61fda02bdd09" providerId="AD" clId="Web-{67757917-C68E-1D61-F31C-68531A963D7B}" dt="2024-04-18T17:50:50.286" v="158"/>
          <ac:spMkLst>
            <pc:docMk/>
            <pc:sldMk cId="1367725337" sldId="265"/>
            <ac:spMk id="10" creationId="{53CF6D67-C5A8-4ADD-9E8E-1E38CA1D3166}"/>
          </ac:spMkLst>
        </pc:spChg>
        <pc:spChg chg="add">
          <ac:chgData name="Nathan Williams (2203231)" userId="S::2203231@student.uwtsd.ac.uk::078bbca6-86ec-4228-9bd8-61fda02bdd09" providerId="AD" clId="Web-{67757917-C68E-1D61-F31C-68531A963D7B}" dt="2024-04-18T17:50:50.286" v="158"/>
          <ac:spMkLst>
            <pc:docMk/>
            <pc:sldMk cId="1367725337" sldId="265"/>
            <ac:spMk id="12" creationId="{86909FA0-B515-4681-B7A8-FA281D133B94}"/>
          </ac:spMkLst>
        </pc:spChg>
        <pc:spChg chg="add">
          <ac:chgData name="Nathan Williams (2203231)" userId="S::2203231@student.uwtsd.ac.uk::078bbca6-86ec-4228-9bd8-61fda02bdd09" providerId="AD" clId="Web-{67757917-C68E-1D61-F31C-68531A963D7B}" dt="2024-04-18T17:50:50.286" v="158"/>
          <ac:spMkLst>
            <pc:docMk/>
            <pc:sldMk cId="1367725337" sldId="265"/>
            <ac:spMk id="14" creationId="{21C9FE86-FCC3-4A31-AA1C-C882262B7FE7}"/>
          </ac:spMkLst>
        </pc:spChg>
        <pc:spChg chg="add">
          <ac:chgData name="Nathan Williams (2203231)" userId="S::2203231@student.uwtsd.ac.uk::078bbca6-86ec-4228-9bd8-61fda02bdd09" providerId="AD" clId="Web-{67757917-C68E-1D61-F31C-68531A963D7B}" dt="2024-04-18T17:50:50.286" v="158"/>
          <ac:spMkLst>
            <pc:docMk/>
            <pc:sldMk cId="1367725337" sldId="265"/>
            <ac:spMk id="16" creationId="{7D96243B-ECED-4B71-8E06-AE9A285EAD20}"/>
          </ac:spMkLst>
        </pc:spChg>
        <pc:spChg chg="add">
          <ac:chgData name="Nathan Williams (2203231)" userId="S::2203231@student.uwtsd.ac.uk::078bbca6-86ec-4228-9bd8-61fda02bdd09" providerId="AD" clId="Web-{67757917-C68E-1D61-F31C-68531A963D7B}" dt="2024-04-18T17:50:50.286" v="158"/>
          <ac:spMkLst>
            <pc:docMk/>
            <pc:sldMk cId="1367725337" sldId="265"/>
            <ac:spMk id="18" creationId="{A09989E4-EFDC-4A90-A633-E0525FB4139E}"/>
          </ac:spMkLst>
        </pc:spChg>
      </pc:sldChg>
    </pc:docChg>
  </pc:docChgLst>
  <pc:docChgLst>
    <pc:chgData name="Nathan Williams (2203231)" userId="S::2203231@student.uwtsd.ac.uk::078bbca6-86ec-4228-9bd8-61fda02bdd09" providerId="AD" clId="Web-{4BF78736-165C-D374-247B-D7BDF5D1A68F}"/>
    <pc:docChg chg="modSld">
      <pc:chgData name="Nathan Williams (2203231)" userId="S::2203231@student.uwtsd.ac.uk::078bbca6-86ec-4228-9bd8-61fda02bdd09" providerId="AD" clId="Web-{4BF78736-165C-D374-247B-D7BDF5D1A68F}" dt="2024-04-26T03:15:10.800" v="1699" actId="20577"/>
      <pc:docMkLst>
        <pc:docMk/>
      </pc:docMkLst>
      <pc:sldChg chg="modSp">
        <pc:chgData name="Nathan Williams (2203231)" userId="S::2203231@student.uwtsd.ac.uk::078bbca6-86ec-4228-9bd8-61fda02bdd09" providerId="AD" clId="Web-{4BF78736-165C-D374-247B-D7BDF5D1A68F}" dt="2024-04-25T17:07:56.583" v="34" actId="20577"/>
        <pc:sldMkLst>
          <pc:docMk/>
          <pc:sldMk cId="109857222" sldId="256"/>
        </pc:sldMkLst>
        <pc:spChg chg="mod">
          <ac:chgData name="Nathan Williams (2203231)" userId="S::2203231@student.uwtsd.ac.uk::078bbca6-86ec-4228-9bd8-61fda02bdd09" providerId="AD" clId="Web-{4BF78736-165C-D374-247B-D7BDF5D1A68F}" dt="2024-04-25T17:07:14.519" v="26" actId="20577"/>
          <ac:spMkLst>
            <pc:docMk/>
            <pc:sldMk cId="109857222" sldId="256"/>
            <ac:spMk id="2" creationId="{00000000-0000-0000-0000-000000000000}"/>
          </ac:spMkLst>
        </pc:spChg>
        <pc:spChg chg="mod">
          <ac:chgData name="Nathan Williams (2203231)" userId="S::2203231@student.uwtsd.ac.uk::078bbca6-86ec-4228-9bd8-61fda02bdd09" providerId="AD" clId="Web-{4BF78736-165C-D374-247B-D7BDF5D1A68F}" dt="2024-04-25T17:07:56.583" v="34" actId="20577"/>
          <ac:spMkLst>
            <pc:docMk/>
            <pc:sldMk cId="109857222" sldId="256"/>
            <ac:spMk id="3" creationId="{00000000-0000-0000-0000-000000000000}"/>
          </ac:spMkLst>
        </pc:spChg>
      </pc:sldChg>
      <pc:sldChg chg="addSp modSp">
        <pc:chgData name="Nathan Williams (2203231)" userId="S::2203231@student.uwtsd.ac.uk::078bbca6-86ec-4228-9bd8-61fda02bdd09" providerId="AD" clId="Web-{4BF78736-165C-D374-247B-D7BDF5D1A68F}" dt="2024-04-25T17:15:14.097" v="56" actId="1076"/>
        <pc:sldMkLst>
          <pc:docMk/>
          <pc:sldMk cId="2111858095" sldId="257"/>
        </pc:sldMkLst>
        <pc:spChg chg="mod">
          <ac:chgData name="Nathan Williams (2203231)" userId="S::2203231@student.uwtsd.ac.uk::078bbca6-86ec-4228-9bd8-61fda02bdd09" providerId="AD" clId="Web-{4BF78736-165C-D374-247B-D7BDF5D1A68F}" dt="2024-04-25T17:08:28.631" v="36" actId="14100"/>
          <ac:spMkLst>
            <pc:docMk/>
            <pc:sldMk cId="2111858095" sldId="257"/>
            <ac:spMk id="3" creationId="{743410C3-0B81-401B-BCDA-D275BC4C3227}"/>
          </ac:spMkLst>
        </pc:spChg>
        <pc:picChg chg="add mod">
          <ac:chgData name="Nathan Williams (2203231)" userId="S::2203231@student.uwtsd.ac.uk::078bbca6-86ec-4228-9bd8-61fda02bdd09" providerId="AD" clId="Web-{4BF78736-165C-D374-247B-D7BDF5D1A68F}" dt="2024-04-25T17:11:00.948" v="42" actId="14100"/>
          <ac:picMkLst>
            <pc:docMk/>
            <pc:sldMk cId="2111858095" sldId="257"/>
            <ac:picMk id="4" creationId="{3F7DA232-3555-BD69-4184-10D0A964B534}"/>
          </ac:picMkLst>
        </pc:picChg>
        <pc:picChg chg="add mod">
          <ac:chgData name="Nathan Williams (2203231)" userId="S::2203231@student.uwtsd.ac.uk::078bbca6-86ec-4228-9bd8-61fda02bdd09" providerId="AD" clId="Web-{4BF78736-165C-D374-247B-D7BDF5D1A68F}" dt="2024-04-25T17:12:54.405" v="47" actId="1076"/>
          <ac:picMkLst>
            <pc:docMk/>
            <pc:sldMk cId="2111858095" sldId="257"/>
            <ac:picMk id="5" creationId="{38DCE896-D2A4-82F1-5D2E-14BB66445984}"/>
          </ac:picMkLst>
        </pc:picChg>
        <pc:picChg chg="add mod">
          <ac:chgData name="Nathan Williams (2203231)" userId="S::2203231@student.uwtsd.ac.uk::078bbca6-86ec-4228-9bd8-61fda02bdd09" providerId="AD" clId="Web-{4BF78736-165C-D374-247B-D7BDF5D1A68F}" dt="2024-04-25T17:15:14.097" v="56" actId="1076"/>
          <ac:picMkLst>
            <pc:docMk/>
            <pc:sldMk cId="2111858095" sldId="257"/>
            <ac:picMk id="6" creationId="{FF7C7657-39CB-1519-971C-7CDAFDE490F4}"/>
          </ac:picMkLst>
        </pc:picChg>
        <pc:picChg chg="add mod">
          <ac:chgData name="Nathan Williams (2203231)" userId="S::2203231@student.uwtsd.ac.uk::078bbca6-86ec-4228-9bd8-61fda02bdd09" providerId="AD" clId="Web-{4BF78736-165C-D374-247B-D7BDF5D1A68F}" dt="2024-04-25T17:15:10.331" v="55" actId="1076"/>
          <ac:picMkLst>
            <pc:docMk/>
            <pc:sldMk cId="2111858095" sldId="257"/>
            <ac:picMk id="7" creationId="{4BB56E25-4BA1-B1B9-AF00-470F4FF7A28E}"/>
          </ac:picMkLst>
        </pc:picChg>
      </pc:sldChg>
      <pc:sldChg chg="addSp modSp">
        <pc:chgData name="Nathan Williams (2203231)" userId="S::2203231@student.uwtsd.ac.uk::078bbca6-86ec-4228-9bd8-61fda02bdd09" providerId="AD" clId="Web-{4BF78736-165C-D374-247B-D7BDF5D1A68F}" dt="2024-04-26T03:10:55.540" v="1615" actId="20577"/>
        <pc:sldMkLst>
          <pc:docMk/>
          <pc:sldMk cId="2456740307" sldId="258"/>
        </pc:sldMkLst>
        <pc:spChg chg="mod">
          <ac:chgData name="Nathan Williams (2203231)" userId="S::2203231@student.uwtsd.ac.uk::078bbca6-86ec-4228-9bd8-61fda02bdd09" providerId="AD" clId="Web-{4BF78736-165C-D374-247B-D7BDF5D1A68F}" dt="2024-04-26T03:10:55.540" v="1615" actId="20577"/>
          <ac:spMkLst>
            <pc:docMk/>
            <pc:sldMk cId="2456740307" sldId="258"/>
            <ac:spMk id="3" creationId="{88120A00-72D3-7D31-5B78-AB9D88753B15}"/>
          </ac:spMkLst>
        </pc:spChg>
        <pc:picChg chg="add mod">
          <ac:chgData name="Nathan Williams (2203231)" userId="S::2203231@student.uwtsd.ac.uk::078bbca6-86ec-4228-9bd8-61fda02bdd09" providerId="AD" clId="Web-{4BF78736-165C-D374-247B-D7BDF5D1A68F}" dt="2024-04-26T03:10:46.774" v="1610" actId="1076"/>
          <ac:picMkLst>
            <pc:docMk/>
            <pc:sldMk cId="2456740307" sldId="258"/>
            <ac:picMk id="4" creationId="{F2C958CF-BB49-1752-2EF3-D6A8313929F2}"/>
          </ac:picMkLst>
        </pc:picChg>
      </pc:sldChg>
      <pc:sldChg chg="modSp">
        <pc:chgData name="Nathan Williams (2203231)" userId="S::2203231@student.uwtsd.ac.uk::078bbca6-86ec-4228-9bd8-61fda02bdd09" providerId="AD" clId="Web-{4BF78736-165C-D374-247B-D7BDF5D1A68F}" dt="2024-04-26T03:15:10.800" v="1699" actId="20577"/>
        <pc:sldMkLst>
          <pc:docMk/>
          <pc:sldMk cId="2301753804" sldId="259"/>
        </pc:sldMkLst>
        <pc:spChg chg="mod">
          <ac:chgData name="Nathan Williams (2203231)" userId="S::2203231@student.uwtsd.ac.uk::078bbca6-86ec-4228-9bd8-61fda02bdd09" providerId="AD" clId="Web-{4BF78736-165C-D374-247B-D7BDF5D1A68F}" dt="2024-04-26T03:15:10.800" v="1699" actId="20577"/>
          <ac:spMkLst>
            <pc:docMk/>
            <pc:sldMk cId="2301753804" sldId="259"/>
            <ac:spMk id="3" creationId="{D950FCBF-4039-9495-FA4D-7AC21E6B5C3E}"/>
          </ac:spMkLst>
        </pc:spChg>
      </pc:sldChg>
      <pc:sldChg chg="addSp modSp">
        <pc:chgData name="Nathan Williams (2203231)" userId="S::2203231@student.uwtsd.ac.uk::078bbca6-86ec-4228-9bd8-61fda02bdd09" providerId="AD" clId="Web-{4BF78736-165C-D374-247B-D7BDF5D1A68F}" dt="2024-04-25T17:31:07.580" v="363" actId="14100"/>
        <pc:sldMkLst>
          <pc:docMk/>
          <pc:sldMk cId="157246072" sldId="262"/>
        </pc:sldMkLst>
        <pc:spChg chg="mod">
          <ac:chgData name="Nathan Williams (2203231)" userId="S::2203231@student.uwtsd.ac.uk::078bbca6-86ec-4228-9bd8-61fda02bdd09" providerId="AD" clId="Web-{4BF78736-165C-D374-247B-D7BDF5D1A68F}" dt="2024-04-25T17:16:47.741" v="59" actId="20577"/>
          <ac:spMkLst>
            <pc:docMk/>
            <pc:sldMk cId="157246072" sldId="262"/>
            <ac:spMk id="2" creationId="{E3221AD3-B0EC-F175-1482-18793017C45F}"/>
          </ac:spMkLst>
        </pc:spChg>
        <pc:spChg chg="add mod">
          <ac:chgData name="Nathan Williams (2203231)" userId="S::2203231@student.uwtsd.ac.uk::078bbca6-86ec-4228-9bd8-61fda02bdd09" providerId="AD" clId="Web-{4BF78736-165C-D374-247B-D7BDF5D1A68F}" dt="2024-04-25T17:20:42.061" v="106" actId="1076"/>
          <ac:spMkLst>
            <pc:docMk/>
            <pc:sldMk cId="157246072" sldId="262"/>
            <ac:spMk id="3" creationId="{2BB6913C-62B6-E0DF-7424-E7D0BA134808}"/>
          </ac:spMkLst>
        </pc:spChg>
        <pc:spChg chg="mod">
          <ac:chgData name="Nathan Williams (2203231)" userId="S::2203231@student.uwtsd.ac.uk::078bbca6-86ec-4228-9bd8-61fda02bdd09" providerId="AD" clId="Web-{4BF78736-165C-D374-247B-D7BDF5D1A68F}" dt="2024-04-25T17:28:49.654" v="284" actId="1076"/>
          <ac:spMkLst>
            <pc:docMk/>
            <pc:sldMk cId="157246072" sldId="262"/>
            <ac:spMk id="5" creationId="{23C6BC7E-07D0-9DB0-E7DA-F7B571140281}"/>
          </ac:spMkLst>
        </pc:spChg>
        <pc:spChg chg="mod">
          <ac:chgData name="Nathan Williams (2203231)" userId="S::2203231@student.uwtsd.ac.uk::078bbca6-86ec-4228-9bd8-61fda02bdd09" providerId="AD" clId="Web-{4BF78736-165C-D374-247B-D7BDF5D1A68F}" dt="2024-04-25T17:28:43.560" v="283" actId="1076"/>
          <ac:spMkLst>
            <pc:docMk/>
            <pc:sldMk cId="157246072" sldId="262"/>
            <ac:spMk id="7" creationId="{D86DD57C-17A6-7D90-E0DD-8357B20EE2E6}"/>
          </ac:spMkLst>
        </pc:spChg>
        <pc:spChg chg="add mod">
          <ac:chgData name="Nathan Williams (2203231)" userId="S::2203231@student.uwtsd.ac.uk::078bbca6-86ec-4228-9bd8-61fda02bdd09" providerId="AD" clId="Web-{4BF78736-165C-D374-247B-D7BDF5D1A68F}" dt="2024-04-25T17:23:08.331" v="170" actId="20577"/>
          <ac:spMkLst>
            <pc:docMk/>
            <pc:sldMk cId="157246072" sldId="262"/>
            <ac:spMk id="9" creationId="{A9076187-A261-D1D7-FD6E-1182B6CFC6D9}"/>
          </ac:spMkLst>
        </pc:spChg>
        <pc:spChg chg="add mod">
          <ac:chgData name="Nathan Williams (2203231)" userId="S::2203231@student.uwtsd.ac.uk::078bbca6-86ec-4228-9bd8-61fda02bdd09" providerId="AD" clId="Web-{4BF78736-165C-D374-247B-D7BDF5D1A68F}" dt="2024-04-25T17:22:10.282" v="138" actId="1076"/>
          <ac:spMkLst>
            <pc:docMk/>
            <pc:sldMk cId="157246072" sldId="262"/>
            <ac:spMk id="11" creationId="{910D4B4F-9195-FB5E-41CA-EDB1FAB964A4}"/>
          </ac:spMkLst>
        </pc:spChg>
        <pc:spChg chg="add mod">
          <ac:chgData name="Nathan Williams (2203231)" userId="S::2203231@student.uwtsd.ac.uk::078bbca6-86ec-4228-9bd8-61fda02bdd09" providerId="AD" clId="Web-{4BF78736-165C-D374-247B-D7BDF5D1A68F}" dt="2024-04-25T17:24:09.489" v="203" actId="1076"/>
          <ac:spMkLst>
            <pc:docMk/>
            <pc:sldMk cId="157246072" sldId="262"/>
            <ac:spMk id="13" creationId="{A85415D2-C828-D4F8-9CC8-3F90AD683A5F}"/>
          </ac:spMkLst>
        </pc:spChg>
        <pc:spChg chg="add mod">
          <ac:chgData name="Nathan Williams (2203231)" userId="S::2203231@student.uwtsd.ac.uk::078bbca6-86ec-4228-9bd8-61fda02bdd09" providerId="AD" clId="Web-{4BF78736-165C-D374-247B-D7BDF5D1A68F}" dt="2024-04-25T17:27:21.964" v="243" actId="14100"/>
          <ac:spMkLst>
            <pc:docMk/>
            <pc:sldMk cId="157246072" sldId="262"/>
            <ac:spMk id="15" creationId="{9DD3CAF7-44E6-3B62-2E27-580E09018899}"/>
          </ac:spMkLst>
        </pc:spChg>
        <pc:spChg chg="add mod">
          <ac:chgData name="Nathan Williams (2203231)" userId="S::2203231@student.uwtsd.ac.uk::078bbca6-86ec-4228-9bd8-61fda02bdd09" providerId="AD" clId="Web-{4BF78736-165C-D374-247B-D7BDF5D1A68F}" dt="2024-04-25T17:29:12.889" v="292" actId="1076"/>
          <ac:spMkLst>
            <pc:docMk/>
            <pc:sldMk cId="157246072" sldId="262"/>
            <ac:spMk id="17" creationId="{3AA4FEEC-8CFE-9DD0-D093-F189D3A9F881}"/>
          </ac:spMkLst>
        </pc:spChg>
        <pc:spChg chg="add mod">
          <ac:chgData name="Nathan Williams (2203231)" userId="S::2203231@student.uwtsd.ac.uk::078bbca6-86ec-4228-9bd8-61fda02bdd09" providerId="AD" clId="Web-{4BF78736-165C-D374-247B-D7BDF5D1A68F}" dt="2024-04-25T17:30:22.626" v="319" actId="14100"/>
          <ac:spMkLst>
            <pc:docMk/>
            <pc:sldMk cId="157246072" sldId="262"/>
            <ac:spMk id="19" creationId="{5E694221-586E-3E76-9991-770D1FA58837}"/>
          </ac:spMkLst>
        </pc:spChg>
        <pc:spChg chg="add mod">
          <ac:chgData name="Nathan Williams (2203231)" userId="S::2203231@student.uwtsd.ac.uk::078bbca6-86ec-4228-9bd8-61fda02bdd09" providerId="AD" clId="Web-{4BF78736-165C-D374-247B-D7BDF5D1A68F}" dt="2024-04-25T17:31:07.580" v="363" actId="14100"/>
          <ac:spMkLst>
            <pc:docMk/>
            <pc:sldMk cId="157246072" sldId="262"/>
            <ac:spMk id="20" creationId="{B9E51A3D-7756-5C20-D5B9-F68D6D74CD94}"/>
          </ac:spMkLst>
        </pc:spChg>
      </pc:sldChg>
      <pc:sldChg chg="modSp">
        <pc:chgData name="Nathan Williams (2203231)" userId="S::2203231@student.uwtsd.ac.uk::078bbca6-86ec-4228-9bd8-61fda02bdd09" providerId="AD" clId="Web-{4BF78736-165C-D374-247B-D7BDF5D1A68F}" dt="2024-04-26T01:58:24.007" v="1012" actId="20577"/>
        <pc:sldMkLst>
          <pc:docMk/>
          <pc:sldMk cId="2899591159" sldId="263"/>
        </pc:sldMkLst>
        <pc:spChg chg="mod">
          <ac:chgData name="Nathan Williams (2203231)" userId="S::2203231@student.uwtsd.ac.uk::078bbca6-86ec-4228-9bd8-61fda02bdd09" providerId="AD" clId="Web-{4BF78736-165C-D374-247B-D7BDF5D1A68F}" dt="2024-04-26T01:58:24.007" v="1012" actId="20577"/>
          <ac:spMkLst>
            <pc:docMk/>
            <pc:sldMk cId="2899591159" sldId="263"/>
            <ac:spMk id="3" creationId="{38B013BB-940D-2520-43B1-DF1E5E8FB4CB}"/>
          </ac:spMkLst>
        </pc:spChg>
      </pc:sldChg>
      <pc:sldChg chg="modSp">
        <pc:chgData name="Nathan Williams (2203231)" userId="S::2203231@student.uwtsd.ac.uk::078bbca6-86ec-4228-9bd8-61fda02bdd09" providerId="AD" clId="Web-{4BF78736-165C-D374-247B-D7BDF5D1A68F}" dt="2024-04-26T02:44:45.598" v="1284" actId="20577"/>
        <pc:sldMkLst>
          <pc:docMk/>
          <pc:sldMk cId="4257391941" sldId="264"/>
        </pc:sldMkLst>
        <pc:spChg chg="mod">
          <ac:chgData name="Nathan Williams (2203231)" userId="S::2203231@student.uwtsd.ac.uk::078bbca6-86ec-4228-9bd8-61fda02bdd09" providerId="AD" clId="Web-{4BF78736-165C-D374-247B-D7BDF5D1A68F}" dt="2024-04-26T02:44:45.598" v="1284" actId="20577"/>
          <ac:spMkLst>
            <pc:docMk/>
            <pc:sldMk cId="4257391941" sldId="264"/>
            <ac:spMk id="3" creationId="{2630B22F-6C38-4D2A-25CD-DD560D72D3FE}"/>
          </ac:spMkLst>
        </pc:spChg>
      </pc:sldChg>
      <pc:sldChg chg="modSp">
        <pc:chgData name="Nathan Williams (2203231)" userId="S::2203231@student.uwtsd.ac.uk::078bbca6-86ec-4228-9bd8-61fda02bdd09" providerId="AD" clId="Web-{4BF78736-165C-D374-247B-D7BDF5D1A68F}" dt="2024-04-26T01:47:54.068" v="780" actId="20577"/>
        <pc:sldMkLst>
          <pc:docMk/>
          <pc:sldMk cId="1367725337" sldId="265"/>
        </pc:sldMkLst>
        <pc:spChg chg="mod">
          <ac:chgData name="Nathan Williams (2203231)" userId="S::2203231@student.uwtsd.ac.uk::078bbca6-86ec-4228-9bd8-61fda02bdd09" providerId="AD" clId="Web-{4BF78736-165C-D374-247B-D7BDF5D1A68F}" dt="2024-04-25T17:35:49.917" v="377" actId="20577"/>
          <ac:spMkLst>
            <pc:docMk/>
            <pc:sldMk cId="1367725337" sldId="265"/>
            <ac:spMk id="2" creationId="{CC296DC6-734F-0723-6C88-E84AFB67CDC2}"/>
          </ac:spMkLst>
        </pc:spChg>
        <pc:spChg chg="mod">
          <ac:chgData name="Nathan Williams (2203231)" userId="S::2203231@student.uwtsd.ac.uk::078bbca6-86ec-4228-9bd8-61fda02bdd09" providerId="AD" clId="Web-{4BF78736-165C-D374-247B-D7BDF5D1A68F}" dt="2024-04-26T01:47:54.068" v="780" actId="20577"/>
          <ac:spMkLst>
            <pc:docMk/>
            <pc:sldMk cId="1367725337" sldId="265"/>
            <ac:spMk id="3" creationId="{A07265B3-639D-40A4-BE8C-CD5C1F475E94}"/>
          </ac:spMkLst>
        </pc:spChg>
      </pc:sldChg>
    </pc:docChg>
  </pc:docChgLst>
  <pc:docChgLst>
    <pc:chgData name="Nathan Williams (2203231)" userId="S::2203231@student.uwtsd.ac.uk::078bbca6-86ec-4228-9bd8-61fda02bdd09" providerId="AD" clId="Web-{A4553890-1AEF-1326-82B2-62C2003CB706}"/>
    <pc:docChg chg="addSld delSld modSld">
      <pc:chgData name="Nathan Williams (2203231)" userId="S::2203231@student.uwtsd.ac.uk::078bbca6-86ec-4228-9bd8-61fda02bdd09" providerId="AD" clId="Web-{A4553890-1AEF-1326-82B2-62C2003CB706}" dt="2024-05-02T23:36:18.618" v="1468" actId="20577"/>
      <pc:docMkLst>
        <pc:docMk/>
      </pc:docMkLst>
      <pc:sldChg chg="addSp delSp modSp">
        <pc:chgData name="Nathan Williams (2203231)" userId="S::2203231@student.uwtsd.ac.uk::078bbca6-86ec-4228-9bd8-61fda02bdd09" providerId="AD" clId="Web-{A4553890-1AEF-1326-82B2-62C2003CB706}" dt="2024-05-02T23:36:18.618" v="1468" actId="20577"/>
        <pc:sldMkLst>
          <pc:docMk/>
          <pc:sldMk cId="109857222" sldId="256"/>
        </pc:sldMkLst>
        <pc:spChg chg="mod">
          <ac:chgData name="Nathan Williams (2203231)" userId="S::2203231@student.uwtsd.ac.uk::078bbca6-86ec-4228-9bd8-61fda02bdd09" providerId="AD" clId="Web-{A4553890-1AEF-1326-82B2-62C2003CB706}" dt="2024-05-02T23:36:18.618" v="1468" actId="20577"/>
          <ac:spMkLst>
            <pc:docMk/>
            <pc:sldMk cId="109857222" sldId="256"/>
            <ac:spMk id="2" creationId="{00000000-0000-0000-0000-000000000000}"/>
          </ac:spMkLst>
        </pc:spChg>
        <pc:spChg chg="mod">
          <ac:chgData name="Nathan Williams (2203231)" userId="S::2203231@student.uwtsd.ac.uk::078bbca6-86ec-4228-9bd8-61fda02bdd09" providerId="AD" clId="Web-{A4553890-1AEF-1326-82B2-62C2003CB706}" dt="2024-05-02T23:35:23.754" v="1463" actId="20577"/>
          <ac:spMkLst>
            <pc:docMk/>
            <pc:sldMk cId="109857222" sldId="256"/>
            <ac:spMk id="3" creationId="{00000000-0000-0000-0000-000000000000}"/>
          </ac:spMkLst>
        </pc:spChg>
        <pc:spChg chg="del">
          <ac:chgData name="Nathan Williams (2203231)" userId="S::2203231@student.uwtsd.ac.uk::078bbca6-86ec-4228-9bd8-61fda02bdd09" providerId="AD" clId="Web-{A4553890-1AEF-1326-82B2-62C2003CB706}" dt="2024-05-02T23:35:00.393" v="1461"/>
          <ac:spMkLst>
            <pc:docMk/>
            <pc:sldMk cId="109857222" sldId="256"/>
            <ac:spMk id="8" creationId="{577D6B2E-37A3-429E-A37C-F30ED6487282}"/>
          </ac:spMkLst>
        </pc:spChg>
        <pc:spChg chg="del">
          <ac:chgData name="Nathan Williams (2203231)" userId="S::2203231@student.uwtsd.ac.uk::078bbca6-86ec-4228-9bd8-61fda02bdd09" providerId="AD" clId="Web-{A4553890-1AEF-1326-82B2-62C2003CB706}" dt="2024-05-02T23:35:00.393" v="1461"/>
          <ac:spMkLst>
            <pc:docMk/>
            <pc:sldMk cId="109857222" sldId="256"/>
            <ac:spMk id="10" creationId="{5CEAD642-85CF-4750-8432-7C80C901F001}"/>
          </ac:spMkLst>
        </pc:spChg>
        <pc:spChg chg="del">
          <ac:chgData name="Nathan Williams (2203231)" userId="S::2203231@student.uwtsd.ac.uk::078bbca6-86ec-4228-9bd8-61fda02bdd09" providerId="AD" clId="Web-{A4553890-1AEF-1326-82B2-62C2003CB706}" dt="2024-05-02T23:35:00.393" v="1461"/>
          <ac:spMkLst>
            <pc:docMk/>
            <pc:sldMk cId="109857222" sldId="256"/>
            <ac:spMk id="12" creationId="{FA33EEAE-15D5-4119-8C1E-89D943F911EF}"/>
          </ac:spMkLst>
        </pc:spChg>
        <pc:spChg chg="del">
          <ac:chgData name="Nathan Williams (2203231)" userId="S::2203231@student.uwtsd.ac.uk::078bbca6-86ec-4228-9bd8-61fda02bdd09" providerId="AD" clId="Web-{A4553890-1AEF-1326-82B2-62C2003CB706}" dt="2024-05-02T23:35:00.393" v="1461"/>
          <ac:spMkLst>
            <pc:docMk/>
            <pc:sldMk cId="109857222" sldId="256"/>
            <ac:spMk id="14" creationId="{730D8B3B-9B80-4025-B934-26DC7D7CD231}"/>
          </ac:spMkLst>
        </pc:spChg>
        <pc:spChg chg="del">
          <ac:chgData name="Nathan Williams (2203231)" userId="S::2203231@student.uwtsd.ac.uk::078bbca6-86ec-4228-9bd8-61fda02bdd09" providerId="AD" clId="Web-{A4553890-1AEF-1326-82B2-62C2003CB706}" dt="2024-05-02T23:35:00.393" v="1461"/>
          <ac:spMkLst>
            <pc:docMk/>
            <pc:sldMk cId="109857222" sldId="256"/>
            <ac:spMk id="16" creationId="{1064D5D5-227B-4F66-9AEA-46F570E793BD}"/>
          </ac:spMkLst>
        </pc:spChg>
        <pc:spChg chg="del">
          <ac:chgData name="Nathan Williams (2203231)" userId="S::2203231@student.uwtsd.ac.uk::078bbca6-86ec-4228-9bd8-61fda02bdd09" providerId="AD" clId="Web-{A4553890-1AEF-1326-82B2-62C2003CB706}" dt="2024-05-02T23:35:00.393" v="1461"/>
          <ac:spMkLst>
            <pc:docMk/>
            <pc:sldMk cId="109857222" sldId="256"/>
            <ac:spMk id="18" creationId="{646B67A4-D328-4747-A82B-65E84FA46368}"/>
          </ac:spMkLst>
        </pc:spChg>
        <pc:spChg chg="del">
          <ac:chgData name="Nathan Williams (2203231)" userId="S::2203231@student.uwtsd.ac.uk::078bbca6-86ec-4228-9bd8-61fda02bdd09" providerId="AD" clId="Web-{A4553890-1AEF-1326-82B2-62C2003CB706}" dt="2024-05-02T23:35:00.393" v="1461"/>
          <ac:spMkLst>
            <pc:docMk/>
            <pc:sldMk cId="109857222" sldId="256"/>
            <ac:spMk id="20" creationId="{B5A1B09C-1565-46F8-B70F-621C5EB48A09}"/>
          </ac:spMkLst>
        </pc:spChg>
        <pc:spChg chg="del">
          <ac:chgData name="Nathan Williams (2203231)" userId="S::2203231@student.uwtsd.ac.uk::078bbca6-86ec-4228-9bd8-61fda02bdd09" providerId="AD" clId="Web-{A4553890-1AEF-1326-82B2-62C2003CB706}" dt="2024-05-02T23:35:00.393" v="1461"/>
          <ac:spMkLst>
            <pc:docMk/>
            <pc:sldMk cId="109857222" sldId="256"/>
            <ac:spMk id="22" creationId="{8C516CC8-80AC-446C-A56E-9F54B7210402}"/>
          </ac:spMkLst>
        </pc:spChg>
        <pc:spChg chg="add">
          <ac:chgData name="Nathan Williams (2203231)" userId="S::2203231@student.uwtsd.ac.uk::078bbca6-86ec-4228-9bd8-61fda02bdd09" providerId="AD" clId="Web-{A4553890-1AEF-1326-82B2-62C2003CB706}" dt="2024-05-02T23:35:00.393" v="1461"/>
          <ac:spMkLst>
            <pc:docMk/>
            <pc:sldMk cId="109857222" sldId="256"/>
            <ac:spMk id="27" creationId="{1A3C89F8-0D2F-47FF-B903-151248265F47}"/>
          </ac:spMkLst>
        </pc:spChg>
        <pc:spChg chg="add">
          <ac:chgData name="Nathan Williams (2203231)" userId="S::2203231@student.uwtsd.ac.uk::078bbca6-86ec-4228-9bd8-61fda02bdd09" providerId="AD" clId="Web-{A4553890-1AEF-1326-82B2-62C2003CB706}" dt="2024-05-02T23:35:00.393" v="1461"/>
          <ac:spMkLst>
            <pc:docMk/>
            <pc:sldMk cId="109857222" sldId="256"/>
            <ac:spMk id="29" creationId="{C5CB530E-515E-412C-9DF1-5F8FFBD6F383}"/>
          </ac:spMkLst>
        </pc:spChg>
        <pc:spChg chg="add">
          <ac:chgData name="Nathan Williams (2203231)" userId="S::2203231@student.uwtsd.ac.uk::078bbca6-86ec-4228-9bd8-61fda02bdd09" providerId="AD" clId="Web-{A4553890-1AEF-1326-82B2-62C2003CB706}" dt="2024-05-02T23:35:00.393" v="1461"/>
          <ac:spMkLst>
            <pc:docMk/>
            <pc:sldMk cId="109857222" sldId="256"/>
            <ac:spMk id="31" creationId="{712D4376-A578-4FF1-94FC-245E7A6A489F}"/>
          </ac:spMkLst>
        </pc:spChg>
        <pc:spChg chg="add">
          <ac:chgData name="Nathan Williams (2203231)" userId="S::2203231@student.uwtsd.ac.uk::078bbca6-86ec-4228-9bd8-61fda02bdd09" providerId="AD" clId="Web-{A4553890-1AEF-1326-82B2-62C2003CB706}" dt="2024-05-02T23:35:00.393" v="1461"/>
          <ac:spMkLst>
            <pc:docMk/>
            <pc:sldMk cId="109857222" sldId="256"/>
            <ac:spMk id="33" creationId="{AEA7509D-F04F-40CB-A0B3-EEF16499CC9F}"/>
          </ac:spMkLst>
        </pc:spChg>
        <pc:spChg chg="add">
          <ac:chgData name="Nathan Williams (2203231)" userId="S::2203231@student.uwtsd.ac.uk::078bbca6-86ec-4228-9bd8-61fda02bdd09" providerId="AD" clId="Web-{A4553890-1AEF-1326-82B2-62C2003CB706}" dt="2024-05-02T23:35:00.393" v="1461"/>
          <ac:spMkLst>
            <pc:docMk/>
            <pc:sldMk cId="109857222" sldId="256"/>
            <ac:spMk id="37" creationId="{508BEF50-7B1E-49A4-BC19-5F4F1D755E64}"/>
          </ac:spMkLst>
        </pc:spChg>
        <pc:spChg chg="add">
          <ac:chgData name="Nathan Williams (2203231)" userId="S::2203231@student.uwtsd.ac.uk::078bbca6-86ec-4228-9bd8-61fda02bdd09" providerId="AD" clId="Web-{A4553890-1AEF-1326-82B2-62C2003CB706}" dt="2024-05-02T23:35:00.393" v="1461"/>
          <ac:spMkLst>
            <pc:docMk/>
            <pc:sldMk cId="109857222" sldId="256"/>
            <ac:spMk id="39" creationId="{3FBAD350-5664-4811-A208-657FB882D350}"/>
          </ac:spMkLst>
        </pc:spChg>
        <pc:spChg chg="add">
          <ac:chgData name="Nathan Williams (2203231)" userId="S::2203231@student.uwtsd.ac.uk::078bbca6-86ec-4228-9bd8-61fda02bdd09" providerId="AD" clId="Web-{A4553890-1AEF-1326-82B2-62C2003CB706}" dt="2024-05-02T23:35:00.393" v="1461"/>
          <ac:spMkLst>
            <pc:docMk/>
            <pc:sldMk cId="109857222" sldId="256"/>
            <ac:spMk id="41" creationId="{C39ADB8F-D187-49D7-BDCF-C1B6DC727068}"/>
          </ac:spMkLst>
        </pc:spChg>
        <pc:cxnChg chg="add">
          <ac:chgData name="Nathan Williams (2203231)" userId="S::2203231@student.uwtsd.ac.uk::078bbca6-86ec-4228-9bd8-61fda02bdd09" providerId="AD" clId="Web-{A4553890-1AEF-1326-82B2-62C2003CB706}" dt="2024-05-02T23:35:00.393" v="1461"/>
          <ac:cxnSpMkLst>
            <pc:docMk/>
            <pc:sldMk cId="109857222" sldId="256"/>
            <ac:cxnSpMk id="35" creationId="{56020367-4FD5-4596-8E10-C5F095CD8DBF}"/>
          </ac:cxnSpMkLst>
        </pc:cxnChg>
      </pc:sldChg>
      <pc:sldChg chg="addSp delSp modSp">
        <pc:chgData name="Nathan Williams (2203231)" userId="S::2203231@student.uwtsd.ac.uk::078bbca6-86ec-4228-9bd8-61fda02bdd09" providerId="AD" clId="Web-{A4553890-1AEF-1326-82B2-62C2003CB706}" dt="2024-05-02T23:19:33.168" v="1405"/>
        <pc:sldMkLst>
          <pc:docMk/>
          <pc:sldMk cId="2111858095" sldId="257"/>
        </pc:sldMkLst>
        <pc:spChg chg="mod ord">
          <ac:chgData name="Nathan Williams (2203231)" userId="S::2203231@student.uwtsd.ac.uk::078bbca6-86ec-4228-9bd8-61fda02bdd09" providerId="AD" clId="Web-{A4553890-1AEF-1326-82B2-62C2003CB706}" dt="2024-05-02T23:19:33.168" v="1405"/>
          <ac:spMkLst>
            <pc:docMk/>
            <pc:sldMk cId="2111858095" sldId="257"/>
            <ac:spMk id="2" creationId="{E6F49CC2-0435-7D91-6D36-AD1020E0249F}"/>
          </ac:spMkLst>
        </pc:spChg>
        <pc:spChg chg="mod ord">
          <ac:chgData name="Nathan Williams (2203231)" userId="S::2203231@student.uwtsd.ac.uk::078bbca6-86ec-4228-9bd8-61fda02bdd09" providerId="AD" clId="Web-{A4553890-1AEF-1326-82B2-62C2003CB706}" dt="2024-05-02T23:19:33.168" v="1405"/>
          <ac:spMkLst>
            <pc:docMk/>
            <pc:sldMk cId="2111858095" sldId="257"/>
            <ac:spMk id="3" creationId="{743410C3-0B81-401B-BCDA-D275BC4C3227}"/>
          </ac:spMkLst>
        </pc:spChg>
        <pc:spChg chg="del">
          <ac:chgData name="Nathan Williams (2203231)" userId="S::2203231@student.uwtsd.ac.uk::078bbca6-86ec-4228-9bd8-61fda02bdd09" providerId="AD" clId="Web-{A4553890-1AEF-1326-82B2-62C2003CB706}" dt="2024-05-02T23:19:33.168" v="1405"/>
          <ac:spMkLst>
            <pc:docMk/>
            <pc:sldMk cId="2111858095" sldId="257"/>
            <ac:spMk id="8" creationId="{DEE2AD96-B495-4E06-9291-B71706F728CB}"/>
          </ac:spMkLst>
        </pc:spChg>
        <pc:spChg chg="del">
          <ac:chgData name="Nathan Williams (2203231)" userId="S::2203231@student.uwtsd.ac.uk::078bbca6-86ec-4228-9bd8-61fda02bdd09" providerId="AD" clId="Web-{A4553890-1AEF-1326-82B2-62C2003CB706}" dt="2024-05-02T23:19:33.168" v="1405"/>
          <ac:spMkLst>
            <pc:docMk/>
            <pc:sldMk cId="2111858095" sldId="257"/>
            <ac:spMk id="10" creationId="{53CF6D67-C5A8-4ADD-9E8E-1E38CA1D3166}"/>
          </ac:spMkLst>
        </pc:spChg>
        <pc:spChg chg="del">
          <ac:chgData name="Nathan Williams (2203231)" userId="S::2203231@student.uwtsd.ac.uk::078bbca6-86ec-4228-9bd8-61fda02bdd09" providerId="AD" clId="Web-{A4553890-1AEF-1326-82B2-62C2003CB706}" dt="2024-05-02T23:19:33.168" v="1405"/>
          <ac:spMkLst>
            <pc:docMk/>
            <pc:sldMk cId="2111858095" sldId="257"/>
            <ac:spMk id="12" creationId="{86909FA0-B515-4681-B7A8-FA281D133B94}"/>
          </ac:spMkLst>
        </pc:spChg>
        <pc:spChg chg="del">
          <ac:chgData name="Nathan Williams (2203231)" userId="S::2203231@student.uwtsd.ac.uk::078bbca6-86ec-4228-9bd8-61fda02bdd09" providerId="AD" clId="Web-{A4553890-1AEF-1326-82B2-62C2003CB706}" dt="2024-05-02T23:19:33.168" v="1405"/>
          <ac:spMkLst>
            <pc:docMk/>
            <pc:sldMk cId="2111858095" sldId="257"/>
            <ac:spMk id="14" creationId="{21C9FE86-FCC3-4A31-AA1C-C882262B7FE7}"/>
          </ac:spMkLst>
        </pc:spChg>
        <pc:spChg chg="del">
          <ac:chgData name="Nathan Williams (2203231)" userId="S::2203231@student.uwtsd.ac.uk::078bbca6-86ec-4228-9bd8-61fda02bdd09" providerId="AD" clId="Web-{A4553890-1AEF-1326-82B2-62C2003CB706}" dt="2024-05-02T23:19:33.168" v="1405"/>
          <ac:spMkLst>
            <pc:docMk/>
            <pc:sldMk cId="2111858095" sldId="257"/>
            <ac:spMk id="16" creationId="{7D96243B-ECED-4B71-8E06-AE9A285EAD20}"/>
          </ac:spMkLst>
        </pc:spChg>
        <pc:spChg chg="del">
          <ac:chgData name="Nathan Williams (2203231)" userId="S::2203231@student.uwtsd.ac.uk::078bbca6-86ec-4228-9bd8-61fda02bdd09" providerId="AD" clId="Web-{A4553890-1AEF-1326-82B2-62C2003CB706}" dt="2024-05-02T23:19:33.168" v="1405"/>
          <ac:spMkLst>
            <pc:docMk/>
            <pc:sldMk cId="2111858095" sldId="257"/>
            <ac:spMk id="18" creationId="{A09989E4-EFDC-4A90-A633-E0525FB4139E}"/>
          </ac:spMkLst>
        </pc:spChg>
        <pc:spChg chg="add">
          <ac:chgData name="Nathan Williams (2203231)" userId="S::2203231@student.uwtsd.ac.uk::078bbca6-86ec-4228-9bd8-61fda02bdd09" providerId="AD" clId="Web-{A4553890-1AEF-1326-82B2-62C2003CB706}" dt="2024-05-02T23:19:33.168" v="1405"/>
          <ac:spMkLst>
            <pc:docMk/>
            <pc:sldMk cId="2111858095" sldId="257"/>
            <ac:spMk id="23" creationId="{A3C210E6-A35A-4F68-8D60-801A019C75B8}"/>
          </ac:spMkLst>
        </pc:spChg>
        <pc:spChg chg="add">
          <ac:chgData name="Nathan Williams (2203231)" userId="S::2203231@student.uwtsd.ac.uk::078bbca6-86ec-4228-9bd8-61fda02bdd09" providerId="AD" clId="Web-{A4553890-1AEF-1326-82B2-62C2003CB706}" dt="2024-05-02T23:19:33.168" v="1405"/>
          <ac:spMkLst>
            <pc:docMk/>
            <pc:sldMk cId="2111858095" sldId="257"/>
            <ac:spMk id="25" creationId="{AC0D06B0-F19C-459E-B221-A34B506FB5E3}"/>
          </ac:spMkLst>
        </pc:spChg>
        <pc:spChg chg="add">
          <ac:chgData name="Nathan Williams (2203231)" userId="S::2203231@student.uwtsd.ac.uk::078bbca6-86ec-4228-9bd8-61fda02bdd09" providerId="AD" clId="Web-{A4553890-1AEF-1326-82B2-62C2003CB706}" dt="2024-05-02T23:19:33.168" v="1405"/>
          <ac:spMkLst>
            <pc:docMk/>
            <pc:sldMk cId="2111858095" sldId="257"/>
            <ac:spMk id="27" creationId="{345B26DA-1C6B-4C66-81C9-9C1877FC2DB1}"/>
          </ac:spMkLst>
        </pc:spChg>
        <pc:spChg chg="add">
          <ac:chgData name="Nathan Williams (2203231)" userId="S::2203231@student.uwtsd.ac.uk::078bbca6-86ec-4228-9bd8-61fda02bdd09" providerId="AD" clId="Web-{A4553890-1AEF-1326-82B2-62C2003CB706}" dt="2024-05-02T23:19:33.168" v="1405"/>
          <ac:spMkLst>
            <pc:docMk/>
            <pc:sldMk cId="2111858095" sldId="257"/>
            <ac:spMk id="29" creationId="{98DE6C44-43F8-4DE4-AB81-66853FFEA09A}"/>
          </ac:spMkLst>
        </pc:spChg>
        <pc:spChg chg="add">
          <ac:chgData name="Nathan Williams (2203231)" userId="S::2203231@student.uwtsd.ac.uk::078bbca6-86ec-4228-9bd8-61fda02bdd09" providerId="AD" clId="Web-{A4553890-1AEF-1326-82B2-62C2003CB706}" dt="2024-05-02T23:19:33.168" v="1405"/>
          <ac:spMkLst>
            <pc:docMk/>
            <pc:sldMk cId="2111858095" sldId="257"/>
            <ac:spMk id="31" creationId="{2409529B-9B56-4F10-BE4D-F934DB89E57E}"/>
          </ac:spMkLst>
        </pc:spChg>
        <pc:picChg chg="mod ord">
          <ac:chgData name="Nathan Williams (2203231)" userId="S::2203231@student.uwtsd.ac.uk::078bbca6-86ec-4228-9bd8-61fda02bdd09" providerId="AD" clId="Web-{A4553890-1AEF-1326-82B2-62C2003CB706}" dt="2024-05-02T23:19:33.168" v="1405"/>
          <ac:picMkLst>
            <pc:docMk/>
            <pc:sldMk cId="2111858095" sldId="257"/>
            <ac:picMk id="4" creationId="{3F7DA232-3555-BD69-4184-10D0A964B534}"/>
          </ac:picMkLst>
        </pc:picChg>
        <pc:picChg chg="mod">
          <ac:chgData name="Nathan Williams (2203231)" userId="S::2203231@student.uwtsd.ac.uk::078bbca6-86ec-4228-9bd8-61fda02bdd09" providerId="AD" clId="Web-{A4553890-1AEF-1326-82B2-62C2003CB706}" dt="2024-05-02T23:19:33.168" v="1405"/>
          <ac:picMkLst>
            <pc:docMk/>
            <pc:sldMk cId="2111858095" sldId="257"/>
            <ac:picMk id="5" creationId="{38DCE896-D2A4-82F1-5D2E-14BB66445984}"/>
          </ac:picMkLst>
        </pc:picChg>
        <pc:picChg chg="mod">
          <ac:chgData name="Nathan Williams (2203231)" userId="S::2203231@student.uwtsd.ac.uk::078bbca6-86ec-4228-9bd8-61fda02bdd09" providerId="AD" clId="Web-{A4553890-1AEF-1326-82B2-62C2003CB706}" dt="2024-05-02T23:19:33.168" v="1405"/>
          <ac:picMkLst>
            <pc:docMk/>
            <pc:sldMk cId="2111858095" sldId="257"/>
            <ac:picMk id="6" creationId="{FF7C7657-39CB-1519-971C-7CDAFDE490F4}"/>
          </ac:picMkLst>
        </pc:picChg>
        <pc:picChg chg="mod">
          <ac:chgData name="Nathan Williams (2203231)" userId="S::2203231@student.uwtsd.ac.uk::078bbca6-86ec-4228-9bd8-61fda02bdd09" providerId="AD" clId="Web-{A4553890-1AEF-1326-82B2-62C2003CB706}" dt="2024-05-02T23:19:33.168" v="1405"/>
          <ac:picMkLst>
            <pc:docMk/>
            <pc:sldMk cId="2111858095" sldId="257"/>
            <ac:picMk id="7" creationId="{4BB56E25-4BA1-B1B9-AF00-470F4FF7A28E}"/>
          </ac:picMkLst>
        </pc:picChg>
      </pc:sldChg>
      <pc:sldChg chg="addSp delSp modSp">
        <pc:chgData name="Nathan Williams (2203231)" userId="S::2203231@student.uwtsd.ac.uk::078bbca6-86ec-4228-9bd8-61fda02bdd09" providerId="AD" clId="Web-{A4553890-1AEF-1326-82B2-62C2003CB706}" dt="2024-05-02T23:32:01.349" v="1442"/>
        <pc:sldMkLst>
          <pc:docMk/>
          <pc:sldMk cId="2456740307" sldId="258"/>
        </pc:sldMkLst>
        <pc:spChg chg="mod">
          <ac:chgData name="Nathan Williams (2203231)" userId="S::2203231@student.uwtsd.ac.uk::078bbca6-86ec-4228-9bd8-61fda02bdd09" providerId="AD" clId="Web-{A4553890-1AEF-1326-82B2-62C2003CB706}" dt="2024-05-02T23:32:01.349" v="1442"/>
          <ac:spMkLst>
            <pc:docMk/>
            <pc:sldMk cId="2456740307" sldId="258"/>
            <ac:spMk id="2" creationId="{BE00ABA8-CCBC-39F1-BC42-F7C6E1314166}"/>
          </ac:spMkLst>
        </pc:spChg>
        <pc:spChg chg="mod">
          <ac:chgData name="Nathan Williams (2203231)" userId="S::2203231@student.uwtsd.ac.uk::078bbca6-86ec-4228-9bd8-61fda02bdd09" providerId="AD" clId="Web-{A4553890-1AEF-1326-82B2-62C2003CB706}" dt="2024-05-02T23:32:01.349" v="1442"/>
          <ac:spMkLst>
            <pc:docMk/>
            <pc:sldMk cId="2456740307" sldId="258"/>
            <ac:spMk id="3" creationId="{88120A00-72D3-7D31-5B78-AB9D88753B15}"/>
          </ac:spMkLst>
        </pc:spChg>
        <pc:spChg chg="add del">
          <ac:chgData name="Nathan Williams (2203231)" userId="S::2203231@student.uwtsd.ac.uk::078bbca6-86ec-4228-9bd8-61fda02bdd09" providerId="AD" clId="Web-{A4553890-1AEF-1326-82B2-62C2003CB706}" dt="2024-05-02T23:32:01.349" v="1442"/>
          <ac:spMkLst>
            <pc:docMk/>
            <pc:sldMk cId="2456740307" sldId="258"/>
            <ac:spMk id="8" creationId="{DEE2AD96-B495-4E06-9291-B71706F728CB}"/>
          </ac:spMkLst>
        </pc:spChg>
        <pc:spChg chg="add del">
          <ac:chgData name="Nathan Williams (2203231)" userId="S::2203231@student.uwtsd.ac.uk::078bbca6-86ec-4228-9bd8-61fda02bdd09" providerId="AD" clId="Web-{A4553890-1AEF-1326-82B2-62C2003CB706}" dt="2024-05-02T23:32:01.349" v="1442"/>
          <ac:spMkLst>
            <pc:docMk/>
            <pc:sldMk cId="2456740307" sldId="258"/>
            <ac:spMk id="10" creationId="{53CF6D67-C5A8-4ADD-9E8E-1E38CA1D3166}"/>
          </ac:spMkLst>
        </pc:spChg>
        <pc:spChg chg="add del">
          <ac:chgData name="Nathan Williams (2203231)" userId="S::2203231@student.uwtsd.ac.uk::078bbca6-86ec-4228-9bd8-61fda02bdd09" providerId="AD" clId="Web-{A4553890-1AEF-1326-82B2-62C2003CB706}" dt="2024-05-02T23:32:01.349" v="1442"/>
          <ac:spMkLst>
            <pc:docMk/>
            <pc:sldMk cId="2456740307" sldId="258"/>
            <ac:spMk id="12" creationId="{86909FA0-B515-4681-B7A8-FA281D133B94}"/>
          </ac:spMkLst>
        </pc:spChg>
        <pc:spChg chg="add del">
          <ac:chgData name="Nathan Williams (2203231)" userId="S::2203231@student.uwtsd.ac.uk::078bbca6-86ec-4228-9bd8-61fda02bdd09" providerId="AD" clId="Web-{A4553890-1AEF-1326-82B2-62C2003CB706}" dt="2024-05-02T23:32:01.349" v="1442"/>
          <ac:spMkLst>
            <pc:docMk/>
            <pc:sldMk cId="2456740307" sldId="258"/>
            <ac:spMk id="14" creationId="{21C9FE86-FCC3-4A31-AA1C-C882262B7FE7}"/>
          </ac:spMkLst>
        </pc:spChg>
        <pc:spChg chg="add del">
          <ac:chgData name="Nathan Williams (2203231)" userId="S::2203231@student.uwtsd.ac.uk::078bbca6-86ec-4228-9bd8-61fda02bdd09" providerId="AD" clId="Web-{A4553890-1AEF-1326-82B2-62C2003CB706}" dt="2024-05-02T23:32:01.349" v="1442"/>
          <ac:spMkLst>
            <pc:docMk/>
            <pc:sldMk cId="2456740307" sldId="258"/>
            <ac:spMk id="16" creationId="{7D96243B-ECED-4B71-8E06-AE9A285EAD20}"/>
          </ac:spMkLst>
        </pc:spChg>
        <pc:spChg chg="add del">
          <ac:chgData name="Nathan Williams (2203231)" userId="S::2203231@student.uwtsd.ac.uk::078bbca6-86ec-4228-9bd8-61fda02bdd09" providerId="AD" clId="Web-{A4553890-1AEF-1326-82B2-62C2003CB706}" dt="2024-05-02T23:32:01.349" v="1442"/>
          <ac:spMkLst>
            <pc:docMk/>
            <pc:sldMk cId="2456740307" sldId="258"/>
            <ac:spMk id="18" creationId="{A09989E4-EFDC-4A90-A633-E0525FB4139E}"/>
          </ac:spMkLst>
        </pc:spChg>
        <pc:spChg chg="add del">
          <ac:chgData name="Nathan Williams (2203231)" userId="S::2203231@student.uwtsd.ac.uk::078bbca6-86ec-4228-9bd8-61fda02bdd09" providerId="AD" clId="Web-{A4553890-1AEF-1326-82B2-62C2003CB706}" dt="2024-05-02T23:32:01.333" v="1441"/>
          <ac:spMkLst>
            <pc:docMk/>
            <pc:sldMk cId="2456740307" sldId="258"/>
            <ac:spMk id="23" creationId="{560AFAAC-EA6C-45A9-9E03-C9C9F0193B4F}"/>
          </ac:spMkLst>
        </pc:spChg>
        <pc:spChg chg="add del">
          <ac:chgData name="Nathan Williams (2203231)" userId="S::2203231@student.uwtsd.ac.uk::078bbca6-86ec-4228-9bd8-61fda02bdd09" providerId="AD" clId="Web-{A4553890-1AEF-1326-82B2-62C2003CB706}" dt="2024-05-02T23:32:01.333" v="1441"/>
          <ac:spMkLst>
            <pc:docMk/>
            <pc:sldMk cId="2456740307" sldId="258"/>
            <ac:spMk id="25" creationId="{83549E37-C86B-4401-90BD-D8BF83859F14}"/>
          </ac:spMkLst>
        </pc:spChg>
        <pc:spChg chg="add del">
          <ac:chgData name="Nathan Williams (2203231)" userId="S::2203231@student.uwtsd.ac.uk::078bbca6-86ec-4228-9bd8-61fda02bdd09" providerId="AD" clId="Web-{A4553890-1AEF-1326-82B2-62C2003CB706}" dt="2024-05-02T23:32:01.333" v="1441"/>
          <ac:spMkLst>
            <pc:docMk/>
            <pc:sldMk cId="2456740307" sldId="258"/>
            <ac:spMk id="27" creationId="{8A17784E-76D8-4521-A77D-0D2EBB923004}"/>
          </ac:spMkLst>
        </pc:spChg>
        <pc:spChg chg="add del">
          <ac:chgData name="Nathan Williams (2203231)" userId="S::2203231@student.uwtsd.ac.uk::078bbca6-86ec-4228-9bd8-61fda02bdd09" providerId="AD" clId="Web-{A4553890-1AEF-1326-82B2-62C2003CB706}" dt="2024-05-02T23:32:01.333" v="1441"/>
          <ac:spMkLst>
            <pc:docMk/>
            <pc:sldMk cId="2456740307" sldId="258"/>
            <ac:spMk id="29" creationId="{C0036C6B-F09C-4EAB-AE02-8D056EE74856}"/>
          </ac:spMkLst>
        </pc:spChg>
        <pc:spChg chg="add del">
          <ac:chgData name="Nathan Williams (2203231)" userId="S::2203231@student.uwtsd.ac.uk::078bbca6-86ec-4228-9bd8-61fda02bdd09" providerId="AD" clId="Web-{A4553890-1AEF-1326-82B2-62C2003CB706}" dt="2024-05-02T23:32:01.333" v="1441"/>
          <ac:spMkLst>
            <pc:docMk/>
            <pc:sldMk cId="2456740307" sldId="258"/>
            <ac:spMk id="31" creationId="{FC8D5885-2804-4D3C-BE31-902E4D3279B0}"/>
          </ac:spMkLst>
        </pc:spChg>
        <pc:spChg chg="add">
          <ac:chgData name="Nathan Williams (2203231)" userId="S::2203231@student.uwtsd.ac.uk::078bbca6-86ec-4228-9bd8-61fda02bdd09" providerId="AD" clId="Web-{A4553890-1AEF-1326-82B2-62C2003CB706}" dt="2024-05-02T23:32:01.349" v="1442"/>
          <ac:spMkLst>
            <pc:docMk/>
            <pc:sldMk cId="2456740307" sldId="258"/>
            <ac:spMk id="33" creationId="{F13C74B1-5B17-4795-BED0-7140497B445A}"/>
          </ac:spMkLst>
        </pc:spChg>
        <pc:spChg chg="add">
          <ac:chgData name="Nathan Williams (2203231)" userId="S::2203231@student.uwtsd.ac.uk::078bbca6-86ec-4228-9bd8-61fda02bdd09" providerId="AD" clId="Web-{A4553890-1AEF-1326-82B2-62C2003CB706}" dt="2024-05-02T23:32:01.349" v="1442"/>
          <ac:spMkLst>
            <pc:docMk/>
            <pc:sldMk cId="2456740307" sldId="258"/>
            <ac:spMk id="34" creationId="{D4974D33-8DC5-464E-8C6D-BE58F0669C17}"/>
          </ac:spMkLst>
        </pc:spChg>
        <pc:picChg chg="mod ord">
          <ac:chgData name="Nathan Williams (2203231)" userId="S::2203231@student.uwtsd.ac.uk::078bbca6-86ec-4228-9bd8-61fda02bdd09" providerId="AD" clId="Web-{A4553890-1AEF-1326-82B2-62C2003CB706}" dt="2024-05-02T23:32:01.349" v="1442"/>
          <ac:picMkLst>
            <pc:docMk/>
            <pc:sldMk cId="2456740307" sldId="258"/>
            <ac:picMk id="4" creationId="{F2C958CF-BB49-1752-2EF3-D6A8313929F2}"/>
          </ac:picMkLst>
        </pc:picChg>
      </pc:sldChg>
      <pc:sldChg chg="addSp delSp modSp">
        <pc:chgData name="Nathan Williams (2203231)" userId="S::2203231@student.uwtsd.ac.uk::078bbca6-86ec-4228-9bd8-61fda02bdd09" providerId="AD" clId="Web-{A4553890-1AEF-1326-82B2-62C2003CB706}" dt="2024-05-02T23:33:42.825" v="1458" actId="20577"/>
        <pc:sldMkLst>
          <pc:docMk/>
          <pc:sldMk cId="2301753804" sldId="259"/>
        </pc:sldMkLst>
        <pc:spChg chg="mod">
          <ac:chgData name="Nathan Williams (2203231)" userId="S::2203231@student.uwtsd.ac.uk::078bbca6-86ec-4228-9bd8-61fda02bdd09" providerId="AD" clId="Web-{A4553890-1AEF-1326-82B2-62C2003CB706}" dt="2024-05-02T23:33:26.464" v="1455" actId="20577"/>
          <ac:spMkLst>
            <pc:docMk/>
            <pc:sldMk cId="2301753804" sldId="259"/>
            <ac:spMk id="2" creationId="{E632B56B-FE68-C755-B360-D6C832360EBC}"/>
          </ac:spMkLst>
        </pc:spChg>
        <pc:spChg chg="mod">
          <ac:chgData name="Nathan Williams (2203231)" userId="S::2203231@student.uwtsd.ac.uk::078bbca6-86ec-4228-9bd8-61fda02bdd09" providerId="AD" clId="Web-{A4553890-1AEF-1326-82B2-62C2003CB706}" dt="2024-05-02T23:33:42.825" v="1458" actId="20577"/>
          <ac:spMkLst>
            <pc:docMk/>
            <pc:sldMk cId="2301753804" sldId="259"/>
            <ac:spMk id="3" creationId="{D950FCBF-4039-9495-FA4D-7AC21E6B5C3E}"/>
          </ac:spMkLst>
        </pc:spChg>
        <pc:spChg chg="add del">
          <ac:chgData name="Nathan Williams (2203231)" userId="S::2203231@student.uwtsd.ac.uk::078bbca6-86ec-4228-9bd8-61fda02bdd09" providerId="AD" clId="Web-{A4553890-1AEF-1326-82B2-62C2003CB706}" dt="2024-05-02T23:32:43.446" v="1447"/>
          <ac:spMkLst>
            <pc:docMk/>
            <pc:sldMk cId="2301753804" sldId="259"/>
            <ac:spMk id="8" creationId="{DEE2AD96-B495-4E06-9291-B71706F728CB}"/>
          </ac:spMkLst>
        </pc:spChg>
        <pc:spChg chg="add del">
          <ac:chgData name="Nathan Williams (2203231)" userId="S::2203231@student.uwtsd.ac.uk::078bbca6-86ec-4228-9bd8-61fda02bdd09" providerId="AD" clId="Web-{A4553890-1AEF-1326-82B2-62C2003CB706}" dt="2024-05-02T23:32:43.446" v="1447"/>
          <ac:spMkLst>
            <pc:docMk/>
            <pc:sldMk cId="2301753804" sldId="259"/>
            <ac:spMk id="10" creationId="{53CF6D67-C5A8-4ADD-9E8E-1E38CA1D3166}"/>
          </ac:spMkLst>
        </pc:spChg>
        <pc:spChg chg="add del">
          <ac:chgData name="Nathan Williams (2203231)" userId="S::2203231@student.uwtsd.ac.uk::078bbca6-86ec-4228-9bd8-61fda02bdd09" providerId="AD" clId="Web-{A4553890-1AEF-1326-82B2-62C2003CB706}" dt="2024-05-02T23:32:43.446" v="1447"/>
          <ac:spMkLst>
            <pc:docMk/>
            <pc:sldMk cId="2301753804" sldId="259"/>
            <ac:spMk id="12" creationId="{86909FA0-B515-4681-B7A8-FA281D133B94}"/>
          </ac:spMkLst>
        </pc:spChg>
        <pc:spChg chg="add del">
          <ac:chgData name="Nathan Williams (2203231)" userId="S::2203231@student.uwtsd.ac.uk::078bbca6-86ec-4228-9bd8-61fda02bdd09" providerId="AD" clId="Web-{A4553890-1AEF-1326-82B2-62C2003CB706}" dt="2024-05-02T23:32:43.446" v="1447"/>
          <ac:spMkLst>
            <pc:docMk/>
            <pc:sldMk cId="2301753804" sldId="259"/>
            <ac:spMk id="14" creationId="{21C9FE86-FCC3-4A31-AA1C-C882262B7FE7}"/>
          </ac:spMkLst>
        </pc:spChg>
        <pc:spChg chg="add del">
          <ac:chgData name="Nathan Williams (2203231)" userId="S::2203231@student.uwtsd.ac.uk::078bbca6-86ec-4228-9bd8-61fda02bdd09" providerId="AD" clId="Web-{A4553890-1AEF-1326-82B2-62C2003CB706}" dt="2024-05-02T23:32:43.446" v="1447"/>
          <ac:spMkLst>
            <pc:docMk/>
            <pc:sldMk cId="2301753804" sldId="259"/>
            <ac:spMk id="16" creationId="{7D96243B-ECED-4B71-8E06-AE9A285EAD20}"/>
          </ac:spMkLst>
        </pc:spChg>
        <pc:spChg chg="add del">
          <ac:chgData name="Nathan Williams (2203231)" userId="S::2203231@student.uwtsd.ac.uk::078bbca6-86ec-4228-9bd8-61fda02bdd09" providerId="AD" clId="Web-{A4553890-1AEF-1326-82B2-62C2003CB706}" dt="2024-05-02T23:32:43.446" v="1447"/>
          <ac:spMkLst>
            <pc:docMk/>
            <pc:sldMk cId="2301753804" sldId="259"/>
            <ac:spMk id="18" creationId="{A09989E4-EFDC-4A90-A633-E0525FB4139E}"/>
          </ac:spMkLst>
        </pc:spChg>
        <pc:spChg chg="add del">
          <ac:chgData name="Nathan Williams (2203231)" userId="S::2203231@student.uwtsd.ac.uk::078bbca6-86ec-4228-9bd8-61fda02bdd09" providerId="AD" clId="Web-{A4553890-1AEF-1326-82B2-62C2003CB706}" dt="2024-05-02T23:32:26.460" v="1444"/>
          <ac:spMkLst>
            <pc:docMk/>
            <pc:sldMk cId="2301753804" sldId="259"/>
            <ac:spMk id="23" creationId="{D7F307E1-26FA-4252-94D1-9711C4518CA1}"/>
          </ac:spMkLst>
        </pc:spChg>
        <pc:spChg chg="add del">
          <ac:chgData name="Nathan Williams (2203231)" userId="S::2203231@student.uwtsd.ac.uk::078bbca6-86ec-4228-9bd8-61fda02bdd09" providerId="AD" clId="Web-{A4553890-1AEF-1326-82B2-62C2003CB706}" dt="2024-05-02T23:32:26.460" v="1444"/>
          <ac:spMkLst>
            <pc:docMk/>
            <pc:sldMk cId="2301753804" sldId="259"/>
            <ac:spMk id="25" creationId="{398DFB7A-5FB9-4FBB-8BD1-0DBC6A3652FB}"/>
          </ac:spMkLst>
        </pc:spChg>
        <pc:spChg chg="add del">
          <ac:chgData name="Nathan Williams (2203231)" userId="S::2203231@student.uwtsd.ac.uk::078bbca6-86ec-4228-9bd8-61fda02bdd09" providerId="AD" clId="Web-{A4553890-1AEF-1326-82B2-62C2003CB706}" dt="2024-05-02T23:32:26.460" v="1444"/>
          <ac:spMkLst>
            <pc:docMk/>
            <pc:sldMk cId="2301753804" sldId="259"/>
            <ac:spMk id="27" creationId="{357E4EC5-5150-4D8A-B97F-668E90752EC1}"/>
          </ac:spMkLst>
        </pc:spChg>
        <pc:spChg chg="add del">
          <ac:chgData name="Nathan Williams (2203231)" userId="S::2203231@student.uwtsd.ac.uk::078bbca6-86ec-4228-9bd8-61fda02bdd09" providerId="AD" clId="Web-{A4553890-1AEF-1326-82B2-62C2003CB706}" dt="2024-05-02T23:32:26.460" v="1444"/>
          <ac:spMkLst>
            <pc:docMk/>
            <pc:sldMk cId="2301753804" sldId="259"/>
            <ac:spMk id="29" creationId="{8C818ED5-2F56-4171-9445-3AA4F4462396}"/>
          </ac:spMkLst>
        </pc:spChg>
        <pc:spChg chg="add del">
          <ac:chgData name="Nathan Williams (2203231)" userId="S::2203231@student.uwtsd.ac.uk::078bbca6-86ec-4228-9bd8-61fda02bdd09" providerId="AD" clId="Web-{A4553890-1AEF-1326-82B2-62C2003CB706}" dt="2024-05-02T23:32:26.460" v="1444"/>
          <ac:spMkLst>
            <pc:docMk/>
            <pc:sldMk cId="2301753804" sldId="259"/>
            <ac:spMk id="31" creationId="{DE74FCE8-866C-4AFA-B45C-FACE2A6094E4}"/>
          </ac:spMkLst>
        </pc:spChg>
        <pc:spChg chg="add del">
          <ac:chgData name="Nathan Williams (2203231)" userId="S::2203231@student.uwtsd.ac.uk::078bbca6-86ec-4228-9bd8-61fda02bdd09" providerId="AD" clId="Web-{A4553890-1AEF-1326-82B2-62C2003CB706}" dt="2024-05-02T23:32:43.446" v="1446"/>
          <ac:spMkLst>
            <pc:docMk/>
            <pc:sldMk cId="2301753804" sldId="259"/>
            <ac:spMk id="33" creationId="{94BFCCA4-109C-4B21-816E-144FE75C38EE}"/>
          </ac:spMkLst>
        </pc:spChg>
        <pc:spChg chg="add del">
          <ac:chgData name="Nathan Williams (2203231)" userId="S::2203231@student.uwtsd.ac.uk::078bbca6-86ec-4228-9bd8-61fda02bdd09" providerId="AD" clId="Web-{A4553890-1AEF-1326-82B2-62C2003CB706}" dt="2024-05-02T23:32:43.446" v="1446"/>
          <ac:spMkLst>
            <pc:docMk/>
            <pc:sldMk cId="2301753804" sldId="259"/>
            <ac:spMk id="34" creationId="{0059B5C0-FEC8-4370-AF45-02E3AEF6FA6D}"/>
          </ac:spMkLst>
        </pc:spChg>
        <pc:spChg chg="add">
          <ac:chgData name="Nathan Williams (2203231)" userId="S::2203231@student.uwtsd.ac.uk::078bbca6-86ec-4228-9bd8-61fda02bdd09" providerId="AD" clId="Web-{A4553890-1AEF-1326-82B2-62C2003CB706}" dt="2024-05-02T23:32:43.446" v="1447"/>
          <ac:spMkLst>
            <pc:docMk/>
            <pc:sldMk cId="2301753804" sldId="259"/>
            <ac:spMk id="36" creationId="{99E115D7-68EB-4590-9BD1-A56D94144025}"/>
          </ac:spMkLst>
        </pc:spChg>
        <pc:picChg chg="add mod ord">
          <ac:chgData name="Nathan Williams (2203231)" userId="S::2203231@student.uwtsd.ac.uk::078bbca6-86ec-4228-9bd8-61fda02bdd09" providerId="AD" clId="Web-{A4553890-1AEF-1326-82B2-62C2003CB706}" dt="2024-05-02T23:32:43.446" v="1447"/>
          <ac:picMkLst>
            <pc:docMk/>
            <pc:sldMk cId="2301753804" sldId="259"/>
            <ac:picMk id="4" creationId="{22544BFA-BFDF-73B5-40F0-B8E4D87C682B}"/>
          </ac:picMkLst>
        </pc:picChg>
        <pc:picChg chg="add mod ord">
          <ac:chgData name="Nathan Williams (2203231)" userId="S::2203231@student.uwtsd.ac.uk::078bbca6-86ec-4228-9bd8-61fda02bdd09" providerId="AD" clId="Web-{A4553890-1AEF-1326-82B2-62C2003CB706}" dt="2024-05-02T23:32:43.446" v="1447"/>
          <ac:picMkLst>
            <pc:docMk/>
            <pc:sldMk cId="2301753804" sldId="259"/>
            <ac:picMk id="5" creationId="{2884080E-4617-C1A0-5211-521B25F73681}"/>
          </ac:picMkLst>
        </pc:picChg>
        <pc:picChg chg="add mod ord">
          <ac:chgData name="Nathan Williams (2203231)" userId="S::2203231@student.uwtsd.ac.uk::078bbca6-86ec-4228-9bd8-61fda02bdd09" providerId="AD" clId="Web-{A4553890-1AEF-1326-82B2-62C2003CB706}" dt="2024-05-02T23:32:43.446" v="1447"/>
          <ac:picMkLst>
            <pc:docMk/>
            <pc:sldMk cId="2301753804" sldId="259"/>
            <ac:picMk id="6" creationId="{513CA6A8-2CD4-48E4-2CB3-E8CDEB920448}"/>
          </ac:picMkLst>
        </pc:picChg>
        <pc:picChg chg="add mod ord">
          <ac:chgData name="Nathan Williams (2203231)" userId="S::2203231@student.uwtsd.ac.uk::078bbca6-86ec-4228-9bd8-61fda02bdd09" providerId="AD" clId="Web-{A4553890-1AEF-1326-82B2-62C2003CB706}" dt="2024-05-02T23:32:43.446" v="1447"/>
          <ac:picMkLst>
            <pc:docMk/>
            <pc:sldMk cId="2301753804" sldId="259"/>
            <ac:picMk id="7" creationId="{25E42D2D-B9E0-5110-6397-E117D85086F7}"/>
          </ac:picMkLst>
        </pc:picChg>
      </pc:sldChg>
      <pc:sldChg chg="addSp delSp modSp">
        <pc:chgData name="Nathan Williams (2203231)" userId="S::2203231@student.uwtsd.ac.uk::078bbca6-86ec-4228-9bd8-61fda02bdd09" providerId="AD" clId="Web-{A4553890-1AEF-1326-82B2-62C2003CB706}" dt="2024-05-02T23:34:47.377" v="1460"/>
        <pc:sldMkLst>
          <pc:docMk/>
          <pc:sldMk cId="1535709201" sldId="260"/>
        </pc:sldMkLst>
        <pc:spChg chg="mod">
          <ac:chgData name="Nathan Williams (2203231)" userId="S::2203231@student.uwtsd.ac.uk::078bbca6-86ec-4228-9bd8-61fda02bdd09" providerId="AD" clId="Web-{A4553890-1AEF-1326-82B2-62C2003CB706}" dt="2024-05-02T23:34:47.377" v="1460"/>
          <ac:spMkLst>
            <pc:docMk/>
            <pc:sldMk cId="1535709201" sldId="260"/>
            <ac:spMk id="2" creationId="{85CDF6E6-9CA8-A1A2-4471-091C1EA2D0B1}"/>
          </ac:spMkLst>
        </pc:spChg>
        <pc:spChg chg="mod">
          <ac:chgData name="Nathan Williams (2203231)" userId="S::2203231@student.uwtsd.ac.uk::078bbca6-86ec-4228-9bd8-61fda02bdd09" providerId="AD" clId="Web-{A4553890-1AEF-1326-82B2-62C2003CB706}" dt="2024-05-02T23:34:47.377" v="1460"/>
          <ac:spMkLst>
            <pc:docMk/>
            <pc:sldMk cId="1535709201" sldId="260"/>
            <ac:spMk id="3" creationId="{FCB6F29D-581E-8327-315C-DC5790D48B3E}"/>
          </ac:spMkLst>
        </pc:spChg>
        <pc:spChg chg="del">
          <ac:chgData name="Nathan Williams (2203231)" userId="S::2203231@student.uwtsd.ac.uk::078bbca6-86ec-4228-9bd8-61fda02bdd09" providerId="AD" clId="Web-{A4553890-1AEF-1326-82B2-62C2003CB706}" dt="2024-05-02T23:34:47.377" v="1460"/>
          <ac:spMkLst>
            <pc:docMk/>
            <pc:sldMk cId="1535709201" sldId="260"/>
            <ac:spMk id="5" creationId="{9715DAF0-AE1B-46C9-8A6B-DB2AA05AB91D}"/>
          </ac:spMkLst>
        </pc:spChg>
        <pc:spChg chg="del">
          <ac:chgData name="Nathan Williams (2203231)" userId="S::2203231@student.uwtsd.ac.uk::078bbca6-86ec-4228-9bd8-61fda02bdd09" providerId="AD" clId="Web-{A4553890-1AEF-1326-82B2-62C2003CB706}" dt="2024-05-02T23:34:47.377" v="1460"/>
          <ac:spMkLst>
            <pc:docMk/>
            <pc:sldMk cId="1535709201" sldId="260"/>
            <ac:spMk id="6" creationId="{6016219D-510E-4184-9090-6D5578A87BD1}"/>
          </ac:spMkLst>
        </pc:spChg>
        <pc:spChg chg="del">
          <ac:chgData name="Nathan Williams (2203231)" userId="S::2203231@student.uwtsd.ac.uk::078bbca6-86ec-4228-9bd8-61fda02bdd09" providerId="AD" clId="Web-{A4553890-1AEF-1326-82B2-62C2003CB706}" dt="2024-05-02T23:34:47.377" v="1460"/>
          <ac:spMkLst>
            <pc:docMk/>
            <pc:sldMk cId="1535709201" sldId="260"/>
            <ac:spMk id="8" creationId="{6F5A5072-7B47-4D32-B52A-4EBBF590B8A5}"/>
          </ac:spMkLst>
        </pc:spChg>
        <pc:spChg chg="del">
          <ac:chgData name="Nathan Williams (2203231)" userId="S::2203231@student.uwtsd.ac.uk::078bbca6-86ec-4228-9bd8-61fda02bdd09" providerId="AD" clId="Web-{A4553890-1AEF-1326-82B2-62C2003CB706}" dt="2024-05-02T23:34:47.377" v="1460"/>
          <ac:spMkLst>
            <pc:docMk/>
            <pc:sldMk cId="1535709201" sldId="260"/>
            <ac:spMk id="9" creationId="{AFF4A713-7B75-4B21-90D7-5AB19547C728}"/>
          </ac:spMkLst>
        </pc:spChg>
        <pc:spChg chg="del">
          <ac:chgData name="Nathan Williams (2203231)" userId="S::2203231@student.uwtsd.ac.uk::078bbca6-86ec-4228-9bd8-61fda02bdd09" providerId="AD" clId="Web-{A4553890-1AEF-1326-82B2-62C2003CB706}" dt="2024-05-02T23:34:47.377" v="1460"/>
          <ac:spMkLst>
            <pc:docMk/>
            <pc:sldMk cId="1535709201" sldId="260"/>
            <ac:spMk id="11" creationId="{DC631C0B-6DA6-4E57-8231-CE32B3434A7E}"/>
          </ac:spMkLst>
        </pc:spChg>
        <pc:spChg chg="del">
          <ac:chgData name="Nathan Williams (2203231)" userId="S::2203231@student.uwtsd.ac.uk::078bbca6-86ec-4228-9bd8-61fda02bdd09" providerId="AD" clId="Web-{A4553890-1AEF-1326-82B2-62C2003CB706}" dt="2024-05-02T23:34:47.377" v="1460"/>
          <ac:spMkLst>
            <pc:docMk/>
            <pc:sldMk cId="1535709201" sldId="260"/>
            <ac:spMk id="13" creationId="{C29501E6-A978-4A61-9689-9085AF97A53A}"/>
          </ac:spMkLst>
        </pc:spChg>
        <pc:spChg chg="add">
          <ac:chgData name="Nathan Williams (2203231)" userId="S::2203231@student.uwtsd.ac.uk::078bbca6-86ec-4228-9bd8-61fda02bdd09" providerId="AD" clId="Web-{A4553890-1AEF-1326-82B2-62C2003CB706}" dt="2024-05-02T23:34:47.377" v="1460"/>
          <ac:spMkLst>
            <pc:docMk/>
            <pc:sldMk cId="1535709201" sldId="260"/>
            <ac:spMk id="15" creationId="{55666830-9A19-4E01-8505-D6C7F9AC5665}"/>
          </ac:spMkLst>
        </pc:spChg>
        <pc:spChg chg="add">
          <ac:chgData name="Nathan Williams (2203231)" userId="S::2203231@student.uwtsd.ac.uk::078bbca6-86ec-4228-9bd8-61fda02bdd09" providerId="AD" clId="Web-{A4553890-1AEF-1326-82B2-62C2003CB706}" dt="2024-05-02T23:34:47.377" v="1460"/>
          <ac:spMkLst>
            <pc:docMk/>
            <pc:sldMk cId="1535709201" sldId="260"/>
            <ac:spMk id="17" creationId="{AE9FC877-7FB6-4D22-9988-35420644E202}"/>
          </ac:spMkLst>
        </pc:spChg>
        <pc:spChg chg="add">
          <ac:chgData name="Nathan Williams (2203231)" userId="S::2203231@student.uwtsd.ac.uk::078bbca6-86ec-4228-9bd8-61fda02bdd09" providerId="AD" clId="Web-{A4553890-1AEF-1326-82B2-62C2003CB706}" dt="2024-05-02T23:34:47.377" v="1460"/>
          <ac:spMkLst>
            <pc:docMk/>
            <pc:sldMk cId="1535709201" sldId="260"/>
            <ac:spMk id="19" creationId="{E41809D1-F12E-46BB-B804-5F209D325E8B}"/>
          </ac:spMkLst>
        </pc:spChg>
        <pc:spChg chg="add">
          <ac:chgData name="Nathan Williams (2203231)" userId="S::2203231@student.uwtsd.ac.uk::078bbca6-86ec-4228-9bd8-61fda02bdd09" providerId="AD" clId="Web-{A4553890-1AEF-1326-82B2-62C2003CB706}" dt="2024-05-02T23:34:47.377" v="1460"/>
          <ac:spMkLst>
            <pc:docMk/>
            <pc:sldMk cId="1535709201" sldId="260"/>
            <ac:spMk id="21" creationId="{08C9B587-E65E-4B52-B37C-ABEBB6E87928}"/>
          </ac:spMkLst>
        </pc:spChg>
        <pc:spChg chg="add">
          <ac:chgData name="Nathan Williams (2203231)" userId="S::2203231@student.uwtsd.ac.uk::078bbca6-86ec-4228-9bd8-61fda02bdd09" providerId="AD" clId="Web-{A4553890-1AEF-1326-82B2-62C2003CB706}" dt="2024-05-02T23:34:47.377" v="1460"/>
          <ac:spMkLst>
            <pc:docMk/>
            <pc:sldMk cId="1535709201" sldId="260"/>
            <ac:spMk id="24" creationId="{AF2F604E-43BE-4DC3-B983-E071523364F8}"/>
          </ac:spMkLst>
        </pc:spChg>
        <pc:picChg chg="add mod ord">
          <ac:chgData name="Nathan Williams (2203231)" userId="S::2203231@student.uwtsd.ac.uk::078bbca6-86ec-4228-9bd8-61fda02bdd09" providerId="AD" clId="Web-{A4553890-1AEF-1326-82B2-62C2003CB706}" dt="2024-05-02T23:34:47.377" v="1460"/>
          <ac:picMkLst>
            <pc:docMk/>
            <pc:sldMk cId="1535709201" sldId="260"/>
            <ac:picMk id="4" creationId="{0711EACA-8DC8-5C61-CE13-06666D5E9592}"/>
          </ac:picMkLst>
        </pc:picChg>
      </pc:sldChg>
      <pc:sldChg chg="addSp delSp modSp">
        <pc:chgData name="Nathan Williams (2203231)" userId="S::2203231@student.uwtsd.ac.uk::078bbca6-86ec-4228-9bd8-61fda02bdd09" providerId="AD" clId="Web-{A4553890-1AEF-1326-82B2-62C2003CB706}" dt="2024-05-02T23:21:29.318" v="1421"/>
        <pc:sldMkLst>
          <pc:docMk/>
          <pc:sldMk cId="157246072" sldId="262"/>
        </pc:sldMkLst>
        <pc:spChg chg="del mod">
          <ac:chgData name="Nathan Williams (2203231)" userId="S::2203231@student.uwtsd.ac.uk::078bbca6-86ec-4228-9bd8-61fda02bdd09" providerId="AD" clId="Web-{A4553890-1AEF-1326-82B2-62C2003CB706}" dt="2024-05-02T23:21:29.318" v="1421"/>
          <ac:spMkLst>
            <pc:docMk/>
            <pc:sldMk cId="157246072" sldId="262"/>
            <ac:spMk id="2" creationId="{E3221AD3-B0EC-F175-1482-18793017C45F}"/>
          </ac:spMkLst>
        </pc:spChg>
        <pc:spChg chg="mod">
          <ac:chgData name="Nathan Williams (2203231)" userId="S::2203231@student.uwtsd.ac.uk::078bbca6-86ec-4228-9bd8-61fda02bdd09" providerId="AD" clId="Web-{A4553890-1AEF-1326-82B2-62C2003CB706}" dt="2024-05-02T21:34:04.892" v="155" actId="20577"/>
          <ac:spMkLst>
            <pc:docMk/>
            <pc:sldMk cId="157246072" sldId="262"/>
            <ac:spMk id="3" creationId="{2BB6913C-62B6-E0DF-7424-E7D0BA134808}"/>
          </ac:spMkLst>
        </pc:spChg>
        <pc:spChg chg="mod">
          <ac:chgData name="Nathan Williams (2203231)" userId="S::2203231@student.uwtsd.ac.uk::078bbca6-86ec-4228-9bd8-61fda02bdd09" providerId="AD" clId="Web-{A4553890-1AEF-1326-82B2-62C2003CB706}" dt="2024-05-02T21:34:23.347" v="159" actId="20577"/>
          <ac:spMkLst>
            <pc:docMk/>
            <pc:sldMk cId="157246072" sldId="262"/>
            <ac:spMk id="9" creationId="{A9076187-A261-D1D7-FD6E-1182B6CFC6D9}"/>
          </ac:spMkLst>
        </pc:spChg>
        <pc:spChg chg="mod">
          <ac:chgData name="Nathan Williams (2203231)" userId="S::2203231@student.uwtsd.ac.uk::078bbca6-86ec-4228-9bd8-61fda02bdd09" providerId="AD" clId="Web-{A4553890-1AEF-1326-82B2-62C2003CB706}" dt="2024-05-02T21:34:14.862" v="157" actId="20577"/>
          <ac:spMkLst>
            <pc:docMk/>
            <pc:sldMk cId="157246072" sldId="262"/>
            <ac:spMk id="11" creationId="{910D4B4F-9195-FB5E-41CA-EDB1FAB964A4}"/>
          </ac:spMkLst>
        </pc:spChg>
        <pc:spChg chg="mod">
          <ac:chgData name="Nathan Williams (2203231)" userId="S::2203231@student.uwtsd.ac.uk::078bbca6-86ec-4228-9bd8-61fda02bdd09" providerId="AD" clId="Web-{A4553890-1AEF-1326-82B2-62C2003CB706}" dt="2024-05-02T21:34:30.988" v="161" actId="20577"/>
          <ac:spMkLst>
            <pc:docMk/>
            <pc:sldMk cId="157246072" sldId="262"/>
            <ac:spMk id="13" creationId="{A85415D2-C828-D4F8-9CC8-3F90AD683A5F}"/>
          </ac:spMkLst>
        </pc:spChg>
        <pc:spChg chg="mod">
          <ac:chgData name="Nathan Williams (2203231)" userId="S::2203231@student.uwtsd.ac.uk::078bbca6-86ec-4228-9bd8-61fda02bdd09" providerId="AD" clId="Web-{A4553890-1AEF-1326-82B2-62C2003CB706}" dt="2024-05-02T21:33:09.718" v="146" actId="20577"/>
          <ac:spMkLst>
            <pc:docMk/>
            <pc:sldMk cId="157246072" sldId="262"/>
            <ac:spMk id="15" creationId="{9DD3CAF7-44E6-3B62-2E27-580E09018899}"/>
          </ac:spMkLst>
        </pc:spChg>
        <pc:spChg chg="mod">
          <ac:chgData name="Nathan Williams (2203231)" userId="S::2203231@student.uwtsd.ac.uk::078bbca6-86ec-4228-9bd8-61fda02bdd09" providerId="AD" clId="Web-{A4553890-1AEF-1326-82B2-62C2003CB706}" dt="2024-05-02T21:33:18.375" v="148" actId="20577"/>
          <ac:spMkLst>
            <pc:docMk/>
            <pc:sldMk cId="157246072" sldId="262"/>
            <ac:spMk id="17" creationId="{3AA4FEEC-8CFE-9DD0-D093-F189D3A9F881}"/>
          </ac:spMkLst>
        </pc:spChg>
        <pc:spChg chg="mod">
          <ac:chgData name="Nathan Williams (2203231)" userId="S::2203231@student.uwtsd.ac.uk::078bbca6-86ec-4228-9bd8-61fda02bdd09" providerId="AD" clId="Web-{A4553890-1AEF-1326-82B2-62C2003CB706}" dt="2024-05-02T21:33:28.391" v="150" actId="20577"/>
          <ac:spMkLst>
            <pc:docMk/>
            <pc:sldMk cId="157246072" sldId="262"/>
            <ac:spMk id="19" creationId="{5E694221-586E-3E76-9991-770D1FA58837}"/>
          </ac:spMkLst>
        </pc:spChg>
        <pc:spChg chg="mod">
          <ac:chgData name="Nathan Williams (2203231)" userId="S::2203231@student.uwtsd.ac.uk::078bbca6-86ec-4228-9bd8-61fda02bdd09" providerId="AD" clId="Web-{A4553890-1AEF-1326-82B2-62C2003CB706}" dt="2024-05-02T21:33:46.891" v="152" actId="20577"/>
          <ac:spMkLst>
            <pc:docMk/>
            <pc:sldMk cId="157246072" sldId="262"/>
            <ac:spMk id="20" creationId="{B9E51A3D-7756-5C20-D5B9-F68D6D74CD94}"/>
          </ac:spMkLst>
        </pc:spChg>
        <pc:spChg chg="add mod">
          <ac:chgData name="Nathan Williams (2203231)" userId="S::2203231@student.uwtsd.ac.uk::078bbca6-86ec-4228-9bd8-61fda02bdd09" providerId="AD" clId="Web-{A4553890-1AEF-1326-82B2-62C2003CB706}" dt="2024-05-02T21:35:01.473" v="170" actId="20577"/>
          <ac:spMkLst>
            <pc:docMk/>
            <pc:sldMk cId="157246072" sldId="262"/>
            <ac:spMk id="22" creationId="{6D29F9F5-16C2-B906-9232-9F8C4A0B69D4}"/>
          </ac:spMkLst>
        </pc:spChg>
        <pc:spChg chg="add mod">
          <ac:chgData name="Nathan Williams (2203231)" userId="S::2203231@student.uwtsd.ac.uk::078bbca6-86ec-4228-9bd8-61fda02bdd09" providerId="AD" clId="Web-{A4553890-1AEF-1326-82B2-62C2003CB706}" dt="2024-05-02T21:34:45.129" v="163" actId="20577"/>
          <ac:spMkLst>
            <pc:docMk/>
            <pc:sldMk cId="157246072" sldId="262"/>
            <ac:spMk id="23" creationId="{C036216E-727E-0606-B2E7-FEA753B7A267}"/>
          </ac:spMkLst>
        </pc:spChg>
        <pc:spChg chg="add mod">
          <ac:chgData name="Nathan Williams (2203231)" userId="S::2203231@student.uwtsd.ac.uk::078bbca6-86ec-4228-9bd8-61fda02bdd09" providerId="AD" clId="Web-{A4553890-1AEF-1326-82B2-62C2003CB706}" dt="2024-05-02T21:35:04.801" v="172" actId="20577"/>
          <ac:spMkLst>
            <pc:docMk/>
            <pc:sldMk cId="157246072" sldId="262"/>
            <ac:spMk id="24" creationId="{AD189306-BE23-6AFE-711E-49B8F6571375}"/>
          </ac:spMkLst>
        </pc:spChg>
        <pc:spChg chg="add mod">
          <ac:chgData name="Nathan Williams (2203231)" userId="S::2203231@student.uwtsd.ac.uk::078bbca6-86ec-4228-9bd8-61fda02bdd09" providerId="AD" clId="Web-{A4553890-1AEF-1326-82B2-62C2003CB706}" dt="2024-05-02T21:35:03.911" v="171" actId="20577"/>
          <ac:spMkLst>
            <pc:docMk/>
            <pc:sldMk cId="157246072" sldId="262"/>
            <ac:spMk id="25" creationId="{198E595B-265D-31F7-48DB-294E514DDA50}"/>
          </ac:spMkLst>
        </pc:spChg>
        <pc:picChg chg="add del mod">
          <ac:chgData name="Nathan Williams (2203231)" userId="S::2203231@student.uwtsd.ac.uk::078bbca6-86ec-4228-9bd8-61fda02bdd09" providerId="AD" clId="Web-{A4553890-1AEF-1326-82B2-62C2003CB706}" dt="2024-05-02T21:20:17.062" v="6"/>
          <ac:picMkLst>
            <pc:docMk/>
            <pc:sldMk cId="157246072" sldId="262"/>
            <ac:picMk id="21" creationId="{AB90D3F7-7F17-E259-3C43-01DE4B246BFA}"/>
          </ac:picMkLst>
        </pc:picChg>
        <pc:picChg chg="add del mod">
          <ac:chgData name="Nathan Williams (2203231)" userId="S::2203231@student.uwtsd.ac.uk::078bbca6-86ec-4228-9bd8-61fda02bdd09" providerId="AD" clId="Web-{A4553890-1AEF-1326-82B2-62C2003CB706}" dt="2024-05-02T23:20:24.578" v="1409"/>
          <ac:picMkLst>
            <pc:docMk/>
            <pc:sldMk cId="157246072" sldId="262"/>
            <ac:picMk id="21" creationId="{C8F3FA22-29D9-EBFC-BE1D-3363CCDE6E08}"/>
          </ac:picMkLst>
        </pc:picChg>
        <pc:picChg chg="add mod">
          <ac:chgData name="Nathan Williams (2203231)" userId="S::2203231@student.uwtsd.ac.uk::078bbca6-86ec-4228-9bd8-61fda02bdd09" providerId="AD" clId="Web-{A4553890-1AEF-1326-82B2-62C2003CB706}" dt="2024-05-02T23:21:21.317" v="1420" actId="1076"/>
          <ac:picMkLst>
            <pc:docMk/>
            <pc:sldMk cId="157246072" sldId="262"/>
            <ac:picMk id="26" creationId="{F5836CAB-84E8-7FCA-412E-8F79052532B5}"/>
          </ac:picMkLst>
        </pc:picChg>
      </pc:sldChg>
      <pc:sldChg chg="addSp delSp modSp">
        <pc:chgData name="Nathan Williams (2203231)" userId="S::2203231@student.uwtsd.ac.uk::078bbca6-86ec-4228-9bd8-61fda02bdd09" providerId="AD" clId="Web-{A4553890-1AEF-1326-82B2-62C2003CB706}" dt="2024-05-02T23:31:19.059" v="1438"/>
        <pc:sldMkLst>
          <pc:docMk/>
          <pc:sldMk cId="2899591159" sldId="263"/>
        </pc:sldMkLst>
        <pc:spChg chg="mod">
          <ac:chgData name="Nathan Williams (2203231)" userId="S::2203231@student.uwtsd.ac.uk::078bbca6-86ec-4228-9bd8-61fda02bdd09" providerId="AD" clId="Web-{A4553890-1AEF-1326-82B2-62C2003CB706}" dt="2024-05-02T23:31:19.059" v="1438"/>
          <ac:spMkLst>
            <pc:docMk/>
            <pc:sldMk cId="2899591159" sldId="263"/>
            <ac:spMk id="2" creationId="{94ED4FC8-54D9-52CB-2E7E-A9F33F5EEE18}"/>
          </ac:spMkLst>
        </pc:spChg>
        <pc:spChg chg="mod">
          <ac:chgData name="Nathan Williams (2203231)" userId="S::2203231@student.uwtsd.ac.uk::078bbca6-86ec-4228-9bd8-61fda02bdd09" providerId="AD" clId="Web-{A4553890-1AEF-1326-82B2-62C2003CB706}" dt="2024-05-02T23:31:19.059" v="1438"/>
          <ac:spMkLst>
            <pc:docMk/>
            <pc:sldMk cId="2899591159" sldId="263"/>
            <ac:spMk id="3" creationId="{38B013BB-940D-2520-43B1-DF1E5E8FB4CB}"/>
          </ac:spMkLst>
        </pc:spChg>
        <pc:spChg chg="add del">
          <ac:chgData name="Nathan Williams (2203231)" userId="S::2203231@student.uwtsd.ac.uk::078bbca6-86ec-4228-9bd8-61fda02bdd09" providerId="AD" clId="Web-{A4553890-1AEF-1326-82B2-62C2003CB706}" dt="2024-05-02T22:25:05.802" v="207"/>
          <ac:spMkLst>
            <pc:docMk/>
            <pc:sldMk cId="2899591159" sldId="263"/>
            <ac:spMk id="4" creationId="{9764082C-019B-C935-A2F2-192F0F4A7866}"/>
          </ac:spMkLst>
        </pc:spChg>
        <pc:spChg chg="del">
          <ac:chgData name="Nathan Williams (2203231)" userId="S::2203231@student.uwtsd.ac.uk::078bbca6-86ec-4228-9bd8-61fda02bdd09" providerId="AD" clId="Web-{A4553890-1AEF-1326-82B2-62C2003CB706}" dt="2024-05-02T23:31:19.059" v="1438"/>
          <ac:spMkLst>
            <pc:docMk/>
            <pc:sldMk cId="2899591159" sldId="263"/>
            <ac:spMk id="8" creationId="{DEE2AD96-B495-4E06-9291-B71706F728CB}"/>
          </ac:spMkLst>
        </pc:spChg>
        <pc:spChg chg="del">
          <ac:chgData name="Nathan Williams (2203231)" userId="S::2203231@student.uwtsd.ac.uk::078bbca6-86ec-4228-9bd8-61fda02bdd09" providerId="AD" clId="Web-{A4553890-1AEF-1326-82B2-62C2003CB706}" dt="2024-05-02T23:31:19.059" v="1438"/>
          <ac:spMkLst>
            <pc:docMk/>
            <pc:sldMk cId="2899591159" sldId="263"/>
            <ac:spMk id="10" creationId="{53CF6D67-C5A8-4ADD-9E8E-1E38CA1D3166}"/>
          </ac:spMkLst>
        </pc:spChg>
        <pc:spChg chg="del">
          <ac:chgData name="Nathan Williams (2203231)" userId="S::2203231@student.uwtsd.ac.uk::078bbca6-86ec-4228-9bd8-61fda02bdd09" providerId="AD" clId="Web-{A4553890-1AEF-1326-82B2-62C2003CB706}" dt="2024-05-02T23:31:19.059" v="1438"/>
          <ac:spMkLst>
            <pc:docMk/>
            <pc:sldMk cId="2899591159" sldId="263"/>
            <ac:spMk id="12" creationId="{86909FA0-B515-4681-B7A8-FA281D133B94}"/>
          </ac:spMkLst>
        </pc:spChg>
        <pc:spChg chg="del">
          <ac:chgData name="Nathan Williams (2203231)" userId="S::2203231@student.uwtsd.ac.uk::078bbca6-86ec-4228-9bd8-61fda02bdd09" providerId="AD" clId="Web-{A4553890-1AEF-1326-82B2-62C2003CB706}" dt="2024-05-02T23:31:19.059" v="1438"/>
          <ac:spMkLst>
            <pc:docMk/>
            <pc:sldMk cId="2899591159" sldId="263"/>
            <ac:spMk id="14" creationId="{21C9FE86-FCC3-4A31-AA1C-C882262B7FE7}"/>
          </ac:spMkLst>
        </pc:spChg>
        <pc:spChg chg="del">
          <ac:chgData name="Nathan Williams (2203231)" userId="S::2203231@student.uwtsd.ac.uk::078bbca6-86ec-4228-9bd8-61fda02bdd09" providerId="AD" clId="Web-{A4553890-1AEF-1326-82B2-62C2003CB706}" dt="2024-05-02T23:31:19.059" v="1438"/>
          <ac:spMkLst>
            <pc:docMk/>
            <pc:sldMk cId="2899591159" sldId="263"/>
            <ac:spMk id="16" creationId="{7D96243B-ECED-4B71-8E06-AE9A285EAD20}"/>
          </ac:spMkLst>
        </pc:spChg>
        <pc:spChg chg="del">
          <ac:chgData name="Nathan Williams (2203231)" userId="S::2203231@student.uwtsd.ac.uk::078bbca6-86ec-4228-9bd8-61fda02bdd09" providerId="AD" clId="Web-{A4553890-1AEF-1326-82B2-62C2003CB706}" dt="2024-05-02T23:31:19.059" v="1438"/>
          <ac:spMkLst>
            <pc:docMk/>
            <pc:sldMk cId="2899591159" sldId="263"/>
            <ac:spMk id="18" creationId="{A09989E4-EFDC-4A90-A633-E0525FB4139E}"/>
          </ac:spMkLst>
        </pc:spChg>
        <pc:spChg chg="add">
          <ac:chgData name="Nathan Williams (2203231)" userId="S::2203231@student.uwtsd.ac.uk::078bbca6-86ec-4228-9bd8-61fda02bdd09" providerId="AD" clId="Web-{A4553890-1AEF-1326-82B2-62C2003CB706}" dt="2024-05-02T23:31:19.059" v="1438"/>
          <ac:spMkLst>
            <pc:docMk/>
            <pc:sldMk cId="2899591159" sldId="263"/>
            <ac:spMk id="23" creationId="{D009D6D5-DAC2-4A8B-A17A-E206B9012D09}"/>
          </ac:spMkLst>
        </pc:spChg>
        <pc:picChg chg="add del mod">
          <ac:chgData name="Nathan Williams (2203231)" userId="S::2203231@student.uwtsd.ac.uk::078bbca6-86ec-4228-9bd8-61fda02bdd09" providerId="AD" clId="Web-{A4553890-1AEF-1326-82B2-62C2003CB706}" dt="2024-05-02T23:17:52.514" v="1397"/>
          <ac:picMkLst>
            <pc:docMk/>
            <pc:sldMk cId="2899591159" sldId="263"/>
            <ac:picMk id="5" creationId="{EE3B9C98-4C57-DC3F-AD04-AEF9E3B82673}"/>
          </ac:picMkLst>
        </pc:picChg>
        <pc:picChg chg="add mod modCrop">
          <ac:chgData name="Nathan Williams (2203231)" userId="S::2203231@student.uwtsd.ac.uk::078bbca6-86ec-4228-9bd8-61fda02bdd09" providerId="AD" clId="Web-{A4553890-1AEF-1326-82B2-62C2003CB706}" dt="2024-05-02T23:31:19.059" v="1438"/>
          <ac:picMkLst>
            <pc:docMk/>
            <pc:sldMk cId="2899591159" sldId="263"/>
            <ac:picMk id="6" creationId="{D8C884FB-829F-9F15-8BE6-E61CEE7FFE4A}"/>
          </ac:picMkLst>
        </pc:picChg>
      </pc:sldChg>
      <pc:sldChg chg="addSp delSp modSp">
        <pc:chgData name="Nathan Williams (2203231)" userId="S::2203231@student.uwtsd.ac.uk::078bbca6-86ec-4228-9bd8-61fda02bdd09" providerId="AD" clId="Web-{A4553890-1AEF-1326-82B2-62C2003CB706}" dt="2024-05-02T23:31:31.060" v="1439"/>
        <pc:sldMkLst>
          <pc:docMk/>
          <pc:sldMk cId="4257391941" sldId="264"/>
        </pc:sldMkLst>
        <pc:spChg chg="mod">
          <ac:chgData name="Nathan Williams (2203231)" userId="S::2203231@student.uwtsd.ac.uk::078bbca6-86ec-4228-9bd8-61fda02bdd09" providerId="AD" clId="Web-{A4553890-1AEF-1326-82B2-62C2003CB706}" dt="2024-05-02T23:31:31.060" v="1439"/>
          <ac:spMkLst>
            <pc:docMk/>
            <pc:sldMk cId="4257391941" sldId="264"/>
            <ac:spMk id="2" creationId="{3026DD9C-A7FD-A3B4-F0E5-7119974E054C}"/>
          </ac:spMkLst>
        </pc:spChg>
        <pc:spChg chg="mod">
          <ac:chgData name="Nathan Williams (2203231)" userId="S::2203231@student.uwtsd.ac.uk::078bbca6-86ec-4228-9bd8-61fda02bdd09" providerId="AD" clId="Web-{A4553890-1AEF-1326-82B2-62C2003CB706}" dt="2024-05-02T23:31:31.060" v="1439"/>
          <ac:spMkLst>
            <pc:docMk/>
            <pc:sldMk cId="4257391941" sldId="264"/>
            <ac:spMk id="3" creationId="{2630B22F-6C38-4D2A-25CD-DD560D72D3FE}"/>
          </ac:spMkLst>
        </pc:spChg>
        <pc:spChg chg="del">
          <ac:chgData name="Nathan Williams (2203231)" userId="S::2203231@student.uwtsd.ac.uk::078bbca6-86ec-4228-9bd8-61fda02bdd09" providerId="AD" clId="Web-{A4553890-1AEF-1326-82B2-62C2003CB706}" dt="2024-05-02T23:31:31.060" v="1439"/>
          <ac:spMkLst>
            <pc:docMk/>
            <pc:sldMk cId="4257391941" sldId="264"/>
            <ac:spMk id="8" creationId="{DEE2AD96-B495-4E06-9291-B71706F728CB}"/>
          </ac:spMkLst>
        </pc:spChg>
        <pc:spChg chg="del">
          <ac:chgData name="Nathan Williams (2203231)" userId="S::2203231@student.uwtsd.ac.uk::078bbca6-86ec-4228-9bd8-61fda02bdd09" providerId="AD" clId="Web-{A4553890-1AEF-1326-82B2-62C2003CB706}" dt="2024-05-02T23:31:31.060" v="1439"/>
          <ac:spMkLst>
            <pc:docMk/>
            <pc:sldMk cId="4257391941" sldId="264"/>
            <ac:spMk id="10" creationId="{53CF6D67-C5A8-4ADD-9E8E-1E38CA1D3166}"/>
          </ac:spMkLst>
        </pc:spChg>
        <pc:spChg chg="del">
          <ac:chgData name="Nathan Williams (2203231)" userId="S::2203231@student.uwtsd.ac.uk::078bbca6-86ec-4228-9bd8-61fda02bdd09" providerId="AD" clId="Web-{A4553890-1AEF-1326-82B2-62C2003CB706}" dt="2024-05-02T23:31:31.060" v="1439"/>
          <ac:spMkLst>
            <pc:docMk/>
            <pc:sldMk cId="4257391941" sldId="264"/>
            <ac:spMk id="12" creationId="{86909FA0-B515-4681-B7A8-FA281D133B94}"/>
          </ac:spMkLst>
        </pc:spChg>
        <pc:spChg chg="del">
          <ac:chgData name="Nathan Williams (2203231)" userId="S::2203231@student.uwtsd.ac.uk::078bbca6-86ec-4228-9bd8-61fda02bdd09" providerId="AD" clId="Web-{A4553890-1AEF-1326-82B2-62C2003CB706}" dt="2024-05-02T23:31:31.060" v="1439"/>
          <ac:spMkLst>
            <pc:docMk/>
            <pc:sldMk cId="4257391941" sldId="264"/>
            <ac:spMk id="14" creationId="{21C9FE86-FCC3-4A31-AA1C-C882262B7FE7}"/>
          </ac:spMkLst>
        </pc:spChg>
        <pc:spChg chg="del">
          <ac:chgData name="Nathan Williams (2203231)" userId="S::2203231@student.uwtsd.ac.uk::078bbca6-86ec-4228-9bd8-61fda02bdd09" providerId="AD" clId="Web-{A4553890-1AEF-1326-82B2-62C2003CB706}" dt="2024-05-02T23:31:31.060" v="1439"/>
          <ac:spMkLst>
            <pc:docMk/>
            <pc:sldMk cId="4257391941" sldId="264"/>
            <ac:spMk id="16" creationId="{7D96243B-ECED-4B71-8E06-AE9A285EAD20}"/>
          </ac:spMkLst>
        </pc:spChg>
        <pc:spChg chg="del">
          <ac:chgData name="Nathan Williams (2203231)" userId="S::2203231@student.uwtsd.ac.uk::078bbca6-86ec-4228-9bd8-61fda02bdd09" providerId="AD" clId="Web-{A4553890-1AEF-1326-82B2-62C2003CB706}" dt="2024-05-02T23:31:31.060" v="1439"/>
          <ac:spMkLst>
            <pc:docMk/>
            <pc:sldMk cId="4257391941" sldId="264"/>
            <ac:spMk id="18" creationId="{A09989E4-EFDC-4A90-A633-E0525FB4139E}"/>
          </ac:spMkLst>
        </pc:spChg>
        <pc:spChg chg="add">
          <ac:chgData name="Nathan Williams (2203231)" userId="S::2203231@student.uwtsd.ac.uk::078bbca6-86ec-4228-9bd8-61fda02bdd09" providerId="AD" clId="Web-{A4553890-1AEF-1326-82B2-62C2003CB706}" dt="2024-05-02T23:31:31.060" v="1439"/>
          <ac:spMkLst>
            <pc:docMk/>
            <pc:sldMk cId="4257391941" sldId="264"/>
            <ac:spMk id="23" creationId="{560AFAAC-EA6C-45A9-9E03-C9C9F0193B4F}"/>
          </ac:spMkLst>
        </pc:spChg>
        <pc:spChg chg="add">
          <ac:chgData name="Nathan Williams (2203231)" userId="S::2203231@student.uwtsd.ac.uk::078bbca6-86ec-4228-9bd8-61fda02bdd09" providerId="AD" clId="Web-{A4553890-1AEF-1326-82B2-62C2003CB706}" dt="2024-05-02T23:31:31.060" v="1439"/>
          <ac:spMkLst>
            <pc:docMk/>
            <pc:sldMk cId="4257391941" sldId="264"/>
            <ac:spMk id="25" creationId="{83549E37-C86B-4401-90BD-D8BF83859F14}"/>
          </ac:spMkLst>
        </pc:spChg>
        <pc:spChg chg="add">
          <ac:chgData name="Nathan Williams (2203231)" userId="S::2203231@student.uwtsd.ac.uk::078bbca6-86ec-4228-9bd8-61fda02bdd09" providerId="AD" clId="Web-{A4553890-1AEF-1326-82B2-62C2003CB706}" dt="2024-05-02T23:31:31.060" v="1439"/>
          <ac:spMkLst>
            <pc:docMk/>
            <pc:sldMk cId="4257391941" sldId="264"/>
            <ac:spMk id="27" creationId="{8A17784E-76D8-4521-A77D-0D2EBB923004}"/>
          </ac:spMkLst>
        </pc:spChg>
        <pc:spChg chg="add">
          <ac:chgData name="Nathan Williams (2203231)" userId="S::2203231@student.uwtsd.ac.uk::078bbca6-86ec-4228-9bd8-61fda02bdd09" providerId="AD" clId="Web-{A4553890-1AEF-1326-82B2-62C2003CB706}" dt="2024-05-02T23:31:31.060" v="1439"/>
          <ac:spMkLst>
            <pc:docMk/>
            <pc:sldMk cId="4257391941" sldId="264"/>
            <ac:spMk id="29" creationId="{C0036C6B-F09C-4EAB-AE02-8D056EE74856}"/>
          </ac:spMkLst>
        </pc:spChg>
        <pc:spChg chg="add">
          <ac:chgData name="Nathan Williams (2203231)" userId="S::2203231@student.uwtsd.ac.uk::078bbca6-86ec-4228-9bd8-61fda02bdd09" providerId="AD" clId="Web-{A4553890-1AEF-1326-82B2-62C2003CB706}" dt="2024-05-02T23:31:31.060" v="1439"/>
          <ac:spMkLst>
            <pc:docMk/>
            <pc:sldMk cId="4257391941" sldId="264"/>
            <ac:spMk id="31" creationId="{FC8D5885-2804-4D3C-BE31-902E4D3279B0}"/>
          </ac:spMkLst>
        </pc:spChg>
        <pc:picChg chg="add mod ord">
          <ac:chgData name="Nathan Williams (2203231)" userId="S::2203231@student.uwtsd.ac.uk::078bbca6-86ec-4228-9bd8-61fda02bdd09" providerId="AD" clId="Web-{A4553890-1AEF-1326-82B2-62C2003CB706}" dt="2024-05-02T23:31:31.060" v="1439"/>
          <ac:picMkLst>
            <pc:docMk/>
            <pc:sldMk cId="4257391941" sldId="264"/>
            <ac:picMk id="4" creationId="{50CB545C-4DEB-A620-3336-F5DF269D3031}"/>
          </ac:picMkLst>
        </pc:picChg>
      </pc:sldChg>
      <pc:sldChg chg="addSp delSp modSp">
        <pc:chgData name="Nathan Williams (2203231)" userId="S::2203231@student.uwtsd.ac.uk::078bbca6-86ec-4228-9bd8-61fda02bdd09" providerId="AD" clId="Web-{A4553890-1AEF-1326-82B2-62C2003CB706}" dt="2024-05-02T23:30:40.447" v="1437" actId="20577"/>
        <pc:sldMkLst>
          <pc:docMk/>
          <pc:sldMk cId="1367725337" sldId="265"/>
        </pc:sldMkLst>
        <pc:spChg chg="mod">
          <ac:chgData name="Nathan Williams (2203231)" userId="S::2203231@student.uwtsd.ac.uk::078bbca6-86ec-4228-9bd8-61fda02bdd09" providerId="AD" clId="Web-{A4553890-1AEF-1326-82B2-62C2003CB706}" dt="2024-05-02T23:29:57.459" v="1432"/>
          <ac:spMkLst>
            <pc:docMk/>
            <pc:sldMk cId="1367725337" sldId="265"/>
            <ac:spMk id="2" creationId="{CC296DC6-734F-0723-6C88-E84AFB67CDC2}"/>
          </ac:spMkLst>
        </pc:spChg>
        <pc:spChg chg="mod">
          <ac:chgData name="Nathan Williams (2203231)" userId="S::2203231@student.uwtsd.ac.uk::078bbca6-86ec-4228-9bd8-61fda02bdd09" providerId="AD" clId="Web-{A4553890-1AEF-1326-82B2-62C2003CB706}" dt="2024-05-02T23:30:40.447" v="1437" actId="20577"/>
          <ac:spMkLst>
            <pc:docMk/>
            <pc:sldMk cId="1367725337" sldId="265"/>
            <ac:spMk id="3" creationId="{A07265B3-639D-40A4-BE8C-CD5C1F475E94}"/>
          </ac:spMkLst>
        </pc:spChg>
        <pc:spChg chg="add del">
          <ac:chgData name="Nathan Williams (2203231)" userId="S::2203231@student.uwtsd.ac.uk::078bbca6-86ec-4228-9bd8-61fda02bdd09" providerId="AD" clId="Web-{A4553890-1AEF-1326-82B2-62C2003CB706}" dt="2024-05-02T23:29:57.459" v="1432"/>
          <ac:spMkLst>
            <pc:docMk/>
            <pc:sldMk cId="1367725337" sldId="265"/>
            <ac:spMk id="8" creationId="{DEE2AD96-B495-4E06-9291-B71706F728CB}"/>
          </ac:spMkLst>
        </pc:spChg>
        <pc:spChg chg="add del">
          <ac:chgData name="Nathan Williams (2203231)" userId="S::2203231@student.uwtsd.ac.uk::078bbca6-86ec-4228-9bd8-61fda02bdd09" providerId="AD" clId="Web-{A4553890-1AEF-1326-82B2-62C2003CB706}" dt="2024-05-02T23:29:57.459" v="1432"/>
          <ac:spMkLst>
            <pc:docMk/>
            <pc:sldMk cId="1367725337" sldId="265"/>
            <ac:spMk id="10" creationId="{53CF6D67-C5A8-4ADD-9E8E-1E38CA1D3166}"/>
          </ac:spMkLst>
        </pc:spChg>
        <pc:spChg chg="add del">
          <ac:chgData name="Nathan Williams (2203231)" userId="S::2203231@student.uwtsd.ac.uk::078bbca6-86ec-4228-9bd8-61fda02bdd09" providerId="AD" clId="Web-{A4553890-1AEF-1326-82B2-62C2003CB706}" dt="2024-05-02T23:29:57.459" v="1432"/>
          <ac:spMkLst>
            <pc:docMk/>
            <pc:sldMk cId="1367725337" sldId="265"/>
            <ac:spMk id="12" creationId="{86909FA0-B515-4681-B7A8-FA281D133B94}"/>
          </ac:spMkLst>
        </pc:spChg>
        <pc:spChg chg="add del">
          <ac:chgData name="Nathan Williams (2203231)" userId="S::2203231@student.uwtsd.ac.uk::078bbca6-86ec-4228-9bd8-61fda02bdd09" providerId="AD" clId="Web-{A4553890-1AEF-1326-82B2-62C2003CB706}" dt="2024-05-02T23:29:57.459" v="1432"/>
          <ac:spMkLst>
            <pc:docMk/>
            <pc:sldMk cId="1367725337" sldId="265"/>
            <ac:spMk id="14" creationId="{21C9FE86-FCC3-4A31-AA1C-C882262B7FE7}"/>
          </ac:spMkLst>
        </pc:spChg>
        <pc:spChg chg="add del">
          <ac:chgData name="Nathan Williams (2203231)" userId="S::2203231@student.uwtsd.ac.uk::078bbca6-86ec-4228-9bd8-61fda02bdd09" providerId="AD" clId="Web-{A4553890-1AEF-1326-82B2-62C2003CB706}" dt="2024-05-02T23:29:57.459" v="1432"/>
          <ac:spMkLst>
            <pc:docMk/>
            <pc:sldMk cId="1367725337" sldId="265"/>
            <ac:spMk id="16" creationId="{7D96243B-ECED-4B71-8E06-AE9A285EAD20}"/>
          </ac:spMkLst>
        </pc:spChg>
        <pc:spChg chg="add del">
          <ac:chgData name="Nathan Williams (2203231)" userId="S::2203231@student.uwtsd.ac.uk::078bbca6-86ec-4228-9bd8-61fda02bdd09" providerId="AD" clId="Web-{A4553890-1AEF-1326-82B2-62C2003CB706}" dt="2024-05-02T23:29:57.459" v="1432"/>
          <ac:spMkLst>
            <pc:docMk/>
            <pc:sldMk cId="1367725337" sldId="265"/>
            <ac:spMk id="18" creationId="{A09989E4-EFDC-4A90-A633-E0525FB4139E}"/>
          </ac:spMkLst>
        </pc:spChg>
        <pc:spChg chg="add del">
          <ac:chgData name="Nathan Williams (2203231)" userId="S::2203231@student.uwtsd.ac.uk::078bbca6-86ec-4228-9bd8-61fda02bdd09" providerId="AD" clId="Web-{A4553890-1AEF-1326-82B2-62C2003CB706}" dt="2024-05-02T23:29:44.912" v="1429"/>
          <ac:spMkLst>
            <pc:docMk/>
            <pc:sldMk cId="1367725337" sldId="265"/>
            <ac:spMk id="23" creationId="{04812C46-200A-4DEB-A05E-3ED6C68C2387}"/>
          </ac:spMkLst>
        </pc:spChg>
        <pc:spChg chg="add del">
          <ac:chgData name="Nathan Williams (2203231)" userId="S::2203231@student.uwtsd.ac.uk::078bbca6-86ec-4228-9bd8-61fda02bdd09" providerId="AD" clId="Web-{A4553890-1AEF-1326-82B2-62C2003CB706}" dt="2024-05-02T23:29:44.912" v="1429"/>
          <ac:spMkLst>
            <pc:docMk/>
            <pc:sldMk cId="1367725337" sldId="265"/>
            <ac:spMk id="25" creationId="{D1EA859B-E555-4109-94F3-6700E046E008}"/>
          </ac:spMkLst>
        </pc:spChg>
        <pc:spChg chg="add del">
          <ac:chgData name="Nathan Williams (2203231)" userId="S::2203231@student.uwtsd.ac.uk::078bbca6-86ec-4228-9bd8-61fda02bdd09" providerId="AD" clId="Web-{A4553890-1AEF-1326-82B2-62C2003CB706}" dt="2024-05-02T23:29:57.459" v="1431"/>
          <ac:spMkLst>
            <pc:docMk/>
            <pc:sldMk cId="1367725337" sldId="265"/>
            <ac:spMk id="27" creationId="{45D37F4E-DDB4-456B-97E0-9937730A039F}"/>
          </ac:spMkLst>
        </pc:spChg>
        <pc:spChg chg="add del">
          <ac:chgData name="Nathan Williams (2203231)" userId="S::2203231@student.uwtsd.ac.uk::078bbca6-86ec-4228-9bd8-61fda02bdd09" providerId="AD" clId="Web-{A4553890-1AEF-1326-82B2-62C2003CB706}" dt="2024-05-02T23:29:57.459" v="1431"/>
          <ac:spMkLst>
            <pc:docMk/>
            <pc:sldMk cId="1367725337" sldId="265"/>
            <ac:spMk id="28" creationId="{B2DD41CD-8F47-4F56-AD12-4E2FF7696987}"/>
          </ac:spMkLst>
        </pc:spChg>
        <pc:spChg chg="add">
          <ac:chgData name="Nathan Williams (2203231)" userId="S::2203231@student.uwtsd.ac.uk::078bbca6-86ec-4228-9bd8-61fda02bdd09" providerId="AD" clId="Web-{A4553890-1AEF-1326-82B2-62C2003CB706}" dt="2024-05-02T23:29:57.459" v="1432"/>
          <ac:spMkLst>
            <pc:docMk/>
            <pc:sldMk cId="1367725337" sldId="265"/>
            <ac:spMk id="30" creationId="{04812C46-200A-4DEB-A05E-3ED6C68C2387}"/>
          </ac:spMkLst>
        </pc:spChg>
        <pc:spChg chg="add">
          <ac:chgData name="Nathan Williams (2203231)" userId="S::2203231@student.uwtsd.ac.uk::078bbca6-86ec-4228-9bd8-61fda02bdd09" providerId="AD" clId="Web-{A4553890-1AEF-1326-82B2-62C2003CB706}" dt="2024-05-02T23:29:57.459" v="1432"/>
          <ac:spMkLst>
            <pc:docMk/>
            <pc:sldMk cId="1367725337" sldId="265"/>
            <ac:spMk id="31" creationId="{D1EA859B-E555-4109-94F3-6700E046E008}"/>
          </ac:spMkLst>
        </pc:spChg>
        <pc:picChg chg="add mod ord">
          <ac:chgData name="Nathan Williams (2203231)" userId="S::2203231@student.uwtsd.ac.uk::078bbca6-86ec-4228-9bd8-61fda02bdd09" providerId="AD" clId="Web-{A4553890-1AEF-1326-82B2-62C2003CB706}" dt="2024-05-02T23:29:57.459" v="1432"/>
          <ac:picMkLst>
            <pc:docMk/>
            <pc:sldMk cId="1367725337" sldId="265"/>
            <ac:picMk id="4" creationId="{152FD047-5BB0-F482-F7D3-2C4290BCBB89}"/>
          </ac:picMkLst>
        </pc:picChg>
      </pc:sldChg>
      <pc:sldChg chg="modSp new del">
        <pc:chgData name="Nathan Williams (2203231)" userId="S::2203231@student.uwtsd.ac.uk::078bbca6-86ec-4228-9bd8-61fda02bdd09" providerId="AD" clId="Web-{A4553890-1AEF-1326-82B2-62C2003CB706}" dt="2024-05-02T22:27:11.014" v="216"/>
        <pc:sldMkLst>
          <pc:docMk/>
          <pc:sldMk cId="3402295288" sldId="266"/>
        </pc:sldMkLst>
        <pc:spChg chg="mod">
          <ac:chgData name="Nathan Williams (2203231)" userId="S::2203231@student.uwtsd.ac.uk::078bbca6-86ec-4228-9bd8-61fda02bdd09" providerId="AD" clId="Web-{A4553890-1AEF-1326-82B2-62C2003CB706}" dt="2024-05-02T22:27:04.138" v="215" actId="20577"/>
          <ac:spMkLst>
            <pc:docMk/>
            <pc:sldMk cId="3402295288" sldId="266"/>
            <ac:spMk id="2" creationId="{549B458E-CE55-4783-ED28-C570C3A3BEA7}"/>
          </ac:spMkLst>
        </pc:spChg>
      </pc:sldChg>
      <pc:sldChg chg="addSp delSp modSp add replId">
        <pc:chgData name="Nathan Williams (2203231)" userId="S::2203231@student.uwtsd.ac.uk::078bbca6-86ec-4228-9bd8-61fda02bdd09" providerId="AD" clId="Web-{A4553890-1AEF-1326-82B2-62C2003CB706}" dt="2024-05-02T23:29:12.831" v="1427"/>
        <pc:sldMkLst>
          <pc:docMk/>
          <pc:sldMk cId="3415133432" sldId="266"/>
        </pc:sldMkLst>
        <pc:spChg chg="mod">
          <ac:chgData name="Nathan Williams (2203231)" userId="S::2203231@student.uwtsd.ac.uk::078bbca6-86ec-4228-9bd8-61fda02bdd09" providerId="AD" clId="Web-{A4553890-1AEF-1326-82B2-62C2003CB706}" dt="2024-05-02T23:29:12.831" v="1427"/>
          <ac:spMkLst>
            <pc:docMk/>
            <pc:sldMk cId="3415133432" sldId="266"/>
            <ac:spMk id="2" creationId="{CC296DC6-734F-0723-6C88-E84AFB67CDC2}"/>
          </ac:spMkLst>
        </pc:spChg>
        <pc:spChg chg="mod">
          <ac:chgData name="Nathan Williams (2203231)" userId="S::2203231@student.uwtsd.ac.uk::078bbca6-86ec-4228-9bd8-61fda02bdd09" providerId="AD" clId="Web-{A4553890-1AEF-1326-82B2-62C2003CB706}" dt="2024-05-02T23:29:12.831" v="1427"/>
          <ac:spMkLst>
            <pc:docMk/>
            <pc:sldMk cId="3415133432" sldId="266"/>
            <ac:spMk id="3" creationId="{A07265B3-639D-40A4-BE8C-CD5C1F475E94}"/>
          </ac:spMkLst>
        </pc:spChg>
        <pc:spChg chg="del">
          <ac:chgData name="Nathan Williams (2203231)" userId="S::2203231@student.uwtsd.ac.uk::078bbca6-86ec-4228-9bd8-61fda02bdd09" providerId="AD" clId="Web-{A4553890-1AEF-1326-82B2-62C2003CB706}" dt="2024-05-02T23:29:12.831" v="1427"/>
          <ac:spMkLst>
            <pc:docMk/>
            <pc:sldMk cId="3415133432" sldId="266"/>
            <ac:spMk id="8" creationId="{DEE2AD96-B495-4E06-9291-B71706F728CB}"/>
          </ac:spMkLst>
        </pc:spChg>
        <pc:spChg chg="del">
          <ac:chgData name="Nathan Williams (2203231)" userId="S::2203231@student.uwtsd.ac.uk::078bbca6-86ec-4228-9bd8-61fda02bdd09" providerId="AD" clId="Web-{A4553890-1AEF-1326-82B2-62C2003CB706}" dt="2024-05-02T23:29:12.831" v="1427"/>
          <ac:spMkLst>
            <pc:docMk/>
            <pc:sldMk cId="3415133432" sldId="266"/>
            <ac:spMk id="10" creationId="{53CF6D67-C5A8-4ADD-9E8E-1E38CA1D3166}"/>
          </ac:spMkLst>
        </pc:spChg>
        <pc:spChg chg="del">
          <ac:chgData name="Nathan Williams (2203231)" userId="S::2203231@student.uwtsd.ac.uk::078bbca6-86ec-4228-9bd8-61fda02bdd09" providerId="AD" clId="Web-{A4553890-1AEF-1326-82B2-62C2003CB706}" dt="2024-05-02T23:29:12.831" v="1427"/>
          <ac:spMkLst>
            <pc:docMk/>
            <pc:sldMk cId="3415133432" sldId="266"/>
            <ac:spMk id="12" creationId="{86909FA0-B515-4681-B7A8-FA281D133B94}"/>
          </ac:spMkLst>
        </pc:spChg>
        <pc:spChg chg="del">
          <ac:chgData name="Nathan Williams (2203231)" userId="S::2203231@student.uwtsd.ac.uk::078bbca6-86ec-4228-9bd8-61fda02bdd09" providerId="AD" clId="Web-{A4553890-1AEF-1326-82B2-62C2003CB706}" dt="2024-05-02T23:29:12.831" v="1427"/>
          <ac:spMkLst>
            <pc:docMk/>
            <pc:sldMk cId="3415133432" sldId="266"/>
            <ac:spMk id="14" creationId="{21C9FE86-FCC3-4A31-AA1C-C882262B7FE7}"/>
          </ac:spMkLst>
        </pc:spChg>
        <pc:spChg chg="del">
          <ac:chgData name="Nathan Williams (2203231)" userId="S::2203231@student.uwtsd.ac.uk::078bbca6-86ec-4228-9bd8-61fda02bdd09" providerId="AD" clId="Web-{A4553890-1AEF-1326-82B2-62C2003CB706}" dt="2024-05-02T23:29:12.831" v="1427"/>
          <ac:spMkLst>
            <pc:docMk/>
            <pc:sldMk cId="3415133432" sldId="266"/>
            <ac:spMk id="16" creationId="{7D96243B-ECED-4B71-8E06-AE9A285EAD20}"/>
          </ac:spMkLst>
        </pc:spChg>
        <pc:spChg chg="del">
          <ac:chgData name="Nathan Williams (2203231)" userId="S::2203231@student.uwtsd.ac.uk::078bbca6-86ec-4228-9bd8-61fda02bdd09" providerId="AD" clId="Web-{A4553890-1AEF-1326-82B2-62C2003CB706}" dt="2024-05-02T23:29:12.831" v="1427"/>
          <ac:spMkLst>
            <pc:docMk/>
            <pc:sldMk cId="3415133432" sldId="266"/>
            <ac:spMk id="18" creationId="{A09989E4-EFDC-4A90-A633-E0525FB4139E}"/>
          </ac:spMkLst>
        </pc:spChg>
        <pc:spChg chg="add">
          <ac:chgData name="Nathan Williams (2203231)" userId="S::2203231@student.uwtsd.ac.uk::078bbca6-86ec-4228-9bd8-61fda02bdd09" providerId="AD" clId="Web-{A4553890-1AEF-1326-82B2-62C2003CB706}" dt="2024-05-02T23:29:12.831" v="1427"/>
          <ac:spMkLst>
            <pc:docMk/>
            <pc:sldMk cId="3415133432" sldId="266"/>
            <ac:spMk id="23" creationId="{45D37F4E-DDB4-456B-97E0-9937730A039F}"/>
          </ac:spMkLst>
        </pc:spChg>
        <pc:spChg chg="add">
          <ac:chgData name="Nathan Williams (2203231)" userId="S::2203231@student.uwtsd.ac.uk::078bbca6-86ec-4228-9bd8-61fda02bdd09" providerId="AD" clId="Web-{A4553890-1AEF-1326-82B2-62C2003CB706}" dt="2024-05-02T23:29:12.831" v="1427"/>
          <ac:spMkLst>
            <pc:docMk/>
            <pc:sldMk cId="3415133432" sldId="266"/>
            <ac:spMk id="25" creationId="{B2DD41CD-8F47-4F56-AD12-4E2FF7696987}"/>
          </ac:spMkLst>
        </pc:spChg>
        <pc:picChg chg="add mod">
          <ac:chgData name="Nathan Williams (2203231)" userId="S::2203231@student.uwtsd.ac.uk::078bbca6-86ec-4228-9bd8-61fda02bdd09" providerId="AD" clId="Web-{A4553890-1AEF-1326-82B2-62C2003CB706}" dt="2024-05-02T23:29:12.831" v="1427"/>
          <ac:picMkLst>
            <pc:docMk/>
            <pc:sldMk cId="3415133432" sldId="266"/>
            <ac:picMk id="4" creationId="{DDE706BD-BD86-BC75-E9A0-5FCF8C1A46C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s://www.britishdodgeball.org/schools/" TargetMode="External"/><Relationship Id="rId2" Type="http://schemas.openxmlformats.org/officeDocument/2006/relationships/hyperlink" Target="https://en.wikipedia.org/wiki/Shinty" TargetMode="Externa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en.wikipedia.org/wiki/Floor_hockey" TargetMode="External"/><Relationship Id="rId4" Type="http://schemas.openxmlformats.org/officeDocument/2006/relationships/hyperlink" Target="https://www.verywellhealth.com/what-is-circuit-training-522439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thesportsreviewer.com/floor-hockey-rules-and-regulations-a-comprehensive-guide/"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US" sz="6600" dirty="0">
                <a:solidFill>
                  <a:srgbClr val="FFFFFF"/>
                </a:solidFill>
                <a:latin typeface="Bookman Old Style"/>
              </a:rPr>
              <a:t>New sustainable activity session idea.</a:t>
            </a:r>
          </a:p>
        </p:txBody>
      </p:sp>
      <p:sp>
        <p:nvSpPr>
          <p:cNvPr id="3" name="Subtitle 2"/>
          <p:cNvSpPr>
            <a:spLocks noGrp="1"/>
          </p:cNvSpPr>
          <p:nvPr>
            <p:ph type="subTitle" idx="1"/>
          </p:nvPr>
        </p:nvSpPr>
        <p:spPr>
          <a:xfrm>
            <a:off x="1208228" y="5972174"/>
            <a:ext cx="8578699" cy="504825"/>
          </a:xfrm>
        </p:spPr>
        <p:txBody>
          <a:bodyPr vert="horz" lIns="91440" tIns="45720" rIns="91440" bIns="45720" rtlCol="0" anchor="t">
            <a:normAutofit/>
          </a:bodyPr>
          <a:lstStyle/>
          <a:p>
            <a:pPr algn="l"/>
            <a:r>
              <a:rPr lang="en-US" sz="2000" b="1" dirty="0"/>
              <a:t>By Nathan Williams</a:t>
            </a:r>
            <a:r>
              <a:rPr lang="en-US" sz="2000" dirty="0">
                <a:solidFill>
                  <a:srgbClr val="FFFFFF"/>
                </a:solidFill>
              </a:rPr>
              <a:t> </a:t>
            </a:r>
          </a:p>
        </p:txBody>
      </p:sp>
      <p:sp>
        <p:nvSpPr>
          <p:cNvPr id="2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4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circuit runs school">
            <a:extLst>
              <a:ext uri="{FF2B5EF4-FFF2-40B4-BE49-F238E27FC236}">
                <a16:creationId xmlns:a16="http://schemas.microsoft.com/office/drawing/2014/main" id="{38DCE896-D2A4-82F1-5D2E-14BB66445984}"/>
              </a:ext>
            </a:extLst>
          </p:cNvPr>
          <p:cNvPicPr>
            <a:picLocks noChangeAspect="1"/>
          </p:cNvPicPr>
          <p:nvPr/>
        </p:nvPicPr>
        <p:blipFill rotWithShape="1">
          <a:blip r:embed="rId2"/>
          <a:srcRect b="8915"/>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4" name="Picture 3" descr="Image result for dodgeball school">
            <a:extLst>
              <a:ext uri="{FF2B5EF4-FFF2-40B4-BE49-F238E27FC236}">
                <a16:creationId xmlns:a16="http://schemas.microsoft.com/office/drawing/2014/main" id="{3F7DA232-3555-BD69-4184-10D0A964B534}"/>
              </a:ext>
            </a:extLst>
          </p:cNvPr>
          <p:cNvPicPr>
            <a:picLocks noChangeAspect="1"/>
          </p:cNvPicPr>
          <p:nvPr/>
        </p:nvPicPr>
        <p:blipFill rotWithShape="1">
          <a:blip r:embed="rId3"/>
          <a:srcRect l="1650" r="3599" b="-3"/>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6" name="Picture 5" descr="Image result for ball hockey schools">
            <a:extLst>
              <a:ext uri="{FF2B5EF4-FFF2-40B4-BE49-F238E27FC236}">
                <a16:creationId xmlns:a16="http://schemas.microsoft.com/office/drawing/2014/main" id="{FF7C7657-39CB-1519-971C-7CDAFDE490F4}"/>
              </a:ext>
            </a:extLst>
          </p:cNvPr>
          <p:cNvPicPr>
            <a:picLocks noChangeAspect="1"/>
          </p:cNvPicPr>
          <p:nvPr/>
        </p:nvPicPr>
        <p:blipFill rotWithShape="1">
          <a:blip r:embed="rId4"/>
          <a:srcRect r="3" b="15339"/>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5" name="Freeform: Shape 24">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F49CC2-0435-7D91-6D36-AD1020E0249F}"/>
              </a:ext>
            </a:extLst>
          </p:cNvPr>
          <p:cNvSpPr>
            <a:spLocks noGrp="1"/>
          </p:cNvSpPr>
          <p:nvPr>
            <p:ph type="title"/>
          </p:nvPr>
        </p:nvSpPr>
        <p:spPr>
          <a:xfrm>
            <a:off x="448056" y="685800"/>
            <a:ext cx="2807208" cy="1325563"/>
          </a:xfrm>
        </p:spPr>
        <p:txBody>
          <a:bodyPr>
            <a:normAutofit/>
          </a:bodyPr>
          <a:lstStyle/>
          <a:p>
            <a:r>
              <a:rPr lang="en-US" sz="2800"/>
              <a:t>What activity/sport could we do?</a:t>
            </a:r>
          </a:p>
        </p:txBody>
      </p:sp>
      <p:sp>
        <p:nvSpPr>
          <p:cNvPr id="29" name="Rectangle 28">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43410C3-0B81-401B-BCDA-D275BC4C3227}"/>
              </a:ext>
            </a:extLst>
          </p:cNvPr>
          <p:cNvSpPr>
            <a:spLocks noGrp="1"/>
          </p:cNvSpPr>
          <p:nvPr>
            <p:ph idx="1"/>
          </p:nvPr>
        </p:nvSpPr>
        <p:spPr>
          <a:xfrm>
            <a:off x="448056" y="2258568"/>
            <a:ext cx="2807208" cy="3922776"/>
          </a:xfrm>
        </p:spPr>
        <p:txBody>
          <a:bodyPr vert="horz" lIns="91440" tIns="45720" rIns="91440" bIns="45720" rtlCol="0">
            <a:normAutofit/>
          </a:bodyPr>
          <a:lstStyle/>
          <a:p>
            <a:r>
              <a:rPr lang="en-US" sz="1700"/>
              <a:t>Dodgeball</a:t>
            </a:r>
          </a:p>
          <a:p>
            <a:r>
              <a:rPr lang="en-US" sz="1700"/>
              <a:t>Circuit routes</a:t>
            </a:r>
          </a:p>
          <a:p>
            <a:r>
              <a:rPr lang="en-US" sz="1700"/>
              <a:t>Ball/floor hockey</a:t>
            </a:r>
          </a:p>
          <a:p>
            <a:r>
              <a:rPr lang="en-US" sz="1700"/>
              <a:t>Shinty</a:t>
            </a:r>
          </a:p>
          <a:p>
            <a:pPr marL="0" indent="0">
              <a:buNone/>
            </a:pPr>
            <a:endParaRPr lang="en-US" sz="1700"/>
          </a:p>
        </p:txBody>
      </p:sp>
      <p:pic>
        <p:nvPicPr>
          <p:cNvPr id="7" name="Picture 6" descr="Image result for shinty schools">
            <a:extLst>
              <a:ext uri="{FF2B5EF4-FFF2-40B4-BE49-F238E27FC236}">
                <a16:creationId xmlns:a16="http://schemas.microsoft.com/office/drawing/2014/main" id="{4BB56E25-4BA1-B1B9-AF00-470F4FF7A28E}"/>
              </a:ext>
            </a:extLst>
          </p:cNvPr>
          <p:cNvPicPr>
            <a:picLocks noChangeAspect="1"/>
          </p:cNvPicPr>
          <p:nvPr/>
        </p:nvPicPr>
        <p:blipFill rotWithShape="1">
          <a:blip r:embed="rId5"/>
          <a:srcRect l="1831" r="975" b="-3"/>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2111858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5DD0F9F-C65F-55FE-095A-E3B459E76F67}"/>
              </a:ext>
            </a:extLst>
          </p:cNvPr>
          <p:cNvSpPr txBox="1"/>
          <p:nvPr/>
        </p:nvSpPr>
        <p:spPr>
          <a:xfrm>
            <a:off x="5835041" y="407096"/>
            <a:ext cx="2118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Dodgeball </a:t>
            </a:r>
          </a:p>
        </p:txBody>
      </p:sp>
      <p:sp>
        <p:nvSpPr>
          <p:cNvPr id="5" name="TextBox 4">
            <a:extLst>
              <a:ext uri="{FF2B5EF4-FFF2-40B4-BE49-F238E27FC236}">
                <a16:creationId xmlns:a16="http://schemas.microsoft.com/office/drawing/2014/main" id="{23C6BC7E-07D0-9DB0-E7DA-F7B571140281}"/>
              </a:ext>
            </a:extLst>
          </p:cNvPr>
          <p:cNvSpPr txBox="1"/>
          <p:nvPr/>
        </p:nvSpPr>
        <p:spPr>
          <a:xfrm>
            <a:off x="8945253" y="407095"/>
            <a:ext cx="2056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Circuit routes </a:t>
            </a:r>
          </a:p>
        </p:txBody>
      </p:sp>
      <p:sp>
        <p:nvSpPr>
          <p:cNvPr id="6" name="TextBox 5">
            <a:extLst>
              <a:ext uri="{FF2B5EF4-FFF2-40B4-BE49-F238E27FC236}">
                <a16:creationId xmlns:a16="http://schemas.microsoft.com/office/drawing/2014/main" id="{C25049BC-EF82-F908-A138-205419873575}"/>
              </a:ext>
            </a:extLst>
          </p:cNvPr>
          <p:cNvSpPr txBox="1"/>
          <p:nvPr/>
        </p:nvSpPr>
        <p:spPr>
          <a:xfrm>
            <a:off x="5835041" y="3611671"/>
            <a:ext cx="1972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Floor/ball hockey </a:t>
            </a:r>
          </a:p>
        </p:txBody>
      </p:sp>
      <p:sp>
        <p:nvSpPr>
          <p:cNvPr id="7" name="TextBox 6">
            <a:extLst>
              <a:ext uri="{FF2B5EF4-FFF2-40B4-BE49-F238E27FC236}">
                <a16:creationId xmlns:a16="http://schemas.microsoft.com/office/drawing/2014/main" id="{D86DD57C-17A6-7D90-E0DD-8357B20EE2E6}"/>
              </a:ext>
            </a:extLst>
          </p:cNvPr>
          <p:cNvSpPr txBox="1"/>
          <p:nvPr/>
        </p:nvSpPr>
        <p:spPr>
          <a:xfrm>
            <a:off x="8945253" y="3611670"/>
            <a:ext cx="18475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Shinty </a:t>
            </a:r>
          </a:p>
        </p:txBody>
      </p:sp>
      <p:sp>
        <p:nvSpPr>
          <p:cNvPr id="3" name="TextBox 2">
            <a:extLst>
              <a:ext uri="{FF2B5EF4-FFF2-40B4-BE49-F238E27FC236}">
                <a16:creationId xmlns:a16="http://schemas.microsoft.com/office/drawing/2014/main" id="{2BB6913C-62B6-E0DF-7424-E7D0BA134808}"/>
              </a:ext>
            </a:extLst>
          </p:cNvPr>
          <p:cNvSpPr txBox="1"/>
          <p:nvPr/>
        </p:nvSpPr>
        <p:spPr>
          <a:xfrm>
            <a:off x="5704840" y="924560"/>
            <a:ext cx="146812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Pros:</a:t>
            </a:r>
          </a:p>
          <a:p>
            <a:pPr marL="285750" indent="-285750" algn="l">
              <a:buFont typeface="Calibri"/>
              <a:buChar char="-"/>
            </a:pPr>
            <a:r>
              <a:rPr lang="en-US" dirty="0"/>
              <a:t>Easy</a:t>
            </a:r>
          </a:p>
          <a:p>
            <a:pPr marL="285750" indent="-285750">
              <a:buFont typeface="Calibri"/>
              <a:buChar char="-"/>
            </a:pPr>
            <a:r>
              <a:rPr lang="en-US" dirty="0"/>
              <a:t>Fun</a:t>
            </a:r>
          </a:p>
          <a:p>
            <a:pPr marL="285750" indent="-285750">
              <a:buFont typeface="Calibri"/>
              <a:buChar char="-"/>
            </a:pPr>
            <a:r>
              <a:rPr lang="en-US" dirty="0"/>
              <a:t>Reusable </a:t>
            </a:r>
          </a:p>
          <a:p>
            <a:pPr marL="285750" indent="-285750">
              <a:buFont typeface="Calibri"/>
              <a:buChar char="-"/>
            </a:pPr>
            <a:r>
              <a:rPr lang="en-US" dirty="0"/>
              <a:t>Known</a:t>
            </a:r>
          </a:p>
        </p:txBody>
      </p:sp>
      <p:sp>
        <p:nvSpPr>
          <p:cNvPr id="9" name="TextBox 8">
            <a:extLst>
              <a:ext uri="{FF2B5EF4-FFF2-40B4-BE49-F238E27FC236}">
                <a16:creationId xmlns:a16="http://schemas.microsoft.com/office/drawing/2014/main" id="{A9076187-A261-D1D7-FD6E-1182B6CFC6D9}"/>
              </a:ext>
            </a:extLst>
          </p:cNvPr>
          <p:cNvSpPr txBox="1"/>
          <p:nvPr/>
        </p:nvSpPr>
        <p:spPr>
          <a:xfrm>
            <a:off x="8544560" y="929640"/>
            <a:ext cx="16256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Pros:</a:t>
            </a:r>
          </a:p>
          <a:p>
            <a:pPr marL="285750" indent="-285750">
              <a:buFont typeface="Calibri"/>
              <a:buChar char="-"/>
            </a:pPr>
            <a:r>
              <a:rPr lang="en-US" dirty="0"/>
              <a:t>Multi-sport</a:t>
            </a:r>
          </a:p>
          <a:p>
            <a:pPr marL="285750" indent="-285750">
              <a:buFont typeface="Calibri"/>
              <a:buChar char="-"/>
            </a:pPr>
            <a:r>
              <a:rPr lang="en-US" dirty="0"/>
              <a:t>Very active</a:t>
            </a:r>
          </a:p>
          <a:p>
            <a:pPr marL="285750" indent="-285750">
              <a:buFont typeface="Calibri"/>
              <a:buChar char="-"/>
            </a:pPr>
            <a:r>
              <a:rPr lang="en-US" dirty="0"/>
              <a:t>adaptable</a:t>
            </a:r>
          </a:p>
          <a:p>
            <a:pPr marL="285750" indent="-285750">
              <a:buFont typeface="Calibri"/>
              <a:buChar char="-"/>
            </a:pPr>
            <a:endParaRPr lang="en-US" dirty="0"/>
          </a:p>
        </p:txBody>
      </p:sp>
      <p:sp>
        <p:nvSpPr>
          <p:cNvPr id="11" name="TextBox 10">
            <a:extLst>
              <a:ext uri="{FF2B5EF4-FFF2-40B4-BE49-F238E27FC236}">
                <a16:creationId xmlns:a16="http://schemas.microsoft.com/office/drawing/2014/main" id="{910D4B4F-9195-FB5E-41CA-EDB1FAB964A4}"/>
              </a:ext>
            </a:extLst>
          </p:cNvPr>
          <p:cNvSpPr txBox="1"/>
          <p:nvPr/>
        </p:nvSpPr>
        <p:spPr>
          <a:xfrm>
            <a:off x="7096759" y="924560"/>
            <a:ext cx="14122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0000"/>
                </a:solidFill>
              </a:rPr>
              <a:t>Cons:</a:t>
            </a:r>
          </a:p>
          <a:p>
            <a:pPr marL="285750" indent="-285750">
              <a:buFont typeface="Calibri"/>
              <a:buChar char="-"/>
            </a:pPr>
            <a:r>
              <a:rPr lang="en-US" dirty="0"/>
              <a:t>Old</a:t>
            </a:r>
          </a:p>
          <a:p>
            <a:pPr marL="285750" indent="-285750">
              <a:buFont typeface="Calibri"/>
              <a:buChar char="-"/>
            </a:pPr>
            <a:r>
              <a:rPr lang="en-US" dirty="0"/>
              <a:t>Can't last</a:t>
            </a:r>
          </a:p>
        </p:txBody>
      </p:sp>
      <p:sp>
        <p:nvSpPr>
          <p:cNvPr id="13" name="TextBox 12">
            <a:extLst>
              <a:ext uri="{FF2B5EF4-FFF2-40B4-BE49-F238E27FC236}">
                <a16:creationId xmlns:a16="http://schemas.microsoft.com/office/drawing/2014/main" id="{A85415D2-C828-D4F8-9CC8-3F90AD683A5F}"/>
              </a:ext>
            </a:extLst>
          </p:cNvPr>
          <p:cNvSpPr txBox="1"/>
          <p:nvPr/>
        </p:nvSpPr>
        <p:spPr>
          <a:xfrm>
            <a:off x="10170160" y="924560"/>
            <a:ext cx="1879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0000"/>
                </a:solidFill>
              </a:rPr>
              <a:t>Cons:</a:t>
            </a:r>
          </a:p>
          <a:p>
            <a:pPr marL="285750" indent="-285750">
              <a:buFont typeface="Calibri"/>
              <a:buChar char="-"/>
            </a:pPr>
            <a:r>
              <a:rPr lang="en-US" dirty="0"/>
              <a:t>Not specific</a:t>
            </a:r>
          </a:p>
          <a:p>
            <a:pPr marL="285750" indent="-285750">
              <a:buFont typeface="Calibri"/>
              <a:buChar char="-"/>
            </a:pPr>
            <a:r>
              <a:rPr lang="en-US" dirty="0"/>
              <a:t>Can get very boring</a:t>
            </a:r>
          </a:p>
        </p:txBody>
      </p:sp>
      <p:sp>
        <p:nvSpPr>
          <p:cNvPr id="15" name="TextBox 14">
            <a:extLst>
              <a:ext uri="{FF2B5EF4-FFF2-40B4-BE49-F238E27FC236}">
                <a16:creationId xmlns:a16="http://schemas.microsoft.com/office/drawing/2014/main" id="{9DD3CAF7-44E6-3B62-2E27-580E09018899}"/>
              </a:ext>
            </a:extLst>
          </p:cNvPr>
          <p:cNvSpPr txBox="1"/>
          <p:nvPr/>
        </p:nvSpPr>
        <p:spPr>
          <a:xfrm>
            <a:off x="5709920" y="4114800"/>
            <a:ext cx="176276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Pros:</a:t>
            </a:r>
          </a:p>
          <a:p>
            <a:pPr marL="285750" indent="-285750">
              <a:buFont typeface="Calibri"/>
              <a:buChar char="-"/>
            </a:pPr>
            <a:r>
              <a:rPr lang="en-US" dirty="0"/>
              <a:t>Active sport</a:t>
            </a:r>
          </a:p>
          <a:p>
            <a:pPr marL="285750" indent="-285750">
              <a:buFont typeface="Calibri"/>
              <a:buChar char="-"/>
            </a:pPr>
            <a:r>
              <a:rPr lang="en-US" dirty="0"/>
              <a:t>Adaptable</a:t>
            </a:r>
          </a:p>
          <a:p>
            <a:pPr marL="285750" indent="-285750">
              <a:buFont typeface="Calibri"/>
              <a:buChar char="-"/>
            </a:pPr>
            <a:r>
              <a:rPr lang="en-US" dirty="0"/>
              <a:t>Can improve basic movements</a:t>
            </a:r>
          </a:p>
        </p:txBody>
      </p:sp>
      <p:sp>
        <p:nvSpPr>
          <p:cNvPr id="17" name="TextBox 16">
            <a:extLst>
              <a:ext uri="{FF2B5EF4-FFF2-40B4-BE49-F238E27FC236}">
                <a16:creationId xmlns:a16="http://schemas.microsoft.com/office/drawing/2014/main" id="{3AA4FEEC-8CFE-9DD0-D093-F189D3A9F881}"/>
              </a:ext>
            </a:extLst>
          </p:cNvPr>
          <p:cNvSpPr txBox="1"/>
          <p:nvPr/>
        </p:nvSpPr>
        <p:spPr>
          <a:xfrm>
            <a:off x="7376160" y="4119879"/>
            <a:ext cx="15595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0000"/>
                </a:solidFill>
              </a:rPr>
              <a:t>Cons:</a:t>
            </a:r>
          </a:p>
          <a:p>
            <a:pPr marL="285750" indent="-285750">
              <a:buFont typeface="Calibri"/>
              <a:buChar char="-"/>
            </a:pPr>
            <a:r>
              <a:rPr lang="en-US" dirty="0"/>
              <a:t>Slightly technical</a:t>
            </a:r>
          </a:p>
          <a:p>
            <a:pPr marL="285750" indent="-285750">
              <a:buFont typeface="Calibri"/>
              <a:buChar char="-"/>
            </a:pPr>
            <a:r>
              <a:rPr lang="en-US" dirty="0"/>
              <a:t>New equipment</a:t>
            </a:r>
          </a:p>
        </p:txBody>
      </p:sp>
      <p:sp>
        <p:nvSpPr>
          <p:cNvPr id="19" name="TextBox 18">
            <a:extLst>
              <a:ext uri="{FF2B5EF4-FFF2-40B4-BE49-F238E27FC236}">
                <a16:creationId xmlns:a16="http://schemas.microsoft.com/office/drawing/2014/main" id="{5E694221-586E-3E76-9991-770D1FA58837}"/>
              </a:ext>
            </a:extLst>
          </p:cNvPr>
          <p:cNvSpPr txBox="1"/>
          <p:nvPr/>
        </p:nvSpPr>
        <p:spPr>
          <a:xfrm>
            <a:off x="8940799" y="4114800"/>
            <a:ext cx="122936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solidFill>
                  <a:srgbClr val="00B050"/>
                </a:solidFill>
              </a:rPr>
              <a:t>Pros:</a:t>
            </a:r>
          </a:p>
          <a:p>
            <a:pPr marL="285750" indent="-285750">
              <a:buFont typeface="Calibri"/>
              <a:buChar char="-"/>
            </a:pPr>
            <a:r>
              <a:rPr lang="en-US" dirty="0"/>
              <a:t>New</a:t>
            </a:r>
          </a:p>
          <a:p>
            <a:pPr marL="285750" indent="-285750">
              <a:buFont typeface="Calibri"/>
              <a:buChar char="-"/>
            </a:pPr>
            <a:r>
              <a:rPr lang="en-US" dirty="0"/>
              <a:t>Active sport</a:t>
            </a:r>
          </a:p>
          <a:p>
            <a:pPr marL="285750" indent="-285750">
              <a:buFont typeface="Calibri"/>
              <a:buChar char="-"/>
            </a:pPr>
            <a:r>
              <a:rPr lang="en-US" dirty="0"/>
              <a:t>Fun </a:t>
            </a:r>
          </a:p>
          <a:p>
            <a:endParaRPr lang="en-US" dirty="0"/>
          </a:p>
        </p:txBody>
      </p:sp>
      <p:sp>
        <p:nvSpPr>
          <p:cNvPr id="20" name="TextBox 19">
            <a:extLst>
              <a:ext uri="{FF2B5EF4-FFF2-40B4-BE49-F238E27FC236}">
                <a16:creationId xmlns:a16="http://schemas.microsoft.com/office/drawing/2014/main" id="{B9E51A3D-7756-5C20-D5B9-F68D6D74CD94}"/>
              </a:ext>
            </a:extLst>
          </p:cNvPr>
          <p:cNvSpPr txBox="1"/>
          <p:nvPr/>
        </p:nvSpPr>
        <p:spPr>
          <a:xfrm>
            <a:off x="10393680" y="4145280"/>
            <a:ext cx="16713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solidFill>
                  <a:srgbClr val="FF0000"/>
                </a:solidFill>
              </a:rPr>
              <a:t>Cons:</a:t>
            </a:r>
          </a:p>
          <a:p>
            <a:pPr marL="285750" indent="-285750">
              <a:buFont typeface="Calibri"/>
              <a:buChar char="-"/>
            </a:pPr>
            <a:r>
              <a:rPr lang="en-US" dirty="0"/>
              <a:t>Technical</a:t>
            </a:r>
          </a:p>
          <a:p>
            <a:pPr marL="285750" indent="-285750">
              <a:buFont typeface="Calibri"/>
              <a:buChar char="-"/>
            </a:pPr>
            <a:r>
              <a:rPr lang="en-US" dirty="0"/>
              <a:t>Low numbers as no one has heard of it </a:t>
            </a:r>
          </a:p>
        </p:txBody>
      </p:sp>
      <p:sp>
        <p:nvSpPr>
          <p:cNvPr id="22" name="TextBox 21">
            <a:extLst>
              <a:ext uri="{FF2B5EF4-FFF2-40B4-BE49-F238E27FC236}">
                <a16:creationId xmlns:a16="http://schemas.microsoft.com/office/drawing/2014/main" id="{6D29F9F5-16C2-B906-9232-9F8C4A0B69D4}"/>
              </a:ext>
            </a:extLst>
          </p:cNvPr>
          <p:cNvSpPr txBox="1"/>
          <p:nvPr/>
        </p:nvSpPr>
        <p:spPr>
          <a:xfrm>
            <a:off x="9206345" y="5825836"/>
            <a:ext cx="28332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70C0"/>
                </a:solidFill>
                <a:ea typeface="+mn-lt"/>
                <a:cs typeface="+mn-lt"/>
              </a:rPr>
              <a:t>Mostly played in the highlands of Scotland</a:t>
            </a:r>
            <a:r>
              <a:rPr lang="en-US" dirty="0">
                <a:ea typeface="+mn-lt"/>
                <a:cs typeface="+mn-lt"/>
              </a:rPr>
              <a:t>.</a:t>
            </a:r>
          </a:p>
          <a:p>
            <a:r>
              <a:rPr lang="en-US" dirty="0">
                <a:ea typeface="+mn-lt"/>
                <a:cs typeface="+mn-lt"/>
                <a:hlinkClick r:id="rId2"/>
              </a:rPr>
              <a:t>Shinty - Wikipedia</a:t>
            </a:r>
            <a:endParaRPr lang="en-US"/>
          </a:p>
        </p:txBody>
      </p:sp>
      <p:sp>
        <p:nvSpPr>
          <p:cNvPr id="23" name="TextBox 22">
            <a:extLst>
              <a:ext uri="{FF2B5EF4-FFF2-40B4-BE49-F238E27FC236}">
                <a16:creationId xmlns:a16="http://schemas.microsoft.com/office/drawing/2014/main" id="{C036216E-727E-0606-B2E7-FEA753B7A267}"/>
              </a:ext>
            </a:extLst>
          </p:cNvPr>
          <p:cNvSpPr txBox="1"/>
          <p:nvPr/>
        </p:nvSpPr>
        <p:spPr>
          <a:xfrm>
            <a:off x="5728855" y="2396836"/>
            <a:ext cx="299950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70C0"/>
                </a:solidFill>
              </a:rPr>
              <a:t>33%of kids demand to play the sport. 4th most played.</a:t>
            </a:r>
          </a:p>
          <a:p>
            <a:r>
              <a:rPr lang="en-US" dirty="0">
                <a:ea typeface="+mn-lt"/>
                <a:cs typeface="+mn-lt"/>
                <a:hlinkClick r:id="rId3"/>
              </a:rPr>
              <a:t>Schools – British Dodgeball</a:t>
            </a:r>
            <a:endParaRPr lang="en-US"/>
          </a:p>
        </p:txBody>
      </p:sp>
      <p:sp>
        <p:nvSpPr>
          <p:cNvPr id="24" name="TextBox 23">
            <a:extLst>
              <a:ext uri="{FF2B5EF4-FFF2-40B4-BE49-F238E27FC236}">
                <a16:creationId xmlns:a16="http://schemas.microsoft.com/office/drawing/2014/main" id="{AD189306-BE23-6AFE-711E-49B8F6571375}"/>
              </a:ext>
            </a:extLst>
          </p:cNvPr>
          <p:cNvSpPr txBox="1"/>
          <p:nvPr/>
        </p:nvSpPr>
        <p:spPr>
          <a:xfrm>
            <a:off x="8811490" y="2202872"/>
            <a:ext cx="30549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70C0"/>
                </a:solidFill>
              </a:rPr>
              <a:t>Most circuits consist of 10-12 workouts.</a:t>
            </a:r>
          </a:p>
          <a:p>
            <a:r>
              <a:rPr lang="en-US" dirty="0">
                <a:ea typeface="+mn-lt"/>
                <a:cs typeface="+mn-lt"/>
                <a:hlinkClick r:id="rId4"/>
              </a:rPr>
              <a:t>Circuit Training: Purpose, Benefits, and How to Get Started (verywellhealth.com)</a:t>
            </a:r>
            <a:endParaRPr lang="en-US"/>
          </a:p>
        </p:txBody>
      </p:sp>
      <p:sp>
        <p:nvSpPr>
          <p:cNvPr id="25" name="TextBox 24">
            <a:extLst>
              <a:ext uri="{FF2B5EF4-FFF2-40B4-BE49-F238E27FC236}">
                <a16:creationId xmlns:a16="http://schemas.microsoft.com/office/drawing/2014/main" id="{198E595B-265D-31F7-48DB-294E514DDA50}"/>
              </a:ext>
            </a:extLst>
          </p:cNvPr>
          <p:cNvSpPr txBox="1"/>
          <p:nvPr/>
        </p:nvSpPr>
        <p:spPr>
          <a:xfrm>
            <a:off x="5756564" y="5777345"/>
            <a:ext cx="31172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70C0"/>
                </a:solidFill>
              </a:rPr>
              <a:t>Most school play floor hockey occasionally in PE.</a:t>
            </a:r>
          </a:p>
          <a:p>
            <a:r>
              <a:rPr lang="en-US" dirty="0">
                <a:ea typeface="+mn-lt"/>
                <a:cs typeface="+mn-lt"/>
                <a:hlinkClick r:id="rId5"/>
              </a:rPr>
              <a:t>Floor hockey - Wikipedia</a:t>
            </a:r>
            <a:endParaRPr lang="en-US">
              <a:ea typeface="+mn-lt"/>
              <a:cs typeface="+mn-lt"/>
            </a:endParaRPr>
          </a:p>
        </p:txBody>
      </p:sp>
      <p:pic>
        <p:nvPicPr>
          <p:cNvPr id="26" name="Picture 25" descr="Image result for pros and cons ">
            <a:extLst>
              <a:ext uri="{FF2B5EF4-FFF2-40B4-BE49-F238E27FC236}">
                <a16:creationId xmlns:a16="http://schemas.microsoft.com/office/drawing/2014/main" id="{F5836CAB-84E8-7FCA-412E-8F79052532B5}"/>
              </a:ext>
            </a:extLst>
          </p:cNvPr>
          <p:cNvPicPr>
            <a:picLocks noChangeAspect="1"/>
          </p:cNvPicPr>
          <p:nvPr/>
        </p:nvPicPr>
        <p:blipFill>
          <a:blip r:embed="rId6"/>
          <a:stretch>
            <a:fillRect/>
          </a:stretch>
        </p:blipFill>
        <p:spPr>
          <a:xfrm>
            <a:off x="290946" y="1526663"/>
            <a:ext cx="4959925" cy="3167361"/>
          </a:xfrm>
          <a:prstGeom prst="rect">
            <a:avLst/>
          </a:prstGeom>
        </p:spPr>
      </p:pic>
    </p:spTree>
    <p:extLst>
      <p:ext uri="{BB962C8B-B14F-4D97-AF65-F5344CB8AC3E}">
        <p14:creationId xmlns:p14="http://schemas.microsoft.com/office/powerpoint/2010/main" val="157246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loor Hockey | HockeyGods">
            <a:extLst>
              <a:ext uri="{FF2B5EF4-FFF2-40B4-BE49-F238E27FC236}">
                <a16:creationId xmlns:a16="http://schemas.microsoft.com/office/drawing/2014/main" id="{152FD047-5BB0-F482-F7D3-2C4290BCBB89}"/>
              </a:ext>
            </a:extLst>
          </p:cNvPr>
          <p:cNvPicPr>
            <a:picLocks noChangeAspect="1"/>
          </p:cNvPicPr>
          <p:nvPr/>
        </p:nvPicPr>
        <p:blipFill rotWithShape="1">
          <a:blip r:embed="rId2"/>
          <a:srcRect l="6236"/>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296DC6-734F-0723-6C88-E84AFB67CDC2}"/>
              </a:ext>
            </a:extLst>
          </p:cNvPr>
          <p:cNvSpPr>
            <a:spLocks noGrp="1"/>
          </p:cNvSpPr>
          <p:nvPr>
            <p:ph type="title"/>
          </p:nvPr>
        </p:nvSpPr>
        <p:spPr>
          <a:xfrm>
            <a:off x="838200" y="365125"/>
            <a:ext cx="3822189" cy="1899912"/>
          </a:xfrm>
        </p:spPr>
        <p:txBody>
          <a:bodyPr>
            <a:normAutofit/>
          </a:bodyPr>
          <a:lstStyle/>
          <a:p>
            <a:r>
              <a:rPr lang="en-US" sz="3700"/>
              <a:t>Floor/ball hockey:</a:t>
            </a:r>
            <a:br>
              <a:rPr lang="en-US" sz="3700"/>
            </a:br>
            <a:r>
              <a:rPr lang="en-US" sz="3700"/>
              <a:t>What is it?</a:t>
            </a:r>
            <a:br>
              <a:rPr lang="en-US" sz="3700"/>
            </a:br>
            <a:endParaRPr lang="en-US" sz="3700"/>
          </a:p>
        </p:txBody>
      </p:sp>
      <p:sp>
        <p:nvSpPr>
          <p:cNvPr id="3" name="Content Placeholder 2">
            <a:extLst>
              <a:ext uri="{FF2B5EF4-FFF2-40B4-BE49-F238E27FC236}">
                <a16:creationId xmlns:a16="http://schemas.microsoft.com/office/drawing/2014/main" id="{A07265B3-639D-40A4-BE8C-CD5C1F475E94}"/>
              </a:ext>
            </a:extLst>
          </p:cNvPr>
          <p:cNvSpPr>
            <a:spLocks noGrp="1"/>
          </p:cNvSpPr>
          <p:nvPr>
            <p:ph idx="1"/>
          </p:nvPr>
        </p:nvSpPr>
        <p:spPr>
          <a:xfrm>
            <a:off x="422564" y="1880020"/>
            <a:ext cx="4930552" cy="4421633"/>
          </a:xfrm>
        </p:spPr>
        <p:txBody>
          <a:bodyPr vert="horz" lIns="91440" tIns="45720" rIns="91440" bIns="45720" rtlCol="0" anchor="t">
            <a:normAutofit/>
          </a:bodyPr>
          <a:lstStyle/>
          <a:p>
            <a:pPr marL="0" indent="0">
              <a:buNone/>
            </a:pPr>
            <a:r>
              <a:rPr lang="en-US" sz="1300" dirty="0"/>
              <a:t>Floor hockey put simply is a combination of ice hockey and field hockey played indoors. </a:t>
            </a:r>
          </a:p>
          <a:p>
            <a:pPr marL="0" indent="0">
              <a:buNone/>
            </a:pPr>
            <a:r>
              <a:rPr lang="en-US" sz="1300" dirty="0"/>
              <a:t>Each team holds 6 players a side, goalkeeper, left defense, right defense, left wing, right wing and center. </a:t>
            </a:r>
          </a:p>
          <a:p>
            <a:pPr marL="0" indent="0">
              <a:buNone/>
            </a:pPr>
            <a:r>
              <a:rPr lang="en-US" sz="1300" dirty="0"/>
              <a:t>The rules consist of no shooting inside of the goalkeepers 'D' circle, the stick must not go above the players waist when passing or shooting and no form of aggressive tackling (interceptions only)</a:t>
            </a:r>
          </a:p>
          <a:p>
            <a:pPr marL="0" indent="0">
              <a:buNone/>
            </a:pPr>
            <a:r>
              <a:rPr lang="en-US" sz="1300" dirty="0"/>
              <a:t>The games can be played with either a ball or a plastic puck which is slightly lighter than a normal ice hockey puck.</a:t>
            </a:r>
          </a:p>
          <a:p>
            <a:pPr marL="0" indent="0">
              <a:buNone/>
            </a:pPr>
            <a:r>
              <a:rPr lang="en-US" sz="1300" dirty="0"/>
              <a:t>Both teams are required to wear protective gear during the entire game and the goalkeepers are required to have extensive gear as well listed in the link below. </a:t>
            </a:r>
          </a:p>
          <a:p>
            <a:pPr marL="0" indent="0">
              <a:buNone/>
            </a:pPr>
            <a:endParaRPr lang="en-US" sz="1300" dirty="0"/>
          </a:p>
          <a:p>
            <a:pPr marL="0" indent="0">
              <a:buNone/>
            </a:pPr>
            <a:r>
              <a:rPr lang="en-US" sz="1300" dirty="0">
                <a:ea typeface="+mn-lt"/>
                <a:cs typeface="+mn-lt"/>
                <a:hlinkClick r:id="rId3"/>
              </a:rPr>
              <a:t>Floor Hockey Rules and Regulations: A Comprehensive Guide | TheSportsReviewer.com</a:t>
            </a:r>
            <a:endParaRPr lang="en-US" sz="1300" dirty="0"/>
          </a:p>
        </p:txBody>
      </p:sp>
    </p:spTree>
    <p:extLst>
      <p:ext uri="{BB962C8B-B14F-4D97-AF65-F5344CB8AC3E}">
        <p14:creationId xmlns:p14="http://schemas.microsoft.com/office/powerpoint/2010/main" val="1367725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96DC6-734F-0723-6C88-E84AFB67CDC2}"/>
              </a:ext>
            </a:extLst>
          </p:cNvPr>
          <p:cNvSpPr>
            <a:spLocks noGrp="1"/>
          </p:cNvSpPr>
          <p:nvPr>
            <p:ph type="title"/>
          </p:nvPr>
        </p:nvSpPr>
        <p:spPr>
          <a:xfrm>
            <a:off x="572493" y="238539"/>
            <a:ext cx="11018520" cy="1434415"/>
          </a:xfrm>
        </p:spPr>
        <p:txBody>
          <a:bodyPr anchor="b">
            <a:normAutofit/>
          </a:bodyPr>
          <a:lstStyle/>
          <a:p>
            <a:r>
              <a:rPr lang="en-US" sz="5400"/>
              <a:t>Preparation </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7265B3-639D-40A4-BE8C-CD5C1F475E94}"/>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400"/>
              <a:t>Advertising this club can firstly start as the obvious website posters, promote the club through contacting schools to give a tryout session to all the kids.</a:t>
            </a:r>
          </a:p>
          <a:p>
            <a:pPr marL="0" indent="0">
              <a:buNone/>
            </a:pPr>
            <a:r>
              <a:rPr lang="en-US" sz="1400"/>
              <a:t>After the tryout sessions we can give the kids leaflets/flyers with the address of the </a:t>
            </a:r>
            <a:r>
              <a:rPr lang="en-GB" sz="1400"/>
              <a:t>centre</a:t>
            </a:r>
            <a:r>
              <a:rPr lang="en-US" sz="1400"/>
              <a:t> we will be using. </a:t>
            </a:r>
          </a:p>
          <a:p>
            <a:pPr marL="0" indent="0">
              <a:buNone/>
            </a:pPr>
            <a:r>
              <a:rPr lang="en-US" sz="1400"/>
              <a:t>The first session can be free as some kids may want to just try it out and if parents hear you have to pay immediately it may divert them to choosing something else.</a:t>
            </a:r>
          </a:p>
          <a:p>
            <a:pPr marL="0" indent="0">
              <a:buNone/>
            </a:pPr>
            <a:r>
              <a:rPr lang="en-US" sz="1400"/>
              <a:t>After we have the starter sessions we can have a membership fee to keep the sessions running we can start at £2/3  expecting to have quite a few participants. We can even give the option of a monthly fee if parents find that easier as well.</a:t>
            </a:r>
          </a:p>
          <a:p>
            <a:pPr marL="0" indent="0">
              <a:buNone/>
            </a:pPr>
            <a:r>
              <a:rPr lang="en-US" sz="1400"/>
              <a:t>I think it best to encourage monthly fees for our regulars as it gives the club a consistent income.</a:t>
            </a:r>
          </a:p>
          <a:p>
            <a:pPr marL="0" indent="0">
              <a:buNone/>
            </a:pPr>
            <a:endParaRPr lang="en-US" sz="1400"/>
          </a:p>
          <a:p>
            <a:pPr marL="0" indent="0">
              <a:buNone/>
            </a:pPr>
            <a:r>
              <a:rPr lang="en-US" sz="1400"/>
              <a:t>To try keep the club active and to try influence more children to join we can create fun days throughout the year that anyone can join, this will influence children to take an interest in the sport and possibly allow them to join the club resulting in more members which allows the club to keep running.</a:t>
            </a:r>
          </a:p>
        </p:txBody>
      </p:sp>
      <p:pic>
        <p:nvPicPr>
          <p:cNvPr id="4" name="Picture 3" descr="Image result for floor hockey posters">
            <a:extLst>
              <a:ext uri="{FF2B5EF4-FFF2-40B4-BE49-F238E27FC236}">
                <a16:creationId xmlns:a16="http://schemas.microsoft.com/office/drawing/2014/main" id="{DDE706BD-BD86-BC75-E9A0-5FCF8C1A46C9}"/>
              </a:ext>
            </a:extLst>
          </p:cNvPr>
          <p:cNvPicPr>
            <a:picLocks noChangeAspect="1"/>
          </p:cNvPicPr>
          <p:nvPr/>
        </p:nvPicPr>
        <p:blipFill rotWithShape="1">
          <a:blip r:embed="rId2"/>
          <a:srcRect l="3795" r="-1" b="-1"/>
          <a:stretch/>
        </p:blipFill>
        <p:spPr>
          <a:xfrm>
            <a:off x="7675658" y="2093976"/>
            <a:ext cx="3941064" cy="4096512"/>
          </a:xfrm>
          <a:prstGeom prst="rect">
            <a:avLst/>
          </a:prstGeom>
        </p:spPr>
      </p:pic>
    </p:spTree>
    <p:extLst>
      <p:ext uri="{BB962C8B-B14F-4D97-AF65-F5344CB8AC3E}">
        <p14:creationId xmlns:p14="http://schemas.microsoft.com/office/powerpoint/2010/main" val="3415133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D4FC8-54D9-52CB-2E7E-A9F33F5EEE18}"/>
              </a:ext>
            </a:extLst>
          </p:cNvPr>
          <p:cNvSpPr>
            <a:spLocks noGrp="1"/>
          </p:cNvSpPr>
          <p:nvPr>
            <p:ph type="title"/>
          </p:nvPr>
        </p:nvSpPr>
        <p:spPr>
          <a:xfrm>
            <a:off x="838201" y="365125"/>
            <a:ext cx="5251316" cy="1807305"/>
          </a:xfrm>
        </p:spPr>
        <p:txBody>
          <a:bodyPr>
            <a:normAutofit/>
          </a:bodyPr>
          <a:lstStyle/>
          <a:p>
            <a:r>
              <a:rPr lang="en-US"/>
              <a:t>Development:</a:t>
            </a:r>
            <a:br>
              <a:rPr lang="en-US"/>
            </a:br>
            <a:r>
              <a:rPr lang="en-US"/>
              <a:t> Early weeks </a:t>
            </a:r>
          </a:p>
        </p:txBody>
      </p:sp>
      <p:sp>
        <p:nvSpPr>
          <p:cNvPr id="3" name="Content Placeholder 2">
            <a:extLst>
              <a:ext uri="{FF2B5EF4-FFF2-40B4-BE49-F238E27FC236}">
                <a16:creationId xmlns:a16="http://schemas.microsoft.com/office/drawing/2014/main" id="{38B013BB-940D-2520-43B1-DF1E5E8FB4CB}"/>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US" sz="1700"/>
              <a:t>During the early weeks of the program I think it'd be best if the activities were more fun game based to provide entertainment to all the participants and influence more to join. During that section we can also identify the skill level of the children and those who are actually interested in the game. It also mean wed be in a great position to develop their basic skills of hand-eye coordination, acceleration, power and so on.</a:t>
            </a:r>
          </a:p>
          <a:p>
            <a:pPr marL="0" indent="0">
              <a:buNone/>
            </a:pPr>
            <a:r>
              <a:rPr lang="en-US" sz="1700"/>
              <a:t>The games could include numbers, call sign, wallie, bull-dogs, sharks and fishes etc</a:t>
            </a:r>
          </a:p>
          <a:p>
            <a:pPr marL="0" indent="0">
              <a:buNone/>
            </a:pPr>
            <a:r>
              <a:rPr lang="en-US" sz="1700">
                <a:ea typeface="+mn-lt"/>
                <a:cs typeface="+mn-lt"/>
              </a:rPr>
              <a:t>https://www.capnpetespowerpe.com/single-post/floor-hockey-in-pe-9-stations-and-small-sided-games-for-indoor-hockey-lessons</a:t>
            </a:r>
            <a:endParaRPr lang="en-US" sz="1700"/>
          </a:p>
          <a:p>
            <a:pPr marL="0" indent="0">
              <a:buNone/>
            </a:pPr>
            <a:endParaRPr lang="en-US" sz="1700"/>
          </a:p>
        </p:txBody>
      </p:sp>
      <p:pic>
        <p:nvPicPr>
          <p:cNvPr id="6" name="Picture 5" descr="Image result for Floor Hockey Pe">
            <a:extLst>
              <a:ext uri="{FF2B5EF4-FFF2-40B4-BE49-F238E27FC236}">
                <a16:creationId xmlns:a16="http://schemas.microsoft.com/office/drawing/2014/main" id="{D8C884FB-829F-9F15-8BE6-E61CEE7FFE4A}"/>
              </a:ext>
            </a:extLst>
          </p:cNvPr>
          <p:cNvPicPr>
            <a:picLocks noChangeAspect="1"/>
          </p:cNvPicPr>
          <p:nvPr/>
        </p:nvPicPr>
        <p:blipFill rotWithShape="1">
          <a:blip r:embed="rId2"/>
          <a:srcRect l="21714" r="2829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99591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floor hockey kids">
            <a:extLst>
              <a:ext uri="{FF2B5EF4-FFF2-40B4-BE49-F238E27FC236}">
                <a16:creationId xmlns:a16="http://schemas.microsoft.com/office/drawing/2014/main" id="{50CB545C-4DEB-A620-3336-F5DF269D3031}"/>
              </a:ext>
            </a:extLst>
          </p:cNvPr>
          <p:cNvPicPr>
            <a:picLocks noChangeAspect="1"/>
          </p:cNvPicPr>
          <p:nvPr/>
        </p:nvPicPr>
        <p:blipFill rotWithShape="1">
          <a:blip r:embed="rId2"/>
          <a:srcRect l="17165" r="15691"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5" name="Freeform: Shape 24">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26DD9C-A7FD-A3B4-F0E5-7119974E054C}"/>
              </a:ext>
            </a:extLst>
          </p:cNvPr>
          <p:cNvSpPr>
            <a:spLocks noGrp="1"/>
          </p:cNvSpPr>
          <p:nvPr>
            <p:ph type="title"/>
          </p:nvPr>
        </p:nvSpPr>
        <p:spPr>
          <a:xfrm>
            <a:off x="374904" y="856488"/>
            <a:ext cx="4992624" cy="1243584"/>
          </a:xfrm>
        </p:spPr>
        <p:txBody>
          <a:bodyPr anchor="ctr">
            <a:normAutofit/>
          </a:bodyPr>
          <a:lstStyle/>
          <a:p>
            <a:r>
              <a:rPr lang="en-US" sz="3400"/>
              <a:t>Development:</a:t>
            </a:r>
            <a:br>
              <a:rPr lang="en-US" sz="3400"/>
            </a:br>
            <a:r>
              <a:rPr lang="en-US" sz="3400"/>
              <a:t>mid weeks</a:t>
            </a:r>
          </a:p>
        </p:txBody>
      </p:sp>
      <p:sp>
        <p:nvSpPr>
          <p:cNvPr id="29" name="Rectangle 28">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630B22F-6C38-4D2A-25CD-DD560D72D3FE}"/>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US" sz="1300"/>
              <a:t>Transitioning into mid-section we are able to identify who are the regulars of the club and we can start to treat the children more like player and try and provide training for the participants to develop their in-game skills such as shot accuracy, pass plays, stick handling and even talk about positions with the players. </a:t>
            </a:r>
          </a:p>
          <a:p>
            <a:pPr marL="0" indent="0">
              <a:buNone/>
            </a:pPr>
            <a:r>
              <a:rPr lang="en-US" sz="1300"/>
              <a:t>We can even develop drills and begin proper games for the kids so the understand the environment the club brings.</a:t>
            </a:r>
          </a:p>
          <a:p>
            <a:pPr marL="0" indent="0">
              <a:buNone/>
            </a:pPr>
            <a:endParaRPr lang="en-US" sz="1300"/>
          </a:p>
          <a:p>
            <a:pPr marL="0" indent="0">
              <a:buNone/>
            </a:pPr>
            <a:endParaRPr lang="en-US" sz="1300"/>
          </a:p>
          <a:p>
            <a:pPr marL="0" indent="0">
              <a:buNone/>
            </a:pPr>
            <a:endParaRPr lang="en-US" sz="1300"/>
          </a:p>
          <a:p>
            <a:pPr marL="0" indent="0">
              <a:buNone/>
            </a:pPr>
            <a:r>
              <a:rPr lang="en-US" sz="1300">
                <a:ea typeface="+mn-lt"/>
                <a:cs typeface="+mn-lt"/>
              </a:rPr>
              <a:t>https://thesportsreviewer.com/floor-hockey-drills-and-exercises-for-skill-development/#:~:text=Here%20are%20a%20few%20drills%20to%</a:t>
            </a:r>
            <a:endParaRPr lang="en-US" sz="1300"/>
          </a:p>
        </p:txBody>
      </p:sp>
    </p:spTree>
    <p:extLst>
      <p:ext uri="{BB962C8B-B14F-4D97-AF65-F5344CB8AC3E}">
        <p14:creationId xmlns:p14="http://schemas.microsoft.com/office/powerpoint/2010/main" val="4257391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0ABA8-CCBC-39F1-BC42-F7C6E1314166}"/>
              </a:ext>
            </a:extLst>
          </p:cNvPr>
          <p:cNvSpPr>
            <a:spLocks noGrp="1"/>
          </p:cNvSpPr>
          <p:nvPr>
            <p:ph type="title"/>
          </p:nvPr>
        </p:nvSpPr>
        <p:spPr>
          <a:xfrm>
            <a:off x="640080" y="325369"/>
            <a:ext cx="4368602" cy="1956841"/>
          </a:xfrm>
        </p:spPr>
        <p:txBody>
          <a:bodyPr anchor="b">
            <a:normAutofit/>
          </a:bodyPr>
          <a:lstStyle/>
          <a:p>
            <a:r>
              <a:rPr lang="en-US" sz="4600"/>
              <a:t>Development:</a:t>
            </a:r>
            <a:br>
              <a:rPr lang="en-US" sz="4600"/>
            </a:br>
            <a:r>
              <a:rPr lang="en-US" sz="4600"/>
              <a:t>Mid and onwards</a:t>
            </a:r>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120A00-72D3-7D31-5B78-AB9D88753B15}"/>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US" sz="1400"/>
              <a:t>Finally, into the final stage of development where as a club we can work on developing as a cllub and team and allow the children to work on their technical skills. This can be done through skill drills and conditional games.</a:t>
            </a:r>
          </a:p>
          <a:p>
            <a:pPr marL="0" indent="0">
              <a:buNone/>
            </a:pPr>
            <a:r>
              <a:rPr lang="en-US" sz="1400"/>
              <a:t>The conditioned games can't be too complex though as it is a club meant for 7-11 year olds, so the games could consist of one hand only, number of passes, stand on one leg with the ball/puck. </a:t>
            </a:r>
          </a:p>
          <a:p>
            <a:pPr marL="0" indent="0">
              <a:buNone/>
            </a:pPr>
            <a:endParaRPr lang="en-US" sz="1400"/>
          </a:p>
          <a:p>
            <a:pPr marL="0" indent="0">
              <a:buNone/>
            </a:pPr>
            <a:endParaRPr lang="en-US" sz="1400"/>
          </a:p>
          <a:p>
            <a:pPr marL="0" indent="0">
              <a:buNone/>
            </a:pPr>
            <a:r>
              <a:rPr lang="en-US" sz="1400"/>
              <a:t>Although this may be a a sporting club we do have to remember that they are children looking for fun so for the majority of the activities it should be fun games.</a:t>
            </a:r>
          </a:p>
          <a:p>
            <a:pPr marL="0" indent="0">
              <a:buNone/>
            </a:pPr>
            <a:endParaRPr lang="en-US" sz="1400"/>
          </a:p>
          <a:p>
            <a:pPr marL="0" indent="0">
              <a:buNone/>
            </a:pPr>
            <a:endParaRPr lang="en-US" sz="1400"/>
          </a:p>
        </p:txBody>
      </p:sp>
      <p:pic>
        <p:nvPicPr>
          <p:cNvPr id="4" name="Picture 3" descr="Image result for floor hockey kids">
            <a:extLst>
              <a:ext uri="{FF2B5EF4-FFF2-40B4-BE49-F238E27FC236}">
                <a16:creationId xmlns:a16="http://schemas.microsoft.com/office/drawing/2014/main" id="{F2C958CF-BB49-1752-2EF3-D6A8313929F2}"/>
              </a:ext>
            </a:extLst>
          </p:cNvPr>
          <p:cNvPicPr>
            <a:picLocks noChangeAspect="1"/>
          </p:cNvPicPr>
          <p:nvPr/>
        </p:nvPicPr>
        <p:blipFill rotWithShape="1">
          <a:blip r:embed="rId2"/>
          <a:srcRect l="13929" r="168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56740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9E115D7-68EB-4590-9BD1-A56D94144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2B56B-FE68-C755-B360-D6C832360EBC}"/>
              </a:ext>
            </a:extLst>
          </p:cNvPr>
          <p:cNvSpPr>
            <a:spLocks noGrp="1"/>
          </p:cNvSpPr>
          <p:nvPr>
            <p:ph type="title"/>
          </p:nvPr>
        </p:nvSpPr>
        <p:spPr>
          <a:xfrm>
            <a:off x="841248" y="556996"/>
            <a:ext cx="5289324" cy="784294"/>
          </a:xfrm>
        </p:spPr>
        <p:txBody>
          <a:bodyPr anchor="b">
            <a:normAutofit/>
          </a:bodyPr>
          <a:lstStyle/>
          <a:p>
            <a:r>
              <a:rPr lang="en-US" sz="4000" u="sng" dirty="0"/>
              <a:t>Partners</a:t>
            </a:r>
          </a:p>
        </p:txBody>
      </p:sp>
      <p:sp>
        <p:nvSpPr>
          <p:cNvPr id="3" name="Content Placeholder 2">
            <a:extLst>
              <a:ext uri="{FF2B5EF4-FFF2-40B4-BE49-F238E27FC236}">
                <a16:creationId xmlns:a16="http://schemas.microsoft.com/office/drawing/2014/main" id="{D950FCBF-4039-9495-FA4D-7AC21E6B5C3E}"/>
              </a:ext>
            </a:extLst>
          </p:cNvPr>
          <p:cNvSpPr>
            <a:spLocks noGrp="1"/>
          </p:cNvSpPr>
          <p:nvPr>
            <p:ph idx="1"/>
          </p:nvPr>
        </p:nvSpPr>
        <p:spPr>
          <a:xfrm>
            <a:off x="287067" y="1360629"/>
            <a:ext cx="5843506" cy="4757032"/>
          </a:xfrm>
        </p:spPr>
        <p:txBody>
          <a:bodyPr vert="horz" lIns="91440" tIns="45720" rIns="91440" bIns="45720" rtlCol="0" anchor="t">
            <a:normAutofit/>
          </a:bodyPr>
          <a:lstStyle/>
          <a:p>
            <a:pPr marL="0" indent="0">
              <a:buNone/>
            </a:pPr>
            <a:r>
              <a:rPr lang="en-US" sz="1400" dirty="0"/>
              <a:t>Finally, to help this club get kicked started and to provide connections and even a few benefits such as extra equipment, spare coaches, special events or any exclusive  information that may be useful to us it is good idea to develop a partnership with a current hockey business/company.</a:t>
            </a:r>
          </a:p>
          <a:p>
            <a:pPr marL="0" indent="0">
              <a:buNone/>
            </a:pPr>
            <a:r>
              <a:rPr lang="en-US" sz="1400" dirty="0"/>
              <a:t>Possible partners that we could look to are listed below ranked as best to partner with first and so on. </a:t>
            </a:r>
          </a:p>
          <a:p>
            <a:pPr marL="0" indent="0">
              <a:buNone/>
            </a:pPr>
            <a:r>
              <a:rPr lang="en-US" sz="1400" dirty="0"/>
              <a:t>These companies all have relation to the game and provide help is lots of ways, and judging from the size of all of these businesses anyone can provide a starter grant to kick start the club.</a:t>
            </a:r>
          </a:p>
          <a:p>
            <a:pPr marL="0" indent="0">
              <a:buNone/>
            </a:pPr>
            <a:r>
              <a:rPr lang="en-US" sz="1400" dirty="0"/>
              <a:t>Also pairing with any of these clubs they also are able to identify any future talents in Wales and allow specific training to those who are talented enough. This means that it won't only be us who benefit from this partnerships they will receive more candidates play will happily play their sport and allow it to grow.</a:t>
            </a:r>
          </a:p>
          <a:p>
            <a:pPr marL="0" indent="0">
              <a:buNone/>
            </a:pPr>
            <a:endParaRPr lang="en-US" sz="1400" dirty="0"/>
          </a:p>
          <a:p>
            <a:r>
              <a:rPr lang="en-US" sz="1400" b="1" i="1" dirty="0">
                <a:solidFill>
                  <a:srgbClr val="FF0000"/>
                </a:solidFill>
              </a:rPr>
              <a:t>Ball hockey UK</a:t>
            </a:r>
          </a:p>
          <a:p>
            <a:r>
              <a:rPr lang="en-US" sz="1400" b="1" i="1" dirty="0">
                <a:solidFill>
                  <a:srgbClr val="FF0000"/>
                </a:solidFill>
              </a:rPr>
              <a:t>Hockey Wales</a:t>
            </a:r>
          </a:p>
          <a:p>
            <a:r>
              <a:rPr lang="en-US" sz="1400" b="1" i="1" dirty="0">
                <a:solidFill>
                  <a:srgbClr val="FF0000"/>
                </a:solidFill>
              </a:rPr>
              <a:t>Cardiff bay thunder bolts</a:t>
            </a:r>
          </a:p>
          <a:p>
            <a:r>
              <a:rPr lang="en-US" sz="1400" b="1" i="1" dirty="0">
                <a:solidFill>
                  <a:srgbClr val="FF0000"/>
                </a:solidFill>
              </a:rPr>
              <a:t>Cardiff Devils</a:t>
            </a:r>
          </a:p>
          <a:p>
            <a:endParaRPr lang="en-US" sz="1000"/>
          </a:p>
          <a:p>
            <a:endParaRPr lang="en-US" sz="1000"/>
          </a:p>
          <a:p>
            <a:pPr marL="0" indent="0">
              <a:buNone/>
            </a:pPr>
            <a:endParaRPr lang="en-US" sz="1000"/>
          </a:p>
        </p:txBody>
      </p:sp>
      <p:pic>
        <p:nvPicPr>
          <p:cNvPr id="6" name="Picture 5" descr="Image result for cardiff bay thunder bolts hockey logo">
            <a:extLst>
              <a:ext uri="{FF2B5EF4-FFF2-40B4-BE49-F238E27FC236}">
                <a16:creationId xmlns:a16="http://schemas.microsoft.com/office/drawing/2014/main" id="{513CA6A8-2CD4-48E4-2CB3-E8CDEB920448}"/>
              </a:ext>
            </a:extLst>
          </p:cNvPr>
          <p:cNvPicPr>
            <a:picLocks noChangeAspect="1"/>
          </p:cNvPicPr>
          <p:nvPr/>
        </p:nvPicPr>
        <p:blipFill>
          <a:blip r:embed="rId2"/>
          <a:stretch>
            <a:fillRect/>
          </a:stretch>
        </p:blipFill>
        <p:spPr>
          <a:xfrm>
            <a:off x="6638538" y="563815"/>
            <a:ext cx="2597277" cy="2782797"/>
          </a:xfrm>
          <a:prstGeom prst="rect">
            <a:avLst/>
          </a:prstGeom>
        </p:spPr>
      </p:pic>
      <p:pic>
        <p:nvPicPr>
          <p:cNvPr id="4" name="Picture 3" descr="Image result for ball hockey uk logo">
            <a:extLst>
              <a:ext uri="{FF2B5EF4-FFF2-40B4-BE49-F238E27FC236}">
                <a16:creationId xmlns:a16="http://schemas.microsoft.com/office/drawing/2014/main" id="{22544BFA-BFDF-73B5-40F0-B8E4D87C682B}"/>
              </a:ext>
            </a:extLst>
          </p:cNvPr>
          <p:cNvPicPr>
            <a:picLocks noChangeAspect="1"/>
          </p:cNvPicPr>
          <p:nvPr/>
        </p:nvPicPr>
        <p:blipFill>
          <a:blip r:embed="rId3"/>
          <a:stretch>
            <a:fillRect/>
          </a:stretch>
        </p:blipFill>
        <p:spPr>
          <a:xfrm>
            <a:off x="9387431" y="593381"/>
            <a:ext cx="2602663" cy="2753230"/>
          </a:xfrm>
          <a:prstGeom prst="rect">
            <a:avLst/>
          </a:prstGeom>
        </p:spPr>
      </p:pic>
      <p:pic>
        <p:nvPicPr>
          <p:cNvPr id="5" name="Picture 4" descr="Image result for hockey wales logo">
            <a:extLst>
              <a:ext uri="{FF2B5EF4-FFF2-40B4-BE49-F238E27FC236}">
                <a16:creationId xmlns:a16="http://schemas.microsoft.com/office/drawing/2014/main" id="{2884080E-4617-C1A0-5211-521B25F73681}"/>
              </a:ext>
            </a:extLst>
          </p:cNvPr>
          <p:cNvPicPr>
            <a:picLocks noChangeAspect="1"/>
          </p:cNvPicPr>
          <p:nvPr/>
        </p:nvPicPr>
        <p:blipFill>
          <a:blip r:embed="rId4"/>
          <a:stretch>
            <a:fillRect/>
          </a:stretch>
        </p:blipFill>
        <p:spPr>
          <a:xfrm>
            <a:off x="7047957" y="3518351"/>
            <a:ext cx="1778439" cy="2791737"/>
          </a:xfrm>
          <a:prstGeom prst="rect">
            <a:avLst/>
          </a:prstGeom>
        </p:spPr>
      </p:pic>
      <p:pic>
        <p:nvPicPr>
          <p:cNvPr id="7" name="Picture 6" descr="Image result for cardiff devils hockey logo">
            <a:extLst>
              <a:ext uri="{FF2B5EF4-FFF2-40B4-BE49-F238E27FC236}">
                <a16:creationId xmlns:a16="http://schemas.microsoft.com/office/drawing/2014/main" id="{25E42D2D-B9E0-5110-6397-E117D85086F7}"/>
              </a:ext>
            </a:extLst>
          </p:cNvPr>
          <p:cNvPicPr>
            <a:picLocks noChangeAspect="1"/>
          </p:cNvPicPr>
          <p:nvPr/>
        </p:nvPicPr>
        <p:blipFill>
          <a:blip r:embed="rId5"/>
          <a:stretch>
            <a:fillRect/>
          </a:stretch>
        </p:blipFill>
        <p:spPr>
          <a:xfrm>
            <a:off x="9432481" y="3509068"/>
            <a:ext cx="2512563" cy="2791737"/>
          </a:xfrm>
          <a:prstGeom prst="rect">
            <a:avLst/>
          </a:prstGeom>
        </p:spPr>
      </p:pic>
    </p:spTree>
    <p:extLst>
      <p:ext uri="{BB962C8B-B14F-4D97-AF65-F5344CB8AC3E}">
        <p14:creationId xmlns:p14="http://schemas.microsoft.com/office/powerpoint/2010/main" val="2301753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floor hockey game">
            <a:extLst>
              <a:ext uri="{FF2B5EF4-FFF2-40B4-BE49-F238E27FC236}">
                <a16:creationId xmlns:a16="http://schemas.microsoft.com/office/drawing/2014/main" id="{0711EACA-8DC8-5C61-CE13-06666D5E9592}"/>
              </a:ext>
            </a:extLst>
          </p:cNvPr>
          <p:cNvPicPr>
            <a:picLocks noChangeAspect="1"/>
          </p:cNvPicPr>
          <p:nvPr/>
        </p:nvPicPr>
        <p:blipFill rotWithShape="1">
          <a:blip r:embed="rId2"/>
          <a:srcRect l="4754" r="5363"/>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7" name="Freeform: Shape 16">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CDF6E6-9CA8-A1A2-4471-091C1EA2D0B1}"/>
              </a:ext>
            </a:extLst>
          </p:cNvPr>
          <p:cNvSpPr>
            <a:spLocks noGrp="1"/>
          </p:cNvSpPr>
          <p:nvPr>
            <p:ph type="ctrTitle"/>
          </p:nvPr>
        </p:nvSpPr>
        <p:spPr>
          <a:xfrm>
            <a:off x="477981" y="1122363"/>
            <a:ext cx="4023360" cy="3204134"/>
          </a:xfrm>
        </p:spPr>
        <p:txBody>
          <a:bodyPr anchor="b">
            <a:normAutofit/>
          </a:bodyPr>
          <a:lstStyle/>
          <a:p>
            <a:pPr algn="l"/>
            <a:r>
              <a:rPr lang="en-US" sz="4800"/>
              <a:t>Thank you for your attention</a:t>
            </a:r>
          </a:p>
        </p:txBody>
      </p:sp>
      <p:sp>
        <p:nvSpPr>
          <p:cNvPr id="3" name="Content Placeholder 2">
            <a:extLst>
              <a:ext uri="{FF2B5EF4-FFF2-40B4-BE49-F238E27FC236}">
                <a16:creationId xmlns:a16="http://schemas.microsoft.com/office/drawing/2014/main" id="{FCB6F29D-581E-8327-315C-DC5790D48B3E}"/>
              </a:ext>
            </a:extLst>
          </p:cNvPr>
          <p:cNvSpPr>
            <a:spLocks noGrp="1"/>
          </p:cNvSpPr>
          <p:nvPr>
            <p:ph type="subTitle" idx="1"/>
          </p:nvPr>
        </p:nvSpPr>
        <p:spPr>
          <a:xfrm>
            <a:off x="477981" y="4872922"/>
            <a:ext cx="3933306" cy="1208141"/>
          </a:xfrm>
        </p:spPr>
        <p:txBody>
          <a:bodyPr vert="horz" lIns="91440" tIns="45720" rIns="91440" bIns="45720" rtlCol="0">
            <a:normAutofit/>
          </a:bodyPr>
          <a:lstStyle/>
          <a:p>
            <a:pPr algn="l"/>
            <a:r>
              <a:rPr lang="en-US" sz="2000"/>
              <a:t>By Nathan Williams </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5709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New sustainable activity session idea.</vt:lpstr>
      <vt:lpstr>What activity/sport could we do?</vt:lpstr>
      <vt:lpstr>PowerPoint Presentation</vt:lpstr>
      <vt:lpstr>Floor/ball hockey: What is it? </vt:lpstr>
      <vt:lpstr>Preparation </vt:lpstr>
      <vt:lpstr>Development:  Early weeks </vt:lpstr>
      <vt:lpstr>Development: mid weeks</vt:lpstr>
      <vt:lpstr>Development: Mid and onwards</vt:lpstr>
      <vt:lpstr>Partners</vt:lpstr>
      <vt:lpstr>Thank you for your attention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898</cp:revision>
  <dcterms:created xsi:type="dcterms:W3CDTF">2024-04-18T16:44:35Z</dcterms:created>
  <dcterms:modified xsi:type="dcterms:W3CDTF">2024-05-02T23:36:33Z</dcterms:modified>
</cp:coreProperties>
</file>