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570BC-3D2A-DFDE-B9C0-E279C786E5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F3BA5A-1E02-810E-0FA4-48F75A750B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4466A-29FF-5C90-92A2-49666A113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0EB60-567F-D1A9-C2C9-7CC7EE474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810DA-00AD-302B-69E0-3B0901293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93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1AF5A-4018-C393-4816-3E01DEE27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67C06-EA85-D849-EE68-CCC2B1FDE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7C83B-09F7-41E3-D25E-213856E57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D01A5-314D-5E25-BC70-2E1BF1DD5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02708-3A6D-A19A-3C24-8D6C932F2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510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C8271-F058-2EB7-C18E-0C8FC102C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73505-AA27-9614-3F67-174B36E61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0E303-37F0-3A74-F9C4-80293A723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E8DA8-B64E-4CB0-97C7-3F2954382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2C227-0BB8-A128-A8AD-76FA3BE81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160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7CA4-F258-3DA2-347F-CCB08E0A6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BC394-45A4-C07D-43DA-102E4BCD18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D16DF1-3019-354F-9BE6-9F1FECAAFB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16E6A-7484-531F-8746-4161F0D76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3D29F-FCA2-B6B7-3889-E59BC6760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64B983-2FEE-19D4-BE92-454EE2518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821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3325A-2B95-EACD-4C88-564776C22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704BE4-56EB-E68D-F13F-2A6B5B56D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26E52-F9CF-D00D-DFF1-18EC6217E9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5AE46B-BAAE-757B-10FB-42DE12554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4CE0E-72E2-56AB-CC6F-0A0FE1C61D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7FD9DD-ABE7-FC2A-0712-BDA95DCEA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698BB8-2372-CA85-BFE0-1F784AF94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F4D3E2-D0E4-586F-5991-1B21BA080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93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B7CED-DAC3-8F6D-AF29-964F1887A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15C8E-DF4B-B07D-0F66-8B3CE00F8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F5296C-BE2B-6153-1D65-C39327D72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E60B2C-EA88-AC55-5C3F-05D50EEED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99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A2FD99-D94B-6DD5-65D9-501B995A8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33EA8F-5E80-A5A9-0F47-2E6DEE683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F9420-E368-61E9-41A5-856F35093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379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201D-D392-34D8-83B6-BF814686C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1AC1A-FD27-DDE4-03B4-A92BF4D0D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E47109-7CC6-E24F-D567-C260CB553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D0F975-F068-873B-4E11-AE46631BC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D873E5-164E-51FD-BB32-71DCB8B83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48D3F-4872-042C-68E8-FA29B38A0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644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078DD-6127-CD4D-6F7B-4C0D3B3F5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223758-28FF-24E6-A826-BD251A34C8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D2E5B3-46FB-B858-AC41-32933E204D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BF8E09-5177-53B7-0A8D-9F8A01679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D09ED-9141-97DE-54BA-BC903C9DA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03E49C-4337-DDCB-0EB5-820A7FF08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87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C6279-A7CD-8C94-06A0-4FF5D6DC9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FA6BC2-4DF4-128A-4F25-D8ED17B44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0457F-DCC8-397D-4034-DC8423156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301DF-72FE-4B27-AEEA-DFEFBD231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101FB-942A-4571-7CB6-EBBAAED7B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71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007468-C8F6-CE55-69A3-CB88456F90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E6F479-5892-EB1E-58B0-A997CCF78B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17C20-F537-4B53-BD11-D52DF8BB2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1CD66-DD28-9136-C78A-8B21B984C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B500A-4E53-4FDB-949E-67C614E06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377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422939-C263-ACAB-9ADA-D1FB208CF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56659A-0DB0-DC2B-B861-CEF3548AC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12B11-3A6E-6BD1-29F7-8074E2D257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C481C0-6EAC-46C4-9384-78CB60E117C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2F618-CDDE-6787-E17D-9146733B5F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F4F12-8E8E-D270-32FF-E4D2C78DB1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54DA09-FB60-4D4E-A213-3606CF5C31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566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75295-720C-AC1D-AC13-B19700182A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DBFF15-8649-B52B-8705-0328D7DD924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2EC8C3CF-F518-616E-8494-46C96445DE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001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258"/>
    </mc:Choice>
    <mc:Fallback>
      <p:transition spd="slow" advTm="71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Adam Newman</dc:creator>
  <cp:lastModifiedBy>Adam Newman</cp:lastModifiedBy>
  <cp:revision>1</cp:revision>
  <dcterms:created xsi:type="dcterms:W3CDTF">2024-04-14T17:47:18Z</dcterms:created>
  <dcterms:modified xsi:type="dcterms:W3CDTF">2024-04-14T17:58:43Z</dcterms:modified>
</cp:coreProperties>
</file>