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053B35-D729-4B16-A9A9-F80D2B702A7B}" v="1" dt="2025-09-30T20:59:21.7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1" autoAdjust="0"/>
    <p:restoredTop sz="94660"/>
  </p:normalViewPr>
  <p:slideViewPr>
    <p:cSldViewPr snapToGrid="0">
      <p:cViewPr varScale="1">
        <p:scale>
          <a:sx n="74" d="100"/>
          <a:sy n="74" d="100"/>
        </p:scale>
        <p:origin x="86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od Karim" userId="c0d2220f37b07675" providerId="LiveId" clId="{E059A02E-4268-4228-92A4-5185967DF0A3}"/>
    <pc:docChg chg="undo custSel modSld">
      <pc:chgData name="Masod Karim" userId="c0d2220f37b07675" providerId="LiveId" clId="{E059A02E-4268-4228-92A4-5185967DF0A3}" dt="2025-09-30T21:03:23.581" v="43" actId="26606"/>
      <pc:docMkLst>
        <pc:docMk/>
      </pc:docMkLst>
      <pc:sldChg chg="addSp delSp modSp mod">
        <pc:chgData name="Masod Karim" userId="c0d2220f37b07675" providerId="LiveId" clId="{E059A02E-4268-4228-92A4-5185967DF0A3}" dt="2025-09-30T20:58:10.309" v="19" actId="5793"/>
        <pc:sldMkLst>
          <pc:docMk/>
          <pc:sldMk cId="590027814" sldId="256"/>
        </pc:sldMkLst>
        <pc:spChg chg="mod">
          <ac:chgData name="Masod Karim" userId="c0d2220f37b07675" providerId="LiveId" clId="{E059A02E-4268-4228-92A4-5185967DF0A3}" dt="2025-09-30T20:57:57.071" v="15" actId="26606"/>
          <ac:spMkLst>
            <pc:docMk/>
            <pc:sldMk cId="590027814" sldId="256"/>
            <ac:spMk id="2" creationId="{93A884E1-C472-36EC-EBFF-721F8A2DFF09}"/>
          </ac:spMkLst>
        </pc:spChg>
        <pc:spChg chg="mod">
          <ac:chgData name="Masod Karim" userId="c0d2220f37b07675" providerId="LiveId" clId="{E059A02E-4268-4228-92A4-5185967DF0A3}" dt="2025-09-30T20:58:10.309" v="19" actId="5793"/>
          <ac:spMkLst>
            <pc:docMk/>
            <pc:sldMk cId="590027814" sldId="256"/>
            <ac:spMk id="3" creationId="{A99120D3-93F3-8850-7AD4-E46DEFE3FEA1}"/>
          </ac:spMkLst>
        </pc:spChg>
        <pc:spChg chg="add del">
          <ac:chgData name="Masod Karim" userId="c0d2220f37b07675" providerId="LiveId" clId="{E059A02E-4268-4228-92A4-5185967DF0A3}" dt="2025-09-30T20:57:57.071" v="15" actId="26606"/>
          <ac:spMkLst>
            <pc:docMk/>
            <pc:sldMk cId="590027814" sldId="256"/>
            <ac:spMk id="9" creationId="{131BAD53-4E89-4F62-BBB7-26359763ED39}"/>
          </ac:spMkLst>
        </pc:spChg>
        <pc:spChg chg="add del">
          <ac:chgData name="Masod Karim" userId="c0d2220f37b07675" providerId="LiveId" clId="{E059A02E-4268-4228-92A4-5185967DF0A3}" dt="2025-09-30T20:57:57.071" v="15" actId="26606"/>
          <ac:spMkLst>
            <pc:docMk/>
            <pc:sldMk cId="590027814" sldId="256"/>
            <ac:spMk id="11" creationId="{62756DA2-40EB-4C6F-B962-5822FFB54FB6}"/>
          </ac:spMkLst>
        </pc:spChg>
        <pc:spChg chg="add del">
          <ac:chgData name="Masod Karim" userId="c0d2220f37b07675" providerId="LiveId" clId="{E059A02E-4268-4228-92A4-5185967DF0A3}" dt="2025-09-30T20:57:46.056" v="12" actId="26606"/>
          <ac:spMkLst>
            <pc:docMk/>
            <pc:sldMk cId="590027814" sldId="256"/>
            <ac:spMk id="16" creationId="{131BAD53-4E89-4F62-BBB7-26359763ED39}"/>
          </ac:spMkLst>
        </pc:spChg>
        <pc:spChg chg="add del">
          <ac:chgData name="Masod Karim" userId="c0d2220f37b07675" providerId="LiveId" clId="{E059A02E-4268-4228-92A4-5185967DF0A3}" dt="2025-09-30T20:57:46.056" v="12" actId="26606"/>
          <ac:spMkLst>
            <pc:docMk/>
            <pc:sldMk cId="590027814" sldId="256"/>
            <ac:spMk id="18" creationId="{62756DA2-40EB-4C6F-B962-5822FFB54FB6}"/>
          </ac:spMkLst>
        </pc:spChg>
        <pc:spChg chg="add del">
          <ac:chgData name="Masod Karim" userId="c0d2220f37b07675" providerId="LiveId" clId="{E059A02E-4268-4228-92A4-5185967DF0A3}" dt="2025-09-30T20:57:57.071" v="14" actId="26606"/>
          <ac:spMkLst>
            <pc:docMk/>
            <pc:sldMk cId="590027814" sldId="256"/>
            <ac:spMk id="20" creationId="{D07DD2DE-F619-49DD-B5E7-03A290FF4ED1}"/>
          </ac:spMkLst>
        </pc:spChg>
        <pc:spChg chg="add del">
          <ac:chgData name="Masod Karim" userId="c0d2220f37b07675" providerId="LiveId" clId="{E059A02E-4268-4228-92A4-5185967DF0A3}" dt="2025-09-30T20:57:57.071" v="14" actId="26606"/>
          <ac:spMkLst>
            <pc:docMk/>
            <pc:sldMk cId="590027814" sldId="256"/>
            <ac:spMk id="21" creationId="{A8384FB5-9ADC-4DDC-881B-597D56F5B15D}"/>
          </ac:spMkLst>
        </pc:spChg>
        <pc:spChg chg="add del">
          <ac:chgData name="Masod Karim" userId="c0d2220f37b07675" providerId="LiveId" clId="{E059A02E-4268-4228-92A4-5185967DF0A3}" dt="2025-09-30T20:57:57.071" v="14" actId="26606"/>
          <ac:spMkLst>
            <pc:docMk/>
            <pc:sldMk cId="590027814" sldId="256"/>
            <ac:spMk id="22" creationId="{85149191-5F60-4A28-AAFF-039F96B0F3EC}"/>
          </ac:spMkLst>
        </pc:spChg>
        <pc:spChg chg="add del">
          <ac:chgData name="Masod Karim" userId="c0d2220f37b07675" providerId="LiveId" clId="{E059A02E-4268-4228-92A4-5185967DF0A3}" dt="2025-09-30T20:57:57.071" v="14" actId="26606"/>
          <ac:spMkLst>
            <pc:docMk/>
            <pc:sldMk cId="590027814" sldId="256"/>
            <ac:spMk id="23" creationId="{91E5A9A7-95C6-4F4F-B00E-C82E07FE62EF}"/>
          </ac:spMkLst>
        </pc:spChg>
        <pc:spChg chg="add del">
          <ac:chgData name="Masod Karim" userId="c0d2220f37b07675" providerId="LiveId" clId="{E059A02E-4268-4228-92A4-5185967DF0A3}" dt="2025-09-30T20:57:57.071" v="14" actId="26606"/>
          <ac:spMkLst>
            <pc:docMk/>
            <pc:sldMk cId="590027814" sldId="256"/>
            <ac:spMk id="24" creationId="{F8260ED5-17F7-4158-B241-D51DD4CF1B7E}"/>
          </ac:spMkLst>
        </pc:spChg>
        <pc:spChg chg="add">
          <ac:chgData name="Masod Karim" userId="c0d2220f37b07675" providerId="LiveId" clId="{E059A02E-4268-4228-92A4-5185967DF0A3}" dt="2025-09-30T20:57:57.071" v="15" actId="26606"/>
          <ac:spMkLst>
            <pc:docMk/>
            <pc:sldMk cId="590027814" sldId="256"/>
            <ac:spMk id="26" creationId="{2B97F24A-32CE-4C1C-A50D-3016B394DCFB}"/>
          </ac:spMkLst>
        </pc:spChg>
        <pc:spChg chg="add">
          <ac:chgData name="Masod Karim" userId="c0d2220f37b07675" providerId="LiveId" clId="{E059A02E-4268-4228-92A4-5185967DF0A3}" dt="2025-09-30T20:57:57.071" v="15" actId="26606"/>
          <ac:spMkLst>
            <pc:docMk/>
            <pc:sldMk cId="590027814" sldId="256"/>
            <ac:spMk id="27" creationId="{CD8B4F24-440B-49E9-B85D-733523DC064B}"/>
          </ac:spMkLst>
        </pc:spChg>
        <pc:picChg chg="mod">
          <ac:chgData name="Masod Karim" userId="c0d2220f37b07675" providerId="LiveId" clId="{E059A02E-4268-4228-92A4-5185967DF0A3}" dt="2025-09-30T20:57:57.071" v="15" actId="26606"/>
          <ac:picMkLst>
            <pc:docMk/>
            <pc:sldMk cId="590027814" sldId="256"/>
            <ac:picMk id="4" creationId="{5B796E04-586F-2F81-ACBA-85D04F6618A9}"/>
          </ac:picMkLst>
        </pc:picChg>
      </pc:sldChg>
      <pc:sldChg chg="addSp delSp modSp mod">
        <pc:chgData name="Masod Karim" userId="c0d2220f37b07675" providerId="LiveId" clId="{E059A02E-4268-4228-92A4-5185967DF0A3}" dt="2025-09-30T20:59:21.712" v="25" actId="478"/>
        <pc:sldMkLst>
          <pc:docMk/>
          <pc:sldMk cId="904837958" sldId="257"/>
        </pc:sldMkLst>
        <pc:spChg chg="mod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2" creationId="{0C7E11FE-4A9B-C1D6-BA29-1EAAA610EECA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9" creationId="{BACC6370-2D7E-4714-9D71-7542949D7D5D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11" creationId="{256B2C21-A230-48C0-8DF1-C46611373C44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13" creationId="{3847E18C-932D-4C95-AABA-FEC7C9499AD7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15" creationId="{3150CB11-0C61-439E-910F-5787759E72A0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17" creationId="{43F8A58B-5155-44CE-A5FF-7647B47D0A7A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19" creationId="{443F2ACA-E6D6-4028-82DD-F03C262D5DE6}"/>
          </ac:spMkLst>
        </pc:spChg>
        <pc:spChg chg="add del">
          <ac:chgData name="Masod Karim" userId="c0d2220f37b07675" providerId="LiveId" clId="{E059A02E-4268-4228-92A4-5185967DF0A3}" dt="2025-09-30T20:58:31.232" v="21" actId="26606"/>
          <ac:spMkLst>
            <pc:docMk/>
            <pc:sldMk cId="904837958" sldId="257"/>
            <ac:spMk id="24" creationId="{BACC6370-2D7E-4714-9D71-7542949D7D5D}"/>
          </ac:spMkLst>
        </pc:spChg>
        <pc:spChg chg="add del">
          <ac:chgData name="Masod Karim" userId="c0d2220f37b07675" providerId="LiveId" clId="{E059A02E-4268-4228-92A4-5185967DF0A3}" dt="2025-09-30T20:58:31.232" v="21" actId="26606"/>
          <ac:spMkLst>
            <pc:docMk/>
            <pc:sldMk cId="904837958" sldId="257"/>
            <ac:spMk id="26" creationId="{F68B3F68-107C-434F-AA38-110D5EA91B85}"/>
          </ac:spMkLst>
        </pc:spChg>
        <pc:spChg chg="add del">
          <ac:chgData name="Masod Karim" userId="c0d2220f37b07675" providerId="LiveId" clId="{E059A02E-4268-4228-92A4-5185967DF0A3}" dt="2025-09-30T20:58:31.232" v="21" actId="26606"/>
          <ac:spMkLst>
            <pc:docMk/>
            <pc:sldMk cId="904837958" sldId="257"/>
            <ac:spMk id="28" creationId="{AAD0DBB9-1A4B-4391-81D4-CB19F9AB918A}"/>
          </ac:spMkLst>
        </pc:spChg>
        <pc:spChg chg="add del">
          <ac:chgData name="Masod Karim" userId="c0d2220f37b07675" providerId="LiveId" clId="{E059A02E-4268-4228-92A4-5185967DF0A3}" dt="2025-09-30T20:58:31.232" v="21" actId="26606"/>
          <ac:spMkLst>
            <pc:docMk/>
            <pc:sldMk cId="904837958" sldId="257"/>
            <ac:spMk id="30" creationId="{063BBA22-50EA-4C4D-BE05-F1CE4E63AA56}"/>
          </ac:spMkLst>
        </pc:spChg>
        <pc:spChg chg="add del">
          <ac:chgData name="Masod Karim" userId="c0d2220f37b07675" providerId="LiveId" clId="{E059A02E-4268-4228-92A4-5185967DF0A3}" dt="2025-09-30T20:58:57.208" v="23" actId="26606"/>
          <ac:spMkLst>
            <pc:docMk/>
            <pc:sldMk cId="904837958" sldId="257"/>
            <ac:spMk id="32" creationId="{955A2079-FA98-4876-80F0-72364A7D2EA4}"/>
          </ac:spMkLst>
        </pc:spChg>
        <pc:graphicFrameChg chg="mod modGraphic">
          <ac:chgData name="Masod Karim" userId="c0d2220f37b07675" providerId="LiveId" clId="{E059A02E-4268-4228-92A4-5185967DF0A3}" dt="2025-09-30T20:59:21.712" v="25" actId="478"/>
          <ac:graphicFrameMkLst>
            <pc:docMk/>
            <pc:sldMk cId="904837958" sldId="257"/>
            <ac:graphicFrameMk id="5" creationId="{EEDCFFD1-106B-72A0-1725-AB34CBB6DC94}"/>
          </ac:graphicFrameMkLst>
        </pc:graphicFrameChg>
      </pc:sldChg>
      <pc:sldChg chg="addSp delSp modSp mod">
        <pc:chgData name="Masod Karim" userId="c0d2220f37b07675" providerId="LiveId" clId="{E059A02E-4268-4228-92A4-5185967DF0A3}" dt="2025-09-30T21:01:01.178" v="26" actId="26606"/>
        <pc:sldMkLst>
          <pc:docMk/>
          <pc:sldMk cId="2504788594" sldId="262"/>
        </pc:sldMkLst>
        <pc:spChg chg="mod">
          <ac:chgData name="Masod Karim" userId="c0d2220f37b07675" providerId="LiveId" clId="{E059A02E-4268-4228-92A4-5185967DF0A3}" dt="2025-09-30T21:01:01.178" v="26" actId="26606"/>
          <ac:spMkLst>
            <pc:docMk/>
            <pc:sldMk cId="2504788594" sldId="262"/>
            <ac:spMk id="2" creationId="{9A0B4EA0-12DA-8EE7-194C-E7BD8A16480E}"/>
          </ac:spMkLst>
        </pc:spChg>
        <pc:spChg chg="mod">
          <ac:chgData name="Masod Karim" userId="c0d2220f37b07675" providerId="LiveId" clId="{E059A02E-4268-4228-92A4-5185967DF0A3}" dt="2025-09-30T21:01:01.178" v="26" actId="26606"/>
          <ac:spMkLst>
            <pc:docMk/>
            <pc:sldMk cId="2504788594" sldId="262"/>
            <ac:spMk id="3" creationId="{5B74D8D0-DEB4-D8D9-7BBA-B8C3922EC07F}"/>
          </ac:spMkLst>
        </pc:spChg>
        <pc:spChg chg="del">
          <ac:chgData name="Masod Karim" userId="c0d2220f37b07675" providerId="LiveId" clId="{E059A02E-4268-4228-92A4-5185967DF0A3}" dt="2025-09-30T21:01:01.178" v="26" actId="26606"/>
          <ac:spMkLst>
            <pc:docMk/>
            <pc:sldMk cId="2504788594" sldId="262"/>
            <ac:spMk id="9" creationId="{E51BA4DF-2BD4-4EC2-B1DB-B27C8AC71864}"/>
          </ac:spMkLst>
        </pc:spChg>
        <pc:spChg chg="add">
          <ac:chgData name="Masod Karim" userId="c0d2220f37b07675" providerId="LiveId" clId="{E059A02E-4268-4228-92A4-5185967DF0A3}" dt="2025-09-30T21:01:01.178" v="26" actId="26606"/>
          <ac:spMkLst>
            <pc:docMk/>
            <pc:sldMk cId="2504788594" sldId="262"/>
            <ac:spMk id="14" creationId="{F13C74B1-5B17-4795-BED0-7140497B445A}"/>
          </ac:spMkLst>
        </pc:spChg>
        <pc:spChg chg="add">
          <ac:chgData name="Masod Karim" userId="c0d2220f37b07675" providerId="LiveId" clId="{E059A02E-4268-4228-92A4-5185967DF0A3}" dt="2025-09-30T21:01:01.178" v="26" actId="26606"/>
          <ac:spMkLst>
            <pc:docMk/>
            <pc:sldMk cId="2504788594" sldId="262"/>
            <ac:spMk id="16" creationId="{D4974D33-8DC5-464E-8C6D-BE58F0669C17}"/>
          </ac:spMkLst>
        </pc:spChg>
        <pc:picChg chg="mod ord">
          <ac:chgData name="Masod Karim" userId="c0d2220f37b07675" providerId="LiveId" clId="{E059A02E-4268-4228-92A4-5185967DF0A3}" dt="2025-09-30T21:01:01.178" v="26" actId="26606"/>
          <ac:picMkLst>
            <pc:docMk/>
            <pc:sldMk cId="2504788594" sldId="262"/>
            <ac:picMk id="5" creationId="{6A74A8BA-4956-1A19-2D37-0072946B5229}"/>
          </ac:picMkLst>
        </pc:picChg>
      </pc:sldChg>
      <pc:sldChg chg="addSp delSp modSp mod">
        <pc:chgData name="Masod Karim" userId="c0d2220f37b07675" providerId="LiveId" clId="{E059A02E-4268-4228-92A4-5185967DF0A3}" dt="2025-09-30T20:56:48.251" v="9" actId="14100"/>
        <pc:sldMkLst>
          <pc:docMk/>
          <pc:sldMk cId="4149577622" sldId="267"/>
        </pc:sldMkLst>
        <pc:spChg chg="mod">
          <ac:chgData name="Masod Karim" userId="c0d2220f37b07675" providerId="LiveId" clId="{E059A02E-4268-4228-92A4-5185967DF0A3}" dt="2025-09-30T20:56:33.862" v="7" actId="26606"/>
          <ac:spMkLst>
            <pc:docMk/>
            <pc:sldMk cId="4149577622" sldId="267"/>
            <ac:spMk id="2" creationId="{63A54EBB-A6DC-8C95-B86C-4833376F7629}"/>
          </ac:spMkLst>
        </pc:spChg>
        <pc:spChg chg="add del mod">
          <ac:chgData name="Masod Karim" userId="c0d2220f37b07675" providerId="LiveId" clId="{E059A02E-4268-4228-92A4-5185967DF0A3}" dt="2025-09-30T20:56:11.066" v="5" actId="26606"/>
          <ac:spMkLst>
            <pc:docMk/>
            <pc:sldMk cId="4149577622" sldId="267"/>
            <ac:spMk id="7" creationId="{F1B7B9F7-8D9E-BFC9-DBCF-9CF4151AD2EA}"/>
          </ac:spMkLst>
        </pc:spChg>
        <pc:spChg chg="del">
          <ac:chgData name="Masod Karim" userId="c0d2220f37b07675" providerId="LiveId" clId="{E059A02E-4268-4228-92A4-5185967DF0A3}" dt="2025-09-30T20:56:11.066" v="5" actId="26606"/>
          <ac:spMkLst>
            <pc:docMk/>
            <pc:sldMk cId="4149577622" sldId="267"/>
            <ac:spMk id="11" creationId="{91E5A9A7-95C6-4F4F-B00E-C82E07FE62EF}"/>
          </ac:spMkLst>
        </pc:spChg>
        <pc:spChg chg="del">
          <ac:chgData name="Masod Karim" userId="c0d2220f37b07675" providerId="LiveId" clId="{E059A02E-4268-4228-92A4-5185967DF0A3}" dt="2025-09-30T20:56:11.066" v="5" actId="26606"/>
          <ac:spMkLst>
            <pc:docMk/>
            <pc:sldMk cId="4149577622" sldId="267"/>
            <ac:spMk id="13" creationId="{D07DD2DE-F619-49DD-B5E7-03A290FF4ED1}"/>
          </ac:spMkLst>
        </pc:spChg>
        <pc:spChg chg="del">
          <ac:chgData name="Masod Karim" userId="c0d2220f37b07675" providerId="LiveId" clId="{E059A02E-4268-4228-92A4-5185967DF0A3}" dt="2025-09-30T20:56:11.066" v="5" actId="26606"/>
          <ac:spMkLst>
            <pc:docMk/>
            <pc:sldMk cId="4149577622" sldId="267"/>
            <ac:spMk id="15" creationId="{85149191-5F60-4A28-AAFF-039F96B0F3EC}"/>
          </ac:spMkLst>
        </pc:spChg>
        <pc:spChg chg="del">
          <ac:chgData name="Masod Karim" userId="c0d2220f37b07675" providerId="LiveId" clId="{E059A02E-4268-4228-92A4-5185967DF0A3}" dt="2025-09-30T20:56:11.066" v="5" actId="26606"/>
          <ac:spMkLst>
            <pc:docMk/>
            <pc:sldMk cId="4149577622" sldId="267"/>
            <ac:spMk id="17" creationId="{F8260ED5-17F7-4158-B241-D51DD4CF1B7E}"/>
          </ac:spMkLst>
        </pc:spChg>
        <pc:spChg chg="del">
          <ac:chgData name="Masod Karim" userId="c0d2220f37b07675" providerId="LiveId" clId="{E059A02E-4268-4228-92A4-5185967DF0A3}" dt="2025-09-30T20:56:11.066" v="5" actId="26606"/>
          <ac:spMkLst>
            <pc:docMk/>
            <pc:sldMk cId="4149577622" sldId="267"/>
            <ac:spMk id="24" creationId="{A8384FB5-9ADC-4DDC-881B-597D56F5B15D}"/>
          </ac:spMkLst>
        </pc:spChg>
        <pc:spChg chg="add del">
          <ac:chgData name="Masod Karim" userId="c0d2220f37b07675" providerId="LiveId" clId="{E059A02E-4268-4228-92A4-5185967DF0A3}" dt="2025-09-30T20:56:33.862" v="7" actId="26606"/>
          <ac:spMkLst>
            <pc:docMk/>
            <pc:sldMk cId="4149577622" sldId="267"/>
            <ac:spMk id="29" creationId="{D12DDE76-C203-4047-9998-63900085B5E8}"/>
          </ac:spMkLst>
        </pc:spChg>
        <pc:spChg chg="add">
          <ac:chgData name="Masod Karim" userId="c0d2220f37b07675" providerId="LiveId" clId="{E059A02E-4268-4228-92A4-5185967DF0A3}" dt="2025-09-30T20:56:33.862" v="7" actId="26606"/>
          <ac:spMkLst>
            <pc:docMk/>
            <pc:sldMk cId="4149577622" sldId="267"/>
            <ac:spMk id="34" creationId="{F0DCC097-1DB8-4B6D-85D0-6FBA0E1CA4BA}"/>
          </ac:spMkLst>
        </pc:spChg>
        <pc:spChg chg="add">
          <ac:chgData name="Masod Karim" userId="c0d2220f37b07675" providerId="LiveId" clId="{E059A02E-4268-4228-92A4-5185967DF0A3}" dt="2025-09-30T20:56:33.862" v="7" actId="26606"/>
          <ac:spMkLst>
            <pc:docMk/>
            <pc:sldMk cId="4149577622" sldId="267"/>
            <ac:spMk id="36" creationId="{E0B58608-23C8-4441-994D-C6823EEE1DB7}"/>
          </ac:spMkLst>
        </pc:spChg>
        <pc:picChg chg="del">
          <ac:chgData name="Masod Karim" userId="c0d2220f37b07675" providerId="LiveId" clId="{E059A02E-4268-4228-92A4-5185967DF0A3}" dt="2025-09-30T20:56:06.361" v="4" actId="478"/>
          <ac:picMkLst>
            <pc:docMk/>
            <pc:sldMk cId="4149577622" sldId="267"/>
            <ac:picMk id="4" creationId="{0D813302-E71C-7B3F-7729-44458F6701C3}"/>
          </ac:picMkLst>
        </pc:picChg>
        <pc:picChg chg="add mod">
          <ac:chgData name="Masod Karim" userId="c0d2220f37b07675" providerId="LiveId" clId="{E059A02E-4268-4228-92A4-5185967DF0A3}" dt="2025-09-30T20:56:48.251" v="9" actId="14100"/>
          <ac:picMkLst>
            <pc:docMk/>
            <pc:sldMk cId="4149577622" sldId="267"/>
            <ac:picMk id="5" creationId="{A93FA8D2-B235-52C3-A012-27FF57B5349A}"/>
          </ac:picMkLst>
        </pc:picChg>
      </pc:sldChg>
      <pc:sldChg chg="addSp delSp modSp mod">
        <pc:chgData name="Masod Karim" userId="c0d2220f37b07675" providerId="LiveId" clId="{E059A02E-4268-4228-92A4-5185967DF0A3}" dt="2025-09-30T21:03:23.581" v="43" actId="26606"/>
        <pc:sldMkLst>
          <pc:docMk/>
          <pc:sldMk cId="2229456255" sldId="269"/>
        </pc:sldMkLst>
        <pc:spChg chg="mod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2" creationId="{BB426DD0-4132-00BC-0963-BC9DB81045FA}"/>
          </ac:spMkLst>
        </pc:spChg>
        <pc:spChg chg="del mod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3" creationId="{9E3EB6A6-6C2F-9711-4ED1-8854EF317A77}"/>
          </ac:spMkLst>
        </pc:spChg>
        <pc:spChg chg="del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8" creationId="{907EF6B7-1338-4443-8C46-6A318D952DFD}"/>
          </ac:spMkLst>
        </pc:spChg>
        <pc:spChg chg="del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10" creationId="{DAAE4CDD-124C-4DCF-9584-B6033B545DD5}"/>
          </ac:spMkLst>
        </pc:spChg>
        <pc:spChg chg="del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12" creationId="{081E4A58-353D-44AE-B2FC-2A74E2E400F7}"/>
          </ac:spMkLst>
        </pc:spChg>
        <pc:spChg chg="add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18" creationId="{BACC6370-2D7E-4714-9D71-7542949D7D5D}"/>
          </ac:spMkLst>
        </pc:spChg>
        <pc:spChg chg="add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20" creationId="{F68B3F68-107C-434F-AA38-110D5EA91B85}"/>
          </ac:spMkLst>
        </pc:spChg>
        <pc:spChg chg="add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22" creationId="{AAD0DBB9-1A4B-4391-81D4-CB19F9AB918A}"/>
          </ac:spMkLst>
        </pc:spChg>
        <pc:spChg chg="add">
          <ac:chgData name="Masod Karim" userId="c0d2220f37b07675" providerId="LiveId" clId="{E059A02E-4268-4228-92A4-5185967DF0A3}" dt="2025-09-30T21:03:23.581" v="43" actId="26606"/>
          <ac:spMkLst>
            <pc:docMk/>
            <pc:sldMk cId="2229456255" sldId="269"/>
            <ac:spMk id="24" creationId="{063BBA22-50EA-4C4D-BE05-F1CE4E63AA56}"/>
          </ac:spMkLst>
        </pc:spChg>
        <pc:graphicFrameChg chg="add">
          <ac:chgData name="Masod Karim" userId="c0d2220f37b07675" providerId="LiveId" clId="{E059A02E-4268-4228-92A4-5185967DF0A3}" dt="2025-09-30T21:03:23.581" v="43" actId="26606"/>
          <ac:graphicFrameMkLst>
            <pc:docMk/>
            <pc:sldMk cId="2229456255" sldId="269"/>
            <ac:graphicFrameMk id="14" creationId="{179F6664-2F7A-B578-DD85-DF6CAFF2FACB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0B2E3-3B44-438E-9825-7CF42FF8D00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3085FEB-CA1E-4EBC-B39B-D4158CB15537}">
      <dgm:prSet/>
      <dgm:spPr/>
      <dgm:t>
        <a:bodyPr/>
        <a:lstStyle/>
        <a:p>
          <a:r>
            <a:rPr lang="en-GB"/>
            <a:t>Introduction……………………………………….1</a:t>
          </a:r>
          <a:endParaRPr lang="en-US"/>
        </a:p>
      </dgm:t>
    </dgm:pt>
    <dgm:pt modelId="{A6FCAEA2-F1D1-4B9A-BAA1-5AE8F533DF1B}" type="parTrans" cxnId="{1120BC23-A1CA-4565-BC19-742C6E170033}">
      <dgm:prSet/>
      <dgm:spPr/>
      <dgm:t>
        <a:bodyPr/>
        <a:lstStyle/>
        <a:p>
          <a:endParaRPr lang="en-US"/>
        </a:p>
      </dgm:t>
    </dgm:pt>
    <dgm:pt modelId="{DB7A25F8-9A20-47F5-80E4-84CAA3FC81C0}" type="sibTrans" cxnId="{1120BC23-A1CA-4565-BC19-742C6E170033}">
      <dgm:prSet/>
      <dgm:spPr/>
      <dgm:t>
        <a:bodyPr/>
        <a:lstStyle/>
        <a:p>
          <a:endParaRPr lang="en-US"/>
        </a:p>
      </dgm:t>
    </dgm:pt>
    <dgm:pt modelId="{DBB044EE-5033-4EA3-BCC4-43CB39E15717}">
      <dgm:prSet/>
      <dgm:spPr/>
      <dgm:t>
        <a:bodyPr/>
        <a:lstStyle/>
        <a:p>
          <a:r>
            <a:rPr lang="en-GB"/>
            <a:t>3.1 Literature Review……………………………...3</a:t>
          </a:r>
          <a:endParaRPr lang="en-US"/>
        </a:p>
      </dgm:t>
    </dgm:pt>
    <dgm:pt modelId="{77457499-A5DB-4CF4-8D4A-4258C8E0B34D}" type="parTrans" cxnId="{62D1D605-6850-4054-80B5-62538170E5BA}">
      <dgm:prSet/>
      <dgm:spPr/>
      <dgm:t>
        <a:bodyPr/>
        <a:lstStyle/>
        <a:p>
          <a:endParaRPr lang="en-US"/>
        </a:p>
      </dgm:t>
    </dgm:pt>
    <dgm:pt modelId="{A852A804-0FD6-4679-816D-27531D94E4E7}" type="sibTrans" cxnId="{62D1D605-6850-4054-80B5-62538170E5BA}">
      <dgm:prSet/>
      <dgm:spPr/>
      <dgm:t>
        <a:bodyPr/>
        <a:lstStyle/>
        <a:p>
          <a:endParaRPr lang="en-US"/>
        </a:p>
      </dgm:t>
    </dgm:pt>
    <dgm:pt modelId="{63C9FA27-C478-4174-B7F8-E17165C1D1F8}">
      <dgm:prSet/>
      <dgm:spPr/>
      <dgm:t>
        <a:bodyPr/>
        <a:lstStyle/>
        <a:p>
          <a:r>
            <a:rPr lang="en-GB"/>
            <a:t>3.2 Aim……………………………………………….4</a:t>
          </a:r>
          <a:endParaRPr lang="en-US"/>
        </a:p>
      </dgm:t>
    </dgm:pt>
    <dgm:pt modelId="{216D8050-99BD-4D3D-AB2D-FFFA226885A2}" type="parTrans" cxnId="{9C35278F-8191-4877-9170-E67FA6E74E4C}">
      <dgm:prSet/>
      <dgm:spPr/>
      <dgm:t>
        <a:bodyPr/>
        <a:lstStyle/>
        <a:p>
          <a:endParaRPr lang="en-US"/>
        </a:p>
      </dgm:t>
    </dgm:pt>
    <dgm:pt modelId="{C07D8301-F4D3-41F5-BF79-1BB1EEB4BA45}" type="sibTrans" cxnId="{9C35278F-8191-4877-9170-E67FA6E74E4C}">
      <dgm:prSet/>
      <dgm:spPr/>
      <dgm:t>
        <a:bodyPr/>
        <a:lstStyle/>
        <a:p>
          <a:endParaRPr lang="en-US"/>
        </a:p>
      </dgm:t>
    </dgm:pt>
    <dgm:pt modelId="{170EA850-A357-417A-B145-666B6C44933C}">
      <dgm:prSet/>
      <dgm:spPr/>
      <dgm:t>
        <a:bodyPr/>
        <a:lstStyle/>
        <a:p>
          <a:r>
            <a:rPr lang="en-GB"/>
            <a:t>3.3 Project Design……………………….…………5</a:t>
          </a:r>
          <a:endParaRPr lang="en-US"/>
        </a:p>
      </dgm:t>
    </dgm:pt>
    <dgm:pt modelId="{95C1B782-5F16-4069-803F-EC14822D866A}" type="parTrans" cxnId="{3C183EB6-9B51-4EBB-BF14-89A0316528AE}">
      <dgm:prSet/>
      <dgm:spPr/>
      <dgm:t>
        <a:bodyPr/>
        <a:lstStyle/>
        <a:p>
          <a:endParaRPr lang="en-US"/>
        </a:p>
      </dgm:t>
    </dgm:pt>
    <dgm:pt modelId="{4B3FEF65-B408-4029-8F44-E0B1F9E0B885}" type="sibTrans" cxnId="{3C183EB6-9B51-4EBB-BF14-89A0316528AE}">
      <dgm:prSet/>
      <dgm:spPr/>
      <dgm:t>
        <a:bodyPr/>
        <a:lstStyle/>
        <a:p>
          <a:endParaRPr lang="en-US"/>
        </a:p>
      </dgm:t>
    </dgm:pt>
    <dgm:pt modelId="{A7741FBC-B778-4279-8986-2117613E1845}">
      <dgm:prSet/>
      <dgm:spPr/>
      <dgm:t>
        <a:bodyPr/>
        <a:lstStyle/>
        <a:p>
          <a:r>
            <a:rPr lang="en-GB"/>
            <a:t>4.1 Data Collection…………………………………6</a:t>
          </a:r>
          <a:endParaRPr lang="en-US"/>
        </a:p>
      </dgm:t>
    </dgm:pt>
    <dgm:pt modelId="{BF8250A6-8953-4441-8A0F-E1DE3A322738}" type="parTrans" cxnId="{4854F654-AB47-4367-8E8A-04D1941E6A4B}">
      <dgm:prSet/>
      <dgm:spPr/>
      <dgm:t>
        <a:bodyPr/>
        <a:lstStyle/>
        <a:p>
          <a:endParaRPr lang="en-US"/>
        </a:p>
      </dgm:t>
    </dgm:pt>
    <dgm:pt modelId="{6DB389C9-AD55-4C3B-96F2-C92C6B0BD5B6}" type="sibTrans" cxnId="{4854F654-AB47-4367-8E8A-04D1941E6A4B}">
      <dgm:prSet/>
      <dgm:spPr/>
      <dgm:t>
        <a:bodyPr/>
        <a:lstStyle/>
        <a:p>
          <a:endParaRPr lang="en-US"/>
        </a:p>
      </dgm:t>
    </dgm:pt>
    <dgm:pt modelId="{AA762260-9FF5-4DE1-AF9D-A88D4174BF48}">
      <dgm:prSet/>
      <dgm:spPr/>
      <dgm:t>
        <a:bodyPr/>
        <a:lstStyle/>
        <a:p>
          <a:r>
            <a:rPr lang="en-GB"/>
            <a:t>4.2 Challenges and Risks…………………………7</a:t>
          </a:r>
          <a:endParaRPr lang="en-US"/>
        </a:p>
      </dgm:t>
    </dgm:pt>
    <dgm:pt modelId="{A8522F5F-72E7-425F-91AF-5B6C1FCA43DC}" type="parTrans" cxnId="{1C0E41C3-EB99-4AC9-AA60-0741FB3D8444}">
      <dgm:prSet/>
      <dgm:spPr/>
      <dgm:t>
        <a:bodyPr/>
        <a:lstStyle/>
        <a:p>
          <a:endParaRPr lang="en-US"/>
        </a:p>
      </dgm:t>
    </dgm:pt>
    <dgm:pt modelId="{29067D55-8114-4767-8834-C2575CCA8050}" type="sibTrans" cxnId="{1C0E41C3-EB99-4AC9-AA60-0741FB3D8444}">
      <dgm:prSet/>
      <dgm:spPr/>
      <dgm:t>
        <a:bodyPr/>
        <a:lstStyle/>
        <a:p>
          <a:endParaRPr lang="en-US"/>
        </a:p>
      </dgm:t>
    </dgm:pt>
    <dgm:pt modelId="{1F4B440E-4259-4E2C-8E2C-7BB544ED0EB4}">
      <dgm:prSet/>
      <dgm:spPr/>
      <dgm:t>
        <a:bodyPr/>
        <a:lstStyle/>
        <a:p>
          <a:r>
            <a:rPr lang="en-GB"/>
            <a:t>4.3 Tools and Techniques……….………………..8</a:t>
          </a:r>
          <a:endParaRPr lang="en-US"/>
        </a:p>
      </dgm:t>
    </dgm:pt>
    <dgm:pt modelId="{04FCEE8E-927C-4501-A705-06C7F7055B8D}" type="parTrans" cxnId="{7C5FEAD4-A133-44B8-A692-E1D9CC766857}">
      <dgm:prSet/>
      <dgm:spPr/>
      <dgm:t>
        <a:bodyPr/>
        <a:lstStyle/>
        <a:p>
          <a:endParaRPr lang="en-US"/>
        </a:p>
      </dgm:t>
    </dgm:pt>
    <dgm:pt modelId="{7A896D96-83BC-4536-A00F-BB326C69ED00}" type="sibTrans" cxnId="{7C5FEAD4-A133-44B8-A692-E1D9CC766857}">
      <dgm:prSet/>
      <dgm:spPr/>
      <dgm:t>
        <a:bodyPr/>
        <a:lstStyle/>
        <a:p>
          <a:endParaRPr lang="en-US"/>
        </a:p>
      </dgm:t>
    </dgm:pt>
    <dgm:pt modelId="{EF9821F9-0DEB-4891-AD8C-FDA1F32A9FE0}">
      <dgm:prSet/>
      <dgm:spPr/>
      <dgm:t>
        <a:bodyPr/>
        <a:lstStyle/>
        <a:p>
          <a:r>
            <a:rPr lang="en-GB"/>
            <a:t>4.4 Solutions……………………………………..…9</a:t>
          </a:r>
          <a:endParaRPr lang="en-US"/>
        </a:p>
      </dgm:t>
    </dgm:pt>
    <dgm:pt modelId="{647F4C24-2A2D-4A2E-BA4F-69F82A842DB2}" type="parTrans" cxnId="{452D4B07-315D-4AB6-8F21-BC327E514043}">
      <dgm:prSet/>
      <dgm:spPr/>
      <dgm:t>
        <a:bodyPr/>
        <a:lstStyle/>
        <a:p>
          <a:endParaRPr lang="en-US"/>
        </a:p>
      </dgm:t>
    </dgm:pt>
    <dgm:pt modelId="{1058EE4C-302A-4785-8E45-7E44A62DC165}" type="sibTrans" cxnId="{452D4B07-315D-4AB6-8F21-BC327E514043}">
      <dgm:prSet/>
      <dgm:spPr/>
      <dgm:t>
        <a:bodyPr/>
        <a:lstStyle/>
        <a:p>
          <a:endParaRPr lang="en-US"/>
        </a:p>
      </dgm:t>
    </dgm:pt>
    <dgm:pt modelId="{BCC752D2-A83A-42F3-8ADA-D558F7C98096}">
      <dgm:prSet/>
      <dgm:spPr/>
      <dgm:t>
        <a:bodyPr/>
        <a:lstStyle/>
        <a:p>
          <a:r>
            <a:rPr lang="en-GB"/>
            <a:t>4.5 Project Timeline……………………………….10</a:t>
          </a:r>
          <a:endParaRPr lang="en-US"/>
        </a:p>
      </dgm:t>
    </dgm:pt>
    <dgm:pt modelId="{5D99B975-3CF5-4568-88E0-592D1B05234C}" type="parTrans" cxnId="{B2603EAC-4270-4FB0-A9DA-82417F3C004B}">
      <dgm:prSet/>
      <dgm:spPr/>
      <dgm:t>
        <a:bodyPr/>
        <a:lstStyle/>
        <a:p>
          <a:endParaRPr lang="en-US"/>
        </a:p>
      </dgm:t>
    </dgm:pt>
    <dgm:pt modelId="{4D023D90-1C2D-4836-83CB-2F974C11670F}" type="sibTrans" cxnId="{B2603EAC-4270-4FB0-A9DA-82417F3C004B}">
      <dgm:prSet/>
      <dgm:spPr/>
      <dgm:t>
        <a:bodyPr/>
        <a:lstStyle/>
        <a:p>
          <a:endParaRPr lang="en-US"/>
        </a:p>
      </dgm:t>
    </dgm:pt>
    <dgm:pt modelId="{05A6F5DE-15C3-4012-89A9-BD9109694D70}">
      <dgm:prSet/>
      <dgm:spPr/>
      <dgm:t>
        <a:bodyPr/>
        <a:lstStyle/>
        <a:p>
          <a:r>
            <a:rPr lang="en-GB"/>
            <a:t>5.1 Gantt Chart…………………………………….11</a:t>
          </a:r>
          <a:endParaRPr lang="en-US"/>
        </a:p>
      </dgm:t>
    </dgm:pt>
    <dgm:pt modelId="{C200556A-C0F7-4387-95AD-D990D384A906}" type="parTrans" cxnId="{BC595CA8-10D1-464A-AEE9-BE78F460474F}">
      <dgm:prSet/>
      <dgm:spPr/>
      <dgm:t>
        <a:bodyPr/>
        <a:lstStyle/>
        <a:p>
          <a:endParaRPr lang="en-US"/>
        </a:p>
      </dgm:t>
    </dgm:pt>
    <dgm:pt modelId="{B71C3EA0-9CFB-482B-9AEA-05D0C3344163}" type="sibTrans" cxnId="{BC595CA8-10D1-464A-AEE9-BE78F460474F}">
      <dgm:prSet/>
      <dgm:spPr/>
      <dgm:t>
        <a:bodyPr/>
        <a:lstStyle/>
        <a:p>
          <a:endParaRPr lang="en-US"/>
        </a:p>
      </dgm:t>
    </dgm:pt>
    <dgm:pt modelId="{63628C0E-1AB0-40C3-81D5-16C1171D11C5}">
      <dgm:prSet/>
      <dgm:spPr/>
      <dgm:t>
        <a:bodyPr/>
        <a:lstStyle/>
        <a:p>
          <a:r>
            <a:rPr lang="en-GB"/>
            <a:t>5.2 Conclusion…………………………………….12</a:t>
          </a:r>
          <a:endParaRPr lang="en-US"/>
        </a:p>
      </dgm:t>
    </dgm:pt>
    <dgm:pt modelId="{085BEE90-7375-4A3F-8F53-16621C1FE376}" type="parTrans" cxnId="{AB7F5F58-E543-4FD3-ADA0-33381356EA02}">
      <dgm:prSet/>
      <dgm:spPr/>
      <dgm:t>
        <a:bodyPr/>
        <a:lstStyle/>
        <a:p>
          <a:endParaRPr lang="en-US"/>
        </a:p>
      </dgm:t>
    </dgm:pt>
    <dgm:pt modelId="{440DC677-054F-4EFF-84BA-9F7E008C5393}" type="sibTrans" cxnId="{AB7F5F58-E543-4FD3-ADA0-33381356EA02}">
      <dgm:prSet/>
      <dgm:spPr/>
      <dgm:t>
        <a:bodyPr/>
        <a:lstStyle/>
        <a:p>
          <a:endParaRPr lang="en-US"/>
        </a:p>
      </dgm:t>
    </dgm:pt>
    <dgm:pt modelId="{C4E86C8F-8D1C-419E-9CE4-6C165AAB3C11}">
      <dgm:prSet/>
      <dgm:spPr/>
      <dgm:t>
        <a:bodyPr/>
        <a:lstStyle/>
        <a:p>
          <a:r>
            <a:rPr lang="en-GB"/>
            <a:t>6. References………………………………..13</a:t>
          </a:r>
          <a:endParaRPr lang="en-US"/>
        </a:p>
      </dgm:t>
    </dgm:pt>
    <dgm:pt modelId="{044EE2B6-7BE8-4871-B406-37580C5E383F}" type="parTrans" cxnId="{76BA1C77-00A9-4D3E-8A4B-9223CAB62BB5}">
      <dgm:prSet/>
      <dgm:spPr/>
      <dgm:t>
        <a:bodyPr/>
        <a:lstStyle/>
        <a:p>
          <a:endParaRPr lang="en-US"/>
        </a:p>
      </dgm:t>
    </dgm:pt>
    <dgm:pt modelId="{999F4CF9-C4B1-4814-A996-093A27B78180}" type="sibTrans" cxnId="{76BA1C77-00A9-4D3E-8A4B-9223CAB62BB5}">
      <dgm:prSet/>
      <dgm:spPr/>
      <dgm:t>
        <a:bodyPr/>
        <a:lstStyle/>
        <a:p>
          <a:endParaRPr lang="en-US"/>
        </a:p>
      </dgm:t>
    </dgm:pt>
    <dgm:pt modelId="{0F03AAB8-8BBD-4B77-890E-E719B53FE55B}" type="pres">
      <dgm:prSet presAssocID="{49F0B2E3-3B44-438E-9825-7CF42FF8D003}" presName="linear" presStyleCnt="0">
        <dgm:presLayoutVars>
          <dgm:animLvl val="lvl"/>
          <dgm:resizeHandles val="exact"/>
        </dgm:presLayoutVars>
      </dgm:prSet>
      <dgm:spPr/>
    </dgm:pt>
    <dgm:pt modelId="{6BEE91A2-5146-4DFC-8C2F-A26968469388}" type="pres">
      <dgm:prSet presAssocID="{93085FEB-CA1E-4EBC-B39B-D4158CB15537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7E466565-E709-4D35-8B7A-0DA7245641EC}" type="pres">
      <dgm:prSet presAssocID="{DB7A25F8-9A20-47F5-80E4-84CAA3FC81C0}" presName="spacer" presStyleCnt="0"/>
      <dgm:spPr/>
    </dgm:pt>
    <dgm:pt modelId="{1C6E49FB-9324-43E0-8EE8-3FBCA5FE5585}" type="pres">
      <dgm:prSet presAssocID="{DBB044EE-5033-4EA3-BCC4-43CB39E15717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F4A6C7A1-0CC9-43E9-8345-67F6E275E032}" type="pres">
      <dgm:prSet presAssocID="{A852A804-0FD6-4679-816D-27531D94E4E7}" presName="spacer" presStyleCnt="0"/>
      <dgm:spPr/>
    </dgm:pt>
    <dgm:pt modelId="{37C88EEB-5661-4742-9E05-86F0EFFEE78E}" type="pres">
      <dgm:prSet presAssocID="{63C9FA27-C478-4174-B7F8-E17165C1D1F8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E7BBFEEE-9B4D-49F9-A5AB-069D8398902B}" type="pres">
      <dgm:prSet presAssocID="{C07D8301-F4D3-41F5-BF79-1BB1EEB4BA45}" presName="spacer" presStyleCnt="0"/>
      <dgm:spPr/>
    </dgm:pt>
    <dgm:pt modelId="{648D25CF-3930-41DA-819E-3FE2C26BAF7C}" type="pres">
      <dgm:prSet presAssocID="{170EA850-A357-417A-B145-666B6C44933C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F68ECC08-F1F9-4F29-B54A-8693B844FC43}" type="pres">
      <dgm:prSet presAssocID="{4B3FEF65-B408-4029-8F44-E0B1F9E0B885}" presName="spacer" presStyleCnt="0"/>
      <dgm:spPr/>
    </dgm:pt>
    <dgm:pt modelId="{0B84289E-9B95-4A9F-B3D0-E0A3A82750D5}" type="pres">
      <dgm:prSet presAssocID="{A7741FBC-B778-4279-8986-2117613E1845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EAD5C78F-FC82-4422-9B6D-45F7A2A1D717}" type="pres">
      <dgm:prSet presAssocID="{6DB389C9-AD55-4C3B-96F2-C92C6B0BD5B6}" presName="spacer" presStyleCnt="0"/>
      <dgm:spPr/>
    </dgm:pt>
    <dgm:pt modelId="{D05038C9-75AB-4144-8DF2-7F808BB69B61}" type="pres">
      <dgm:prSet presAssocID="{AA762260-9FF5-4DE1-AF9D-A88D4174BF48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B944CDBC-66F2-4C1A-9C3D-432D0E9703EA}" type="pres">
      <dgm:prSet presAssocID="{29067D55-8114-4767-8834-C2575CCA8050}" presName="spacer" presStyleCnt="0"/>
      <dgm:spPr/>
    </dgm:pt>
    <dgm:pt modelId="{0E5C8934-B06A-4C5A-885E-666B67708883}" type="pres">
      <dgm:prSet presAssocID="{1F4B440E-4259-4E2C-8E2C-7BB544ED0EB4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1DB3FDE1-62E6-4241-9357-3F95BD83C5FC}" type="pres">
      <dgm:prSet presAssocID="{7A896D96-83BC-4536-A00F-BB326C69ED00}" presName="spacer" presStyleCnt="0"/>
      <dgm:spPr/>
    </dgm:pt>
    <dgm:pt modelId="{F3DE521C-D16B-4FF5-BD32-867C3DE225D7}" type="pres">
      <dgm:prSet presAssocID="{EF9821F9-0DEB-4891-AD8C-FDA1F32A9FE0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AFD8C28A-8A18-4454-8740-0B2CF77AE474}" type="pres">
      <dgm:prSet presAssocID="{1058EE4C-302A-4785-8E45-7E44A62DC165}" presName="spacer" presStyleCnt="0"/>
      <dgm:spPr/>
    </dgm:pt>
    <dgm:pt modelId="{C6453377-70E8-49B4-9283-AA6DA4538F1B}" type="pres">
      <dgm:prSet presAssocID="{BCC752D2-A83A-42F3-8ADA-D558F7C98096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CCEFFAAE-A5C8-480B-9083-C8A1F0FD01B3}" type="pres">
      <dgm:prSet presAssocID="{4D023D90-1C2D-4836-83CB-2F974C11670F}" presName="spacer" presStyleCnt="0"/>
      <dgm:spPr/>
    </dgm:pt>
    <dgm:pt modelId="{7BC3CB3B-3D97-4FA7-BAA2-8FBC538A573C}" type="pres">
      <dgm:prSet presAssocID="{05A6F5DE-15C3-4012-89A9-BD9109694D70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8A3BF652-09EE-4FE0-8B5D-7381C16848BF}" type="pres">
      <dgm:prSet presAssocID="{B71C3EA0-9CFB-482B-9AEA-05D0C3344163}" presName="spacer" presStyleCnt="0"/>
      <dgm:spPr/>
    </dgm:pt>
    <dgm:pt modelId="{80DFC232-5CEA-4360-9A50-C30F2C4E655E}" type="pres">
      <dgm:prSet presAssocID="{63628C0E-1AB0-40C3-81D5-16C1171D11C5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B5608AE1-261D-4B57-A7B0-E4279B031F2F}" type="pres">
      <dgm:prSet presAssocID="{440DC677-054F-4EFF-84BA-9F7E008C5393}" presName="spacer" presStyleCnt="0"/>
      <dgm:spPr/>
    </dgm:pt>
    <dgm:pt modelId="{635F0DE1-8C41-4969-B391-5AF833DF2186}" type="pres">
      <dgm:prSet presAssocID="{C4E86C8F-8D1C-419E-9CE4-6C165AAB3C11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A1CA2D03-F6A3-4D9F-A9DD-90B11893DC36}" type="presOf" srcId="{BCC752D2-A83A-42F3-8ADA-D558F7C98096}" destId="{C6453377-70E8-49B4-9283-AA6DA4538F1B}" srcOrd="0" destOrd="0" presId="urn:microsoft.com/office/officeart/2005/8/layout/vList2"/>
    <dgm:cxn modelId="{62D1D605-6850-4054-80B5-62538170E5BA}" srcId="{49F0B2E3-3B44-438E-9825-7CF42FF8D003}" destId="{DBB044EE-5033-4EA3-BCC4-43CB39E15717}" srcOrd="1" destOrd="0" parTransId="{77457499-A5DB-4CF4-8D4A-4258C8E0B34D}" sibTransId="{A852A804-0FD6-4679-816D-27531D94E4E7}"/>
    <dgm:cxn modelId="{452D4B07-315D-4AB6-8F21-BC327E514043}" srcId="{49F0B2E3-3B44-438E-9825-7CF42FF8D003}" destId="{EF9821F9-0DEB-4891-AD8C-FDA1F32A9FE0}" srcOrd="7" destOrd="0" parTransId="{647F4C24-2A2D-4A2E-BA4F-69F82A842DB2}" sibTransId="{1058EE4C-302A-4785-8E45-7E44A62DC165}"/>
    <dgm:cxn modelId="{5904D50B-BEC6-4C5F-A2B0-47A73507F30B}" type="presOf" srcId="{1F4B440E-4259-4E2C-8E2C-7BB544ED0EB4}" destId="{0E5C8934-B06A-4C5A-885E-666B67708883}" srcOrd="0" destOrd="0" presId="urn:microsoft.com/office/officeart/2005/8/layout/vList2"/>
    <dgm:cxn modelId="{1120BC23-A1CA-4565-BC19-742C6E170033}" srcId="{49F0B2E3-3B44-438E-9825-7CF42FF8D003}" destId="{93085FEB-CA1E-4EBC-B39B-D4158CB15537}" srcOrd="0" destOrd="0" parTransId="{A6FCAEA2-F1D1-4B9A-BAA1-5AE8F533DF1B}" sibTransId="{DB7A25F8-9A20-47F5-80E4-84CAA3FC81C0}"/>
    <dgm:cxn modelId="{76E0A428-77CE-49DF-9B84-DCBE8177F2D2}" type="presOf" srcId="{170EA850-A357-417A-B145-666B6C44933C}" destId="{648D25CF-3930-41DA-819E-3FE2C26BAF7C}" srcOrd="0" destOrd="0" presId="urn:microsoft.com/office/officeart/2005/8/layout/vList2"/>
    <dgm:cxn modelId="{07CC265E-9DBE-48EB-9586-976AE921F833}" type="presOf" srcId="{AA762260-9FF5-4DE1-AF9D-A88D4174BF48}" destId="{D05038C9-75AB-4144-8DF2-7F808BB69B61}" srcOrd="0" destOrd="0" presId="urn:microsoft.com/office/officeart/2005/8/layout/vList2"/>
    <dgm:cxn modelId="{FCF27344-ACCE-4449-BB0C-3602ABFBDA1B}" type="presOf" srcId="{A7741FBC-B778-4279-8986-2117613E1845}" destId="{0B84289E-9B95-4A9F-B3D0-E0A3A82750D5}" srcOrd="0" destOrd="0" presId="urn:microsoft.com/office/officeart/2005/8/layout/vList2"/>
    <dgm:cxn modelId="{4854F654-AB47-4367-8E8A-04D1941E6A4B}" srcId="{49F0B2E3-3B44-438E-9825-7CF42FF8D003}" destId="{A7741FBC-B778-4279-8986-2117613E1845}" srcOrd="4" destOrd="0" parTransId="{BF8250A6-8953-4441-8A0F-E1DE3A322738}" sibTransId="{6DB389C9-AD55-4C3B-96F2-C92C6B0BD5B6}"/>
    <dgm:cxn modelId="{0F16F774-3225-4E28-8D76-F7DDD2B5753F}" type="presOf" srcId="{93085FEB-CA1E-4EBC-B39B-D4158CB15537}" destId="{6BEE91A2-5146-4DFC-8C2F-A26968469388}" srcOrd="0" destOrd="0" presId="urn:microsoft.com/office/officeart/2005/8/layout/vList2"/>
    <dgm:cxn modelId="{76BA1C77-00A9-4D3E-8A4B-9223CAB62BB5}" srcId="{49F0B2E3-3B44-438E-9825-7CF42FF8D003}" destId="{C4E86C8F-8D1C-419E-9CE4-6C165AAB3C11}" srcOrd="11" destOrd="0" parTransId="{044EE2B6-7BE8-4871-B406-37580C5E383F}" sibTransId="{999F4CF9-C4B1-4814-A996-093A27B78180}"/>
    <dgm:cxn modelId="{AB7F5F58-E543-4FD3-ADA0-33381356EA02}" srcId="{49F0B2E3-3B44-438E-9825-7CF42FF8D003}" destId="{63628C0E-1AB0-40C3-81D5-16C1171D11C5}" srcOrd="10" destOrd="0" parTransId="{085BEE90-7375-4A3F-8F53-16621C1FE376}" sibTransId="{440DC677-054F-4EFF-84BA-9F7E008C5393}"/>
    <dgm:cxn modelId="{2AE52386-124B-42F0-A7E6-EA0806795017}" type="presOf" srcId="{EF9821F9-0DEB-4891-AD8C-FDA1F32A9FE0}" destId="{F3DE521C-D16B-4FF5-BD32-867C3DE225D7}" srcOrd="0" destOrd="0" presId="urn:microsoft.com/office/officeart/2005/8/layout/vList2"/>
    <dgm:cxn modelId="{4FB9A58B-7050-4FB2-BFE1-8A5AFC646AAB}" type="presOf" srcId="{DBB044EE-5033-4EA3-BCC4-43CB39E15717}" destId="{1C6E49FB-9324-43E0-8EE8-3FBCA5FE5585}" srcOrd="0" destOrd="0" presId="urn:microsoft.com/office/officeart/2005/8/layout/vList2"/>
    <dgm:cxn modelId="{9C35278F-8191-4877-9170-E67FA6E74E4C}" srcId="{49F0B2E3-3B44-438E-9825-7CF42FF8D003}" destId="{63C9FA27-C478-4174-B7F8-E17165C1D1F8}" srcOrd="2" destOrd="0" parTransId="{216D8050-99BD-4D3D-AB2D-FFFA226885A2}" sibTransId="{C07D8301-F4D3-41F5-BF79-1BB1EEB4BA45}"/>
    <dgm:cxn modelId="{BC595CA8-10D1-464A-AEE9-BE78F460474F}" srcId="{49F0B2E3-3B44-438E-9825-7CF42FF8D003}" destId="{05A6F5DE-15C3-4012-89A9-BD9109694D70}" srcOrd="9" destOrd="0" parTransId="{C200556A-C0F7-4387-95AD-D990D384A906}" sibTransId="{B71C3EA0-9CFB-482B-9AEA-05D0C3344163}"/>
    <dgm:cxn modelId="{B2603EAC-4270-4FB0-A9DA-82417F3C004B}" srcId="{49F0B2E3-3B44-438E-9825-7CF42FF8D003}" destId="{BCC752D2-A83A-42F3-8ADA-D558F7C98096}" srcOrd="8" destOrd="0" parTransId="{5D99B975-3CF5-4568-88E0-592D1B05234C}" sibTransId="{4D023D90-1C2D-4836-83CB-2F974C11670F}"/>
    <dgm:cxn modelId="{3C183EB6-9B51-4EBB-BF14-89A0316528AE}" srcId="{49F0B2E3-3B44-438E-9825-7CF42FF8D003}" destId="{170EA850-A357-417A-B145-666B6C44933C}" srcOrd="3" destOrd="0" parTransId="{95C1B782-5F16-4069-803F-EC14822D866A}" sibTransId="{4B3FEF65-B408-4029-8F44-E0B1F9E0B885}"/>
    <dgm:cxn modelId="{1C0E41C3-EB99-4AC9-AA60-0741FB3D8444}" srcId="{49F0B2E3-3B44-438E-9825-7CF42FF8D003}" destId="{AA762260-9FF5-4DE1-AF9D-A88D4174BF48}" srcOrd="5" destOrd="0" parTransId="{A8522F5F-72E7-425F-91AF-5B6C1FCA43DC}" sibTransId="{29067D55-8114-4767-8834-C2575CCA8050}"/>
    <dgm:cxn modelId="{C1D8CDD3-31C3-4934-85B4-79F2EE83B14B}" type="presOf" srcId="{63C9FA27-C478-4174-B7F8-E17165C1D1F8}" destId="{37C88EEB-5661-4742-9E05-86F0EFFEE78E}" srcOrd="0" destOrd="0" presId="urn:microsoft.com/office/officeart/2005/8/layout/vList2"/>
    <dgm:cxn modelId="{7C5FEAD4-A133-44B8-A692-E1D9CC766857}" srcId="{49F0B2E3-3B44-438E-9825-7CF42FF8D003}" destId="{1F4B440E-4259-4E2C-8E2C-7BB544ED0EB4}" srcOrd="6" destOrd="0" parTransId="{04FCEE8E-927C-4501-A705-06C7F7055B8D}" sibTransId="{7A896D96-83BC-4536-A00F-BB326C69ED00}"/>
    <dgm:cxn modelId="{870C14E0-3C90-4066-A5FC-075220E81A17}" type="presOf" srcId="{63628C0E-1AB0-40C3-81D5-16C1171D11C5}" destId="{80DFC232-5CEA-4360-9A50-C30F2C4E655E}" srcOrd="0" destOrd="0" presId="urn:microsoft.com/office/officeart/2005/8/layout/vList2"/>
    <dgm:cxn modelId="{8005FEE6-0A38-457B-8F52-35B6A76E0034}" type="presOf" srcId="{49F0B2E3-3B44-438E-9825-7CF42FF8D003}" destId="{0F03AAB8-8BBD-4B77-890E-E719B53FE55B}" srcOrd="0" destOrd="0" presId="urn:microsoft.com/office/officeart/2005/8/layout/vList2"/>
    <dgm:cxn modelId="{17ED9FF6-7B25-426F-97D4-6C81D5004189}" type="presOf" srcId="{05A6F5DE-15C3-4012-89A9-BD9109694D70}" destId="{7BC3CB3B-3D97-4FA7-BAA2-8FBC538A573C}" srcOrd="0" destOrd="0" presId="urn:microsoft.com/office/officeart/2005/8/layout/vList2"/>
    <dgm:cxn modelId="{6EB91FF7-C927-4056-9C94-D4532CEF2D77}" type="presOf" srcId="{C4E86C8F-8D1C-419E-9CE4-6C165AAB3C11}" destId="{635F0DE1-8C41-4969-B391-5AF833DF2186}" srcOrd="0" destOrd="0" presId="urn:microsoft.com/office/officeart/2005/8/layout/vList2"/>
    <dgm:cxn modelId="{BFEEE88F-8E98-4010-B4A1-160AD1C81054}" type="presParOf" srcId="{0F03AAB8-8BBD-4B77-890E-E719B53FE55B}" destId="{6BEE91A2-5146-4DFC-8C2F-A26968469388}" srcOrd="0" destOrd="0" presId="urn:microsoft.com/office/officeart/2005/8/layout/vList2"/>
    <dgm:cxn modelId="{B921F39B-80B4-4478-90B2-17E5EDBA3730}" type="presParOf" srcId="{0F03AAB8-8BBD-4B77-890E-E719B53FE55B}" destId="{7E466565-E709-4D35-8B7A-0DA7245641EC}" srcOrd="1" destOrd="0" presId="urn:microsoft.com/office/officeart/2005/8/layout/vList2"/>
    <dgm:cxn modelId="{34D702FC-975B-4C4F-ADF7-B452DE2037EA}" type="presParOf" srcId="{0F03AAB8-8BBD-4B77-890E-E719B53FE55B}" destId="{1C6E49FB-9324-43E0-8EE8-3FBCA5FE5585}" srcOrd="2" destOrd="0" presId="urn:microsoft.com/office/officeart/2005/8/layout/vList2"/>
    <dgm:cxn modelId="{479141FE-6281-4838-BAF9-9EE692E7EA3F}" type="presParOf" srcId="{0F03AAB8-8BBD-4B77-890E-E719B53FE55B}" destId="{F4A6C7A1-0CC9-43E9-8345-67F6E275E032}" srcOrd="3" destOrd="0" presId="urn:microsoft.com/office/officeart/2005/8/layout/vList2"/>
    <dgm:cxn modelId="{5947F630-4118-4745-8948-F9D8BCD9EE16}" type="presParOf" srcId="{0F03AAB8-8BBD-4B77-890E-E719B53FE55B}" destId="{37C88EEB-5661-4742-9E05-86F0EFFEE78E}" srcOrd="4" destOrd="0" presId="urn:microsoft.com/office/officeart/2005/8/layout/vList2"/>
    <dgm:cxn modelId="{2B61BFEC-0B41-4E93-9F35-247718B9DF60}" type="presParOf" srcId="{0F03AAB8-8BBD-4B77-890E-E719B53FE55B}" destId="{E7BBFEEE-9B4D-49F9-A5AB-069D8398902B}" srcOrd="5" destOrd="0" presId="urn:microsoft.com/office/officeart/2005/8/layout/vList2"/>
    <dgm:cxn modelId="{41592A4D-7731-4423-9593-C1D7478F32D3}" type="presParOf" srcId="{0F03AAB8-8BBD-4B77-890E-E719B53FE55B}" destId="{648D25CF-3930-41DA-819E-3FE2C26BAF7C}" srcOrd="6" destOrd="0" presId="urn:microsoft.com/office/officeart/2005/8/layout/vList2"/>
    <dgm:cxn modelId="{3DFAA5FF-D0D9-4588-8E42-0203DDEC5D49}" type="presParOf" srcId="{0F03AAB8-8BBD-4B77-890E-E719B53FE55B}" destId="{F68ECC08-F1F9-4F29-B54A-8693B844FC43}" srcOrd="7" destOrd="0" presId="urn:microsoft.com/office/officeart/2005/8/layout/vList2"/>
    <dgm:cxn modelId="{EE2B242C-9A54-4A8F-B752-A143BAC289AD}" type="presParOf" srcId="{0F03AAB8-8BBD-4B77-890E-E719B53FE55B}" destId="{0B84289E-9B95-4A9F-B3D0-E0A3A82750D5}" srcOrd="8" destOrd="0" presId="urn:microsoft.com/office/officeart/2005/8/layout/vList2"/>
    <dgm:cxn modelId="{09188D9D-2C9E-4F46-8283-954B576DD67C}" type="presParOf" srcId="{0F03AAB8-8BBD-4B77-890E-E719B53FE55B}" destId="{EAD5C78F-FC82-4422-9B6D-45F7A2A1D717}" srcOrd="9" destOrd="0" presId="urn:microsoft.com/office/officeart/2005/8/layout/vList2"/>
    <dgm:cxn modelId="{5DB7B799-77D0-44FB-8EFD-23617263B16D}" type="presParOf" srcId="{0F03AAB8-8BBD-4B77-890E-E719B53FE55B}" destId="{D05038C9-75AB-4144-8DF2-7F808BB69B61}" srcOrd="10" destOrd="0" presId="urn:microsoft.com/office/officeart/2005/8/layout/vList2"/>
    <dgm:cxn modelId="{429D4DCB-6117-4E01-88B3-98C75D118693}" type="presParOf" srcId="{0F03AAB8-8BBD-4B77-890E-E719B53FE55B}" destId="{B944CDBC-66F2-4C1A-9C3D-432D0E9703EA}" srcOrd="11" destOrd="0" presId="urn:microsoft.com/office/officeart/2005/8/layout/vList2"/>
    <dgm:cxn modelId="{D487E4B0-D8F2-420D-8CF3-4E1621AB2F80}" type="presParOf" srcId="{0F03AAB8-8BBD-4B77-890E-E719B53FE55B}" destId="{0E5C8934-B06A-4C5A-885E-666B67708883}" srcOrd="12" destOrd="0" presId="urn:microsoft.com/office/officeart/2005/8/layout/vList2"/>
    <dgm:cxn modelId="{69A57A45-5B99-4998-A248-1F09B2A3AF7D}" type="presParOf" srcId="{0F03AAB8-8BBD-4B77-890E-E719B53FE55B}" destId="{1DB3FDE1-62E6-4241-9357-3F95BD83C5FC}" srcOrd="13" destOrd="0" presId="urn:microsoft.com/office/officeart/2005/8/layout/vList2"/>
    <dgm:cxn modelId="{8200D830-515E-4C61-BDBF-6185F69AA278}" type="presParOf" srcId="{0F03AAB8-8BBD-4B77-890E-E719B53FE55B}" destId="{F3DE521C-D16B-4FF5-BD32-867C3DE225D7}" srcOrd="14" destOrd="0" presId="urn:microsoft.com/office/officeart/2005/8/layout/vList2"/>
    <dgm:cxn modelId="{F1420657-C356-460C-BA3E-8580E6CF97EF}" type="presParOf" srcId="{0F03AAB8-8BBD-4B77-890E-E719B53FE55B}" destId="{AFD8C28A-8A18-4454-8740-0B2CF77AE474}" srcOrd="15" destOrd="0" presId="urn:microsoft.com/office/officeart/2005/8/layout/vList2"/>
    <dgm:cxn modelId="{2C9811C2-7F64-4CF4-A7E5-AF3D4F986361}" type="presParOf" srcId="{0F03AAB8-8BBD-4B77-890E-E719B53FE55B}" destId="{C6453377-70E8-49B4-9283-AA6DA4538F1B}" srcOrd="16" destOrd="0" presId="urn:microsoft.com/office/officeart/2005/8/layout/vList2"/>
    <dgm:cxn modelId="{E4D08BDA-840F-44E4-9E5B-D160A9CE2992}" type="presParOf" srcId="{0F03AAB8-8BBD-4B77-890E-E719B53FE55B}" destId="{CCEFFAAE-A5C8-480B-9083-C8A1F0FD01B3}" srcOrd="17" destOrd="0" presId="urn:microsoft.com/office/officeart/2005/8/layout/vList2"/>
    <dgm:cxn modelId="{CBFC8260-BDFF-4E11-8445-10C6B71990B3}" type="presParOf" srcId="{0F03AAB8-8BBD-4B77-890E-E719B53FE55B}" destId="{7BC3CB3B-3D97-4FA7-BAA2-8FBC538A573C}" srcOrd="18" destOrd="0" presId="urn:microsoft.com/office/officeart/2005/8/layout/vList2"/>
    <dgm:cxn modelId="{043DD1B3-8A84-4FC2-954B-7EADDF4E9AF6}" type="presParOf" srcId="{0F03AAB8-8BBD-4B77-890E-E719B53FE55B}" destId="{8A3BF652-09EE-4FE0-8B5D-7381C16848BF}" srcOrd="19" destOrd="0" presId="urn:microsoft.com/office/officeart/2005/8/layout/vList2"/>
    <dgm:cxn modelId="{755FB98A-A53D-4BC1-9805-E85DD3D14FB3}" type="presParOf" srcId="{0F03AAB8-8BBD-4B77-890E-E719B53FE55B}" destId="{80DFC232-5CEA-4360-9A50-C30F2C4E655E}" srcOrd="20" destOrd="0" presId="urn:microsoft.com/office/officeart/2005/8/layout/vList2"/>
    <dgm:cxn modelId="{AF5D6E80-DA20-4CD8-B2E9-0771C13FC759}" type="presParOf" srcId="{0F03AAB8-8BBD-4B77-890E-E719B53FE55B}" destId="{B5608AE1-261D-4B57-A7B0-E4279B031F2F}" srcOrd="21" destOrd="0" presId="urn:microsoft.com/office/officeart/2005/8/layout/vList2"/>
    <dgm:cxn modelId="{95506E8A-3712-4C0C-BBB8-1375EA361AAD}" type="presParOf" srcId="{0F03AAB8-8BBD-4B77-890E-E719B53FE55B}" destId="{635F0DE1-8C41-4969-B391-5AF833DF2186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F29C0C-0B3B-4979-8324-EAB72354B8E4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DEFC40C-8160-4E7B-86C5-A46DBC1C2D51}">
      <dgm:prSet/>
      <dgm:spPr/>
      <dgm:t>
        <a:bodyPr/>
        <a:lstStyle/>
        <a:p>
          <a:r>
            <a:rPr lang="en-GB" b="1"/>
            <a:t>The Problem We Face</a:t>
          </a:r>
          <a:endParaRPr lang="en-US"/>
        </a:p>
      </dgm:t>
    </dgm:pt>
    <dgm:pt modelId="{28F21C11-80AC-49E6-AD7D-F5DB121E4714}" type="parTrans" cxnId="{30DF1540-C42A-443E-8EC8-AFB176F56501}">
      <dgm:prSet/>
      <dgm:spPr/>
      <dgm:t>
        <a:bodyPr/>
        <a:lstStyle/>
        <a:p>
          <a:endParaRPr lang="en-US"/>
        </a:p>
      </dgm:t>
    </dgm:pt>
    <dgm:pt modelId="{FD11E9ED-A4BC-425C-9F85-C061009EF505}" type="sibTrans" cxnId="{30DF1540-C42A-443E-8EC8-AFB176F56501}">
      <dgm:prSet/>
      <dgm:spPr/>
      <dgm:t>
        <a:bodyPr/>
        <a:lstStyle/>
        <a:p>
          <a:endParaRPr lang="en-US"/>
        </a:p>
      </dgm:t>
    </dgm:pt>
    <dgm:pt modelId="{E5512A71-50EB-4774-88CF-57429D305B7F}">
      <dgm:prSet/>
      <dgm:spPr/>
      <dgm:t>
        <a:bodyPr/>
        <a:lstStyle/>
        <a:p>
          <a:r>
            <a:rPr lang="en-GB"/>
            <a:t>Poverty remains a global crisis: 700M+ people lack basic needs [1].</a:t>
          </a:r>
          <a:endParaRPr lang="en-US"/>
        </a:p>
      </dgm:t>
    </dgm:pt>
    <dgm:pt modelId="{E05738FB-9B1A-4DCB-9A26-BB54C749BBB0}" type="parTrans" cxnId="{712E1A07-D0CF-46AE-B123-93CEFB8F7052}">
      <dgm:prSet/>
      <dgm:spPr/>
      <dgm:t>
        <a:bodyPr/>
        <a:lstStyle/>
        <a:p>
          <a:endParaRPr lang="en-US"/>
        </a:p>
      </dgm:t>
    </dgm:pt>
    <dgm:pt modelId="{39AFBDCD-DAE6-4091-BDE8-888854E5DC5F}" type="sibTrans" cxnId="{712E1A07-D0CF-46AE-B123-93CEFB8F7052}">
      <dgm:prSet/>
      <dgm:spPr/>
      <dgm:t>
        <a:bodyPr/>
        <a:lstStyle/>
        <a:p>
          <a:endParaRPr lang="en-US"/>
        </a:p>
      </dgm:t>
    </dgm:pt>
    <dgm:pt modelId="{30E6A388-6254-4651-8778-7B5A3A646CFE}">
      <dgm:prSet/>
      <dgm:spPr/>
      <dgm:t>
        <a:bodyPr/>
        <a:lstStyle/>
        <a:p>
          <a:r>
            <a:rPr lang="en-GB"/>
            <a:t>Existing aid is fragmented, often failing to reach the right people at the right time.</a:t>
          </a:r>
          <a:endParaRPr lang="en-US"/>
        </a:p>
      </dgm:t>
    </dgm:pt>
    <dgm:pt modelId="{F60713AF-A856-40C9-AEE3-F50FD849C408}" type="parTrans" cxnId="{DB41AC6C-1322-4D7D-A77C-F3C03E926772}">
      <dgm:prSet/>
      <dgm:spPr/>
      <dgm:t>
        <a:bodyPr/>
        <a:lstStyle/>
        <a:p>
          <a:endParaRPr lang="en-US"/>
        </a:p>
      </dgm:t>
    </dgm:pt>
    <dgm:pt modelId="{5E77D3D3-22C2-4B31-8487-97EF8BB6D0E8}" type="sibTrans" cxnId="{DB41AC6C-1322-4D7D-A77C-F3C03E926772}">
      <dgm:prSet/>
      <dgm:spPr/>
      <dgm:t>
        <a:bodyPr/>
        <a:lstStyle/>
        <a:p>
          <a:endParaRPr lang="en-US"/>
        </a:p>
      </dgm:t>
    </dgm:pt>
    <dgm:pt modelId="{63F4D748-ACA6-4A94-B2FA-65B7FE0A5432}">
      <dgm:prSet/>
      <dgm:spPr/>
      <dgm:t>
        <a:bodyPr/>
        <a:lstStyle/>
        <a:p>
          <a:r>
            <a:rPr lang="en-GB"/>
            <a:t>Many charities lack transparency, reducing trust among donors [2].</a:t>
          </a:r>
          <a:endParaRPr lang="en-US"/>
        </a:p>
      </dgm:t>
    </dgm:pt>
    <dgm:pt modelId="{E74B1350-EE69-47BE-9497-66EF7D3CEE60}" type="parTrans" cxnId="{86D9258A-3477-4397-8D65-932892D19359}">
      <dgm:prSet/>
      <dgm:spPr/>
      <dgm:t>
        <a:bodyPr/>
        <a:lstStyle/>
        <a:p>
          <a:endParaRPr lang="en-US"/>
        </a:p>
      </dgm:t>
    </dgm:pt>
    <dgm:pt modelId="{A2B136A8-84F3-48C2-B575-06D1B8B59554}" type="sibTrans" cxnId="{86D9258A-3477-4397-8D65-932892D19359}">
      <dgm:prSet/>
      <dgm:spPr/>
      <dgm:t>
        <a:bodyPr/>
        <a:lstStyle/>
        <a:p>
          <a:endParaRPr lang="en-US"/>
        </a:p>
      </dgm:t>
    </dgm:pt>
    <dgm:pt modelId="{70E148E6-DDA8-4A7E-B6E7-C12701FABF1F}">
      <dgm:prSet/>
      <dgm:spPr/>
      <dgm:t>
        <a:bodyPr/>
        <a:lstStyle/>
        <a:p>
          <a:r>
            <a:rPr lang="en-GB"/>
            <a:t>Traditional approaches focus mainly on money, ignoring skills, time, and emotional support</a:t>
          </a:r>
          <a:endParaRPr lang="en-US"/>
        </a:p>
      </dgm:t>
    </dgm:pt>
    <dgm:pt modelId="{9D4FE4BD-E7F7-42A5-A186-544A482A216C}" type="parTrans" cxnId="{782067E9-B9FD-4BBA-93F4-A3F1312A0014}">
      <dgm:prSet/>
      <dgm:spPr/>
      <dgm:t>
        <a:bodyPr/>
        <a:lstStyle/>
        <a:p>
          <a:endParaRPr lang="en-US"/>
        </a:p>
      </dgm:t>
    </dgm:pt>
    <dgm:pt modelId="{4EE18047-3EF9-4658-B0A3-77E9B56FA14B}" type="sibTrans" cxnId="{782067E9-B9FD-4BBA-93F4-A3F1312A0014}">
      <dgm:prSet/>
      <dgm:spPr/>
      <dgm:t>
        <a:bodyPr/>
        <a:lstStyle/>
        <a:p>
          <a:endParaRPr lang="en-US"/>
        </a:p>
      </dgm:t>
    </dgm:pt>
    <dgm:pt modelId="{CFC88067-29E3-42B1-85C5-46B47F95D0CE}" type="pres">
      <dgm:prSet presAssocID="{D0F29C0C-0B3B-4979-8324-EAB72354B8E4}" presName="outerComposite" presStyleCnt="0">
        <dgm:presLayoutVars>
          <dgm:chMax val="5"/>
          <dgm:dir/>
          <dgm:resizeHandles val="exact"/>
        </dgm:presLayoutVars>
      </dgm:prSet>
      <dgm:spPr/>
    </dgm:pt>
    <dgm:pt modelId="{CD919887-4A6C-472C-A657-09322A0D20EA}" type="pres">
      <dgm:prSet presAssocID="{D0F29C0C-0B3B-4979-8324-EAB72354B8E4}" presName="dummyMaxCanvas" presStyleCnt="0">
        <dgm:presLayoutVars/>
      </dgm:prSet>
      <dgm:spPr/>
    </dgm:pt>
    <dgm:pt modelId="{FB317B83-3D0C-48E1-84D4-618178B2C308}" type="pres">
      <dgm:prSet presAssocID="{D0F29C0C-0B3B-4979-8324-EAB72354B8E4}" presName="FiveNodes_1" presStyleLbl="node1" presStyleIdx="0" presStyleCnt="5">
        <dgm:presLayoutVars>
          <dgm:bulletEnabled val="1"/>
        </dgm:presLayoutVars>
      </dgm:prSet>
      <dgm:spPr/>
    </dgm:pt>
    <dgm:pt modelId="{F967C92C-DE67-488F-86A8-5E49BA765C4F}" type="pres">
      <dgm:prSet presAssocID="{D0F29C0C-0B3B-4979-8324-EAB72354B8E4}" presName="FiveNodes_2" presStyleLbl="node1" presStyleIdx="1" presStyleCnt="5">
        <dgm:presLayoutVars>
          <dgm:bulletEnabled val="1"/>
        </dgm:presLayoutVars>
      </dgm:prSet>
      <dgm:spPr/>
    </dgm:pt>
    <dgm:pt modelId="{1C167CEE-9FEC-4304-8F25-FBE8DB297818}" type="pres">
      <dgm:prSet presAssocID="{D0F29C0C-0B3B-4979-8324-EAB72354B8E4}" presName="FiveNodes_3" presStyleLbl="node1" presStyleIdx="2" presStyleCnt="5">
        <dgm:presLayoutVars>
          <dgm:bulletEnabled val="1"/>
        </dgm:presLayoutVars>
      </dgm:prSet>
      <dgm:spPr/>
    </dgm:pt>
    <dgm:pt modelId="{D97987F9-E95E-46F8-A63A-6B013159FB47}" type="pres">
      <dgm:prSet presAssocID="{D0F29C0C-0B3B-4979-8324-EAB72354B8E4}" presName="FiveNodes_4" presStyleLbl="node1" presStyleIdx="3" presStyleCnt="5">
        <dgm:presLayoutVars>
          <dgm:bulletEnabled val="1"/>
        </dgm:presLayoutVars>
      </dgm:prSet>
      <dgm:spPr/>
    </dgm:pt>
    <dgm:pt modelId="{B1434CAC-30FF-460B-A6A5-56FF20B23B8D}" type="pres">
      <dgm:prSet presAssocID="{D0F29C0C-0B3B-4979-8324-EAB72354B8E4}" presName="FiveNodes_5" presStyleLbl="node1" presStyleIdx="4" presStyleCnt="5">
        <dgm:presLayoutVars>
          <dgm:bulletEnabled val="1"/>
        </dgm:presLayoutVars>
      </dgm:prSet>
      <dgm:spPr/>
    </dgm:pt>
    <dgm:pt modelId="{409937F2-9EC5-4BBD-AE21-B51F51FAA0E3}" type="pres">
      <dgm:prSet presAssocID="{D0F29C0C-0B3B-4979-8324-EAB72354B8E4}" presName="FiveConn_1-2" presStyleLbl="fgAccFollowNode1" presStyleIdx="0" presStyleCnt="4">
        <dgm:presLayoutVars>
          <dgm:bulletEnabled val="1"/>
        </dgm:presLayoutVars>
      </dgm:prSet>
      <dgm:spPr/>
    </dgm:pt>
    <dgm:pt modelId="{19011FCE-262D-48D9-9396-79F3C9EE9BA6}" type="pres">
      <dgm:prSet presAssocID="{D0F29C0C-0B3B-4979-8324-EAB72354B8E4}" presName="FiveConn_2-3" presStyleLbl="fgAccFollowNode1" presStyleIdx="1" presStyleCnt="4">
        <dgm:presLayoutVars>
          <dgm:bulletEnabled val="1"/>
        </dgm:presLayoutVars>
      </dgm:prSet>
      <dgm:spPr/>
    </dgm:pt>
    <dgm:pt modelId="{2E817DB0-2540-4420-A497-E2ADFDE536E6}" type="pres">
      <dgm:prSet presAssocID="{D0F29C0C-0B3B-4979-8324-EAB72354B8E4}" presName="FiveConn_3-4" presStyleLbl="fgAccFollowNode1" presStyleIdx="2" presStyleCnt="4">
        <dgm:presLayoutVars>
          <dgm:bulletEnabled val="1"/>
        </dgm:presLayoutVars>
      </dgm:prSet>
      <dgm:spPr/>
    </dgm:pt>
    <dgm:pt modelId="{BCFB0FC7-016E-44EA-A392-FB9C531818AF}" type="pres">
      <dgm:prSet presAssocID="{D0F29C0C-0B3B-4979-8324-EAB72354B8E4}" presName="FiveConn_4-5" presStyleLbl="fgAccFollowNode1" presStyleIdx="3" presStyleCnt="4">
        <dgm:presLayoutVars>
          <dgm:bulletEnabled val="1"/>
        </dgm:presLayoutVars>
      </dgm:prSet>
      <dgm:spPr/>
    </dgm:pt>
    <dgm:pt modelId="{9C28B9D7-5ACB-46EB-866A-2C2CC94D01E6}" type="pres">
      <dgm:prSet presAssocID="{D0F29C0C-0B3B-4979-8324-EAB72354B8E4}" presName="FiveNodes_1_text" presStyleLbl="node1" presStyleIdx="4" presStyleCnt="5">
        <dgm:presLayoutVars>
          <dgm:bulletEnabled val="1"/>
        </dgm:presLayoutVars>
      </dgm:prSet>
      <dgm:spPr/>
    </dgm:pt>
    <dgm:pt modelId="{87F59AB2-4BAC-478B-AE2F-DA663816DD8C}" type="pres">
      <dgm:prSet presAssocID="{D0F29C0C-0B3B-4979-8324-EAB72354B8E4}" presName="FiveNodes_2_text" presStyleLbl="node1" presStyleIdx="4" presStyleCnt="5">
        <dgm:presLayoutVars>
          <dgm:bulletEnabled val="1"/>
        </dgm:presLayoutVars>
      </dgm:prSet>
      <dgm:spPr/>
    </dgm:pt>
    <dgm:pt modelId="{D5D5FEFF-D354-4175-96FB-90DB1009F214}" type="pres">
      <dgm:prSet presAssocID="{D0F29C0C-0B3B-4979-8324-EAB72354B8E4}" presName="FiveNodes_3_text" presStyleLbl="node1" presStyleIdx="4" presStyleCnt="5">
        <dgm:presLayoutVars>
          <dgm:bulletEnabled val="1"/>
        </dgm:presLayoutVars>
      </dgm:prSet>
      <dgm:spPr/>
    </dgm:pt>
    <dgm:pt modelId="{B88AD353-7AEF-41E9-9F69-90C4A8AE8199}" type="pres">
      <dgm:prSet presAssocID="{D0F29C0C-0B3B-4979-8324-EAB72354B8E4}" presName="FiveNodes_4_text" presStyleLbl="node1" presStyleIdx="4" presStyleCnt="5">
        <dgm:presLayoutVars>
          <dgm:bulletEnabled val="1"/>
        </dgm:presLayoutVars>
      </dgm:prSet>
      <dgm:spPr/>
    </dgm:pt>
    <dgm:pt modelId="{8F8DE9B9-3D56-48FF-A278-EBA3098E8D5B}" type="pres">
      <dgm:prSet presAssocID="{D0F29C0C-0B3B-4979-8324-EAB72354B8E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12E1A07-D0CF-46AE-B123-93CEFB8F7052}" srcId="{D0F29C0C-0B3B-4979-8324-EAB72354B8E4}" destId="{E5512A71-50EB-4774-88CF-57429D305B7F}" srcOrd="1" destOrd="0" parTransId="{E05738FB-9B1A-4DCB-9A26-BB54C749BBB0}" sibTransId="{39AFBDCD-DAE6-4091-BDE8-888854E5DC5F}"/>
    <dgm:cxn modelId="{70533717-92A0-452D-8600-8993B090BA9A}" type="presOf" srcId="{39AFBDCD-DAE6-4091-BDE8-888854E5DC5F}" destId="{19011FCE-262D-48D9-9396-79F3C9EE9BA6}" srcOrd="0" destOrd="0" presId="urn:microsoft.com/office/officeart/2005/8/layout/vProcess5"/>
    <dgm:cxn modelId="{EB1FAE1D-A57D-4595-803A-1F7C26100C98}" type="presOf" srcId="{70E148E6-DDA8-4A7E-B6E7-C12701FABF1F}" destId="{B1434CAC-30FF-460B-A6A5-56FF20B23B8D}" srcOrd="0" destOrd="0" presId="urn:microsoft.com/office/officeart/2005/8/layout/vProcess5"/>
    <dgm:cxn modelId="{C4C85626-0AE4-42DC-9DC0-25F7161A786C}" type="presOf" srcId="{A2B136A8-84F3-48C2-B575-06D1B8B59554}" destId="{BCFB0FC7-016E-44EA-A392-FB9C531818AF}" srcOrd="0" destOrd="0" presId="urn:microsoft.com/office/officeart/2005/8/layout/vProcess5"/>
    <dgm:cxn modelId="{6CE93E32-2DE6-4A0C-921D-CB32EE8622D7}" type="presOf" srcId="{63F4D748-ACA6-4A94-B2FA-65B7FE0A5432}" destId="{D97987F9-E95E-46F8-A63A-6B013159FB47}" srcOrd="0" destOrd="0" presId="urn:microsoft.com/office/officeart/2005/8/layout/vProcess5"/>
    <dgm:cxn modelId="{52158535-262A-479F-9DA3-F7E8AF96DBF3}" type="presOf" srcId="{E5512A71-50EB-4774-88CF-57429D305B7F}" destId="{F967C92C-DE67-488F-86A8-5E49BA765C4F}" srcOrd="0" destOrd="0" presId="urn:microsoft.com/office/officeart/2005/8/layout/vProcess5"/>
    <dgm:cxn modelId="{30DF1540-C42A-443E-8EC8-AFB176F56501}" srcId="{D0F29C0C-0B3B-4979-8324-EAB72354B8E4}" destId="{BDEFC40C-8160-4E7B-86C5-A46DBC1C2D51}" srcOrd="0" destOrd="0" parTransId="{28F21C11-80AC-49E6-AD7D-F5DB121E4714}" sibTransId="{FD11E9ED-A4BC-425C-9F85-C061009EF505}"/>
    <dgm:cxn modelId="{2E360662-92A1-4EE4-B0B9-2B79FBF7BC30}" type="presOf" srcId="{5E77D3D3-22C2-4B31-8487-97EF8BB6D0E8}" destId="{2E817DB0-2540-4420-A497-E2ADFDE536E6}" srcOrd="0" destOrd="0" presId="urn:microsoft.com/office/officeart/2005/8/layout/vProcess5"/>
    <dgm:cxn modelId="{57DBE345-0234-4599-BB3E-83C93AC74DBB}" type="presOf" srcId="{30E6A388-6254-4651-8778-7B5A3A646CFE}" destId="{D5D5FEFF-D354-4175-96FB-90DB1009F214}" srcOrd="1" destOrd="0" presId="urn:microsoft.com/office/officeart/2005/8/layout/vProcess5"/>
    <dgm:cxn modelId="{DB41AC6C-1322-4D7D-A77C-F3C03E926772}" srcId="{D0F29C0C-0B3B-4979-8324-EAB72354B8E4}" destId="{30E6A388-6254-4651-8778-7B5A3A646CFE}" srcOrd="2" destOrd="0" parTransId="{F60713AF-A856-40C9-AEE3-F50FD849C408}" sibTransId="{5E77D3D3-22C2-4B31-8487-97EF8BB6D0E8}"/>
    <dgm:cxn modelId="{B199A557-C6A5-4603-A9B4-0065EEBCD4B7}" type="presOf" srcId="{70E148E6-DDA8-4A7E-B6E7-C12701FABF1F}" destId="{8F8DE9B9-3D56-48FF-A278-EBA3098E8D5B}" srcOrd="1" destOrd="0" presId="urn:microsoft.com/office/officeart/2005/8/layout/vProcess5"/>
    <dgm:cxn modelId="{23717284-3F66-4C70-8A87-1405D03DD727}" type="presOf" srcId="{BDEFC40C-8160-4E7B-86C5-A46DBC1C2D51}" destId="{9C28B9D7-5ACB-46EB-866A-2C2CC94D01E6}" srcOrd="1" destOrd="0" presId="urn:microsoft.com/office/officeart/2005/8/layout/vProcess5"/>
    <dgm:cxn modelId="{86D9258A-3477-4397-8D65-932892D19359}" srcId="{D0F29C0C-0B3B-4979-8324-EAB72354B8E4}" destId="{63F4D748-ACA6-4A94-B2FA-65B7FE0A5432}" srcOrd="3" destOrd="0" parTransId="{E74B1350-EE69-47BE-9497-66EF7D3CEE60}" sibTransId="{A2B136A8-84F3-48C2-B575-06D1B8B59554}"/>
    <dgm:cxn modelId="{B9DE42BD-8442-4828-B80C-8F1E7496A5AF}" type="presOf" srcId="{BDEFC40C-8160-4E7B-86C5-A46DBC1C2D51}" destId="{FB317B83-3D0C-48E1-84D4-618178B2C308}" srcOrd="0" destOrd="0" presId="urn:microsoft.com/office/officeart/2005/8/layout/vProcess5"/>
    <dgm:cxn modelId="{7A3C98CB-CBB1-4393-A8C2-7139198A1C01}" type="presOf" srcId="{30E6A388-6254-4651-8778-7B5A3A646CFE}" destId="{1C167CEE-9FEC-4304-8F25-FBE8DB297818}" srcOrd="0" destOrd="0" presId="urn:microsoft.com/office/officeart/2005/8/layout/vProcess5"/>
    <dgm:cxn modelId="{149FF2CF-3956-4C97-85BC-85469AA0DF5A}" type="presOf" srcId="{D0F29C0C-0B3B-4979-8324-EAB72354B8E4}" destId="{CFC88067-29E3-42B1-85C5-46B47F95D0CE}" srcOrd="0" destOrd="0" presId="urn:microsoft.com/office/officeart/2005/8/layout/vProcess5"/>
    <dgm:cxn modelId="{3F7CA1D8-A4EE-4824-B4CF-C04307C3ECEB}" type="presOf" srcId="{E5512A71-50EB-4774-88CF-57429D305B7F}" destId="{87F59AB2-4BAC-478B-AE2F-DA663816DD8C}" srcOrd="1" destOrd="0" presId="urn:microsoft.com/office/officeart/2005/8/layout/vProcess5"/>
    <dgm:cxn modelId="{9B77DEE3-1EE2-4431-BFCD-0264825D2709}" type="presOf" srcId="{63F4D748-ACA6-4A94-B2FA-65B7FE0A5432}" destId="{B88AD353-7AEF-41E9-9F69-90C4A8AE8199}" srcOrd="1" destOrd="0" presId="urn:microsoft.com/office/officeart/2005/8/layout/vProcess5"/>
    <dgm:cxn modelId="{782067E9-B9FD-4BBA-93F4-A3F1312A0014}" srcId="{D0F29C0C-0B3B-4979-8324-EAB72354B8E4}" destId="{70E148E6-DDA8-4A7E-B6E7-C12701FABF1F}" srcOrd="4" destOrd="0" parTransId="{9D4FE4BD-E7F7-42A5-A186-544A482A216C}" sibTransId="{4EE18047-3EF9-4658-B0A3-77E9B56FA14B}"/>
    <dgm:cxn modelId="{758F3BF4-67AB-4E0B-B9EE-7ED19F55CBB4}" type="presOf" srcId="{FD11E9ED-A4BC-425C-9F85-C061009EF505}" destId="{409937F2-9EC5-4BBD-AE21-B51F51FAA0E3}" srcOrd="0" destOrd="0" presId="urn:microsoft.com/office/officeart/2005/8/layout/vProcess5"/>
    <dgm:cxn modelId="{49795559-6029-456A-B7ED-F996CA936541}" type="presParOf" srcId="{CFC88067-29E3-42B1-85C5-46B47F95D0CE}" destId="{CD919887-4A6C-472C-A657-09322A0D20EA}" srcOrd="0" destOrd="0" presId="urn:microsoft.com/office/officeart/2005/8/layout/vProcess5"/>
    <dgm:cxn modelId="{B0E3205D-41FD-464A-B6A9-50CB6C7B345E}" type="presParOf" srcId="{CFC88067-29E3-42B1-85C5-46B47F95D0CE}" destId="{FB317B83-3D0C-48E1-84D4-618178B2C308}" srcOrd="1" destOrd="0" presId="urn:microsoft.com/office/officeart/2005/8/layout/vProcess5"/>
    <dgm:cxn modelId="{0FECFF9C-C02D-42AD-B041-69E28B57FB86}" type="presParOf" srcId="{CFC88067-29E3-42B1-85C5-46B47F95D0CE}" destId="{F967C92C-DE67-488F-86A8-5E49BA765C4F}" srcOrd="2" destOrd="0" presId="urn:microsoft.com/office/officeart/2005/8/layout/vProcess5"/>
    <dgm:cxn modelId="{080E26B2-22C4-46E8-9AF3-0EA504F1DE26}" type="presParOf" srcId="{CFC88067-29E3-42B1-85C5-46B47F95D0CE}" destId="{1C167CEE-9FEC-4304-8F25-FBE8DB297818}" srcOrd="3" destOrd="0" presId="urn:microsoft.com/office/officeart/2005/8/layout/vProcess5"/>
    <dgm:cxn modelId="{95C0C962-B48D-4083-9CAB-D1C860DD096B}" type="presParOf" srcId="{CFC88067-29E3-42B1-85C5-46B47F95D0CE}" destId="{D97987F9-E95E-46F8-A63A-6B013159FB47}" srcOrd="4" destOrd="0" presId="urn:microsoft.com/office/officeart/2005/8/layout/vProcess5"/>
    <dgm:cxn modelId="{476984E0-238B-4AB3-846B-88C345F1110A}" type="presParOf" srcId="{CFC88067-29E3-42B1-85C5-46B47F95D0CE}" destId="{B1434CAC-30FF-460B-A6A5-56FF20B23B8D}" srcOrd="5" destOrd="0" presId="urn:microsoft.com/office/officeart/2005/8/layout/vProcess5"/>
    <dgm:cxn modelId="{454F0C69-9FC9-42DC-BFA8-A30E5FFDE411}" type="presParOf" srcId="{CFC88067-29E3-42B1-85C5-46B47F95D0CE}" destId="{409937F2-9EC5-4BBD-AE21-B51F51FAA0E3}" srcOrd="6" destOrd="0" presId="urn:microsoft.com/office/officeart/2005/8/layout/vProcess5"/>
    <dgm:cxn modelId="{9E3F9D73-08EE-4B90-9322-44482A2BC334}" type="presParOf" srcId="{CFC88067-29E3-42B1-85C5-46B47F95D0CE}" destId="{19011FCE-262D-48D9-9396-79F3C9EE9BA6}" srcOrd="7" destOrd="0" presId="urn:microsoft.com/office/officeart/2005/8/layout/vProcess5"/>
    <dgm:cxn modelId="{B0C4ECDF-F574-404D-8E84-6A96078CC725}" type="presParOf" srcId="{CFC88067-29E3-42B1-85C5-46B47F95D0CE}" destId="{2E817DB0-2540-4420-A497-E2ADFDE536E6}" srcOrd="8" destOrd="0" presId="urn:microsoft.com/office/officeart/2005/8/layout/vProcess5"/>
    <dgm:cxn modelId="{3387E88E-689A-4E70-B8D5-3494EDF12136}" type="presParOf" srcId="{CFC88067-29E3-42B1-85C5-46B47F95D0CE}" destId="{BCFB0FC7-016E-44EA-A392-FB9C531818AF}" srcOrd="9" destOrd="0" presId="urn:microsoft.com/office/officeart/2005/8/layout/vProcess5"/>
    <dgm:cxn modelId="{045514A1-437C-4938-8942-B84A504AE9F2}" type="presParOf" srcId="{CFC88067-29E3-42B1-85C5-46B47F95D0CE}" destId="{9C28B9D7-5ACB-46EB-866A-2C2CC94D01E6}" srcOrd="10" destOrd="0" presId="urn:microsoft.com/office/officeart/2005/8/layout/vProcess5"/>
    <dgm:cxn modelId="{8C92791B-0ED6-4667-9AEB-47FC8E04077A}" type="presParOf" srcId="{CFC88067-29E3-42B1-85C5-46B47F95D0CE}" destId="{87F59AB2-4BAC-478B-AE2F-DA663816DD8C}" srcOrd="11" destOrd="0" presId="urn:microsoft.com/office/officeart/2005/8/layout/vProcess5"/>
    <dgm:cxn modelId="{C5DCBC00-FC4D-40ED-8E80-1CE3808825F9}" type="presParOf" srcId="{CFC88067-29E3-42B1-85C5-46B47F95D0CE}" destId="{D5D5FEFF-D354-4175-96FB-90DB1009F214}" srcOrd="12" destOrd="0" presId="urn:microsoft.com/office/officeart/2005/8/layout/vProcess5"/>
    <dgm:cxn modelId="{5CB2D996-203E-4BB2-A9F4-D55DFB9BD616}" type="presParOf" srcId="{CFC88067-29E3-42B1-85C5-46B47F95D0CE}" destId="{B88AD353-7AEF-41E9-9F69-90C4A8AE8199}" srcOrd="13" destOrd="0" presId="urn:microsoft.com/office/officeart/2005/8/layout/vProcess5"/>
    <dgm:cxn modelId="{C801471E-3941-4149-A083-D1BD6F31B39C}" type="presParOf" srcId="{CFC88067-29E3-42B1-85C5-46B47F95D0CE}" destId="{8F8DE9B9-3D56-48FF-A278-EBA3098E8D5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097D9C2-9403-449F-819A-3F001E817D4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D770EF-1E79-4208-B9A4-4A413371D5CB}">
      <dgm:prSet/>
      <dgm:spPr/>
      <dgm:t>
        <a:bodyPr/>
        <a:lstStyle/>
        <a:p>
          <a:r>
            <a:rPr lang="en-GB" b="1"/>
            <a:t>Why a New Solution is Needed</a:t>
          </a:r>
          <a:endParaRPr lang="en-US"/>
        </a:p>
      </dgm:t>
    </dgm:pt>
    <dgm:pt modelId="{986DF80B-E761-47E3-922C-588483524F45}" type="parTrans" cxnId="{0AA99CAF-CDDD-4768-B6D2-2A1D701D363A}">
      <dgm:prSet/>
      <dgm:spPr/>
      <dgm:t>
        <a:bodyPr/>
        <a:lstStyle/>
        <a:p>
          <a:endParaRPr lang="en-US"/>
        </a:p>
      </dgm:t>
    </dgm:pt>
    <dgm:pt modelId="{AA39B8CD-C23B-4B37-A6FC-D8D7060DE2F9}" type="sibTrans" cxnId="{0AA99CAF-CDDD-4768-B6D2-2A1D701D363A}">
      <dgm:prSet/>
      <dgm:spPr/>
      <dgm:t>
        <a:bodyPr/>
        <a:lstStyle/>
        <a:p>
          <a:endParaRPr lang="en-US"/>
        </a:p>
      </dgm:t>
    </dgm:pt>
    <dgm:pt modelId="{52019BCD-3D4B-4045-B753-0A9E7667049D}">
      <dgm:prSet/>
      <dgm:spPr/>
      <dgm:t>
        <a:bodyPr/>
        <a:lstStyle/>
        <a:p>
          <a:r>
            <a:rPr lang="en-GB"/>
            <a:t>Poverty is systemic—it affects health, education, and dignity [1].</a:t>
          </a:r>
          <a:endParaRPr lang="en-US"/>
        </a:p>
      </dgm:t>
    </dgm:pt>
    <dgm:pt modelId="{3899900E-E203-4EE7-94D4-515EF4C0FBB8}" type="parTrans" cxnId="{026D3C9E-CB80-488C-BE98-F2E4C51EFBF6}">
      <dgm:prSet/>
      <dgm:spPr/>
      <dgm:t>
        <a:bodyPr/>
        <a:lstStyle/>
        <a:p>
          <a:endParaRPr lang="en-US"/>
        </a:p>
      </dgm:t>
    </dgm:pt>
    <dgm:pt modelId="{252F1A16-90A3-4994-8A40-AE8DDA56B5B8}" type="sibTrans" cxnId="{026D3C9E-CB80-488C-BE98-F2E4C51EFBF6}">
      <dgm:prSet/>
      <dgm:spPr/>
      <dgm:t>
        <a:bodyPr/>
        <a:lstStyle/>
        <a:p>
          <a:endParaRPr lang="en-US"/>
        </a:p>
      </dgm:t>
    </dgm:pt>
    <dgm:pt modelId="{3B96F572-F54C-4AD0-A852-0511C7EC354D}">
      <dgm:prSet/>
      <dgm:spPr/>
      <dgm:t>
        <a:bodyPr/>
        <a:lstStyle/>
        <a:p>
          <a:r>
            <a:rPr lang="en-GB"/>
            <a:t>Digital platforms are proven to connect people &amp; deliver aid faster [2].</a:t>
          </a:r>
          <a:endParaRPr lang="en-US"/>
        </a:p>
      </dgm:t>
    </dgm:pt>
    <dgm:pt modelId="{00BC005B-3435-425F-8C33-A981D5D4435B}" type="parTrans" cxnId="{009A1ED3-230E-4DFE-B65D-037EB9ABAD2B}">
      <dgm:prSet/>
      <dgm:spPr/>
      <dgm:t>
        <a:bodyPr/>
        <a:lstStyle/>
        <a:p>
          <a:endParaRPr lang="en-US"/>
        </a:p>
      </dgm:t>
    </dgm:pt>
    <dgm:pt modelId="{3D78B6F2-852B-4AF2-9C8F-BF5E6800FCEC}" type="sibTrans" cxnId="{009A1ED3-230E-4DFE-B65D-037EB9ABAD2B}">
      <dgm:prSet/>
      <dgm:spPr/>
      <dgm:t>
        <a:bodyPr/>
        <a:lstStyle/>
        <a:p>
          <a:endParaRPr lang="en-US"/>
        </a:p>
      </dgm:t>
    </dgm:pt>
    <dgm:pt modelId="{222B4F43-AE73-42F6-B848-ED4C291B89FA}">
      <dgm:prSet/>
      <dgm:spPr/>
      <dgm:t>
        <a:bodyPr/>
        <a:lstStyle/>
        <a:p>
          <a:r>
            <a:rPr lang="en-GB"/>
            <a:t>Technology can build trust and transparency through real-time tracking.</a:t>
          </a:r>
          <a:endParaRPr lang="en-US"/>
        </a:p>
      </dgm:t>
    </dgm:pt>
    <dgm:pt modelId="{63A91487-B1F8-4CE0-B30A-D6FB0A4F9958}" type="parTrans" cxnId="{9D82D35E-D64A-4096-AD7E-B6EDA955730E}">
      <dgm:prSet/>
      <dgm:spPr/>
      <dgm:t>
        <a:bodyPr/>
        <a:lstStyle/>
        <a:p>
          <a:endParaRPr lang="en-US"/>
        </a:p>
      </dgm:t>
    </dgm:pt>
    <dgm:pt modelId="{46B39246-2B2F-4F1F-B283-8CB0787E6224}" type="sibTrans" cxnId="{9D82D35E-D64A-4096-AD7E-B6EDA955730E}">
      <dgm:prSet/>
      <dgm:spPr/>
      <dgm:t>
        <a:bodyPr/>
        <a:lstStyle/>
        <a:p>
          <a:endParaRPr lang="en-US"/>
        </a:p>
      </dgm:t>
    </dgm:pt>
    <dgm:pt modelId="{8592F136-848A-4FDE-99B5-F4B9E51DE6ED}">
      <dgm:prSet/>
      <dgm:spPr/>
      <dgm:t>
        <a:bodyPr/>
        <a:lstStyle/>
        <a:p>
          <a:r>
            <a:rPr lang="en-GB"/>
            <a:t>People want a platform that allows them to contribute in diverse ways, not just financially</a:t>
          </a:r>
          <a:endParaRPr lang="en-US"/>
        </a:p>
      </dgm:t>
    </dgm:pt>
    <dgm:pt modelId="{9A368F2C-C116-4E9E-91F5-3E6420AFEEBF}" type="parTrans" cxnId="{A0BC8EDC-3273-48DE-8A18-CF8E9D099BA8}">
      <dgm:prSet/>
      <dgm:spPr/>
      <dgm:t>
        <a:bodyPr/>
        <a:lstStyle/>
        <a:p>
          <a:endParaRPr lang="en-US"/>
        </a:p>
      </dgm:t>
    </dgm:pt>
    <dgm:pt modelId="{19171066-9A57-4128-8D4E-3E8EB0DC4A5A}" type="sibTrans" cxnId="{A0BC8EDC-3273-48DE-8A18-CF8E9D099BA8}">
      <dgm:prSet/>
      <dgm:spPr/>
      <dgm:t>
        <a:bodyPr/>
        <a:lstStyle/>
        <a:p>
          <a:endParaRPr lang="en-US"/>
        </a:p>
      </dgm:t>
    </dgm:pt>
    <dgm:pt modelId="{5E4378CE-EA74-405A-A244-A61FA77C0AF7}" type="pres">
      <dgm:prSet presAssocID="{9097D9C2-9403-449F-819A-3F001E817D49}" presName="vert0" presStyleCnt="0">
        <dgm:presLayoutVars>
          <dgm:dir/>
          <dgm:animOne val="branch"/>
          <dgm:animLvl val="lvl"/>
        </dgm:presLayoutVars>
      </dgm:prSet>
      <dgm:spPr/>
    </dgm:pt>
    <dgm:pt modelId="{72D962B1-A1B7-44DA-BD41-896EB7084EBC}" type="pres">
      <dgm:prSet presAssocID="{43D770EF-1E79-4208-B9A4-4A413371D5CB}" presName="thickLine" presStyleLbl="alignNode1" presStyleIdx="0" presStyleCnt="5"/>
      <dgm:spPr/>
    </dgm:pt>
    <dgm:pt modelId="{4026280F-739D-42AE-A5FE-716D3AC16540}" type="pres">
      <dgm:prSet presAssocID="{43D770EF-1E79-4208-B9A4-4A413371D5CB}" presName="horz1" presStyleCnt="0"/>
      <dgm:spPr/>
    </dgm:pt>
    <dgm:pt modelId="{BBAEE944-C33D-4C28-9C4B-1D87A84DB8C3}" type="pres">
      <dgm:prSet presAssocID="{43D770EF-1E79-4208-B9A4-4A413371D5CB}" presName="tx1" presStyleLbl="revTx" presStyleIdx="0" presStyleCnt="5"/>
      <dgm:spPr/>
    </dgm:pt>
    <dgm:pt modelId="{6FC90AEC-89D4-4C95-A7CE-DA5E19B969E4}" type="pres">
      <dgm:prSet presAssocID="{43D770EF-1E79-4208-B9A4-4A413371D5CB}" presName="vert1" presStyleCnt="0"/>
      <dgm:spPr/>
    </dgm:pt>
    <dgm:pt modelId="{59F6AE49-6222-4239-9577-EA168E27FABA}" type="pres">
      <dgm:prSet presAssocID="{52019BCD-3D4B-4045-B753-0A9E7667049D}" presName="thickLine" presStyleLbl="alignNode1" presStyleIdx="1" presStyleCnt="5"/>
      <dgm:spPr/>
    </dgm:pt>
    <dgm:pt modelId="{C5B33050-8BA6-4EF0-9606-F00379720372}" type="pres">
      <dgm:prSet presAssocID="{52019BCD-3D4B-4045-B753-0A9E7667049D}" presName="horz1" presStyleCnt="0"/>
      <dgm:spPr/>
    </dgm:pt>
    <dgm:pt modelId="{305BFEAC-34FD-4BEC-AA82-EEF1AE32E56C}" type="pres">
      <dgm:prSet presAssocID="{52019BCD-3D4B-4045-B753-0A9E7667049D}" presName="tx1" presStyleLbl="revTx" presStyleIdx="1" presStyleCnt="5"/>
      <dgm:spPr/>
    </dgm:pt>
    <dgm:pt modelId="{C7784A1F-751D-4C60-A90B-3DB653A474B8}" type="pres">
      <dgm:prSet presAssocID="{52019BCD-3D4B-4045-B753-0A9E7667049D}" presName="vert1" presStyleCnt="0"/>
      <dgm:spPr/>
    </dgm:pt>
    <dgm:pt modelId="{74B63C63-46F4-4C02-8029-67BDE6B5B271}" type="pres">
      <dgm:prSet presAssocID="{3B96F572-F54C-4AD0-A852-0511C7EC354D}" presName="thickLine" presStyleLbl="alignNode1" presStyleIdx="2" presStyleCnt="5"/>
      <dgm:spPr/>
    </dgm:pt>
    <dgm:pt modelId="{30BAFC30-B455-45C0-A057-45A2CAC2EE2A}" type="pres">
      <dgm:prSet presAssocID="{3B96F572-F54C-4AD0-A852-0511C7EC354D}" presName="horz1" presStyleCnt="0"/>
      <dgm:spPr/>
    </dgm:pt>
    <dgm:pt modelId="{1C7E101D-EEBE-482E-8198-A31E5F06FED1}" type="pres">
      <dgm:prSet presAssocID="{3B96F572-F54C-4AD0-A852-0511C7EC354D}" presName="tx1" presStyleLbl="revTx" presStyleIdx="2" presStyleCnt="5"/>
      <dgm:spPr/>
    </dgm:pt>
    <dgm:pt modelId="{539F1518-E936-43F1-8552-B3EF86CC41E8}" type="pres">
      <dgm:prSet presAssocID="{3B96F572-F54C-4AD0-A852-0511C7EC354D}" presName="vert1" presStyleCnt="0"/>
      <dgm:spPr/>
    </dgm:pt>
    <dgm:pt modelId="{D045641C-EBE9-4341-937A-895D577406AF}" type="pres">
      <dgm:prSet presAssocID="{222B4F43-AE73-42F6-B848-ED4C291B89FA}" presName="thickLine" presStyleLbl="alignNode1" presStyleIdx="3" presStyleCnt="5"/>
      <dgm:spPr/>
    </dgm:pt>
    <dgm:pt modelId="{562ED691-53DA-43EA-BF1B-C5ABB48AC945}" type="pres">
      <dgm:prSet presAssocID="{222B4F43-AE73-42F6-B848-ED4C291B89FA}" presName="horz1" presStyleCnt="0"/>
      <dgm:spPr/>
    </dgm:pt>
    <dgm:pt modelId="{94EBC99A-6533-451F-9E10-FEC7571A5D27}" type="pres">
      <dgm:prSet presAssocID="{222B4F43-AE73-42F6-B848-ED4C291B89FA}" presName="tx1" presStyleLbl="revTx" presStyleIdx="3" presStyleCnt="5"/>
      <dgm:spPr/>
    </dgm:pt>
    <dgm:pt modelId="{D38FCA31-1EBF-45AC-9930-69E9463C6810}" type="pres">
      <dgm:prSet presAssocID="{222B4F43-AE73-42F6-B848-ED4C291B89FA}" presName="vert1" presStyleCnt="0"/>
      <dgm:spPr/>
    </dgm:pt>
    <dgm:pt modelId="{FEDDA8D2-7A2D-497E-8E0E-946AAA594192}" type="pres">
      <dgm:prSet presAssocID="{8592F136-848A-4FDE-99B5-F4B9E51DE6ED}" presName="thickLine" presStyleLbl="alignNode1" presStyleIdx="4" presStyleCnt="5"/>
      <dgm:spPr/>
    </dgm:pt>
    <dgm:pt modelId="{AE87914A-6F3F-47D6-84E5-8B80546B03EC}" type="pres">
      <dgm:prSet presAssocID="{8592F136-848A-4FDE-99B5-F4B9E51DE6ED}" presName="horz1" presStyleCnt="0"/>
      <dgm:spPr/>
    </dgm:pt>
    <dgm:pt modelId="{B8847EF0-B22A-49A0-9841-D6A49C231C8B}" type="pres">
      <dgm:prSet presAssocID="{8592F136-848A-4FDE-99B5-F4B9E51DE6ED}" presName="tx1" presStyleLbl="revTx" presStyleIdx="4" presStyleCnt="5"/>
      <dgm:spPr/>
    </dgm:pt>
    <dgm:pt modelId="{CB9674A0-84DC-4726-82A9-D85058F1EAFC}" type="pres">
      <dgm:prSet presAssocID="{8592F136-848A-4FDE-99B5-F4B9E51DE6ED}" presName="vert1" presStyleCnt="0"/>
      <dgm:spPr/>
    </dgm:pt>
  </dgm:ptLst>
  <dgm:cxnLst>
    <dgm:cxn modelId="{1C4CD834-F237-470B-A551-12AB9F921906}" type="presOf" srcId="{222B4F43-AE73-42F6-B848-ED4C291B89FA}" destId="{94EBC99A-6533-451F-9E10-FEC7571A5D27}" srcOrd="0" destOrd="0" presId="urn:microsoft.com/office/officeart/2008/layout/LinedList"/>
    <dgm:cxn modelId="{9D82D35E-D64A-4096-AD7E-B6EDA955730E}" srcId="{9097D9C2-9403-449F-819A-3F001E817D49}" destId="{222B4F43-AE73-42F6-B848-ED4C291B89FA}" srcOrd="3" destOrd="0" parTransId="{63A91487-B1F8-4CE0-B30A-D6FB0A4F9958}" sibTransId="{46B39246-2B2F-4F1F-B283-8CB0787E6224}"/>
    <dgm:cxn modelId="{B2D1F257-F9FD-4DD1-98DB-A740586196A4}" type="presOf" srcId="{52019BCD-3D4B-4045-B753-0A9E7667049D}" destId="{305BFEAC-34FD-4BEC-AA82-EEF1AE32E56C}" srcOrd="0" destOrd="0" presId="urn:microsoft.com/office/officeart/2008/layout/LinedList"/>
    <dgm:cxn modelId="{026D3C9E-CB80-488C-BE98-F2E4C51EFBF6}" srcId="{9097D9C2-9403-449F-819A-3F001E817D49}" destId="{52019BCD-3D4B-4045-B753-0A9E7667049D}" srcOrd="1" destOrd="0" parTransId="{3899900E-E203-4EE7-94D4-515EF4C0FBB8}" sibTransId="{252F1A16-90A3-4994-8A40-AE8DDA56B5B8}"/>
    <dgm:cxn modelId="{0AA99CAF-CDDD-4768-B6D2-2A1D701D363A}" srcId="{9097D9C2-9403-449F-819A-3F001E817D49}" destId="{43D770EF-1E79-4208-B9A4-4A413371D5CB}" srcOrd="0" destOrd="0" parTransId="{986DF80B-E761-47E3-922C-588483524F45}" sibTransId="{AA39B8CD-C23B-4B37-A6FC-D8D7060DE2F9}"/>
    <dgm:cxn modelId="{8090D7B1-FDBE-4256-9895-60AB246195A2}" type="presOf" srcId="{3B96F572-F54C-4AD0-A852-0511C7EC354D}" destId="{1C7E101D-EEBE-482E-8198-A31E5F06FED1}" srcOrd="0" destOrd="0" presId="urn:microsoft.com/office/officeart/2008/layout/LinedList"/>
    <dgm:cxn modelId="{009A1ED3-230E-4DFE-B65D-037EB9ABAD2B}" srcId="{9097D9C2-9403-449F-819A-3F001E817D49}" destId="{3B96F572-F54C-4AD0-A852-0511C7EC354D}" srcOrd="2" destOrd="0" parTransId="{00BC005B-3435-425F-8C33-A981D5D4435B}" sibTransId="{3D78B6F2-852B-4AF2-9C8F-BF5E6800FCEC}"/>
    <dgm:cxn modelId="{4A9C7AD6-A89D-4426-BA58-20C10F749FCE}" type="presOf" srcId="{9097D9C2-9403-449F-819A-3F001E817D49}" destId="{5E4378CE-EA74-405A-A244-A61FA77C0AF7}" srcOrd="0" destOrd="0" presId="urn:microsoft.com/office/officeart/2008/layout/LinedList"/>
    <dgm:cxn modelId="{A0BC8EDC-3273-48DE-8A18-CF8E9D099BA8}" srcId="{9097D9C2-9403-449F-819A-3F001E817D49}" destId="{8592F136-848A-4FDE-99B5-F4B9E51DE6ED}" srcOrd="4" destOrd="0" parTransId="{9A368F2C-C116-4E9E-91F5-3E6420AFEEBF}" sibTransId="{19171066-9A57-4128-8D4E-3E8EB0DC4A5A}"/>
    <dgm:cxn modelId="{6156D9DE-3491-4857-AA47-CDC82A8B8930}" type="presOf" srcId="{8592F136-848A-4FDE-99B5-F4B9E51DE6ED}" destId="{B8847EF0-B22A-49A0-9841-D6A49C231C8B}" srcOrd="0" destOrd="0" presId="urn:microsoft.com/office/officeart/2008/layout/LinedList"/>
    <dgm:cxn modelId="{303D82E9-9D3F-42D6-910E-D971098EDAB8}" type="presOf" srcId="{43D770EF-1E79-4208-B9A4-4A413371D5CB}" destId="{BBAEE944-C33D-4C28-9C4B-1D87A84DB8C3}" srcOrd="0" destOrd="0" presId="urn:microsoft.com/office/officeart/2008/layout/LinedList"/>
    <dgm:cxn modelId="{E39EB51F-9ADA-49F9-A1AF-23D9789D88C4}" type="presParOf" srcId="{5E4378CE-EA74-405A-A244-A61FA77C0AF7}" destId="{72D962B1-A1B7-44DA-BD41-896EB7084EBC}" srcOrd="0" destOrd="0" presId="urn:microsoft.com/office/officeart/2008/layout/LinedList"/>
    <dgm:cxn modelId="{6507DA3E-A200-4B17-AF6C-1B7D57F57C3D}" type="presParOf" srcId="{5E4378CE-EA74-405A-A244-A61FA77C0AF7}" destId="{4026280F-739D-42AE-A5FE-716D3AC16540}" srcOrd="1" destOrd="0" presId="urn:microsoft.com/office/officeart/2008/layout/LinedList"/>
    <dgm:cxn modelId="{D4708F00-7C1C-44BC-9D3D-380D2948650E}" type="presParOf" srcId="{4026280F-739D-42AE-A5FE-716D3AC16540}" destId="{BBAEE944-C33D-4C28-9C4B-1D87A84DB8C3}" srcOrd="0" destOrd="0" presId="urn:microsoft.com/office/officeart/2008/layout/LinedList"/>
    <dgm:cxn modelId="{5A2B245C-4417-4DFE-A50B-1646F16A7739}" type="presParOf" srcId="{4026280F-739D-42AE-A5FE-716D3AC16540}" destId="{6FC90AEC-89D4-4C95-A7CE-DA5E19B969E4}" srcOrd="1" destOrd="0" presId="urn:microsoft.com/office/officeart/2008/layout/LinedList"/>
    <dgm:cxn modelId="{FB6CFA64-8566-49B7-B99F-1577FDDAD2E5}" type="presParOf" srcId="{5E4378CE-EA74-405A-A244-A61FA77C0AF7}" destId="{59F6AE49-6222-4239-9577-EA168E27FABA}" srcOrd="2" destOrd="0" presId="urn:microsoft.com/office/officeart/2008/layout/LinedList"/>
    <dgm:cxn modelId="{19E4DEC4-00D4-48AB-8255-3E7438401B55}" type="presParOf" srcId="{5E4378CE-EA74-405A-A244-A61FA77C0AF7}" destId="{C5B33050-8BA6-4EF0-9606-F00379720372}" srcOrd="3" destOrd="0" presId="urn:microsoft.com/office/officeart/2008/layout/LinedList"/>
    <dgm:cxn modelId="{6E4F4362-5786-4781-AE8E-B9DB884620F4}" type="presParOf" srcId="{C5B33050-8BA6-4EF0-9606-F00379720372}" destId="{305BFEAC-34FD-4BEC-AA82-EEF1AE32E56C}" srcOrd="0" destOrd="0" presId="urn:microsoft.com/office/officeart/2008/layout/LinedList"/>
    <dgm:cxn modelId="{ED3EA801-4BC6-4F8C-B75B-C6EC632CDD09}" type="presParOf" srcId="{C5B33050-8BA6-4EF0-9606-F00379720372}" destId="{C7784A1F-751D-4C60-A90B-3DB653A474B8}" srcOrd="1" destOrd="0" presId="urn:microsoft.com/office/officeart/2008/layout/LinedList"/>
    <dgm:cxn modelId="{5823EA91-BAC1-4E62-8907-B43AC3F39580}" type="presParOf" srcId="{5E4378CE-EA74-405A-A244-A61FA77C0AF7}" destId="{74B63C63-46F4-4C02-8029-67BDE6B5B271}" srcOrd="4" destOrd="0" presId="urn:microsoft.com/office/officeart/2008/layout/LinedList"/>
    <dgm:cxn modelId="{B38D605A-7180-4A94-A0E4-93396A8D2B58}" type="presParOf" srcId="{5E4378CE-EA74-405A-A244-A61FA77C0AF7}" destId="{30BAFC30-B455-45C0-A057-45A2CAC2EE2A}" srcOrd="5" destOrd="0" presId="urn:microsoft.com/office/officeart/2008/layout/LinedList"/>
    <dgm:cxn modelId="{711E2967-2007-4000-87FF-91534C393E44}" type="presParOf" srcId="{30BAFC30-B455-45C0-A057-45A2CAC2EE2A}" destId="{1C7E101D-EEBE-482E-8198-A31E5F06FED1}" srcOrd="0" destOrd="0" presId="urn:microsoft.com/office/officeart/2008/layout/LinedList"/>
    <dgm:cxn modelId="{C2399FC6-5BC9-430D-A537-68AD7112F17C}" type="presParOf" srcId="{30BAFC30-B455-45C0-A057-45A2CAC2EE2A}" destId="{539F1518-E936-43F1-8552-B3EF86CC41E8}" srcOrd="1" destOrd="0" presId="urn:microsoft.com/office/officeart/2008/layout/LinedList"/>
    <dgm:cxn modelId="{A6D5E550-6F69-417E-BDA6-446FA21A4A20}" type="presParOf" srcId="{5E4378CE-EA74-405A-A244-A61FA77C0AF7}" destId="{D045641C-EBE9-4341-937A-895D577406AF}" srcOrd="6" destOrd="0" presId="urn:microsoft.com/office/officeart/2008/layout/LinedList"/>
    <dgm:cxn modelId="{002DC92F-2F3E-44D4-87D1-45A68CEB0376}" type="presParOf" srcId="{5E4378CE-EA74-405A-A244-A61FA77C0AF7}" destId="{562ED691-53DA-43EA-BF1B-C5ABB48AC945}" srcOrd="7" destOrd="0" presId="urn:microsoft.com/office/officeart/2008/layout/LinedList"/>
    <dgm:cxn modelId="{4CD5A937-4304-4DFD-B32C-65B79E5B7BE6}" type="presParOf" srcId="{562ED691-53DA-43EA-BF1B-C5ABB48AC945}" destId="{94EBC99A-6533-451F-9E10-FEC7571A5D27}" srcOrd="0" destOrd="0" presId="urn:microsoft.com/office/officeart/2008/layout/LinedList"/>
    <dgm:cxn modelId="{F262555B-EA23-4A78-8BF2-3745B6434E3C}" type="presParOf" srcId="{562ED691-53DA-43EA-BF1B-C5ABB48AC945}" destId="{D38FCA31-1EBF-45AC-9930-69E9463C6810}" srcOrd="1" destOrd="0" presId="urn:microsoft.com/office/officeart/2008/layout/LinedList"/>
    <dgm:cxn modelId="{E97DD156-B402-4053-97F1-C8B4934159A8}" type="presParOf" srcId="{5E4378CE-EA74-405A-A244-A61FA77C0AF7}" destId="{FEDDA8D2-7A2D-497E-8E0E-946AAA594192}" srcOrd="8" destOrd="0" presId="urn:microsoft.com/office/officeart/2008/layout/LinedList"/>
    <dgm:cxn modelId="{B2EE3F02-224E-4EDD-B13A-8319CB1CC034}" type="presParOf" srcId="{5E4378CE-EA74-405A-A244-A61FA77C0AF7}" destId="{AE87914A-6F3F-47D6-84E5-8B80546B03EC}" srcOrd="9" destOrd="0" presId="urn:microsoft.com/office/officeart/2008/layout/LinedList"/>
    <dgm:cxn modelId="{922858B8-7E9C-4E22-8661-E155880A7328}" type="presParOf" srcId="{AE87914A-6F3F-47D6-84E5-8B80546B03EC}" destId="{B8847EF0-B22A-49A0-9841-D6A49C231C8B}" srcOrd="0" destOrd="0" presId="urn:microsoft.com/office/officeart/2008/layout/LinedList"/>
    <dgm:cxn modelId="{42259066-3E4D-4C31-99FC-A4BF368A4F66}" type="presParOf" srcId="{AE87914A-6F3F-47D6-84E5-8B80546B03EC}" destId="{CB9674A0-84DC-4726-82A9-D85058F1EAF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EFD49E-B7B3-49AF-9EC5-1E8F5272240C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2DD598C-C563-4886-B9FD-67DFFBD07F71}">
      <dgm:prSet/>
      <dgm:spPr/>
      <dgm:t>
        <a:bodyPr/>
        <a:lstStyle/>
        <a:p>
          <a:r>
            <a:rPr lang="en-GB" dirty="0"/>
            <a:t>Key Insights from Literature:</a:t>
          </a:r>
          <a:endParaRPr lang="en-US" dirty="0"/>
        </a:p>
      </dgm:t>
    </dgm:pt>
    <dgm:pt modelId="{01C5E8DB-A1C9-4210-89EA-DEA2A9BA9B49}" type="parTrans" cxnId="{BBC59925-D854-48DE-A747-3AE8297CEB46}">
      <dgm:prSet/>
      <dgm:spPr/>
      <dgm:t>
        <a:bodyPr/>
        <a:lstStyle/>
        <a:p>
          <a:endParaRPr lang="en-US"/>
        </a:p>
      </dgm:t>
    </dgm:pt>
    <dgm:pt modelId="{7057479A-104A-475B-B82C-E8C7EE66581B}" type="sibTrans" cxnId="{BBC59925-D854-48DE-A747-3AE8297CEB46}">
      <dgm:prSet/>
      <dgm:spPr/>
      <dgm:t>
        <a:bodyPr/>
        <a:lstStyle/>
        <a:p>
          <a:endParaRPr lang="en-US"/>
        </a:p>
      </dgm:t>
    </dgm:pt>
    <dgm:pt modelId="{F821F310-FE79-4D32-84A8-23F19187163B}">
      <dgm:prSet/>
      <dgm:spPr/>
      <dgm:t>
        <a:bodyPr/>
        <a:lstStyle/>
        <a:p>
          <a:r>
            <a:rPr lang="en-GB"/>
            <a:t>Poverty is systemic, tied to inequality &amp; health [Sachs].</a:t>
          </a:r>
          <a:endParaRPr lang="en-US"/>
        </a:p>
      </dgm:t>
    </dgm:pt>
    <dgm:pt modelId="{01B05665-A85A-4000-AE9F-FD1AB1059033}" type="parTrans" cxnId="{721D6D75-ABA2-4910-BCA8-931637E16AE8}">
      <dgm:prSet/>
      <dgm:spPr/>
      <dgm:t>
        <a:bodyPr/>
        <a:lstStyle/>
        <a:p>
          <a:endParaRPr lang="en-US"/>
        </a:p>
      </dgm:t>
    </dgm:pt>
    <dgm:pt modelId="{1643AA00-9660-4229-BBB6-8BB21F4E0774}" type="sibTrans" cxnId="{721D6D75-ABA2-4910-BCA8-931637E16AE8}">
      <dgm:prSet/>
      <dgm:spPr/>
      <dgm:t>
        <a:bodyPr/>
        <a:lstStyle/>
        <a:p>
          <a:endParaRPr lang="en-US"/>
        </a:p>
      </dgm:t>
    </dgm:pt>
    <dgm:pt modelId="{A8C22C4C-20E8-447F-8417-BCDB4C97BF23}">
      <dgm:prSet/>
      <dgm:spPr/>
      <dgm:t>
        <a:bodyPr/>
        <a:lstStyle/>
        <a:p>
          <a:r>
            <a:rPr lang="en-GB"/>
            <a:t>UN: Ending poverty is SDG #1.</a:t>
          </a:r>
          <a:endParaRPr lang="en-US"/>
        </a:p>
      </dgm:t>
    </dgm:pt>
    <dgm:pt modelId="{A0C3D1FB-48EB-49F9-A3C8-C388DC50048E}" type="parTrans" cxnId="{14F76D8D-F71A-4F40-A9C8-DE3989AFBB11}">
      <dgm:prSet/>
      <dgm:spPr/>
      <dgm:t>
        <a:bodyPr/>
        <a:lstStyle/>
        <a:p>
          <a:endParaRPr lang="en-US"/>
        </a:p>
      </dgm:t>
    </dgm:pt>
    <dgm:pt modelId="{5D7C2ED8-49D9-4DF3-8201-EAA60FF7D99E}" type="sibTrans" cxnId="{14F76D8D-F71A-4F40-A9C8-DE3989AFBB11}">
      <dgm:prSet/>
      <dgm:spPr/>
      <dgm:t>
        <a:bodyPr/>
        <a:lstStyle/>
        <a:p>
          <a:endParaRPr lang="en-US"/>
        </a:p>
      </dgm:t>
    </dgm:pt>
    <dgm:pt modelId="{92B834C3-428B-48C2-BFF9-A74DC281362E}">
      <dgm:prSet/>
      <dgm:spPr/>
      <dgm:t>
        <a:bodyPr/>
        <a:lstStyle/>
        <a:p>
          <a:r>
            <a:rPr lang="en-GB"/>
            <a:t>Tech improves aid delivery, transparency, and community engagement [Alsayed].</a:t>
          </a:r>
          <a:endParaRPr lang="en-US"/>
        </a:p>
      </dgm:t>
    </dgm:pt>
    <dgm:pt modelId="{7725873E-B49A-4119-ABBD-A340D88559F9}" type="parTrans" cxnId="{74DB397F-5012-466E-9244-A54C32F59A89}">
      <dgm:prSet/>
      <dgm:spPr/>
      <dgm:t>
        <a:bodyPr/>
        <a:lstStyle/>
        <a:p>
          <a:endParaRPr lang="en-US"/>
        </a:p>
      </dgm:t>
    </dgm:pt>
    <dgm:pt modelId="{CB5FE63F-DB19-4D0E-8A1B-4A9972D11F20}" type="sibTrans" cxnId="{74DB397F-5012-466E-9244-A54C32F59A89}">
      <dgm:prSet/>
      <dgm:spPr/>
      <dgm:t>
        <a:bodyPr/>
        <a:lstStyle/>
        <a:p>
          <a:endParaRPr lang="en-US"/>
        </a:p>
      </dgm:t>
    </dgm:pt>
    <dgm:pt modelId="{F990BED1-2B99-4EAD-823D-A39FD290C7E8}">
      <dgm:prSet/>
      <dgm:spPr/>
      <dgm:t>
        <a:bodyPr/>
        <a:lstStyle/>
        <a:p>
          <a:r>
            <a:rPr lang="en-GB"/>
            <a:t>Inspired this project: using digital platforms for real impact.</a:t>
          </a:r>
          <a:endParaRPr lang="en-US"/>
        </a:p>
      </dgm:t>
    </dgm:pt>
    <dgm:pt modelId="{1B4E7BBE-5BC3-4E5C-9E8A-13844051A86D}" type="parTrans" cxnId="{25036E7E-8EF7-4ADD-A699-1BA566FD6308}">
      <dgm:prSet/>
      <dgm:spPr/>
      <dgm:t>
        <a:bodyPr/>
        <a:lstStyle/>
        <a:p>
          <a:endParaRPr lang="en-US"/>
        </a:p>
      </dgm:t>
    </dgm:pt>
    <dgm:pt modelId="{C6B458B0-1C31-4A0A-A3BB-E070294C424D}" type="sibTrans" cxnId="{25036E7E-8EF7-4ADD-A699-1BA566FD6308}">
      <dgm:prSet/>
      <dgm:spPr/>
      <dgm:t>
        <a:bodyPr/>
        <a:lstStyle/>
        <a:p>
          <a:endParaRPr lang="en-US"/>
        </a:p>
      </dgm:t>
    </dgm:pt>
    <dgm:pt modelId="{FBC0CD2D-3CED-40E2-99BF-19272A030F7B}" type="pres">
      <dgm:prSet presAssocID="{0BEFD49E-B7B3-49AF-9EC5-1E8F5272240C}" presName="vert0" presStyleCnt="0">
        <dgm:presLayoutVars>
          <dgm:dir/>
          <dgm:animOne val="branch"/>
          <dgm:animLvl val="lvl"/>
        </dgm:presLayoutVars>
      </dgm:prSet>
      <dgm:spPr/>
    </dgm:pt>
    <dgm:pt modelId="{5C949CB7-AFA5-41D9-9E0F-0A8BC4FB7189}" type="pres">
      <dgm:prSet presAssocID="{02DD598C-C563-4886-B9FD-67DFFBD07F71}" presName="thickLine" presStyleLbl="alignNode1" presStyleIdx="0" presStyleCnt="5"/>
      <dgm:spPr/>
    </dgm:pt>
    <dgm:pt modelId="{12760742-B2F0-4A2A-AD46-E9370BF95E81}" type="pres">
      <dgm:prSet presAssocID="{02DD598C-C563-4886-B9FD-67DFFBD07F71}" presName="horz1" presStyleCnt="0"/>
      <dgm:spPr/>
    </dgm:pt>
    <dgm:pt modelId="{A88E0926-E750-466E-8AE1-210D17C24A64}" type="pres">
      <dgm:prSet presAssocID="{02DD598C-C563-4886-B9FD-67DFFBD07F71}" presName="tx1" presStyleLbl="revTx" presStyleIdx="0" presStyleCnt="5"/>
      <dgm:spPr/>
    </dgm:pt>
    <dgm:pt modelId="{9FB9D7C5-BA1C-428D-8D48-CEBF6114159F}" type="pres">
      <dgm:prSet presAssocID="{02DD598C-C563-4886-B9FD-67DFFBD07F71}" presName="vert1" presStyleCnt="0"/>
      <dgm:spPr/>
    </dgm:pt>
    <dgm:pt modelId="{E56AF91C-EB21-40EB-AC2B-94B9CD65C606}" type="pres">
      <dgm:prSet presAssocID="{F821F310-FE79-4D32-84A8-23F19187163B}" presName="thickLine" presStyleLbl="alignNode1" presStyleIdx="1" presStyleCnt="5"/>
      <dgm:spPr/>
    </dgm:pt>
    <dgm:pt modelId="{98E0D606-7F08-4DBA-BCD0-2AC6C3F332D8}" type="pres">
      <dgm:prSet presAssocID="{F821F310-FE79-4D32-84A8-23F19187163B}" presName="horz1" presStyleCnt="0"/>
      <dgm:spPr/>
    </dgm:pt>
    <dgm:pt modelId="{76DC9C78-0B7A-4D52-91EB-DBB64B9EB276}" type="pres">
      <dgm:prSet presAssocID="{F821F310-FE79-4D32-84A8-23F19187163B}" presName="tx1" presStyleLbl="revTx" presStyleIdx="1" presStyleCnt="5"/>
      <dgm:spPr/>
    </dgm:pt>
    <dgm:pt modelId="{A7C48974-EC65-4F4E-8B73-E52B3BBEE102}" type="pres">
      <dgm:prSet presAssocID="{F821F310-FE79-4D32-84A8-23F19187163B}" presName="vert1" presStyleCnt="0"/>
      <dgm:spPr/>
    </dgm:pt>
    <dgm:pt modelId="{234D7C42-BD15-4C65-9F42-F24DB059E22F}" type="pres">
      <dgm:prSet presAssocID="{A8C22C4C-20E8-447F-8417-BCDB4C97BF23}" presName="thickLine" presStyleLbl="alignNode1" presStyleIdx="2" presStyleCnt="5"/>
      <dgm:spPr/>
    </dgm:pt>
    <dgm:pt modelId="{E2503641-D116-46CC-AC4E-A0981CA639DC}" type="pres">
      <dgm:prSet presAssocID="{A8C22C4C-20E8-447F-8417-BCDB4C97BF23}" presName="horz1" presStyleCnt="0"/>
      <dgm:spPr/>
    </dgm:pt>
    <dgm:pt modelId="{1BBA6DF9-D2AC-4CF2-A36F-F7ADA0C789F2}" type="pres">
      <dgm:prSet presAssocID="{A8C22C4C-20E8-447F-8417-BCDB4C97BF23}" presName="tx1" presStyleLbl="revTx" presStyleIdx="2" presStyleCnt="5"/>
      <dgm:spPr/>
    </dgm:pt>
    <dgm:pt modelId="{E408BEBE-1D9D-40FD-8264-9339EED6F9EE}" type="pres">
      <dgm:prSet presAssocID="{A8C22C4C-20E8-447F-8417-BCDB4C97BF23}" presName="vert1" presStyleCnt="0"/>
      <dgm:spPr/>
    </dgm:pt>
    <dgm:pt modelId="{DEE261DE-1547-4E11-8C41-20B7F06AB487}" type="pres">
      <dgm:prSet presAssocID="{92B834C3-428B-48C2-BFF9-A74DC281362E}" presName="thickLine" presStyleLbl="alignNode1" presStyleIdx="3" presStyleCnt="5"/>
      <dgm:spPr/>
    </dgm:pt>
    <dgm:pt modelId="{7A467D7A-BF89-4521-9394-E5A035703EB6}" type="pres">
      <dgm:prSet presAssocID="{92B834C3-428B-48C2-BFF9-A74DC281362E}" presName="horz1" presStyleCnt="0"/>
      <dgm:spPr/>
    </dgm:pt>
    <dgm:pt modelId="{C3607647-550C-436A-9C55-045624F97D9F}" type="pres">
      <dgm:prSet presAssocID="{92B834C3-428B-48C2-BFF9-A74DC281362E}" presName="tx1" presStyleLbl="revTx" presStyleIdx="3" presStyleCnt="5"/>
      <dgm:spPr/>
    </dgm:pt>
    <dgm:pt modelId="{291E8304-A3DC-4D10-8C5C-0AA836FB18D0}" type="pres">
      <dgm:prSet presAssocID="{92B834C3-428B-48C2-BFF9-A74DC281362E}" presName="vert1" presStyleCnt="0"/>
      <dgm:spPr/>
    </dgm:pt>
    <dgm:pt modelId="{B6A0A3ED-AEB2-47DD-8FD0-7E662D17101D}" type="pres">
      <dgm:prSet presAssocID="{F990BED1-2B99-4EAD-823D-A39FD290C7E8}" presName="thickLine" presStyleLbl="alignNode1" presStyleIdx="4" presStyleCnt="5"/>
      <dgm:spPr/>
    </dgm:pt>
    <dgm:pt modelId="{F443CB36-3C1F-469D-9127-05E4E0BA4B16}" type="pres">
      <dgm:prSet presAssocID="{F990BED1-2B99-4EAD-823D-A39FD290C7E8}" presName="horz1" presStyleCnt="0"/>
      <dgm:spPr/>
    </dgm:pt>
    <dgm:pt modelId="{42FBBD0C-F818-4756-924B-189AC2B2BB56}" type="pres">
      <dgm:prSet presAssocID="{F990BED1-2B99-4EAD-823D-A39FD290C7E8}" presName="tx1" presStyleLbl="revTx" presStyleIdx="4" presStyleCnt="5"/>
      <dgm:spPr/>
    </dgm:pt>
    <dgm:pt modelId="{10B74D39-181A-4DDB-946B-37039A20715A}" type="pres">
      <dgm:prSet presAssocID="{F990BED1-2B99-4EAD-823D-A39FD290C7E8}" presName="vert1" presStyleCnt="0"/>
      <dgm:spPr/>
    </dgm:pt>
  </dgm:ptLst>
  <dgm:cxnLst>
    <dgm:cxn modelId="{5B83AB09-32FC-4EED-A78A-96818BCD8F16}" type="presOf" srcId="{F990BED1-2B99-4EAD-823D-A39FD290C7E8}" destId="{42FBBD0C-F818-4756-924B-189AC2B2BB56}" srcOrd="0" destOrd="0" presId="urn:microsoft.com/office/officeart/2008/layout/LinedList"/>
    <dgm:cxn modelId="{F674E623-AE5B-45B8-ACEE-8379E0D6FCE8}" type="presOf" srcId="{F821F310-FE79-4D32-84A8-23F19187163B}" destId="{76DC9C78-0B7A-4D52-91EB-DBB64B9EB276}" srcOrd="0" destOrd="0" presId="urn:microsoft.com/office/officeart/2008/layout/LinedList"/>
    <dgm:cxn modelId="{BBC59925-D854-48DE-A747-3AE8297CEB46}" srcId="{0BEFD49E-B7B3-49AF-9EC5-1E8F5272240C}" destId="{02DD598C-C563-4886-B9FD-67DFFBD07F71}" srcOrd="0" destOrd="0" parTransId="{01C5E8DB-A1C9-4210-89EA-DEA2A9BA9B49}" sibTransId="{7057479A-104A-475B-B82C-E8C7EE66581B}"/>
    <dgm:cxn modelId="{0EBE6126-4F28-4124-A80E-276DD125521E}" type="presOf" srcId="{0BEFD49E-B7B3-49AF-9EC5-1E8F5272240C}" destId="{FBC0CD2D-3CED-40E2-99BF-19272A030F7B}" srcOrd="0" destOrd="0" presId="urn:microsoft.com/office/officeart/2008/layout/LinedList"/>
    <dgm:cxn modelId="{721D6D75-ABA2-4910-BCA8-931637E16AE8}" srcId="{0BEFD49E-B7B3-49AF-9EC5-1E8F5272240C}" destId="{F821F310-FE79-4D32-84A8-23F19187163B}" srcOrd="1" destOrd="0" parTransId="{01B05665-A85A-4000-AE9F-FD1AB1059033}" sibTransId="{1643AA00-9660-4229-BBB6-8BB21F4E0774}"/>
    <dgm:cxn modelId="{25036E7E-8EF7-4ADD-A699-1BA566FD6308}" srcId="{0BEFD49E-B7B3-49AF-9EC5-1E8F5272240C}" destId="{F990BED1-2B99-4EAD-823D-A39FD290C7E8}" srcOrd="4" destOrd="0" parTransId="{1B4E7BBE-5BC3-4E5C-9E8A-13844051A86D}" sibTransId="{C6B458B0-1C31-4A0A-A3BB-E070294C424D}"/>
    <dgm:cxn modelId="{74DB397F-5012-466E-9244-A54C32F59A89}" srcId="{0BEFD49E-B7B3-49AF-9EC5-1E8F5272240C}" destId="{92B834C3-428B-48C2-BFF9-A74DC281362E}" srcOrd="3" destOrd="0" parTransId="{7725873E-B49A-4119-ABBD-A340D88559F9}" sibTransId="{CB5FE63F-DB19-4D0E-8A1B-4A9972D11F20}"/>
    <dgm:cxn modelId="{14F76D8D-F71A-4F40-A9C8-DE3989AFBB11}" srcId="{0BEFD49E-B7B3-49AF-9EC5-1E8F5272240C}" destId="{A8C22C4C-20E8-447F-8417-BCDB4C97BF23}" srcOrd="2" destOrd="0" parTransId="{A0C3D1FB-48EB-49F9-A3C8-C388DC50048E}" sibTransId="{5D7C2ED8-49D9-4DF3-8201-EAA60FF7D99E}"/>
    <dgm:cxn modelId="{E668E693-C96F-43F2-B51A-BBA3AA02F8B8}" type="presOf" srcId="{A8C22C4C-20E8-447F-8417-BCDB4C97BF23}" destId="{1BBA6DF9-D2AC-4CF2-A36F-F7ADA0C789F2}" srcOrd="0" destOrd="0" presId="urn:microsoft.com/office/officeart/2008/layout/LinedList"/>
    <dgm:cxn modelId="{07F4C59E-106F-4D06-A7A0-0989ED7F6D2B}" type="presOf" srcId="{02DD598C-C563-4886-B9FD-67DFFBD07F71}" destId="{A88E0926-E750-466E-8AE1-210D17C24A64}" srcOrd="0" destOrd="0" presId="urn:microsoft.com/office/officeart/2008/layout/LinedList"/>
    <dgm:cxn modelId="{E96147E9-79C2-407F-A34C-3B935FFEAF25}" type="presOf" srcId="{92B834C3-428B-48C2-BFF9-A74DC281362E}" destId="{C3607647-550C-436A-9C55-045624F97D9F}" srcOrd="0" destOrd="0" presId="urn:microsoft.com/office/officeart/2008/layout/LinedList"/>
    <dgm:cxn modelId="{23B95ED0-7306-495B-BFE7-316D93DFE214}" type="presParOf" srcId="{FBC0CD2D-3CED-40E2-99BF-19272A030F7B}" destId="{5C949CB7-AFA5-41D9-9E0F-0A8BC4FB7189}" srcOrd="0" destOrd="0" presId="urn:microsoft.com/office/officeart/2008/layout/LinedList"/>
    <dgm:cxn modelId="{5DEE4166-5E4A-438F-A567-D6770BC562E3}" type="presParOf" srcId="{FBC0CD2D-3CED-40E2-99BF-19272A030F7B}" destId="{12760742-B2F0-4A2A-AD46-E9370BF95E81}" srcOrd="1" destOrd="0" presId="urn:microsoft.com/office/officeart/2008/layout/LinedList"/>
    <dgm:cxn modelId="{CF2DC9D6-9490-4668-B86C-1848CE90B2A7}" type="presParOf" srcId="{12760742-B2F0-4A2A-AD46-E9370BF95E81}" destId="{A88E0926-E750-466E-8AE1-210D17C24A64}" srcOrd="0" destOrd="0" presId="urn:microsoft.com/office/officeart/2008/layout/LinedList"/>
    <dgm:cxn modelId="{9A4AC587-9727-42FF-8D72-E32681A6C9CA}" type="presParOf" srcId="{12760742-B2F0-4A2A-AD46-E9370BF95E81}" destId="{9FB9D7C5-BA1C-428D-8D48-CEBF6114159F}" srcOrd="1" destOrd="0" presId="urn:microsoft.com/office/officeart/2008/layout/LinedList"/>
    <dgm:cxn modelId="{82838FC0-FA93-4FBE-8107-A1A709686890}" type="presParOf" srcId="{FBC0CD2D-3CED-40E2-99BF-19272A030F7B}" destId="{E56AF91C-EB21-40EB-AC2B-94B9CD65C606}" srcOrd="2" destOrd="0" presId="urn:microsoft.com/office/officeart/2008/layout/LinedList"/>
    <dgm:cxn modelId="{17388E4E-3404-4BF2-95B4-8ECD1B370CD2}" type="presParOf" srcId="{FBC0CD2D-3CED-40E2-99BF-19272A030F7B}" destId="{98E0D606-7F08-4DBA-BCD0-2AC6C3F332D8}" srcOrd="3" destOrd="0" presId="urn:microsoft.com/office/officeart/2008/layout/LinedList"/>
    <dgm:cxn modelId="{D5076656-CF86-4A74-B13B-1A5E4CDAACB1}" type="presParOf" srcId="{98E0D606-7F08-4DBA-BCD0-2AC6C3F332D8}" destId="{76DC9C78-0B7A-4D52-91EB-DBB64B9EB276}" srcOrd="0" destOrd="0" presId="urn:microsoft.com/office/officeart/2008/layout/LinedList"/>
    <dgm:cxn modelId="{91435C76-AF1E-4F6D-A746-BE224A4E8B8B}" type="presParOf" srcId="{98E0D606-7F08-4DBA-BCD0-2AC6C3F332D8}" destId="{A7C48974-EC65-4F4E-8B73-E52B3BBEE102}" srcOrd="1" destOrd="0" presId="urn:microsoft.com/office/officeart/2008/layout/LinedList"/>
    <dgm:cxn modelId="{DF1D2BE6-ED36-4188-B91D-34B118AFA9F1}" type="presParOf" srcId="{FBC0CD2D-3CED-40E2-99BF-19272A030F7B}" destId="{234D7C42-BD15-4C65-9F42-F24DB059E22F}" srcOrd="4" destOrd="0" presId="urn:microsoft.com/office/officeart/2008/layout/LinedList"/>
    <dgm:cxn modelId="{A4624A93-E08B-44C2-9D07-E909697BA474}" type="presParOf" srcId="{FBC0CD2D-3CED-40E2-99BF-19272A030F7B}" destId="{E2503641-D116-46CC-AC4E-A0981CA639DC}" srcOrd="5" destOrd="0" presId="urn:microsoft.com/office/officeart/2008/layout/LinedList"/>
    <dgm:cxn modelId="{4EFDF6CE-4EC5-41D6-BDAB-E72C1F4322AC}" type="presParOf" srcId="{E2503641-D116-46CC-AC4E-A0981CA639DC}" destId="{1BBA6DF9-D2AC-4CF2-A36F-F7ADA0C789F2}" srcOrd="0" destOrd="0" presId="urn:microsoft.com/office/officeart/2008/layout/LinedList"/>
    <dgm:cxn modelId="{EA3C1C58-EF65-4E6F-8FB8-93A3032A3663}" type="presParOf" srcId="{E2503641-D116-46CC-AC4E-A0981CA639DC}" destId="{E408BEBE-1D9D-40FD-8264-9339EED6F9EE}" srcOrd="1" destOrd="0" presId="urn:microsoft.com/office/officeart/2008/layout/LinedList"/>
    <dgm:cxn modelId="{31465383-56C4-40A0-A713-4C1E484EA3F8}" type="presParOf" srcId="{FBC0CD2D-3CED-40E2-99BF-19272A030F7B}" destId="{DEE261DE-1547-4E11-8C41-20B7F06AB487}" srcOrd="6" destOrd="0" presId="urn:microsoft.com/office/officeart/2008/layout/LinedList"/>
    <dgm:cxn modelId="{39F45EC0-2F70-42BF-900D-457C811619AD}" type="presParOf" srcId="{FBC0CD2D-3CED-40E2-99BF-19272A030F7B}" destId="{7A467D7A-BF89-4521-9394-E5A035703EB6}" srcOrd="7" destOrd="0" presId="urn:microsoft.com/office/officeart/2008/layout/LinedList"/>
    <dgm:cxn modelId="{2B1E0BAA-D9DD-461C-A4DD-D6C4A0F6F3FF}" type="presParOf" srcId="{7A467D7A-BF89-4521-9394-E5A035703EB6}" destId="{C3607647-550C-436A-9C55-045624F97D9F}" srcOrd="0" destOrd="0" presId="urn:microsoft.com/office/officeart/2008/layout/LinedList"/>
    <dgm:cxn modelId="{AEA8414F-C974-4026-8582-71E458213760}" type="presParOf" srcId="{7A467D7A-BF89-4521-9394-E5A035703EB6}" destId="{291E8304-A3DC-4D10-8C5C-0AA836FB18D0}" srcOrd="1" destOrd="0" presId="urn:microsoft.com/office/officeart/2008/layout/LinedList"/>
    <dgm:cxn modelId="{82500303-0782-42E7-A287-DE091EC0CE65}" type="presParOf" srcId="{FBC0CD2D-3CED-40E2-99BF-19272A030F7B}" destId="{B6A0A3ED-AEB2-47DD-8FD0-7E662D17101D}" srcOrd="8" destOrd="0" presId="urn:microsoft.com/office/officeart/2008/layout/LinedList"/>
    <dgm:cxn modelId="{ED8DAC4B-DB65-4A62-AADB-0ED509DB8928}" type="presParOf" srcId="{FBC0CD2D-3CED-40E2-99BF-19272A030F7B}" destId="{F443CB36-3C1F-469D-9127-05E4E0BA4B16}" srcOrd="9" destOrd="0" presId="urn:microsoft.com/office/officeart/2008/layout/LinedList"/>
    <dgm:cxn modelId="{DCF899E1-791A-4E38-ADE1-188D7C414D3E}" type="presParOf" srcId="{F443CB36-3C1F-469D-9127-05E4E0BA4B16}" destId="{42FBBD0C-F818-4756-924B-189AC2B2BB56}" srcOrd="0" destOrd="0" presId="urn:microsoft.com/office/officeart/2008/layout/LinedList"/>
    <dgm:cxn modelId="{9811FA96-5D6A-4A62-A873-DAE048DB6E85}" type="presParOf" srcId="{F443CB36-3C1F-469D-9127-05E4E0BA4B16}" destId="{10B74D39-181A-4DDB-946B-37039A20715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473A72-4980-4344-A4C8-BC64E47A9FA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7953E7-7857-4440-B139-04351CFAAC6D}">
      <dgm:prSet/>
      <dgm:spPr/>
      <dgm:t>
        <a:bodyPr/>
        <a:lstStyle/>
        <a:p>
          <a:r>
            <a:rPr lang="en-GB"/>
            <a:t>[1] M. Joffe, </a:t>
          </a:r>
          <a:r>
            <a:rPr lang="en-GB" i="1"/>
            <a:t>Evaluating Economic Success: Happiness, Health, and Basic Human Needs</a:t>
          </a:r>
          <a:r>
            <a:rPr lang="en-GB"/>
            <a:t>, 1st ed., Springer Nature Switzerland, 2024.</a:t>
          </a:r>
          <a:endParaRPr lang="en-US"/>
        </a:p>
      </dgm:t>
    </dgm:pt>
    <dgm:pt modelId="{942A1D01-E41E-4719-8BA9-1CF7B1CC8C16}" type="parTrans" cxnId="{7C397E7F-0EE0-404C-9999-A229FCEA6D2F}">
      <dgm:prSet/>
      <dgm:spPr/>
      <dgm:t>
        <a:bodyPr/>
        <a:lstStyle/>
        <a:p>
          <a:endParaRPr lang="en-US"/>
        </a:p>
      </dgm:t>
    </dgm:pt>
    <dgm:pt modelId="{D30A23D9-878C-48CA-AA8E-BF4C164DFFF0}" type="sibTrans" cxnId="{7C397E7F-0EE0-404C-9999-A229FCEA6D2F}">
      <dgm:prSet/>
      <dgm:spPr/>
      <dgm:t>
        <a:bodyPr/>
        <a:lstStyle/>
        <a:p>
          <a:endParaRPr lang="en-US"/>
        </a:p>
      </dgm:t>
    </dgm:pt>
    <dgm:pt modelId="{E12C0312-4028-4362-BC7A-000878D5260F}">
      <dgm:prSet/>
      <dgm:spPr/>
      <dgm:t>
        <a:bodyPr/>
        <a:lstStyle/>
        <a:p>
          <a:r>
            <a:rPr lang="en-GB"/>
            <a:t>[2] Shaimaa S. Alsayed, “Urban human needs: conceptual framework to promoting urban city fulfills human desires,” </a:t>
          </a:r>
          <a:r>
            <a:rPr lang="en-GB" i="1"/>
            <a:t>Frontiers in Sustainable Cities</a:t>
          </a:r>
          <a:r>
            <a:rPr lang="en-GB"/>
            <a:t>, vol. 6, 2024.</a:t>
          </a:r>
          <a:endParaRPr lang="en-US"/>
        </a:p>
      </dgm:t>
    </dgm:pt>
    <dgm:pt modelId="{01AE4985-E994-4547-974E-95C30C5B81C5}" type="parTrans" cxnId="{E0E783AD-4552-4905-B544-13EB6EA9313A}">
      <dgm:prSet/>
      <dgm:spPr/>
      <dgm:t>
        <a:bodyPr/>
        <a:lstStyle/>
        <a:p>
          <a:endParaRPr lang="en-US"/>
        </a:p>
      </dgm:t>
    </dgm:pt>
    <dgm:pt modelId="{FB887D62-52C0-4C5A-99D3-6D7438AE41CF}" type="sibTrans" cxnId="{E0E783AD-4552-4905-B544-13EB6EA9313A}">
      <dgm:prSet/>
      <dgm:spPr/>
      <dgm:t>
        <a:bodyPr/>
        <a:lstStyle/>
        <a:p>
          <a:endParaRPr lang="en-US"/>
        </a:p>
      </dgm:t>
    </dgm:pt>
    <dgm:pt modelId="{AF36FF8B-6470-464C-BFA5-82F4E21540E6}">
      <dgm:prSet/>
      <dgm:spPr/>
      <dgm:t>
        <a:bodyPr/>
        <a:lstStyle/>
        <a:p>
          <a:r>
            <a:rPr lang="en-GB"/>
            <a:t>[3] Secretariat of the Pacific Regional Environment Programme, </a:t>
          </a:r>
          <a:r>
            <a:rPr lang="en-GB" i="1"/>
            <a:t>Developing Monitoring and Evaluation Plans: A Guide for Project Design</a:t>
          </a:r>
          <a:r>
            <a:rPr lang="en-GB"/>
            <a:t>, 2022.</a:t>
          </a:r>
          <a:endParaRPr lang="en-US"/>
        </a:p>
      </dgm:t>
    </dgm:pt>
    <dgm:pt modelId="{AE9DB6D3-E701-4421-B418-1F1E6412E70C}" type="parTrans" cxnId="{87C6880A-15A6-42BD-A3AC-23061C5BEDEB}">
      <dgm:prSet/>
      <dgm:spPr/>
      <dgm:t>
        <a:bodyPr/>
        <a:lstStyle/>
        <a:p>
          <a:endParaRPr lang="en-US"/>
        </a:p>
      </dgm:t>
    </dgm:pt>
    <dgm:pt modelId="{812325F1-FED9-4017-A322-25B526D13F97}" type="sibTrans" cxnId="{87C6880A-15A6-42BD-A3AC-23061C5BEDEB}">
      <dgm:prSet/>
      <dgm:spPr/>
      <dgm:t>
        <a:bodyPr/>
        <a:lstStyle/>
        <a:p>
          <a:endParaRPr lang="en-US"/>
        </a:p>
      </dgm:t>
    </dgm:pt>
    <dgm:pt modelId="{F9CBCC31-B07F-4FE6-AC25-2EC8DCDC7830}" type="pres">
      <dgm:prSet presAssocID="{81473A72-4980-4344-A4C8-BC64E47A9FAF}" presName="outerComposite" presStyleCnt="0">
        <dgm:presLayoutVars>
          <dgm:chMax val="5"/>
          <dgm:dir/>
          <dgm:resizeHandles val="exact"/>
        </dgm:presLayoutVars>
      </dgm:prSet>
      <dgm:spPr/>
    </dgm:pt>
    <dgm:pt modelId="{702B3F76-0485-4844-8BC6-EDD2203585BE}" type="pres">
      <dgm:prSet presAssocID="{81473A72-4980-4344-A4C8-BC64E47A9FAF}" presName="dummyMaxCanvas" presStyleCnt="0">
        <dgm:presLayoutVars/>
      </dgm:prSet>
      <dgm:spPr/>
    </dgm:pt>
    <dgm:pt modelId="{2759112A-DE93-4554-A4D4-1D12D44B223E}" type="pres">
      <dgm:prSet presAssocID="{81473A72-4980-4344-A4C8-BC64E47A9FAF}" presName="ThreeNodes_1" presStyleLbl="node1" presStyleIdx="0" presStyleCnt="3">
        <dgm:presLayoutVars>
          <dgm:bulletEnabled val="1"/>
        </dgm:presLayoutVars>
      </dgm:prSet>
      <dgm:spPr/>
    </dgm:pt>
    <dgm:pt modelId="{15890DA1-2D3A-4551-B074-EA2DCB961E0F}" type="pres">
      <dgm:prSet presAssocID="{81473A72-4980-4344-A4C8-BC64E47A9FAF}" presName="ThreeNodes_2" presStyleLbl="node1" presStyleIdx="1" presStyleCnt="3">
        <dgm:presLayoutVars>
          <dgm:bulletEnabled val="1"/>
        </dgm:presLayoutVars>
      </dgm:prSet>
      <dgm:spPr/>
    </dgm:pt>
    <dgm:pt modelId="{C5BF2346-2E82-4F3D-9FE9-01CCDE1A5C15}" type="pres">
      <dgm:prSet presAssocID="{81473A72-4980-4344-A4C8-BC64E47A9FAF}" presName="ThreeNodes_3" presStyleLbl="node1" presStyleIdx="2" presStyleCnt="3">
        <dgm:presLayoutVars>
          <dgm:bulletEnabled val="1"/>
        </dgm:presLayoutVars>
      </dgm:prSet>
      <dgm:spPr/>
    </dgm:pt>
    <dgm:pt modelId="{3FF14AE1-B84B-4434-AAE2-8D5D56A80213}" type="pres">
      <dgm:prSet presAssocID="{81473A72-4980-4344-A4C8-BC64E47A9FAF}" presName="ThreeConn_1-2" presStyleLbl="fgAccFollowNode1" presStyleIdx="0" presStyleCnt="2">
        <dgm:presLayoutVars>
          <dgm:bulletEnabled val="1"/>
        </dgm:presLayoutVars>
      </dgm:prSet>
      <dgm:spPr/>
    </dgm:pt>
    <dgm:pt modelId="{506AF6EE-D241-43B1-8116-D9FAE648C45A}" type="pres">
      <dgm:prSet presAssocID="{81473A72-4980-4344-A4C8-BC64E47A9FAF}" presName="ThreeConn_2-3" presStyleLbl="fgAccFollowNode1" presStyleIdx="1" presStyleCnt="2">
        <dgm:presLayoutVars>
          <dgm:bulletEnabled val="1"/>
        </dgm:presLayoutVars>
      </dgm:prSet>
      <dgm:spPr/>
    </dgm:pt>
    <dgm:pt modelId="{7030C872-2FD9-4A8D-BD36-05B0058E5B5D}" type="pres">
      <dgm:prSet presAssocID="{81473A72-4980-4344-A4C8-BC64E47A9FAF}" presName="ThreeNodes_1_text" presStyleLbl="node1" presStyleIdx="2" presStyleCnt="3">
        <dgm:presLayoutVars>
          <dgm:bulletEnabled val="1"/>
        </dgm:presLayoutVars>
      </dgm:prSet>
      <dgm:spPr/>
    </dgm:pt>
    <dgm:pt modelId="{67BEF510-9A40-41A2-BDBC-26075562E174}" type="pres">
      <dgm:prSet presAssocID="{81473A72-4980-4344-A4C8-BC64E47A9FAF}" presName="ThreeNodes_2_text" presStyleLbl="node1" presStyleIdx="2" presStyleCnt="3">
        <dgm:presLayoutVars>
          <dgm:bulletEnabled val="1"/>
        </dgm:presLayoutVars>
      </dgm:prSet>
      <dgm:spPr/>
    </dgm:pt>
    <dgm:pt modelId="{F04BFE64-B5B3-43DE-B9F5-ECF09E1C4D13}" type="pres">
      <dgm:prSet presAssocID="{81473A72-4980-4344-A4C8-BC64E47A9FA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7C6880A-15A6-42BD-A3AC-23061C5BEDEB}" srcId="{81473A72-4980-4344-A4C8-BC64E47A9FAF}" destId="{AF36FF8B-6470-464C-BFA5-82F4E21540E6}" srcOrd="2" destOrd="0" parTransId="{AE9DB6D3-E701-4421-B418-1F1E6412E70C}" sibTransId="{812325F1-FED9-4017-A322-25B526D13F97}"/>
    <dgm:cxn modelId="{7CC0E725-354A-442D-AA23-F3896546559E}" type="presOf" srcId="{AF36FF8B-6470-464C-BFA5-82F4E21540E6}" destId="{F04BFE64-B5B3-43DE-B9F5-ECF09E1C4D13}" srcOrd="1" destOrd="0" presId="urn:microsoft.com/office/officeart/2005/8/layout/vProcess5"/>
    <dgm:cxn modelId="{62C80D3B-1271-46CA-B512-4830262BEE20}" type="presOf" srcId="{FB887D62-52C0-4C5A-99D3-6D7438AE41CF}" destId="{506AF6EE-D241-43B1-8116-D9FAE648C45A}" srcOrd="0" destOrd="0" presId="urn:microsoft.com/office/officeart/2005/8/layout/vProcess5"/>
    <dgm:cxn modelId="{151C7B68-61B4-4836-A02C-7FAACB2CFF5D}" type="presOf" srcId="{447953E7-7857-4440-B139-04351CFAAC6D}" destId="{7030C872-2FD9-4A8D-BD36-05B0058E5B5D}" srcOrd="1" destOrd="0" presId="urn:microsoft.com/office/officeart/2005/8/layout/vProcess5"/>
    <dgm:cxn modelId="{1180D078-BFF9-4741-BD7C-C286C533F710}" type="presOf" srcId="{E12C0312-4028-4362-BC7A-000878D5260F}" destId="{67BEF510-9A40-41A2-BDBC-26075562E174}" srcOrd="1" destOrd="0" presId="urn:microsoft.com/office/officeart/2005/8/layout/vProcess5"/>
    <dgm:cxn modelId="{5979A27C-6577-4701-8C40-DCFC9D87F2F2}" type="presOf" srcId="{81473A72-4980-4344-A4C8-BC64E47A9FAF}" destId="{F9CBCC31-B07F-4FE6-AC25-2EC8DCDC7830}" srcOrd="0" destOrd="0" presId="urn:microsoft.com/office/officeart/2005/8/layout/vProcess5"/>
    <dgm:cxn modelId="{7C397E7F-0EE0-404C-9999-A229FCEA6D2F}" srcId="{81473A72-4980-4344-A4C8-BC64E47A9FAF}" destId="{447953E7-7857-4440-B139-04351CFAAC6D}" srcOrd="0" destOrd="0" parTransId="{942A1D01-E41E-4719-8BA9-1CF7B1CC8C16}" sibTransId="{D30A23D9-878C-48CA-AA8E-BF4C164DFFF0}"/>
    <dgm:cxn modelId="{915FFB99-EC46-439A-B444-3472F0BD72FA}" type="presOf" srcId="{D30A23D9-878C-48CA-AA8E-BF4C164DFFF0}" destId="{3FF14AE1-B84B-4434-AAE2-8D5D56A80213}" srcOrd="0" destOrd="0" presId="urn:microsoft.com/office/officeart/2005/8/layout/vProcess5"/>
    <dgm:cxn modelId="{BD56C5A1-830E-489B-B14E-CE5555BAB5BA}" type="presOf" srcId="{E12C0312-4028-4362-BC7A-000878D5260F}" destId="{15890DA1-2D3A-4551-B074-EA2DCB961E0F}" srcOrd="0" destOrd="0" presId="urn:microsoft.com/office/officeart/2005/8/layout/vProcess5"/>
    <dgm:cxn modelId="{E0E783AD-4552-4905-B544-13EB6EA9313A}" srcId="{81473A72-4980-4344-A4C8-BC64E47A9FAF}" destId="{E12C0312-4028-4362-BC7A-000878D5260F}" srcOrd="1" destOrd="0" parTransId="{01AE4985-E994-4547-974E-95C30C5B81C5}" sibTransId="{FB887D62-52C0-4C5A-99D3-6D7438AE41CF}"/>
    <dgm:cxn modelId="{B3DC51B1-2C89-4E47-99F8-B172EC8A6C08}" type="presOf" srcId="{AF36FF8B-6470-464C-BFA5-82F4E21540E6}" destId="{C5BF2346-2E82-4F3D-9FE9-01CCDE1A5C15}" srcOrd="0" destOrd="0" presId="urn:microsoft.com/office/officeart/2005/8/layout/vProcess5"/>
    <dgm:cxn modelId="{43CF4CB6-BA51-4782-AF84-ED21C004336F}" type="presOf" srcId="{447953E7-7857-4440-B139-04351CFAAC6D}" destId="{2759112A-DE93-4554-A4D4-1D12D44B223E}" srcOrd="0" destOrd="0" presId="urn:microsoft.com/office/officeart/2005/8/layout/vProcess5"/>
    <dgm:cxn modelId="{C5356252-365D-485C-8377-BC3B41E2A502}" type="presParOf" srcId="{F9CBCC31-B07F-4FE6-AC25-2EC8DCDC7830}" destId="{702B3F76-0485-4844-8BC6-EDD2203585BE}" srcOrd="0" destOrd="0" presId="urn:microsoft.com/office/officeart/2005/8/layout/vProcess5"/>
    <dgm:cxn modelId="{47037620-BFF5-4F0F-ADA7-67A6D8B13368}" type="presParOf" srcId="{F9CBCC31-B07F-4FE6-AC25-2EC8DCDC7830}" destId="{2759112A-DE93-4554-A4D4-1D12D44B223E}" srcOrd="1" destOrd="0" presId="urn:microsoft.com/office/officeart/2005/8/layout/vProcess5"/>
    <dgm:cxn modelId="{C0E0763F-F62D-4E6B-8B0A-CE09500E47C1}" type="presParOf" srcId="{F9CBCC31-B07F-4FE6-AC25-2EC8DCDC7830}" destId="{15890DA1-2D3A-4551-B074-EA2DCB961E0F}" srcOrd="2" destOrd="0" presId="urn:microsoft.com/office/officeart/2005/8/layout/vProcess5"/>
    <dgm:cxn modelId="{3D5ACF1B-0A47-4E6D-B4C3-CCC1E26D32BF}" type="presParOf" srcId="{F9CBCC31-B07F-4FE6-AC25-2EC8DCDC7830}" destId="{C5BF2346-2E82-4F3D-9FE9-01CCDE1A5C15}" srcOrd="3" destOrd="0" presId="urn:microsoft.com/office/officeart/2005/8/layout/vProcess5"/>
    <dgm:cxn modelId="{A5F35DD6-B70B-4BF0-B6D8-FA17C732E504}" type="presParOf" srcId="{F9CBCC31-B07F-4FE6-AC25-2EC8DCDC7830}" destId="{3FF14AE1-B84B-4434-AAE2-8D5D56A80213}" srcOrd="4" destOrd="0" presId="urn:microsoft.com/office/officeart/2005/8/layout/vProcess5"/>
    <dgm:cxn modelId="{34D502E5-BBB9-470C-BE39-83F48807AC7B}" type="presParOf" srcId="{F9CBCC31-B07F-4FE6-AC25-2EC8DCDC7830}" destId="{506AF6EE-D241-43B1-8116-D9FAE648C45A}" srcOrd="5" destOrd="0" presId="urn:microsoft.com/office/officeart/2005/8/layout/vProcess5"/>
    <dgm:cxn modelId="{0530CA24-298A-4513-BF37-1E329209A568}" type="presParOf" srcId="{F9CBCC31-B07F-4FE6-AC25-2EC8DCDC7830}" destId="{7030C872-2FD9-4A8D-BD36-05B0058E5B5D}" srcOrd="6" destOrd="0" presId="urn:microsoft.com/office/officeart/2005/8/layout/vProcess5"/>
    <dgm:cxn modelId="{C68181B9-1364-46DC-A8EA-13F84165681D}" type="presParOf" srcId="{F9CBCC31-B07F-4FE6-AC25-2EC8DCDC7830}" destId="{67BEF510-9A40-41A2-BDBC-26075562E174}" srcOrd="7" destOrd="0" presId="urn:microsoft.com/office/officeart/2005/8/layout/vProcess5"/>
    <dgm:cxn modelId="{CC5E680C-8102-486F-B871-BFDF4B8F8E3B}" type="presParOf" srcId="{F9CBCC31-B07F-4FE6-AC25-2EC8DCDC7830}" destId="{F04BFE64-B5B3-43DE-B9F5-ECF09E1C4D1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E91A2-5146-4DFC-8C2F-A26968469388}">
      <dsp:nvSpPr>
        <dsp:cNvPr id="0" name=""/>
        <dsp:cNvSpPr/>
      </dsp:nvSpPr>
      <dsp:spPr>
        <a:xfrm>
          <a:off x="0" y="114799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Introduction……………………………………….1</a:t>
          </a:r>
          <a:endParaRPr lang="en-US" sz="1600" kern="1200"/>
        </a:p>
      </dsp:txBody>
      <dsp:txXfrm>
        <a:off x="19191" y="133990"/>
        <a:ext cx="6628451" cy="354738"/>
      </dsp:txXfrm>
    </dsp:sp>
    <dsp:sp modelId="{1C6E49FB-9324-43E0-8EE8-3FBCA5FE5585}">
      <dsp:nvSpPr>
        <dsp:cNvPr id="0" name=""/>
        <dsp:cNvSpPr/>
      </dsp:nvSpPr>
      <dsp:spPr>
        <a:xfrm>
          <a:off x="0" y="553999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1104741"/>
                <a:satOff val="-75"/>
                <a:lumOff val="17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04741"/>
                <a:satOff val="-75"/>
                <a:lumOff val="17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04741"/>
                <a:satOff val="-75"/>
                <a:lumOff val="17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3.1 Literature Review……………………………...3</a:t>
          </a:r>
          <a:endParaRPr lang="en-US" sz="1600" kern="1200"/>
        </a:p>
      </dsp:txBody>
      <dsp:txXfrm>
        <a:off x="19191" y="573190"/>
        <a:ext cx="6628451" cy="354738"/>
      </dsp:txXfrm>
    </dsp:sp>
    <dsp:sp modelId="{37C88EEB-5661-4742-9E05-86F0EFFEE78E}">
      <dsp:nvSpPr>
        <dsp:cNvPr id="0" name=""/>
        <dsp:cNvSpPr/>
      </dsp:nvSpPr>
      <dsp:spPr>
        <a:xfrm>
          <a:off x="0" y="9932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2209482"/>
                <a:satOff val="-150"/>
                <a:lumOff val="3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09482"/>
                <a:satOff val="-150"/>
                <a:lumOff val="3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09482"/>
                <a:satOff val="-150"/>
                <a:lumOff val="3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3.2 Aim……………………………………………….4</a:t>
          </a:r>
          <a:endParaRPr lang="en-US" sz="1600" kern="1200"/>
        </a:p>
      </dsp:txBody>
      <dsp:txXfrm>
        <a:off x="19191" y="1012391"/>
        <a:ext cx="6628451" cy="354738"/>
      </dsp:txXfrm>
    </dsp:sp>
    <dsp:sp modelId="{648D25CF-3930-41DA-819E-3FE2C26BAF7C}">
      <dsp:nvSpPr>
        <dsp:cNvPr id="0" name=""/>
        <dsp:cNvSpPr/>
      </dsp:nvSpPr>
      <dsp:spPr>
        <a:xfrm>
          <a:off x="0" y="14324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3314223"/>
                <a:satOff val="-225"/>
                <a:lumOff val="5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14223"/>
                <a:satOff val="-225"/>
                <a:lumOff val="5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14223"/>
                <a:satOff val="-225"/>
                <a:lumOff val="5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3.3 Project Design……………………….…………5</a:t>
          </a:r>
          <a:endParaRPr lang="en-US" sz="1600" kern="1200"/>
        </a:p>
      </dsp:txBody>
      <dsp:txXfrm>
        <a:off x="19191" y="1451591"/>
        <a:ext cx="6628451" cy="354738"/>
      </dsp:txXfrm>
    </dsp:sp>
    <dsp:sp modelId="{0B84289E-9B95-4A9F-B3D0-E0A3A82750D5}">
      <dsp:nvSpPr>
        <dsp:cNvPr id="0" name=""/>
        <dsp:cNvSpPr/>
      </dsp:nvSpPr>
      <dsp:spPr>
        <a:xfrm>
          <a:off x="0" y="18716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4418963"/>
                <a:satOff val="-300"/>
                <a:lumOff val="71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418963"/>
                <a:satOff val="-300"/>
                <a:lumOff val="71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418963"/>
                <a:satOff val="-300"/>
                <a:lumOff val="71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4.1 Data Collection…………………………………6</a:t>
          </a:r>
          <a:endParaRPr lang="en-US" sz="1600" kern="1200"/>
        </a:p>
      </dsp:txBody>
      <dsp:txXfrm>
        <a:off x="19191" y="1890791"/>
        <a:ext cx="6628451" cy="354738"/>
      </dsp:txXfrm>
    </dsp:sp>
    <dsp:sp modelId="{D05038C9-75AB-4144-8DF2-7F808BB69B61}">
      <dsp:nvSpPr>
        <dsp:cNvPr id="0" name=""/>
        <dsp:cNvSpPr/>
      </dsp:nvSpPr>
      <dsp:spPr>
        <a:xfrm>
          <a:off x="0" y="23108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5523705"/>
                <a:satOff val="-375"/>
                <a:lumOff val="8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523705"/>
                <a:satOff val="-375"/>
                <a:lumOff val="8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523705"/>
                <a:satOff val="-375"/>
                <a:lumOff val="8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4.2 Challenges and Risks…………………………7</a:t>
          </a:r>
          <a:endParaRPr lang="en-US" sz="1600" kern="1200"/>
        </a:p>
      </dsp:txBody>
      <dsp:txXfrm>
        <a:off x="19191" y="2329991"/>
        <a:ext cx="6628451" cy="354738"/>
      </dsp:txXfrm>
    </dsp:sp>
    <dsp:sp modelId="{0E5C8934-B06A-4C5A-885E-666B67708883}">
      <dsp:nvSpPr>
        <dsp:cNvPr id="0" name=""/>
        <dsp:cNvSpPr/>
      </dsp:nvSpPr>
      <dsp:spPr>
        <a:xfrm>
          <a:off x="0" y="27500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6628445"/>
                <a:satOff val="-451"/>
                <a:lumOff val="10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628445"/>
                <a:satOff val="-451"/>
                <a:lumOff val="10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628445"/>
                <a:satOff val="-451"/>
                <a:lumOff val="10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4.3 Tools and Techniques……….………………..8</a:t>
          </a:r>
          <a:endParaRPr lang="en-US" sz="1600" kern="1200"/>
        </a:p>
      </dsp:txBody>
      <dsp:txXfrm>
        <a:off x="19191" y="2769191"/>
        <a:ext cx="6628451" cy="354738"/>
      </dsp:txXfrm>
    </dsp:sp>
    <dsp:sp modelId="{F3DE521C-D16B-4FF5-BD32-867C3DE225D7}">
      <dsp:nvSpPr>
        <dsp:cNvPr id="0" name=""/>
        <dsp:cNvSpPr/>
      </dsp:nvSpPr>
      <dsp:spPr>
        <a:xfrm>
          <a:off x="0" y="31892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7733186"/>
                <a:satOff val="-526"/>
                <a:lumOff val="124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733186"/>
                <a:satOff val="-526"/>
                <a:lumOff val="124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733186"/>
                <a:satOff val="-526"/>
                <a:lumOff val="124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4.4 Solutions……………………………………..…9</a:t>
          </a:r>
          <a:endParaRPr lang="en-US" sz="1600" kern="1200"/>
        </a:p>
      </dsp:txBody>
      <dsp:txXfrm>
        <a:off x="19191" y="3208391"/>
        <a:ext cx="6628451" cy="354738"/>
      </dsp:txXfrm>
    </dsp:sp>
    <dsp:sp modelId="{C6453377-70E8-49B4-9283-AA6DA4538F1B}">
      <dsp:nvSpPr>
        <dsp:cNvPr id="0" name=""/>
        <dsp:cNvSpPr/>
      </dsp:nvSpPr>
      <dsp:spPr>
        <a:xfrm>
          <a:off x="0" y="36284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8837927"/>
                <a:satOff val="-601"/>
                <a:lumOff val="14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837927"/>
                <a:satOff val="-601"/>
                <a:lumOff val="14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837927"/>
                <a:satOff val="-601"/>
                <a:lumOff val="14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4.5 Project Timeline……………………………….10</a:t>
          </a:r>
          <a:endParaRPr lang="en-US" sz="1600" kern="1200"/>
        </a:p>
      </dsp:txBody>
      <dsp:txXfrm>
        <a:off x="19191" y="3647591"/>
        <a:ext cx="6628451" cy="354738"/>
      </dsp:txXfrm>
    </dsp:sp>
    <dsp:sp modelId="{7BC3CB3B-3D97-4FA7-BAA2-8FBC538A573C}">
      <dsp:nvSpPr>
        <dsp:cNvPr id="0" name=""/>
        <dsp:cNvSpPr/>
      </dsp:nvSpPr>
      <dsp:spPr>
        <a:xfrm>
          <a:off x="0" y="40676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9942668"/>
                <a:satOff val="-676"/>
                <a:lumOff val="16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942668"/>
                <a:satOff val="-676"/>
                <a:lumOff val="16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942668"/>
                <a:satOff val="-676"/>
                <a:lumOff val="16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5.1 Gantt Chart…………………………………….11</a:t>
          </a:r>
          <a:endParaRPr lang="en-US" sz="1600" kern="1200"/>
        </a:p>
      </dsp:txBody>
      <dsp:txXfrm>
        <a:off x="19191" y="4086791"/>
        <a:ext cx="6628451" cy="354738"/>
      </dsp:txXfrm>
    </dsp:sp>
    <dsp:sp modelId="{80DFC232-5CEA-4360-9A50-C30F2C4E655E}">
      <dsp:nvSpPr>
        <dsp:cNvPr id="0" name=""/>
        <dsp:cNvSpPr/>
      </dsp:nvSpPr>
      <dsp:spPr>
        <a:xfrm>
          <a:off x="0" y="45068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11047409"/>
                <a:satOff val="-751"/>
                <a:lumOff val="17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047409"/>
                <a:satOff val="-751"/>
                <a:lumOff val="17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047409"/>
                <a:satOff val="-751"/>
                <a:lumOff val="17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5.2 Conclusion…………………………………….12</a:t>
          </a:r>
          <a:endParaRPr lang="en-US" sz="1600" kern="1200"/>
        </a:p>
      </dsp:txBody>
      <dsp:txXfrm>
        <a:off x="19191" y="4525991"/>
        <a:ext cx="6628451" cy="354738"/>
      </dsp:txXfrm>
    </dsp:sp>
    <dsp:sp modelId="{635F0DE1-8C41-4969-B391-5AF833DF2186}">
      <dsp:nvSpPr>
        <dsp:cNvPr id="0" name=""/>
        <dsp:cNvSpPr/>
      </dsp:nvSpPr>
      <dsp:spPr>
        <a:xfrm>
          <a:off x="0" y="4946000"/>
          <a:ext cx="6666833" cy="39312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6. References………………………………..13</a:t>
          </a:r>
          <a:endParaRPr lang="en-US" sz="1600" kern="1200"/>
        </a:p>
      </dsp:txBody>
      <dsp:txXfrm>
        <a:off x="19191" y="4965191"/>
        <a:ext cx="6628451" cy="3547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317B83-3D0C-48E1-84D4-618178B2C308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The Problem We Face</a:t>
          </a:r>
          <a:endParaRPr lang="en-US" sz="2000" kern="1200"/>
        </a:p>
      </dsp:txBody>
      <dsp:txXfrm>
        <a:off x="22940" y="22940"/>
        <a:ext cx="7160195" cy="737360"/>
      </dsp:txXfrm>
    </dsp:sp>
    <dsp:sp modelId="{F967C92C-DE67-488F-86A8-5E49BA765C4F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Poverty remains a global crisis: 700M+ people lack basic needs [1].</a:t>
          </a:r>
          <a:endParaRPr lang="en-US" sz="2000" kern="1200"/>
        </a:p>
      </dsp:txBody>
      <dsp:txXfrm>
        <a:off x="627587" y="914964"/>
        <a:ext cx="6937378" cy="737360"/>
      </dsp:txXfrm>
    </dsp:sp>
    <dsp:sp modelId="{1C167CEE-9FEC-4304-8F25-FBE8DB297818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Existing aid is fragmented, often failing to reach the right people at the right time.</a:t>
          </a:r>
          <a:endParaRPr lang="en-US" sz="2000" kern="1200"/>
        </a:p>
      </dsp:txBody>
      <dsp:txXfrm>
        <a:off x="1232233" y="1806988"/>
        <a:ext cx="6937378" cy="737360"/>
      </dsp:txXfrm>
    </dsp:sp>
    <dsp:sp modelId="{D97987F9-E95E-46F8-A63A-6B013159FB47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Many charities lack transparency, reducing trust among donors [2].</a:t>
          </a:r>
          <a:endParaRPr lang="en-US" sz="2000" kern="1200"/>
        </a:p>
      </dsp:txBody>
      <dsp:txXfrm>
        <a:off x="1836880" y="2699012"/>
        <a:ext cx="6937378" cy="737360"/>
      </dsp:txXfrm>
    </dsp:sp>
    <dsp:sp modelId="{B1434CAC-30FF-460B-A6A5-56FF20B23B8D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Traditional approaches focus mainly on money, ignoring skills, time, and emotional support</a:t>
          </a:r>
          <a:endParaRPr lang="en-US" sz="2000" kern="1200"/>
        </a:p>
      </dsp:txBody>
      <dsp:txXfrm>
        <a:off x="2441527" y="3591037"/>
        <a:ext cx="6937378" cy="737360"/>
      </dsp:txXfrm>
    </dsp:sp>
    <dsp:sp modelId="{409937F2-9EC5-4BBD-AE21-B51F51FAA0E3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19011FCE-262D-48D9-9396-79F3C9EE9BA6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2E817DB0-2540-4420-A497-E2ADFDE536E6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BCFB0FC7-016E-44EA-A392-FB9C531818AF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D962B1-A1B7-44DA-BD41-896EB7084EBC}">
      <dsp:nvSpPr>
        <dsp:cNvPr id="0" name=""/>
        <dsp:cNvSpPr/>
      </dsp:nvSpPr>
      <dsp:spPr>
        <a:xfrm>
          <a:off x="0" y="452"/>
          <a:ext cx="679853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EE944-C33D-4C28-9C4B-1D87A84DB8C3}">
      <dsp:nvSpPr>
        <dsp:cNvPr id="0" name=""/>
        <dsp:cNvSpPr/>
      </dsp:nvSpPr>
      <dsp:spPr>
        <a:xfrm>
          <a:off x="0" y="452"/>
          <a:ext cx="6798539" cy="74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Why a New Solution is Needed</a:t>
          </a:r>
          <a:endParaRPr lang="en-US" sz="2000" kern="1200"/>
        </a:p>
      </dsp:txBody>
      <dsp:txXfrm>
        <a:off x="0" y="452"/>
        <a:ext cx="6798539" cy="740862"/>
      </dsp:txXfrm>
    </dsp:sp>
    <dsp:sp modelId="{59F6AE49-6222-4239-9577-EA168E27FABA}">
      <dsp:nvSpPr>
        <dsp:cNvPr id="0" name=""/>
        <dsp:cNvSpPr/>
      </dsp:nvSpPr>
      <dsp:spPr>
        <a:xfrm>
          <a:off x="0" y="741314"/>
          <a:ext cx="6798539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BFEAC-34FD-4BEC-AA82-EEF1AE32E56C}">
      <dsp:nvSpPr>
        <dsp:cNvPr id="0" name=""/>
        <dsp:cNvSpPr/>
      </dsp:nvSpPr>
      <dsp:spPr>
        <a:xfrm>
          <a:off x="0" y="741314"/>
          <a:ext cx="6798539" cy="74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Poverty is systemic—it affects health, education, and dignity [1].</a:t>
          </a:r>
          <a:endParaRPr lang="en-US" sz="2000" kern="1200"/>
        </a:p>
      </dsp:txBody>
      <dsp:txXfrm>
        <a:off x="0" y="741314"/>
        <a:ext cx="6798539" cy="740862"/>
      </dsp:txXfrm>
    </dsp:sp>
    <dsp:sp modelId="{74B63C63-46F4-4C02-8029-67BDE6B5B271}">
      <dsp:nvSpPr>
        <dsp:cNvPr id="0" name=""/>
        <dsp:cNvSpPr/>
      </dsp:nvSpPr>
      <dsp:spPr>
        <a:xfrm>
          <a:off x="0" y="1482177"/>
          <a:ext cx="6798539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7E101D-EEBE-482E-8198-A31E5F06FED1}">
      <dsp:nvSpPr>
        <dsp:cNvPr id="0" name=""/>
        <dsp:cNvSpPr/>
      </dsp:nvSpPr>
      <dsp:spPr>
        <a:xfrm>
          <a:off x="0" y="1482177"/>
          <a:ext cx="6798539" cy="74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Digital platforms are proven to connect people &amp; deliver aid faster [2].</a:t>
          </a:r>
          <a:endParaRPr lang="en-US" sz="2000" kern="1200"/>
        </a:p>
      </dsp:txBody>
      <dsp:txXfrm>
        <a:off x="0" y="1482177"/>
        <a:ext cx="6798539" cy="740862"/>
      </dsp:txXfrm>
    </dsp:sp>
    <dsp:sp modelId="{D045641C-EBE9-4341-937A-895D577406AF}">
      <dsp:nvSpPr>
        <dsp:cNvPr id="0" name=""/>
        <dsp:cNvSpPr/>
      </dsp:nvSpPr>
      <dsp:spPr>
        <a:xfrm>
          <a:off x="0" y="2223039"/>
          <a:ext cx="6798539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EBC99A-6533-451F-9E10-FEC7571A5D27}">
      <dsp:nvSpPr>
        <dsp:cNvPr id="0" name=""/>
        <dsp:cNvSpPr/>
      </dsp:nvSpPr>
      <dsp:spPr>
        <a:xfrm>
          <a:off x="0" y="2223039"/>
          <a:ext cx="6798539" cy="74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Technology can build trust and transparency through real-time tracking.</a:t>
          </a:r>
          <a:endParaRPr lang="en-US" sz="2000" kern="1200"/>
        </a:p>
      </dsp:txBody>
      <dsp:txXfrm>
        <a:off x="0" y="2223039"/>
        <a:ext cx="6798539" cy="740862"/>
      </dsp:txXfrm>
    </dsp:sp>
    <dsp:sp modelId="{FEDDA8D2-7A2D-497E-8E0E-946AAA594192}">
      <dsp:nvSpPr>
        <dsp:cNvPr id="0" name=""/>
        <dsp:cNvSpPr/>
      </dsp:nvSpPr>
      <dsp:spPr>
        <a:xfrm>
          <a:off x="0" y="2963902"/>
          <a:ext cx="6798539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47EF0-B22A-49A0-9841-D6A49C231C8B}">
      <dsp:nvSpPr>
        <dsp:cNvPr id="0" name=""/>
        <dsp:cNvSpPr/>
      </dsp:nvSpPr>
      <dsp:spPr>
        <a:xfrm>
          <a:off x="0" y="2963902"/>
          <a:ext cx="6798539" cy="740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People want a platform that allows them to contribute in diverse ways, not just financially</a:t>
          </a:r>
          <a:endParaRPr lang="en-US" sz="2000" kern="1200"/>
        </a:p>
      </dsp:txBody>
      <dsp:txXfrm>
        <a:off x="0" y="2963902"/>
        <a:ext cx="6798539" cy="7408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949CB7-AFA5-41D9-9E0F-0A8BC4FB7189}">
      <dsp:nvSpPr>
        <dsp:cNvPr id="0" name=""/>
        <dsp:cNvSpPr/>
      </dsp:nvSpPr>
      <dsp:spPr>
        <a:xfrm>
          <a:off x="0" y="425"/>
          <a:ext cx="689457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8E0926-E750-466E-8AE1-210D17C24A64}">
      <dsp:nvSpPr>
        <dsp:cNvPr id="0" name=""/>
        <dsp:cNvSpPr/>
      </dsp:nvSpPr>
      <dsp:spPr>
        <a:xfrm>
          <a:off x="0" y="425"/>
          <a:ext cx="6894576" cy="69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Key Insights from Literature:</a:t>
          </a:r>
          <a:endParaRPr lang="en-US" sz="1900" kern="1200" dirty="0"/>
        </a:p>
      </dsp:txBody>
      <dsp:txXfrm>
        <a:off x="0" y="425"/>
        <a:ext cx="6894576" cy="696602"/>
      </dsp:txXfrm>
    </dsp:sp>
    <dsp:sp modelId="{E56AF91C-EB21-40EB-AC2B-94B9CD65C606}">
      <dsp:nvSpPr>
        <dsp:cNvPr id="0" name=""/>
        <dsp:cNvSpPr/>
      </dsp:nvSpPr>
      <dsp:spPr>
        <a:xfrm>
          <a:off x="0" y="697027"/>
          <a:ext cx="689457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6DC9C78-0B7A-4D52-91EB-DBB64B9EB276}">
      <dsp:nvSpPr>
        <dsp:cNvPr id="0" name=""/>
        <dsp:cNvSpPr/>
      </dsp:nvSpPr>
      <dsp:spPr>
        <a:xfrm>
          <a:off x="0" y="697027"/>
          <a:ext cx="6894576" cy="69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Poverty is systemic, tied to inequality &amp; health [Sachs].</a:t>
          </a:r>
          <a:endParaRPr lang="en-US" sz="1900" kern="1200"/>
        </a:p>
      </dsp:txBody>
      <dsp:txXfrm>
        <a:off x="0" y="697027"/>
        <a:ext cx="6894576" cy="696602"/>
      </dsp:txXfrm>
    </dsp:sp>
    <dsp:sp modelId="{234D7C42-BD15-4C65-9F42-F24DB059E22F}">
      <dsp:nvSpPr>
        <dsp:cNvPr id="0" name=""/>
        <dsp:cNvSpPr/>
      </dsp:nvSpPr>
      <dsp:spPr>
        <a:xfrm>
          <a:off x="0" y="1393630"/>
          <a:ext cx="689457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BBA6DF9-D2AC-4CF2-A36F-F7ADA0C789F2}">
      <dsp:nvSpPr>
        <dsp:cNvPr id="0" name=""/>
        <dsp:cNvSpPr/>
      </dsp:nvSpPr>
      <dsp:spPr>
        <a:xfrm>
          <a:off x="0" y="1393630"/>
          <a:ext cx="6894576" cy="69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UN: Ending poverty is SDG #1.</a:t>
          </a:r>
          <a:endParaRPr lang="en-US" sz="1900" kern="1200"/>
        </a:p>
      </dsp:txBody>
      <dsp:txXfrm>
        <a:off x="0" y="1393630"/>
        <a:ext cx="6894576" cy="696602"/>
      </dsp:txXfrm>
    </dsp:sp>
    <dsp:sp modelId="{DEE261DE-1547-4E11-8C41-20B7F06AB487}">
      <dsp:nvSpPr>
        <dsp:cNvPr id="0" name=""/>
        <dsp:cNvSpPr/>
      </dsp:nvSpPr>
      <dsp:spPr>
        <a:xfrm>
          <a:off x="0" y="2090233"/>
          <a:ext cx="689457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607647-550C-436A-9C55-045624F97D9F}">
      <dsp:nvSpPr>
        <dsp:cNvPr id="0" name=""/>
        <dsp:cNvSpPr/>
      </dsp:nvSpPr>
      <dsp:spPr>
        <a:xfrm>
          <a:off x="0" y="2090233"/>
          <a:ext cx="6894576" cy="69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Tech improves aid delivery, transparency, and community engagement [Alsayed].</a:t>
          </a:r>
          <a:endParaRPr lang="en-US" sz="1900" kern="1200"/>
        </a:p>
      </dsp:txBody>
      <dsp:txXfrm>
        <a:off x="0" y="2090233"/>
        <a:ext cx="6894576" cy="696602"/>
      </dsp:txXfrm>
    </dsp:sp>
    <dsp:sp modelId="{B6A0A3ED-AEB2-47DD-8FD0-7E662D17101D}">
      <dsp:nvSpPr>
        <dsp:cNvPr id="0" name=""/>
        <dsp:cNvSpPr/>
      </dsp:nvSpPr>
      <dsp:spPr>
        <a:xfrm>
          <a:off x="0" y="2786836"/>
          <a:ext cx="689457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2FBBD0C-F818-4756-924B-189AC2B2BB56}">
      <dsp:nvSpPr>
        <dsp:cNvPr id="0" name=""/>
        <dsp:cNvSpPr/>
      </dsp:nvSpPr>
      <dsp:spPr>
        <a:xfrm>
          <a:off x="0" y="2786836"/>
          <a:ext cx="6894576" cy="6966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Inspired this project: using digital platforms for real impact.</a:t>
          </a:r>
          <a:endParaRPr lang="en-US" sz="1900" kern="1200"/>
        </a:p>
      </dsp:txBody>
      <dsp:txXfrm>
        <a:off x="0" y="2786836"/>
        <a:ext cx="6894576" cy="6966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59112A-DE93-4554-A4D4-1D12D44B223E}">
      <dsp:nvSpPr>
        <dsp:cNvPr id="0" name=""/>
        <dsp:cNvSpPr/>
      </dsp:nvSpPr>
      <dsp:spPr>
        <a:xfrm>
          <a:off x="0" y="0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[1] M. Joffe, </a:t>
          </a:r>
          <a:r>
            <a:rPr lang="en-GB" sz="2300" i="1" kern="1200"/>
            <a:t>Evaluating Economic Success: Happiness, Health, and Basic Human Needs</a:t>
          </a:r>
          <a:r>
            <a:rPr lang="en-GB" sz="2300" kern="1200"/>
            <a:t>, 1st ed., Springer Nature Switzerland, 2024.</a:t>
          </a:r>
          <a:endParaRPr lang="en-US" sz="2300" kern="1200"/>
        </a:p>
      </dsp:txBody>
      <dsp:txXfrm>
        <a:off x="36841" y="36841"/>
        <a:ext cx="7931345" cy="1184159"/>
      </dsp:txXfrm>
    </dsp:sp>
    <dsp:sp modelId="{15890DA1-2D3A-4551-B074-EA2DCB961E0F}">
      <dsp:nvSpPr>
        <dsp:cNvPr id="0" name=""/>
        <dsp:cNvSpPr/>
      </dsp:nvSpPr>
      <dsp:spPr>
        <a:xfrm>
          <a:off x="819587" y="1467481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[2] Shaimaa S. Alsayed, “Urban human needs: conceptual framework to promoting urban city fulfills human desires,” </a:t>
          </a:r>
          <a:r>
            <a:rPr lang="en-GB" sz="2300" i="1" kern="1200"/>
            <a:t>Frontiers in Sustainable Cities</a:t>
          </a:r>
          <a:r>
            <a:rPr lang="en-GB" sz="2300" kern="1200"/>
            <a:t>, vol. 6, 2024.</a:t>
          </a:r>
          <a:endParaRPr lang="en-US" sz="2300" kern="1200"/>
        </a:p>
      </dsp:txBody>
      <dsp:txXfrm>
        <a:off x="856428" y="1504322"/>
        <a:ext cx="7577788" cy="1184159"/>
      </dsp:txXfrm>
    </dsp:sp>
    <dsp:sp modelId="{C5BF2346-2E82-4F3D-9FE9-01CCDE1A5C15}">
      <dsp:nvSpPr>
        <dsp:cNvPr id="0" name=""/>
        <dsp:cNvSpPr/>
      </dsp:nvSpPr>
      <dsp:spPr>
        <a:xfrm>
          <a:off x="1639174" y="2934963"/>
          <a:ext cx="9288654" cy="125784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[3] Secretariat of the Pacific Regional Environment Programme, </a:t>
          </a:r>
          <a:r>
            <a:rPr lang="en-GB" sz="2300" i="1" kern="1200"/>
            <a:t>Developing Monitoring and Evaluation Plans: A Guide for Project Design</a:t>
          </a:r>
          <a:r>
            <a:rPr lang="en-GB" sz="2300" kern="1200"/>
            <a:t>, 2022.</a:t>
          </a:r>
          <a:endParaRPr lang="en-US" sz="2300" kern="1200"/>
        </a:p>
      </dsp:txBody>
      <dsp:txXfrm>
        <a:off x="1676015" y="2971804"/>
        <a:ext cx="7577788" cy="1184159"/>
      </dsp:txXfrm>
    </dsp:sp>
    <dsp:sp modelId="{3FF14AE1-B84B-4434-AAE2-8D5D56A80213}">
      <dsp:nvSpPr>
        <dsp:cNvPr id="0" name=""/>
        <dsp:cNvSpPr/>
      </dsp:nvSpPr>
      <dsp:spPr>
        <a:xfrm>
          <a:off x="8471057" y="953863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55016" y="953863"/>
        <a:ext cx="449678" cy="615241"/>
      </dsp:txXfrm>
    </dsp:sp>
    <dsp:sp modelId="{506AF6EE-D241-43B1-8116-D9FAE648C45A}">
      <dsp:nvSpPr>
        <dsp:cNvPr id="0" name=""/>
        <dsp:cNvSpPr/>
      </dsp:nvSpPr>
      <dsp:spPr>
        <a:xfrm>
          <a:off x="9290644" y="2412959"/>
          <a:ext cx="817596" cy="8175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474603" y="2412959"/>
        <a:ext cx="449678" cy="615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7D1768-A35A-4847-9E57-7495D517E04C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390B1C-2487-4AD1-B1A3-427B84EC8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75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390B1C-2487-4AD1-B1A3-427B84EC8A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413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F02B8-4C99-EF31-52DD-6E08F03B4F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6090E-6999-9C84-DA8F-194FF6EF7F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64EBB-1FE1-EA00-BEA6-30F098B9B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FCBF3-5E00-48A5-CFBD-8A1BC7831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255F0-CFB5-D244-5521-AFFAA8B2E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34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7D53D-7586-64B2-2938-CCD49E6E2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241E7-9218-2065-D96A-ADA90E3FD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040234-74EA-58BF-9D91-E33A0D16C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6C680-055D-6D4C-D8E4-9161D9F17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70030F-D845-1328-7790-456E4BB12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19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35681-A391-5802-650B-2CDD40BDF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B187E-969B-E0E3-5DE5-0DB4291290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7114D-8F28-9AD6-455E-ED957AEE71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209DF-6937-303E-C74B-8F193E2C5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6D910-E6E3-5940-EAEE-B2787A6AF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189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8F179-06AD-2BA8-D106-0444D628B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2EC20-908C-5113-BB59-2AAB1A4928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2B09C2-14F0-33DA-D65E-8CC2E51B89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99CAB9-616E-DEA3-82DE-AC628AD58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518A8D-0861-F02E-BBF1-2FC3AAAAC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A5F974-FF61-879A-8DFC-DEA925CA9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676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48025-6354-F36E-49BE-3D2A033E0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05D183-E7F6-C12F-D0C5-242AC2085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9107C2-B355-CEE3-840F-04C9785533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BF7D4B-D7B5-EC16-3BDF-B254459505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3E7C4-A684-85C9-7E36-476C15BFFE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829916-BCED-1FF5-2F0E-4359835FE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98C41-3606-34D6-61C9-082AB06A9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390BBA-935E-4F65-DB2C-76E3F5225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984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1736-8330-9DB5-603A-59EB251B5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86592D-62EA-41F5-E881-5D20915AE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E70391-1AE4-0B83-C1D9-D6B0F1033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2A07B-A572-B521-E4B4-A97FC699E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814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CEE89E-3F9A-0C34-2806-83CF5F52D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D575E2-DFC3-D9D0-5B71-776392FCC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7EFAAF-C069-0337-6D8E-7C45AD0ED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54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0BFB7-9CF2-B4A6-E9E2-83CF15C97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B6308-AC02-BF21-5C08-04BAF48D1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00019F-0FC1-CA2D-A769-F8100B1FD4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7C989-49A6-9CEA-5CE2-35342A5AF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4D4428-42AD-2ADF-09E8-0D5FB2348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A39B28-594E-8EA2-2856-8959D408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9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5A0F-FD30-E9FF-086A-81CF48155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E9CF5C-3E15-2882-993A-0B3FD8845E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A9455-B3ED-A772-0F2D-46A578AF55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A295E0-0FB6-AC6E-331C-DF9753C89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129A7-B85A-363B-8AD7-ABF0F0364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1623C-8B15-8211-FB66-49900D0B7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51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5B67F-83D0-6FA7-158E-1887E6FDF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AFB5B2-2C95-2D6B-38B4-922AAC7F67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ACA59-C8DD-68C7-D4B1-2CD2A442F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6C022-1DD4-8A60-3905-155E2A598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869001-6011-6444-8D78-1DC8AF2DA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965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F9BA74-B057-610D-934D-16462E62BB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708F83-5E52-D2FA-447D-ABDD488E7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4C0D4E-3BDE-1D3A-065D-A21098548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855AA-E564-EC7B-C2AC-617ECC940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262B3-72AB-0061-654B-D4C5ADD1B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8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11BF91-0CBA-C147-8553-71009ADE1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4D9B6-DA0A-49CD-970C-52C81B63C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96389-F819-64C1-17B7-59EE26CCCB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53F4B0-4810-49A6-846D-491835A25535}" type="datetimeFigureOut">
              <a:rPr lang="en-GB" smtClean="0"/>
              <a:t>30/09/2025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E9491-08C3-9A19-2945-66F94F9984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E4D43-CC26-8E89-7DD1-813F6818FF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EF0592-8A93-4EAF-A2AB-1C9ADFB75A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695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884E1-C472-36EC-EBFF-721F8A2DFF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Human in Needs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9120D3-93F3-8850-7AD4-E46DEFE3FE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4500372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  <a:p>
            <a:pPr algn="l"/>
            <a:r>
              <a:rPr lang="en-US" sz="2200" b="1" dirty="0"/>
              <a:t>Student name:</a:t>
            </a:r>
            <a:r>
              <a:rPr lang="en-US" sz="2200" dirty="0"/>
              <a:t> Masod Abas Karim</a:t>
            </a:r>
          </a:p>
          <a:p>
            <a:pPr algn="l"/>
            <a:r>
              <a:rPr lang="en-US" sz="2200" b="1" dirty="0"/>
              <a:t>Student number:</a:t>
            </a:r>
            <a:r>
              <a:rPr lang="en-US" sz="2200" dirty="0"/>
              <a:t> 2227092</a:t>
            </a:r>
          </a:p>
          <a:p>
            <a:pPr algn="l"/>
            <a:r>
              <a:rPr lang="en-US" sz="2200" b="1" dirty="0"/>
              <a:t>Supervisor:</a:t>
            </a:r>
            <a:r>
              <a:rPr lang="en-US" sz="2200" dirty="0"/>
              <a:t> Nouh </a:t>
            </a:r>
            <a:r>
              <a:rPr lang="en-US" sz="2200" dirty="0" err="1"/>
              <a:t>Elmitwally</a:t>
            </a:r>
            <a:endParaRPr lang="en-US" sz="22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796E04-586F-2F81-ACBA-85D04F661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1308" y="640080"/>
            <a:ext cx="594969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27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E11FE-4A9B-C1D6-BA29-1EAAA610E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Content​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CFFD1-106B-72A0-1725-AB34CBB6DC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416305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48379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8E906-AB4C-9507-3E60-D6591C494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998F0-EDF6-AB99-4D86-A067DA43D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/>
              <a:t>Poverty: A Global Issue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400">
              <a:latin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ptos (Body)"/>
              </a:rPr>
              <a:t>700M+ people live in extreme poverty.</a:t>
            </a:r>
            <a:endParaRPr lang="en-US" altLang="en-US" sz="2400">
              <a:latin typeface="Aptos (Body)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ptos (Body)"/>
              </a:rPr>
              <a:t>Impacts: food, housing, health, education.</a:t>
            </a:r>
            <a:endParaRPr lang="en-US" altLang="en-US" sz="2400">
              <a:latin typeface="Aptos (Body)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400" dirty="0">
                <a:latin typeface="Aptos (Body)"/>
              </a:rPr>
              <a:t>UN Goal #1: </a:t>
            </a:r>
            <a:r>
              <a:rPr lang="en-US" altLang="en-US" sz="2400" i="1" dirty="0">
                <a:latin typeface="Aptos (Body)"/>
              </a:rPr>
              <a:t>End poverty everywhere</a:t>
            </a:r>
            <a:r>
              <a:rPr lang="en-US" altLang="en-US" sz="2400" dirty="0">
                <a:latin typeface="Aptos (Body)"/>
              </a:rPr>
              <a:t>.</a:t>
            </a:r>
            <a:endParaRPr lang="en-GB" sz="2400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Why a New Approach?</a:t>
            </a:r>
          </a:p>
          <a:p>
            <a:r>
              <a:rPr lang="en-GB" sz="2400" dirty="0"/>
              <a:t>Aid is often fragmented &amp; slow.</a:t>
            </a:r>
          </a:p>
          <a:p>
            <a:r>
              <a:rPr lang="en-GB" sz="2400" dirty="0"/>
              <a:t>Inequality keeps widening.</a:t>
            </a:r>
          </a:p>
          <a:p>
            <a:r>
              <a:rPr lang="en-GB" sz="2400" dirty="0"/>
              <a:t>Limited access to tech in poor areas.</a:t>
            </a:r>
          </a:p>
          <a:p>
            <a:r>
              <a:rPr lang="en-GB" sz="2400" dirty="0"/>
              <a:t>Lack of transparency in donations.</a:t>
            </a:r>
          </a:p>
          <a:p>
            <a:r>
              <a:rPr lang="en-GB" sz="2400" dirty="0"/>
              <a:t>People want to give more than money.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848138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CCB0D07-D4E1-ECDA-13B9-7A2C5F0A19A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ECD7CB-4ACF-32D5-6FF1-181EB3C2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Problem Statement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3C074F-BC83-6ADA-1D96-7DFD070A3E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24650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46056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DE569-95AB-2522-DC20-B67E445B4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Motivation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AD8857-A471-A488-6FE0-5EB4624577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370" r="18867" b="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EF2EF0-0D78-7B7D-2F11-B8C3CFF4EA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176583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24519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11E98-C87C-592A-43A9-B201ACB34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Project Aim(s) and Objectives</a:t>
            </a:r>
          </a:p>
        </p:txBody>
      </p:sp>
      <p:pic>
        <p:nvPicPr>
          <p:cNvPr id="5" name="Picture 4" descr="Blue and orange gradient with arrows">
            <a:extLst>
              <a:ext uri="{FF2B5EF4-FFF2-40B4-BE49-F238E27FC236}">
                <a16:creationId xmlns:a16="http://schemas.microsoft.com/office/drawing/2014/main" id="{64B3E95B-42B4-3C23-F164-439E2F05E8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4673" r="18612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90536-7D86-A5CF-F861-31FD0B7E6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 b="1"/>
              <a:t>Aim: </a:t>
            </a:r>
            <a:r>
              <a:rPr lang="en-GB" sz="2000" i="1"/>
              <a:t>Leverage technology to bridge the gap between abundance and need</a:t>
            </a:r>
            <a:endParaRPr lang="en-GB" sz="2000"/>
          </a:p>
          <a:p>
            <a:r>
              <a:rPr lang="en-GB" sz="2000" b="1"/>
              <a:t>Objectives: </a:t>
            </a:r>
            <a:r>
              <a:rPr lang="en-GB" sz="2000"/>
              <a:t>donations, volunteering, education, awareness, partnerships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75987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4EA0-12DA-8EE7-194C-E7BD8A164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Methodology​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4D8D0-DEB4-D8D9-7BBA-B8C3922EC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 How We Achieve the Aim</a:t>
            </a:r>
          </a:p>
          <a:p>
            <a:r>
              <a:rPr lang="en-GB" sz="2200"/>
              <a:t>Research &amp; planning.</a:t>
            </a:r>
          </a:p>
          <a:p>
            <a:r>
              <a:rPr lang="en-GB" sz="2200"/>
              <a:t>User-focused design.</a:t>
            </a:r>
          </a:p>
          <a:p>
            <a:r>
              <a:rPr lang="en-GB" sz="2200"/>
              <a:t>App development (secure, simple, scalable).</a:t>
            </a:r>
          </a:p>
          <a:p>
            <a:r>
              <a:rPr lang="en-GB" sz="2200"/>
              <a:t>Pilot testing with feedback.</a:t>
            </a:r>
          </a:p>
          <a:p>
            <a:r>
              <a:rPr lang="en-GB" sz="2200"/>
              <a:t>Continuous updates.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6A74A8BA-4956-1A19-2D37-0072946B52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35" r="171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04788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C6065-26F4-5D76-4859-D3BC7F80B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Data &amp; Testing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138F1-DDF5-A103-1F47-1BBFBAB2C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Data Collection &amp; Testing</a:t>
            </a:r>
          </a:p>
          <a:p>
            <a:pPr marL="0" indent="0">
              <a:buNone/>
            </a:pPr>
            <a:endParaRPr lang="en-GB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ptos (Body)"/>
              </a:rPr>
              <a:t>Data: donations, supplies, feedback, stories.</a:t>
            </a:r>
            <a:endParaRPr lang="en-US" altLang="en-US">
              <a:latin typeface="Aptos (Body)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ptos (Body)"/>
              </a:rPr>
              <a:t>Methods: surveys, app analytics, interviews.</a:t>
            </a:r>
            <a:endParaRPr lang="en-US" altLang="en-US">
              <a:latin typeface="Aptos (Body)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dirty="0">
                <a:latin typeface="Aptos (Body)"/>
              </a:rPr>
              <a:t>Testing: usability, security, prototypes, feedback integration.</a:t>
            </a:r>
            <a:endParaRPr lang="en-US" altLang="en-US">
              <a:latin typeface="Aptos (Body)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07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D41353-2B89-417B-BE24-E6C3C2FB7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Literature Review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D1F5DF-D300-EC9A-FC2C-A3CE0781D4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280" r="29275" b="-2"/>
          <a:stretch>
            <a:fillRect/>
          </a:stretch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36D42320-2750-01B6-90C8-9D7F77D84C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974696"/>
              </p:ext>
            </p:extLst>
          </p:nvPr>
        </p:nvGraphicFramePr>
        <p:xfrm>
          <a:off x="4654296" y="2706624"/>
          <a:ext cx="689457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0562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D724C-AB6D-3C9B-C7C8-94761503ED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Design Oveview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DD422-F91A-787E-8F2E-A4B02B4AC8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500" dirty="0"/>
              <a:t>Human in Needs – System Design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b="1" dirty="0"/>
              <a:t>Users:</a:t>
            </a:r>
            <a:r>
              <a:rPr lang="en-US" sz="1500" dirty="0"/>
              <a:t> Donors, Volunteers, Beneficiaries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b="1" dirty="0"/>
              <a:t>App:</a:t>
            </a:r>
            <a:r>
              <a:rPr lang="en-US" sz="1500" dirty="0"/>
              <a:t> Donations, Volunteering, Story sharing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b="1" dirty="0"/>
              <a:t>Backend:</a:t>
            </a:r>
            <a:r>
              <a:rPr lang="en-US" sz="1500" dirty="0"/>
              <a:t> Secure transactions, Matching needs/resources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b="1" dirty="0"/>
              <a:t>Partners:</a:t>
            </a:r>
            <a:r>
              <a:rPr lang="en-US" sz="1500" dirty="0"/>
              <a:t> NGOs &amp; local organizations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500" b="1" dirty="0"/>
              <a:t>Impact Tracking:</a:t>
            </a:r>
            <a:r>
              <a:rPr lang="en-US" sz="1500" dirty="0"/>
              <a:t> Analytics &amp; transparency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8339EB-8BB9-BD4E-1224-6CDE2F739B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68032"/>
            <a:ext cx="6903720" cy="452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3269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CC62C-546B-6BAE-7AEE-F7162672B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Project Timeline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7704D1-C150-B9DB-E378-ACEB0A02D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Milestones:</a:t>
            </a:r>
          </a:p>
          <a:p>
            <a:r>
              <a:rPr lang="en-GB" sz="2200" dirty="0"/>
              <a:t>Week 1 – Planning &amp; Research Complete</a:t>
            </a:r>
          </a:p>
          <a:p>
            <a:r>
              <a:rPr lang="en-GB" sz="2200" dirty="0"/>
              <a:t>Week 3 – UI/UX Prototype Ready</a:t>
            </a:r>
          </a:p>
          <a:p>
            <a:r>
              <a:rPr lang="en-GB" sz="2200" dirty="0"/>
              <a:t>Week 6 – Backend Integrated</a:t>
            </a:r>
          </a:p>
          <a:p>
            <a:r>
              <a:rPr lang="en-GB" sz="2200" dirty="0"/>
              <a:t>Week 8 – Testing Complete</a:t>
            </a:r>
          </a:p>
          <a:p>
            <a:r>
              <a:rPr lang="en-GB" sz="2200" dirty="0"/>
              <a:t>Week 9 – App Launched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410779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54EBB-A6DC-8C95-B86C-4833376F7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Gantt Chart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93FA8D2-B235-52C3-A012-27FF57B534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8676" y="1391749"/>
            <a:ext cx="10534650" cy="491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577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5DE2C-B274-0F80-D4C4-8AE1D936E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Conclusion​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FCC9C99C-5B46-F0C4-80C3-97C1FC16E7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575" r="13005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2A0D5-ED68-BDAA-7674-FA2059CD0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Global poverty limits access to basic needs for millions. The </a:t>
            </a:r>
            <a:r>
              <a:rPr lang="en-GB" sz="2000" b="1"/>
              <a:t>Human in Needs app</a:t>
            </a:r>
            <a:r>
              <a:rPr lang="en-GB" sz="2000"/>
              <a:t> tackles this by connecting those in need with donors and volunteers, using technology to provide support, raise awareness, and empower communities.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772349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26DD0-4132-00BC-0963-BC9DB8104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179F6664-2F7A-B578-DD85-DF6CAFF2FA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98616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9456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638</Words>
  <Application>Microsoft Office PowerPoint</Application>
  <PresentationFormat>Widescreen</PresentationFormat>
  <Paragraphs>88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(Body)</vt:lpstr>
      <vt:lpstr>Aptos Display</vt:lpstr>
      <vt:lpstr>Arial</vt:lpstr>
      <vt:lpstr>Calibri</vt:lpstr>
      <vt:lpstr>Office Theme</vt:lpstr>
      <vt:lpstr>Human in Needs</vt:lpstr>
      <vt:lpstr>Content​</vt:lpstr>
      <vt:lpstr>Introduction</vt:lpstr>
      <vt:lpstr>Problem Statement</vt:lpstr>
      <vt:lpstr>Motivation</vt:lpstr>
      <vt:lpstr>Project Aim(s) and Objectives</vt:lpstr>
      <vt:lpstr>Methodology​</vt:lpstr>
      <vt:lpstr>Data &amp; Testing </vt:lpstr>
      <vt:lpstr>Literature Review</vt:lpstr>
      <vt:lpstr>Design Oveview</vt:lpstr>
      <vt:lpstr>Project Timeline</vt:lpstr>
      <vt:lpstr>Gantt Chart</vt:lpstr>
      <vt:lpstr>Conclusion​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Masod Karim</dc:creator>
  <cp:lastModifiedBy>Masod Karim</cp:lastModifiedBy>
  <cp:revision>1</cp:revision>
  <dcterms:created xsi:type="dcterms:W3CDTF">2025-09-27T11:14:24Z</dcterms:created>
  <dcterms:modified xsi:type="dcterms:W3CDTF">2025-09-30T21:03:28Z</dcterms:modified>
</cp:coreProperties>
</file>