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theme/theme2.xml" ContentType="application/vnd.openxmlformats-officedocument.theme+xml"/>
  <Override PartName="/ppt/notesSlides/notesSlide1.xml" ContentType="application/vnd.openxmlformats-officedocument.presentationml.notesSlide+xml"/>
  <Override PartName="/ppt/ink/ink2.xml" ContentType="application/inkml+xml"/>
  <Override PartName="/ppt/notesSlides/notesSlide2.xml" ContentType="application/vnd.openxmlformats-officedocument.presentationml.notesSlide+xml"/>
  <Override PartName="/ppt/ink/ink3.xml" ContentType="application/inkml+xml"/>
  <Override PartName="/ppt/notesSlides/notesSlide3.xml" ContentType="application/vnd.openxmlformats-officedocument.presentationml.notesSlide+xml"/>
  <Override PartName="/ppt/ink/ink4.xml" ContentType="application/inkml+xml"/>
  <Override PartName="/ppt/notesSlides/notesSlide4.xml" ContentType="application/vnd.openxmlformats-officedocument.presentationml.notesSlide+xml"/>
  <Override PartName="/ppt/ink/ink5.xml" ContentType="application/inkml+xml"/>
  <Override PartName="/ppt/notesSlides/notesSlide5.xml" ContentType="application/vnd.openxmlformats-officedocument.presentationml.notesSlide+xml"/>
  <Override PartName="/ppt/ink/ink6.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ink/ink7.xml" ContentType="application/inkml+xml"/>
  <Override PartName="/ppt/notesSlides/notesSlide8.xml" ContentType="application/vnd.openxmlformats-officedocument.presentationml.notesSlide+xml"/>
  <Override PartName="/ppt/notesSlides/notesSlide9.xml" ContentType="application/vnd.openxmlformats-officedocument.presentationml.notesSlide+xml"/>
  <Override PartName="/ppt/ink/ink8.xml" ContentType="application/inkml+xml"/>
  <Override PartName="/ppt/notesSlides/notesSlide10.xml" ContentType="application/vnd.openxmlformats-officedocument.presentationml.notesSlide+xml"/>
  <Override PartName="/ppt/ink/ink9.xml" ContentType="application/inkml+xml"/>
  <Override PartName="/ppt/notesSlides/notesSlide11.xml" ContentType="application/vnd.openxmlformats-officedocument.presentationml.notesSlide+xml"/>
  <Override PartName="/ppt/ink/ink10.xml" ContentType="application/inkml+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58" r:id="rId1"/>
  </p:sldMasterIdLst>
  <p:notesMasterIdLst>
    <p:notesMasterId r:id="rId15"/>
  </p:notesMasterIdLst>
  <p:sldIdLst>
    <p:sldId id="256" r:id="rId2"/>
    <p:sldId id="257" r:id="rId3"/>
    <p:sldId id="258" r:id="rId4"/>
    <p:sldId id="260" r:id="rId5"/>
    <p:sldId id="259" r:id="rId6"/>
    <p:sldId id="263" r:id="rId7"/>
    <p:sldId id="261" r:id="rId8"/>
    <p:sldId id="262"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1A0DE9-2BDA-4A10-B6D9-A7B7A1537406}" v="59" dt="2025-05-15T18:07:10.0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045" autoAdjust="0"/>
    <p:restoredTop sz="91242" autoAdjust="0"/>
  </p:normalViewPr>
  <p:slideViewPr>
    <p:cSldViewPr snapToGrid="0">
      <p:cViewPr varScale="1">
        <p:scale>
          <a:sx n="75" d="100"/>
          <a:sy n="75" d="100"/>
        </p:scale>
        <p:origin x="504"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nela Covasneanu" userId="27b0ced8aeae403b" providerId="LiveId" clId="{131A0DE9-2BDA-4A10-B6D9-A7B7A1537406}"/>
    <pc:docChg chg="undo custSel addSld modSld sldOrd">
      <pc:chgData name="Marinela Covasneanu" userId="27b0ced8aeae403b" providerId="LiveId" clId="{131A0DE9-2BDA-4A10-B6D9-A7B7A1537406}" dt="2025-05-15T18:07:40.652" v="7333" actId="20577"/>
      <pc:docMkLst>
        <pc:docMk/>
      </pc:docMkLst>
      <pc:sldChg chg="modSp mod modNotesTx">
        <pc:chgData name="Marinela Covasneanu" userId="27b0ced8aeae403b" providerId="LiveId" clId="{131A0DE9-2BDA-4A10-B6D9-A7B7A1537406}" dt="2025-05-13T16:37:57.692" v="5960" actId="114"/>
        <pc:sldMkLst>
          <pc:docMk/>
          <pc:sldMk cId="2067617038" sldId="256"/>
        </pc:sldMkLst>
        <pc:spChg chg="mod">
          <ac:chgData name="Marinela Covasneanu" userId="27b0ced8aeae403b" providerId="LiveId" clId="{131A0DE9-2BDA-4A10-B6D9-A7B7A1537406}" dt="2025-05-13T16:37:57.692" v="5960" actId="114"/>
          <ac:spMkLst>
            <pc:docMk/>
            <pc:sldMk cId="2067617038" sldId="256"/>
            <ac:spMk id="2" creationId="{4D4E24F7-7A38-0F0B-076A-D6D843278FFE}"/>
          </ac:spMkLst>
        </pc:spChg>
        <pc:spChg chg="mod">
          <ac:chgData name="Marinela Covasneanu" userId="27b0ced8aeae403b" providerId="LiveId" clId="{131A0DE9-2BDA-4A10-B6D9-A7B7A1537406}" dt="2025-05-12T11:50:52.883" v="2520" actId="255"/>
          <ac:spMkLst>
            <pc:docMk/>
            <pc:sldMk cId="2067617038" sldId="256"/>
            <ac:spMk id="3" creationId="{2576CE70-41BA-8965-C77D-50223E0C56FA}"/>
          </ac:spMkLst>
        </pc:spChg>
      </pc:sldChg>
      <pc:sldChg chg="modSp mod modNotesTx">
        <pc:chgData name="Marinela Covasneanu" userId="27b0ced8aeae403b" providerId="LiveId" clId="{131A0DE9-2BDA-4A10-B6D9-A7B7A1537406}" dt="2025-05-15T18:06:06.617" v="7323" actId="27636"/>
        <pc:sldMkLst>
          <pc:docMk/>
          <pc:sldMk cId="3787285174" sldId="257"/>
        </pc:sldMkLst>
        <pc:spChg chg="mod">
          <ac:chgData name="Marinela Covasneanu" userId="27b0ced8aeae403b" providerId="LiveId" clId="{131A0DE9-2BDA-4A10-B6D9-A7B7A1537406}" dt="2025-05-15T18:06:06.617" v="7323" actId="27636"/>
          <ac:spMkLst>
            <pc:docMk/>
            <pc:sldMk cId="3787285174" sldId="257"/>
            <ac:spMk id="4" creationId="{AC5D7705-189E-6D01-A180-9E4F6DD60DD0}"/>
          </ac:spMkLst>
        </pc:spChg>
        <pc:picChg chg="mod">
          <ac:chgData name="Marinela Covasneanu" userId="27b0ced8aeae403b" providerId="LiveId" clId="{131A0DE9-2BDA-4A10-B6D9-A7B7A1537406}" dt="2025-05-09T16:59:58.526" v="329" actId="14100"/>
          <ac:picMkLst>
            <pc:docMk/>
            <pc:sldMk cId="3787285174" sldId="257"/>
            <ac:picMk id="6" creationId="{E0C7B9B9-5FBF-F9CD-743F-486373DA1A1C}"/>
          </ac:picMkLst>
        </pc:picChg>
      </pc:sldChg>
      <pc:sldChg chg="addSp modSp mod setBg modNotesTx">
        <pc:chgData name="Marinela Covasneanu" userId="27b0ced8aeae403b" providerId="LiveId" clId="{131A0DE9-2BDA-4A10-B6D9-A7B7A1537406}" dt="2025-05-13T16:37:15.217" v="5936" actId="20577"/>
        <pc:sldMkLst>
          <pc:docMk/>
          <pc:sldMk cId="2544013123" sldId="258"/>
        </pc:sldMkLst>
        <pc:spChg chg="mod">
          <ac:chgData name="Marinela Covasneanu" userId="27b0ced8aeae403b" providerId="LiveId" clId="{131A0DE9-2BDA-4A10-B6D9-A7B7A1537406}" dt="2025-05-13T16:37:15.217" v="5936" actId="20577"/>
          <ac:spMkLst>
            <pc:docMk/>
            <pc:sldMk cId="2544013123" sldId="258"/>
            <ac:spMk id="8" creationId="{538A66D2-5C78-5231-9F7C-1777C8243620}"/>
          </ac:spMkLst>
        </pc:spChg>
        <pc:spChg chg="add">
          <ac:chgData name="Marinela Covasneanu" userId="27b0ced8aeae403b" providerId="LiveId" clId="{131A0DE9-2BDA-4A10-B6D9-A7B7A1537406}" dt="2025-05-12T08:25:52.313" v="1836" actId="26606"/>
          <ac:spMkLst>
            <pc:docMk/>
            <pc:sldMk cId="2544013123" sldId="258"/>
            <ac:spMk id="17" creationId="{7666DE11-17E1-4DC7-B2B7-6DA2E6A9CE8B}"/>
          </ac:spMkLst>
        </pc:spChg>
        <pc:spChg chg="add">
          <ac:chgData name="Marinela Covasneanu" userId="27b0ced8aeae403b" providerId="LiveId" clId="{131A0DE9-2BDA-4A10-B6D9-A7B7A1537406}" dt="2025-05-12T08:25:52.313" v="1836" actId="26606"/>
          <ac:spMkLst>
            <pc:docMk/>
            <pc:sldMk cId="2544013123" sldId="258"/>
            <ac:spMk id="19" creationId="{B52E493E-0B27-4F3C-AA01-17F0A2564112}"/>
          </ac:spMkLst>
        </pc:spChg>
        <pc:picChg chg="mod">
          <ac:chgData name="Marinela Covasneanu" userId="27b0ced8aeae403b" providerId="LiveId" clId="{131A0DE9-2BDA-4A10-B6D9-A7B7A1537406}" dt="2025-05-12T08:25:52.313" v="1836" actId="26606"/>
          <ac:picMkLst>
            <pc:docMk/>
            <pc:sldMk cId="2544013123" sldId="258"/>
            <ac:picMk id="6" creationId="{E26DC909-6859-C111-FB03-AC127B5D0D3A}"/>
          </ac:picMkLst>
        </pc:picChg>
        <pc:picChg chg="add">
          <ac:chgData name="Marinela Covasneanu" userId="27b0ced8aeae403b" providerId="LiveId" clId="{131A0DE9-2BDA-4A10-B6D9-A7B7A1537406}" dt="2025-05-12T08:25:52.313" v="1836" actId="26606"/>
          <ac:picMkLst>
            <pc:docMk/>
            <pc:sldMk cId="2544013123" sldId="258"/>
            <ac:picMk id="13" creationId="{DEB2E8C4-C3E7-4048-A43D-9859510CFA98}"/>
          </ac:picMkLst>
        </pc:picChg>
        <pc:inkChg chg="add">
          <ac:chgData name="Marinela Covasneanu" userId="27b0ced8aeae403b" providerId="LiveId" clId="{131A0DE9-2BDA-4A10-B6D9-A7B7A1537406}" dt="2025-05-12T08:25:52.313" v="1836" actId="26606"/>
          <ac:inkMkLst>
            <pc:docMk/>
            <pc:sldMk cId="2544013123" sldId="258"/>
            <ac:inkMk id="15" creationId="{24D29CCB-7956-4E3E-8880-304085F04BF4}"/>
          </ac:inkMkLst>
        </pc:inkChg>
      </pc:sldChg>
      <pc:sldChg chg="addSp delSp modSp new mod setBg modNotesTx">
        <pc:chgData name="Marinela Covasneanu" userId="27b0ced8aeae403b" providerId="LiveId" clId="{131A0DE9-2BDA-4A10-B6D9-A7B7A1537406}" dt="2025-05-13T16:43:43.378" v="6073" actId="207"/>
        <pc:sldMkLst>
          <pc:docMk/>
          <pc:sldMk cId="1879846028" sldId="259"/>
        </pc:sldMkLst>
        <pc:spChg chg="add mod">
          <ac:chgData name="Marinela Covasneanu" userId="27b0ced8aeae403b" providerId="LiveId" clId="{131A0DE9-2BDA-4A10-B6D9-A7B7A1537406}" dt="2025-05-13T16:09:50.447" v="5209" actId="26606"/>
          <ac:spMkLst>
            <pc:docMk/>
            <pc:sldMk cId="1879846028" sldId="259"/>
            <ac:spMk id="2" creationId="{49148103-01D1-8E4E-EBAD-D17D5E343FC2}"/>
          </ac:spMkLst>
        </pc:spChg>
        <pc:spChg chg="add mod">
          <ac:chgData name="Marinela Covasneanu" userId="27b0ced8aeae403b" providerId="LiveId" clId="{131A0DE9-2BDA-4A10-B6D9-A7B7A1537406}" dt="2025-05-13T16:33:00.400" v="5869" actId="1076"/>
          <ac:spMkLst>
            <pc:docMk/>
            <pc:sldMk cId="1879846028" sldId="259"/>
            <ac:spMk id="9" creationId="{94C63E88-8B49-F565-62B6-D195D5FC0EFC}"/>
          </ac:spMkLst>
        </pc:spChg>
        <pc:spChg chg="add del">
          <ac:chgData name="Marinela Covasneanu" userId="27b0ced8aeae403b" providerId="LiveId" clId="{131A0DE9-2BDA-4A10-B6D9-A7B7A1537406}" dt="2025-05-13T16:09:50.447" v="5209" actId="26606"/>
          <ac:spMkLst>
            <pc:docMk/>
            <pc:sldMk cId="1879846028" sldId="259"/>
            <ac:spMk id="28" creationId="{37B7C50D-C636-436F-AF96-DA50C1B4DAA4}"/>
          </ac:spMkLst>
        </pc:spChg>
        <pc:spChg chg="add del">
          <ac:chgData name="Marinela Covasneanu" userId="27b0ced8aeae403b" providerId="LiveId" clId="{131A0DE9-2BDA-4A10-B6D9-A7B7A1537406}" dt="2025-05-13T16:09:50.447" v="5209" actId="26606"/>
          <ac:spMkLst>
            <pc:docMk/>
            <pc:sldMk cId="1879846028" sldId="259"/>
            <ac:spMk id="29" creationId="{DDFA33AF-2B7B-484F-94EE-7C5434DC2A1D}"/>
          </ac:spMkLst>
        </pc:spChg>
        <pc:graphicFrameChg chg="add mod modGraphic">
          <ac:chgData name="Marinela Covasneanu" userId="27b0ced8aeae403b" providerId="LiveId" clId="{131A0DE9-2BDA-4A10-B6D9-A7B7A1537406}" dt="2025-05-13T16:43:43.378" v="6073" actId="207"/>
          <ac:graphicFrameMkLst>
            <pc:docMk/>
            <pc:sldMk cId="1879846028" sldId="259"/>
            <ac:graphicFrameMk id="33" creationId="{BCE84334-55E1-32E8-55ED-9DDC87E69FB7}"/>
          </ac:graphicFrameMkLst>
        </pc:graphicFrameChg>
        <pc:picChg chg="add mod ord">
          <ac:chgData name="Marinela Covasneanu" userId="27b0ced8aeae403b" providerId="LiveId" clId="{131A0DE9-2BDA-4A10-B6D9-A7B7A1537406}" dt="2025-05-13T16:32:07.108" v="5845" actId="1076"/>
          <ac:picMkLst>
            <pc:docMk/>
            <pc:sldMk cId="1879846028" sldId="259"/>
            <ac:picMk id="3" creationId="{68E0E91C-BF36-BB1A-FC99-23C9993CB376}"/>
          </ac:picMkLst>
        </pc:picChg>
        <pc:picChg chg="add mod ord">
          <ac:chgData name="Marinela Covasneanu" userId="27b0ced8aeae403b" providerId="LiveId" clId="{131A0DE9-2BDA-4A10-B6D9-A7B7A1537406}" dt="2025-05-13T16:39:29.969" v="6007" actId="14100"/>
          <ac:picMkLst>
            <pc:docMk/>
            <pc:sldMk cId="1879846028" sldId="259"/>
            <ac:picMk id="4" creationId="{AA8A876F-D850-94CF-24DD-9CC2D1347029}"/>
          </ac:picMkLst>
        </pc:picChg>
        <pc:picChg chg="add mod ord">
          <ac:chgData name="Marinela Covasneanu" userId="27b0ced8aeae403b" providerId="LiveId" clId="{131A0DE9-2BDA-4A10-B6D9-A7B7A1537406}" dt="2025-05-13T16:32:16.763" v="5848" actId="14100"/>
          <ac:picMkLst>
            <pc:docMk/>
            <pc:sldMk cId="1879846028" sldId="259"/>
            <ac:picMk id="5" creationId="{6FC6457C-F26C-4247-4947-F65A40A52F55}"/>
          </ac:picMkLst>
        </pc:picChg>
        <pc:picChg chg="add mod">
          <ac:chgData name="Marinela Covasneanu" userId="27b0ced8aeae403b" providerId="LiveId" clId="{131A0DE9-2BDA-4A10-B6D9-A7B7A1537406}" dt="2025-05-13T16:31:42.166" v="5837" actId="1076"/>
          <ac:picMkLst>
            <pc:docMk/>
            <pc:sldMk cId="1879846028" sldId="259"/>
            <ac:picMk id="8" creationId="{807898E1-0CDD-5E38-975C-5D766B380751}"/>
          </ac:picMkLst>
        </pc:picChg>
        <pc:picChg chg="add del">
          <ac:chgData name="Marinela Covasneanu" userId="27b0ced8aeae403b" providerId="LiveId" clId="{131A0DE9-2BDA-4A10-B6D9-A7B7A1537406}" dt="2025-05-13T16:09:50.447" v="5209" actId="26606"/>
          <ac:picMkLst>
            <pc:docMk/>
            <pc:sldMk cId="1879846028" sldId="259"/>
            <ac:picMk id="26" creationId="{DEB2E8C4-C3E7-4048-A43D-9859510CFA98}"/>
          </ac:picMkLst>
        </pc:picChg>
        <pc:inkChg chg="add">
          <ac:chgData name="Marinela Covasneanu" userId="27b0ced8aeae403b" providerId="LiveId" clId="{131A0DE9-2BDA-4A10-B6D9-A7B7A1537406}" dt="2025-05-12T16:52:26.897" v="3138" actId="26606"/>
          <ac:inkMkLst>
            <pc:docMk/>
            <pc:sldMk cId="1879846028" sldId="259"/>
            <ac:inkMk id="27" creationId="{24D29CCB-7956-4E3E-8880-304085F04BF4}"/>
          </ac:inkMkLst>
        </pc:inkChg>
      </pc:sldChg>
      <pc:sldChg chg="addSp delSp modSp new mod setBg modNotesTx">
        <pc:chgData name="Marinela Covasneanu" userId="27b0ced8aeae403b" providerId="LiveId" clId="{131A0DE9-2BDA-4A10-B6D9-A7B7A1537406}" dt="2025-05-15T18:00:54.269" v="7233" actId="14100"/>
        <pc:sldMkLst>
          <pc:docMk/>
          <pc:sldMk cId="2852310759" sldId="260"/>
        </pc:sldMkLst>
        <pc:spChg chg="add mod">
          <ac:chgData name="Marinela Covasneanu" userId="27b0ced8aeae403b" providerId="LiveId" clId="{131A0DE9-2BDA-4A10-B6D9-A7B7A1537406}" dt="2025-05-15T18:00:36.903" v="7230" actId="20577"/>
          <ac:spMkLst>
            <pc:docMk/>
            <pc:sldMk cId="2852310759" sldId="260"/>
            <ac:spMk id="2" creationId="{D58C3CDB-385B-671D-154B-A85271612FD9}"/>
          </ac:spMkLst>
        </pc:spChg>
        <pc:spChg chg="add mod">
          <ac:chgData name="Marinela Covasneanu" userId="27b0ced8aeae403b" providerId="LiveId" clId="{131A0DE9-2BDA-4A10-B6D9-A7B7A1537406}" dt="2025-05-15T17:55:10.611" v="7062" actId="20577"/>
          <ac:spMkLst>
            <pc:docMk/>
            <pc:sldMk cId="2852310759" sldId="260"/>
            <ac:spMk id="4" creationId="{1B6FCCBA-6DFB-45B7-A5CC-17EC8201F06B}"/>
          </ac:spMkLst>
        </pc:spChg>
        <pc:spChg chg="add mod ord">
          <ac:chgData name="Marinela Covasneanu" userId="27b0ced8aeae403b" providerId="LiveId" clId="{131A0DE9-2BDA-4A10-B6D9-A7B7A1537406}" dt="2025-05-15T18:00:49.741" v="7231" actId="1076"/>
          <ac:spMkLst>
            <pc:docMk/>
            <pc:sldMk cId="2852310759" sldId="260"/>
            <ac:spMk id="15" creationId="{9AB4A6B8-5F23-20DC-929A-E78748C32EEE}"/>
          </ac:spMkLst>
        </pc:spChg>
        <pc:spChg chg="add mod">
          <ac:chgData name="Marinela Covasneanu" userId="27b0ced8aeae403b" providerId="LiveId" clId="{131A0DE9-2BDA-4A10-B6D9-A7B7A1537406}" dt="2025-05-15T17:56:44.856" v="7098" actId="1076"/>
          <ac:spMkLst>
            <pc:docMk/>
            <pc:sldMk cId="2852310759" sldId="260"/>
            <ac:spMk id="33" creationId="{B6439572-C061-4BF6-96E3-BDF6A4BECEC4}"/>
          </ac:spMkLst>
        </pc:spChg>
        <pc:spChg chg="add del">
          <ac:chgData name="Marinela Covasneanu" userId="27b0ced8aeae403b" providerId="LiveId" clId="{131A0DE9-2BDA-4A10-B6D9-A7B7A1537406}" dt="2025-05-13T15:46:18.062" v="3784" actId="26606"/>
          <ac:spMkLst>
            <pc:docMk/>
            <pc:sldMk cId="2852310759" sldId="260"/>
            <ac:spMk id="36" creationId="{989E0641-F6AC-4C12-B872-9701271C7D94}"/>
          </ac:spMkLst>
        </pc:spChg>
        <pc:spChg chg="add del">
          <ac:chgData name="Marinela Covasneanu" userId="27b0ced8aeae403b" providerId="LiveId" clId="{131A0DE9-2BDA-4A10-B6D9-A7B7A1537406}" dt="2025-05-13T15:46:18.062" v="3784" actId="26606"/>
          <ac:spMkLst>
            <pc:docMk/>
            <pc:sldMk cId="2852310759" sldId="260"/>
            <ac:spMk id="38" creationId="{88CFAD6C-D9D9-45A3-86CF-B98315872678}"/>
          </ac:spMkLst>
        </pc:spChg>
        <pc:spChg chg="add del">
          <ac:chgData name="Marinela Covasneanu" userId="27b0ced8aeae403b" providerId="LiveId" clId="{131A0DE9-2BDA-4A10-B6D9-A7B7A1537406}" dt="2025-05-13T15:46:18.062" v="3784" actId="26606"/>
          <ac:spMkLst>
            <pc:docMk/>
            <pc:sldMk cId="2852310759" sldId="260"/>
            <ac:spMk id="40" creationId="{CD173735-CA2E-4726-B360-8C0FC1E0102C}"/>
          </ac:spMkLst>
        </pc:spChg>
        <pc:picChg chg="add mod">
          <ac:chgData name="Marinela Covasneanu" userId="27b0ced8aeae403b" providerId="LiveId" clId="{131A0DE9-2BDA-4A10-B6D9-A7B7A1537406}" dt="2025-05-15T18:00:54.269" v="7233" actId="14100"/>
          <ac:picMkLst>
            <pc:docMk/>
            <pc:sldMk cId="2852310759" sldId="260"/>
            <ac:picMk id="13" creationId="{8722485F-96F1-BB84-086B-A8D5BEA44361}"/>
          </ac:picMkLst>
        </pc:picChg>
        <pc:picChg chg="add mod">
          <ac:chgData name="Marinela Covasneanu" userId="27b0ced8aeae403b" providerId="LiveId" clId="{131A0DE9-2BDA-4A10-B6D9-A7B7A1537406}" dt="2025-05-13T15:46:58.778" v="3793" actId="1076"/>
          <ac:picMkLst>
            <pc:docMk/>
            <pc:sldMk cId="2852310759" sldId="260"/>
            <ac:picMk id="21" creationId="{39EE24C2-711C-4E9A-D90D-BF8CEEE19E7F}"/>
          </ac:picMkLst>
        </pc:picChg>
        <pc:picChg chg="add mod ord">
          <ac:chgData name="Marinela Covasneanu" userId="27b0ced8aeae403b" providerId="LiveId" clId="{131A0DE9-2BDA-4A10-B6D9-A7B7A1537406}" dt="2025-05-13T15:46:29.729" v="3787" actId="1076"/>
          <ac:picMkLst>
            <pc:docMk/>
            <pc:sldMk cId="2852310759" sldId="260"/>
            <ac:picMk id="29" creationId="{EE42295E-2218-2334-782E-E542FDB1DAC4}"/>
          </ac:picMkLst>
        </pc:picChg>
        <pc:picChg chg="add mod">
          <ac:chgData name="Marinela Covasneanu" userId="27b0ced8aeae403b" providerId="LiveId" clId="{131A0DE9-2BDA-4A10-B6D9-A7B7A1537406}" dt="2025-05-13T15:45:10.128" v="3778" actId="1076"/>
          <ac:picMkLst>
            <pc:docMk/>
            <pc:sldMk cId="2852310759" sldId="260"/>
            <ac:picMk id="31" creationId="{C238ACA4-C711-CF65-F031-E75E1C369E39}"/>
          </ac:picMkLst>
        </pc:picChg>
        <pc:picChg chg="add">
          <ac:chgData name="Marinela Covasneanu" userId="27b0ced8aeae403b" providerId="LiveId" clId="{131A0DE9-2BDA-4A10-B6D9-A7B7A1537406}" dt="2025-05-13T15:31:07.338" v="3627" actId="26606"/>
          <ac:picMkLst>
            <pc:docMk/>
            <pc:sldMk cId="2852310759" sldId="260"/>
            <ac:picMk id="32" creationId="{DEB2E8C4-C3E7-4048-A43D-9859510CFA98}"/>
          </ac:picMkLst>
        </pc:picChg>
      </pc:sldChg>
      <pc:sldChg chg="addSp delSp modSp new mod setBg modNotesTx">
        <pc:chgData name="Marinela Covasneanu" userId="27b0ced8aeae403b" providerId="LiveId" clId="{131A0DE9-2BDA-4A10-B6D9-A7B7A1537406}" dt="2025-05-15T17:49:03.518" v="7041"/>
        <pc:sldMkLst>
          <pc:docMk/>
          <pc:sldMk cId="601652001" sldId="261"/>
        </pc:sldMkLst>
        <pc:spChg chg="add mod">
          <ac:chgData name="Marinela Covasneanu" userId="27b0ced8aeae403b" providerId="LiveId" clId="{131A0DE9-2BDA-4A10-B6D9-A7B7A1537406}" dt="2025-05-13T16:40:09.472" v="6032" actId="20577"/>
          <ac:spMkLst>
            <pc:docMk/>
            <pc:sldMk cId="601652001" sldId="261"/>
            <ac:spMk id="2" creationId="{E64A2DB0-90C7-2B73-224E-B6394F6D98F5}"/>
          </ac:spMkLst>
        </pc:spChg>
        <pc:spChg chg="add mod">
          <ac:chgData name="Marinela Covasneanu" userId="27b0ced8aeae403b" providerId="LiveId" clId="{131A0DE9-2BDA-4A10-B6D9-A7B7A1537406}" dt="2025-05-15T17:12:30.934" v="6699" actId="20577"/>
          <ac:spMkLst>
            <pc:docMk/>
            <pc:sldMk cId="601652001" sldId="261"/>
            <ac:spMk id="3" creationId="{1CEFC1D0-F193-2B70-3A05-B3C09B68D982}"/>
          </ac:spMkLst>
        </pc:spChg>
        <pc:spChg chg="add mod">
          <ac:chgData name="Marinela Covasneanu" userId="27b0ced8aeae403b" providerId="LiveId" clId="{131A0DE9-2BDA-4A10-B6D9-A7B7A1537406}" dt="2025-05-13T16:44:24.168" v="6074" actId="207"/>
          <ac:spMkLst>
            <pc:docMk/>
            <pc:sldMk cId="601652001" sldId="261"/>
            <ac:spMk id="7" creationId="{82C1192B-DB26-CA71-AA5E-60FCF0A2B189}"/>
          </ac:spMkLst>
        </pc:spChg>
        <pc:spChg chg="add del mod">
          <ac:chgData name="Marinela Covasneanu" userId="27b0ced8aeae403b" providerId="LiveId" clId="{131A0DE9-2BDA-4A10-B6D9-A7B7A1537406}" dt="2025-05-15T16:11:39.323" v="6464" actId="478"/>
          <ac:spMkLst>
            <pc:docMk/>
            <pc:sldMk cId="601652001" sldId="261"/>
            <ac:spMk id="8" creationId="{B6A05642-3A87-A786-B435-6BA8D07FFB8C}"/>
          </ac:spMkLst>
        </pc:spChg>
        <pc:spChg chg="add del">
          <ac:chgData name="Marinela Covasneanu" userId="27b0ced8aeae403b" providerId="LiveId" clId="{131A0DE9-2BDA-4A10-B6D9-A7B7A1537406}" dt="2025-05-15T16:11:50.215" v="6466" actId="478"/>
          <ac:spMkLst>
            <pc:docMk/>
            <pc:sldMk cId="601652001" sldId="261"/>
            <ac:spMk id="11" creationId="{275DEEDB-7C98-612C-66C1-50739C884D91}"/>
          </ac:spMkLst>
        </pc:spChg>
        <pc:spChg chg="add">
          <ac:chgData name="Marinela Covasneanu" userId="27b0ced8aeae403b" providerId="LiveId" clId="{131A0DE9-2BDA-4A10-B6D9-A7B7A1537406}" dt="2025-05-13T16:39:03.413" v="6001" actId="26606"/>
          <ac:spMkLst>
            <pc:docMk/>
            <pc:sldMk cId="601652001" sldId="261"/>
            <ac:spMk id="14" creationId="{23E547B5-89CF-4EC0-96DE-25771AED0799}"/>
          </ac:spMkLst>
        </pc:spChg>
        <pc:spChg chg="add">
          <ac:chgData name="Marinela Covasneanu" userId="27b0ced8aeae403b" providerId="LiveId" clId="{131A0DE9-2BDA-4A10-B6D9-A7B7A1537406}" dt="2025-05-13T16:39:03.413" v="6001" actId="26606"/>
          <ac:spMkLst>
            <pc:docMk/>
            <pc:sldMk cId="601652001" sldId="261"/>
            <ac:spMk id="16" creationId="{B3437C99-FC8E-4311-B48A-F0C4C329B154}"/>
          </ac:spMkLst>
        </pc:spChg>
        <pc:spChg chg="add del mod">
          <ac:chgData name="Marinela Covasneanu" userId="27b0ced8aeae403b" providerId="LiveId" clId="{131A0DE9-2BDA-4A10-B6D9-A7B7A1537406}" dt="2025-05-15T16:12:24.666" v="6528" actId="478"/>
          <ac:spMkLst>
            <pc:docMk/>
            <pc:sldMk cId="601652001" sldId="261"/>
            <ac:spMk id="17" creationId="{B401B570-FD5C-2549-F2C1-2D8149001F5E}"/>
          </ac:spMkLst>
        </pc:spChg>
        <pc:spChg chg="add mod">
          <ac:chgData name="Marinela Covasneanu" userId="27b0ced8aeae403b" providerId="LiveId" clId="{131A0DE9-2BDA-4A10-B6D9-A7B7A1537406}" dt="2025-05-15T16:19:33.676" v="6671" actId="1076"/>
          <ac:spMkLst>
            <pc:docMk/>
            <pc:sldMk cId="601652001" sldId="261"/>
            <ac:spMk id="22" creationId="{51146BC8-4372-BE43-2ADF-9BA55466B6E9}"/>
          </ac:spMkLst>
        </pc:spChg>
        <pc:picChg chg="add mod">
          <ac:chgData name="Marinela Covasneanu" userId="27b0ced8aeae403b" providerId="LiveId" clId="{131A0DE9-2BDA-4A10-B6D9-A7B7A1537406}" dt="2025-05-15T16:13:27.947" v="6563" actId="14100"/>
          <ac:picMkLst>
            <pc:docMk/>
            <pc:sldMk cId="601652001" sldId="261"/>
            <ac:picMk id="4" creationId="{007F1523-EB8C-B90C-F534-7EC1D54F4196}"/>
          </ac:picMkLst>
        </pc:picChg>
        <pc:picChg chg="add del mod">
          <ac:chgData name="Marinela Covasneanu" userId="27b0ced8aeae403b" providerId="LiveId" clId="{131A0DE9-2BDA-4A10-B6D9-A7B7A1537406}" dt="2025-05-15T16:11:39.323" v="6464" actId="478"/>
          <ac:picMkLst>
            <pc:docMk/>
            <pc:sldMk cId="601652001" sldId="261"/>
            <ac:picMk id="6" creationId="{EA53BB2F-5942-5715-3796-816C5B2A870C}"/>
          </ac:picMkLst>
        </pc:picChg>
        <pc:picChg chg="add">
          <ac:chgData name="Marinela Covasneanu" userId="27b0ced8aeae403b" providerId="LiveId" clId="{131A0DE9-2BDA-4A10-B6D9-A7B7A1537406}" dt="2025-05-13T16:39:03.413" v="6001" actId="26606"/>
          <ac:picMkLst>
            <pc:docMk/>
            <pc:sldMk cId="601652001" sldId="261"/>
            <ac:picMk id="10" creationId="{DEB2E8C4-C3E7-4048-A43D-9859510CFA98}"/>
          </ac:picMkLst>
        </pc:picChg>
        <pc:picChg chg="add mod">
          <ac:chgData name="Marinela Covasneanu" userId="27b0ced8aeae403b" providerId="LiveId" clId="{131A0DE9-2BDA-4A10-B6D9-A7B7A1537406}" dt="2025-05-15T16:16:41.545" v="6616" actId="1076"/>
          <ac:picMkLst>
            <pc:docMk/>
            <pc:sldMk cId="601652001" sldId="261"/>
            <ac:picMk id="15" creationId="{A746B49C-3AD2-4B3A-7BBF-98F8378F96AC}"/>
          </ac:picMkLst>
        </pc:picChg>
        <pc:picChg chg="add mod">
          <ac:chgData name="Marinela Covasneanu" userId="27b0ced8aeae403b" providerId="LiveId" clId="{131A0DE9-2BDA-4A10-B6D9-A7B7A1537406}" dt="2025-05-15T16:16:44.719" v="6617" actId="1076"/>
          <ac:picMkLst>
            <pc:docMk/>
            <pc:sldMk cId="601652001" sldId="261"/>
            <ac:picMk id="19" creationId="{653C79F9-2C08-07E6-9573-718C8154A640}"/>
          </ac:picMkLst>
        </pc:picChg>
        <pc:picChg chg="add mod">
          <ac:chgData name="Marinela Covasneanu" userId="27b0ced8aeae403b" providerId="LiveId" clId="{131A0DE9-2BDA-4A10-B6D9-A7B7A1537406}" dt="2025-05-15T16:16:48.044" v="6618" actId="1076"/>
          <ac:picMkLst>
            <pc:docMk/>
            <pc:sldMk cId="601652001" sldId="261"/>
            <ac:picMk id="21" creationId="{F2B17439-08ED-CF09-3FAD-1EE22782B4CC}"/>
          </ac:picMkLst>
        </pc:picChg>
        <pc:picChg chg="add mod">
          <ac:chgData name="Marinela Covasneanu" userId="27b0ced8aeae403b" providerId="LiveId" clId="{131A0DE9-2BDA-4A10-B6D9-A7B7A1537406}" dt="2025-05-15T16:19:27.712" v="6670" actId="1076"/>
          <ac:picMkLst>
            <pc:docMk/>
            <pc:sldMk cId="601652001" sldId="261"/>
            <ac:picMk id="24" creationId="{B28AC4F3-E1B8-9CFE-1B50-EFA9838C2A72}"/>
          </ac:picMkLst>
        </pc:picChg>
        <pc:inkChg chg="add">
          <ac:chgData name="Marinela Covasneanu" userId="27b0ced8aeae403b" providerId="LiveId" clId="{131A0DE9-2BDA-4A10-B6D9-A7B7A1537406}" dt="2025-05-13T16:39:03.413" v="6001" actId="26606"/>
          <ac:inkMkLst>
            <pc:docMk/>
            <pc:sldMk cId="601652001" sldId="261"/>
            <ac:inkMk id="12" creationId="{24D29CCB-7956-4E3E-8880-304085F04BF4}"/>
          </ac:inkMkLst>
        </pc:inkChg>
      </pc:sldChg>
      <pc:sldChg chg="addSp delSp modSp new mod setBg modNotesTx">
        <pc:chgData name="Marinela Covasneanu" userId="27b0ced8aeae403b" providerId="LiveId" clId="{131A0DE9-2BDA-4A10-B6D9-A7B7A1537406}" dt="2025-05-15T17:51:52.943" v="7042"/>
        <pc:sldMkLst>
          <pc:docMk/>
          <pc:sldMk cId="2062192303" sldId="262"/>
        </pc:sldMkLst>
        <pc:spChg chg="add del mod">
          <ac:chgData name="Marinela Covasneanu" userId="27b0ced8aeae403b" providerId="LiveId" clId="{131A0DE9-2BDA-4A10-B6D9-A7B7A1537406}" dt="2025-05-15T17:24:30.887" v="6761" actId="478"/>
          <ac:spMkLst>
            <pc:docMk/>
            <pc:sldMk cId="2062192303" sldId="262"/>
            <ac:spMk id="4" creationId="{089309A5-B3E4-3D76-F94F-C0F121923C7A}"/>
          </ac:spMkLst>
        </pc:spChg>
        <pc:spChg chg="add del mod">
          <ac:chgData name="Marinela Covasneanu" userId="27b0ced8aeae403b" providerId="LiveId" clId="{131A0DE9-2BDA-4A10-B6D9-A7B7A1537406}" dt="2025-05-15T17:26:55.039" v="6837" actId="478"/>
          <ac:spMkLst>
            <pc:docMk/>
            <pc:sldMk cId="2062192303" sldId="262"/>
            <ac:spMk id="9" creationId="{A05BE9C3-15CA-9EB8-3B19-367CF965F287}"/>
          </ac:spMkLst>
        </pc:spChg>
        <pc:spChg chg="add del mod">
          <ac:chgData name="Marinela Covasneanu" userId="27b0ced8aeae403b" providerId="LiveId" clId="{131A0DE9-2BDA-4A10-B6D9-A7B7A1537406}" dt="2025-05-15T17:29:16.195" v="6915" actId="478"/>
          <ac:spMkLst>
            <pc:docMk/>
            <pc:sldMk cId="2062192303" sldId="262"/>
            <ac:spMk id="12" creationId="{13CF4E53-8B86-50F0-7C47-129A5059E004}"/>
          </ac:spMkLst>
        </pc:spChg>
        <pc:spChg chg="add del mod">
          <ac:chgData name="Marinela Covasneanu" userId="27b0ced8aeae403b" providerId="LiveId" clId="{131A0DE9-2BDA-4A10-B6D9-A7B7A1537406}" dt="2025-05-15T17:41:25.134" v="6972"/>
          <ac:spMkLst>
            <pc:docMk/>
            <pc:sldMk cId="2062192303" sldId="262"/>
            <ac:spMk id="13" creationId="{ABB168F7-7F64-FE54-65D4-2DE7A0653AC8}"/>
          </ac:spMkLst>
        </pc:spChg>
        <pc:spChg chg="add mod">
          <ac:chgData name="Marinela Covasneanu" userId="27b0ced8aeae403b" providerId="LiveId" clId="{131A0DE9-2BDA-4A10-B6D9-A7B7A1537406}" dt="2025-05-15T17:41:21.023" v="6970" actId="207"/>
          <ac:spMkLst>
            <pc:docMk/>
            <pc:sldMk cId="2062192303" sldId="262"/>
            <ac:spMk id="16" creationId="{7ECB42A3-2F89-ED30-ABC4-CDFD996D87D8}"/>
          </ac:spMkLst>
        </pc:spChg>
        <pc:spChg chg="add mod">
          <ac:chgData name="Marinela Covasneanu" userId="27b0ced8aeae403b" providerId="LiveId" clId="{131A0DE9-2BDA-4A10-B6D9-A7B7A1537406}" dt="2025-05-15T17:42:18.808" v="6999" actId="1076"/>
          <ac:spMkLst>
            <pc:docMk/>
            <pc:sldMk cId="2062192303" sldId="262"/>
            <ac:spMk id="17" creationId="{E4531CAC-EDF8-36D8-E0C0-008946C63F6A}"/>
          </ac:spMkLst>
        </pc:spChg>
        <pc:spChg chg="add mod">
          <ac:chgData name="Marinela Covasneanu" userId="27b0ced8aeae403b" providerId="LiveId" clId="{131A0DE9-2BDA-4A10-B6D9-A7B7A1537406}" dt="2025-05-15T17:43:34.633" v="7039" actId="1076"/>
          <ac:spMkLst>
            <pc:docMk/>
            <pc:sldMk cId="2062192303" sldId="262"/>
            <ac:spMk id="18" creationId="{E33073C4-D54E-A128-C22F-3ED7949D1206}"/>
          </ac:spMkLst>
        </pc:spChg>
        <pc:spChg chg="add">
          <ac:chgData name="Marinela Covasneanu" userId="27b0ced8aeae403b" providerId="LiveId" clId="{131A0DE9-2BDA-4A10-B6D9-A7B7A1537406}" dt="2025-05-15T17:37:57.120" v="6932" actId="26606"/>
          <ac:spMkLst>
            <pc:docMk/>
            <pc:sldMk cId="2062192303" sldId="262"/>
            <ac:spMk id="20" creationId="{1284CA7F-B696-4085-84C6-CD668817E685}"/>
          </ac:spMkLst>
        </pc:spChg>
        <pc:spChg chg="add">
          <ac:chgData name="Marinela Covasneanu" userId="27b0ced8aeae403b" providerId="LiveId" clId="{131A0DE9-2BDA-4A10-B6D9-A7B7A1537406}" dt="2025-05-15T17:37:57.120" v="6932" actId="26606"/>
          <ac:spMkLst>
            <pc:docMk/>
            <pc:sldMk cId="2062192303" sldId="262"/>
            <ac:spMk id="22" creationId="{858A10F4-B847-4777-BC82-782F6FB36E40}"/>
          </ac:spMkLst>
        </pc:spChg>
        <pc:spChg chg="add">
          <ac:chgData name="Marinela Covasneanu" userId="27b0ced8aeae403b" providerId="LiveId" clId="{131A0DE9-2BDA-4A10-B6D9-A7B7A1537406}" dt="2025-05-15T17:37:57.120" v="6932" actId="26606"/>
          <ac:spMkLst>
            <pc:docMk/>
            <pc:sldMk cId="2062192303" sldId="262"/>
            <ac:spMk id="24" creationId="{8883B597-C9A1-46EF-AB6B-71DF0B1ED4A6}"/>
          </ac:spMkLst>
        </pc:spChg>
        <pc:spChg chg="add">
          <ac:chgData name="Marinela Covasneanu" userId="27b0ced8aeae403b" providerId="LiveId" clId="{131A0DE9-2BDA-4A10-B6D9-A7B7A1537406}" dt="2025-05-15T17:37:57.120" v="6932" actId="26606"/>
          <ac:spMkLst>
            <pc:docMk/>
            <pc:sldMk cId="2062192303" sldId="262"/>
            <ac:spMk id="26" creationId="{A0B38421-369F-445C-9543-5BC17BC09040}"/>
          </ac:spMkLst>
        </pc:spChg>
        <pc:spChg chg="add">
          <ac:chgData name="Marinela Covasneanu" userId="27b0ced8aeae403b" providerId="LiveId" clId="{131A0DE9-2BDA-4A10-B6D9-A7B7A1537406}" dt="2025-05-15T17:37:57.120" v="6932" actId="26606"/>
          <ac:spMkLst>
            <pc:docMk/>
            <pc:sldMk cId="2062192303" sldId="262"/>
            <ac:spMk id="28" creationId="{FAA9CE81-CAF0-41E3-8E73-CAFA13A0B1A7}"/>
          </ac:spMkLst>
        </pc:spChg>
        <pc:picChg chg="add mod">
          <ac:chgData name="Marinela Covasneanu" userId="27b0ced8aeae403b" providerId="LiveId" clId="{131A0DE9-2BDA-4A10-B6D9-A7B7A1537406}" dt="2025-05-15T17:37:57.120" v="6932" actId="26606"/>
          <ac:picMkLst>
            <pc:docMk/>
            <pc:sldMk cId="2062192303" sldId="262"/>
            <ac:picMk id="3" creationId="{0DD414F5-C14B-A6E8-74F0-672B19A820AD}"/>
          </ac:picMkLst>
        </pc:picChg>
        <pc:picChg chg="add mod ord">
          <ac:chgData name="Marinela Covasneanu" userId="27b0ced8aeae403b" providerId="LiveId" clId="{131A0DE9-2BDA-4A10-B6D9-A7B7A1537406}" dt="2025-05-15T17:37:57.120" v="6932" actId="26606"/>
          <ac:picMkLst>
            <pc:docMk/>
            <pc:sldMk cId="2062192303" sldId="262"/>
            <ac:picMk id="6" creationId="{B5ABC51C-2B27-692D-9B3F-1A790AD88E8B}"/>
          </ac:picMkLst>
        </pc:picChg>
        <pc:picChg chg="add mod">
          <ac:chgData name="Marinela Covasneanu" userId="27b0ced8aeae403b" providerId="LiveId" clId="{131A0DE9-2BDA-4A10-B6D9-A7B7A1537406}" dt="2025-05-15T17:38:33.749" v="6939" actId="14826"/>
          <ac:picMkLst>
            <pc:docMk/>
            <pc:sldMk cId="2062192303" sldId="262"/>
            <ac:picMk id="8" creationId="{40E3A814-AFF5-AC1E-66DD-58ABE2B824B2}"/>
          </ac:picMkLst>
        </pc:picChg>
        <pc:picChg chg="add mod ord">
          <ac:chgData name="Marinela Covasneanu" userId="27b0ced8aeae403b" providerId="LiveId" clId="{131A0DE9-2BDA-4A10-B6D9-A7B7A1537406}" dt="2025-05-15T17:37:57.120" v="6932" actId="26606"/>
          <ac:picMkLst>
            <pc:docMk/>
            <pc:sldMk cId="2062192303" sldId="262"/>
            <ac:picMk id="11" creationId="{038D820A-0CBA-A8A5-0A0A-0D9C7A389D1A}"/>
          </ac:picMkLst>
        </pc:picChg>
        <pc:picChg chg="add mod ord">
          <ac:chgData name="Marinela Covasneanu" userId="27b0ced8aeae403b" providerId="LiveId" clId="{131A0DE9-2BDA-4A10-B6D9-A7B7A1537406}" dt="2025-05-15T17:40:07.452" v="6941" actId="14826"/>
          <ac:picMkLst>
            <pc:docMk/>
            <pc:sldMk cId="2062192303" sldId="262"/>
            <ac:picMk id="15" creationId="{D846B824-D933-B4AA-2CC2-B1AF10F2F3F1}"/>
          </ac:picMkLst>
        </pc:picChg>
      </pc:sldChg>
      <pc:sldChg chg="addSp delSp modSp new mod ord setBg">
        <pc:chgData name="Marinela Covasneanu" userId="27b0ced8aeae403b" providerId="LiveId" clId="{131A0DE9-2BDA-4A10-B6D9-A7B7A1537406}" dt="2025-05-15T18:07:40.652" v="7333" actId="20577"/>
        <pc:sldMkLst>
          <pc:docMk/>
          <pc:sldMk cId="711896573" sldId="263"/>
        </pc:sldMkLst>
        <pc:spChg chg="add mod">
          <ac:chgData name="Marinela Covasneanu" userId="27b0ced8aeae403b" providerId="LiveId" clId="{131A0DE9-2BDA-4A10-B6D9-A7B7A1537406}" dt="2025-05-15T18:03:54.090" v="7307" actId="207"/>
          <ac:spMkLst>
            <pc:docMk/>
            <pc:sldMk cId="711896573" sldId="263"/>
            <ac:spMk id="4" creationId="{232C409B-C834-FEE9-CBA1-A7DC1D59165E}"/>
          </ac:spMkLst>
        </pc:spChg>
        <pc:spChg chg="add del mod">
          <ac:chgData name="Marinela Covasneanu" userId="27b0ced8aeae403b" providerId="LiveId" clId="{131A0DE9-2BDA-4A10-B6D9-A7B7A1537406}" dt="2025-05-15T18:05:29.510" v="7310"/>
          <ac:spMkLst>
            <pc:docMk/>
            <pc:sldMk cId="711896573" sldId="263"/>
            <ac:spMk id="5" creationId="{6EE03495-D568-D07B-B4D8-3413BACEAA16}"/>
          </ac:spMkLst>
        </pc:spChg>
        <pc:spChg chg="add mod">
          <ac:chgData name="Marinela Covasneanu" userId="27b0ced8aeae403b" providerId="LiveId" clId="{131A0DE9-2BDA-4A10-B6D9-A7B7A1537406}" dt="2025-05-15T18:07:40.652" v="7333" actId="20577"/>
          <ac:spMkLst>
            <pc:docMk/>
            <pc:sldMk cId="711896573" sldId="263"/>
            <ac:spMk id="6" creationId="{F2347EC8-B5E1-F3FF-6139-5796B45CBC8B}"/>
          </ac:spMkLst>
        </pc:spChg>
        <pc:spChg chg="add">
          <ac:chgData name="Marinela Covasneanu" userId="27b0ced8aeae403b" providerId="LiveId" clId="{131A0DE9-2BDA-4A10-B6D9-A7B7A1537406}" dt="2025-05-15T18:03:05.295" v="7284" actId="26606"/>
          <ac:spMkLst>
            <pc:docMk/>
            <pc:sldMk cId="711896573" sldId="263"/>
            <ac:spMk id="8" creationId="{ABA4B6D2-67B7-4DDF-9D67-252A664A4E1C}"/>
          </ac:spMkLst>
        </pc:spChg>
        <pc:picChg chg="add mod">
          <ac:chgData name="Marinela Covasneanu" userId="27b0ced8aeae403b" providerId="LiveId" clId="{131A0DE9-2BDA-4A10-B6D9-A7B7A1537406}" dt="2025-05-15T18:03:09.787" v="7285" actId="14100"/>
          <ac:picMkLst>
            <pc:docMk/>
            <pc:sldMk cId="711896573" sldId="263"/>
            <ac:picMk id="3" creationId="{A4CA9028-FAA3-CD41-FD56-E1A89B73EB0A}"/>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2773B9-4EF0-4256-BBE4-F3FAC633120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84594359-A729-4987-B534-B54E692EEE3F}">
      <dgm:prSet custT="1"/>
      <dgm:spPr/>
      <dgm:t>
        <a:bodyPr/>
        <a:lstStyle/>
        <a:p>
          <a:r>
            <a:rPr lang="en-GB" sz="2000" dirty="0">
              <a:solidFill>
                <a:srgbClr val="00B050"/>
              </a:solidFill>
              <a:latin typeface="Arial" panose="020B0604020202020204" pitchFamily="34" charset="0"/>
              <a:cs typeface="Arial" panose="020B0604020202020204" pitchFamily="34" charset="0"/>
            </a:rPr>
            <a:t>Target market </a:t>
          </a:r>
          <a:r>
            <a:rPr lang="en-GB" sz="2000" dirty="0">
              <a:latin typeface="Arial" panose="020B0604020202020204" pitchFamily="34" charset="0"/>
              <a:cs typeface="Arial" panose="020B0604020202020204" pitchFamily="34" charset="0"/>
            </a:rPr>
            <a:t>:Families with children, tourists, adventure seekers, corporate teams, schools (Similar Web, 2025)</a:t>
          </a:r>
          <a:endParaRPr lang="en-US" sz="2000" dirty="0">
            <a:latin typeface="Arial" panose="020B0604020202020204" pitchFamily="34" charset="0"/>
            <a:cs typeface="Arial" panose="020B0604020202020204" pitchFamily="34" charset="0"/>
          </a:endParaRPr>
        </a:p>
      </dgm:t>
    </dgm:pt>
    <dgm:pt modelId="{82D04FAC-4087-48D5-8063-80C0D4C119C8}" type="parTrans" cxnId="{8280AB96-3222-4D36-BF46-82026951E052}">
      <dgm:prSet/>
      <dgm:spPr/>
      <dgm:t>
        <a:bodyPr/>
        <a:lstStyle/>
        <a:p>
          <a:endParaRPr lang="en-US"/>
        </a:p>
      </dgm:t>
    </dgm:pt>
    <dgm:pt modelId="{123FE9E3-44B9-436E-97BC-E4D7C6BEF22F}" type="sibTrans" cxnId="{8280AB96-3222-4D36-BF46-82026951E052}">
      <dgm:prSet/>
      <dgm:spPr/>
      <dgm:t>
        <a:bodyPr/>
        <a:lstStyle/>
        <a:p>
          <a:endParaRPr lang="en-US"/>
        </a:p>
      </dgm:t>
    </dgm:pt>
    <dgm:pt modelId="{0132064D-D7A1-4CB4-BB46-30997C75F622}">
      <dgm:prSet custT="1"/>
      <dgm:spPr/>
      <dgm:t>
        <a:bodyPr/>
        <a:lstStyle/>
        <a:p>
          <a:r>
            <a:rPr lang="en-GB" sz="2000" dirty="0">
              <a:solidFill>
                <a:srgbClr val="00B050"/>
              </a:solidFill>
              <a:latin typeface="Arial" panose="020B0604020202020204" pitchFamily="34" charset="0"/>
              <a:cs typeface="Arial" panose="020B0604020202020204" pitchFamily="34" charset="0"/>
            </a:rPr>
            <a:t>Competitors: </a:t>
          </a:r>
          <a:r>
            <a:rPr lang="en-GB" sz="2000" dirty="0">
              <a:latin typeface="Arial" panose="020B0604020202020204" pitchFamily="34" charset="0"/>
              <a:cs typeface="Arial" panose="020B0604020202020204" pitchFamily="34" charset="0"/>
            </a:rPr>
            <a:t>Local adventure companies that offer guided hikes, wildlife tours, festivals, and similar outdoor activities.</a:t>
          </a:r>
          <a:endParaRPr lang="en-US" sz="2000" dirty="0">
            <a:latin typeface="Arial" panose="020B0604020202020204" pitchFamily="34" charset="0"/>
            <a:cs typeface="Arial" panose="020B0604020202020204" pitchFamily="34" charset="0"/>
          </a:endParaRPr>
        </a:p>
      </dgm:t>
    </dgm:pt>
    <dgm:pt modelId="{7A6E241E-80D0-476C-AEBA-055EF3AA8D74}" type="parTrans" cxnId="{EDAE7552-AAFF-4AD7-B046-E2FA151892AD}">
      <dgm:prSet/>
      <dgm:spPr/>
      <dgm:t>
        <a:bodyPr/>
        <a:lstStyle/>
        <a:p>
          <a:endParaRPr lang="en-US"/>
        </a:p>
      </dgm:t>
    </dgm:pt>
    <dgm:pt modelId="{1A4BD1AD-824E-4D20-9F97-FA97F9EE4228}" type="sibTrans" cxnId="{EDAE7552-AAFF-4AD7-B046-E2FA151892AD}">
      <dgm:prSet/>
      <dgm:spPr/>
      <dgm:t>
        <a:bodyPr/>
        <a:lstStyle/>
        <a:p>
          <a:endParaRPr lang="en-US"/>
        </a:p>
      </dgm:t>
    </dgm:pt>
    <dgm:pt modelId="{FE624046-9CDD-4138-9472-94B60947948C}">
      <dgm:prSet custT="1"/>
      <dgm:spPr/>
      <dgm:t>
        <a:bodyPr/>
        <a:lstStyle/>
        <a:p>
          <a:r>
            <a:rPr lang="en-GB" sz="2400" dirty="0">
              <a:solidFill>
                <a:srgbClr val="00B050"/>
              </a:solidFill>
              <a:latin typeface="Arial" panose="020B0604020202020204" pitchFamily="34" charset="0"/>
              <a:cs typeface="Arial" panose="020B0604020202020204" pitchFamily="34" charset="0"/>
            </a:rPr>
            <a:t>SWOT Analysis:</a:t>
          </a:r>
          <a:endParaRPr lang="en-US" sz="2400" dirty="0">
            <a:solidFill>
              <a:srgbClr val="00B050"/>
            </a:solidFill>
            <a:latin typeface="Arial" panose="020B0604020202020204" pitchFamily="34" charset="0"/>
            <a:cs typeface="Arial" panose="020B0604020202020204" pitchFamily="34" charset="0"/>
          </a:endParaRPr>
        </a:p>
      </dgm:t>
    </dgm:pt>
    <dgm:pt modelId="{A8649C6F-3217-4784-BB7A-E1D54519983D}" type="parTrans" cxnId="{C243168F-E691-4E25-9F0C-71CE41F9342B}">
      <dgm:prSet/>
      <dgm:spPr/>
      <dgm:t>
        <a:bodyPr/>
        <a:lstStyle/>
        <a:p>
          <a:endParaRPr lang="en-US"/>
        </a:p>
      </dgm:t>
    </dgm:pt>
    <dgm:pt modelId="{567D222F-F392-44A4-8520-DAA91FA81851}" type="sibTrans" cxnId="{C243168F-E691-4E25-9F0C-71CE41F9342B}">
      <dgm:prSet/>
      <dgm:spPr/>
      <dgm:t>
        <a:bodyPr/>
        <a:lstStyle/>
        <a:p>
          <a:endParaRPr lang="en-US"/>
        </a:p>
      </dgm:t>
    </dgm:pt>
    <dgm:pt modelId="{5D2603A1-3788-4B45-8AF4-B41E0CFEE3DC}" type="pres">
      <dgm:prSet presAssocID="{BB2773B9-4EF0-4256-BBE4-F3FAC6331207}" presName="vert0" presStyleCnt="0">
        <dgm:presLayoutVars>
          <dgm:dir/>
          <dgm:animOne val="branch"/>
          <dgm:animLvl val="lvl"/>
        </dgm:presLayoutVars>
      </dgm:prSet>
      <dgm:spPr/>
    </dgm:pt>
    <dgm:pt modelId="{24B814CA-0C5C-4FFE-B472-738228AF2A67}" type="pres">
      <dgm:prSet presAssocID="{84594359-A729-4987-B534-B54E692EEE3F}" presName="thickLine" presStyleLbl="alignNode1" presStyleIdx="0" presStyleCnt="3"/>
      <dgm:spPr/>
    </dgm:pt>
    <dgm:pt modelId="{9A404435-DF22-4D4B-B0F2-6369B126AE02}" type="pres">
      <dgm:prSet presAssocID="{84594359-A729-4987-B534-B54E692EEE3F}" presName="horz1" presStyleCnt="0"/>
      <dgm:spPr/>
    </dgm:pt>
    <dgm:pt modelId="{1E284EF3-0BF1-49DC-BE98-7885B03228F3}" type="pres">
      <dgm:prSet presAssocID="{84594359-A729-4987-B534-B54E692EEE3F}" presName="tx1" presStyleLbl="revTx" presStyleIdx="0" presStyleCnt="3"/>
      <dgm:spPr/>
    </dgm:pt>
    <dgm:pt modelId="{D15F7ABB-6602-4EC6-9768-C9030C80FC17}" type="pres">
      <dgm:prSet presAssocID="{84594359-A729-4987-B534-B54E692EEE3F}" presName="vert1" presStyleCnt="0"/>
      <dgm:spPr/>
    </dgm:pt>
    <dgm:pt modelId="{AC4E41FE-FE5F-4B5C-8809-2F25C93BA5F3}" type="pres">
      <dgm:prSet presAssocID="{0132064D-D7A1-4CB4-BB46-30997C75F622}" presName="thickLine" presStyleLbl="alignNode1" presStyleIdx="1" presStyleCnt="3"/>
      <dgm:spPr/>
    </dgm:pt>
    <dgm:pt modelId="{F4247CF5-1D61-4BD4-8096-202B3522D66E}" type="pres">
      <dgm:prSet presAssocID="{0132064D-D7A1-4CB4-BB46-30997C75F622}" presName="horz1" presStyleCnt="0"/>
      <dgm:spPr/>
    </dgm:pt>
    <dgm:pt modelId="{FE8BE11B-DCD3-49D4-B74A-5C459B0AA368}" type="pres">
      <dgm:prSet presAssocID="{0132064D-D7A1-4CB4-BB46-30997C75F622}" presName="tx1" presStyleLbl="revTx" presStyleIdx="1" presStyleCnt="3"/>
      <dgm:spPr/>
    </dgm:pt>
    <dgm:pt modelId="{C113FD8A-F354-44DC-90B1-AAB975401AC9}" type="pres">
      <dgm:prSet presAssocID="{0132064D-D7A1-4CB4-BB46-30997C75F622}" presName="vert1" presStyleCnt="0"/>
      <dgm:spPr/>
    </dgm:pt>
    <dgm:pt modelId="{A26D25B7-5F2B-4FED-BB64-48FE90FB68F9}" type="pres">
      <dgm:prSet presAssocID="{FE624046-9CDD-4138-9472-94B60947948C}" presName="thickLine" presStyleLbl="alignNode1" presStyleIdx="2" presStyleCnt="3"/>
      <dgm:spPr/>
    </dgm:pt>
    <dgm:pt modelId="{B56E4EDE-D7A3-4235-840E-DDFA30E16DF5}" type="pres">
      <dgm:prSet presAssocID="{FE624046-9CDD-4138-9472-94B60947948C}" presName="horz1" presStyleCnt="0"/>
      <dgm:spPr/>
    </dgm:pt>
    <dgm:pt modelId="{6849C040-1F1B-477D-8E0B-FFA4F1F086CF}" type="pres">
      <dgm:prSet presAssocID="{FE624046-9CDD-4138-9472-94B60947948C}" presName="tx1" presStyleLbl="revTx" presStyleIdx="2" presStyleCnt="3"/>
      <dgm:spPr/>
    </dgm:pt>
    <dgm:pt modelId="{754BBBC0-208B-4505-B224-54C25484B84A}" type="pres">
      <dgm:prSet presAssocID="{FE624046-9CDD-4138-9472-94B60947948C}" presName="vert1" presStyleCnt="0"/>
      <dgm:spPr/>
    </dgm:pt>
  </dgm:ptLst>
  <dgm:cxnLst>
    <dgm:cxn modelId="{37D57D34-88BC-477D-93B1-71EB10AD38B2}" type="presOf" srcId="{0132064D-D7A1-4CB4-BB46-30997C75F622}" destId="{FE8BE11B-DCD3-49D4-B74A-5C459B0AA368}" srcOrd="0" destOrd="0" presId="urn:microsoft.com/office/officeart/2008/layout/LinedList"/>
    <dgm:cxn modelId="{EDAE7552-AAFF-4AD7-B046-E2FA151892AD}" srcId="{BB2773B9-4EF0-4256-BBE4-F3FAC6331207}" destId="{0132064D-D7A1-4CB4-BB46-30997C75F622}" srcOrd="1" destOrd="0" parTransId="{7A6E241E-80D0-476C-AEBA-055EF3AA8D74}" sibTransId="{1A4BD1AD-824E-4D20-9F97-FA97F9EE4228}"/>
    <dgm:cxn modelId="{E4ED648E-F6CB-43F2-BDD3-3F2E42FCDC85}" type="presOf" srcId="{84594359-A729-4987-B534-B54E692EEE3F}" destId="{1E284EF3-0BF1-49DC-BE98-7885B03228F3}" srcOrd="0" destOrd="0" presId="urn:microsoft.com/office/officeart/2008/layout/LinedList"/>
    <dgm:cxn modelId="{C243168F-E691-4E25-9F0C-71CE41F9342B}" srcId="{BB2773B9-4EF0-4256-BBE4-F3FAC6331207}" destId="{FE624046-9CDD-4138-9472-94B60947948C}" srcOrd="2" destOrd="0" parTransId="{A8649C6F-3217-4784-BB7A-E1D54519983D}" sibTransId="{567D222F-F392-44A4-8520-DAA91FA81851}"/>
    <dgm:cxn modelId="{8280AB96-3222-4D36-BF46-82026951E052}" srcId="{BB2773B9-4EF0-4256-BBE4-F3FAC6331207}" destId="{84594359-A729-4987-B534-B54E692EEE3F}" srcOrd="0" destOrd="0" parTransId="{82D04FAC-4087-48D5-8063-80C0D4C119C8}" sibTransId="{123FE9E3-44B9-436E-97BC-E4D7C6BEF22F}"/>
    <dgm:cxn modelId="{04A5D3A0-1DA2-4657-BFCC-652AAC4F7E3E}" type="presOf" srcId="{FE624046-9CDD-4138-9472-94B60947948C}" destId="{6849C040-1F1B-477D-8E0B-FFA4F1F086CF}" srcOrd="0" destOrd="0" presId="urn:microsoft.com/office/officeart/2008/layout/LinedList"/>
    <dgm:cxn modelId="{BF563AF3-BA80-4901-8313-0215A1240C7B}" type="presOf" srcId="{BB2773B9-4EF0-4256-BBE4-F3FAC6331207}" destId="{5D2603A1-3788-4B45-8AF4-B41E0CFEE3DC}" srcOrd="0" destOrd="0" presId="urn:microsoft.com/office/officeart/2008/layout/LinedList"/>
    <dgm:cxn modelId="{5761E922-8466-47A9-97D2-49F11AB234CE}" type="presParOf" srcId="{5D2603A1-3788-4B45-8AF4-B41E0CFEE3DC}" destId="{24B814CA-0C5C-4FFE-B472-738228AF2A67}" srcOrd="0" destOrd="0" presId="urn:microsoft.com/office/officeart/2008/layout/LinedList"/>
    <dgm:cxn modelId="{CB49270E-0D8F-4BBC-BF28-9E420FF70553}" type="presParOf" srcId="{5D2603A1-3788-4B45-8AF4-B41E0CFEE3DC}" destId="{9A404435-DF22-4D4B-B0F2-6369B126AE02}" srcOrd="1" destOrd="0" presId="urn:microsoft.com/office/officeart/2008/layout/LinedList"/>
    <dgm:cxn modelId="{CC72AFF6-2911-41FE-B933-D5BEA53E7E0A}" type="presParOf" srcId="{9A404435-DF22-4D4B-B0F2-6369B126AE02}" destId="{1E284EF3-0BF1-49DC-BE98-7885B03228F3}" srcOrd="0" destOrd="0" presId="urn:microsoft.com/office/officeart/2008/layout/LinedList"/>
    <dgm:cxn modelId="{68991DE7-7661-4841-BEA1-DF3E913E0023}" type="presParOf" srcId="{9A404435-DF22-4D4B-B0F2-6369B126AE02}" destId="{D15F7ABB-6602-4EC6-9768-C9030C80FC17}" srcOrd="1" destOrd="0" presId="urn:microsoft.com/office/officeart/2008/layout/LinedList"/>
    <dgm:cxn modelId="{683CA6CE-B879-4D14-AF70-4B119403C4E2}" type="presParOf" srcId="{5D2603A1-3788-4B45-8AF4-B41E0CFEE3DC}" destId="{AC4E41FE-FE5F-4B5C-8809-2F25C93BA5F3}" srcOrd="2" destOrd="0" presId="urn:microsoft.com/office/officeart/2008/layout/LinedList"/>
    <dgm:cxn modelId="{C677058E-B328-4DB8-8601-38E00783A801}" type="presParOf" srcId="{5D2603A1-3788-4B45-8AF4-B41E0CFEE3DC}" destId="{F4247CF5-1D61-4BD4-8096-202B3522D66E}" srcOrd="3" destOrd="0" presId="urn:microsoft.com/office/officeart/2008/layout/LinedList"/>
    <dgm:cxn modelId="{4E6E96D7-D462-4184-AB65-E11222F7C8E2}" type="presParOf" srcId="{F4247CF5-1D61-4BD4-8096-202B3522D66E}" destId="{FE8BE11B-DCD3-49D4-B74A-5C459B0AA368}" srcOrd="0" destOrd="0" presId="urn:microsoft.com/office/officeart/2008/layout/LinedList"/>
    <dgm:cxn modelId="{B734B6A3-F526-47DF-9186-DD946F3D27B6}" type="presParOf" srcId="{F4247CF5-1D61-4BD4-8096-202B3522D66E}" destId="{C113FD8A-F354-44DC-90B1-AAB975401AC9}" srcOrd="1" destOrd="0" presId="urn:microsoft.com/office/officeart/2008/layout/LinedList"/>
    <dgm:cxn modelId="{CD8EF5B8-A8CE-4103-B6C2-BAB2E3700AAC}" type="presParOf" srcId="{5D2603A1-3788-4B45-8AF4-B41E0CFEE3DC}" destId="{A26D25B7-5F2B-4FED-BB64-48FE90FB68F9}" srcOrd="4" destOrd="0" presId="urn:microsoft.com/office/officeart/2008/layout/LinedList"/>
    <dgm:cxn modelId="{D9151F67-EA91-4462-A4E7-5C7A69B08DB7}" type="presParOf" srcId="{5D2603A1-3788-4B45-8AF4-B41E0CFEE3DC}" destId="{B56E4EDE-D7A3-4235-840E-DDFA30E16DF5}" srcOrd="5" destOrd="0" presId="urn:microsoft.com/office/officeart/2008/layout/LinedList"/>
    <dgm:cxn modelId="{DFC7225B-16EF-47A6-962F-B3E4F54F78AF}" type="presParOf" srcId="{B56E4EDE-D7A3-4235-840E-DDFA30E16DF5}" destId="{6849C040-1F1B-477D-8E0B-FFA4F1F086CF}" srcOrd="0" destOrd="0" presId="urn:microsoft.com/office/officeart/2008/layout/LinedList"/>
    <dgm:cxn modelId="{CC070506-9DBE-4848-999F-84DC611733DC}" type="presParOf" srcId="{B56E4EDE-D7A3-4235-840E-DDFA30E16DF5}" destId="{754BBBC0-208B-4505-B224-54C25484B84A}" srcOrd="1" destOrd="0" presId="urn:microsoft.com/office/officeart/2008/layout/LinedList"/>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B814CA-0C5C-4FFE-B472-738228AF2A67}">
      <dsp:nvSpPr>
        <dsp:cNvPr id="0" name=""/>
        <dsp:cNvSpPr/>
      </dsp:nvSpPr>
      <dsp:spPr>
        <a:xfrm>
          <a:off x="0" y="1127"/>
          <a:ext cx="762222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284EF3-0BF1-49DC-BE98-7885B03228F3}">
      <dsp:nvSpPr>
        <dsp:cNvPr id="0" name=""/>
        <dsp:cNvSpPr/>
      </dsp:nvSpPr>
      <dsp:spPr>
        <a:xfrm>
          <a:off x="0" y="1127"/>
          <a:ext cx="7622223" cy="7686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solidFill>
                <a:srgbClr val="00B050"/>
              </a:solidFill>
              <a:latin typeface="Arial" panose="020B0604020202020204" pitchFamily="34" charset="0"/>
              <a:cs typeface="Arial" panose="020B0604020202020204" pitchFamily="34" charset="0"/>
            </a:rPr>
            <a:t>Target market </a:t>
          </a:r>
          <a:r>
            <a:rPr lang="en-GB" sz="2000" kern="1200" dirty="0">
              <a:latin typeface="Arial" panose="020B0604020202020204" pitchFamily="34" charset="0"/>
              <a:cs typeface="Arial" panose="020B0604020202020204" pitchFamily="34" charset="0"/>
            </a:rPr>
            <a:t>:Families with children, tourists, adventure seekers, corporate teams, schools (Similar Web, 2025)</a:t>
          </a:r>
          <a:endParaRPr lang="en-US" sz="2000" kern="1200" dirty="0">
            <a:latin typeface="Arial" panose="020B0604020202020204" pitchFamily="34" charset="0"/>
            <a:cs typeface="Arial" panose="020B0604020202020204" pitchFamily="34" charset="0"/>
          </a:endParaRPr>
        </a:p>
      </dsp:txBody>
      <dsp:txXfrm>
        <a:off x="0" y="1127"/>
        <a:ext cx="7622223" cy="768689"/>
      </dsp:txXfrm>
    </dsp:sp>
    <dsp:sp modelId="{AC4E41FE-FE5F-4B5C-8809-2F25C93BA5F3}">
      <dsp:nvSpPr>
        <dsp:cNvPr id="0" name=""/>
        <dsp:cNvSpPr/>
      </dsp:nvSpPr>
      <dsp:spPr>
        <a:xfrm>
          <a:off x="0" y="769817"/>
          <a:ext cx="762222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8BE11B-DCD3-49D4-B74A-5C459B0AA368}">
      <dsp:nvSpPr>
        <dsp:cNvPr id="0" name=""/>
        <dsp:cNvSpPr/>
      </dsp:nvSpPr>
      <dsp:spPr>
        <a:xfrm>
          <a:off x="0" y="769817"/>
          <a:ext cx="7622223" cy="7686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solidFill>
                <a:srgbClr val="00B050"/>
              </a:solidFill>
              <a:latin typeface="Arial" panose="020B0604020202020204" pitchFamily="34" charset="0"/>
              <a:cs typeface="Arial" panose="020B0604020202020204" pitchFamily="34" charset="0"/>
            </a:rPr>
            <a:t>Competitors: </a:t>
          </a:r>
          <a:r>
            <a:rPr lang="en-GB" sz="2000" kern="1200" dirty="0">
              <a:latin typeface="Arial" panose="020B0604020202020204" pitchFamily="34" charset="0"/>
              <a:cs typeface="Arial" panose="020B0604020202020204" pitchFamily="34" charset="0"/>
            </a:rPr>
            <a:t>Local adventure companies that offer guided hikes, wildlife tours, festivals, and similar outdoor activities.</a:t>
          </a:r>
          <a:endParaRPr lang="en-US" sz="2000" kern="1200" dirty="0">
            <a:latin typeface="Arial" panose="020B0604020202020204" pitchFamily="34" charset="0"/>
            <a:cs typeface="Arial" panose="020B0604020202020204" pitchFamily="34" charset="0"/>
          </a:endParaRPr>
        </a:p>
      </dsp:txBody>
      <dsp:txXfrm>
        <a:off x="0" y="769817"/>
        <a:ext cx="7622223" cy="768689"/>
      </dsp:txXfrm>
    </dsp:sp>
    <dsp:sp modelId="{A26D25B7-5F2B-4FED-BB64-48FE90FB68F9}">
      <dsp:nvSpPr>
        <dsp:cNvPr id="0" name=""/>
        <dsp:cNvSpPr/>
      </dsp:nvSpPr>
      <dsp:spPr>
        <a:xfrm>
          <a:off x="0" y="1538506"/>
          <a:ext cx="762222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49C040-1F1B-477D-8E0B-FFA4F1F086CF}">
      <dsp:nvSpPr>
        <dsp:cNvPr id="0" name=""/>
        <dsp:cNvSpPr/>
      </dsp:nvSpPr>
      <dsp:spPr>
        <a:xfrm>
          <a:off x="0" y="1538506"/>
          <a:ext cx="7622223" cy="7686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solidFill>
                <a:srgbClr val="00B050"/>
              </a:solidFill>
              <a:latin typeface="Arial" panose="020B0604020202020204" pitchFamily="34" charset="0"/>
              <a:cs typeface="Arial" panose="020B0604020202020204" pitchFamily="34" charset="0"/>
            </a:rPr>
            <a:t>SWOT Analysis:</a:t>
          </a:r>
          <a:endParaRPr lang="en-US" sz="2400" kern="1200" dirty="0">
            <a:solidFill>
              <a:srgbClr val="00B050"/>
            </a:solidFill>
            <a:latin typeface="Arial" panose="020B0604020202020204" pitchFamily="34" charset="0"/>
            <a:cs typeface="Arial" panose="020B0604020202020204" pitchFamily="34" charset="0"/>
          </a:endParaRPr>
        </a:p>
      </dsp:txBody>
      <dsp:txXfrm>
        <a:off x="0" y="1538506"/>
        <a:ext cx="7622223" cy="76868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5-09T15:47:22.334"/>
    </inkml:context>
    <inkml:brush xml:id="br0">
      <inkml:brushProperty name="width" value="0.05" units="cm"/>
      <inkml:brushProperty name="height" value="0.05" units="cm"/>
    </inkml:brush>
  </inkml:definitions>
  <inkml:trace contextRef="#ctx0" brushRef="#br0">1 0 32</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5-09T16:20:36.511"/>
    </inkml:context>
    <inkml:brush xml:id="br0">
      <inkml:brushProperty name="width" value="0.05" units="cm"/>
      <inkml:brushProperty name="height" value="0.05" units="cm"/>
    </inkml:brush>
  </inkml:definitions>
  <inkml:trace contextRef="#ctx0" brushRef="#br0">1 0 32</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5-12T08:25:34.886"/>
    </inkml:context>
    <inkml:brush xml:id="br0">
      <inkml:brushProperty name="width" value="0.05" units="cm"/>
      <inkml:brushProperty name="height" value="0.05" units="cm"/>
    </inkml:brush>
  </inkml:definitions>
  <inkml:trace contextRef="#ctx0" brushRef="#br0">1 0 32</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5-13T15:30:49.873"/>
    </inkml:context>
    <inkml:brush xml:id="br0">
      <inkml:brushProperty name="width" value="0.05" units="cm"/>
      <inkml:brushProperty name="height" value="0.05" units="cm"/>
    </inkml:brush>
  </inkml:definitions>
  <inkml:trace contextRef="#ctx0" brushRef="#br0">1 0 32</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5-12T16:52:23.764"/>
    </inkml:context>
    <inkml:brush xml:id="br0">
      <inkml:brushProperty name="width" value="0.05" units="cm"/>
      <inkml:brushProperty name="height" value="0.05" units="cm"/>
    </inkml:brush>
  </inkml:definitions>
  <inkml:trace contextRef="#ctx0" brushRef="#br0">1 0 32</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5-13T16:38:59.881"/>
    </inkml:context>
    <inkml:brush xml:id="br0">
      <inkml:brushProperty name="width" value="0.05" units="cm"/>
      <inkml:brushProperty name="height" value="0.05" units="cm"/>
    </inkml:brush>
  </inkml:definitions>
  <inkml:trace contextRef="#ctx0" brushRef="#br0">1 0 32</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5-16T18:59:57.097"/>
    </inkml:context>
    <inkml:brush xml:id="br0">
      <inkml:brushProperty name="width" value="0.05" units="cm"/>
      <inkml:brushProperty name="height" value="0.05" units="cm"/>
    </inkml:brush>
  </inkml:definitions>
  <inkml:trace contextRef="#ctx0" brushRef="#br0">1 0 32</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5-17T09:46:20.629"/>
    </inkml:context>
    <inkml:brush xml:id="br0">
      <inkml:brushProperty name="width" value="0.05" units="cm"/>
      <inkml:brushProperty name="height" value="0.05" units="cm"/>
    </inkml:brush>
  </inkml:definitions>
  <inkml:trace contextRef="#ctx0" brushRef="#br0">1 0 32</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5-17T11:19:08.366"/>
    </inkml:context>
    <inkml:brush xml:id="br0">
      <inkml:brushProperty name="width" value="0.05" units="cm"/>
      <inkml:brushProperty name="height" value="0.05" units="cm"/>
    </inkml:brush>
  </inkml:definitions>
  <inkml:trace contextRef="#ctx0" brushRef="#br0">1 0 32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F503F2-0E7F-4443-844D-9E49A96D9FEF}" type="datetimeFigureOut">
              <a:rPr lang="en-GB" smtClean="0"/>
              <a:t>17/05/2025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588B78-8B1E-4925-8895-AF4DB5C3C6BE}" type="slidenum">
              <a:rPr lang="en-GB" smtClean="0"/>
              <a:t>‹#›</a:t>
            </a:fld>
            <a:endParaRPr lang="en-GB" dirty="0"/>
          </a:p>
        </p:txBody>
      </p:sp>
    </p:spTree>
    <p:extLst>
      <p:ext uri="{BB962C8B-B14F-4D97-AF65-F5344CB8AC3E}">
        <p14:creationId xmlns:p14="http://schemas.microsoft.com/office/powerpoint/2010/main" val="42317520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Marinela Covasneanu student number 1920078. Focused on the team Visit Wales=” Year of croeso2025” the event that I am presenting today is named “Hwyl treasure hunt in the wild. </a:t>
            </a:r>
          </a:p>
        </p:txBody>
      </p:sp>
      <p:sp>
        <p:nvSpPr>
          <p:cNvPr id="4" name="Slide Number Placeholder 3"/>
          <p:cNvSpPr>
            <a:spLocks noGrp="1"/>
          </p:cNvSpPr>
          <p:nvPr>
            <p:ph type="sldNum" sz="quarter" idx="5"/>
          </p:nvPr>
        </p:nvSpPr>
        <p:spPr/>
        <p:txBody>
          <a:bodyPr/>
          <a:lstStyle/>
          <a:p>
            <a:fld id="{A0588B78-8B1E-4925-8895-AF4DB5C3C6BE}" type="slidenum">
              <a:rPr lang="en-GB" smtClean="0"/>
              <a:t>1</a:t>
            </a:fld>
            <a:endParaRPr lang="en-GB" dirty="0"/>
          </a:p>
        </p:txBody>
      </p:sp>
    </p:spTree>
    <p:extLst>
      <p:ext uri="{BB962C8B-B14F-4D97-AF65-F5344CB8AC3E}">
        <p14:creationId xmlns:p14="http://schemas.microsoft.com/office/powerpoint/2010/main" val="15911582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event plan summarises the event overview, event structure, the market analysis, operational factors, financial assessment, sustainability, and community impact. </a:t>
            </a:r>
          </a:p>
        </p:txBody>
      </p:sp>
      <p:sp>
        <p:nvSpPr>
          <p:cNvPr id="4" name="Slide Number Placeholder 3"/>
          <p:cNvSpPr>
            <a:spLocks noGrp="1"/>
          </p:cNvSpPr>
          <p:nvPr>
            <p:ph type="sldNum" sz="quarter" idx="5"/>
          </p:nvPr>
        </p:nvSpPr>
        <p:spPr/>
        <p:txBody>
          <a:bodyPr/>
          <a:lstStyle/>
          <a:p>
            <a:fld id="{A0588B78-8B1E-4925-8895-AF4DB5C3C6BE}" type="slidenum">
              <a:rPr lang="en-GB" smtClean="0"/>
              <a:t>2</a:t>
            </a:fld>
            <a:endParaRPr lang="en-GB" dirty="0"/>
          </a:p>
        </p:txBody>
      </p:sp>
    </p:spTree>
    <p:extLst>
      <p:ext uri="{BB962C8B-B14F-4D97-AF65-F5344CB8AC3E}">
        <p14:creationId xmlns:p14="http://schemas.microsoft.com/office/powerpoint/2010/main" val="166333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Event overview</a:t>
            </a:r>
          </a:p>
          <a:p>
            <a:r>
              <a:rPr lang="en-GB" dirty="0"/>
              <a:t>Objective: there are 3 most important objectives of this event. First and the main one is to promote the local tourism. And for this, the venue for this event is Brecon Beacons national park, in the open nature, in the wild. Having a breathtaking landscape and various outdoor spaces, this event will reveal the numerous opportunities for different activities, for families or solitaires, and create an occasion for highlighting the Brecon Beacons National Park as a must visit destination (Isaacs, 2017). </a:t>
            </a:r>
          </a:p>
          <a:p>
            <a:r>
              <a:rPr lang="en-GB" dirty="0"/>
              <a:t>Second but also really important objective is to engage families in creating long lasting memories and experiences with their children while navigating through attractive trails solving clue and completing challenges to reach the ultimate point finding a prize as a hidden treasure. Families, friends, and corporate teams work together, fostering social connections in a natural setting (Dunkley &amp; Smith, 2019).</a:t>
            </a:r>
          </a:p>
          <a:p>
            <a:r>
              <a:rPr lang="en-GB" dirty="0"/>
              <a:t>Third, is to encourage the outdoor activities by fostering the love for nature along participants. Participants may need to hike, climb, or navigate tricky terrain while also using logic and creativity to solve puzzles and challenges at checkpoints may include light physical tasks like climbing small obstacles, balancing activities, or nature-based puzzles.</a:t>
            </a:r>
          </a:p>
          <a:p>
            <a:r>
              <a:rPr lang="en-GB" dirty="0"/>
              <a:t>Type of event: </a:t>
            </a:r>
          </a:p>
          <a:p>
            <a:r>
              <a:rPr lang="en-GB" dirty="0"/>
              <a:t>Small non-profit event based on destination promotion (heritage and wild natural landscape) in combination with leisure activities for tourists and recreational outdoor activities to take you out of the daily routines. </a:t>
            </a:r>
          </a:p>
          <a:p>
            <a:r>
              <a:rPr lang="en-GB" dirty="0"/>
              <a:t>The event generators are the Tourism board: Visit Wales in collaboration with Brecon Town Council and Public space authorities in order to be a nonprofit event but helping the community to promote their culture, heritage, and landscaping by involving them in the organisation and the event processes.</a:t>
            </a:r>
          </a:p>
          <a:p>
            <a:r>
              <a:rPr lang="en-GB" dirty="0"/>
              <a:t>As I said the location is the amazing Brecon Beacons National Park, offering the most stunning views free of noise pollution away from chaos of modern life. Amazing landscape with mountains and waterfalls and a wide variety of flora and fauna to discover. (National Trust, 2025) </a:t>
            </a:r>
          </a:p>
          <a:p>
            <a:endParaRPr lang="en-GB" dirty="0"/>
          </a:p>
        </p:txBody>
      </p:sp>
      <p:sp>
        <p:nvSpPr>
          <p:cNvPr id="4" name="Slide Number Placeholder 3"/>
          <p:cNvSpPr>
            <a:spLocks noGrp="1"/>
          </p:cNvSpPr>
          <p:nvPr>
            <p:ph type="sldNum" sz="quarter" idx="5"/>
          </p:nvPr>
        </p:nvSpPr>
        <p:spPr/>
        <p:txBody>
          <a:bodyPr/>
          <a:lstStyle/>
          <a:p>
            <a:fld id="{A0588B78-8B1E-4925-8895-AF4DB5C3C6BE}" type="slidenum">
              <a:rPr lang="en-GB" smtClean="0"/>
              <a:t>3</a:t>
            </a:fld>
            <a:endParaRPr lang="en-GB" dirty="0"/>
          </a:p>
        </p:txBody>
      </p:sp>
    </p:spTree>
    <p:extLst>
      <p:ext uri="{BB962C8B-B14F-4D97-AF65-F5344CB8AC3E}">
        <p14:creationId xmlns:p14="http://schemas.microsoft.com/office/powerpoint/2010/main" val="30375117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conducting a weather research as a guidance for a great weather for the event, the timeline will be the summer holiday period, having a hot, dry 11 hours sunshine to enjoy, starting on 1 of august and ending on 31 august, every day for a month to take advantage of the children being off school and families being able to travel. (Where and when, 2025) The start time will be 10 o’clock and finish at 19, for the day light to guide the hunters through their challenges as being a wild nature activity powering the whole trail is too big project to achieve, and the participants to be able to find the right mode of transport to their accommodations. </a:t>
            </a:r>
          </a:p>
          <a:p>
            <a:endParaRPr lang="en-GB" dirty="0"/>
          </a:p>
        </p:txBody>
      </p:sp>
      <p:sp>
        <p:nvSpPr>
          <p:cNvPr id="4" name="Slide Number Placeholder 3"/>
          <p:cNvSpPr>
            <a:spLocks noGrp="1"/>
          </p:cNvSpPr>
          <p:nvPr>
            <p:ph type="sldNum" sz="quarter" idx="5"/>
          </p:nvPr>
        </p:nvSpPr>
        <p:spPr/>
        <p:txBody>
          <a:bodyPr/>
          <a:lstStyle/>
          <a:p>
            <a:fld id="{A0588B78-8B1E-4925-8895-AF4DB5C3C6BE}" type="slidenum">
              <a:rPr lang="en-GB" smtClean="0"/>
              <a:t>4</a:t>
            </a:fld>
            <a:endParaRPr lang="en-GB" dirty="0"/>
          </a:p>
        </p:txBody>
      </p:sp>
    </p:spTree>
    <p:extLst>
      <p:ext uri="{BB962C8B-B14F-4D97-AF65-F5344CB8AC3E}">
        <p14:creationId xmlns:p14="http://schemas.microsoft.com/office/powerpoint/2010/main" val="16990941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Target market: According to a Similar web, (2025)  research of Brecon Beacons website there are almost equal number males and females interested on the premises and on age range there are closed values for all ages , so families with children between 6 and 14 year old , tourist adventure seekers, corporate teams looking for team-building activities in nature and schools that are organising trips for wild nature adventure and   social and emotional development. (Clipa &amp; Cimpan, 2020)</a:t>
            </a:r>
          </a:p>
          <a:p>
            <a:r>
              <a:rPr lang="en-GB" dirty="0"/>
              <a:t>Competitors: local adventure companies that offer guided hikes, wildlife tours, festivals, and similar outdoor activities. But conducting a swot analysis of this treasure hunt it reveal facts that differentiates and bring attributes to be successful. This event is a unique interactive experience that is not to often put in practice, no similar outdoor activities scheduled in the same period or near the location, no big events happening in Cardiff or around in August that will overcome the interesting theme proposed in this event. The event organisation  depends on the changing weather and the people that might plan an oversea holiday but also with great opportunities to align with sustainable tourism, still have visitors as it is the summer holiday, collaborate with the local businesses leveraging this way the social media awareness on the event and its scope and goals. </a:t>
            </a:r>
          </a:p>
          <a:p>
            <a:endParaRPr lang="en-GB" dirty="0"/>
          </a:p>
        </p:txBody>
      </p:sp>
      <p:sp>
        <p:nvSpPr>
          <p:cNvPr id="4" name="Slide Number Placeholder 3"/>
          <p:cNvSpPr>
            <a:spLocks noGrp="1"/>
          </p:cNvSpPr>
          <p:nvPr>
            <p:ph type="sldNum" sz="quarter" idx="5"/>
          </p:nvPr>
        </p:nvSpPr>
        <p:spPr/>
        <p:txBody>
          <a:bodyPr/>
          <a:lstStyle/>
          <a:p>
            <a:fld id="{A0588B78-8B1E-4925-8895-AF4DB5C3C6BE}" type="slidenum">
              <a:rPr lang="en-GB" smtClean="0"/>
              <a:t>5</a:t>
            </a:fld>
            <a:endParaRPr lang="en-GB" dirty="0"/>
          </a:p>
        </p:txBody>
      </p:sp>
    </p:spTree>
    <p:extLst>
      <p:ext uri="{BB962C8B-B14F-4D97-AF65-F5344CB8AC3E}">
        <p14:creationId xmlns:p14="http://schemas.microsoft.com/office/powerpoint/2010/main" val="19797974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pre-event planning is necessary starting with the most important permits validation. (O’Toole et al, 2022) Permission will be obtained from the Brecon Beacons National Park Authority with the help of event generators directly implicated and interested in promoting this destination in the international tourism industry. (Breacon Beacons National Park Authority, 2025) Followed by creating the actual trails, safe zones, and finish points in accessible and non-dangerous landscapes. Place hidden clues, markers, and rewards along the route and open registration for individuals or teams (2-5 people per team). Install the stalls for the local food producers, find the technical support and the entertainment (bands that want to perform free of charge, just doing it for advertising their talents). Create liability waivers for participants, especially if the hunt involves physical challenges, set up an online or physical registration system and establish a set of rules to protect everyone and ensure the smooth running of the event.</a:t>
            </a:r>
          </a:p>
        </p:txBody>
      </p:sp>
      <p:sp>
        <p:nvSpPr>
          <p:cNvPr id="4" name="Slide Number Placeholder 3"/>
          <p:cNvSpPr>
            <a:spLocks noGrp="1"/>
          </p:cNvSpPr>
          <p:nvPr>
            <p:ph type="sldNum" sz="quarter" idx="5"/>
          </p:nvPr>
        </p:nvSpPr>
        <p:spPr/>
        <p:txBody>
          <a:bodyPr/>
          <a:lstStyle/>
          <a:p>
            <a:fld id="{A0588B78-8B1E-4925-8895-AF4DB5C3C6BE}" type="slidenum">
              <a:rPr lang="en-GB" smtClean="0"/>
              <a:t>6</a:t>
            </a:fld>
            <a:endParaRPr lang="en-GB" dirty="0"/>
          </a:p>
        </p:txBody>
      </p:sp>
    </p:spTree>
    <p:extLst>
      <p:ext uri="{BB962C8B-B14F-4D97-AF65-F5344CB8AC3E}">
        <p14:creationId xmlns:p14="http://schemas.microsoft.com/office/powerpoint/2010/main" val="1102238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the event to be achieved, first it is needed equipment such as maps, compasses, radios, first aid kits, volunteers, and staff well trained and willing to do charitable work for promoting their heritage and local landscapes. Second other alternative such shelters or alternative indoor or simplified outdoor plans in case of extreme weather. Third a voluntary first aid NHS stall, clearly marked and accessible and emergency contact points available. The park has an easy access by train, bus, and personal cars being close to highway and train station, offering pay-and-display car parks, with free parking for disabled visitors. Electric car charging points are also provided. The venue is pet friendly and accessible toilets, baby-changing facilities, and separate disabled toilets. </a:t>
            </a:r>
          </a:p>
        </p:txBody>
      </p:sp>
      <p:sp>
        <p:nvSpPr>
          <p:cNvPr id="4" name="Slide Number Placeholder 3"/>
          <p:cNvSpPr>
            <a:spLocks noGrp="1"/>
          </p:cNvSpPr>
          <p:nvPr>
            <p:ph type="sldNum" sz="quarter" idx="5"/>
          </p:nvPr>
        </p:nvSpPr>
        <p:spPr/>
        <p:txBody>
          <a:bodyPr/>
          <a:lstStyle/>
          <a:p>
            <a:fld id="{A0588B78-8B1E-4925-8895-AF4DB5C3C6BE}" type="slidenum">
              <a:rPr lang="en-GB" smtClean="0"/>
              <a:t>7</a:t>
            </a:fld>
            <a:endParaRPr lang="en-GB" dirty="0"/>
          </a:p>
        </p:txBody>
      </p:sp>
    </p:spTree>
    <p:extLst>
      <p:ext uri="{BB962C8B-B14F-4D97-AF65-F5344CB8AC3E}">
        <p14:creationId xmlns:p14="http://schemas.microsoft.com/office/powerpoint/2010/main" val="33243639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Also, it features a café with outdoor seating, a gift shop, and a children's play area. Many different taste and gastronomical culture restaurants around the area, cottages, and accommodations available for international tourists. (Tripadvisor, 2025)</a:t>
            </a:r>
          </a:p>
          <a:p>
            <a:endParaRPr lang="en-GB" dirty="0"/>
          </a:p>
          <a:p>
            <a:endParaRPr lang="en-GB" dirty="0"/>
          </a:p>
        </p:txBody>
      </p:sp>
      <p:sp>
        <p:nvSpPr>
          <p:cNvPr id="4" name="Slide Number Placeholder 3"/>
          <p:cNvSpPr>
            <a:spLocks noGrp="1"/>
          </p:cNvSpPr>
          <p:nvPr>
            <p:ph type="sldNum" sz="quarter" idx="5"/>
          </p:nvPr>
        </p:nvSpPr>
        <p:spPr/>
        <p:txBody>
          <a:bodyPr/>
          <a:lstStyle/>
          <a:p>
            <a:fld id="{A0588B78-8B1E-4925-8895-AF4DB5C3C6BE}" type="slidenum">
              <a:rPr lang="en-GB" smtClean="0"/>
              <a:t>8</a:t>
            </a:fld>
            <a:endParaRPr lang="en-GB" dirty="0"/>
          </a:p>
        </p:txBody>
      </p:sp>
    </p:spTree>
    <p:extLst>
      <p:ext uri="{BB962C8B-B14F-4D97-AF65-F5344CB8AC3E}">
        <p14:creationId xmlns:p14="http://schemas.microsoft.com/office/powerpoint/2010/main" val="39066040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a Simira Web research, social media, especially Google, Facebook, and Chat gpt sites that are seeing a growth in Visitwales.com website in the last period could be a perfect method to make people aware of this event (Similar Web, 2025). Having the local producers to provide the food and beverage, this way they can advertise the event mouth to mouth as partners in making this successful. Also, email campaigns to send newsletters for pre-registered participants with updates (Kingsnorth, 2022), local advertising through posters in cafes, shops, and tourist centres and flyers passed on in major neighbour cities. Radio and press releases to feature event details for a wider audience. In addition, partner with influencers to spread the word and arrange referral programs to encourage attendees to invite friends for rewards. On the try-out session to ensure the right progress of the treasure hunt races invites for photographers and videographers can be done to capture the event development for actual and future promotions. </a:t>
            </a:r>
          </a:p>
        </p:txBody>
      </p:sp>
      <p:sp>
        <p:nvSpPr>
          <p:cNvPr id="4" name="Slide Number Placeholder 3"/>
          <p:cNvSpPr>
            <a:spLocks noGrp="1"/>
          </p:cNvSpPr>
          <p:nvPr>
            <p:ph type="sldNum" sz="quarter" idx="5"/>
          </p:nvPr>
        </p:nvSpPr>
        <p:spPr/>
        <p:txBody>
          <a:bodyPr/>
          <a:lstStyle/>
          <a:p>
            <a:fld id="{A0588B78-8B1E-4925-8895-AF4DB5C3C6BE}" type="slidenum">
              <a:rPr lang="en-GB" smtClean="0"/>
              <a:t>9</a:t>
            </a:fld>
            <a:endParaRPr lang="en-GB" dirty="0"/>
          </a:p>
        </p:txBody>
      </p:sp>
    </p:spTree>
    <p:extLst>
      <p:ext uri="{BB962C8B-B14F-4D97-AF65-F5344CB8AC3E}">
        <p14:creationId xmlns:p14="http://schemas.microsoft.com/office/powerpoint/2010/main" val="18135776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total budget for the event is between the range of £16000 and £25000 depending on the scale of the event and the presence of the customers. For Permits &amp; Insurance £2000,(GOV.WALES, 2025)(Event Insurance, 2025)   marketing, and promotion £3000 (Event Mobi, 2025) , staff and volunteers £4000 for the organisers and event coordinators, safety marshals and eventual guides to assist participants Equipment and supplies £3000 and prizes and rewards £2000 plus any donations from possible sponsors acquired during promotion. Catering and refreshments will be provided through stalls of the local providers and businesses positioned on the side of the trails in order to supply the participants with water, beverages, snacks, or meals throughout their fun experiences. Contingency Fund £2000 for unexpected costs, extra supplies, or emergency expenses. </a:t>
            </a:r>
          </a:p>
          <a:p>
            <a:r>
              <a:rPr lang="en-GB" dirty="0"/>
              <a:t>Potential Revenue Sources: Stall's spaces fees for the local producers, sponsorships from outdoor brands or local businesses, merchandise (maps, themed equipment) or crowdfunding or community donations. </a:t>
            </a:r>
          </a:p>
          <a:p>
            <a:endParaRPr lang="en-GB" dirty="0"/>
          </a:p>
        </p:txBody>
      </p:sp>
      <p:sp>
        <p:nvSpPr>
          <p:cNvPr id="4" name="Slide Number Placeholder 3"/>
          <p:cNvSpPr>
            <a:spLocks noGrp="1"/>
          </p:cNvSpPr>
          <p:nvPr>
            <p:ph type="sldNum" sz="quarter" idx="5"/>
          </p:nvPr>
        </p:nvSpPr>
        <p:spPr/>
        <p:txBody>
          <a:bodyPr/>
          <a:lstStyle/>
          <a:p>
            <a:fld id="{A0588B78-8B1E-4925-8895-AF4DB5C3C6BE}" type="slidenum">
              <a:rPr lang="en-GB" smtClean="0"/>
              <a:t>10</a:t>
            </a:fld>
            <a:endParaRPr lang="en-GB" dirty="0"/>
          </a:p>
        </p:txBody>
      </p:sp>
    </p:spTree>
    <p:extLst>
      <p:ext uri="{BB962C8B-B14F-4D97-AF65-F5344CB8AC3E}">
        <p14:creationId xmlns:p14="http://schemas.microsoft.com/office/powerpoint/2010/main" val="7384036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park promotes green tourism, by using biodegradable markers, digital maps, and minimizing waste to align with its sustainability goals (Castro et al, 2025) and  is ensuring that participants follow designated trails to avoid disturbing local flora and fauna to help in  preserving  the park’s biodiversity (White et al, 2021). Also, by encouraging carpooling, public transport, or cycling to the event can reduce emissions and minimise the carbon foot impact level (Levack, 2008). As a strategy for sustainable tourism is to integrate local businesses and eco-conscious vendors to support this initiative (Khan et al, 2020). </a:t>
            </a:r>
          </a:p>
          <a:p>
            <a:r>
              <a:rPr lang="en-GB" dirty="0"/>
              <a:t>Partnering with local businesses for sponsorships or prizes can boost the regional economy (Nguyen et al, 2024), incorporating historical or ecological facts into the treasure hunt, by  can raise awareness about the park’s heritage by creating stations to provide insights into park’s flora , fauna and historical significance included in the riddles and puzzles that lead to the solving clues (Xie &amp; Sinwald, 2016). Recruiting local volunteers fosters community spirit and provides skill-building opportunities (Holmes, 2022) and being also charitable by donating a portion of entry fees to conservation efforts or community projects. </a:t>
            </a:r>
          </a:p>
          <a:p>
            <a:endParaRPr lang="en-GB" dirty="0"/>
          </a:p>
        </p:txBody>
      </p:sp>
      <p:sp>
        <p:nvSpPr>
          <p:cNvPr id="4" name="Slide Number Placeholder 3"/>
          <p:cNvSpPr>
            <a:spLocks noGrp="1"/>
          </p:cNvSpPr>
          <p:nvPr>
            <p:ph type="sldNum" sz="quarter" idx="5"/>
          </p:nvPr>
        </p:nvSpPr>
        <p:spPr/>
        <p:txBody>
          <a:bodyPr/>
          <a:lstStyle/>
          <a:p>
            <a:fld id="{A0588B78-8B1E-4925-8895-AF4DB5C3C6BE}" type="slidenum">
              <a:rPr lang="en-GB" smtClean="0"/>
              <a:t>11</a:t>
            </a:fld>
            <a:endParaRPr lang="en-GB" dirty="0"/>
          </a:p>
        </p:txBody>
      </p:sp>
    </p:spTree>
    <p:extLst>
      <p:ext uri="{BB962C8B-B14F-4D97-AF65-F5344CB8AC3E}">
        <p14:creationId xmlns:p14="http://schemas.microsoft.com/office/powerpoint/2010/main" val="31123736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588B78-8B1E-4925-8895-AF4DB5C3C6BE}" type="slidenum">
              <a:rPr lang="en-GB" smtClean="0"/>
              <a:t>12</a:t>
            </a:fld>
            <a:endParaRPr lang="en-GB" dirty="0"/>
          </a:p>
        </p:txBody>
      </p:sp>
    </p:spTree>
    <p:extLst>
      <p:ext uri="{BB962C8B-B14F-4D97-AF65-F5344CB8AC3E}">
        <p14:creationId xmlns:p14="http://schemas.microsoft.com/office/powerpoint/2010/main" val="21948446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56D6-F195-48D7-978E-7EE16D430469}"/>
              </a:ext>
            </a:extLst>
          </p:cNvPr>
          <p:cNvSpPr>
            <a:spLocks noGrp="1"/>
          </p:cNvSpPr>
          <p:nvPr>
            <p:ph type="ctrTitle"/>
          </p:nvPr>
        </p:nvSpPr>
        <p:spPr>
          <a:xfrm>
            <a:off x="1756946" y="1104900"/>
            <a:ext cx="8376514" cy="3120504"/>
          </a:xfrm>
        </p:spPr>
        <p:txBody>
          <a:bodyPr anchor="b">
            <a:normAutofit/>
          </a:bodyPr>
          <a:lstStyle>
            <a:lvl1pPr algn="ctr">
              <a:lnSpc>
                <a:spcPct val="110000"/>
              </a:lnSpc>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0A72F42-5C88-4F7D-803B-C371B570D784}"/>
              </a:ext>
            </a:extLst>
          </p:cNvPr>
          <p:cNvSpPr>
            <a:spLocks noGrp="1"/>
          </p:cNvSpPr>
          <p:nvPr>
            <p:ph type="subTitle" idx="1"/>
          </p:nvPr>
        </p:nvSpPr>
        <p:spPr>
          <a:xfrm>
            <a:off x="2908039" y="4442385"/>
            <a:ext cx="6074328" cy="984023"/>
          </a:xfrm>
        </p:spPr>
        <p:txBody>
          <a:bodyPr>
            <a:normAutofit/>
          </a:bodyPr>
          <a:lstStyle>
            <a:lvl1pPr marL="0" indent="0" algn="ctr">
              <a:lnSpc>
                <a:spcPct val="100000"/>
              </a:lnSpc>
              <a:buNone/>
              <a:defRPr sz="2000" i="0" spc="16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A0384F3-2D6A-49F6-8F79-F3955E90484E}"/>
              </a:ext>
            </a:extLst>
          </p:cNvPr>
          <p:cNvSpPr>
            <a:spLocks noGrp="1"/>
          </p:cNvSpPr>
          <p:nvPr>
            <p:ph type="dt" sz="half" idx="10"/>
          </p:nvPr>
        </p:nvSpPr>
        <p:spPr/>
        <p:txBody>
          <a:bodyPr/>
          <a:lstStyle/>
          <a:p>
            <a:fld id="{91F9259A-1FE3-4FF9-8A07-BDD8177164ED}" type="datetime4">
              <a:rPr lang="en-US" smtClean="0"/>
              <a:t>May 17, 2025</a:t>
            </a:fld>
            <a:endParaRPr lang="en-US" dirty="0"/>
          </a:p>
        </p:txBody>
      </p:sp>
      <p:sp>
        <p:nvSpPr>
          <p:cNvPr id="5" name="Footer Placeholder 4">
            <a:extLst>
              <a:ext uri="{FF2B5EF4-FFF2-40B4-BE49-F238E27FC236}">
                <a16:creationId xmlns:a16="http://schemas.microsoft.com/office/drawing/2014/main" id="{95363F32-CD31-4801-BAE4-09EEB126299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FD5D34C-49ED-4ADB-8693-73B790764F39}"/>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7905578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7B333-9E16-4502-96B5-3F586B7E003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6ED0795-5EC7-4FF8-9FC7-22AFA3C552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6A2DA5B-9862-4A23-8FEC-5C1ABC2EEF1B}"/>
              </a:ext>
            </a:extLst>
          </p:cNvPr>
          <p:cNvSpPr>
            <a:spLocks noGrp="1"/>
          </p:cNvSpPr>
          <p:nvPr>
            <p:ph type="dt" sz="half" idx="10"/>
          </p:nvPr>
        </p:nvSpPr>
        <p:spPr>
          <a:xfrm rot="5400000">
            <a:off x="10506456" y="5074920"/>
            <a:ext cx="2647667" cy="365125"/>
          </a:xfrm>
        </p:spPr>
        <p:txBody>
          <a:bodyPr/>
          <a:lstStyle/>
          <a:p>
            <a:fld id="{5D340FED-6E95-4177-A7EF-CD303B9E611D}" type="datetime4">
              <a:rPr lang="en-US" smtClean="0"/>
              <a:t>May 17, 2025</a:t>
            </a:fld>
            <a:endParaRPr lang="en-US" dirty="0"/>
          </a:p>
        </p:txBody>
      </p:sp>
      <p:sp>
        <p:nvSpPr>
          <p:cNvPr id="5" name="Footer Placeholder 4">
            <a:extLst>
              <a:ext uri="{FF2B5EF4-FFF2-40B4-BE49-F238E27FC236}">
                <a16:creationId xmlns:a16="http://schemas.microsoft.com/office/drawing/2014/main" id="{C63D9A4B-0DA7-46BB-9DCE-3F26075C44C6}"/>
              </a:ext>
            </a:extLst>
          </p:cNvPr>
          <p:cNvSpPr>
            <a:spLocks noGrp="1"/>
          </p:cNvSpPr>
          <p:nvPr>
            <p:ph type="ftr" sz="quarter" idx="11"/>
          </p:nvPr>
        </p:nvSpPr>
        <p:spPr>
          <a:xfrm rot="5400000">
            <a:off x="10451592" y="1408176"/>
            <a:ext cx="2770499" cy="365125"/>
          </a:xfrm>
        </p:spPr>
        <p:txBody>
          <a:bodyPr/>
          <a:lstStyle/>
          <a:p>
            <a:endParaRPr lang="en-US" dirty="0"/>
          </a:p>
        </p:txBody>
      </p:sp>
      <p:sp>
        <p:nvSpPr>
          <p:cNvPr id="6" name="Slide Number Placeholder 5">
            <a:extLst>
              <a:ext uri="{FF2B5EF4-FFF2-40B4-BE49-F238E27FC236}">
                <a16:creationId xmlns:a16="http://schemas.microsoft.com/office/drawing/2014/main" id="{EE6A7C47-81AC-431C-A7C3-2BC71AD14417}"/>
              </a:ext>
            </a:extLst>
          </p:cNvPr>
          <p:cNvSpPr>
            <a:spLocks noGrp="1"/>
          </p:cNvSpPr>
          <p:nvPr>
            <p:ph type="sldNum" sz="quarter" idx="12"/>
          </p:nvPr>
        </p:nvSpPr>
        <p:spPr>
          <a:xfrm>
            <a:off x="11558016" y="3136392"/>
            <a:ext cx="545911" cy="580029"/>
          </a:xfrm>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189563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D2E47-4DC7-46C4-9407-FA4CF7E0AAE3}"/>
              </a:ext>
            </a:extLst>
          </p:cNvPr>
          <p:cNvSpPr>
            <a:spLocks noGrp="1"/>
          </p:cNvSpPr>
          <p:nvPr>
            <p:ph type="title"/>
          </p:nvPr>
        </p:nvSpPr>
        <p:spPr>
          <a:xfrm>
            <a:off x="1052513" y="1709738"/>
            <a:ext cx="9087774" cy="3438524"/>
          </a:xfrm>
        </p:spPr>
        <p:txBody>
          <a:bodyPr anchor="b">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BF7B502-122E-4177-A408-FC436A254215}"/>
              </a:ext>
            </a:extLst>
          </p:cNvPr>
          <p:cNvSpPr>
            <a:spLocks noGrp="1"/>
          </p:cNvSpPr>
          <p:nvPr>
            <p:ph type="body" idx="1"/>
          </p:nvPr>
        </p:nvSpPr>
        <p:spPr>
          <a:xfrm>
            <a:off x="1052513" y="5148262"/>
            <a:ext cx="8844522" cy="113823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229696-2AEF-4765-B33E-7DA328E464FF}"/>
              </a:ext>
            </a:extLst>
          </p:cNvPr>
          <p:cNvSpPr>
            <a:spLocks noGrp="1"/>
          </p:cNvSpPr>
          <p:nvPr>
            <p:ph type="dt" sz="half" idx="10"/>
          </p:nvPr>
        </p:nvSpPr>
        <p:spPr/>
        <p:txBody>
          <a:bodyPr/>
          <a:lstStyle/>
          <a:p>
            <a:fld id="{477962CB-39AD-45A9-800F-54DAB53D6021}" type="datetime4">
              <a:rPr lang="en-US" smtClean="0"/>
              <a:t>May 17, 2025</a:t>
            </a:fld>
            <a:endParaRPr lang="en-US" dirty="0"/>
          </a:p>
        </p:txBody>
      </p:sp>
      <p:sp>
        <p:nvSpPr>
          <p:cNvPr id="5" name="Footer Placeholder 4">
            <a:extLst>
              <a:ext uri="{FF2B5EF4-FFF2-40B4-BE49-F238E27FC236}">
                <a16:creationId xmlns:a16="http://schemas.microsoft.com/office/drawing/2014/main" id="{4729B2E4-2F1C-4FEE-AAB2-4FCC3EEFD1D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427D4B8-E107-480A-AA17-261CA49BBB5D}"/>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10502090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8BAE8-3305-4F08-BECB-56AD7FD4E4B1}"/>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77021AC-6D8D-4D24-8B01-8AE8F41BE4B8}"/>
              </a:ext>
            </a:extLst>
          </p:cNvPr>
          <p:cNvSpPr>
            <a:spLocks noGrp="1"/>
          </p:cNvSpPr>
          <p:nvPr>
            <p:ph sz="half" idx="1"/>
          </p:nvPr>
        </p:nvSpPr>
        <p:spPr>
          <a:xfrm>
            <a:off x="1050878" y="1825624"/>
            <a:ext cx="4473622" cy="4460875"/>
          </a:xfrm>
        </p:spPr>
        <p:txBody>
          <a:bodyPr/>
          <a:lstStyle>
            <a:lvl2pPr marL="274320" indent="0">
              <a:buFontTx/>
              <a:buNone/>
              <a:defRPr/>
            </a:lvl2pPr>
            <a:lvl3pPr marL="502920">
              <a:defRPr/>
            </a:lvl3pPr>
            <a:lvl4pPr marL="548640" indent="0">
              <a:buFontTx/>
              <a:buNone/>
              <a:defRPr/>
            </a:lvl4pPr>
            <a:lvl5pPr marL="73152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8E7F49C-3DB3-40B7-89B3-E3BC32FC110F}"/>
              </a:ext>
            </a:extLst>
          </p:cNvPr>
          <p:cNvSpPr>
            <a:spLocks noGrp="1"/>
          </p:cNvSpPr>
          <p:nvPr>
            <p:ph sz="half" idx="2"/>
          </p:nvPr>
        </p:nvSpPr>
        <p:spPr>
          <a:xfrm>
            <a:off x="5844540" y="1825624"/>
            <a:ext cx="5016943" cy="4460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1E33D58-BDF5-4F1F-806B-0491CB3624A9}"/>
              </a:ext>
            </a:extLst>
          </p:cNvPr>
          <p:cNvSpPr>
            <a:spLocks noGrp="1"/>
          </p:cNvSpPr>
          <p:nvPr>
            <p:ph type="dt" sz="half" idx="10"/>
          </p:nvPr>
        </p:nvSpPr>
        <p:spPr/>
        <p:txBody>
          <a:bodyPr/>
          <a:lstStyle/>
          <a:p>
            <a:fld id="{2DEDF93D-55AB-4606-B9D7-742F1FC51983}" type="datetime4">
              <a:rPr lang="en-US" smtClean="0"/>
              <a:t>May 17, 2025</a:t>
            </a:fld>
            <a:endParaRPr lang="en-US" dirty="0"/>
          </a:p>
        </p:txBody>
      </p:sp>
      <p:sp>
        <p:nvSpPr>
          <p:cNvPr id="6" name="Footer Placeholder 5">
            <a:extLst>
              <a:ext uri="{FF2B5EF4-FFF2-40B4-BE49-F238E27FC236}">
                <a16:creationId xmlns:a16="http://schemas.microsoft.com/office/drawing/2014/main" id="{848BCBFD-1FE1-441A-B3AF-C3E7E7B8D11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70CE272-E6FB-455B-BACB-2471D66D956F}"/>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21124872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E73A4FB-9EF5-4D6C-A275-2DE1077A29E7}"/>
              </a:ext>
            </a:extLst>
          </p:cNvPr>
          <p:cNvSpPr>
            <a:spLocks noGrp="1"/>
          </p:cNvSpPr>
          <p:nvPr>
            <p:ph type="body" idx="1"/>
          </p:nvPr>
        </p:nvSpPr>
        <p:spPr>
          <a:xfrm>
            <a:off x="1071563" y="1835219"/>
            <a:ext cx="4452938"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DC9972A-4D34-4A9F-84EB-8D64A703B56C}"/>
              </a:ext>
            </a:extLst>
          </p:cNvPr>
          <p:cNvSpPr>
            <a:spLocks noGrp="1"/>
          </p:cNvSpPr>
          <p:nvPr>
            <p:ph sz="half" idx="2"/>
          </p:nvPr>
        </p:nvSpPr>
        <p:spPr>
          <a:xfrm>
            <a:off x="1071562" y="2717801"/>
            <a:ext cx="4452938" cy="3559452"/>
          </a:xfrm>
        </p:spPr>
        <p:txBody>
          <a:bodyPr/>
          <a:lstStyle>
            <a:lvl2pPr marL="274320" indent="0">
              <a:buFontTx/>
              <a:buNone/>
              <a:defRPr/>
            </a:lvl2pPr>
            <a:lvl3pPr marL="548640">
              <a:defRPr/>
            </a:lvl3pPr>
            <a:lvl4pPr marL="594360" indent="0">
              <a:buFontTx/>
              <a:buNone/>
              <a:defRPr/>
            </a:lvl4pPr>
            <a:lvl5pPr marL="82296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DBBDDE3-C8D7-4600-8259-24E1F8118A41}"/>
              </a:ext>
            </a:extLst>
          </p:cNvPr>
          <p:cNvSpPr>
            <a:spLocks noGrp="1"/>
          </p:cNvSpPr>
          <p:nvPr>
            <p:ph type="body" sz="quarter" idx="3"/>
          </p:nvPr>
        </p:nvSpPr>
        <p:spPr>
          <a:xfrm>
            <a:off x="5844540" y="1835219"/>
            <a:ext cx="5016943"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4649FFF-44C7-4256-AFE1-C5457C7AB501}"/>
              </a:ext>
            </a:extLst>
          </p:cNvPr>
          <p:cNvSpPr>
            <a:spLocks noGrp="1"/>
          </p:cNvSpPr>
          <p:nvPr>
            <p:ph sz="quarter" idx="4"/>
          </p:nvPr>
        </p:nvSpPr>
        <p:spPr>
          <a:xfrm>
            <a:off x="5844540" y="2717800"/>
            <a:ext cx="5016943" cy="3559453"/>
          </a:xfrm>
        </p:spPr>
        <p:txBody>
          <a:bodyPr/>
          <a:lstStyle>
            <a:lvl2pPr marL="457200" indent="0">
              <a:buNone/>
              <a:defRPr/>
            </a:lvl2pPr>
            <a:lvl3pPr marL="548640">
              <a:defRPr/>
            </a:lvl3pPr>
            <a:lvl4pPr marL="594360" indent="0">
              <a:buFontTx/>
              <a:buNone/>
              <a:defRPr/>
            </a:lvl4pPr>
            <a:lvl5pPr marL="82296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1BEC6ACF-080E-4B7C-B0C0-77E90C16E9F6}"/>
              </a:ext>
            </a:extLst>
          </p:cNvPr>
          <p:cNvSpPr>
            <a:spLocks noGrp="1"/>
          </p:cNvSpPr>
          <p:nvPr>
            <p:ph type="dt" sz="half" idx="10"/>
          </p:nvPr>
        </p:nvSpPr>
        <p:spPr/>
        <p:txBody>
          <a:bodyPr/>
          <a:lstStyle/>
          <a:p>
            <a:fld id="{DDF2841D-FB5C-47AB-B2FF-32E855C1EA71}" type="datetime4">
              <a:rPr lang="en-US" smtClean="0"/>
              <a:t>May 17, 2025</a:t>
            </a:fld>
            <a:endParaRPr lang="en-US" dirty="0"/>
          </a:p>
        </p:txBody>
      </p:sp>
      <p:sp>
        <p:nvSpPr>
          <p:cNvPr id="8" name="Footer Placeholder 7">
            <a:extLst>
              <a:ext uri="{FF2B5EF4-FFF2-40B4-BE49-F238E27FC236}">
                <a16:creationId xmlns:a16="http://schemas.microsoft.com/office/drawing/2014/main" id="{39A68C0B-BC90-4ADA-B6E6-2B30BFF9E71D}"/>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13BCE559-C82B-4E27-965B-4AC3C66FC8F8}"/>
              </a:ext>
            </a:extLst>
          </p:cNvPr>
          <p:cNvSpPr>
            <a:spLocks noGrp="1"/>
          </p:cNvSpPr>
          <p:nvPr>
            <p:ph type="sldNum" sz="quarter" idx="12"/>
          </p:nvPr>
        </p:nvSpPr>
        <p:spPr/>
        <p:txBody>
          <a:bodyPr/>
          <a:lstStyle/>
          <a:p>
            <a:fld id="{9D4AEF59-F28E-467C-9EA3-92D1CFAD475A}" type="slidenum">
              <a:rPr lang="en-US" smtClean="0"/>
              <a:t>‹#›</a:t>
            </a:fld>
            <a:endParaRPr lang="en-US" dirty="0"/>
          </a:p>
        </p:txBody>
      </p:sp>
      <p:sp>
        <p:nvSpPr>
          <p:cNvPr id="12" name="Title 11">
            <a:extLst>
              <a:ext uri="{FF2B5EF4-FFF2-40B4-BE49-F238E27FC236}">
                <a16:creationId xmlns:a16="http://schemas.microsoft.com/office/drawing/2014/main" id="{3752B99E-38EC-4745-889B-124D34759641}"/>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1125814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3DE7304-D393-47F0-ACCC-1F72EFCCE7CA}"/>
              </a:ext>
            </a:extLst>
          </p:cNvPr>
          <p:cNvSpPr>
            <a:spLocks noGrp="1"/>
          </p:cNvSpPr>
          <p:nvPr>
            <p:ph type="dt" sz="half" idx="10"/>
          </p:nvPr>
        </p:nvSpPr>
        <p:spPr/>
        <p:txBody>
          <a:bodyPr/>
          <a:lstStyle/>
          <a:p>
            <a:fld id="{118537E9-D174-424D-BEE8-AFC4CA5F9F97}" type="datetime4">
              <a:rPr lang="en-US" smtClean="0"/>
              <a:t>May 17, 2025</a:t>
            </a:fld>
            <a:endParaRPr lang="en-US" dirty="0"/>
          </a:p>
        </p:txBody>
      </p:sp>
      <p:sp>
        <p:nvSpPr>
          <p:cNvPr id="4" name="Footer Placeholder 3">
            <a:extLst>
              <a:ext uri="{FF2B5EF4-FFF2-40B4-BE49-F238E27FC236}">
                <a16:creationId xmlns:a16="http://schemas.microsoft.com/office/drawing/2014/main" id="{B68451FF-032D-4787-BA4B-5EB415494AC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89B7511D-7256-4A08-BF62-3B3F821A6F02}"/>
              </a:ext>
            </a:extLst>
          </p:cNvPr>
          <p:cNvSpPr>
            <a:spLocks noGrp="1"/>
          </p:cNvSpPr>
          <p:nvPr>
            <p:ph type="sldNum" sz="quarter" idx="12"/>
          </p:nvPr>
        </p:nvSpPr>
        <p:spPr/>
        <p:txBody>
          <a:bodyPr/>
          <a:lstStyle/>
          <a:p>
            <a:fld id="{9D4AEF59-F28E-467C-9EA3-92D1CFAD475A}" type="slidenum">
              <a:rPr lang="en-US" smtClean="0"/>
              <a:t>‹#›</a:t>
            </a:fld>
            <a:endParaRPr lang="en-US" dirty="0"/>
          </a:p>
        </p:txBody>
      </p:sp>
      <p:sp>
        <p:nvSpPr>
          <p:cNvPr id="6" name="Title 5">
            <a:extLst>
              <a:ext uri="{FF2B5EF4-FFF2-40B4-BE49-F238E27FC236}">
                <a16:creationId xmlns:a16="http://schemas.microsoft.com/office/drawing/2014/main" id="{03FCDA27-1C47-4EA1-A160-EC91FD88BC3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1917174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DE8ADA-7BF8-433A-8770-61C690F37DCB}"/>
              </a:ext>
            </a:extLst>
          </p:cNvPr>
          <p:cNvSpPr>
            <a:spLocks noGrp="1"/>
          </p:cNvSpPr>
          <p:nvPr>
            <p:ph type="dt" sz="half" idx="10"/>
          </p:nvPr>
        </p:nvSpPr>
        <p:spPr/>
        <p:txBody>
          <a:bodyPr/>
          <a:lstStyle/>
          <a:p>
            <a:fld id="{1C7A44C0-F7AC-49C2-8289-1E7A86D9FB50}" type="datetime4">
              <a:rPr lang="en-US" smtClean="0"/>
              <a:t>May 17, 2025</a:t>
            </a:fld>
            <a:endParaRPr lang="en-US" dirty="0"/>
          </a:p>
        </p:txBody>
      </p:sp>
      <p:sp>
        <p:nvSpPr>
          <p:cNvPr id="3" name="Footer Placeholder 2">
            <a:extLst>
              <a:ext uri="{FF2B5EF4-FFF2-40B4-BE49-F238E27FC236}">
                <a16:creationId xmlns:a16="http://schemas.microsoft.com/office/drawing/2014/main" id="{16357B86-EC22-49C6-BBC6-639D57D1AFB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2D63764B-CF91-4C81-B4C3-5B5E5A973610}"/>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22570558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4801-B0C7-4458-B413-24D6E68FAA57}"/>
              </a:ext>
            </a:extLst>
          </p:cNvPr>
          <p:cNvSpPr>
            <a:spLocks noGrp="1"/>
          </p:cNvSpPr>
          <p:nvPr>
            <p:ph type="title"/>
          </p:nvPr>
        </p:nvSpPr>
        <p:spPr>
          <a:xfrm>
            <a:off x="1063633" y="457200"/>
            <a:ext cx="4170355" cy="191750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2FA0C76-733A-488A-89FB-7D04FD64BD68}"/>
              </a:ext>
            </a:extLst>
          </p:cNvPr>
          <p:cNvSpPr>
            <a:spLocks noGrp="1"/>
          </p:cNvSpPr>
          <p:nvPr>
            <p:ph idx="1"/>
          </p:nvPr>
        </p:nvSpPr>
        <p:spPr>
          <a:xfrm>
            <a:off x="5481637" y="457200"/>
            <a:ext cx="5562601" cy="59436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D45B9DE-016A-4B31-BB52-99C76E28B4B9}"/>
              </a:ext>
            </a:extLst>
          </p:cNvPr>
          <p:cNvSpPr>
            <a:spLocks noGrp="1"/>
          </p:cNvSpPr>
          <p:nvPr>
            <p:ph type="body" sz="half" idx="2"/>
          </p:nvPr>
        </p:nvSpPr>
        <p:spPr>
          <a:xfrm>
            <a:off x="1063633" y="2374708"/>
            <a:ext cx="4170355" cy="40260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ED6CC3-66DD-4D9A-A9C7-F588BA88C992}"/>
              </a:ext>
            </a:extLst>
          </p:cNvPr>
          <p:cNvSpPr>
            <a:spLocks noGrp="1"/>
          </p:cNvSpPr>
          <p:nvPr>
            <p:ph type="dt" sz="half" idx="10"/>
          </p:nvPr>
        </p:nvSpPr>
        <p:spPr/>
        <p:txBody>
          <a:bodyPr/>
          <a:lstStyle/>
          <a:p>
            <a:fld id="{73BB84BC-6E78-40D1-8831-40AB1F596614}" type="datetime4">
              <a:rPr lang="en-US" smtClean="0"/>
              <a:t>May 17, 2025</a:t>
            </a:fld>
            <a:endParaRPr lang="en-US" dirty="0"/>
          </a:p>
        </p:txBody>
      </p:sp>
      <p:sp>
        <p:nvSpPr>
          <p:cNvPr id="6" name="Footer Placeholder 5">
            <a:extLst>
              <a:ext uri="{FF2B5EF4-FFF2-40B4-BE49-F238E27FC236}">
                <a16:creationId xmlns:a16="http://schemas.microsoft.com/office/drawing/2014/main" id="{31359FC8-04EF-4F7D-8E43-4EE0E95DA99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71C964-4227-4DEE-87A1-026162DDF664}"/>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35787345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0EB4E-D4BB-4C86-A820-63474E5A4086}"/>
              </a:ext>
            </a:extLst>
          </p:cNvPr>
          <p:cNvSpPr>
            <a:spLocks noGrp="1"/>
          </p:cNvSpPr>
          <p:nvPr>
            <p:ph type="title"/>
          </p:nvPr>
        </p:nvSpPr>
        <p:spPr>
          <a:xfrm>
            <a:off x="1062038" y="457199"/>
            <a:ext cx="3913241" cy="192881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54FA99A1-8FAF-415D-A399-1B2C2A0F2300}"/>
              </a:ext>
            </a:extLst>
          </p:cNvPr>
          <p:cNvSpPr>
            <a:spLocks noGrp="1"/>
          </p:cNvSpPr>
          <p:nvPr>
            <p:ph type="pic" idx="1"/>
          </p:nvPr>
        </p:nvSpPr>
        <p:spPr>
          <a:xfrm>
            <a:off x="5257752" y="457200"/>
            <a:ext cx="6110288" cy="594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84A15BEE-9915-4637-85A2-2AF2872C72BC}"/>
              </a:ext>
            </a:extLst>
          </p:cNvPr>
          <p:cNvSpPr>
            <a:spLocks noGrp="1"/>
          </p:cNvSpPr>
          <p:nvPr>
            <p:ph type="body" sz="half" idx="2"/>
          </p:nvPr>
        </p:nvSpPr>
        <p:spPr>
          <a:xfrm>
            <a:off x="1062038" y="2386013"/>
            <a:ext cx="3913241" cy="40147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73427C-3B67-4ED4-925D-04B9C09AA54B}"/>
              </a:ext>
            </a:extLst>
          </p:cNvPr>
          <p:cNvSpPr>
            <a:spLocks noGrp="1"/>
          </p:cNvSpPr>
          <p:nvPr>
            <p:ph type="dt" sz="half" idx="10"/>
          </p:nvPr>
        </p:nvSpPr>
        <p:spPr/>
        <p:txBody>
          <a:bodyPr/>
          <a:lstStyle/>
          <a:p>
            <a:fld id="{ADFA080F-3961-4D42-BEDE-84A1FED032F1}" type="datetime4">
              <a:rPr lang="en-US" smtClean="0"/>
              <a:t>May 17, 2025</a:t>
            </a:fld>
            <a:endParaRPr lang="en-US" dirty="0"/>
          </a:p>
        </p:txBody>
      </p:sp>
      <p:sp>
        <p:nvSpPr>
          <p:cNvPr id="6" name="Footer Placeholder 5">
            <a:extLst>
              <a:ext uri="{FF2B5EF4-FFF2-40B4-BE49-F238E27FC236}">
                <a16:creationId xmlns:a16="http://schemas.microsoft.com/office/drawing/2014/main" id="{EEB5DAFD-22DE-4E9E-9C72-B16C1F273D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0E8EE99-49CC-4A30-8ADA-39EFD8DAAD22}"/>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9532592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BF0171A2-02C1-4543-8B6B-FCF7E69712DF}"/>
              </a:ext>
            </a:extLst>
          </p:cNvPr>
          <p:cNvSpPr>
            <a:spLocks noGrp="1"/>
          </p:cNvSpPr>
          <p:nvPr>
            <p:ph type="body" orient="vert" idx="1"/>
          </p:nvPr>
        </p:nvSpPr>
        <p:spPr>
          <a:xfrm>
            <a:off x="1050879" y="1825625"/>
            <a:ext cx="9810604" cy="451669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F95027C-A386-44E4-AFE1-33AFFDA3AD8F}"/>
              </a:ext>
            </a:extLst>
          </p:cNvPr>
          <p:cNvSpPr>
            <a:spLocks noGrp="1"/>
          </p:cNvSpPr>
          <p:nvPr>
            <p:ph type="dt" sz="half" idx="10"/>
          </p:nvPr>
        </p:nvSpPr>
        <p:spPr/>
        <p:txBody>
          <a:bodyPr/>
          <a:lstStyle/>
          <a:p>
            <a:fld id="{E5CC3C8F-D4A7-4EAD-92AD-82C91CB8BB85}" type="datetime4">
              <a:rPr lang="en-US" smtClean="0"/>
              <a:t>May 17, 2025</a:t>
            </a:fld>
            <a:endParaRPr lang="en-US" dirty="0"/>
          </a:p>
        </p:txBody>
      </p:sp>
      <p:sp>
        <p:nvSpPr>
          <p:cNvPr id="5" name="Footer Placeholder 4">
            <a:extLst>
              <a:ext uri="{FF2B5EF4-FFF2-40B4-BE49-F238E27FC236}">
                <a16:creationId xmlns:a16="http://schemas.microsoft.com/office/drawing/2014/main" id="{FB1BF710-0558-4457-825D-48713CAED3D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7A7F93D-5DC3-4C36-AEB0-79CDB15C316A}"/>
              </a:ext>
            </a:extLst>
          </p:cNvPr>
          <p:cNvSpPr>
            <a:spLocks noGrp="1"/>
          </p:cNvSpPr>
          <p:nvPr>
            <p:ph type="sldNum" sz="quarter" idx="12"/>
          </p:nvPr>
        </p:nvSpPr>
        <p:spPr/>
        <p:txBody>
          <a:bodyPr/>
          <a:lstStyle/>
          <a:p>
            <a:fld id="{9D4AEF59-F28E-467C-9EA3-92D1CFAD475A}" type="slidenum">
              <a:rPr lang="en-US" smtClean="0"/>
              <a:t>‹#›</a:t>
            </a:fld>
            <a:endParaRPr lang="en-US" dirty="0"/>
          </a:p>
        </p:txBody>
      </p:sp>
      <p:sp>
        <p:nvSpPr>
          <p:cNvPr id="7" name="Title 6">
            <a:extLst>
              <a:ext uri="{FF2B5EF4-FFF2-40B4-BE49-F238E27FC236}">
                <a16:creationId xmlns:a16="http://schemas.microsoft.com/office/drawing/2014/main" id="{87CFC0C8-11FE-4003-B2D6-B7B8E2790566}"/>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2223284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B41C5-3638-439D-BA61-4DAA142226E8}"/>
              </a:ext>
            </a:extLst>
          </p:cNvPr>
          <p:cNvSpPr>
            <a:spLocks noGrp="1"/>
          </p:cNvSpPr>
          <p:nvPr>
            <p:ph type="title" orient="vert"/>
          </p:nvPr>
        </p:nvSpPr>
        <p:spPr>
          <a:xfrm>
            <a:off x="8724901" y="464025"/>
            <a:ext cx="2161540" cy="580029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99B91A0-A376-483C-926E-189F376E5520}"/>
              </a:ext>
            </a:extLst>
          </p:cNvPr>
          <p:cNvSpPr>
            <a:spLocks noGrp="1"/>
          </p:cNvSpPr>
          <p:nvPr>
            <p:ph type="body" orient="vert" idx="1"/>
          </p:nvPr>
        </p:nvSpPr>
        <p:spPr>
          <a:xfrm>
            <a:off x="838200" y="464023"/>
            <a:ext cx="7886700" cy="58002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A14134E-B7D5-4664-BB2E-6A98ED630A9F}"/>
              </a:ext>
            </a:extLst>
          </p:cNvPr>
          <p:cNvSpPr>
            <a:spLocks noGrp="1"/>
          </p:cNvSpPr>
          <p:nvPr>
            <p:ph type="dt" sz="half" idx="10"/>
          </p:nvPr>
        </p:nvSpPr>
        <p:spPr/>
        <p:txBody>
          <a:bodyPr/>
          <a:lstStyle/>
          <a:p>
            <a:fld id="{BC011D41-E33C-4BC7-8272-37E8417FD097}" type="datetime4">
              <a:rPr lang="en-US" smtClean="0"/>
              <a:t>May 17, 2025</a:t>
            </a:fld>
            <a:endParaRPr lang="en-US" dirty="0"/>
          </a:p>
        </p:txBody>
      </p:sp>
      <p:sp>
        <p:nvSpPr>
          <p:cNvPr id="5" name="Footer Placeholder 4">
            <a:extLst>
              <a:ext uri="{FF2B5EF4-FFF2-40B4-BE49-F238E27FC236}">
                <a16:creationId xmlns:a16="http://schemas.microsoft.com/office/drawing/2014/main" id="{92A54E2A-B1CE-4F2E-9D9A-D47E514D59A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EE7C304-46A8-4179-87A2-B8CC10BAAFAE}"/>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33185418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customXml" Target="../ink/ink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 name="Picture 9" descr="A person in a dark room&#10;&#10;Description automatically generated">
            <a:extLst>
              <a:ext uri="{FF2B5EF4-FFF2-40B4-BE49-F238E27FC236}">
                <a16:creationId xmlns:a16="http://schemas.microsoft.com/office/drawing/2014/main" id="{DEB2E8C4-C3E7-4048-A43D-9859510CFA9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p:sp>
        <p:nvSpPr>
          <p:cNvPr id="2" name="Title Placeholder 1">
            <a:extLst>
              <a:ext uri="{FF2B5EF4-FFF2-40B4-BE49-F238E27FC236}">
                <a16:creationId xmlns:a16="http://schemas.microsoft.com/office/drawing/2014/main" id="{9AFBD2E1-C16B-4996-869C-DD03823A80A4}"/>
              </a:ext>
            </a:extLst>
          </p:cNvPr>
          <p:cNvSpPr>
            <a:spLocks noGrp="1"/>
          </p:cNvSpPr>
          <p:nvPr>
            <p:ph type="title"/>
          </p:nvPr>
        </p:nvSpPr>
        <p:spPr>
          <a:xfrm>
            <a:off x="1050879" y="609601"/>
            <a:ext cx="9810604" cy="121602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844DB6A-ED8E-4755-BC7A-B7AA65244231}"/>
              </a:ext>
            </a:extLst>
          </p:cNvPr>
          <p:cNvSpPr>
            <a:spLocks noGrp="1"/>
          </p:cNvSpPr>
          <p:nvPr>
            <p:ph type="body" idx="1"/>
          </p:nvPr>
        </p:nvSpPr>
        <p:spPr>
          <a:xfrm>
            <a:off x="1050879" y="1825624"/>
            <a:ext cx="9810604" cy="442875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F5CE27-B558-4B88-ACE3-B70423127730}"/>
              </a:ext>
            </a:extLst>
          </p:cNvPr>
          <p:cNvSpPr>
            <a:spLocks noGrp="1"/>
          </p:cNvSpPr>
          <p:nvPr>
            <p:ph type="dt" sz="half" idx="2"/>
          </p:nvPr>
        </p:nvSpPr>
        <p:spPr>
          <a:xfrm rot="5400000">
            <a:off x="10509243" y="5071825"/>
            <a:ext cx="2647667" cy="365125"/>
          </a:xfrm>
          <a:prstGeom prst="rect">
            <a:avLst/>
          </a:prstGeom>
        </p:spPr>
        <p:txBody>
          <a:bodyPr vert="horz" lIns="91440" tIns="45720" rIns="91440" bIns="45720" rtlCol="0" anchor="ctr"/>
          <a:lstStyle>
            <a:lvl1pPr algn="l">
              <a:defRPr sz="900" cap="all" spc="300" baseline="0">
                <a:solidFill>
                  <a:schemeClr val="tx1">
                    <a:lumMod val="85000"/>
                    <a:lumOff val="15000"/>
                  </a:schemeClr>
                </a:solidFill>
                <a:latin typeface="+mn-lt"/>
              </a:defRPr>
            </a:lvl1pPr>
          </a:lstStyle>
          <a:p>
            <a:fld id="{A33960BD-7AC1-4217-9611-AAA56D3EE38F}" type="datetime4">
              <a:rPr lang="en-US" smtClean="0"/>
              <a:pPr/>
              <a:t>May 17, 2025</a:t>
            </a:fld>
            <a:endParaRPr lang="en-US" dirty="0">
              <a:latin typeface="+mn-lt"/>
            </a:endParaRPr>
          </a:p>
        </p:txBody>
      </p:sp>
      <p:sp>
        <p:nvSpPr>
          <p:cNvPr id="5" name="Footer Placeholder 4">
            <a:extLst>
              <a:ext uri="{FF2B5EF4-FFF2-40B4-BE49-F238E27FC236}">
                <a16:creationId xmlns:a16="http://schemas.microsoft.com/office/drawing/2014/main" id="{4ACE5D61-F203-4F00-9CF1-AB0AE4937006}"/>
              </a:ext>
            </a:extLst>
          </p:cNvPr>
          <p:cNvSpPr>
            <a:spLocks noGrp="1"/>
          </p:cNvSpPr>
          <p:nvPr>
            <p:ph type="ftr" sz="quarter" idx="3"/>
          </p:nvPr>
        </p:nvSpPr>
        <p:spPr>
          <a:xfrm rot="5400000">
            <a:off x="10447827" y="1407402"/>
            <a:ext cx="2770499" cy="365125"/>
          </a:xfrm>
          <a:prstGeom prst="rect">
            <a:avLst/>
          </a:prstGeom>
        </p:spPr>
        <p:txBody>
          <a:bodyPr vert="horz" lIns="91440" tIns="45720" rIns="91440" bIns="45720" rtlCol="0" anchor="ctr"/>
          <a:lstStyle>
            <a:lvl1pPr algn="r">
              <a:defRPr sz="900" cap="all" spc="300" baseline="0">
                <a:solidFill>
                  <a:schemeClr val="tx1">
                    <a:lumMod val="85000"/>
                    <a:lumOff val="15000"/>
                  </a:schemeClr>
                </a:solidFill>
                <a:latin typeface="+mn-lt"/>
              </a:defRPr>
            </a:lvl1pPr>
          </a:lstStyle>
          <a:p>
            <a:endParaRPr lang="en-US" dirty="0">
              <a:latin typeface="+mn-lt"/>
            </a:endParaRPr>
          </a:p>
        </p:txBody>
      </p:sp>
      <p:sp>
        <p:nvSpPr>
          <p:cNvPr id="6" name="Slide Number Placeholder 5">
            <a:extLst>
              <a:ext uri="{FF2B5EF4-FFF2-40B4-BE49-F238E27FC236}">
                <a16:creationId xmlns:a16="http://schemas.microsoft.com/office/drawing/2014/main" id="{39FF38BD-5F38-4F6E-B5DD-EB1AF06002E2}"/>
              </a:ext>
            </a:extLst>
          </p:cNvPr>
          <p:cNvSpPr>
            <a:spLocks noGrp="1"/>
          </p:cNvSpPr>
          <p:nvPr>
            <p:ph type="sldNum" sz="quarter" idx="4"/>
          </p:nvPr>
        </p:nvSpPr>
        <p:spPr>
          <a:xfrm>
            <a:off x="11560121" y="3138985"/>
            <a:ext cx="545911" cy="580029"/>
          </a:xfrm>
          <a:prstGeom prst="rect">
            <a:avLst/>
          </a:prstGeom>
        </p:spPr>
        <p:txBody>
          <a:bodyPr vert="horz" lIns="91440" tIns="45720" rIns="91440" bIns="45720" rtlCol="0" anchor="ctr"/>
          <a:lstStyle>
            <a:lvl1pPr algn="ctr">
              <a:defRPr sz="1600">
                <a:solidFill>
                  <a:schemeClr val="tx1">
                    <a:lumMod val="85000"/>
                    <a:lumOff val="15000"/>
                  </a:schemeClr>
                </a:solidFill>
                <a:latin typeface="+mn-lt"/>
              </a:defRPr>
            </a:lvl1pPr>
          </a:lstStyle>
          <a:p>
            <a:fld id="{9D4AEF59-F28E-467C-9EA3-92D1CFAD475A}" type="slidenum">
              <a:rPr lang="en-US" smtClean="0"/>
              <a:pPr/>
              <a:t>‹#›</a:t>
            </a:fld>
            <a:endParaRPr lang="en-US" dirty="0">
              <a:latin typeface="+mn-lt"/>
            </a:endParaRPr>
          </a:p>
        </p:txBody>
      </p:sp>
      <mc:AlternateContent xmlns:mc="http://schemas.openxmlformats.org/markup-compatibility/2006" xmlns:p14="http://schemas.microsoft.com/office/powerpoint/2010/main">
        <mc:Choice Requires="p14">
          <p:contentPart p14:bwMode="auto" r:id="rId14">
            <p14:nvContentPartPr>
              <p14:cNvPr id="18" name="Ink 17">
                <a:extLst>
                  <a:ext uri="{FF2B5EF4-FFF2-40B4-BE49-F238E27FC236}">
                    <a16:creationId xmlns:a16="http://schemas.microsoft.com/office/drawing/2014/main" id="{24D29CCB-7956-4E3E-8880-304085F04BF4}"/>
                  </a:ext>
                </a:extLst>
              </p14:cNvPr>
              <p14:cNvContentPartPr/>
              <p14:nvPr/>
            </p14:nvContentPartPr>
            <p14:xfrm>
              <a:off x="12490710" y="6342652"/>
              <a:ext cx="360" cy="360"/>
            </p14:xfrm>
          </p:contentPart>
        </mc:Choice>
        <mc:Fallback xmlns="">
          <p:pic>
            <p:nvPicPr>
              <p:cNvPr id="18" name="Ink 17">
                <a:extLst>
                  <a:ext uri="{FF2B5EF4-FFF2-40B4-BE49-F238E27FC236}">
                    <a16:creationId xmlns:a16="http://schemas.microsoft.com/office/drawing/2014/main" id="{24D29CCB-7956-4E3E-8880-304085F04BF4}"/>
                  </a:ext>
                </a:extLst>
              </p:cNvPr>
              <p:cNvPicPr/>
              <p:nvPr/>
            </p:nvPicPr>
            <p:blipFill>
              <a:blip r:embed="rId15"/>
              <a:stretch>
                <a:fillRect/>
              </a:stretch>
            </p:blipFill>
            <p:spPr>
              <a:xfrm>
                <a:off x="12481710" y="6333652"/>
                <a:ext cx="18000" cy="18000"/>
              </a:xfrm>
              <a:prstGeom prst="rect">
                <a:avLst/>
              </a:prstGeom>
            </p:spPr>
          </p:pic>
        </mc:Fallback>
      </mc:AlternateContent>
    </p:spTree>
    <p:extLst>
      <p:ext uri="{BB962C8B-B14F-4D97-AF65-F5344CB8AC3E}">
        <p14:creationId xmlns:p14="http://schemas.microsoft.com/office/powerpoint/2010/main" val="3588980934"/>
      </p:ext>
    </p:extLst>
  </p:cSld>
  <p:clrMap bg1="lt1" tx1="dk1" bg2="lt2" tx2="dk2" accent1="accent1" accent2="accent2" accent3="accent3" accent4="accent4" accent5="accent5" accent6="accent6" hlink="hlink" folHlink="folHlink"/>
  <p:sldLayoutIdLst>
    <p:sldLayoutId id="2147484050" r:id="rId1"/>
    <p:sldLayoutId id="2147484051" r:id="rId2"/>
    <p:sldLayoutId id="2147484052" r:id="rId3"/>
    <p:sldLayoutId id="2147484053" r:id="rId4"/>
    <p:sldLayoutId id="2147484054" r:id="rId5"/>
    <p:sldLayoutId id="2147484055" r:id="rId6"/>
    <p:sldLayoutId id="2147484047" r:id="rId7"/>
    <p:sldLayoutId id="2147484048" r:id="rId8"/>
    <p:sldLayoutId id="2147484049" r:id="rId9"/>
    <p:sldLayoutId id="2147484056" r:id="rId10"/>
    <p:sldLayoutId id="2147484057" r:id="rId11"/>
  </p:sldLayoutIdLst>
  <p:hf sldNum="0" hdr="0" ftr="0" dt="0"/>
  <p:txStyles>
    <p:titleStyle>
      <a:lvl1pPr algn="l" defTabSz="914400" rtl="0" eaLnBrk="1" latinLnBrk="0" hangingPunct="1">
        <a:lnSpc>
          <a:spcPct val="110000"/>
        </a:lnSpc>
        <a:spcBef>
          <a:spcPct val="0"/>
        </a:spcBef>
        <a:buNone/>
        <a:defRPr sz="2800" kern="1200" cap="all" spc="600" baseline="0">
          <a:solidFill>
            <a:schemeClr val="tx1">
              <a:lumMod val="85000"/>
              <a:lumOff val="15000"/>
            </a:schemeClr>
          </a:solidFill>
          <a:latin typeface="+mj-lt"/>
          <a:ea typeface="Batang" panose="02030600000101010101" pitchFamily="18" charset="-127"/>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hyperlink" Target="https://www.flickr.com/photos/126654539@N08/25305151246"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2.jpg"/><Relationship Id="rId5" Type="http://schemas.openxmlformats.org/officeDocument/2006/relationships/image" Target="../media/image2.png"/><Relationship Id="rId4" Type="http://schemas.openxmlformats.org/officeDocument/2006/relationships/customXml" Target="../ink/ink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hyperlink" Target="https://www.deviantart.com/somadjinn/art/Brecon-Beacons-River-Ruins-765512113"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3.jpg"/><Relationship Id="rId5" Type="http://schemas.openxmlformats.org/officeDocument/2006/relationships/image" Target="../media/image20.png"/><Relationship Id="rId4" Type="http://schemas.openxmlformats.org/officeDocument/2006/relationships/customXml" Target="../ink/ink3.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hyperlink" Target="https://www.flickr.com/photos/gielissuzanne/15580408900/"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4.jpg"/><Relationship Id="rId5" Type="http://schemas.openxmlformats.org/officeDocument/2006/relationships/image" Target="../media/image4.png"/><Relationship Id="rId4" Type="http://schemas.openxmlformats.org/officeDocument/2006/relationships/customXml" Target="../ink/ink4.xml"/></Relationships>
</file>

<file path=ppt/slides/_rels/slide4.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hyperlink" Target="https://pixabay.com/en/scenery-sunshine-sunset-light-rays-1005446/" TargetMode="Externa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5.jpg"/><Relationship Id="rId5" Type="http://schemas.openxmlformats.org/officeDocument/2006/relationships/image" Target="../media/image5.png"/><Relationship Id="rId10" Type="http://schemas.openxmlformats.org/officeDocument/2006/relationships/image" Target="../media/image8.png"/><Relationship Id="rId4" Type="http://schemas.openxmlformats.org/officeDocument/2006/relationships/customXml" Target="../ink/ink5.xml"/><Relationship Id="rId9" Type="http://schemas.openxmlformats.org/officeDocument/2006/relationships/image" Target="../media/image7.png"/></Relationships>
</file>

<file path=ppt/slides/_rels/slide5.xml.rels><?xml version="1.0" encoding="UTF-8" standalone="yes"?>
<Relationships xmlns="http://schemas.openxmlformats.org/package/2006/relationships"><Relationship Id="rId8" Type="http://schemas.openxmlformats.org/officeDocument/2006/relationships/hyperlink" Target="https://www.flickr.com/photos/ukskies/7592919744" TargetMode="External"/><Relationship Id="rId13" Type="http://schemas.openxmlformats.org/officeDocument/2006/relationships/diagramQuickStyle" Target="../diagrams/quickStyle1.xml"/><Relationship Id="rId3" Type="http://schemas.openxmlformats.org/officeDocument/2006/relationships/image" Target="../media/image1.png"/><Relationship Id="rId7" Type="http://schemas.openxmlformats.org/officeDocument/2006/relationships/image" Target="../media/image10.jpg"/><Relationship Id="rId12" Type="http://schemas.openxmlformats.org/officeDocument/2006/relationships/diagramLayout" Target="../diagrams/layout1.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9.png"/><Relationship Id="rId11" Type="http://schemas.openxmlformats.org/officeDocument/2006/relationships/diagramData" Target="../diagrams/data1.xml"/><Relationship Id="rId5" Type="http://schemas.openxmlformats.org/officeDocument/2006/relationships/image" Target="../media/image50.png"/><Relationship Id="rId15" Type="http://schemas.microsoft.com/office/2007/relationships/diagramDrawing" Target="../diagrams/drawing1.xml"/><Relationship Id="rId10" Type="http://schemas.openxmlformats.org/officeDocument/2006/relationships/image" Target="../media/image12.png"/><Relationship Id="rId4" Type="http://schemas.openxmlformats.org/officeDocument/2006/relationships/customXml" Target="../ink/ink6.xml"/><Relationship Id="rId9" Type="http://schemas.openxmlformats.org/officeDocument/2006/relationships/image" Target="../media/image11.png"/><Relationship Id="rId14" Type="http://schemas.openxmlformats.org/officeDocument/2006/relationships/diagramColors" Target="../diagrams/colors1.xml"/></Relationships>
</file>

<file path=ppt/slides/_rels/slide6.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hyperlink" Target="https://pxhere.com/es/photo/275444" TargetMode="External"/></Relationships>
</file>

<file path=ppt/slides/_rels/slide7.xml.rels><?xml version="1.0" encoding="UTF-8" standalone="yes"?>
<Relationships xmlns="http://schemas.openxmlformats.org/package/2006/relationships"><Relationship Id="rId8" Type="http://schemas.openxmlformats.org/officeDocument/2006/relationships/image" Target="../media/image15.png"/><Relationship Id="rId13" Type="http://schemas.openxmlformats.org/officeDocument/2006/relationships/hyperlink" Target="https://pixabay.com/en/dog-pets-allowed-tourist-pet-43867/" TargetMode="External"/><Relationship Id="rId3" Type="http://schemas.openxmlformats.org/officeDocument/2006/relationships/image" Target="../media/image1.png"/><Relationship Id="rId7" Type="http://schemas.openxmlformats.org/officeDocument/2006/relationships/hyperlink" Target="https://www.flickr.com/photos/leshaines123/11915105913/" TargetMode="External"/><Relationship Id="rId12"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4.jpg"/><Relationship Id="rId11" Type="http://schemas.openxmlformats.org/officeDocument/2006/relationships/hyperlink" Target="https://www.publicdomainpictures.net/view-image.php?image=95063&amp;picture=electric-vehicle-parking-sign&amp;jazyk=NL" TargetMode="External"/><Relationship Id="rId5" Type="http://schemas.openxmlformats.org/officeDocument/2006/relationships/image" Target="../media/image5.png"/><Relationship Id="rId15" Type="http://schemas.openxmlformats.org/officeDocument/2006/relationships/hyperlink" Target="https://www.publicdomainpictures.net/en/view-image.php?image=268578&amp;picture=sign-in-the-public-washroom" TargetMode="External"/><Relationship Id="rId10" Type="http://schemas.openxmlformats.org/officeDocument/2006/relationships/image" Target="../media/image16.jpg"/><Relationship Id="rId4" Type="http://schemas.openxmlformats.org/officeDocument/2006/relationships/customXml" Target="../ink/ink7.xml"/><Relationship Id="rId9" Type="http://schemas.openxmlformats.org/officeDocument/2006/relationships/hyperlink" Target="https://commons.wikimedia.org/wiki/Category:Car_parking_signs" TargetMode="External"/><Relationship Id="rId14" Type="http://schemas.openxmlformats.org/officeDocument/2006/relationships/image" Target="../media/image18.jpg"/></Relationships>
</file>

<file path=ppt/slides/_rels/slide8.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19.jpg"/><Relationship Id="rId7" Type="http://schemas.openxmlformats.org/officeDocument/2006/relationships/image" Target="../media/image21.jpe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hyperlink" Target="https://pxhere.com/id/photo/1069295" TargetMode="External"/><Relationship Id="rId11" Type="http://schemas.openxmlformats.org/officeDocument/2006/relationships/hyperlink" Target="https://www.maathiildee.com/en/sunday-morning-brunch-addresses-and-recipes/" TargetMode="External"/><Relationship Id="rId5" Type="http://schemas.openxmlformats.org/officeDocument/2006/relationships/image" Target="../media/image20.jpg"/><Relationship Id="rId10" Type="http://schemas.openxmlformats.org/officeDocument/2006/relationships/image" Target="../media/image23.jpg"/><Relationship Id="rId4" Type="http://schemas.openxmlformats.org/officeDocument/2006/relationships/hyperlink" Target="https://www.geograph.org.uk/photo/2977524" TargetMode="External"/><Relationship Id="rId9" Type="http://schemas.openxmlformats.org/officeDocument/2006/relationships/hyperlink" Target="https://pxhere.com/en/photo/848077" TargetMode="External"/></Relationships>
</file>

<file path=ppt/slides/_rels/slide9.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1.png"/><Relationship Id="rId7" Type="http://schemas.openxmlformats.org/officeDocument/2006/relationships/hyperlink" Target="https://www.geograph.org.uk/photo/7486423" TargetMode="Externa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4.jpg"/><Relationship Id="rId5" Type="http://schemas.openxmlformats.org/officeDocument/2006/relationships/image" Target="../media/image24.png"/><Relationship Id="rId4" Type="http://schemas.openxmlformats.org/officeDocument/2006/relationships/customXml" Target="../ink/ink8.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hyperlink" Target="https://www.placesinwales.co.uk/p/blog-page.html" TargetMode="Externa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7.jpg"/><Relationship Id="rId5" Type="http://schemas.openxmlformats.org/officeDocument/2006/relationships/image" Target="../media/image26.png"/><Relationship Id="rId4" Type="http://schemas.openxmlformats.org/officeDocument/2006/relationships/customXml" Target="../ink/ink9.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hyperlink" Target="https://pxhere.com/en/photo/892402"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28.jpg"/><Relationship Id="rId5" Type="http://schemas.openxmlformats.org/officeDocument/2006/relationships/image" Target="../media/image26.png"/><Relationship Id="rId4" Type="http://schemas.openxmlformats.org/officeDocument/2006/relationships/customXml" Target="../ink/ink10.xml"/></Relationships>
</file>

<file path=ppt/slides/_rels/slide12.xml.rels><?xml version="1.0" encoding="UTF-8" standalone="yes"?>
<Relationships xmlns="http://schemas.openxmlformats.org/package/2006/relationships"><Relationship Id="rId8" Type="http://schemas.openxmlformats.org/officeDocument/2006/relationships/hyperlink" Target="https://www.events-insurance.co.uk/blog/2023/how-to-hold-an-event-in-a-park" TargetMode="External"/><Relationship Id="rId13" Type="http://schemas.openxmlformats.org/officeDocument/2006/relationships/image" Target="../media/image29.jpg"/><Relationship Id="rId3" Type="http://schemas.openxmlformats.org/officeDocument/2006/relationships/hyperlink" Target="https://doi.org/10.22437/ppd.v9i2.12742" TargetMode="External"/><Relationship Id="rId7" Type="http://schemas.openxmlformats.org/officeDocument/2006/relationships/hyperlink" Target="https://doi.org/10.1177/1474474018792652" TargetMode="External"/><Relationship Id="rId12" Type="http://schemas.openxmlformats.org/officeDocument/2006/relationships/hyperlink" Target="https://doi.org/10.3390/su12062533" TargetMode="Externa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hyperlink" Target="https://doi.org/10.3726/b17740" TargetMode="External"/><Relationship Id="rId11" Type="http://schemas.openxmlformats.org/officeDocument/2006/relationships/hyperlink" Target="https://doi.org/10.18744/PUB.001971" TargetMode="External"/><Relationship Id="rId5" Type="http://schemas.openxmlformats.org/officeDocument/2006/relationships/hyperlink" Target="https://doi.org/10.3389/fspor.2025.1541485" TargetMode="External"/><Relationship Id="rId10" Type="http://schemas.openxmlformats.org/officeDocument/2006/relationships/hyperlink" Target="https://www.gov.wales/national-events-strategy-wales-2022-2030" TargetMode="External"/><Relationship Id="rId4" Type="http://schemas.openxmlformats.org/officeDocument/2006/relationships/hyperlink" Target="https://www.beacons-npa.gov.uk/wp-content/uploads/OrganisingEventsGuideFINAL-June-9th-2017.pdf" TargetMode="External"/><Relationship Id="rId9" Type="http://schemas.openxmlformats.org/officeDocument/2006/relationships/hyperlink" Target="https://www.eventmobi.com/" TargetMode="External"/><Relationship Id="rId14" Type="http://schemas.openxmlformats.org/officeDocument/2006/relationships/hyperlink" Target="https://www.flickr.com/photos/126654539@N08/19691578100"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tripadvisor.co.uk/Tourism-g186455-Brecon_Beacons_National_Park_Wales-Vacations.html" TargetMode="External"/><Relationship Id="rId13" Type="http://schemas.openxmlformats.org/officeDocument/2006/relationships/hyperlink" Target="https://www.flickr.com/photos/126654539@N08/19691578100" TargetMode="External"/><Relationship Id="rId3" Type="http://schemas.openxmlformats.org/officeDocument/2006/relationships/hyperlink" Target="https://doi.org/10.3727/152599523X16907613842156" TargetMode="External"/><Relationship Id="rId7" Type="http://schemas.openxmlformats.org/officeDocument/2006/relationships/hyperlink" Target="https://live.staticflickr.com/7514/15580408900_ce9ce963e1_b.jpg" TargetMode="External"/><Relationship Id="rId12" Type="http://schemas.openxmlformats.org/officeDocument/2006/relationships/image" Target="../media/image29.jpg"/><Relationship Id="rId2" Type="http://schemas.openxmlformats.org/officeDocument/2006/relationships/hyperlink" Target="https://www.nationaltrust.org.uk/visit/wales/bannau-brycheiniog-brecon-beacons" TargetMode="External"/><Relationship Id="rId1" Type="http://schemas.openxmlformats.org/officeDocument/2006/relationships/slideLayout" Target="../slideLayouts/slideLayout7.xml"/><Relationship Id="rId6" Type="http://schemas.openxmlformats.org/officeDocument/2006/relationships/hyperlink" Target="https://www.somadjinn.com/" TargetMode="External"/><Relationship Id="rId11" Type="http://schemas.openxmlformats.org/officeDocument/2006/relationships/hyperlink" Target="https://doi.org/10.1108/IJEFM-05-2015-0023" TargetMode="External"/><Relationship Id="rId5" Type="http://schemas.openxmlformats.org/officeDocument/2006/relationships/hyperlink" Target="https://account.similarweb.com/" TargetMode="External"/><Relationship Id="rId10" Type="http://schemas.openxmlformats.org/officeDocument/2006/relationships/hyperlink" Target="https://doi.org/10.1111/aec.13009" TargetMode="External"/><Relationship Id="rId4" Type="http://schemas.openxmlformats.org/officeDocument/2006/relationships/hyperlink" Target="https://www.proquest.com/docview/2879964579?accountid=130472&amp;parentSessionId=afa6WK%2FrBV5dTvHd3%2BrsVhiD%2Fn88V6wC4XSPqXqqVQ4%3D&amp;pq-origsite=primo&amp;searchKeywords=brecon+beacons&amp;sourcetype=Magazines" TargetMode="External"/><Relationship Id="rId9" Type="http://schemas.openxmlformats.org/officeDocument/2006/relationships/hyperlink" Target="https://www.whereandwhen.net/when/europe/wales/brecon-beacons-national-par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8" name="Picture 87">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4">
            <p14:nvContentPartPr>
              <p14:cNvPr id="89" name="Ink 88">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89" name="Ink 88">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12481710" y="6333652"/>
                <a:ext cx="18000" cy="18000"/>
              </a:xfrm>
              <a:prstGeom prst="rect">
                <a:avLst/>
              </a:prstGeom>
            </p:spPr>
          </p:pic>
        </mc:Fallback>
      </mc:AlternateContent>
      <p:sp useBgFill="1">
        <p:nvSpPr>
          <p:cNvPr id="90" name="Rectangle 89">
            <a:extLst>
              <a:ext uri="{FF2B5EF4-FFF2-40B4-BE49-F238E27FC236}">
                <a16:creationId xmlns:a16="http://schemas.microsoft.com/office/drawing/2014/main" id="{7666DE11-17E1-4DC7-B2B7-6DA2E6A9C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1" name="Rectangle 90">
            <a:extLst>
              <a:ext uri="{FF2B5EF4-FFF2-40B4-BE49-F238E27FC236}">
                <a16:creationId xmlns:a16="http://schemas.microsoft.com/office/drawing/2014/main" id="{B52E493E-0B27-4F3C-AA01-17F0A2564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7042" y="1"/>
            <a:ext cx="7354956"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D4E24F7-7A38-0F0B-076A-D6D843278FFE}"/>
              </a:ext>
            </a:extLst>
          </p:cNvPr>
          <p:cNvSpPr>
            <a:spLocks noGrp="1"/>
          </p:cNvSpPr>
          <p:nvPr>
            <p:ph type="ctrTitle"/>
          </p:nvPr>
        </p:nvSpPr>
        <p:spPr>
          <a:xfrm>
            <a:off x="7037123" y="157425"/>
            <a:ext cx="5040996" cy="1216024"/>
          </a:xfrm>
        </p:spPr>
        <p:txBody>
          <a:bodyPr vert="horz" lIns="91440" tIns="45720" rIns="91440" bIns="45720" rtlCol="0" anchor="ctr">
            <a:noAutofit/>
          </a:bodyPr>
          <a:lstStyle/>
          <a:p>
            <a:pPr>
              <a:lnSpc>
                <a:spcPct val="100000"/>
              </a:lnSpc>
            </a:pPr>
            <a:r>
              <a:rPr lang="en-US" sz="1800" b="1" i="1" dirty="0">
                <a:solidFill>
                  <a:srgbClr val="00B050"/>
                </a:solidFill>
                <a:latin typeface="Arial" panose="020B0604020202020204" pitchFamily="34" charset="0"/>
                <a:cs typeface="Arial" panose="020B0604020202020204" pitchFamily="34" charset="0"/>
              </a:rPr>
              <a:t>Feasibility plan for “Hwyl treasure hunt in the wild”  </a:t>
            </a:r>
          </a:p>
        </p:txBody>
      </p:sp>
      <p:pic>
        <p:nvPicPr>
          <p:cNvPr id="4" name="Picture 3" descr="People in a boat on a lake&#10;&#10;AI-generated content may be incorrect.">
            <a:extLst>
              <a:ext uri="{FF2B5EF4-FFF2-40B4-BE49-F238E27FC236}">
                <a16:creationId xmlns:a16="http://schemas.microsoft.com/office/drawing/2014/main" id="{9F9C697F-9D0F-F694-F7A0-BC1ED62181B3}"/>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26074" r="26211"/>
          <a:stretch/>
        </p:blipFill>
        <p:spPr>
          <a:xfrm>
            <a:off x="4" y="1"/>
            <a:ext cx="7037119" cy="6857999"/>
          </a:xfrm>
          <a:custGeom>
            <a:avLst/>
            <a:gdLst/>
            <a:ahLst/>
            <a:cxnLst/>
            <a:rect l="l" t="t" r="r" b="b"/>
            <a:pathLst>
              <a:path w="7037119" h="6857999">
                <a:moveTo>
                  <a:pt x="0" y="0"/>
                </a:moveTo>
                <a:lnTo>
                  <a:pt x="6964192" y="0"/>
                </a:lnTo>
                <a:lnTo>
                  <a:pt x="6958160" y="70714"/>
                </a:lnTo>
                <a:cubicBezTo>
                  <a:pt x="6951001" y="105084"/>
                  <a:pt x="6926062" y="125041"/>
                  <a:pt x="6922034" y="154825"/>
                </a:cubicBezTo>
                <a:cubicBezTo>
                  <a:pt x="6888738" y="184083"/>
                  <a:pt x="6875225" y="272154"/>
                  <a:pt x="6864029" y="301580"/>
                </a:cubicBezTo>
                <a:cubicBezTo>
                  <a:pt x="6850541" y="382476"/>
                  <a:pt x="6857766" y="543626"/>
                  <a:pt x="6842156" y="642469"/>
                </a:cubicBezTo>
                <a:cubicBezTo>
                  <a:pt x="6828250" y="715553"/>
                  <a:pt x="6832569" y="729947"/>
                  <a:pt x="6802087" y="818449"/>
                </a:cubicBezTo>
                <a:cubicBezTo>
                  <a:pt x="6828151" y="830541"/>
                  <a:pt x="6801214" y="859084"/>
                  <a:pt x="6798684" y="875396"/>
                </a:cubicBezTo>
                <a:cubicBezTo>
                  <a:pt x="6792414" y="895056"/>
                  <a:pt x="6762852" y="912465"/>
                  <a:pt x="6756983" y="952375"/>
                </a:cubicBezTo>
                <a:lnTo>
                  <a:pt x="6758478" y="972424"/>
                </a:lnTo>
                <a:lnTo>
                  <a:pt x="6752651" y="996407"/>
                </a:lnTo>
                <a:cubicBezTo>
                  <a:pt x="6744201" y="1040546"/>
                  <a:pt x="6736270" y="1086165"/>
                  <a:pt x="6716997" y="1091248"/>
                </a:cubicBezTo>
                <a:cubicBezTo>
                  <a:pt x="6678332" y="1122349"/>
                  <a:pt x="6707411" y="1240829"/>
                  <a:pt x="6657090" y="1307489"/>
                </a:cubicBezTo>
                <a:cubicBezTo>
                  <a:pt x="6621135" y="1444387"/>
                  <a:pt x="6524184" y="1590429"/>
                  <a:pt x="6508075" y="1709568"/>
                </a:cubicBezTo>
                <a:cubicBezTo>
                  <a:pt x="6474780" y="1738828"/>
                  <a:pt x="6473953" y="1782449"/>
                  <a:pt x="6462759" y="1811874"/>
                </a:cubicBezTo>
                <a:cubicBezTo>
                  <a:pt x="6449270" y="1892769"/>
                  <a:pt x="6399402" y="2130120"/>
                  <a:pt x="6383790" y="2228963"/>
                </a:cubicBezTo>
                <a:cubicBezTo>
                  <a:pt x="6369883" y="2302046"/>
                  <a:pt x="6399578" y="2316440"/>
                  <a:pt x="6369096" y="2404942"/>
                </a:cubicBezTo>
                <a:cubicBezTo>
                  <a:pt x="6395161" y="2417035"/>
                  <a:pt x="6368224" y="2445577"/>
                  <a:pt x="6365696" y="2461889"/>
                </a:cubicBezTo>
                <a:cubicBezTo>
                  <a:pt x="6359423" y="2481550"/>
                  <a:pt x="6329861" y="2498958"/>
                  <a:pt x="6323990" y="2538869"/>
                </a:cubicBezTo>
                <a:cubicBezTo>
                  <a:pt x="6317721" y="2603362"/>
                  <a:pt x="6317811" y="2723423"/>
                  <a:pt x="6299971" y="2852842"/>
                </a:cubicBezTo>
                <a:cubicBezTo>
                  <a:pt x="6296888" y="2889820"/>
                  <a:pt x="6314227" y="2924069"/>
                  <a:pt x="6305256" y="2965146"/>
                </a:cubicBezTo>
                <a:lnTo>
                  <a:pt x="6297430" y="3010980"/>
                </a:lnTo>
                <a:lnTo>
                  <a:pt x="6301903" y="3017531"/>
                </a:lnTo>
                <a:lnTo>
                  <a:pt x="6312288" y="3141762"/>
                </a:lnTo>
                <a:cubicBezTo>
                  <a:pt x="6310891" y="3148458"/>
                  <a:pt x="6311653" y="3156601"/>
                  <a:pt x="6317307" y="3167974"/>
                </a:cubicBezTo>
                <a:lnTo>
                  <a:pt x="6319343" y="3170223"/>
                </a:lnTo>
                <a:lnTo>
                  <a:pt x="6388791" y="3425292"/>
                </a:lnTo>
                <a:cubicBezTo>
                  <a:pt x="6411564" y="3519098"/>
                  <a:pt x="6451294" y="3670230"/>
                  <a:pt x="6473625" y="3778499"/>
                </a:cubicBezTo>
                <a:cubicBezTo>
                  <a:pt x="6461715" y="3876413"/>
                  <a:pt x="6479795" y="3911499"/>
                  <a:pt x="6488572" y="4010514"/>
                </a:cubicBezTo>
                <a:cubicBezTo>
                  <a:pt x="6537658" y="4041328"/>
                  <a:pt x="6522549" y="4094791"/>
                  <a:pt x="6542727" y="4142824"/>
                </a:cubicBezTo>
                <a:cubicBezTo>
                  <a:pt x="6562367" y="4174785"/>
                  <a:pt x="6560025" y="4194356"/>
                  <a:pt x="6574700" y="4253089"/>
                </a:cubicBezTo>
                <a:lnTo>
                  <a:pt x="6630782" y="4495230"/>
                </a:lnTo>
                <a:cubicBezTo>
                  <a:pt x="6629041" y="4518096"/>
                  <a:pt x="6642831" y="4583613"/>
                  <a:pt x="6657121" y="4592798"/>
                </a:cubicBezTo>
                <a:cubicBezTo>
                  <a:pt x="6662404" y="4605798"/>
                  <a:pt x="6661388" y="4622935"/>
                  <a:pt x="6675304" y="4625784"/>
                </a:cubicBezTo>
                <a:cubicBezTo>
                  <a:pt x="6692614" y="4632048"/>
                  <a:pt x="6678575" y="4686348"/>
                  <a:pt x="6695194" y="4674587"/>
                </a:cubicBezTo>
                <a:cubicBezTo>
                  <a:pt x="6692850" y="4684186"/>
                  <a:pt x="6692968" y="4695174"/>
                  <a:pt x="6694674" y="4706669"/>
                </a:cubicBezTo>
                <a:lnTo>
                  <a:pt x="6696125" y="4712312"/>
                </a:lnTo>
                <a:lnTo>
                  <a:pt x="6683308" y="4752491"/>
                </a:lnTo>
                <a:cubicBezTo>
                  <a:pt x="6668335" y="4814629"/>
                  <a:pt x="6667993" y="4870176"/>
                  <a:pt x="6662625" y="4924134"/>
                </a:cubicBezTo>
                <a:cubicBezTo>
                  <a:pt x="6658601" y="5004697"/>
                  <a:pt x="6700287" y="4943260"/>
                  <a:pt x="6666282" y="5049729"/>
                </a:cubicBezTo>
                <a:cubicBezTo>
                  <a:pt x="6680923" y="5057425"/>
                  <a:pt x="6681720" y="5069899"/>
                  <a:pt x="6674923" y="5092608"/>
                </a:cubicBezTo>
                <a:cubicBezTo>
                  <a:pt x="6674055" y="5131530"/>
                  <a:pt x="6710642" y="5120894"/>
                  <a:pt x="6688949" y="5164561"/>
                </a:cubicBezTo>
                <a:lnTo>
                  <a:pt x="6713476" y="5227429"/>
                </a:lnTo>
                <a:cubicBezTo>
                  <a:pt x="6707551" y="5224995"/>
                  <a:pt x="6700321" y="5279972"/>
                  <a:pt x="6699741" y="5295738"/>
                </a:cubicBezTo>
                <a:cubicBezTo>
                  <a:pt x="6701613" y="5328539"/>
                  <a:pt x="6674230" y="5338382"/>
                  <a:pt x="6698438" y="5353315"/>
                </a:cubicBezTo>
                <a:lnTo>
                  <a:pt x="6705394" y="5356747"/>
                </a:lnTo>
                <a:cubicBezTo>
                  <a:pt x="6705576" y="5359175"/>
                  <a:pt x="6705758" y="5361603"/>
                  <a:pt x="6705941" y="5364029"/>
                </a:cubicBezTo>
                <a:cubicBezTo>
                  <a:pt x="6705372" y="5367899"/>
                  <a:pt x="6703413" y="5370023"/>
                  <a:pt x="6698760" y="5369188"/>
                </a:cubicBezTo>
                <a:cubicBezTo>
                  <a:pt x="6715543" y="5400565"/>
                  <a:pt x="6682626" y="5434448"/>
                  <a:pt x="6674560" y="5465115"/>
                </a:cubicBezTo>
                <a:cubicBezTo>
                  <a:pt x="6691190" y="5489165"/>
                  <a:pt x="6702277" y="5478984"/>
                  <a:pt x="6698322" y="5543278"/>
                </a:cubicBezTo>
                <a:lnTo>
                  <a:pt x="6673987" y="5606762"/>
                </a:lnTo>
                <a:lnTo>
                  <a:pt x="6665359" y="5656986"/>
                </a:lnTo>
                <a:lnTo>
                  <a:pt x="6718420" y="5747675"/>
                </a:lnTo>
                <a:cubicBezTo>
                  <a:pt x="6736039" y="5788270"/>
                  <a:pt x="6794550" y="5740224"/>
                  <a:pt x="6786357" y="5797270"/>
                </a:cubicBezTo>
                <a:cubicBezTo>
                  <a:pt x="6803000" y="5835160"/>
                  <a:pt x="6831082" y="5856958"/>
                  <a:pt x="6834299" y="5897781"/>
                </a:cubicBezTo>
                <a:cubicBezTo>
                  <a:pt x="6850938" y="5902014"/>
                  <a:pt x="6860579" y="5910872"/>
                  <a:pt x="6848771" y="5936497"/>
                </a:cubicBezTo>
                <a:lnTo>
                  <a:pt x="6883460" y="6064046"/>
                </a:lnTo>
                <a:cubicBezTo>
                  <a:pt x="6906450" y="6070324"/>
                  <a:pt x="6870051" y="6102610"/>
                  <a:pt x="6896072" y="6107188"/>
                </a:cubicBezTo>
                <a:cubicBezTo>
                  <a:pt x="6912283" y="6129421"/>
                  <a:pt x="6963567" y="6167207"/>
                  <a:pt x="6980725" y="6197444"/>
                </a:cubicBezTo>
                <a:cubicBezTo>
                  <a:pt x="6947762" y="6297975"/>
                  <a:pt x="6995609" y="6226141"/>
                  <a:pt x="6999028" y="6288610"/>
                </a:cubicBezTo>
                <a:cubicBezTo>
                  <a:pt x="6997432" y="6346629"/>
                  <a:pt x="7058551" y="6337651"/>
                  <a:pt x="7021306" y="6426700"/>
                </a:cubicBezTo>
                <a:cubicBezTo>
                  <a:pt x="7020466" y="6447474"/>
                  <a:pt x="7026793" y="6469543"/>
                  <a:pt x="7033259" y="6489284"/>
                </a:cubicBezTo>
                <a:lnTo>
                  <a:pt x="7037119" y="6501140"/>
                </a:lnTo>
                <a:lnTo>
                  <a:pt x="7037119" y="6557754"/>
                </a:lnTo>
                <a:lnTo>
                  <a:pt x="7031649" y="6569925"/>
                </a:lnTo>
                <a:cubicBezTo>
                  <a:pt x="7023197" y="6591634"/>
                  <a:pt x="7028560" y="6588450"/>
                  <a:pt x="7011548" y="6615002"/>
                </a:cubicBezTo>
                <a:cubicBezTo>
                  <a:pt x="7016567" y="6637881"/>
                  <a:pt x="7011534" y="6732922"/>
                  <a:pt x="7021837" y="6743644"/>
                </a:cubicBezTo>
                <a:cubicBezTo>
                  <a:pt x="7023032" y="6757943"/>
                  <a:pt x="7005198" y="6842091"/>
                  <a:pt x="7006394" y="6856390"/>
                </a:cubicBezTo>
                <a:lnTo>
                  <a:pt x="7037119" y="6856494"/>
                </a:lnTo>
                <a:lnTo>
                  <a:pt x="7037119" y="6857999"/>
                </a:lnTo>
                <a:lnTo>
                  <a:pt x="0" y="6857999"/>
                </a:lnTo>
                <a:close/>
              </a:path>
            </a:pathLst>
          </a:custGeom>
        </p:spPr>
      </p:pic>
      <p:sp>
        <p:nvSpPr>
          <p:cNvPr id="3" name="Subtitle 2">
            <a:extLst>
              <a:ext uri="{FF2B5EF4-FFF2-40B4-BE49-F238E27FC236}">
                <a16:creationId xmlns:a16="http://schemas.microsoft.com/office/drawing/2014/main" id="{2576CE70-41BA-8965-C77D-50223E0C56FA}"/>
              </a:ext>
            </a:extLst>
          </p:cNvPr>
          <p:cNvSpPr>
            <a:spLocks noGrp="1"/>
          </p:cNvSpPr>
          <p:nvPr>
            <p:ph type="subTitle" idx="1"/>
          </p:nvPr>
        </p:nvSpPr>
        <p:spPr>
          <a:xfrm>
            <a:off x="6735745" y="1535238"/>
            <a:ext cx="5456255" cy="4807414"/>
          </a:xfrm>
        </p:spPr>
        <p:txBody>
          <a:bodyPr vert="horz" lIns="91440" tIns="45720" rIns="91440" bIns="45720" rtlCol="0">
            <a:normAutofit/>
          </a:bodyPr>
          <a:lstStyle/>
          <a:p>
            <a:pPr algn="l">
              <a:lnSpc>
                <a:spcPct val="90000"/>
              </a:lnSpc>
            </a:pPr>
            <a:r>
              <a:rPr lang="en-US" sz="1600" spc="50" dirty="0">
                <a:solidFill>
                  <a:srgbClr val="C00000"/>
                </a:solidFill>
                <a:latin typeface="Arial" panose="020B0604020202020204" pitchFamily="34" charset="0"/>
                <a:cs typeface="Arial" panose="020B0604020202020204" pitchFamily="34" charset="0"/>
              </a:rPr>
              <a:t>Module</a:t>
            </a:r>
            <a:r>
              <a:rPr lang="en-US" sz="1600" spc="50" dirty="0">
                <a:latin typeface="Arial" panose="020B0604020202020204" pitchFamily="34" charset="0"/>
                <a:cs typeface="Arial" panose="020B0604020202020204" pitchFamily="34" charset="0"/>
              </a:rPr>
              <a:t>: </a:t>
            </a:r>
            <a:r>
              <a:rPr lang="en-US" sz="1600" b="1" spc="50" dirty="0">
                <a:latin typeface="Arial" panose="020B0604020202020204" pitchFamily="34" charset="0"/>
                <a:cs typeface="Arial" panose="020B0604020202020204" pitchFamily="34" charset="0"/>
              </a:rPr>
              <a:t>International Meetings Management for the Hotel Industry</a:t>
            </a:r>
          </a:p>
          <a:p>
            <a:pPr algn="l">
              <a:lnSpc>
                <a:spcPct val="90000"/>
              </a:lnSpc>
            </a:pPr>
            <a:r>
              <a:rPr lang="en-US" sz="1600" spc="50" dirty="0">
                <a:solidFill>
                  <a:srgbClr val="C00000"/>
                </a:solidFill>
                <a:latin typeface="Arial" panose="020B0604020202020204" pitchFamily="34" charset="0"/>
                <a:cs typeface="Arial" panose="020B0604020202020204" pitchFamily="34" charset="0"/>
              </a:rPr>
              <a:t>Module code</a:t>
            </a:r>
            <a:r>
              <a:rPr lang="en-US" sz="1600" spc="50" dirty="0">
                <a:latin typeface="Arial" panose="020B0604020202020204" pitchFamily="34" charset="0"/>
                <a:cs typeface="Arial" panose="020B0604020202020204" pitchFamily="34" charset="0"/>
              </a:rPr>
              <a:t>: </a:t>
            </a:r>
            <a:r>
              <a:rPr lang="en-US" sz="1600" b="1" spc="50" dirty="0">
                <a:latin typeface="Arial" panose="020B0604020202020204" pitchFamily="34" charset="0"/>
                <a:cs typeface="Arial" panose="020B0604020202020204" pitchFamily="34" charset="0"/>
              </a:rPr>
              <a:t>BMIH6007</a:t>
            </a:r>
          </a:p>
          <a:p>
            <a:pPr algn="l">
              <a:lnSpc>
                <a:spcPct val="90000"/>
              </a:lnSpc>
            </a:pPr>
            <a:r>
              <a:rPr lang="en-US" sz="1600" spc="50" dirty="0">
                <a:solidFill>
                  <a:srgbClr val="C00000"/>
                </a:solidFill>
                <a:latin typeface="Arial" panose="020B0604020202020204" pitchFamily="34" charset="0"/>
                <a:cs typeface="Arial" panose="020B0604020202020204" pitchFamily="34" charset="0"/>
              </a:rPr>
              <a:t>Lecturer</a:t>
            </a:r>
            <a:r>
              <a:rPr lang="en-US" sz="1600" spc="50" dirty="0">
                <a:latin typeface="Arial" panose="020B0604020202020204" pitchFamily="34" charset="0"/>
                <a:cs typeface="Arial" panose="020B0604020202020204" pitchFamily="34" charset="0"/>
              </a:rPr>
              <a:t>: </a:t>
            </a:r>
            <a:r>
              <a:rPr lang="en-US" sz="1600" b="1" spc="50" dirty="0">
                <a:latin typeface="Arial" panose="020B0604020202020204" pitchFamily="34" charset="0"/>
                <a:cs typeface="Arial" panose="020B0604020202020204" pitchFamily="34" charset="0"/>
              </a:rPr>
              <a:t>Kathryn Flynn</a:t>
            </a:r>
          </a:p>
          <a:p>
            <a:pPr algn="l">
              <a:lnSpc>
                <a:spcPct val="90000"/>
              </a:lnSpc>
            </a:pPr>
            <a:r>
              <a:rPr lang="en-US" sz="1600" spc="50" dirty="0">
                <a:solidFill>
                  <a:srgbClr val="C00000"/>
                </a:solidFill>
                <a:latin typeface="Arial" panose="020B0604020202020204" pitchFamily="34" charset="0"/>
                <a:cs typeface="Arial" panose="020B0604020202020204" pitchFamily="34" charset="0"/>
              </a:rPr>
              <a:t>Author</a:t>
            </a:r>
            <a:r>
              <a:rPr lang="en-US" sz="1600" spc="50" dirty="0">
                <a:latin typeface="Arial" panose="020B0604020202020204" pitchFamily="34" charset="0"/>
                <a:cs typeface="Arial" panose="020B0604020202020204" pitchFamily="34" charset="0"/>
              </a:rPr>
              <a:t>: </a:t>
            </a:r>
            <a:r>
              <a:rPr lang="en-US" sz="1600" b="1" spc="50" dirty="0">
                <a:latin typeface="Arial" panose="020B0604020202020204" pitchFamily="34" charset="0"/>
                <a:cs typeface="Arial" panose="020B0604020202020204" pitchFamily="34" charset="0"/>
              </a:rPr>
              <a:t>Marinela Covasneanu</a:t>
            </a:r>
          </a:p>
          <a:p>
            <a:pPr algn="l">
              <a:lnSpc>
                <a:spcPct val="90000"/>
              </a:lnSpc>
            </a:pPr>
            <a:r>
              <a:rPr lang="en-US" sz="1600" spc="50" dirty="0">
                <a:solidFill>
                  <a:srgbClr val="C00000"/>
                </a:solidFill>
                <a:latin typeface="Arial" panose="020B0604020202020204" pitchFamily="34" charset="0"/>
                <a:cs typeface="Arial" panose="020B0604020202020204" pitchFamily="34" charset="0"/>
              </a:rPr>
              <a:t>Student number</a:t>
            </a:r>
            <a:r>
              <a:rPr lang="en-US" sz="1600" spc="50" dirty="0">
                <a:latin typeface="Arial" panose="020B0604020202020204" pitchFamily="34" charset="0"/>
                <a:cs typeface="Arial" panose="020B0604020202020204" pitchFamily="34" charset="0"/>
              </a:rPr>
              <a:t>: </a:t>
            </a:r>
            <a:r>
              <a:rPr lang="en-US" sz="1600" b="1" spc="50" dirty="0">
                <a:latin typeface="Arial" panose="020B0604020202020204" pitchFamily="34" charset="0"/>
                <a:cs typeface="Arial" panose="020B0604020202020204" pitchFamily="34" charset="0"/>
              </a:rPr>
              <a:t>1920078</a:t>
            </a:r>
          </a:p>
          <a:p>
            <a:pPr algn="l">
              <a:lnSpc>
                <a:spcPct val="90000"/>
              </a:lnSpc>
            </a:pPr>
            <a:r>
              <a:rPr lang="en-US" sz="1600" spc="50" dirty="0">
                <a:latin typeface="Arial" panose="020B0604020202020204" pitchFamily="34" charset="0"/>
                <a:cs typeface="Arial" panose="020B0604020202020204" pitchFamily="34" charset="0"/>
              </a:rPr>
              <a:t>“I confirm that I have not used any AI tools in the research and creation of this </a:t>
            </a:r>
          </a:p>
          <a:p>
            <a:pPr algn="l">
              <a:lnSpc>
                <a:spcPct val="90000"/>
              </a:lnSpc>
            </a:pPr>
            <a:r>
              <a:rPr lang="en-US" sz="1600" spc="50" dirty="0">
                <a:latin typeface="Arial" panose="020B0604020202020204" pitchFamily="34" charset="0"/>
                <a:cs typeface="Arial" panose="020B0604020202020204" pitchFamily="34" charset="0"/>
              </a:rPr>
              <a:t>assignment. I confirm that I have not presented any AI generated materials as my own </a:t>
            </a:r>
          </a:p>
          <a:p>
            <a:pPr algn="l">
              <a:lnSpc>
                <a:spcPct val="90000"/>
              </a:lnSpc>
            </a:pPr>
            <a:r>
              <a:rPr lang="en-US" sz="1600" spc="50" dirty="0">
                <a:latin typeface="Arial" panose="020B0604020202020204" pitchFamily="34" charset="0"/>
                <a:cs typeface="Arial" panose="020B0604020202020204" pitchFamily="34" charset="0"/>
              </a:rPr>
              <a:t>work. I confirm I have copies of my drafts, notes, and other resources I used, which I </a:t>
            </a:r>
          </a:p>
          <a:p>
            <a:pPr algn="l">
              <a:lnSpc>
                <a:spcPct val="90000"/>
              </a:lnSpc>
            </a:pPr>
            <a:r>
              <a:rPr lang="en-US" sz="1600" spc="50" dirty="0">
                <a:latin typeface="Arial" panose="020B0604020202020204" pitchFamily="34" charset="0"/>
                <a:cs typeface="Arial" panose="020B0604020202020204" pitchFamily="34" charset="0"/>
              </a:rPr>
              <a:t>may be asked to provide in evidence.</a:t>
            </a:r>
          </a:p>
        </p:txBody>
      </p:sp>
    </p:spTree>
    <p:extLst>
      <p:ext uri="{BB962C8B-B14F-4D97-AF65-F5344CB8AC3E}">
        <p14:creationId xmlns:p14="http://schemas.microsoft.com/office/powerpoint/2010/main" val="20676170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4">
            <p14:nvContentPartPr>
              <p14:cNvPr id="13" name="Ink 12">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13" name="Ink 12">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12481710" y="6333652"/>
                <a:ext cx="18000" cy="18000"/>
              </a:xfrm>
              <a:prstGeom prst="rect">
                <a:avLst/>
              </a:prstGeom>
            </p:spPr>
          </p:pic>
        </mc:Fallback>
      </mc:AlternateContent>
      <p:sp useBgFill="1">
        <p:nvSpPr>
          <p:cNvPr id="15" name="Rectangle 14">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940161"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AC5D7705-189E-6D01-A180-9E4F6DD60DD0}"/>
              </a:ext>
            </a:extLst>
          </p:cNvPr>
          <p:cNvSpPr txBox="1"/>
          <p:nvPr/>
        </p:nvSpPr>
        <p:spPr>
          <a:xfrm>
            <a:off x="212745" y="290801"/>
            <a:ext cx="5436157" cy="6567189"/>
          </a:xfrm>
          <a:prstGeom prst="rect">
            <a:avLst/>
          </a:prstGeom>
        </p:spPr>
        <p:txBody>
          <a:bodyPr vert="horz" lIns="91440" tIns="45720" rIns="91440" bIns="45720" rtlCol="0">
            <a:normAutofit fontScale="55000" lnSpcReduction="20000"/>
          </a:bodyPr>
          <a:lstStyle/>
          <a:p>
            <a:pPr>
              <a:spcAft>
                <a:spcPts val="600"/>
              </a:spcAft>
            </a:pPr>
            <a:r>
              <a:rPr lang="en-US" sz="4400" b="1" spc="50" dirty="0">
                <a:solidFill>
                  <a:srgbClr val="C00000"/>
                </a:solidFill>
                <a:latin typeface="Arial" panose="020B0604020202020204" pitchFamily="34" charset="0"/>
                <a:ea typeface="Batang" panose="02030600000101010101" pitchFamily="18" charset="-127"/>
                <a:cs typeface="Arial" panose="020B0604020202020204" pitchFamily="34" charset="0"/>
              </a:rPr>
              <a:t>CONTENTS:</a:t>
            </a:r>
          </a:p>
          <a:p>
            <a:pPr>
              <a:spcAft>
                <a:spcPts val="600"/>
              </a:spcAft>
            </a:pPr>
            <a:endParaRPr lang="en-US" sz="4200" spc="50" dirty="0">
              <a:solidFill>
                <a:srgbClr val="00B050"/>
              </a:solidFill>
              <a:latin typeface="Arial" panose="020B0604020202020204" pitchFamily="34" charset="0"/>
              <a:ea typeface="Batang" panose="02030600000101010101" pitchFamily="18" charset="-127"/>
              <a:cs typeface="Arial" panose="020B0604020202020204" pitchFamily="34" charset="0"/>
            </a:endParaRPr>
          </a:p>
          <a:p>
            <a:pPr marL="285750" indent="-285750">
              <a:spcAft>
                <a:spcPts val="600"/>
              </a:spcAft>
              <a:buFont typeface="Wingdings" panose="05000000000000000000" pitchFamily="2" charset="2"/>
              <a:buChar char="v"/>
            </a:pPr>
            <a:r>
              <a:rPr lang="en-US" sz="4200" spc="50" dirty="0">
                <a:solidFill>
                  <a:srgbClr val="00B050"/>
                </a:solidFill>
                <a:latin typeface="Arial" panose="020B0604020202020204" pitchFamily="34" charset="0"/>
                <a:ea typeface="Batang" panose="02030600000101010101" pitchFamily="18" charset="-127"/>
                <a:cs typeface="Arial" panose="020B0604020202020204" pitchFamily="34" charset="0"/>
              </a:rPr>
              <a:t>Event overview</a:t>
            </a:r>
          </a:p>
          <a:p>
            <a:pPr>
              <a:spcAft>
                <a:spcPts val="600"/>
              </a:spcAft>
            </a:pPr>
            <a:endParaRPr lang="en-US" sz="4200" spc="50" dirty="0">
              <a:solidFill>
                <a:srgbClr val="00B050"/>
              </a:solidFill>
              <a:latin typeface="Arial" panose="020B0604020202020204" pitchFamily="34" charset="0"/>
              <a:ea typeface="Batang" panose="02030600000101010101" pitchFamily="18" charset="-127"/>
              <a:cs typeface="Arial" panose="020B0604020202020204" pitchFamily="34" charset="0"/>
            </a:endParaRPr>
          </a:p>
          <a:p>
            <a:pPr marL="285750" indent="-285750">
              <a:spcAft>
                <a:spcPts val="600"/>
              </a:spcAft>
              <a:buFont typeface="Wingdings" panose="05000000000000000000" pitchFamily="2" charset="2"/>
              <a:buChar char="v"/>
            </a:pPr>
            <a:r>
              <a:rPr lang="en-US" sz="4200" spc="50" dirty="0">
                <a:solidFill>
                  <a:srgbClr val="00B050"/>
                </a:solidFill>
                <a:latin typeface="Arial" panose="020B0604020202020204" pitchFamily="34" charset="0"/>
                <a:ea typeface="Batang" panose="02030600000101010101" pitchFamily="18" charset="-127"/>
                <a:cs typeface="Arial" panose="020B0604020202020204" pitchFamily="34" charset="0"/>
              </a:rPr>
              <a:t>Event structure</a:t>
            </a:r>
          </a:p>
          <a:p>
            <a:pPr>
              <a:spcAft>
                <a:spcPts val="600"/>
              </a:spcAft>
            </a:pPr>
            <a:endParaRPr lang="en-US" sz="4200" spc="50" dirty="0">
              <a:latin typeface="Arial" panose="020B0604020202020204" pitchFamily="34" charset="0"/>
              <a:ea typeface="Batang" panose="02030600000101010101" pitchFamily="18" charset="-127"/>
              <a:cs typeface="Arial" panose="020B0604020202020204" pitchFamily="34" charset="0"/>
            </a:endParaRPr>
          </a:p>
          <a:p>
            <a:pPr marL="285750" indent="-285750">
              <a:spcAft>
                <a:spcPts val="600"/>
              </a:spcAft>
              <a:buFont typeface="Wingdings" panose="05000000000000000000" pitchFamily="2" charset="2"/>
              <a:buChar char="v"/>
            </a:pPr>
            <a:r>
              <a:rPr lang="en-US" sz="4200" spc="50" dirty="0">
                <a:solidFill>
                  <a:srgbClr val="00B050"/>
                </a:solidFill>
                <a:latin typeface="Arial" panose="020B0604020202020204" pitchFamily="34" charset="0"/>
                <a:ea typeface="Batang" panose="02030600000101010101" pitchFamily="18" charset="-127"/>
                <a:cs typeface="Arial" panose="020B0604020202020204" pitchFamily="34" charset="0"/>
              </a:rPr>
              <a:t>Market Analysis</a:t>
            </a:r>
          </a:p>
          <a:p>
            <a:pPr>
              <a:spcAft>
                <a:spcPts val="600"/>
              </a:spcAft>
            </a:pPr>
            <a:endParaRPr lang="en-US" sz="4200" spc="50" dirty="0">
              <a:solidFill>
                <a:srgbClr val="00B050"/>
              </a:solidFill>
              <a:latin typeface="Arial" panose="020B0604020202020204" pitchFamily="34" charset="0"/>
              <a:ea typeface="Batang" panose="02030600000101010101" pitchFamily="18" charset="-127"/>
              <a:cs typeface="Arial" panose="020B0604020202020204" pitchFamily="34" charset="0"/>
            </a:endParaRPr>
          </a:p>
          <a:p>
            <a:pPr marL="285750" indent="-285750">
              <a:spcAft>
                <a:spcPts val="600"/>
              </a:spcAft>
              <a:buFont typeface="Wingdings" panose="05000000000000000000" pitchFamily="2" charset="2"/>
              <a:buChar char="v"/>
            </a:pPr>
            <a:r>
              <a:rPr lang="en-US" sz="4200" spc="50" dirty="0">
                <a:solidFill>
                  <a:srgbClr val="00B050"/>
                </a:solidFill>
                <a:latin typeface="Arial" panose="020B0604020202020204" pitchFamily="34" charset="0"/>
                <a:ea typeface="Batang" panose="02030600000101010101" pitchFamily="18" charset="-127"/>
                <a:cs typeface="Arial" panose="020B0604020202020204" pitchFamily="34" charset="0"/>
              </a:rPr>
              <a:t>Pre-event planning</a:t>
            </a:r>
          </a:p>
          <a:p>
            <a:pPr>
              <a:spcAft>
                <a:spcPts val="600"/>
              </a:spcAft>
            </a:pPr>
            <a:endParaRPr lang="en-US" sz="4200" spc="50" dirty="0">
              <a:solidFill>
                <a:srgbClr val="00B050"/>
              </a:solidFill>
              <a:latin typeface="Arial" panose="020B0604020202020204" pitchFamily="34" charset="0"/>
              <a:ea typeface="Batang" panose="02030600000101010101" pitchFamily="18" charset="-127"/>
              <a:cs typeface="Arial" panose="020B0604020202020204" pitchFamily="34" charset="0"/>
            </a:endParaRPr>
          </a:p>
          <a:p>
            <a:pPr marL="285750" indent="-285750">
              <a:spcAft>
                <a:spcPts val="600"/>
              </a:spcAft>
              <a:buFont typeface="Wingdings" panose="05000000000000000000" pitchFamily="2" charset="2"/>
              <a:buChar char="v"/>
            </a:pPr>
            <a:r>
              <a:rPr lang="en-US" sz="4200" spc="50" dirty="0">
                <a:solidFill>
                  <a:srgbClr val="00B050"/>
                </a:solidFill>
                <a:latin typeface="Arial" panose="020B0604020202020204" pitchFamily="34" charset="0"/>
                <a:ea typeface="Batang" panose="02030600000101010101" pitchFamily="18" charset="-127"/>
                <a:cs typeface="Arial" panose="020B0604020202020204" pitchFamily="34" charset="0"/>
              </a:rPr>
              <a:t>Operational Factors</a:t>
            </a:r>
          </a:p>
          <a:p>
            <a:pPr>
              <a:spcAft>
                <a:spcPts val="600"/>
              </a:spcAft>
            </a:pPr>
            <a:endParaRPr lang="en-US" sz="4200" spc="50" dirty="0">
              <a:latin typeface="Arial" panose="020B0604020202020204" pitchFamily="34" charset="0"/>
              <a:ea typeface="Batang" panose="02030600000101010101" pitchFamily="18" charset="-127"/>
              <a:cs typeface="Arial" panose="020B0604020202020204" pitchFamily="34" charset="0"/>
            </a:endParaRPr>
          </a:p>
          <a:p>
            <a:pPr marL="285750" indent="-285750">
              <a:spcAft>
                <a:spcPts val="600"/>
              </a:spcAft>
              <a:buFont typeface="Wingdings" panose="05000000000000000000" pitchFamily="2" charset="2"/>
              <a:buChar char="v"/>
            </a:pPr>
            <a:r>
              <a:rPr lang="en-US" sz="4200" spc="50" dirty="0">
                <a:solidFill>
                  <a:srgbClr val="00B050"/>
                </a:solidFill>
                <a:latin typeface="Arial" panose="020B0604020202020204" pitchFamily="34" charset="0"/>
                <a:ea typeface="Batang" panose="02030600000101010101" pitchFamily="18" charset="-127"/>
                <a:cs typeface="Arial" panose="020B0604020202020204" pitchFamily="34" charset="0"/>
              </a:rPr>
              <a:t>Marketing Strategy</a:t>
            </a:r>
            <a:endParaRPr lang="en-US" sz="4200" spc="50" dirty="0">
              <a:latin typeface="Arial" panose="020B0604020202020204" pitchFamily="34" charset="0"/>
              <a:ea typeface="Batang" panose="02030600000101010101" pitchFamily="18" charset="-127"/>
              <a:cs typeface="Arial" panose="020B0604020202020204" pitchFamily="34" charset="0"/>
            </a:endParaRPr>
          </a:p>
          <a:p>
            <a:pPr>
              <a:spcAft>
                <a:spcPts val="600"/>
              </a:spcAft>
            </a:pPr>
            <a:endParaRPr lang="en-US" sz="4200" spc="50" dirty="0">
              <a:solidFill>
                <a:srgbClr val="00B050"/>
              </a:solidFill>
              <a:latin typeface="Arial" panose="020B0604020202020204" pitchFamily="34" charset="0"/>
              <a:ea typeface="Batang" panose="02030600000101010101" pitchFamily="18" charset="-127"/>
              <a:cs typeface="Arial" panose="020B0604020202020204" pitchFamily="34" charset="0"/>
            </a:endParaRPr>
          </a:p>
          <a:p>
            <a:pPr marL="285750" indent="-285750">
              <a:spcAft>
                <a:spcPts val="600"/>
              </a:spcAft>
              <a:buFont typeface="Wingdings" panose="05000000000000000000" pitchFamily="2" charset="2"/>
              <a:buChar char="v"/>
            </a:pPr>
            <a:r>
              <a:rPr lang="en-US" sz="4200" spc="50" dirty="0">
                <a:solidFill>
                  <a:srgbClr val="00B050"/>
                </a:solidFill>
                <a:latin typeface="Arial" panose="020B0604020202020204" pitchFamily="34" charset="0"/>
                <a:ea typeface="Batang" panose="02030600000101010101" pitchFamily="18" charset="-127"/>
                <a:cs typeface="Arial" panose="020B0604020202020204" pitchFamily="34" charset="0"/>
              </a:rPr>
              <a:t>Financial Assessment</a:t>
            </a:r>
            <a:endParaRPr lang="en-US" sz="4200" spc="50" dirty="0">
              <a:latin typeface="Arial" panose="020B0604020202020204" pitchFamily="34" charset="0"/>
              <a:ea typeface="Batang" panose="02030600000101010101" pitchFamily="18" charset="-127"/>
              <a:cs typeface="Arial" panose="020B0604020202020204" pitchFamily="34" charset="0"/>
            </a:endParaRPr>
          </a:p>
          <a:p>
            <a:pPr>
              <a:spcAft>
                <a:spcPts val="600"/>
              </a:spcAft>
            </a:pPr>
            <a:endParaRPr lang="en-US" sz="4200" spc="50" dirty="0">
              <a:latin typeface="Arial" panose="020B0604020202020204" pitchFamily="34" charset="0"/>
              <a:ea typeface="Batang" panose="02030600000101010101" pitchFamily="18" charset="-127"/>
              <a:cs typeface="Arial" panose="020B0604020202020204" pitchFamily="34" charset="0"/>
            </a:endParaRPr>
          </a:p>
          <a:p>
            <a:pPr marL="285750" indent="-285750">
              <a:spcAft>
                <a:spcPts val="600"/>
              </a:spcAft>
              <a:buFont typeface="Wingdings" panose="05000000000000000000" pitchFamily="2" charset="2"/>
              <a:buChar char="v"/>
            </a:pPr>
            <a:r>
              <a:rPr lang="en-US" sz="4200" spc="50" dirty="0">
                <a:solidFill>
                  <a:srgbClr val="00B050"/>
                </a:solidFill>
                <a:latin typeface="Arial" panose="020B0604020202020204" pitchFamily="34" charset="0"/>
                <a:ea typeface="Batang" panose="02030600000101010101" pitchFamily="18" charset="-127"/>
                <a:cs typeface="Arial" panose="020B0604020202020204" pitchFamily="34" charset="0"/>
              </a:rPr>
              <a:t>Sustainability and Community Impact</a:t>
            </a:r>
          </a:p>
          <a:p>
            <a:pPr marL="285750" indent="-285750">
              <a:spcAft>
                <a:spcPts val="600"/>
              </a:spcAft>
              <a:buFont typeface="Wingdings" panose="05000000000000000000" pitchFamily="2" charset="2"/>
              <a:buChar char="v"/>
            </a:pPr>
            <a:endParaRPr lang="en-US" sz="3600" spc="50" dirty="0">
              <a:solidFill>
                <a:srgbClr val="00B050"/>
              </a:solidFill>
              <a:latin typeface="Arial Rounded MT Bold" panose="020F0704030504030204" pitchFamily="34" charset="0"/>
              <a:ea typeface="Batang" panose="02030600000101010101" pitchFamily="18" charset="-127"/>
            </a:endParaRPr>
          </a:p>
          <a:p>
            <a:pPr>
              <a:spcAft>
                <a:spcPts val="600"/>
              </a:spcAft>
            </a:pPr>
            <a:endParaRPr lang="en-US" sz="3600" spc="50" dirty="0">
              <a:solidFill>
                <a:srgbClr val="00B050"/>
              </a:solidFill>
              <a:latin typeface="Arial Rounded MT Bold" panose="020F0704030504030204" pitchFamily="34" charset="0"/>
              <a:ea typeface="Batang" panose="02030600000101010101" pitchFamily="18" charset="-127"/>
            </a:endParaRPr>
          </a:p>
          <a:p>
            <a:pPr>
              <a:spcAft>
                <a:spcPts val="600"/>
              </a:spcAft>
            </a:pPr>
            <a:endParaRPr lang="en-US" sz="3600" spc="50" dirty="0">
              <a:latin typeface="Arial Rounded MT Bold" panose="020F0704030504030204" pitchFamily="34" charset="0"/>
              <a:ea typeface="Batang" panose="02030600000101010101" pitchFamily="18" charset="-127"/>
            </a:endParaRPr>
          </a:p>
          <a:p>
            <a:pPr>
              <a:spcAft>
                <a:spcPts val="600"/>
              </a:spcAft>
            </a:pPr>
            <a:endParaRPr lang="en-US" spc="50" dirty="0">
              <a:solidFill>
                <a:schemeClr val="tx1">
                  <a:lumMod val="85000"/>
                  <a:lumOff val="15000"/>
                </a:schemeClr>
              </a:solidFill>
              <a:ea typeface="Batang" panose="02030600000101010101" pitchFamily="18" charset="-127"/>
            </a:endParaRPr>
          </a:p>
        </p:txBody>
      </p:sp>
      <p:pic>
        <p:nvPicPr>
          <p:cNvPr id="6" name="Picture 5" descr="A river with a bridge over it&#10;&#10;AI-generated content may be incorrect.">
            <a:extLst>
              <a:ext uri="{FF2B5EF4-FFF2-40B4-BE49-F238E27FC236}">
                <a16:creationId xmlns:a16="http://schemas.microsoft.com/office/drawing/2014/main" id="{E0C7B9B9-5FBF-F9CD-743F-486373DA1A1C}"/>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15662" r="16895"/>
          <a:stretch/>
        </p:blipFill>
        <p:spPr>
          <a:xfrm>
            <a:off x="5427406" y="10"/>
            <a:ext cx="6764595" cy="6868876"/>
          </a:xfrm>
          <a:custGeom>
            <a:avLst/>
            <a:gdLst/>
            <a:ahLst/>
            <a:cxnLst/>
            <a:rect l="l" t="t" r="r" b="b"/>
            <a:pathLst>
              <a:path w="6940161" h="6857999">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p:spPr>
      </p:pic>
    </p:spTree>
    <p:extLst>
      <p:ext uri="{BB962C8B-B14F-4D97-AF65-F5344CB8AC3E}">
        <p14:creationId xmlns:p14="http://schemas.microsoft.com/office/powerpoint/2010/main" val="37872851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4">
            <p14:nvContentPartPr>
              <p14:cNvPr id="15" name="Ink 14">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15" name="Ink 14">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12481710" y="6333652"/>
                <a:ext cx="18000" cy="18000"/>
              </a:xfrm>
              <a:prstGeom prst="rect">
                <a:avLst/>
              </a:prstGeom>
            </p:spPr>
          </p:pic>
        </mc:Fallback>
      </mc:AlternateContent>
      <p:sp useBgFill="1">
        <p:nvSpPr>
          <p:cNvPr id="17" name="Rectangle 16">
            <a:extLst>
              <a:ext uri="{FF2B5EF4-FFF2-40B4-BE49-F238E27FC236}">
                <a16:creationId xmlns:a16="http://schemas.microsoft.com/office/drawing/2014/main" id="{7666DE11-17E1-4DC7-B2B7-6DA2E6A9C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B52E493E-0B27-4F3C-AA01-17F0A2564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7042" y="1"/>
            <a:ext cx="7354956"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descr="A waterfall in a forest&#10;&#10;AI-generated content may be incorrect.">
            <a:extLst>
              <a:ext uri="{FF2B5EF4-FFF2-40B4-BE49-F238E27FC236}">
                <a16:creationId xmlns:a16="http://schemas.microsoft.com/office/drawing/2014/main" id="{E26DC909-6859-C111-FB03-AC127B5D0D3A}"/>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10550" r="20701" b="2"/>
          <a:stretch/>
        </p:blipFill>
        <p:spPr>
          <a:xfrm>
            <a:off x="4" y="1"/>
            <a:ext cx="7037119" cy="6857999"/>
          </a:xfrm>
          <a:custGeom>
            <a:avLst/>
            <a:gdLst/>
            <a:ahLst/>
            <a:cxnLst/>
            <a:rect l="l" t="t" r="r" b="b"/>
            <a:pathLst>
              <a:path w="7037119" h="6857999">
                <a:moveTo>
                  <a:pt x="0" y="0"/>
                </a:moveTo>
                <a:lnTo>
                  <a:pt x="6964192" y="0"/>
                </a:lnTo>
                <a:lnTo>
                  <a:pt x="6958160" y="70714"/>
                </a:lnTo>
                <a:cubicBezTo>
                  <a:pt x="6951001" y="105084"/>
                  <a:pt x="6926062" y="125041"/>
                  <a:pt x="6922034" y="154825"/>
                </a:cubicBezTo>
                <a:cubicBezTo>
                  <a:pt x="6888738" y="184083"/>
                  <a:pt x="6875225" y="272154"/>
                  <a:pt x="6864029" y="301580"/>
                </a:cubicBezTo>
                <a:cubicBezTo>
                  <a:pt x="6850541" y="382476"/>
                  <a:pt x="6857766" y="543626"/>
                  <a:pt x="6842156" y="642469"/>
                </a:cubicBezTo>
                <a:cubicBezTo>
                  <a:pt x="6828250" y="715553"/>
                  <a:pt x="6832569" y="729947"/>
                  <a:pt x="6802087" y="818449"/>
                </a:cubicBezTo>
                <a:cubicBezTo>
                  <a:pt x="6828151" y="830541"/>
                  <a:pt x="6801214" y="859084"/>
                  <a:pt x="6798684" y="875396"/>
                </a:cubicBezTo>
                <a:cubicBezTo>
                  <a:pt x="6792414" y="895056"/>
                  <a:pt x="6762852" y="912465"/>
                  <a:pt x="6756983" y="952375"/>
                </a:cubicBezTo>
                <a:lnTo>
                  <a:pt x="6758478" y="972424"/>
                </a:lnTo>
                <a:lnTo>
                  <a:pt x="6752651" y="996407"/>
                </a:lnTo>
                <a:cubicBezTo>
                  <a:pt x="6744201" y="1040546"/>
                  <a:pt x="6736270" y="1086165"/>
                  <a:pt x="6716997" y="1091248"/>
                </a:cubicBezTo>
                <a:cubicBezTo>
                  <a:pt x="6678332" y="1122349"/>
                  <a:pt x="6707411" y="1240829"/>
                  <a:pt x="6657090" y="1307489"/>
                </a:cubicBezTo>
                <a:cubicBezTo>
                  <a:pt x="6621135" y="1444387"/>
                  <a:pt x="6524184" y="1590429"/>
                  <a:pt x="6508075" y="1709568"/>
                </a:cubicBezTo>
                <a:cubicBezTo>
                  <a:pt x="6474780" y="1738828"/>
                  <a:pt x="6473953" y="1782449"/>
                  <a:pt x="6462759" y="1811874"/>
                </a:cubicBezTo>
                <a:cubicBezTo>
                  <a:pt x="6449270" y="1892769"/>
                  <a:pt x="6399402" y="2130120"/>
                  <a:pt x="6383790" y="2228963"/>
                </a:cubicBezTo>
                <a:cubicBezTo>
                  <a:pt x="6369883" y="2302046"/>
                  <a:pt x="6399578" y="2316440"/>
                  <a:pt x="6369096" y="2404942"/>
                </a:cubicBezTo>
                <a:cubicBezTo>
                  <a:pt x="6395161" y="2417035"/>
                  <a:pt x="6368224" y="2445577"/>
                  <a:pt x="6365696" y="2461889"/>
                </a:cubicBezTo>
                <a:cubicBezTo>
                  <a:pt x="6359423" y="2481550"/>
                  <a:pt x="6329861" y="2498958"/>
                  <a:pt x="6323990" y="2538869"/>
                </a:cubicBezTo>
                <a:cubicBezTo>
                  <a:pt x="6317721" y="2603362"/>
                  <a:pt x="6317811" y="2723423"/>
                  <a:pt x="6299971" y="2852842"/>
                </a:cubicBezTo>
                <a:cubicBezTo>
                  <a:pt x="6296888" y="2889820"/>
                  <a:pt x="6314227" y="2924069"/>
                  <a:pt x="6305256" y="2965146"/>
                </a:cubicBezTo>
                <a:lnTo>
                  <a:pt x="6297430" y="3010980"/>
                </a:lnTo>
                <a:lnTo>
                  <a:pt x="6301903" y="3017531"/>
                </a:lnTo>
                <a:lnTo>
                  <a:pt x="6312288" y="3141762"/>
                </a:lnTo>
                <a:cubicBezTo>
                  <a:pt x="6310891" y="3148458"/>
                  <a:pt x="6311653" y="3156601"/>
                  <a:pt x="6317307" y="3167974"/>
                </a:cubicBezTo>
                <a:lnTo>
                  <a:pt x="6319343" y="3170223"/>
                </a:lnTo>
                <a:lnTo>
                  <a:pt x="6388791" y="3425292"/>
                </a:lnTo>
                <a:cubicBezTo>
                  <a:pt x="6411564" y="3519098"/>
                  <a:pt x="6451294" y="3670230"/>
                  <a:pt x="6473625" y="3778499"/>
                </a:cubicBezTo>
                <a:cubicBezTo>
                  <a:pt x="6461715" y="3876413"/>
                  <a:pt x="6479795" y="3911499"/>
                  <a:pt x="6488572" y="4010514"/>
                </a:cubicBezTo>
                <a:cubicBezTo>
                  <a:pt x="6537658" y="4041328"/>
                  <a:pt x="6522549" y="4094791"/>
                  <a:pt x="6542727" y="4142824"/>
                </a:cubicBezTo>
                <a:cubicBezTo>
                  <a:pt x="6562367" y="4174785"/>
                  <a:pt x="6560025" y="4194356"/>
                  <a:pt x="6574700" y="4253089"/>
                </a:cubicBezTo>
                <a:lnTo>
                  <a:pt x="6630782" y="4495230"/>
                </a:lnTo>
                <a:cubicBezTo>
                  <a:pt x="6629041" y="4518096"/>
                  <a:pt x="6642831" y="4583613"/>
                  <a:pt x="6657121" y="4592798"/>
                </a:cubicBezTo>
                <a:cubicBezTo>
                  <a:pt x="6662404" y="4605798"/>
                  <a:pt x="6661388" y="4622935"/>
                  <a:pt x="6675304" y="4625784"/>
                </a:cubicBezTo>
                <a:cubicBezTo>
                  <a:pt x="6692614" y="4632048"/>
                  <a:pt x="6678575" y="4686348"/>
                  <a:pt x="6695194" y="4674587"/>
                </a:cubicBezTo>
                <a:cubicBezTo>
                  <a:pt x="6692850" y="4684186"/>
                  <a:pt x="6692968" y="4695174"/>
                  <a:pt x="6694674" y="4706669"/>
                </a:cubicBezTo>
                <a:lnTo>
                  <a:pt x="6696125" y="4712312"/>
                </a:lnTo>
                <a:lnTo>
                  <a:pt x="6683308" y="4752491"/>
                </a:lnTo>
                <a:cubicBezTo>
                  <a:pt x="6668335" y="4814629"/>
                  <a:pt x="6667993" y="4870176"/>
                  <a:pt x="6662625" y="4924134"/>
                </a:cubicBezTo>
                <a:cubicBezTo>
                  <a:pt x="6658601" y="5004697"/>
                  <a:pt x="6700287" y="4943260"/>
                  <a:pt x="6666282" y="5049729"/>
                </a:cubicBezTo>
                <a:cubicBezTo>
                  <a:pt x="6680923" y="5057425"/>
                  <a:pt x="6681720" y="5069899"/>
                  <a:pt x="6674923" y="5092608"/>
                </a:cubicBezTo>
                <a:cubicBezTo>
                  <a:pt x="6674055" y="5131530"/>
                  <a:pt x="6710642" y="5120894"/>
                  <a:pt x="6688949" y="5164561"/>
                </a:cubicBezTo>
                <a:lnTo>
                  <a:pt x="6713476" y="5227429"/>
                </a:lnTo>
                <a:cubicBezTo>
                  <a:pt x="6707551" y="5224995"/>
                  <a:pt x="6700321" y="5279972"/>
                  <a:pt x="6699741" y="5295738"/>
                </a:cubicBezTo>
                <a:cubicBezTo>
                  <a:pt x="6701613" y="5328539"/>
                  <a:pt x="6674230" y="5338382"/>
                  <a:pt x="6698438" y="5353315"/>
                </a:cubicBezTo>
                <a:lnTo>
                  <a:pt x="6705394" y="5356747"/>
                </a:lnTo>
                <a:cubicBezTo>
                  <a:pt x="6705576" y="5359175"/>
                  <a:pt x="6705758" y="5361603"/>
                  <a:pt x="6705941" y="5364029"/>
                </a:cubicBezTo>
                <a:cubicBezTo>
                  <a:pt x="6705372" y="5367899"/>
                  <a:pt x="6703413" y="5370023"/>
                  <a:pt x="6698760" y="5369188"/>
                </a:cubicBezTo>
                <a:cubicBezTo>
                  <a:pt x="6715543" y="5400565"/>
                  <a:pt x="6682626" y="5434448"/>
                  <a:pt x="6674560" y="5465115"/>
                </a:cubicBezTo>
                <a:cubicBezTo>
                  <a:pt x="6691190" y="5489165"/>
                  <a:pt x="6702277" y="5478984"/>
                  <a:pt x="6698322" y="5543278"/>
                </a:cubicBezTo>
                <a:lnTo>
                  <a:pt x="6673987" y="5606762"/>
                </a:lnTo>
                <a:lnTo>
                  <a:pt x="6665359" y="5656986"/>
                </a:lnTo>
                <a:lnTo>
                  <a:pt x="6718420" y="5747675"/>
                </a:lnTo>
                <a:cubicBezTo>
                  <a:pt x="6736039" y="5788270"/>
                  <a:pt x="6794550" y="5740224"/>
                  <a:pt x="6786357" y="5797270"/>
                </a:cubicBezTo>
                <a:cubicBezTo>
                  <a:pt x="6803000" y="5835160"/>
                  <a:pt x="6831082" y="5856958"/>
                  <a:pt x="6834299" y="5897781"/>
                </a:cubicBezTo>
                <a:cubicBezTo>
                  <a:pt x="6850938" y="5902014"/>
                  <a:pt x="6860579" y="5910872"/>
                  <a:pt x="6848771" y="5936497"/>
                </a:cubicBezTo>
                <a:lnTo>
                  <a:pt x="6883460" y="6064046"/>
                </a:lnTo>
                <a:cubicBezTo>
                  <a:pt x="6906450" y="6070324"/>
                  <a:pt x="6870051" y="6102610"/>
                  <a:pt x="6896072" y="6107188"/>
                </a:cubicBezTo>
                <a:cubicBezTo>
                  <a:pt x="6912283" y="6129421"/>
                  <a:pt x="6963567" y="6167207"/>
                  <a:pt x="6980725" y="6197444"/>
                </a:cubicBezTo>
                <a:cubicBezTo>
                  <a:pt x="6947762" y="6297975"/>
                  <a:pt x="6995609" y="6226141"/>
                  <a:pt x="6999028" y="6288610"/>
                </a:cubicBezTo>
                <a:cubicBezTo>
                  <a:pt x="6997432" y="6346629"/>
                  <a:pt x="7058551" y="6337651"/>
                  <a:pt x="7021306" y="6426700"/>
                </a:cubicBezTo>
                <a:cubicBezTo>
                  <a:pt x="7020466" y="6447474"/>
                  <a:pt x="7026793" y="6469543"/>
                  <a:pt x="7033259" y="6489284"/>
                </a:cubicBezTo>
                <a:lnTo>
                  <a:pt x="7037119" y="6501140"/>
                </a:lnTo>
                <a:lnTo>
                  <a:pt x="7037119" y="6557754"/>
                </a:lnTo>
                <a:lnTo>
                  <a:pt x="7031649" y="6569925"/>
                </a:lnTo>
                <a:cubicBezTo>
                  <a:pt x="7023197" y="6591634"/>
                  <a:pt x="7028560" y="6588450"/>
                  <a:pt x="7011548" y="6615002"/>
                </a:cubicBezTo>
                <a:cubicBezTo>
                  <a:pt x="7016567" y="6637881"/>
                  <a:pt x="7011534" y="6732922"/>
                  <a:pt x="7021837" y="6743644"/>
                </a:cubicBezTo>
                <a:cubicBezTo>
                  <a:pt x="7023032" y="6757943"/>
                  <a:pt x="7005198" y="6842091"/>
                  <a:pt x="7006394" y="6856390"/>
                </a:cubicBezTo>
                <a:lnTo>
                  <a:pt x="7037119" y="6856494"/>
                </a:lnTo>
                <a:lnTo>
                  <a:pt x="7037119" y="6857999"/>
                </a:lnTo>
                <a:lnTo>
                  <a:pt x="0" y="6857999"/>
                </a:lnTo>
                <a:close/>
              </a:path>
            </a:pathLst>
          </a:custGeom>
        </p:spPr>
      </p:pic>
      <p:sp>
        <p:nvSpPr>
          <p:cNvPr id="8" name="TextBox 7">
            <a:extLst>
              <a:ext uri="{FF2B5EF4-FFF2-40B4-BE49-F238E27FC236}">
                <a16:creationId xmlns:a16="http://schemas.microsoft.com/office/drawing/2014/main" id="{538A66D2-5C78-5231-9F7C-1777C8243620}"/>
              </a:ext>
            </a:extLst>
          </p:cNvPr>
          <p:cNvSpPr txBox="1"/>
          <p:nvPr/>
        </p:nvSpPr>
        <p:spPr>
          <a:xfrm>
            <a:off x="6948633" y="-137651"/>
            <a:ext cx="5061092" cy="6722347"/>
          </a:xfrm>
          <a:prstGeom prst="rect">
            <a:avLst/>
          </a:prstGeom>
        </p:spPr>
        <p:txBody>
          <a:bodyPr vert="horz" lIns="91440" tIns="45720" rIns="91440" bIns="45720" rtlCol="0">
            <a:normAutofit fontScale="70000" lnSpcReduction="20000"/>
          </a:bodyPr>
          <a:lstStyle/>
          <a:p>
            <a:pPr>
              <a:lnSpc>
                <a:spcPct val="90000"/>
              </a:lnSpc>
              <a:spcAft>
                <a:spcPts val="600"/>
              </a:spcAft>
            </a:pPr>
            <a:r>
              <a:rPr lang="en-US" sz="2000" spc="50" dirty="0">
                <a:solidFill>
                  <a:srgbClr val="C00000"/>
                </a:solidFill>
                <a:latin typeface="Arial" panose="020B0604020202020204" pitchFamily="34" charset="0"/>
                <a:ea typeface="Batang" panose="02030600000101010101" pitchFamily="18" charset="-127"/>
                <a:cs typeface="Arial" panose="020B0604020202020204" pitchFamily="34" charset="0"/>
              </a:rPr>
              <a:t>                    </a:t>
            </a:r>
          </a:p>
          <a:p>
            <a:pPr>
              <a:lnSpc>
                <a:spcPct val="90000"/>
              </a:lnSpc>
              <a:spcAft>
                <a:spcPts val="600"/>
              </a:spcAft>
            </a:pPr>
            <a:r>
              <a:rPr lang="en-US" sz="2600" b="1" spc="50" dirty="0">
                <a:solidFill>
                  <a:srgbClr val="C00000"/>
                </a:solidFill>
                <a:latin typeface="Arial" panose="020B0604020202020204" pitchFamily="34" charset="0"/>
                <a:ea typeface="Batang" panose="02030600000101010101" pitchFamily="18" charset="-127"/>
                <a:cs typeface="Arial" panose="020B0604020202020204" pitchFamily="34" charset="0"/>
              </a:rPr>
              <a:t>                    EVENT OVERVIEW</a:t>
            </a:r>
            <a:endParaRPr lang="en-US" sz="2600" b="1" spc="50" dirty="0">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endParaRPr>
          </a:p>
          <a:p>
            <a:pPr marL="342900" indent="-342900">
              <a:lnSpc>
                <a:spcPct val="120000"/>
              </a:lnSpc>
              <a:spcAft>
                <a:spcPts val="600"/>
              </a:spcAft>
              <a:buFont typeface="Wingdings" panose="05000000000000000000" pitchFamily="2" charset="2"/>
              <a:buChar char="Ø"/>
            </a:pPr>
            <a:r>
              <a:rPr lang="en-US" sz="2900" spc="50" dirty="0">
                <a:solidFill>
                  <a:srgbClr val="00B050"/>
                </a:solidFill>
                <a:latin typeface="Arial" panose="020B0604020202020204" pitchFamily="34" charset="0"/>
                <a:ea typeface="Batang" panose="02030600000101010101" pitchFamily="18" charset="-127"/>
                <a:cs typeface="Arial" panose="020B0604020202020204" pitchFamily="34" charset="0"/>
              </a:rPr>
              <a:t>Objective: </a:t>
            </a:r>
            <a:r>
              <a:rPr lang="en-US" sz="2900" spc="50" dirty="0">
                <a:latin typeface="Arial" panose="020B0604020202020204" pitchFamily="34" charset="0"/>
                <a:ea typeface="Batang" panose="02030600000101010101" pitchFamily="18" charset="-127"/>
                <a:cs typeface="Arial" panose="020B0604020202020204" pitchFamily="34" charset="0"/>
              </a:rPr>
              <a:t>Promote Local Tourism.</a:t>
            </a:r>
          </a:p>
          <a:p>
            <a:pPr>
              <a:lnSpc>
                <a:spcPct val="120000"/>
              </a:lnSpc>
              <a:spcAft>
                <a:spcPts val="600"/>
              </a:spcAft>
            </a:pPr>
            <a:r>
              <a:rPr lang="en-US" sz="2900" spc="50" dirty="0">
                <a:solidFill>
                  <a:srgbClr val="00B050"/>
                </a:solidFill>
                <a:latin typeface="Arial" panose="020B0604020202020204" pitchFamily="34" charset="0"/>
                <a:ea typeface="Batang" panose="02030600000101010101" pitchFamily="18" charset="-127"/>
                <a:cs typeface="Arial" panose="020B0604020202020204" pitchFamily="34" charset="0"/>
              </a:rPr>
              <a:t>                     </a:t>
            </a:r>
            <a:r>
              <a:rPr lang="en-US" sz="2900" spc="50" dirty="0">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rPr>
              <a:t>Engage Families.</a:t>
            </a:r>
          </a:p>
          <a:p>
            <a:pPr>
              <a:lnSpc>
                <a:spcPct val="120000"/>
              </a:lnSpc>
              <a:spcAft>
                <a:spcPts val="600"/>
              </a:spcAft>
            </a:pPr>
            <a:r>
              <a:rPr lang="en-US" sz="2900" spc="50" dirty="0">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rPr>
              <a:t>                     Encourage Outdoor Activities. </a:t>
            </a:r>
          </a:p>
          <a:p>
            <a:pPr marL="342900" indent="-342900">
              <a:lnSpc>
                <a:spcPct val="120000"/>
              </a:lnSpc>
              <a:spcAft>
                <a:spcPts val="600"/>
              </a:spcAft>
              <a:buFont typeface="Wingdings" panose="05000000000000000000" pitchFamily="2" charset="2"/>
              <a:buChar char="Ø"/>
            </a:pPr>
            <a:r>
              <a:rPr lang="en-US" sz="2900" spc="50" dirty="0">
                <a:solidFill>
                  <a:srgbClr val="00B050"/>
                </a:solidFill>
                <a:latin typeface="Arial" panose="020B0604020202020204" pitchFamily="34" charset="0"/>
                <a:ea typeface="Batang" panose="02030600000101010101" pitchFamily="18" charset="-127"/>
                <a:cs typeface="Arial" panose="020B0604020202020204" pitchFamily="34" charset="0"/>
              </a:rPr>
              <a:t>Type of event: </a:t>
            </a:r>
            <a:r>
              <a:rPr lang="en-US" sz="2900" spc="50" dirty="0">
                <a:latin typeface="Arial" panose="020B0604020202020204" pitchFamily="34" charset="0"/>
                <a:ea typeface="Batang" panose="02030600000101010101" pitchFamily="18" charset="-127"/>
                <a:cs typeface="Arial" panose="020B0604020202020204" pitchFamily="34" charset="0"/>
              </a:rPr>
              <a:t>Small event based on  </a:t>
            </a:r>
            <a:r>
              <a:rPr lang="en-US" sz="2900" spc="50" dirty="0">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rPr>
              <a:t>destination promotion (heritage and natural landscape) combined with leisure and recreational event. </a:t>
            </a:r>
          </a:p>
          <a:p>
            <a:pPr marL="342900" indent="-342900">
              <a:lnSpc>
                <a:spcPct val="120000"/>
              </a:lnSpc>
              <a:spcAft>
                <a:spcPts val="600"/>
              </a:spcAft>
              <a:buFont typeface="Wingdings" panose="05000000000000000000" pitchFamily="2" charset="2"/>
              <a:buChar char="Ø"/>
            </a:pPr>
            <a:r>
              <a:rPr lang="en-US" sz="2900" spc="50" dirty="0">
                <a:solidFill>
                  <a:srgbClr val="00B050"/>
                </a:solidFill>
                <a:latin typeface="Arial" panose="020B0604020202020204" pitchFamily="34" charset="0"/>
                <a:ea typeface="Batang" panose="02030600000101010101" pitchFamily="18" charset="-127"/>
                <a:cs typeface="Arial" panose="020B0604020202020204" pitchFamily="34" charset="0"/>
              </a:rPr>
              <a:t>Event generator: </a:t>
            </a:r>
            <a:r>
              <a:rPr lang="en-US" sz="2900" spc="50" dirty="0">
                <a:latin typeface="Arial" panose="020B0604020202020204" pitchFamily="34" charset="0"/>
                <a:ea typeface="Batang" panose="02030600000101010101" pitchFamily="18" charset="-127"/>
                <a:cs typeface="Arial" panose="020B0604020202020204" pitchFamily="34" charset="0"/>
              </a:rPr>
              <a:t>Tourism Boards: Visit Wales=“Year of Croeso 2025” in collaboration with Public space authorities. </a:t>
            </a:r>
          </a:p>
          <a:p>
            <a:pPr marL="342900" indent="-342900">
              <a:lnSpc>
                <a:spcPct val="120000"/>
              </a:lnSpc>
              <a:spcAft>
                <a:spcPts val="600"/>
              </a:spcAft>
              <a:buFont typeface="Wingdings" panose="05000000000000000000" pitchFamily="2" charset="2"/>
              <a:buChar char="Ø"/>
            </a:pPr>
            <a:r>
              <a:rPr lang="en-US" sz="2900" spc="50" dirty="0">
                <a:solidFill>
                  <a:srgbClr val="00B050"/>
                </a:solidFill>
                <a:latin typeface="Arial" panose="020B0604020202020204" pitchFamily="34" charset="0"/>
                <a:ea typeface="Batang" panose="02030600000101010101" pitchFamily="18" charset="-127"/>
                <a:cs typeface="Arial" panose="020B0604020202020204" pitchFamily="34" charset="0"/>
              </a:rPr>
              <a:t>Location: </a:t>
            </a:r>
            <a:r>
              <a:rPr lang="en-US" sz="2900" spc="50" dirty="0">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rPr>
              <a:t>Brecon Beacons National Park.</a:t>
            </a:r>
          </a:p>
          <a:p>
            <a:pPr marL="342900" indent="-342900">
              <a:lnSpc>
                <a:spcPct val="120000"/>
              </a:lnSpc>
              <a:spcAft>
                <a:spcPts val="600"/>
              </a:spcAft>
              <a:buFont typeface="Wingdings" panose="05000000000000000000" pitchFamily="2" charset="2"/>
              <a:buChar char="Ø"/>
            </a:pPr>
            <a:r>
              <a:rPr lang="en-US" sz="2900" spc="50" dirty="0">
                <a:solidFill>
                  <a:srgbClr val="00B050"/>
                </a:solidFill>
                <a:latin typeface="Arial" panose="020B0604020202020204" pitchFamily="34" charset="0"/>
                <a:ea typeface="Batang" panose="02030600000101010101" pitchFamily="18" charset="-127"/>
                <a:cs typeface="Arial" panose="020B0604020202020204" pitchFamily="34" charset="0"/>
              </a:rPr>
              <a:t>Activities: </a:t>
            </a:r>
            <a:r>
              <a:rPr lang="en-US" sz="2900" spc="50" dirty="0">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rPr>
              <a:t>Treasure hunt. </a:t>
            </a:r>
          </a:p>
          <a:p>
            <a:pPr>
              <a:lnSpc>
                <a:spcPct val="120000"/>
              </a:lnSpc>
              <a:spcAft>
                <a:spcPts val="600"/>
              </a:spcAft>
            </a:pPr>
            <a:r>
              <a:rPr lang="en-US" sz="2900" spc="50" dirty="0">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rPr>
              <a:t>                      Educational stations. </a:t>
            </a:r>
          </a:p>
          <a:p>
            <a:pPr>
              <a:lnSpc>
                <a:spcPct val="120000"/>
              </a:lnSpc>
              <a:spcAft>
                <a:spcPts val="600"/>
              </a:spcAft>
            </a:pPr>
            <a:r>
              <a:rPr lang="en-US" sz="2900" spc="50" dirty="0">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rPr>
              <a:t>                      Rewards and prizes</a:t>
            </a:r>
            <a:r>
              <a:rPr lang="en-US" sz="2000" spc="50" dirty="0">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rPr>
              <a:t>.</a:t>
            </a:r>
          </a:p>
          <a:p>
            <a:pPr>
              <a:lnSpc>
                <a:spcPct val="90000"/>
              </a:lnSpc>
              <a:spcAft>
                <a:spcPts val="600"/>
              </a:spcAft>
            </a:pPr>
            <a:endParaRPr lang="en-US" sz="2000" spc="50" dirty="0">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endParaRPr>
          </a:p>
          <a:p>
            <a:pPr>
              <a:lnSpc>
                <a:spcPct val="90000"/>
              </a:lnSpc>
              <a:spcAft>
                <a:spcPts val="600"/>
              </a:spcAft>
            </a:pPr>
            <a:endParaRPr lang="en-US" sz="1400" spc="50" dirty="0">
              <a:solidFill>
                <a:schemeClr val="tx1">
                  <a:lumMod val="85000"/>
                  <a:lumOff val="15000"/>
                </a:schemeClr>
              </a:solidFill>
              <a:ea typeface="Batang" panose="02030600000101010101" pitchFamily="18" charset="-127"/>
            </a:endParaRPr>
          </a:p>
          <a:p>
            <a:pPr>
              <a:lnSpc>
                <a:spcPct val="90000"/>
              </a:lnSpc>
              <a:spcAft>
                <a:spcPts val="600"/>
              </a:spcAft>
            </a:pPr>
            <a:endParaRPr lang="en-US" sz="1400" spc="50" dirty="0">
              <a:solidFill>
                <a:schemeClr val="tx1">
                  <a:lumMod val="85000"/>
                  <a:lumOff val="15000"/>
                </a:schemeClr>
              </a:solidFill>
              <a:ea typeface="Batang" panose="02030600000101010101" pitchFamily="18" charset="-127"/>
            </a:endParaRPr>
          </a:p>
          <a:p>
            <a:pPr>
              <a:lnSpc>
                <a:spcPct val="90000"/>
              </a:lnSpc>
              <a:spcAft>
                <a:spcPts val="600"/>
              </a:spcAft>
            </a:pPr>
            <a:endParaRPr lang="en-US" sz="1400" spc="50" dirty="0">
              <a:solidFill>
                <a:schemeClr val="tx1">
                  <a:lumMod val="85000"/>
                  <a:lumOff val="15000"/>
                </a:schemeClr>
              </a:solidFill>
              <a:ea typeface="Batang" panose="02030600000101010101" pitchFamily="18" charset="-127"/>
            </a:endParaRPr>
          </a:p>
        </p:txBody>
      </p:sp>
    </p:spTree>
    <p:extLst>
      <p:ext uri="{BB962C8B-B14F-4D97-AF65-F5344CB8AC3E}">
        <p14:creationId xmlns:p14="http://schemas.microsoft.com/office/powerpoint/2010/main" val="25440131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2" name="Picture 31">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4">
            <p14:nvContentPartPr>
              <p14:cNvPr id="34" name="Ink 33">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34" name="Ink 33">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12481710" y="6333652"/>
                <a:ext cx="18000" cy="18000"/>
              </a:xfrm>
              <a:prstGeom prst="rect">
                <a:avLst/>
              </a:prstGeom>
            </p:spPr>
          </p:pic>
        </mc:Fallback>
      </mc:AlternateContent>
      <p:sp useBgFill="1">
        <p:nvSpPr>
          <p:cNvPr id="36" name="Rectangle 35">
            <a:extLst>
              <a:ext uri="{FF2B5EF4-FFF2-40B4-BE49-F238E27FC236}">
                <a16:creationId xmlns:a16="http://schemas.microsoft.com/office/drawing/2014/main" id="{989E0641-F6AC-4C12-B872-9701271C7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Freeform: Shape 37">
            <a:extLst>
              <a:ext uri="{FF2B5EF4-FFF2-40B4-BE49-F238E27FC236}">
                <a16:creationId xmlns:a16="http://schemas.microsoft.com/office/drawing/2014/main" id="{88CFAD6C-D9D9-45A3-86CF-B98315872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5277223" y="-1"/>
            <a:ext cx="6914777" cy="643325"/>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Freeform: Shape 39">
            <a:extLst>
              <a:ext uri="{FF2B5EF4-FFF2-40B4-BE49-F238E27FC236}">
                <a16:creationId xmlns:a16="http://schemas.microsoft.com/office/drawing/2014/main" id="{CD173735-CA2E-4726-B360-8C0FC1E01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76086">
            <a:off x="-291249" y="3562258"/>
            <a:ext cx="12547487" cy="4609730"/>
          </a:xfrm>
          <a:custGeom>
            <a:avLst/>
            <a:gdLst>
              <a:gd name="connsiteX0" fmla="*/ 1249032 w 12547487"/>
              <a:gd name="connsiteY0" fmla="*/ 1069442 h 4609730"/>
              <a:gd name="connsiteX1" fmla="*/ 1364765 w 12547487"/>
              <a:gd name="connsiteY1" fmla="*/ 1046241 h 4609730"/>
              <a:gd name="connsiteX2" fmla="*/ 1364788 w 12547487"/>
              <a:gd name="connsiteY2" fmla="*/ 1046227 h 4609730"/>
              <a:gd name="connsiteX3" fmla="*/ 1364871 w 12547487"/>
              <a:gd name="connsiteY3" fmla="*/ 1046219 h 4609730"/>
              <a:gd name="connsiteX4" fmla="*/ 1389985 w 12547487"/>
              <a:gd name="connsiteY4" fmla="*/ 1041184 h 4609730"/>
              <a:gd name="connsiteX5" fmla="*/ 1855056 w 12547487"/>
              <a:gd name="connsiteY5" fmla="*/ 1015146 h 4609730"/>
              <a:gd name="connsiteX6" fmla="*/ 2461080 w 12547487"/>
              <a:gd name="connsiteY6" fmla="*/ 1069442 h 4609730"/>
              <a:gd name="connsiteX7" fmla="*/ 2480769 w 12547487"/>
              <a:gd name="connsiteY7" fmla="*/ 1082624 h 4609730"/>
              <a:gd name="connsiteX8" fmla="*/ 2513615 w 12547487"/>
              <a:gd name="connsiteY8" fmla="*/ 1079209 h 4609730"/>
              <a:gd name="connsiteX9" fmla="*/ 2883110 w 12547487"/>
              <a:gd name="connsiteY9" fmla="*/ 1082703 h 4609730"/>
              <a:gd name="connsiteX10" fmla="*/ 3067466 w 12547487"/>
              <a:gd name="connsiteY10" fmla="*/ 1017777 h 4609730"/>
              <a:gd name="connsiteX11" fmla="*/ 3142515 w 12547487"/>
              <a:gd name="connsiteY11" fmla="*/ 1004553 h 4609730"/>
              <a:gd name="connsiteX12" fmla="*/ 3153472 w 12547487"/>
              <a:gd name="connsiteY12" fmla="*/ 1011470 h 4609730"/>
              <a:gd name="connsiteX13" fmla="*/ 3256916 w 12547487"/>
              <a:gd name="connsiteY13" fmla="*/ 958732 h 4609730"/>
              <a:gd name="connsiteX14" fmla="*/ 3409231 w 12547487"/>
              <a:gd name="connsiteY14" fmla="*/ 951564 h 4609730"/>
              <a:gd name="connsiteX15" fmla="*/ 3524347 w 12547487"/>
              <a:gd name="connsiteY15" fmla="*/ 957376 h 4609730"/>
              <a:gd name="connsiteX16" fmla="*/ 3588810 w 12547487"/>
              <a:gd name="connsiteY16" fmla="*/ 955789 h 4609730"/>
              <a:gd name="connsiteX17" fmla="*/ 3635816 w 12547487"/>
              <a:gd name="connsiteY17" fmla="*/ 960010 h 4609730"/>
              <a:gd name="connsiteX18" fmla="*/ 3754941 w 12547487"/>
              <a:gd name="connsiteY18" fmla="*/ 941825 h 4609730"/>
              <a:gd name="connsiteX19" fmla="*/ 3952184 w 12547487"/>
              <a:gd name="connsiteY19" fmla="*/ 899594 h 4609730"/>
              <a:gd name="connsiteX20" fmla="*/ 4101714 w 12547487"/>
              <a:gd name="connsiteY20" fmla="*/ 917531 h 4609730"/>
              <a:gd name="connsiteX21" fmla="*/ 4177560 w 12547487"/>
              <a:gd name="connsiteY21" fmla="*/ 878696 h 4609730"/>
              <a:gd name="connsiteX22" fmla="*/ 4269581 w 12547487"/>
              <a:gd name="connsiteY22" fmla="*/ 877016 h 4609730"/>
              <a:gd name="connsiteX23" fmla="*/ 4619969 w 12547487"/>
              <a:gd name="connsiteY23" fmla="*/ 798815 h 4609730"/>
              <a:gd name="connsiteX24" fmla="*/ 4808566 w 12547487"/>
              <a:gd name="connsiteY24" fmla="*/ 781686 h 4609730"/>
              <a:gd name="connsiteX25" fmla="*/ 4875311 w 12547487"/>
              <a:gd name="connsiteY25" fmla="*/ 729496 h 4609730"/>
              <a:gd name="connsiteX26" fmla="*/ 4875123 w 12547487"/>
              <a:gd name="connsiteY26" fmla="*/ 726137 h 4609730"/>
              <a:gd name="connsiteX27" fmla="*/ 4879961 w 12547487"/>
              <a:gd name="connsiteY27" fmla="*/ 724303 h 4609730"/>
              <a:gd name="connsiteX28" fmla="*/ 4884283 w 12547487"/>
              <a:gd name="connsiteY28" fmla="*/ 726177 h 4609730"/>
              <a:gd name="connsiteX29" fmla="*/ 4890066 w 12547487"/>
              <a:gd name="connsiteY29" fmla="*/ 724037 h 4609730"/>
              <a:gd name="connsiteX30" fmla="*/ 4905872 w 12547487"/>
              <a:gd name="connsiteY30" fmla="*/ 719096 h 4609730"/>
              <a:gd name="connsiteX31" fmla="*/ 4911186 w 12547487"/>
              <a:gd name="connsiteY31" fmla="*/ 711907 h 4609730"/>
              <a:gd name="connsiteX32" fmla="*/ 4991897 w 12547487"/>
              <a:gd name="connsiteY32" fmla="*/ 697771 h 4609730"/>
              <a:gd name="connsiteX33" fmla="*/ 5024303 w 12547487"/>
              <a:gd name="connsiteY33" fmla="*/ 701951 h 4609730"/>
              <a:gd name="connsiteX34" fmla="*/ 5084207 w 12547487"/>
              <a:gd name="connsiteY34" fmla="*/ 682157 h 4609730"/>
              <a:gd name="connsiteX35" fmla="*/ 5184351 w 12547487"/>
              <a:gd name="connsiteY35" fmla="*/ 683463 h 4609730"/>
              <a:gd name="connsiteX36" fmla="*/ 5321507 w 12547487"/>
              <a:gd name="connsiteY36" fmla="*/ 719959 h 4609730"/>
              <a:gd name="connsiteX37" fmla="*/ 5391160 w 12547487"/>
              <a:gd name="connsiteY37" fmla="*/ 750959 h 4609730"/>
              <a:gd name="connsiteX38" fmla="*/ 5487125 w 12547487"/>
              <a:gd name="connsiteY38" fmla="*/ 772309 h 4609730"/>
              <a:gd name="connsiteX39" fmla="*/ 5643542 w 12547487"/>
              <a:gd name="connsiteY39" fmla="*/ 765979 h 4609730"/>
              <a:gd name="connsiteX40" fmla="*/ 5706451 w 12547487"/>
              <a:gd name="connsiteY40" fmla="*/ 766820 h 4609730"/>
              <a:gd name="connsiteX41" fmla="*/ 5762858 w 12547487"/>
              <a:gd name="connsiteY41" fmla="*/ 755247 h 4609730"/>
              <a:gd name="connsiteX42" fmla="*/ 5767471 w 12547487"/>
              <a:gd name="connsiteY42" fmla="*/ 796958 h 4609730"/>
              <a:gd name="connsiteX43" fmla="*/ 5824432 w 12547487"/>
              <a:gd name="connsiteY43" fmla="*/ 807810 h 4609730"/>
              <a:gd name="connsiteX44" fmla="*/ 5891463 w 12547487"/>
              <a:gd name="connsiteY44" fmla="*/ 836999 h 4609730"/>
              <a:gd name="connsiteX45" fmla="*/ 6056609 w 12547487"/>
              <a:gd name="connsiteY45" fmla="*/ 867466 h 4609730"/>
              <a:gd name="connsiteX46" fmla="*/ 6083954 w 12547487"/>
              <a:gd name="connsiteY46" fmla="*/ 886737 h 4609730"/>
              <a:gd name="connsiteX47" fmla="*/ 6123446 w 12547487"/>
              <a:gd name="connsiteY47" fmla="*/ 906272 h 4609730"/>
              <a:gd name="connsiteX48" fmla="*/ 6279213 w 12547487"/>
              <a:gd name="connsiteY48" fmla="*/ 941922 h 4609730"/>
              <a:gd name="connsiteX49" fmla="*/ 6417146 w 12547487"/>
              <a:gd name="connsiteY49" fmla="*/ 928318 h 4609730"/>
              <a:gd name="connsiteX50" fmla="*/ 6634850 w 12547487"/>
              <a:gd name="connsiteY50" fmla="*/ 900508 h 4609730"/>
              <a:gd name="connsiteX51" fmla="*/ 6671363 w 12547487"/>
              <a:gd name="connsiteY51" fmla="*/ 894080 h 4609730"/>
              <a:gd name="connsiteX52" fmla="*/ 6703400 w 12547487"/>
              <a:gd name="connsiteY52" fmla="*/ 902889 h 4609730"/>
              <a:gd name="connsiteX53" fmla="*/ 6711400 w 12547487"/>
              <a:gd name="connsiteY53" fmla="*/ 917430 h 4609730"/>
              <a:gd name="connsiteX54" fmla="*/ 6731586 w 12547487"/>
              <a:gd name="connsiteY54" fmla="*/ 916196 h 4609730"/>
              <a:gd name="connsiteX55" fmla="*/ 6737090 w 12547487"/>
              <a:gd name="connsiteY55" fmla="*/ 918862 h 4609730"/>
              <a:gd name="connsiteX56" fmla="*/ 6832245 w 12547487"/>
              <a:gd name="connsiteY56" fmla="*/ 882994 h 4609730"/>
              <a:gd name="connsiteX57" fmla="*/ 6913429 w 12547487"/>
              <a:gd name="connsiteY57" fmla="*/ 884954 h 4609730"/>
              <a:gd name="connsiteX58" fmla="*/ 7216421 w 12547487"/>
              <a:gd name="connsiteY58" fmla="*/ 796969 h 4609730"/>
              <a:gd name="connsiteX59" fmla="*/ 7376080 w 12547487"/>
              <a:gd name="connsiteY59" fmla="*/ 746472 h 4609730"/>
              <a:gd name="connsiteX60" fmla="*/ 7625639 w 12547487"/>
              <a:gd name="connsiteY60" fmla="*/ 716373 h 4609730"/>
              <a:gd name="connsiteX61" fmla="*/ 7756911 w 12547487"/>
              <a:gd name="connsiteY61" fmla="*/ 650604 h 4609730"/>
              <a:gd name="connsiteX62" fmla="*/ 7868519 w 12547487"/>
              <a:gd name="connsiteY62" fmla="*/ 616503 h 4609730"/>
              <a:gd name="connsiteX63" fmla="*/ 7872351 w 12547487"/>
              <a:gd name="connsiteY63" fmla="*/ 607157 h 4609730"/>
              <a:gd name="connsiteX64" fmla="*/ 7889820 w 12547487"/>
              <a:gd name="connsiteY64" fmla="*/ 599187 h 4609730"/>
              <a:gd name="connsiteX65" fmla="*/ 7989035 w 12547487"/>
              <a:gd name="connsiteY65" fmla="*/ 585180 h 4609730"/>
              <a:gd name="connsiteX66" fmla="*/ 8078927 w 12547487"/>
              <a:gd name="connsiteY66" fmla="*/ 574018 h 4609730"/>
              <a:gd name="connsiteX67" fmla="*/ 8171367 w 12547487"/>
              <a:gd name="connsiteY67" fmla="*/ 587956 h 4609730"/>
              <a:gd name="connsiteX68" fmla="*/ 8182680 w 12547487"/>
              <a:gd name="connsiteY68" fmla="*/ 584528 h 4609730"/>
              <a:gd name="connsiteX69" fmla="*/ 8183080 w 12547487"/>
              <a:gd name="connsiteY69" fmla="*/ 585096 h 4609730"/>
              <a:gd name="connsiteX70" fmla="*/ 8195361 w 12547487"/>
              <a:gd name="connsiteY70" fmla="*/ 582747 h 4609730"/>
              <a:gd name="connsiteX71" fmla="*/ 8203309 w 12547487"/>
              <a:gd name="connsiteY71" fmla="*/ 578279 h 4609730"/>
              <a:gd name="connsiteX72" fmla="*/ 8291217 w 12547487"/>
              <a:gd name="connsiteY72" fmla="*/ 567936 h 4609730"/>
              <a:gd name="connsiteX73" fmla="*/ 8397600 w 12547487"/>
              <a:gd name="connsiteY73" fmla="*/ 573764 h 4609730"/>
              <a:gd name="connsiteX74" fmla="*/ 8585817 w 12547487"/>
              <a:gd name="connsiteY74" fmla="*/ 528544 h 4609730"/>
              <a:gd name="connsiteX75" fmla="*/ 8597214 w 12547487"/>
              <a:gd name="connsiteY75" fmla="*/ 527540 h 4609730"/>
              <a:gd name="connsiteX76" fmla="*/ 8620277 w 12547487"/>
              <a:gd name="connsiteY76" fmla="*/ 529838 h 4609730"/>
              <a:gd name="connsiteX77" fmla="*/ 8750279 w 12547487"/>
              <a:gd name="connsiteY77" fmla="*/ 514355 h 4609730"/>
              <a:gd name="connsiteX78" fmla="*/ 8770952 w 12547487"/>
              <a:gd name="connsiteY78" fmla="*/ 531568 h 4609730"/>
              <a:gd name="connsiteX79" fmla="*/ 8776056 w 12547487"/>
              <a:gd name="connsiteY79" fmla="*/ 533522 h 4609730"/>
              <a:gd name="connsiteX80" fmla="*/ 8777497 w 12547487"/>
              <a:gd name="connsiteY80" fmla="*/ 532217 h 4609730"/>
              <a:gd name="connsiteX81" fmla="*/ 8801322 w 12547487"/>
              <a:gd name="connsiteY81" fmla="*/ 525101 h 4609730"/>
              <a:gd name="connsiteX82" fmla="*/ 8851058 w 12547487"/>
              <a:gd name="connsiteY82" fmla="*/ 487661 h 4609730"/>
              <a:gd name="connsiteX83" fmla="*/ 8911397 w 12547487"/>
              <a:gd name="connsiteY83" fmla="*/ 440878 h 4609730"/>
              <a:gd name="connsiteX84" fmla="*/ 8960165 w 12547487"/>
              <a:gd name="connsiteY84" fmla="*/ 426167 h 4609730"/>
              <a:gd name="connsiteX85" fmla="*/ 9074520 w 12547487"/>
              <a:gd name="connsiteY85" fmla="*/ 372999 h 4609730"/>
              <a:gd name="connsiteX86" fmla="*/ 9149702 w 12547487"/>
              <a:gd name="connsiteY86" fmla="*/ 344823 h 4609730"/>
              <a:gd name="connsiteX87" fmla="*/ 9151735 w 12547487"/>
              <a:gd name="connsiteY87" fmla="*/ 343693 h 4609730"/>
              <a:gd name="connsiteX88" fmla="*/ 9168799 w 12547487"/>
              <a:gd name="connsiteY88" fmla="*/ 345774 h 4609730"/>
              <a:gd name="connsiteX89" fmla="*/ 9169610 w 12547487"/>
              <a:gd name="connsiteY89" fmla="*/ 354357 h 4609730"/>
              <a:gd name="connsiteX90" fmla="*/ 9184805 w 12547487"/>
              <a:gd name="connsiteY90" fmla="*/ 358617 h 4609730"/>
              <a:gd name="connsiteX91" fmla="*/ 9212783 w 12547487"/>
              <a:gd name="connsiteY91" fmla="*/ 351552 h 4609730"/>
              <a:gd name="connsiteX92" fmla="*/ 9223893 w 12547487"/>
              <a:gd name="connsiteY92" fmla="*/ 353846 h 4609730"/>
              <a:gd name="connsiteX93" fmla="*/ 9227770 w 12547487"/>
              <a:gd name="connsiteY93" fmla="*/ 352887 h 4609730"/>
              <a:gd name="connsiteX94" fmla="*/ 9237095 w 12547487"/>
              <a:gd name="connsiteY94" fmla="*/ 351656 h 4609730"/>
              <a:gd name="connsiteX95" fmla="*/ 9235111 w 12547487"/>
              <a:gd name="connsiteY95" fmla="*/ 346483 h 4609730"/>
              <a:gd name="connsiteX96" fmla="*/ 9280504 w 12547487"/>
              <a:gd name="connsiteY96" fmla="*/ 320358 h 4609730"/>
              <a:gd name="connsiteX97" fmla="*/ 9328601 w 12547487"/>
              <a:gd name="connsiteY97" fmla="*/ 306436 h 4609730"/>
              <a:gd name="connsiteX98" fmla="*/ 9372019 w 12547487"/>
              <a:gd name="connsiteY98" fmla="*/ 272078 h 4609730"/>
              <a:gd name="connsiteX99" fmla="*/ 9452545 w 12547487"/>
              <a:gd name="connsiteY99" fmla="*/ 241860 h 4609730"/>
              <a:gd name="connsiteX100" fmla="*/ 9518291 w 12547487"/>
              <a:gd name="connsiteY100" fmla="*/ 210633 h 4609730"/>
              <a:gd name="connsiteX101" fmla="*/ 9601653 w 12547487"/>
              <a:gd name="connsiteY101" fmla="*/ 194064 h 4609730"/>
              <a:gd name="connsiteX102" fmla="*/ 9756909 w 12547487"/>
              <a:gd name="connsiteY102" fmla="*/ 193391 h 4609730"/>
              <a:gd name="connsiteX103" fmla="*/ 9880369 w 12547487"/>
              <a:gd name="connsiteY103" fmla="*/ 231894 h 4609730"/>
              <a:gd name="connsiteX104" fmla="*/ 9974881 w 12547487"/>
              <a:gd name="connsiteY104" fmla="*/ 256550 h 4609730"/>
              <a:gd name="connsiteX105" fmla="*/ 10025323 w 12547487"/>
              <a:gd name="connsiteY105" fmla="*/ 256596 h 4609730"/>
              <a:gd name="connsiteX106" fmla="*/ 10125155 w 12547487"/>
              <a:gd name="connsiteY106" fmla="*/ 257669 h 4609730"/>
              <a:gd name="connsiteX107" fmla="*/ 10175673 w 12547487"/>
              <a:gd name="connsiteY107" fmla="*/ 229584 h 4609730"/>
              <a:gd name="connsiteX108" fmla="*/ 10234385 w 12547487"/>
              <a:gd name="connsiteY108" fmla="*/ 221010 h 4609730"/>
              <a:gd name="connsiteX109" fmla="*/ 10249898 w 12547487"/>
              <a:gd name="connsiteY109" fmla="*/ 238521 h 4609730"/>
              <a:gd name="connsiteX110" fmla="*/ 10312094 w 12547487"/>
              <a:gd name="connsiteY110" fmla="*/ 223019 h 4609730"/>
              <a:gd name="connsiteX111" fmla="*/ 10406238 w 12547487"/>
              <a:gd name="connsiteY111" fmla="*/ 197367 h 4609730"/>
              <a:gd name="connsiteX112" fmla="*/ 10461019 w 12547487"/>
              <a:gd name="connsiteY112" fmla="*/ 187607 h 4609730"/>
              <a:gd name="connsiteX113" fmla="*/ 10610128 w 12547487"/>
              <a:gd name="connsiteY113" fmla="*/ 155478 h 4609730"/>
              <a:gd name="connsiteX114" fmla="*/ 10759076 w 12547487"/>
              <a:gd name="connsiteY114" fmla="*/ 119129 h 4609730"/>
              <a:gd name="connsiteX115" fmla="*/ 10845042 w 12547487"/>
              <a:gd name="connsiteY115" fmla="*/ 74065 h 4609730"/>
              <a:gd name="connsiteX116" fmla="*/ 10967723 w 12547487"/>
              <a:gd name="connsiteY116" fmla="*/ 46727 h 4609730"/>
              <a:gd name="connsiteX117" fmla="*/ 10987923 w 12547487"/>
              <a:gd name="connsiteY117" fmla="*/ 38704 h 4609730"/>
              <a:gd name="connsiteX118" fmla="*/ 11017061 w 12547487"/>
              <a:gd name="connsiteY118" fmla="*/ 38489 h 4609730"/>
              <a:gd name="connsiteX119" fmla="*/ 11133965 w 12547487"/>
              <a:gd name="connsiteY119" fmla="*/ 38707 h 4609730"/>
              <a:gd name="connsiteX120" fmla="*/ 11227034 w 12547487"/>
              <a:gd name="connsiteY120" fmla="*/ 48621 h 4609730"/>
              <a:gd name="connsiteX121" fmla="*/ 11381469 w 12547487"/>
              <a:gd name="connsiteY121" fmla="*/ 47048 h 4609730"/>
              <a:gd name="connsiteX122" fmla="*/ 11525790 w 12547487"/>
              <a:gd name="connsiteY122" fmla="*/ 92054 h 4609730"/>
              <a:gd name="connsiteX123" fmla="*/ 11637767 w 12547487"/>
              <a:gd name="connsiteY123" fmla="*/ 122688 h 4609730"/>
              <a:gd name="connsiteX124" fmla="*/ 11708024 w 12547487"/>
              <a:gd name="connsiteY124" fmla="*/ 116533 h 4609730"/>
              <a:gd name="connsiteX125" fmla="*/ 11801763 w 12547487"/>
              <a:gd name="connsiteY125" fmla="*/ 117985 h 4609730"/>
              <a:gd name="connsiteX126" fmla="*/ 11948668 w 12547487"/>
              <a:gd name="connsiteY126" fmla="*/ 55392 h 4609730"/>
              <a:gd name="connsiteX127" fmla="*/ 12059612 w 12547487"/>
              <a:gd name="connsiteY127" fmla="*/ 553 h 4609730"/>
              <a:gd name="connsiteX128" fmla="*/ 12090585 w 12547487"/>
              <a:gd name="connsiteY128" fmla="*/ 689 h 4609730"/>
              <a:gd name="connsiteX129" fmla="*/ 12115558 w 12547487"/>
              <a:gd name="connsiteY129" fmla="*/ 0 h 4609730"/>
              <a:gd name="connsiteX130" fmla="*/ 12547487 w 12547487"/>
              <a:gd name="connsiteY130" fmla="*/ 1880654 h 4609730"/>
              <a:gd name="connsiteX131" fmla="*/ 664852 w 12547487"/>
              <a:gd name="connsiteY131" fmla="*/ 4609730 h 4609730"/>
              <a:gd name="connsiteX132" fmla="*/ 0 w 12547487"/>
              <a:gd name="connsiteY132" fmla="*/ 1714905 h 4609730"/>
              <a:gd name="connsiteX133" fmla="*/ 8160 w 12547487"/>
              <a:gd name="connsiteY133" fmla="*/ 1717140 h 4609730"/>
              <a:gd name="connsiteX134" fmla="*/ 62595 w 12547487"/>
              <a:gd name="connsiteY134" fmla="*/ 1734714 h 4609730"/>
              <a:gd name="connsiteX135" fmla="*/ 191892 w 12547487"/>
              <a:gd name="connsiteY135" fmla="*/ 1725794 h 4609730"/>
              <a:gd name="connsiteX136" fmla="*/ 238860 w 12547487"/>
              <a:gd name="connsiteY136" fmla="*/ 1702169 h 4609730"/>
              <a:gd name="connsiteX137" fmla="*/ 329365 w 12547487"/>
              <a:gd name="connsiteY137" fmla="*/ 1660633 h 4609730"/>
              <a:gd name="connsiteX138" fmla="*/ 396208 w 12547487"/>
              <a:gd name="connsiteY138" fmla="*/ 1588889 h 4609730"/>
              <a:gd name="connsiteX139" fmla="*/ 480537 w 12547487"/>
              <a:gd name="connsiteY139" fmla="*/ 1530535 h 4609730"/>
              <a:gd name="connsiteX140" fmla="*/ 493078 w 12547487"/>
              <a:gd name="connsiteY140" fmla="*/ 1531413 h 4609730"/>
              <a:gd name="connsiteX141" fmla="*/ 540222 w 12547487"/>
              <a:gd name="connsiteY141" fmla="*/ 1496202 h 4609730"/>
              <a:gd name="connsiteX142" fmla="*/ 674083 w 12547487"/>
              <a:gd name="connsiteY142" fmla="*/ 1398944 h 4609730"/>
              <a:gd name="connsiteX143" fmla="*/ 749648 w 12547487"/>
              <a:gd name="connsiteY143" fmla="*/ 1302435 h 4609730"/>
              <a:gd name="connsiteX144" fmla="*/ 795249 w 12547487"/>
              <a:gd name="connsiteY144" fmla="*/ 1251068 h 4609730"/>
              <a:gd name="connsiteX145" fmla="*/ 862097 w 12547487"/>
              <a:gd name="connsiteY145" fmla="*/ 1220007 h 4609730"/>
              <a:gd name="connsiteX146" fmla="*/ 877569 w 12547487"/>
              <a:gd name="connsiteY146" fmla="*/ 1223011 h 4609730"/>
              <a:gd name="connsiteX147" fmla="*/ 883467 w 12547487"/>
              <a:gd name="connsiteY147" fmla="*/ 1220174 h 4609730"/>
              <a:gd name="connsiteX148" fmla="*/ 884185 w 12547487"/>
              <a:gd name="connsiteY148" fmla="*/ 1220424 h 4609730"/>
              <a:gd name="connsiteX149" fmla="*/ 885322 w 12547487"/>
              <a:gd name="connsiteY149" fmla="*/ 1219281 h 4609730"/>
              <a:gd name="connsiteX150" fmla="*/ 898394 w 12547487"/>
              <a:gd name="connsiteY150" fmla="*/ 1212995 h 4609730"/>
              <a:gd name="connsiteX151" fmla="*/ 929382 w 12547487"/>
              <a:gd name="connsiteY151" fmla="*/ 1210940 h 4609730"/>
              <a:gd name="connsiteX152" fmla="*/ 947390 w 12547487"/>
              <a:gd name="connsiteY152" fmla="*/ 1206207 h 4609730"/>
              <a:gd name="connsiteX153" fmla="*/ 1002063 w 12547487"/>
              <a:gd name="connsiteY153" fmla="*/ 1161717 h 4609730"/>
              <a:gd name="connsiteX154" fmla="*/ 1054722 w 12547487"/>
              <a:gd name="connsiteY154" fmla="*/ 1133875 h 4609730"/>
              <a:gd name="connsiteX155" fmla="*/ 1123316 w 12547487"/>
              <a:gd name="connsiteY155" fmla="*/ 1104293 h 4609730"/>
              <a:gd name="connsiteX156" fmla="*/ 1201636 w 12547487"/>
              <a:gd name="connsiteY156" fmla="*/ 1106918 h 4609730"/>
              <a:gd name="connsiteX157" fmla="*/ 1197346 w 12547487"/>
              <a:gd name="connsiteY157" fmla="*/ 1104046 h 4609730"/>
              <a:gd name="connsiteX158" fmla="*/ 1249032 w 12547487"/>
              <a:gd name="connsiteY158" fmla="*/ 1069442 h 4609730"/>
              <a:gd name="connsiteX0" fmla="*/ 1249032 w 12547487"/>
              <a:gd name="connsiteY0" fmla="*/ 1069442 h 4609730"/>
              <a:gd name="connsiteX1" fmla="*/ 1364765 w 12547487"/>
              <a:gd name="connsiteY1" fmla="*/ 1046241 h 4609730"/>
              <a:gd name="connsiteX2" fmla="*/ 1364788 w 12547487"/>
              <a:gd name="connsiteY2" fmla="*/ 1046227 h 4609730"/>
              <a:gd name="connsiteX3" fmla="*/ 1364871 w 12547487"/>
              <a:gd name="connsiteY3" fmla="*/ 1046219 h 4609730"/>
              <a:gd name="connsiteX4" fmla="*/ 1855056 w 12547487"/>
              <a:gd name="connsiteY4" fmla="*/ 1015146 h 4609730"/>
              <a:gd name="connsiteX5" fmla="*/ 2461080 w 12547487"/>
              <a:gd name="connsiteY5" fmla="*/ 1069442 h 4609730"/>
              <a:gd name="connsiteX6" fmla="*/ 2480769 w 12547487"/>
              <a:gd name="connsiteY6" fmla="*/ 1082624 h 4609730"/>
              <a:gd name="connsiteX7" fmla="*/ 2513615 w 12547487"/>
              <a:gd name="connsiteY7" fmla="*/ 1079209 h 4609730"/>
              <a:gd name="connsiteX8" fmla="*/ 2883110 w 12547487"/>
              <a:gd name="connsiteY8" fmla="*/ 1082703 h 4609730"/>
              <a:gd name="connsiteX9" fmla="*/ 3067466 w 12547487"/>
              <a:gd name="connsiteY9" fmla="*/ 1017777 h 4609730"/>
              <a:gd name="connsiteX10" fmla="*/ 3142515 w 12547487"/>
              <a:gd name="connsiteY10" fmla="*/ 1004553 h 4609730"/>
              <a:gd name="connsiteX11" fmla="*/ 3153472 w 12547487"/>
              <a:gd name="connsiteY11" fmla="*/ 1011470 h 4609730"/>
              <a:gd name="connsiteX12" fmla="*/ 3256916 w 12547487"/>
              <a:gd name="connsiteY12" fmla="*/ 958732 h 4609730"/>
              <a:gd name="connsiteX13" fmla="*/ 3409231 w 12547487"/>
              <a:gd name="connsiteY13" fmla="*/ 951564 h 4609730"/>
              <a:gd name="connsiteX14" fmla="*/ 3524347 w 12547487"/>
              <a:gd name="connsiteY14" fmla="*/ 957376 h 4609730"/>
              <a:gd name="connsiteX15" fmla="*/ 3588810 w 12547487"/>
              <a:gd name="connsiteY15" fmla="*/ 955789 h 4609730"/>
              <a:gd name="connsiteX16" fmla="*/ 3635816 w 12547487"/>
              <a:gd name="connsiteY16" fmla="*/ 960010 h 4609730"/>
              <a:gd name="connsiteX17" fmla="*/ 3754941 w 12547487"/>
              <a:gd name="connsiteY17" fmla="*/ 941825 h 4609730"/>
              <a:gd name="connsiteX18" fmla="*/ 3952184 w 12547487"/>
              <a:gd name="connsiteY18" fmla="*/ 899594 h 4609730"/>
              <a:gd name="connsiteX19" fmla="*/ 4101714 w 12547487"/>
              <a:gd name="connsiteY19" fmla="*/ 917531 h 4609730"/>
              <a:gd name="connsiteX20" fmla="*/ 4177560 w 12547487"/>
              <a:gd name="connsiteY20" fmla="*/ 878696 h 4609730"/>
              <a:gd name="connsiteX21" fmla="*/ 4269581 w 12547487"/>
              <a:gd name="connsiteY21" fmla="*/ 877016 h 4609730"/>
              <a:gd name="connsiteX22" fmla="*/ 4619969 w 12547487"/>
              <a:gd name="connsiteY22" fmla="*/ 798815 h 4609730"/>
              <a:gd name="connsiteX23" fmla="*/ 4808566 w 12547487"/>
              <a:gd name="connsiteY23" fmla="*/ 781686 h 4609730"/>
              <a:gd name="connsiteX24" fmla="*/ 4875311 w 12547487"/>
              <a:gd name="connsiteY24" fmla="*/ 729496 h 4609730"/>
              <a:gd name="connsiteX25" fmla="*/ 4875123 w 12547487"/>
              <a:gd name="connsiteY25" fmla="*/ 726137 h 4609730"/>
              <a:gd name="connsiteX26" fmla="*/ 4879961 w 12547487"/>
              <a:gd name="connsiteY26" fmla="*/ 724303 h 4609730"/>
              <a:gd name="connsiteX27" fmla="*/ 4884283 w 12547487"/>
              <a:gd name="connsiteY27" fmla="*/ 726177 h 4609730"/>
              <a:gd name="connsiteX28" fmla="*/ 4890066 w 12547487"/>
              <a:gd name="connsiteY28" fmla="*/ 724037 h 4609730"/>
              <a:gd name="connsiteX29" fmla="*/ 4905872 w 12547487"/>
              <a:gd name="connsiteY29" fmla="*/ 719096 h 4609730"/>
              <a:gd name="connsiteX30" fmla="*/ 4911186 w 12547487"/>
              <a:gd name="connsiteY30" fmla="*/ 711907 h 4609730"/>
              <a:gd name="connsiteX31" fmla="*/ 4991897 w 12547487"/>
              <a:gd name="connsiteY31" fmla="*/ 697771 h 4609730"/>
              <a:gd name="connsiteX32" fmla="*/ 5024303 w 12547487"/>
              <a:gd name="connsiteY32" fmla="*/ 701951 h 4609730"/>
              <a:gd name="connsiteX33" fmla="*/ 5084207 w 12547487"/>
              <a:gd name="connsiteY33" fmla="*/ 682157 h 4609730"/>
              <a:gd name="connsiteX34" fmla="*/ 5184351 w 12547487"/>
              <a:gd name="connsiteY34" fmla="*/ 683463 h 4609730"/>
              <a:gd name="connsiteX35" fmla="*/ 5321507 w 12547487"/>
              <a:gd name="connsiteY35" fmla="*/ 719959 h 4609730"/>
              <a:gd name="connsiteX36" fmla="*/ 5391160 w 12547487"/>
              <a:gd name="connsiteY36" fmla="*/ 750959 h 4609730"/>
              <a:gd name="connsiteX37" fmla="*/ 5487125 w 12547487"/>
              <a:gd name="connsiteY37" fmla="*/ 772309 h 4609730"/>
              <a:gd name="connsiteX38" fmla="*/ 5643542 w 12547487"/>
              <a:gd name="connsiteY38" fmla="*/ 765979 h 4609730"/>
              <a:gd name="connsiteX39" fmla="*/ 5706451 w 12547487"/>
              <a:gd name="connsiteY39" fmla="*/ 766820 h 4609730"/>
              <a:gd name="connsiteX40" fmla="*/ 5762858 w 12547487"/>
              <a:gd name="connsiteY40" fmla="*/ 755247 h 4609730"/>
              <a:gd name="connsiteX41" fmla="*/ 5767471 w 12547487"/>
              <a:gd name="connsiteY41" fmla="*/ 796958 h 4609730"/>
              <a:gd name="connsiteX42" fmla="*/ 5824432 w 12547487"/>
              <a:gd name="connsiteY42" fmla="*/ 807810 h 4609730"/>
              <a:gd name="connsiteX43" fmla="*/ 5891463 w 12547487"/>
              <a:gd name="connsiteY43" fmla="*/ 836999 h 4609730"/>
              <a:gd name="connsiteX44" fmla="*/ 6056609 w 12547487"/>
              <a:gd name="connsiteY44" fmla="*/ 867466 h 4609730"/>
              <a:gd name="connsiteX45" fmla="*/ 6083954 w 12547487"/>
              <a:gd name="connsiteY45" fmla="*/ 886737 h 4609730"/>
              <a:gd name="connsiteX46" fmla="*/ 6123446 w 12547487"/>
              <a:gd name="connsiteY46" fmla="*/ 906272 h 4609730"/>
              <a:gd name="connsiteX47" fmla="*/ 6279213 w 12547487"/>
              <a:gd name="connsiteY47" fmla="*/ 941922 h 4609730"/>
              <a:gd name="connsiteX48" fmla="*/ 6417146 w 12547487"/>
              <a:gd name="connsiteY48" fmla="*/ 928318 h 4609730"/>
              <a:gd name="connsiteX49" fmla="*/ 6634850 w 12547487"/>
              <a:gd name="connsiteY49" fmla="*/ 900508 h 4609730"/>
              <a:gd name="connsiteX50" fmla="*/ 6671363 w 12547487"/>
              <a:gd name="connsiteY50" fmla="*/ 894080 h 4609730"/>
              <a:gd name="connsiteX51" fmla="*/ 6703400 w 12547487"/>
              <a:gd name="connsiteY51" fmla="*/ 902889 h 4609730"/>
              <a:gd name="connsiteX52" fmla="*/ 6711400 w 12547487"/>
              <a:gd name="connsiteY52" fmla="*/ 917430 h 4609730"/>
              <a:gd name="connsiteX53" fmla="*/ 6731586 w 12547487"/>
              <a:gd name="connsiteY53" fmla="*/ 916196 h 4609730"/>
              <a:gd name="connsiteX54" fmla="*/ 6737090 w 12547487"/>
              <a:gd name="connsiteY54" fmla="*/ 918862 h 4609730"/>
              <a:gd name="connsiteX55" fmla="*/ 6832245 w 12547487"/>
              <a:gd name="connsiteY55" fmla="*/ 882994 h 4609730"/>
              <a:gd name="connsiteX56" fmla="*/ 6913429 w 12547487"/>
              <a:gd name="connsiteY56" fmla="*/ 884954 h 4609730"/>
              <a:gd name="connsiteX57" fmla="*/ 7216421 w 12547487"/>
              <a:gd name="connsiteY57" fmla="*/ 796969 h 4609730"/>
              <a:gd name="connsiteX58" fmla="*/ 7376080 w 12547487"/>
              <a:gd name="connsiteY58" fmla="*/ 746472 h 4609730"/>
              <a:gd name="connsiteX59" fmla="*/ 7625639 w 12547487"/>
              <a:gd name="connsiteY59" fmla="*/ 716373 h 4609730"/>
              <a:gd name="connsiteX60" fmla="*/ 7756911 w 12547487"/>
              <a:gd name="connsiteY60" fmla="*/ 650604 h 4609730"/>
              <a:gd name="connsiteX61" fmla="*/ 7868519 w 12547487"/>
              <a:gd name="connsiteY61" fmla="*/ 616503 h 4609730"/>
              <a:gd name="connsiteX62" fmla="*/ 7872351 w 12547487"/>
              <a:gd name="connsiteY62" fmla="*/ 607157 h 4609730"/>
              <a:gd name="connsiteX63" fmla="*/ 7889820 w 12547487"/>
              <a:gd name="connsiteY63" fmla="*/ 599187 h 4609730"/>
              <a:gd name="connsiteX64" fmla="*/ 7989035 w 12547487"/>
              <a:gd name="connsiteY64" fmla="*/ 585180 h 4609730"/>
              <a:gd name="connsiteX65" fmla="*/ 8078927 w 12547487"/>
              <a:gd name="connsiteY65" fmla="*/ 574018 h 4609730"/>
              <a:gd name="connsiteX66" fmla="*/ 8171367 w 12547487"/>
              <a:gd name="connsiteY66" fmla="*/ 587956 h 4609730"/>
              <a:gd name="connsiteX67" fmla="*/ 8182680 w 12547487"/>
              <a:gd name="connsiteY67" fmla="*/ 584528 h 4609730"/>
              <a:gd name="connsiteX68" fmla="*/ 8183080 w 12547487"/>
              <a:gd name="connsiteY68" fmla="*/ 585096 h 4609730"/>
              <a:gd name="connsiteX69" fmla="*/ 8195361 w 12547487"/>
              <a:gd name="connsiteY69" fmla="*/ 582747 h 4609730"/>
              <a:gd name="connsiteX70" fmla="*/ 8203309 w 12547487"/>
              <a:gd name="connsiteY70" fmla="*/ 578279 h 4609730"/>
              <a:gd name="connsiteX71" fmla="*/ 8291217 w 12547487"/>
              <a:gd name="connsiteY71" fmla="*/ 567936 h 4609730"/>
              <a:gd name="connsiteX72" fmla="*/ 8397600 w 12547487"/>
              <a:gd name="connsiteY72" fmla="*/ 573764 h 4609730"/>
              <a:gd name="connsiteX73" fmla="*/ 8585817 w 12547487"/>
              <a:gd name="connsiteY73" fmla="*/ 528544 h 4609730"/>
              <a:gd name="connsiteX74" fmla="*/ 8597214 w 12547487"/>
              <a:gd name="connsiteY74" fmla="*/ 527540 h 4609730"/>
              <a:gd name="connsiteX75" fmla="*/ 8620277 w 12547487"/>
              <a:gd name="connsiteY75" fmla="*/ 529838 h 4609730"/>
              <a:gd name="connsiteX76" fmla="*/ 8750279 w 12547487"/>
              <a:gd name="connsiteY76" fmla="*/ 514355 h 4609730"/>
              <a:gd name="connsiteX77" fmla="*/ 8770952 w 12547487"/>
              <a:gd name="connsiteY77" fmla="*/ 531568 h 4609730"/>
              <a:gd name="connsiteX78" fmla="*/ 8776056 w 12547487"/>
              <a:gd name="connsiteY78" fmla="*/ 533522 h 4609730"/>
              <a:gd name="connsiteX79" fmla="*/ 8777497 w 12547487"/>
              <a:gd name="connsiteY79" fmla="*/ 532217 h 4609730"/>
              <a:gd name="connsiteX80" fmla="*/ 8801322 w 12547487"/>
              <a:gd name="connsiteY80" fmla="*/ 525101 h 4609730"/>
              <a:gd name="connsiteX81" fmla="*/ 8851058 w 12547487"/>
              <a:gd name="connsiteY81" fmla="*/ 487661 h 4609730"/>
              <a:gd name="connsiteX82" fmla="*/ 8911397 w 12547487"/>
              <a:gd name="connsiteY82" fmla="*/ 440878 h 4609730"/>
              <a:gd name="connsiteX83" fmla="*/ 8960165 w 12547487"/>
              <a:gd name="connsiteY83" fmla="*/ 426167 h 4609730"/>
              <a:gd name="connsiteX84" fmla="*/ 9074520 w 12547487"/>
              <a:gd name="connsiteY84" fmla="*/ 372999 h 4609730"/>
              <a:gd name="connsiteX85" fmla="*/ 9149702 w 12547487"/>
              <a:gd name="connsiteY85" fmla="*/ 344823 h 4609730"/>
              <a:gd name="connsiteX86" fmla="*/ 9151735 w 12547487"/>
              <a:gd name="connsiteY86" fmla="*/ 343693 h 4609730"/>
              <a:gd name="connsiteX87" fmla="*/ 9168799 w 12547487"/>
              <a:gd name="connsiteY87" fmla="*/ 345774 h 4609730"/>
              <a:gd name="connsiteX88" fmla="*/ 9169610 w 12547487"/>
              <a:gd name="connsiteY88" fmla="*/ 354357 h 4609730"/>
              <a:gd name="connsiteX89" fmla="*/ 9184805 w 12547487"/>
              <a:gd name="connsiteY89" fmla="*/ 358617 h 4609730"/>
              <a:gd name="connsiteX90" fmla="*/ 9212783 w 12547487"/>
              <a:gd name="connsiteY90" fmla="*/ 351552 h 4609730"/>
              <a:gd name="connsiteX91" fmla="*/ 9223893 w 12547487"/>
              <a:gd name="connsiteY91" fmla="*/ 353846 h 4609730"/>
              <a:gd name="connsiteX92" fmla="*/ 9227770 w 12547487"/>
              <a:gd name="connsiteY92" fmla="*/ 352887 h 4609730"/>
              <a:gd name="connsiteX93" fmla="*/ 9237095 w 12547487"/>
              <a:gd name="connsiteY93" fmla="*/ 351656 h 4609730"/>
              <a:gd name="connsiteX94" fmla="*/ 9235111 w 12547487"/>
              <a:gd name="connsiteY94" fmla="*/ 346483 h 4609730"/>
              <a:gd name="connsiteX95" fmla="*/ 9280504 w 12547487"/>
              <a:gd name="connsiteY95" fmla="*/ 320358 h 4609730"/>
              <a:gd name="connsiteX96" fmla="*/ 9328601 w 12547487"/>
              <a:gd name="connsiteY96" fmla="*/ 306436 h 4609730"/>
              <a:gd name="connsiteX97" fmla="*/ 9372019 w 12547487"/>
              <a:gd name="connsiteY97" fmla="*/ 272078 h 4609730"/>
              <a:gd name="connsiteX98" fmla="*/ 9452545 w 12547487"/>
              <a:gd name="connsiteY98" fmla="*/ 241860 h 4609730"/>
              <a:gd name="connsiteX99" fmla="*/ 9518291 w 12547487"/>
              <a:gd name="connsiteY99" fmla="*/ 210633 h 4609730"/>
              <a:gd name="connsiteX100" fmla="*/ 9601653 w 12547487"/>
              <a:gd name="connsiteY100" fmla="*/ 194064 h 4609730"/>
              <a:gd name="connsiteX101" fmla="*/ 9756909 w 12547487"/>
              <a:gd name="connsiteY101" fmla="*/ 193391 h 4609730"/>
              <a:gd name="connsiteX102" fmla="*/ 9880369 w 12547487"/>
              <a:gd name="connsiteY102" fmla="*/ 231894 h 4609730"/>
              <a:gd name="connsiteX103" fmla="*/ 9974881 w 12547487"/>
              <a:gd name="connsiteY103" fmla="*/ 256550 h 4609730"/>
              <a:gd name="connsiteX104" fmla="*/ 10025323 w 12547487"/>
              <a:gd name="connsiteY104" fmla="*/ 256596 h 4609730"/>
              <a:gd name="connsiteX105" fmla="*/ 10125155 w 12547487"/>
              <a:gd name="connsiteY105" fmla="*/ 257669 h 4609730"/>
              <a:gd name="connsiteX106" fmla="*/ 10175673 w 12547487"/>
              <a:gd name="connsiteY106" fmla="*/ 229584 h 4609730"/>
              <a:gd name="connsiteX107" fmla="*/ 10234385 w 12547487"/>
              <a:gd name="connsiteY107" fmla="*/ 221010 h 4609730"/>
              <a:gd name="connsiteX108" fmla="*/ 10249898 w 12547487"/>
              <a:gd name="connsiteY108" fmla="*/ 238521 h 4609730"/>
              <a:gd name="connsiteX109" fmla="*/ 10312094 w 12547487"/>
              <a:gd name="connsiteY109" fmla="*/ 223019 h 4609730"/>
              <a:gd name="connsiteX110" fmla="*/ 10406238 w 12547487"/>
              <a:gd name="connsiteY110" fmla="*/ 197367 h 4609730"/>
              <a:gd name="connsiteX111" fmla="*/ 10461019 w 12547487"/>
              <a:gd name="connsiteY111" fmla="*/ 187607 h 4609730"/>
              <a:gd name="connsiteX112" fmla="*/ 10610128 w 12547487"/>
              <a:gd name="connsiteY112" fmla="*/ 155478 h 4609730"/>
              <a:gd name="connsiteX113" fmla="*/ 10759076 w 12547487"/>
              <a:gd name="connsiteY113" fmla="*/ 119129 h 4609730"/>
              <a:gd name="connsiteX114" fmla="*/ 10845042 w 12547487"/>
              <a:gd name="connsiteY114" fmla="*/ 74065 h 4609730"/>
              <a:gd name="connsiteX115" fmla="*/ 10967723 w 12547487"/>
              <a:gd name="connsiteY115" fmla="*/ 46727 h 4609730"/>
              <a:gd name="connsiteX116" fmla="*/ 10987923 w 12547487"/>
              <a:gd name="connsiteY116" fmla="*/ 38704 h 4609730"/>
              <a:gd name="connsiteX117" fmla="*/ 11017061 w 12547487"/>
              <a:gd name="connsiteY117" fmla="*/ 38489 h 4609730"/>
              <a:gd name="connsiteX118" fmla="*/ 11133965 w 12547487"/>
              <a:gd name="connsiteY118" fmla="*/ 38707 h 4609730"/>
              <a:gd name="connsiteX119" fmla="*/ 11227034 w 12547487"/>
              <a:gd name="connsiteY119" fmla="*/ 48621 h 4609730"/>
              <a:gd name="connsiteX120" fmla="*/ 11381469 w 12547487"/>
              <a:gd name="connsiteY120" fmla="*/ 47048 h 4609730"/>
              <a:gd name="connsiteX121" fmla="*/ 11525790 w 12547487"/>
              <a:gd name="connsiteY121" fmla="*/ 92054 h 4609730"/>
              <a:gd name="connsiteX122" fmla="*/ 11637767 w 12547487"/>
              <a:gd name="connsiteY122" fmla="*/ 122688 h 4609730"/>
              <a:gd name="connsiteX123" fmla="*/ 11708024 w 12547487"/>
              <a:gd name="connsiteY123" fmla="*/ 116533 h 4609730"/>
              <a:gd name="connsiteX124" fmla="*/ 11801763 w 12547487"/>
              <a:gd name="connsiteY124" fmla="*/ 117985 h 4609730"/>
              <a:gd name="connsiteX125" fmla="*/ 11948668 w 12547487"/>
              <a:gd name="connsiteY125" fmla="*/ 55392 h 4609730"/>
              <a:gd name="connsiteX126" fmla="*/ 12059612 w 12547487"/>
              <a:gd name="connsiteY126" fmla="*/ 553 h 4609730"/>
              <a:gd name="connsiteX127" fmla="*/ 12090585 w 12547487"/>
              <a:gd name="connsiteY127" fmla="*/ 689 h 4609730"/>
              <a:gd name="connsiteX128" fmla="*/ 12115558 w 12547487"/>
              <a:gd name="connsiteY128" fmla="*/ 0 h 4609730"/>
              <a:gd name="connsiteX129" fmla="*/ 12547487 w 12547487"/>
              <a:gd name="connsiteY129" fmla="*/ 1880654 h 4609730"/>
              <a:gd name="connsiteX130" fmla="*/ 664852 w 12547487"/>
              <a:gd name="connsiteY130" fmla="*/ 4609730 h 4609730"/>
              <a:gd name="connsiteX131" fmla="*/ 0 w 12547487"/>
              <a:gd name="connsiteY131" fmla="*/ 1714905 h 4609730"/>
              <a:gd name="connsiteX132" fmla="*/ 8160 w 12547487"/>
              <a:gd name="connsiteY132" fmla="*/ 1717140 h 4609730"/>
              <a:gd name="connsiteX133" fmla="*/ 62595 w 12547487"/>
              <a:gd name="connsiteY133" fmla="*/ 1734714 h 4609730"/>
              <a:gd name="connsiteX134" fmla="*/ 191892 w 12547487"/>
              <a:gd name="connsiteY134" fmla="*/ 1725794 h 4609730"/>
              <a:gd name="connsiteX135" fmla="*/ 238860 w 12547487"/>
              <a:gd name="connsiteY135" fmla="*/ 1702169 h 4609730"/>
              <a:gd name="connsiteX136" fmla="*/ 329365 w 12547487"/>
              <a:gd name="connsiteY136" fmla="*/ 1660633 h 4609730"/>
              <a:gd name="connsiteX137" fmla="*/ 396208 w 12547487"/>
              <a:gd name="connsiteY137" fmla="*/ 1588889 h 4609730"/>
              <a:gd name="connsiteX138" fmla="*/ 480537 w 12547487"/>
              <a:gd name="connsiteY138" fmla="*/ 1530535 h 4609730"/>
              <a:gd name="connsiteX139" fmla="*/ 493078 w 12547487"/>
              <a:gd name="connsiteY139" fmla="*/ 1531413 h 4609730"/>
              <a:gd name="connsiteX140" fmla="*/ 540222 w 12547487"/>
              <a:gd name="connsiteY140" fmla="*/ 1496202 h 4609730"/>
              <a:gd name="connsiteX141" fmla="*/ 674083 w 12547487"/>
              <a:gd name="connsiteY141" fmla="*/ 1398944 h 4609730"/>
              <a:gd name="connsiteX142" fmla="*/ 749648 w 12547487"/>
              <a:gd name="connsiteY142" fmla="*/ 1302435 h 4609730"/>
              <a:gd name="connsiteX143" fmla="*/ 795249 w 12547487"/>
              <a:gd name="connsiteY143" fmla="*/ 1251068 h 4609730"/>
              <a:gd name="connsiteX144" fmla="*/ 862097 w 12547487"/>
              <a:gd name="connsiteY144" fmla="*/ 1220007 h 4609730"/>
              <a:gd name="connsiteX145" fmla="*/ 877569 w 12547487"/>
              <a:gd name="connsiteY145" fmla="*/ 1223011 h 4609730"/>
              <a:gd name="connsiteX146" fmla="*/ 883467 w 12547487"/>
              <a:gd name="connsiteY146" fmla="*/ 1220174 h 4609730"/>
              <a:gd name="connsiteX147" fmla="*/ 884185 w 12547487"/>
              <a:gd name="connsiteY147" fmla="*/ 1220424 h 4609730"/>
              <a:gd name="connsiteX148" fmla="*/ 885322 w 12547487"/>
              <a:gd name="connsiteY148" fmla="*/ 1219281 h 4609730"/>
              <a:gd name="connsiteX149" fmla="*/ 898394 w 12547487"/>
              <a:gd name="connsiteY149" fmla="*/ 1212995 h 4609730"/>
              <a:gd name="connsiteX150" fmla="*/ 929382 w 12547487"/>
              <a:gd name="connsiteY150" fmla="*/ 1210940 h 4609730"/>
              <a:gd name="connsiteX151" fmla="*/ 947390 w 12547487"/>
              <a:gd name="connsiteY151" fmla="*/ 1206207 h 4609730"/>
              <a:gd name="connsiteX152" fmla="*/ 1002063 w 12547487"/>
              <a:gd name="connsiteY152" fmla="*/ 1161717 h 4609730"/>
              <a:gd name="connsiteX153" fmla="*/ 1054722 w 12547487"/>
              <a:gd name="connsiteY153" fmla="*/ 1133875 h 4609730"/>
              <a:gd name="connsiteX154" fmla="*/ 1123316 w 12547487"/>
              <a:gd name="connsiteY154" fmla="*/ 1104293 h 4609730"/>
              <a:gd name="connsiteX155" fmla="*/ 1201636 w 12547487"/>
              <a:gd name="connsiteY155" fmla="*/ 1106918 h 4609730"/>
              <a:gd name="connsiteX156" fmla="*/ 1197346 w 12547487"/>
              <a:gd name="connsiteY156" fmla="*/ 1104046 h 4609730"/>
              <a:gd name="connsiteX157" fmla="*/ 1249032 w 12547487"/>
              <a:gd name="connsiteY157" fmla="*/ 1069442 h 4609730"/>
              <a:gd name="connsiteX0" fmla="*/ 1249032 w 12547487"/>
              <a:gd name="connsiteY0" fmla="*/ 1069442 h 4609730"/>
              <a:gd name="connsiteX1" fmla="*/ 1364765 w 12547487"/>
              <a:gd name="connsiteY1" fmla="*/ 1046241 h 4609730"/>
              <a:gd name="connsiteX2" fmla="*/ 1364788 w 12547487"/>
              <a:gd name="connsiteY2" fmla="*/ 1046227 h 4609730"/>
              <a:gd name="connsiteX3" fmla="*/ 1473843 w 12547487"/>
              <a:gd name="connsiteY3" fmla="*/ 1066799 h 4609730"/>
              <a:gd name="connsiteX4" fmla="*/ 1855056 w 12547487"/>
              <a:gd name="connsiteY4" fmla="*/ 1015146 h 4609730"/>
              <a:gd name="connsiteX5" fmla="*/ 2461080 w 12547487"/>
              <a:gd name="connsiteY5" fmla="*/ 1069442 h 4609730"/>
              <a:gd name="connsiteX6" fmla="*/ 2480769 w 12547487"/>
              <a:gd name="connsiteY6" fmla="*/ 1082624 h 4609730"/>
              <a:gd name="connsiteX7" fmla="*/ 2513615 w 12547487"/>
              <a:gd name="connsiteY7" fmla="*/ 1079209 h 4609730"/>
              <a:gd name="connsiteX8" fmla="*/ 2883110 w 12547487"/>
              <a:gd name="connsiteY8" fmla="*/ 1082703 h 4609730"/>
              <a:gd name="connsiteX9" fmla="*/ 3067466 w 12547487"/>
              <a:gd name="connsiteY9" fmla="*/ 1017777 h 4609730"/>
              <a:gd name="connsiteX10" fmla="*/ 3142515 w 12547487"/>
              <a:gd name="connsiteY10" fmla="*/ 1004553 h 4609730"/>
              <a:gd name="connsiteX11" fmla="*/ 3153472 w 12547487"/>
              <a:gd name="connsiteY11" fmla="*/ 1011470 h 4609730"/>
              <a:gd name="connsiteX12" fmla="*/ 3256916 w 12547487"/>
              <a:gd name="connsiteY12" fmla="*/ 958732 h 4609730"/>
              <a:gd name="connsiteX13" fmla="*/ 3409231 w 12547487"/>
              <a:gd name="connsiteY13" fmla="*/ 951564 h 4609730"/>
              <a:gd name="connsiteX14" fmla="*/ 3524347 w 12547487"/>
              <a:gd name="connsiteY14" fmla="*/ 957376 h 4609730"/>
              <a:gd name="connsiteX15" fmla="*/ 3588810 w 12547487"/>
              <a:gd name="connsiteY15" fmla="*/ 955789 h 4609730"/>
              <a:gd name="connsiteX16" fmla="*/ 3635816 w 12547487"/>
              <a:gd name="connsiteY16" fmla="*/ 960010 h 4609730"/>
              <a:gd name="connsiteX17" fmla="*/ 3754941 w 12547487"/>
              <a:gd name="connsiteY17" fmla="*/ 941825 h 4609730"/>
              <a:gd name="connsiteX18" fmla="*/ 3952184 w 12547487"/>
              <a:gd name="connsiteY18" fmla="*/ 899594 h 4609730"/>
              <a:gd name="connsiteX19" fmla="*/ 4101714 w 12547487"/>
              <a:gd name="connsiteY19" fmla="*/ 917531 h 4609730"/>
              <a:gd name="connsiteX20" fmla="*/ 4177560 w 12547487"/>
              <a:gd name="connsiteY20" fmla="*/ 878696 h 4609730"/>
              <a:gd name="connsiteX21" fmla="*/ 4269581 w 12547487"/>
              <a:gd name="connsiteY21" fmla="*/ 877016 h 4609730"/>
              <a:gd name="connsiteX22" fmla="*/ 4619969 w 12547487"/>
              <a:gd name="connsiteY22" fmla="*/ 798815 h 4609730"/>
              <a:gd name="connsiteX23" fmla="*/ 4808566 w 12547487"/>
              <a:gd name="connsiteY23" fmla="*/ 781686 h 4609730"/>
              <a:gd name="connsiteX24" fmla="*/ 4875311 w 12547487"/>
              <a:gd name="connsiteY24" fmla="*/ 729496 h 4609730"/>
              <a:gd name="connsiteX25" fmla="*/ 4875123 w 12547487"/>
              <a:gd name="connsiteY25" fmla="*/ 726137 h 4609730"/>
              <a:gd name="connsiteX26" fmla="*/ 4879961 w 12547487"/>
              <a:gd name="connsiteY26" fmla="*/ 724303 h 4609730"/>
              <a:gd name="connsiteX27" fmla="*/ 4884283 w 12547487"/>
              <a:gd name="connsiteY27" fmla="*/ 726177 h 4609730"/>
              <a:gd name="connsiteX28" fmla="*/ 4890066 w 12547487"/>
              <a:gd name="connsiteY28" fmla="*/ 724037 h 4609730"/>
              <a:gd name="connsiteX29" fmla="*/ 4905872 w 12547487"/>
              <a:gd name="connsiteY29" fmla="*/ 719096 h 4609730"/>
              <a:gd name="connsiteX30" fmla="*/ 4911186 w 12547487"/>
              <a:gd name="connsiteY30" fmla="*/ 711907 h 4609730"/>
              <a:gd name="connsiteX31" fmla="*/ 4991897 w 12547487"/>
              <a:gd name="connsiteY31" fmla="*/ 697771 h 4609730"/>
              <a:gd name="connsiteX32" fmla="*/ 5024303 w 12547487"/>
              <a:gd name="connsiteY32" fmla="*/ 701951 h 4609730"/>
              <a:gd name="connsiteX33" fmla="*/ 5084207 w 12547487"/>
              <a:gd name="connsiteY33" fmla="*/ 682157 h 4609730"/>
              <a:gd name="connsiteX34" fmla="*/ 5184351 w 12547487"/>
              <a:gd name="connsiteY34" fmla="*/ 683463 h 4609730"/>
              <a:gd name="connsiteX35" fmla="*/ 5321507 w 12547487"/>
              <a:gd name="connsiteY35" fmla="*/ 719959 h 4609730"/>
              <a:gd name="connsiteX36" fmla="*/ 5391160 w 12547487"/>
              <a:gd name="connsiteY36" fmla="*/ 750959 h 4609730"/>
              <a:gd name="connsiteX37" fmla="*/ 5487125 w 12547487"/>
              <a:gd name="connsiteY37" fmla="*/ 772309 h 4609730"/>
              <a:gd name="connsiteX38" fmla="*/ 5643542 w 12547487"/>
              <a:gd name="connsiteY38" fmla="*/ 765979 h 4609730"/>
              <a:gd name="connsiteX39" fmla="*/ 5706451 w 12547487"/>
              <a:gd name="connsiteY39" fmla="*/ 766820 h 4609730"/>
              <a:gd name="connsiteX40" fmla="*/ 5762858 w 12547487"/>
              <a:gd name="connsiteY40" fmla="*/ 755247 h 4609730"/>
              <a:gd name="connsiteX41" fmla="*/ 5767471 w 12547487"/>
              <a:gd name="connsiteY41" fmla="*/ 796958 h 4609730"/>
              <a:gd name="connsiteX42" fmla="*/ 5824432 w 12547487"/>
              <a:gd name="connsiteY42" fmla="*/ 807810 h 4609730"/>
              <a:gd name="connsiteX43" fmla="*/ 5891463 w 12547487"/>
              <a:gd name="connsiteY43" fmla="*/ 836999 h 4609730"/>
              <a:gd name="connsiteX44" fmla="*/ 6056609 w 12547487"/>
              <a:gd name="connsiteY44" fmla="*/ 867466 h 4609730"/>
              <a:gd name="connsiteX45" fmla="*/ 6083954 w 12547487"/>
              <a:gd name="connsiteY45" fmla="*/ 886737 h 4609730"/>
              <a:gd name="connsiteX46" fmla="*/ 6123446 w 12547487"/>
              <a:gd name="connsiteY46" fmla="*/ 906272 h 4609730"/>
              <a:gd name="connsiteX47" fmla="*/ 6279213 w 12547487"/>
              <a:gd name="connsiteY47" fmla="*/ 941922 h 4609730"/>
              <a:gd name="connsiteX48" fmla="*/ 6417146 w 12547487"/>
              <a:gd name="connsiteY48" fmla="*/ 928318 h 4609730"/>
              <a:gd name="connsiteX49" fmla="*/ 6634850 w 12547487"/>
              <a:gd name="connsiteY49" fmla="*/ 900508 h 4609730"/>
              <a:gd name="connsiteX50" fmla="*/ 6671363 w 12547487"/>
              <a:gd name="connsiteY50" fmla="*/ 894080 h 4609730"/>
              <a:gd name="connsiteX51" fmla="*/ 6703400 w 12547487"/>
              <a:gd name="connsiteY51" fmla="*/ 902889 h 4609730"/>
              <a:gd name="connsiteX52" fmla="*/ 6711400 w 12547487"/>
              <a:gd name="connsiteY52" fmla="*/ 917430 h 4609730"/>
              <a:gd name="connsiteX53" fmla="*/ 6731586 w 12547487"/>
              <a:gd name="connsiteY53" fmla="*/ 916196 h 4609730"/>
              <a:gd name="connsiteX54" fmla="*/ 6737090 w 12547487"/>
              <a:gd name="connsiteY54" fmla="*/ 918862 h 4609730"/>
              <a:gd name="connsiteX55" fmla="*/ 6832245 w 12547487"/>
              <a:gd name="connsiteY55" fmla="*/ 882994 h 4609730"/>
              <a:gd name="connsiteX56" fmla="*/ 6913429 w 12547487"/>
              <a:gd name="connsiteY56" fmla="*/ 884954 h 4609730"/>
              <a:gd name="connsiteX57" fmla="*/ 7216421 w 12547487"/>
              <a:gd name="connsiteY57" fmla="*/ 796969 h 4609730"/>
              <a:gd name="connsiteX58" fmla="*/ 7376080 w 12547487"/>
              <a:gd name="connsiteY58" fmla="*/ 746472 h 4609730"/>
              <a:gd name="connsiteX59" fmla="*/ 7625639 w 12547487"/>
              <a:gd name="connsiteY59" fmla="*/ 716373 h 4609730"/>
              <a:gd name="connsiteX60" fmla="*/ 7756911 w 12547487"/>
              <a:gd name="connsiteY60" fmla="*/ 650604 h 4609730"/>
              <a:gd name="connsiteX61" fmla="*/ 7868519 w 12547487"/>
              <a:gd name="connsiteY61" fmla="*/ 616503 h 4609730"/>
              <a:gd name="connsiteX62" fmla="*/ 7872351 w 12547487"/>
              <a:gd name="connsiteY62" fmla="*/ 607157 h 4609730"/>
              <a:gd name="connsiteX63" fmla="*/ 7889820 w 12547487"/>
              <a:gd name="connsiteY63" fmla="*/ 599187 h 4609730"/>
              <a:gd name="connsiteX64" fmla="*/ 7989035 w 12547487"/>
              <a:gd name="connsiteY64" fmla="*/ 585180 h 4609730"/>
              <a:gd name="connsiteX65" fmla="*/ 8078927 w 12547487"/>
              <a:gd name="connsiteY65" fmla="*/ 574018 h 4609730"/>
              <a:gd name="connsiteX66" fmla="*/ 8171367 w 12547487"/>
              <a:gd name="connsiteY66" fmla="*/ 587956 h 4609730"/>
              <a:gd name="connsiteX67" fmla="*/ 8182680 w 12547487"/>
              <a:gd name="connsiteY67" fmla="*/ 584528 h 4609730"/>
              <a:gd name="connsiteX68" fmla="*/ 8183080 w 12547487"/>
              <a:gd name="connsiteY68" fmla="*/ 585096 h 4609730"/>
              <a:gd name="connsiteX69" fmla="*/ 8195361 w 12547487"/>
              <a:gd name="connsiteY69" fmla="*/ 582747 h 4609730"/>
              <a:gd name="connsiteX70" fmla="*/ 8203309 w 12547487"/>
              <a:gd name="connsiteY70" fmla="*/ 578279 h 4609730"/>
              <a:gd name="connsiteX71" fmla="*/ 8291217 w 12547487"/>
              <a:gd name="connsiteY71" fmla="*/ 567936 h 4609730"/>
              <a:gd name="connsiteX72" fmla="*/ 8397600 w 12547487"/>
              <a:gd name="connsiteY72" fmla="*/ 573764 h 4609730"/>
              <a:gd name="connsiteX73" fmla="*/ 8585817 w 12547487"/>
              <a:gd name="connsiteY73" fmla="*/ 528544 h 4609730"/>
              <a:gd name="connsiteX74" fmla="*/ 8597214 w 12547487"/>
              <a:gd name="connsiteY74" fmla="*/ 527540 h 4609730"/>
              <a:gd name="connsiteX75" fmla="*/ 8620277 w 12547487"/>
              <a:gd name="connsiteY75" fmla="*/ 529838 h 4609730"/>
              <a:gd name="connsiteX76" fmla="*/ 8750279 w 12547487"/>
              <a:gd name="connsiteY76" fmla="*/ 514355 h 4609730"/>
              <a:gd name="connsiteX77" fmla="*/ 8770952 w 12547487"/>
              <a:gd name="connsiteY77" fmla="*/ 531568 h 4609730"/>
              <a:gd name="connsiteX78" fmla="*/ 8776056 w 12547487"/>
              <a:gd name="connsiteY78" fmla="*/ 533522 h 4609730"/>
              <a:gd name="connsiteX79" fmla="*/ 8777497 w 12547487"/>
              <a:gd name="connsiteY79" fmla="*/ 532217 h 4609730"/>
              <a:gd name="connsiteX80" fmla="*/ 8801322 w 12547487"/>
              <a:gd name="connsiteY80" fmla="*/ 525101 h 4609730"/>
              <a:gd name="connsiteX81" fmla="*/ 8851058 w 12547487"/>
              <a:gd name="connsiteY81" fmla="*/ 487661 h 4609730"/>
              <a:gd name="connsiteX82" fmla="*/ 8911397 w 12547487"/>
              <a:gd name="connsiteY82" fmla="*/ 440878 h 4609730"/>
              <a:gd name="connsiteX83" fmla="*/ 8960165 w 12547487"/>
              <a:gd name="connsiteY83" fmla="*/ 426167 h 4609730"/>
              <a:gd name="connsiteX84" fmla="*/ 9074520 w 12547487"/>
              <a:gd name="connsiteY84" fmla="*/ 372999 h 4609730"/>
              <a:gd name="connsiteX85" fmla="*/ 9149702 w 12547487"/>
              <a:gd name="connsiteY85" fmla="*/ 344823 h 4609730"/>
              <a:gd name="connsiteX86" fmla="*/ 9151735 w 12547487"/>
              <a:gd name="connsiteY86" fmla="*/ 343693 h 4609730"/>
              <a:gd name="connsiteX87" fmla="*/ 9168799 w 12547487"/>
              <a:gd name="connsiteY87" fmla="*/ 345774 h 4609730"/>
              <a:gd name="connsiteX88" fmla="*/ 9169610 w 12547487"/>
              <a:gd name="connsiteY88" fmla="*/ 354357 h 4609730"/>
              <a:gd name="connsiteX89" fmla="*/ 9184805 w 12547487"/>
              <a:gd name="connsiteY89" fmla="*/ 358617 h 4609730"/>
              <a:gd name="connsiteX90" fmla="*/ 9212783 w 12547487"/>
              <a:gd name="connsiteY90" fmla="*/ 351552 h 4609730"/>
              <a:gd name="connsiteX91" fmla="*/ 9223893 w 12547487"/>
              <a:gd name="connsiteY91" fmla="*/ 353846 h 4609730"/>
              <a:gd name="connsiteX92" fmla="*/ 9227770 w 12547487"/>
              <a:gd name="connsiteY92" fmla="*/ 352887 h 4609730"/>
              <a:gd name="connsiteX93" fmla="*/ 9237095 w 12547487"/>
              <a:gd name="connsiteY93" fmla="*/ 351656 h 4609730"/>
              <a:gd name="connsiteX94" fmla="*/ 9235111 w 12547487"/>
              <a:gd name="connsiteY94" fmla="*/ 346483 h 4609730"/>
              <a:gd name="connsiteX95" fmla="*/ 9280504 w 12547487"/>
              <a:gd name="connsiteY95" fmla="*/ 320358 h 4609730"/>
              <a:gd name="connsiteX96" fmla="*/ 9328601 w 12547487"/>
              <a:gd name="connsiteY96" fmla="*/ 306436 h 4609730"/>
              <a:gd name="connsiteX97" fmla="*/ 9372019 w 12547487"/>
              <a:gd name="connsiteY97" fmla="*/ 272078 h 4609730"/>
              <a:gd name="connsiteX98" fmla="*/ 9452545 w 12547487"/>
              <a:gd name="connsiteY98" fmla="*/ 241860 h 4609730"/>
              <a:gd name="connsiteX99" fmla="*/ 9518291 w 12547487"/>
              <a:gd name="connsiteY99" fmla="*/ 210633 h 4609730"/>
              <a:gd name="connsiteX100" fmla="*/ 9601653 w 12547487"/>
              <a:gd name="connsiteY100" fmla="*/ 194064 h 4609730"/>
              <a:gd name="connsiteX101" fmla="*/ 9756909 w 12547487"/>
              <a:gd name="connsiteY101" fmla="*/ 193391 h 4609730"/>
              <a:gd name="connsiteX102" fmla="*/ 9880369 w 12547487"/>
              <a:gd name="connsiteY102" fmla="*/ 231894 h 4609730"/>
              <a:gd name="connsiteX103" fmla="*/ 9974881 w 12547487"/>
              <a:gd name="connsiteY103" fmla="*/ 256550 h 4609730"/>
              <a:gd name="connsiteX104" fmla="*/ 10025323 w 12547487"/>
              <a:gd name="connsiteY104" fmla="*/ 256596 h 4609730"/>
              <a:gd name="connsiteX105" fmla="*/ 10125155 w 12547487"/>
              <a:gd name="connsiteY105" fmla="*/ 257669 h 4609730"/>
              <a:gd name="connsiteX106" fmla="*/ 10175673 w 12547487"/>
              <a:gd name="connsiteY106" fmla="*/ 229584 h 4609730"/>
              <a:gd name="connsiteX107" fmla="*/ 10234385 w 12547487"/>
              <a:gd name="connsiteY107" fmla="*/ 221010 h 4609730"/>
              <a:gd name="connsiteX108" fmla="*/ 10249898 w 12547487"/>
              <a:gd name="connsiteY108" fmla="*/ 238521 h 4609730"/>
              <a:gd name="connsiteX109" fmla="*/ 10312094 w 12547487"/>
              <a:gd name="connsiteY109" fmla="*/ 223019 h 4609730"/>
              <a:gd name="connsiteX110" fmla="*/ 10406238 w 12547487"/>
              <a:gd name="connsiteY110" fmla="*/ 197367 h 4609730"/>
              <a:gd name="connsiteX111" fmla="*/ 10461019 w 12547487"/>
              <a:gd name="connsiteY111" fmla="*/ 187607 h 4609730"/>
              <a:gd name="connsiteX112" fmla="*/ 10610128 w 12547487"/>
              <a:gd name="connsiteY112" fmla="*/ 155478 h 4609730"/>
              <a:gd name="connsiteX113" fmla="*/ 10759076 w 12547487"/>
              <a:gd name="connsiteY113" fmla="*/ 119129 h 4609730"/>
              <a:gd name="connsiteX114" fmla="*/ 10845042 w 12547487"/>
              <a:gd name="connsiteY114" fmla="*/ 74065 h 4609730"/>
              <a:gd name="connsiteX115" fmla="*/ 10967723 w 12547487"/>
              <a:gd name="connsiteY115" fmla="*/ 46727 h 4609730"/>
              <a:gd name="connsiteX116" fmla="*/ 10987923 w 12547487"/>
              <a:gd name="connsiteY116" fmla="*/ 38704 h 4609730"/>
              <a:gd name="connsiteX117" fmla="*/ 11017061 w 12547487"/>
              <a:gd name="connsiteY117" fmla="*/ 38489 h 4609730"/>
              <a:gd name="connsiteX118" fmla="*/ 11133965 w 12547487"/>
              <a:gd name="connsiteY118" fmla="*/ 38707 h 4609730"/>
              <a:gd name="connsiteX119" fmla="*/ 11227034 w 12547487"/>
              <a:gd name="connsiteY119" fmla="*/ 48621 h 4609730"/>
              <a:gd name="connsiteX120" fmla="*/ 11381469 w 12547487"/>
              <a:gd name="connsiteY120" fmla="*/ 47048 h 4609730"/>
              <a:gd name="connsiteX121" fmla="*/ 11525790 w 12547487"/>
              <a:gd name="connsiteY121" fmla="*/ 92054 h 4609730"/>
              <a:gd name="connsiteX122" fmla="*/ 11637767 w 12547487"/>
              <a:gd name="connsiteY122" fmla="*/ 122688 h 4609730"/>
              <a:gd name="connsiteX123" fmla="*/ 11708024 w 12547487"/>
              <a:gd name="connsiteY123" fmla="*/ 116533 h 4609730"/>
              <a:gd name="connsiteX124" fmla="*/ 11801763 w 12547487"/>
              <a:gd name="connsiteY124" fmla="*/ 117985 h 4609730"/>
              <a:gd name="connsiteX125" fmla="*/ 11948668 w 12547487"/>
              <a:gd name="connsiteY125" fmla="*/ 55392 h 4609730"/>
              <a:gd name="connsiteX126" fmla="*/ 12059612 w 12547487"/>
              <a:gd name="connsiteY126" fmla="*/ 553 h 4609730"/>
              <a:gd name="connsiteX127" fmla="*/ 12090585 w 12547487"/>
              <a:gd name="connsiteY127" fmla="*/ 689 h 4609730"/>
              <a:gd name="connsiteX128" fmla="*/ 12115558 w 12547487"/>
              <a:gd name="connsiteY128" fmla="*/ 0 h 4609730"/>
              <a:gd name="connsiteX129" fmla="*/ 12547487 w 12547487"/>
              <a:gd name="connsiteY129" fmla="*/ 1880654 h 4609730"/>
              <a:gd name="connsiteX130" fmla="*/ 664852 w 12547487"/>
              <a:gd name="connsiteY130" fmla="*/ 4609730 h 4609730"/>
              <a:gd name="connsiteX131" fmla="*/ 0 w 12547487"/>
              <a:gd name="connsiteY131" fmla="*/ 1714905 h 4609730"/>
              <a:gd name="connsiteX132" fmla="*/ 8160 w 12547487"/>
              <a:gd name="connsiteY132" fmla="*/ 1717140 h 4609730"/>
              <a:gd name="connsiteX133" fmla="*/ 62595 w 12547487"/>
              <a:gd name="connsiteY133" fmla="*/ 1734714 h 4609730"/>
              <a:gd name="connsiteX134" fmla="*/ 191892 w 12547487"/>
              <a:gd name="connsiteY134" fmla="*/ 1725794 h 4609730"/>
              <a:gd name="connsiteX135" fmla="*/ 238860 w 12547487"/>
              <a:gd name="connsiteY135" fmla="*/ 1702169 h 4609730"/>
              <a:gd name="connsiteX136" fmla="*/ 329365 w 12547487"/>
              <a:gd name="connsiteY136" fmla="*/ 1660633 h 4609730"/>
              <a:gd name="connsiteX137" fmla="*/ 396208 w 12547487"/>
              <a:gd name="connsiteY137" fmla="*/ 1588889 h 4609730"/>
              <a:gd name="connsiteX138" fmla="*/ 480537 w 12547487"/>
              <a:gd name="connsiteY138" fmla="*/ 1530535 h 4609730"/>
              <a:gd name="connsiteX139" fmla="*/ 493078 w 12547487"/>
              <a:gd name="connsiteY139" fmla="*/ 1531413 h 4609730"/>
              <a:gd name="connsiteX140" fmla="*/ 540222 w 12547487"/>
              <a:gd name="connsiteY140" fmla="*/ 1496202 h 4609730"/>
              <a:gd name="connsiteX141" fmla="*/ 674083 w 12547487"/>
              <a:gd name="connsiteY141" fmla="*/ 1398944 h 4609730"/>
              <a:gd name="connsiteX142" fmla="*/ 749648 w 12547487"/>
              <a:gd name="connsiteY142" fmla="*/ 1302435 h 4609730"/>
              <a:gd name="connsiteX143" fmla="*/ 795249 w 12547487"/>
              <a:gd name="connsiteY143" fmla="*/ 1251068 h 4609730"/>
              <a:gd name="connsiteX144" fmla="*/ 862097 w 12547487"/>
              <a:gd name="connsiteY144" fmla="*/ 1220007 h 4609730"/>
              <a:gd name="connsiteX145" fmla="*/ 877569 w 12547487"/>
              <a:gd name="connsiteY145" fmla="*/ 1223011 h 4609730"/>
              <a:gd name="connsiteX146" fmla="*/ 883467 w 12547487"/>
              <a:gd name="connsiteY146" fmla="*/ 1220174 h 4609730"/>
              <a:gd name="connsiteX147" fmla="*/ 884185 w 12547487"/>
              <a:gd name="connsiteY147" fmla="*/ 1220424 h 4609730"/>
              <a:gd name="connsiteX148" fmla="*/ 885322 w 12547487"/>
              <a:gd name="connsiteY148" fmla="*/ 1219281 h 4609730"/>
              <a:gd name="connsiteX149" fmla="*/ 898394 w 12547487"/>
              <a:gd name="connsiteY149" fmla="*/ 1212995 h 4609730"/>
              <a:gd name="connsiteX150" fmla="*/ 929382 w 12547487"/>
              <a:gd name="connsiteY150" fmla="*/ 1210940 h 4609730"/>
              <a:gd name="connsiteX151" fmla="*/ 947390 w 12547487"/>
              <a:gd name="connsiteY151" fmla="*/ 1206207 h 4609730"/>
              <a:gd name="connsiteX152" fmla="*/ 1002063 w 12547487"/>
              <a:gd name="connsiteY152" fmla="*/ 1161717 h 4609730"/>
              <a:gd name="connsiteX153" fmla="*/ 1054722 w 12547487"/>
              <a:gd name="connsiteY153" fmla="*/ 1133875 h 4609730"/>
              <a:gd name="connsiteX154" fmla="*/ 1123316 w 12547487"/>
              <a:gd name="connsiteY154" fmla="*/ 1104293 h 4609730"/>
              <a:gd name="connsiteX155" fmla="*/ 1201636 w 12547487"/>
              <a:gd name="connsiteY155" fmla="*/ 1106918 h 4609730"/>
              <a:gd name="connsiteX156" fmla="*/ 1197346 w 12547487"/>
              <a:gd name="connsiteY156" fmla="*/ 1104046 h 4609730"/>
              <a:gd name="connsiteX157" fmla="*/ 1249032 w 12547487"/>
              <a:gd name="connsiteY157" fmla="*/ 1069442 h 4609730"/>
              <a:gd name="connsiteX0" fmla="*/ 1197346 w 12547487"/>
              <a:gd name="connsiteY0" fmla="*/ 1104046 h 4609730"/>
              <a:gd name="connsiteX1" fmla="*/ 1364765 w 12547487"/>
              <a:gd name="connsiteY1" fmla="*/ 1046241 h 4609730"/>
              <a:gd name="connsiteX2" fmla="*/ 1364788 w 12547487"/>
              <a:gd name="connsiteY2" fmla="*/ 1046227 h 4609730"/>
              <a:gd name="connsiteX3" fmla="*/ 1473843 w 12547487"/>
              <a:gd name="connsiteY3" fmla="*/ 1066799 h 4609730"/>
              <a:gd name="connsiteX4" fmla="*/ 1855056 w 12547487"/>
              <a:gd name="connsiteY4" fmla="*/ 1015146 h 4609730"/>
              <a:gd name="connsiteX5" fmla="*/ 2461080 w 12547487"/>
              <a:gd name="connsiteY5" fmla="*/ 1069442 h 4609730"/>
              <a:gd name="connsiteX6" fmla="*/ 2480769 w 12547487"/>
              <a:gd name="connsiteY6" fmla="*/ 1082624 h 4609730"/>
              <a:gd name="connsiteX7" fmla="*/ 2513615 w 12547487"/>
              <a:gd name="connsiteY7" fmla="*/ 1079209 h 4609730"/>
              <a:gd name="connsiteX8" fmla="*/ 2883110 w 12547487"/>
              <a:gd name="connsiteY8" fmla="*/ 1082703 h 4609730"/>
              <a:gd name="connsiteX9" fmla="*/ 3067466 w 12547487"/>
              <a:gd name="connsiteY9" fmla="*/ 1017777 h 4609730"/>
              <a:gd name="connsiteX10" fmla="*/ 3142515 w 12547487"/>
              <a:gd name="connsiteY10" fmla="*/ 1004553 h 4609730"/>
              <a:gd name="connsiteX11" fmla="*/ 3153472 w 12547487"/>
              <a:gd name="connsiteY11" fmla="*/ 1011470 h 4609730"/>
              <a:gd name="connsiteX12" fmla="*/ 3256916 w 12547487"/>
              <a:gd name="connsiteY12" fmla="*/ 958732 h 4609730"/>
              <a:gd name="connsiteX13" fmla="*/ 3409231 w 12547487"/>
              <a:gd name="connsiteY13" fmla="*/ 951564 h 4609730"/>
              <a:gd name="connsiteX14" fmla="*/ 3524347 w 12547487"/>
              <a:gd name="connsiteY14" fmla="*/ 957376 h 4609730"/>
              <a:gd name="connsiteX15" fmla="*/ 3588810 w 12547487"/>
              <a:gd name="connsiteY15" fmla="*/ 955789 h 4609730"/>
              <a:gd name="connsiteX16" fmla="*/ 3635816 w 12547487"/>
              <a:gd name="connsiteY16" fmla="*/ 960010 h 4609730"/>
              <a:gd name="connsiteX17" fmla="*/ 3754941 w 12547487"/>
              <a:gd name="connsiteY17" fmla="*/ 941825 h 4609730"/>
              <a:gd name="connsiteX18" fmla="*/ 3952184 w 12547487"/>
              <a:gd name="connsiteY18" fmla="*/ 899594 h 4609730"/>
              <a:gd name="connsiteX19" fmla="*/ 4101714 w 12547487"/>
              <a:gd name="connsiteY19" fmla="*/ 917531 h 4609730"/>
              <a:gd name="connsiteX20" fmla="*/ 4177560 w 12547487"/>
              <a:gd name="connsiteY20" fmla="*/ 878696 h 4609730"/>
              <a:gd name="connsiteX21" fmla="*/ 4269581 w 12547487"/>
              <a:gd name="connsiteY21" fmla="*/ 877016 h 4609730"/>
              <a:gd name="connsiteX22" fmla="*/ 4619969 w 12547487"/>
              <a:gd name="connsiteY22" fmla="*/ 798815 h 4609730"/>
              <a:gd name="connsiteX23" fmla="*/ 4808566 w 12547487"/>
              <a:gd name="connsiteY23" fmla="*/ 781686 h 4609730"/>
              <a:gd name="connsiteX24" fmla="*/ 4875311 w 12547487"/>
              <a:gd name="connsiteY24" fmla="*/ 729496 h 4609730"/>
              <a:gd name="connsiteX25" fmla="*/ 4875123 w 12547487"/>
              <a:gd name="connsiteY25" fmla="*/ 726137 h 4609730"/>
              <a:gd name="connsiteX26" fmla="*/ 4879961 w 12547487"/>
              <a:gd name="connsiteY26" fmla="*/ 724303 h 4609730"/>
              <a:gd name="connsiteX27" fmla="*/ 4884283 w 12547487"/>
              <a:gd name="connsiteY27" fmla="*/ 726177 h 4609730"/>
              <a:gd name="connsiteX28" fmla="*/ 4890066 w 12547487"/>
              <a:gd name="connsiteY28" fmla="*/ 724037 h 4609730"/>
              <a:gd name="connsiteX29" fmla="*/ 4905872 w 12547487"/>
              <a:gd name="connsiteY29" fmla="*/ 719096 h 4609730"/>
              <a:gd name="connsiteX30" fmla="*/ 4911186 w 12547487"/>
              <a:gd name="connsiteY30" fmla="*/ 711907 h 4609730"/>
              <a:gd name="connsiteX31" fmla="*/ 4991897 w 12547487"/>
              <a:gd name="connsiteY31" fmla="*/ 697771 h 4609730"/>
              <a:gd name="connsiteX32" fmla="*/ 5024303 w 12547487"/>
              <a:gd name="connsiteY32" fmla="*/ 701951 h 4609730"/>
              <a:gd name="connsiteX33" fmla="*/ 5084207 w 12547487"/>
              <a:gd name="connsiteY33" fmla="*/ 682157 h 4609730"/>
              <a:gd name="connsiteX34" fmla="*/ 5184351 w 12547487"/>
              <a:gd name="connsiteY34" fmla="*/ 683463 h 4609730"/>
              <a:gd name="connsiteX35" fmla="*/ 5321507 w 12547487"/>
              <a:gd name="connsiteY35" fmla="*/ 719959 h 4609730"/>
              <a:gd name="connsiteX36" fmla="*/ 5391160 w 12547487"/>
              <a:gd name="connsiteY36" fmla="*/ 750959 h 4609730"/>
              <a:gd name="connsiteX37" fmla="*/ 5487125 w 12547487"/>
              <a:gd name="connsiteY37" fmla="*/ 772309 h 4609730"/>
              <a:gd name="connsiteX38" fmla="*/ 5643542 w 12547487"/>
              <a:gd name="connsiteY38" fmla="*/ 765979 h 4609730"/>
              <a:gd name="connsiteX39" fmla="*/ 5706451 w 12547487"/>
              <a:gd name="connsiteY39" fmla="*/ 766820 h 4609730"/>
              <a:gd name="connsiteX40" fmla="*/ 5762858 w 12547487"/>
              <a:gd name="connsiteY40" fmla="*/ 755247 h 4609730"/>
              <a:gd name="connsiteX41" fmla="*/ 5767471 w 12547487"/>
              <a:gd name="connsiteY41" fmla="*/ 796958 h 4609730"/>
              <a:gd name="connsiteX42" fmla="*/ 5824432 w 12547487"/>
              <a:gd name="connsiteY42" fmla="*/ 807810 h 4609730"/>
              <a:gd name="connsiteX43" fmla="*/ 5891463 w 12547487"/>
              <a:gd name="connsiteY43" fmla="*/ 836999 h 4609730"/>
              <a:gd name="connsiteX44" fmla="*/ 6056609 w 12547487"/>
              <a:gd name="connsiteY44" fmla="*/ 867466 h 4609730"/>
              <a:gd name="connsiteX45" fmla="*/ 6083954 w 12547487"/>
              <a:gd name="connsiteY45" fmla="*/ 886737 h 4609730"/>
              <a:gd name="connsiteX46" fmla="*/ 6123446 w 12547487"/>
              <a:gd name="connsiteY46" fmla="*/ 906272 h 4609730"/>
              <a:gd name="connsiteX47" fmla="*/ 6279213 w 12547487"/>
              <a:gd name="connsiteY47" fmla="*/ 941922 h 4609730"/>
              <a:gd name="connsiteX48" fmla="*/ 6417146 w 12547487"/>
              <a:gd name="connsiteY48" fmla="*/ 928318 h 4609730"/>
              <a:gd name="connsiteX49" fmla="*/ 6634850 w 12547487"/>
              <a:gd name="connsiteY49" fmla="*/ 900508 h 4609730"/>
              <a:gd name="connsiteX50" fmla="*/ 6671363 w 12547487"/>
              <a:gd name="connsiteY50" fmla="*/ 894080 h 4609730"/>
              <a:gd name="connsiteX51" fmla="*/ 6703400 w 12547487"/>
              <a:gd name="connsiteY51" fmla="*/ 902889 h 4609730"/>
              <a:gd name="connsiteX52" fmla="*/ 6711400 w 12547487"/>
              <a:gd name="connsiteY52" fmla="*/ 917430 h 4609730"/>
              <a:gd name="connsiteX53" fmla="*/ 6731586 w 12547487"/>
              <a:gd name="connsiteY53" fmla="*/ 916196 h 4609730"/>
              <a:gd name="connsiteX54" fmla="*/ 6737090 w 12547487"/>
              <a:gd name="connsiteY54" fmla="*/ 918862 h 4609730"/>
              <a:gd name="connsiteX55" fmla="*/ 6832245 w 12547487"/>
              <a:gd name="connsiteY55" fmla="*/ 882994 h 4609730"/>
              <a:gd name="connsiteX56" fmla="*/ 6913429 w 12547487"/>
              <a:gd name="connsiteY56" fmla="*/ 884954 h 4609730"/>
              <a:gd name="connsiteX57" fmla="*/ 7216421 w 12547487"/>
              <a:gd name="connsiteY57" fmla="*/ 796969 h 4609730"/>
              <a:gd name="connsiteX58" fmla="*/ 7376080 w 12547487"/>
              <a:gd name="connsiteY58" fmla="*/ 746472 h 4609730"/>
              <a:gd name="connsiteX59" fmla="*/ 7625639 w 12547487"/>
              <a:gd name="connsiteY59" fmla="*/ 716373 h 4609730"/>
              <a:gd name="connsiteX60" fmla="*/ 7756911 w 12547487"/>
              <a:gd name="connsiteY60" fmla="*/ 650604 h 4609730"/>
              <a:gd name="connsiteX61" fmla="*/ 7868519 w 12547487"/>
              <a:gd name="connsiteY61" fmla="*/ 616503 h 4609730"/>
              <a:gd name="connsiteX62" fmla="*/ 7872351 w 12547487"/>
              <a:gd name="connsiteY62" fmla="*/ 607157 h 4609730"/>
              <a:gd name="connsiteX63" fmla="*/ 7889820 w 12547487"/>
              <a:gd name="connsiteY63" fmla="*/ 599187 h 4609730"/>
              <a:gd name="connsiteX64" fmla="*/ 7989035 w 12547487"/>
              <a:gd name="connsiteY64" fmla="*/ 585180 h 4609730"/>
              <a:gd name="connsiteX65" fmla="*/ 8078927 w 12547487"/>
              <a:gd name="connsiteY65" fmla="*/ 574018 h 4609730"/>
              <a:gd name="connsiteX66" fmla="*/ 8171367 w 12547487"/>
              <a:gd name="connsiteY66" fmla="*/ 587956 h 4609730"/>
              <a:gd name="connsiteX67" fmla="*/ 8182680 w 12547487"/>
              <a:gd name="connsiteY67" fmla="*/ 584528 h 4609730"/>
              <a:gd name="connsiteX68" fmla="*/ 8183080 w 12547487"/>
              <a:gd name="connsiteY68" fmla="*/ 585096 h 4609730"/>
              <a:gd name="connsiteX69" fmla="*/ 8195361 w 12547487"/>
              <a:gd name="connsiteY69" fmla="*/ 582747 h 4609730"/>
              <a:gd name="connsiteX70" fmla="*/ 8203309 w 12547487"/>
              <a:gd name="connsiteY70" fmla="*/ 578279 h 4609730"/>
              <a:gd name="connsiteX71" fmla="*/ 8291217 w 12547487"/>
              <a:gd name="connsiteY71" fmla="*/ 567936 h 4609730"/>
              <a:gd name="connsiteX72" fmla="*/ 8397600 w 12547487"/>
              <a:gd name="connsiteY72" fmla="*/ 573764 h 4609730"/>
              <a:gd name="connsiteX73" fmla="*/ 8585817 w 12547487"/>
              <a:gd name="connsiteY73" fmla="*/ 528544 h 4609730"/>
              <a:gd name="connsiteX74" fmla="*/ 8597214 w 12547487"/>
              <a:gd name="connsiteY74" fmla="*/ 527540 h 4609730"/>
              <a:gd name="connsiteX75" fmla="*/ 8620277 w 12547487"/>
              <a:gd name="connsiteY75" fmla="*/ 529838 h 4609730"/>
              <a:gd name="connsiteX76" fmla="*/ 8750279 w 12547487"/>
              <a:gd name="connsiteY76" fmla="*/ 514355 h 4609730"/>
              <a:gd name="connsiteX77" fmla="*/ 8770952 w 12547487"/>
              <a:gd name="connsiteY77" fmla="*/ 531568 h 4609730"/>
              <a:gd name="connsiteX78" fmla="*/ 8776056 w 12547487"/>
              <a:gd name="connsiteY78" fmla="*/ 533522 h 4609730"/>
              <a:gd name="connsiteX79" fmla="*/ 8777497 w 12547487"/>
              <a:gd name="connsiteY79" fmla="*/ 532217 h 4609730"/>
              <a:gd name="connsiteX80" fmla="*/ 8801322 w 12547487"/>
              <a:gd name="connsiteY80" fmla="*/ 525101 h 4609730"/>
              <a:gd name="connsiteX81" fmla="*/ 8851058 w 12547487"/>
              <a:gd name="connsiteY81" fmla="*/ 487661 h 4609730"/>
              <a:gd name="connsiteX82" fmla="*/ 8911397 w 12547487"/>
              <a:gd name="connsiteY82" fmla="*/ 440878 h 4609730"/>
              <a:gd name="connsiteX83" fmla="*/ 8960165 w 12547487"/>
              <a:gd name="connsiteY83" fmla="*/ 426167 h 4609730"/>
              <a:gd name="connsiteX84" fmla="*/ 9074520 w 12547487"/>
              <a:gd name="connsiteY84" fmla="*/ 372999 h 4609730"/>
              <a:gd name="connsiteX85" fmla="*/ 9149702 w 12547487"/>
              <a:gd name="connsiteY85" fmla="*/ 344823 h 4609730"/>
              <a:gd name="connsiteX86" fmla="*/ 9151735 w 12547487"/>
              <a:gd name="connsiteY86" fmla="*/ 343693 h 4609730"/>
              <a:gd name="connsiteX87" fmla="*/ 9168799 w 12547487"/>
              <a:gd name="connsiteY87" fmla="*/ 345774 h 4609730"/>
              <a:gd name="connsiteX88" fmla="*/ 9169610 w 12547487"/>
              <a:gd name="connsiteY88" fmla="*/ 354357 h 4609730"/>
              <a:gd name="connsiteX89" fmla="*/ 9184805 w 12547487"/>
              <a:gd name="connsiteY89" fmla="*/ 358617 h 4609730"/>
              <a:gd name="connsiteX90" fmla="*/ 9212783 w 12547487"/>
              <a:gd name="connsiteY90" fmla="*/ 351552 h 4609730"/>
              <a:gd name="connsiteX91" fmla="*/ 9223893 w 12547487"/>
              <a:gd name="connsiteY91" fmla="*/ 353846 h 4609730"/>
              <a:gd name="connsiteX92" fmla="*/ 9227770 w 12547487"/>
              <a:gd name="connsiteY92" fmla="*/ 352887 h 4609730"/>
              <a:gd name="connsiteX93" fmla="*/ 9237095 w 12547487"/>
              <a:gd name="connsiteY93" fmla="*/ 351656 h 4609730"/>
              <a:gd name="connsiteX94" fmla="*/ 9235111 w 12547487"/>
              <a:gd name="connsiteY94" fmla="*/ 346483 h 4609730"/>
              <a:gd name="connsiteX95" fmla="*/ 9280504 w 12547487"/>
              <a:gd name="connsiteY95" fmla="*/ 320358 h 4609730"/>
              <a:gd name="connsiteX96" fmla="*/ 9328601 w 12547487"/>
              <a:gd name="connsiteY96" fmla="*/ 306436 h 4609730"/>
              <a:gd name="connsiteX97" fmla="*/ 9372019 w 12547487"/>
              <a:gd name="connsiteY97" fmla="*/ 272078 h 4609730"/>
              <a:gd name="connsiteX98" fmla="*/ 9452545 w 12547487"/>
              <a:gd name="connsiteY98" fmla="*/ 241860 h 4609730"/>
              <a:gd name="connsiteX99" fmla="*/ 9518291 w 12547487"/>
              <a:gd name="connsiteY99" fmla="*/ 210633 h 4609730"/>
              <a:gd name="connsiteX100" fmla="*/ 9601653 w 12547487"/>
              <a:gd name="connsiteY100" fmla="*/ 194064 h 4609730"/>
              <a:gd name="connsiteX101" fmla="*/ 9756909 w 12547487"/>
              <a:gd name="connsiteY101" fmla="*/ 193391 h 4609730"/>
              <a:gd name="connsiteX102" fmla="*/ 9880369 w 12547487"/>
              <a:gd name="connsiteY102" fmla="*/ 231894 h 4609730"/>
              <a:gd name="connsiteX103" fmla="*/ 9974881 w 12547487"/>
              <a:gd name="connsiteY103" fmla="*/ 256550 h 4609730"/>
              <a:gd name="connsiteX104" fmla="*/ 10025323 w 12547487"/>
              <a:gd name="connsiteY104" fmla="*/ 256596 h 4609730"/>
              <a:gd name="connsiteX105" fmla="*/ 10125155 w 12547487"/>
              <a:gd name="connsiteY105" fmla="*/ 257669 h 4609730"/>
              <a:gd name="connsiteX106" fmla="*/ 10175673 w 12547487"/>
              <a:gd name="connsiteY106" fmla="*/ 229584 h 4609730"/>
              <a:gd name="connsiteX107" fmla="*/ 10234385 w 12547487"/>
              <a:gd name="connsiteY107" fmla="*/ 221010 h 4609730"/>
              <a:gd name="connsiteX108" fmla="*/ 10249898 w 12547487"/>
              <a:gd name="connsiteY108" fmla="*/ 238521 h 4609730"/>
              <a:gd name="connsiteX109" fmla="*/ 10312094 w 12547487"/>
              <a:gd name="connsiteY109" fmla="*/ 223019 h 4609730"/>
              <a:gd name="connsiteX110" fmla="*/ 10406238 w 12547487"/>
              <a:gd name="connsiteY110" fmla="*/ 197367 h 4609730"/>
              <a:gd name="connsiteX111" fmla="*/ 10461019 w 12547487"/>
              <a:gd name="connsiteY111" fmla="*/ 187607 h 4609730"/>
              <a:gd name="connsiteX112" fmla="*/ 10610128 w 12547487"/>
              <a:gd name="connsiteY112" fmla="*/ 155478 h 4609730"/>
              <a:gd name="connsiteX113" fmla="*/ 10759076 w 12547487"/>
              <a:gd name="connsiteY113" fmla="*/ 119129 h 4609730"/>
              <a:gd name="connsiteX114" fmla="*/ 10845042 w 12547487"/>
              <a:gd name="connsiteY114" fmla="*/ 74065 h 4609730"/>
              <a:gd name="connsiteX115" fmla="*/ 10967723 w 12547487"/>
              <a:gd name="connsiteY115" fmla="*/ 46727 h 4609730"/>
              <a:gd name="connsiteX116" fmla="*/ 10987923 w 12547487"/>
              <a:gd name="connsiteY116" fmla="*/ 38704 h 4609730"/>
              <a:gd name="connsiteX117" fmla="*/ 11017061 w 12547487"/>
              <a:gd name="connsiteY117" fmla="*/ 38489 h 4609730"/>
              <a:gd name="connsiteX118" fmla="*/ 11133965 w 12547487"/>
              <a:gd name="connsiteY118" fmla="*/ 38707 h 4609730"/>
              <a:gd name="connsiteX119" fmla="*/ 11227034 w 12547487"/>
              <a:gd name="connsiteY119" fmla="*/ 48621 h 4609730"/>
              <a:gd name="connsiteX120" fmla="*/ 11381469 w 12547487"/>
              <a:gd name="connsiteY120" fmla="*/ 47048 h 4609730"/>
              <a:gd name="connsiteX121" fmla="*/ 11525790 w 12547487"/>
              <a:gd name="connsiteY121" fmla="*/ 92054 h 4609730"/>
              <a:gd name="connsiteX122" fmla="*/ 11637767 w 12547487"/>
              <a:gd name="connsiteY122" fmla="*/ 122688 h 4609730"/>
              <a:gd name="connsiteX123" fmla="*/ 11708024 w 12547487"/>
              <a:gd name="connsiteY123" fmla="*/ 116533 h 4609730"/>
              <a:gd name="connsiteX124" fmla="*/ 11801763 w 12547487"/>
              <a:gd name="connsiteY124" fmla="*/ 117985 h 4609730"/>
              <a:gd name="connsiteX125" fmla="*/ 11948668 w 12547487"/>
              <a:gd name="connsiteY125" fmla="*/ 55392 h 4609730"/>
              <a:gd name="connsiteX126" fmla="*/ 12059612 w 12547487"/>
              <a:gd name="connsiteY126" fmla="*/ 553 h 4609730"/>
              <a:gd name="connsiteX127" fmla="*/ 12090585 w 12547487"/>
              <a:gd name="connsiteY127" fmla="*/ 689 h 4609730"/>
              <a:gd name="connsiteX128" fmla="*/ 12115558 w 12547487"/>
              <a:gd name="connsiteY128" fmla="*/ 0 h 4609730"/>
              <a:gd name="connsiteX129" fmla="*/ 12547487 w 12547487"/>
              <a:gd name="connsiteY129" fmla="*/ 1880654 h 4609730"/>
              <a:gd name="connsiteX130" fmla="*/ 664852 w 12547487"/>
              <a:gd name="connsiteY130" fmla="*/ 4609730 h 4609730"/>
              <a:gd name="connsiteX131" fmla="*/ 0 w 12547487"/>
              <a:gd name="connsiteY131" fmla="*/ 1714905 h 4609730"/>
              <a:gd name="connsiteX132" fmla="*/ 8160 w 12547487"/>
              <a:gd name="connsiteY132" fmla="*/ 1717140 h 4609730"/>
              <a:gd name="connsiteX133" fmla="*/ 62595 w 12547487"/>
              <a:gd name="connsiteY133" fmla="*/ 1734714 h 4609730"/>
              <a:gd name="connsiteX134" fmla="*/ 191892 w 12547487"/>
              <a:gd name="connsiteY134" fmla="*/ 1725794 h 4609730"/>
              <a:gd name="connsiteX135" fmla="*/ 238860 w 12547487"/>
              <a:gd name="connsiteY135" fmla="*/ 1702169 h 4609730"/>
              <a:gd name="connsiteX136" fmla="*/ 329365 w 12547487"/>
              <a:gd name="connsiteY136" fmla="*/ 1660633 h 4609730"/>
              <a:gd name="connsiteX137" fmla="*/ 396208 w 12547487"/>
              <a:gd name="connsiteY137" fmla="*/ 1588889 h 4609730"/>
              <a:gd name="connsiteX138" fmla="*/ 480537 w 12547487"/>
              <a:gd name="connsiteY138" fmla="*/ 1530535 h 4609730"/>
              <a:gd name="connsiteX139" fmla="*/ 493078 w 12547487"/>
              <a:gd name="connsiteY139" fmla="*/ 1531413 h 4609730"/>
              <a:gd name="connsiteX140" fmla="*/ 540222 w 12547487"/>
              <a:gd name="connsiteY140" fmla="*/ 1496202 h 4609730"/>
              <a:gd name="connsiteX141" fmla="*/ 674083 w 12547487"/>
              <a:gd name="connsiteY141" fmla="*/ 1398944 h 4609730"/>
              <a:gd name="connsiteX142" fmla="*/ 749648 w 12547487"/>
              <a:gd name="connsiteY142" fmla="*/ 1302435 h 4609730"/>
              <a:gd name="connsiteX143" fmla="*/ 795249 w 12547487"/>
              <a:gd name="connsiteY143" fmla="*/ 1251068 h 4609730"/>
              <a:gd name="connsiteX144" fmla="*/ 862097 w 12547487"/>
              <a:gd name="connsiteY144" fmla="*/ 1220007 h 4609730"/>
              <a:gd name="connsiteX145" fmla="*/ 877569 w 12547487"/>
              <a:gd name="connsiteY145" fmla="*/ 1223011 h 4609730"/>
              <a:gd name="connsiteX146" fmla="*/ 883467 w 12547487"/>
              <a:gd name="connsiteY146" fmla="*/ 1220174 h 4609730"/>
              <a:gd name="connsiteX147" fmla="*/ 884185 w 12547487"/>
              <a:gd name="connsiteY147" fmla="*/ 1220424 h 4609730"/>
              <a:gd name="connsiteX148" fmla="*/ 885322 w 12547487"/>
              <a:gd name="connsiteY148" fmla="*/ 1219281 h 4609730"/>
              <a:gd name="connsiteX149" fmla="*/ 898394 w 12547487"/>
              <a:gd name="connsiteY149" fmla="*/ 1212995 h 4609730"/>
              <a:gd name="connsiteX150" fmla="*/ 929382 w 12547487"/>
              <a:gd name="connsiteY150" fmla="*/ 1210940 h 4609730"/>
              <a:gd name="connsiteX151" fmla="*/ 947390 w 12547487"/>
              <a:gd name="connsiteY151" fmla="*/ 1206207 h 4609730"/>
              <a:gd name="connsiteX152" fmla="*/ 1002063 w 12547487"/>
              <a:gd name="connsiteY152" fmla="*/ 1161717 h 4609730"/>
              <a:gd name="connsiteX153" fmla="*/ 1054722 w 12547487"/>
              <a:gd name="connsiteY153" fmla="*/ 1133875 h 4609730"/>
              <a:gd name="connsiteX154" fmla="*/ 1123316 w 12547487"/>
              <a:gd name="connsiteY154" fmla="*/ 1104293 h 4609730"/>
              <a:gd name="connsiteX155" fmla="*/ 1201636 w 12547487"/>
              <a:gd name="connsiteY155" fmla="*/ 1106918 h 4609730"/>
              <a:gd name="connsiteX156" fmla="*/ 1197346 w 12547487"/>
              <a:gd name="connsiteY156" fmla="*/ 1104046 h 4609730"/>
              <a:gd name="connsiteX0" fmla="*/ 1197346 w 12547487"/>
              <a:gd name="connsiteY0" fmla="*/ 1104046 h 4609730"/>
              <a:gd name="connsiteX1" fmla="*/ 1364765 w 12547487"/>
              <a:gd name="connsiteY1" fmla="*/ 1046241 h 4609730"/>
              <a:gd name="connsiteX2" fmla="*/ 1473843 w 12547487"/>
              <a:gd name="connsiteY2" fmla="*/ 1066799 h 4609730"/>
              <a:gd name="connsiteX3" fmla="*/ 1855056 w 12547487"/>
              <a:gd name="connsiteY3" fmla="*/ 1015146 h 4609730"/>
              <a:gd name="connsiteX4" fmla="*/ 2461080 w 12547487"/>
              <a:gd name="connsiteY4" fmla="*/ 1069442 h 4609730"/>
              <a:gd name="connsiteX5" fmla="*/ 2480769 w 12547487"/>
              <a:gd name="connsiteY5" fmla="*/ 1082624 h 4609730"/>
              <a:gd name="connsiteX6" fmla="*/ 2513615 w 12547487"/>
              <a:gd name="connsiteY6" fmla="*/ 1079209 h 4609730"/>
              <a:gd name="connsiteX7" fmla="*/ 2883110 w 12547487"/>
              <a:gd name="connsiteY7" fmla="*/ 1082703 h 4609730"/>
              <a:gd name="connsiteX8" fmla="*/ 3067466 w 12547487"/>
              <a:gd name="connsiteY8" fmla="*/ 1017777 h 4609730"/>
              <a:gd name="connsiteX9" fmla="*/ 3142515 w 12547487"/>
              <a:gd name="connsiteY9" fmla="*/ 1004553 h 4609730"/>
              <a:gd name="connsiteX10" fmla="*/ 3153472 w 12547487"/>
              <a:gd name="connsiteY10" fmla="*/ 1011470 h 4609730"/>
              <a:gd name="connsiteX11" fmla="*/ 3256916 w 12547487"/>
              <a:gd name="connsiteY11" fmla="*/ 958732 h 4609730"/>
              <a:gd name="connsiteX12" fmla="*/ 3409231 w 12547487"/>
              <a:gd name="connsiteY12" fmla="*/ 951564 h 4609730"/>
              <a:gd name="connsiteX13" fmla="*/ 3524347 w 12547487"/>
              <a:gd name="connsiteY13" fmla="*/ 957376 h 4609730"/>
              <a:gd name="connsiteX14" fmla="*/ 3588810 w 12547487"/>
              <a:gd name="connsiteY14" fmla="*/ 955789 h 4609730"/>
              <a:gd name="connsiteX15" fmla="*/ 3635816 w 12547487"/>
              <a:gd name="connsiteY15" fmla="*/ 960010 h 4609730"/>
              <a:gd name="connsiteX16" fmla="*/ 3754941 w 12547487"/>
              <a:gd name="connsiteY16" fmla="*/ 941825 h 4609730"/>
              <a:gd name="connsiteX17" fmla="*/ 3952184 w 12547487"/>
              <a:gd name="connsiteY17" fmla="*/ 899594 h 4609730"/>
              <a:gd name="connsiteX18" fmla="*/ 4101714 w 12547487"/>
              <a:gd name="connsiteY18" fmla="*/ 917531 h 4609730"/>
              <a:gd name="connsiteX19" fmla="*/ 4177560 w 12547487"/>
              <a:gd name="connsiteY19" fmla="*/ 878696 h 4609730"/>
              <a:gd name="connsiteX20" fmla="*/ 4269581 w 12547487"/>
              <a:gd name="connsiteY20" fmla="*/ 877016 h 4609730"/>
              <a:gd name="connsiteX21" fmla="*/ 4619969 w 12547487"/>
              <a:gd name="connsiteY21" fmla="*/ 798815 h 4609730"/>
              <a:gd name="connsiteX22" fmla="*/ 4808566 w 12547487"/>
              <a:gd name="connsiteY22" fmla="*/ 781686 h 4609730"/>
              <a:gd name="connsiteX23" fmla="*/ 4875311 w 12547487"/>
              <a:gd name="connsiteY23" fmla="*/ 729496 h 4609730"/>
              <a:gd name="connsiteX24" fmla="*/ 4875123 w 12547487"/>
              <a:gd name="connsiteY24" fmla="*/ 726137 h 4609730"/>
              <a:gd name="connsiteX25" fmla="*/ 4879961 w 12547487"/>
              <a:gd name="connsiteY25" fmla="*/ 724303 h 4609730"/>
              <a:gd name="connsiteX26" fmla="*/ 4884283 w 12547487"/>
              <a:gd name="connsiteY26" fmla="*/ 726177 h 4609730"/>
              <a:gd name="connsiteX27" fmla="*/ 4890066 w 12547487"/>
              <a:gd name="connsiteY27" fmla="*/ 724037 h 4609730"/>
              <a:gd name="connsiteX28" fmla="*/ 4905872 w 12547487"/>
              <a:gd name="connsiteY28" fmla="*/ 719096 h 4609730"/>
              <a:gd name="connsiteX29" fmla="*/ 4911186 w 12547487"/>
              <a:gd name="connsiteY29" fmla="*/ 711907 h 4609730"/>
              <a:gd name="connsiteX30" fmla="*/ 4991897 w 12547487"/>
              <a:gd name="connsiteY30" fmla="*/ 697771 h 4609730"/>
              <a:gd name="connsiteX31" fmla="*/ 5024303 w 12547487"/>
              <a:gd name="connsiteY31" fmla="*/ 701951 h 4609730"/>
              <a:gd name="connsiteX32" fmla="*/ 5084207 w 12547487"/>
              <a:gd name="connsiteY32" fmla="*/ 682157 h 4609730"/>
              <a:gd name="connsiteX33" fmla="*/ 5184351 w 12547487"/>
              <a:gd name="connsiteY33" fmla="*/ 683463 h 4609730"/>
              <a:gd name="connsiteX34" fmla="*/ 5321507 w 12547487"/>
              <a:gd name="connsiteY34" fmla="*/ 719959 h 4609730"/>
              <a:gd name="connsiteX35" fmla="*/ 5391160 w 12547487"/>
              <a:gd name="connsiteY35" fmla="*/ 750959 h 4609730"/>
              <a:gd name="connsiteX36" fmla="*/ 5487125 w 12547487"/>
              <a:gd name="connsiteY36" fmla="*/ 772309 h 4609730"/>
              <a:gd name="connsiteX37" fmla="*/ 5643542 w 12547487"/>
              <a:gd name="connsiteY37" fmla="*/ 765979 h 4609730"/>
              <a:gd name="connsiteX38" fmla="*/ 5706451 w 12547487"/>
              <a:gd name="connsiteY38" fmla="*/ 766820 h 4609730"/>
              <a:gd name="connsiteX39" fmla="*/ 5762858 w 12547487"/>
              <a:gd name="connsiteY39" fmla="*/ 755247 h 4609730"/>
              <a:gd name="connsiteX40" fmla="*/ 5767471 w 12547487"/>
              <a:gd name="connsiteY40" fmla="*/ 796958 h 4609730"/>
              <a:gd name="connsiteX41" fmla="*/ 5824432 w 12547487"/>
              <a:gd name="connsiteY41" fmla="*/ 807810 h 4609730"/>
              <a:gd name="connsiteX42" fmla="*/ 5891463 w 12547487"/>
              <a:gd name="connsiteY42" fmla="*/ 836999 h 4609730"/>
              <a:gd name="connsiteX43" fmla="*/ 6056609 w 12547487"/>
              <a:gd name="connsiteY43" fmla="*/ 867466 h 4609730"/>
              <a:gd name="connsiteX44" fmla="*/ 6083954 w 12547487"/>
              <a:gd name="connsiteY44" fmla="*/ 886737 h 4609730"/>
              <a:gd name="connsiteX45" fmla="*/ 6123446 w 12547487"/>
              <a:gd name="connsiteY45" fmla="*/ 906272 h 4609730"/>
              <a:gd name="connsiteX46" fmla="*/ 6279213 w 12547487"/>
              <a:gd name="connsiteY46" fmla="*/ 941922 h 4609730"/>
              <a:gd name="connsiteX47" fmla="*/ 6417146 w 12547487"/>
              <a:gd name="connsiteY47" fmla="*/ 928318 h 4609730"/>
              <a:gd name="connsiteX48" fmla="*/ 6634850 w 12547487"/>
              <a:gd name="connsiteY48" fmla="*/ 900508 h 4609730"/>
              <a:gd name="connsiteX49" fmla="*/ 6671363 w 12547487"/>
              <a:gd name="connsiteY49" fmla="*/ 894080 h 4609730"/>
              <a:gd name="connsiteX50" fmla="*/ 6703400 w 12547487"/>
              <a:gd name="connsiteY50" fmla="*/ 902889 h 4609730"/>
              <a:gd name="connsiteX51" fmla="*/ 6711400 w 12547487"/>
              <a:gd name="connsiteY51" fmla="*/ 917430 h 4609730"/>
              <a:gd name="connsiteX52" fmla="*/ 6731586 w 12547487"/>
              <a:gd name="connsiteY52" fmla="*/ 916196 h 4609730"/>
              <a:gd name="connsiteX53" fmla="*/ 6737090 w 12547487"/>
              <a:gd name="connsiteY53" fmla="*/ 918862 h 4609730"/>
              <a:gd name="connsiteX54" fmla="*/ 6832245 w 12547487"/>
              <a:gd name="connsiteY54" fmla="*/ 882994 h 4609730"/>
              <a:gd name="connsiteX55" fmla="*/ 6913429 w 12547487"/>
              <a:gd name="connsiteY55" fmla="*/ 884954 h 4609730"/>
              <a:gd name="connsiteX56" fmla="*/ 7216421 w 12547487"/>
              <a:gd name="connsiteY56" fmla="*/ 796969 h 4609730"/>
              <a:gd name="connsiteX57" fmla="*/ 7376080 w 12547487"/>
              <a:gd name="connsiteY57" fmla="*/ 746472 h 4609730"/>
              <a:gd name="connsiteX58" fmla="*/ 7625639 w 12547487"/>
              <a:gd name="connsiteY58" fmla="*/ 716373 h 4609730"/>
              <a:gd name="connsiteX59" fmla="*/ 7756911 w 12547487"/>
              <a:gd name="connsiteY59" fmla="*/ 650604 h 4609730"/>
              <a:gd name="connsiteX60" fmla="*/ 7868519 w 12547487"/>
              <a:gd name="connsiteY60" fmla="*/ 616503 h 4609730"/>
              <a:gd name="connsiteX61" fmla="*/ 7872351 w 12547487"/>
              <a:gd name="connsiteY61" fmla="*/ 607157 h 4609730"/>
              <a:gd name="connsiteX62" fmla="*/ 7889820 w 12547487"/>
              <a:gd name="connsiteY62" fmla="*/ 599187 h 4609730"/>
              <a:gd name="connsiteX63" fmla="*/ 7989035 w 12547487"/>
              <a:gd name="connsiteY63" fmla="*/ 585180 h 4609730"/>
              <a:gd name="connsiteX64" fmla="*/ 8078927 w 12547487"/>
              <a:gd name="connsiteY64" fmla="*/ 574018 h 4609730"/>
              <a:gd name="connsiteX65" fmla="*/ 8171367 w 12547487"/>
              <a:gd name="connsiteY65" fmla="*/ 587956 h 4609730"/>
              <a:gd name="connsiteX66" fmla="*/ 8182680 w 12547487"/>
              <a:gd name="connsiteY66" fmla="*/ 584528 h 4609730"/>
              <a:gd name="connsiteX67" fmla="*/ 8183080 w 12547487"/>
              <a:gd name="connsiteY67" fmla="*/ 585096 h 4609730"/>
              <a:gd name="connsiteX68" fmla="*/ 8195361 w 12547487"/>
              <a:gd name="connsiteY68" fmla="*/ 582747 h 4609730"/>
              <a:gd name="connsiteX69" fmla="*/ 8203309 w 12547487"/>
              <a:gd name="connsiteY69" fmla="*/ 578279 h 4609730"/>
              <a:gd name="connsiteX70" fmla="*/ 8291217 w 12547487"/>
              <a:gd name="connsiteY70" fmla="*/ 567936 h 4609730"/>
              <a:gd name="connsiteX71" fmla="*/ 8397600 w 12547487"/>
              <a:gd name="connsiteY71" fmla="*/ 573764 h 4609730"/>
              <a:gd name="connsiteX72" fmla="*/ 8585817 w 12547487"/>
              <a:gd name="connsiteY72" fmla="*/ 528544 h 4609730"/>
              <a:gd name="connsiteX73" fmla="*/ 8597214 w 12547487"/>
              <a:gd name="connsiteY73" fmla="*/ 527540 h 4609730"/>
              <a:gd name="connsiteX74" fmla="*/ 8620277 w 12547487"/>
              <a:gd name="connsiteY74" fmla="*/ 529838 h 4609730"/>
              <a:gd name="connsiteX75" fmla="*/ 8750279 w 12547487"/>
              <a:gd name="connsiteY75" fmla="*/ 514355 h 4609730"/>
              <a:gd name="connsiteX76" fmla="*/ 8770952 w 12547487"/>
              <a:gd name="connsiteY76" fmla="*/ 531568 h 4609730"/>
              <a:gd name="connsiteX77" fmla="*/ 8776056 w 12547487"/>
              <a:gd name="connsiteY77" fmla="*/ 533522 h 4609730"/>
              <a:gd name="connsiteX78" fmla="*/ 8777497 w 12547487"/>
              <a:gd name="connsiteY78" fmla="*/ 532217 h 4609730"/>
              <a:gd name="connsiteX79" fmla="*/ 8801322 w 12547487"/>
              <a:gd name="connsiteY79" fmla="*/ 525101 h 4609730"/>
              <a:gd name="connsiteX80" fmla="*/ 8851058 w 12547487"/>
              <a:gd name="connsiteY80" fmla="*/ 487661 h 4609730"/>
              <a:gd name="connsiteX81" fmla="*/ 8911397 w 12547487"/>
              <a:gd name="connsiteY81" fmla="*/ 440878 h 4609730"/>
              <a:gd name="connsiteX82" fmla="*/ 8960165 w 12547487"/>
              <a:gd name="connsiteY82" fmla="*/ 426167 h 4609730"/>
              <a:gd name="connsiteX83" fmla="*/ 9074520 w 12547487"/>
              <a:gd name="connsiteY83" fmla="*/ 372999 h 4609730"/>
              <a:gd name="connsiteX84" fmla="*/ 9149702 w 12547487"/>
              <a:gd name="connsiteY84" fmla="*/ 344823 h 4609730"/>
              <a:gd name="connsiteX85" fmla="*/ 9151735 w 12547487"/>
              <a:gd name="connsiteY85" fmla="*/ 343693 h 4609730"/>
              <a:gd name="connsiteX86" fmla="*/ 9168799 w 12547487"/>
              <a:gd name="connsiteY86" fmla="*/ 345774 h 4609730"/>
              <a:gd name="connsiteX87" fmla="*/ 9169610 w 12547487"/>
              <a:gd name="connsiteY87" fmla="*/ 354357 h 4609730"/>
              <a:gd name="connsiteX88" fmla="*/ 9184805 w 12547487"/>
              <a:gd name="connsiteY88" fmla="*/ 358617 h 4609730"/>
              <a:gd name="connsiteX89" fmla="*/ 9212783 w 12547487"/>
              <a:gd name="connsiteY89" fmla="*/ 351552 h 4609730"/>
              <a:gd name="connsiteX90" fmla="*/ 9223893 w 12547487"/>
              <a:gd name="connsiteY90" fmla="*/ 353846 h 4609730"/>
              <a:gd name="connsiteX91" fmla="*/ 9227770 w 12547487"/>
              <a:gd name="connsiteY91" fmla="*/ 352887 h 4609730"/>
              <a:gd name="connsiteX92" fmla="*/ 9237095 w 12547487"/>
              <a:gd name="connsiteY92" fmla="*/ 351656 h 4609730"/>
              <a:gd name="connsiteX93" fmla="*/ 9235111 w 12547487"/>
              <a:gd name="connsiteY93" fmla="*/ 346483 h 4609730"/>
              <a:gd name="connsiteX94" fmla="*/ 9280504 w 12547487"/>
              <a:gd name="connsiteY94" fmla="*/ 320358 h 4609730"/>
              <a:gd name="connsiteX95" fmla="*/ 9328601 w 12547487"/>
              <a:gd name="connsiteY95" fmla="*/ 306436 h 4609730"/>
              <a:gd name="connsiteX96" fmla="*/ 9372019 w 12547487"/>
              <a:gd name="connsiteY96" fmla="*/ 272078 h 4609730"/>
              <a:gd name="connsiteX97" fmla="*/ 9452545 w 12547487"/>
              <a:gd name="connsiteY97" fmla="*/ 241860 h 4609730"/>
              <a:gd name="connsiteX98" fmla="*/ 9518291 w 12547487"/>
              <a:gd name="connsiteY98" fmla="*/ 210633 h 4609730"/>
              <a:gd name="connsiteX99" fmla="*/ 9601653 w 12547487"/>
              <a:gd name="connsiteY99" fmla="*/ 194064 h 4609730"/>
              <a:gd name="connsiteX100" fmla="*/ 9756909 w 12547487"/>
              <a:gd name="connsiteY100" fmla="*/ 193391 h 4609730"/>
              <a:gd name="connsiteX101" fmla="*/ 9880369 w 12547487"/>
              <a:gd name="connsiteY101" fmla="*/ 231894 h 4609730"/>
              <a:gd name="connsiteX102" fmla="*/ 9974881 w 12547487"/>
              <a:gd name="connsiteY102" fmla="*/ 256550 h 4609730"/>
              <a:gd name="connsiteX103" fmla="*/ 10025323 w 12547487"/>
              <a:gd name="connsiteY103" fmla="*/ 256596 h 4609730"/>
              <a:gd name="connsiteX104" fmla="*/ 10125155 w 12547487"/>
              <a:gd name="connsiteY104" fmla="*/ 257669 h 4609730"/>
              <a:gd name="connsiteX105" fmla="*/ 10175673 w 12547487"/>
              <a:gd name="connsiteY105" fmla="*/ 229584 h 4609730"/>
              <a:gd name="connsiteX106" fmla="*/ 10234385 w 12547487"/>
              <a:gd name="connsiteY106" fmla="*/ 221010 h 4609730"/>
              <a:gd name="connsiteX107" fmla="*/ 10249898 w 12547487"/>
              <a:gd name="connsiteY107" fmla="*/ 238521 h 4609730"/>
              <a:gd name="connsiteX108" fmla="*/ 10312094 w 12547487"/>
              <a:gd name="connsiteY108" fmla="*/ 223019 h 4609730"/>
              <a:gd name="connsiteX109" fmla="*/ 10406238 w 12547487"/>
              <a:gd name="connsiteY109" fmla="*/ 197367 h 4609730"/>
              <a:gd name="connsiteX110" fmla="*/ 10461019 w 12547487"/>
              <a:gd name="connsiteY110" fmla="*/ 187607 h 4609730"/>
              <a:gd name="connsiteX111" fmla="*/ 10610128 w 12547487"/>
              <a:gd name="connsiteY111" fmla="*/ 155478 h 4609730"/>
              <a:gd name="connsiteX112" fmla="*/ 10759076 w 12547487"/>
              <a:gd name="connsiteY112" fmla="*/ 119129 h 4609730"/>
              <a:gd name="connsiteX113" fmla="*/ 10845042 w 12547487"/>
              <a:gd name="connsiteY113" fmla="*/ 74065 h 4609730"/>
              <a:gd name="connsiteX114" fmla="*/ 10967723 w 12547487"/>
              <a:gd name="connsiteY114" fmla="*/ 46727 h 4609730"/>
              <a:gd name="connsiteX115" fmla="*/ 10987923 w 12547487"/>
              <a:gd name="connsiteY115" fmla="*/ 38704 h 4609730"/>
              <a:gd name="connsiteX116" fmla="*/ 11017061 w 12547487"/>
              <a:gd name="connsiteY116" fmla="*/ 38489 h 4609730"/>
              <a:gd name="connsiteX117" fmla="*/ 11133965 w 12547487"/>
              <a:gd name="connsiteY117" fmla="*/ 38707 h 4609730"/>
              <a:gd name="connsiteX118" fmla="*/ 11227034 w 12547487"/>
              <a:gd name="connsiteY118" fmla="*/ 48621 h 4609730"/>
              <a:gd name="connsiteX119" fmla="*/ 11381469 w 12547487"/>
              <a:gd name="connsiteY119" fmla="*/ 47048 h 4609730"/>
              <a:gd name="connsiteX120" fmla="*/ 11525790 w 12547487"/>
              <a:gd name="connsiteY120" fmla="*/ 92054 h 4609730"/>
              <a:gd name="connsiteX121" fmla="*/ 11637767 w 12547487"/>
              <a:gd name="connsiteY121" fmla="*/ 122688 h 4609730"/>
              <a:gd name="connsiteX122" fmla="*/ 11708024 w 12547487"/>
              <a:gd name="connsiteY122" fmla="*/ 116533 h 4609730"/>
              <a:gd name="connsiteX123" fmla="*/ 11801763 w 12547487"/>
              <a:gd name="connsiteY123" fmla="*/ 117985 h 4609730"/>
              <a:gd name="connsiteX124" fmla="*/ 11948668 w 12547487"/>
              <a:gd name="connsiteY124" fmla="*/ 55392 h 4609730"/>
              <a:gd name="connsiteX125" fmla="*/ 12059612 w 12547487"/>
              <a:gd name="connsiteY125" fmla="*/ 553 h 4609730"/>
              <a:gd name="connsiteX126" fmla="*/ 12090585 w 12547487"/>
              <a:gd name="connsiteY126" fmla="*/ 689 h 4609730"/>
              <a:gd name="connsiteX127" fmla="*/ 12115558 w 12547487"/>
              <a:gd name="connsiteY127" fmla="*/ 0 h 4609730"/>
              <a:gd name="connsiteX128" fmla="*/ 12547487 w 12547487"/>
              <a:gd name="connsiteY128" fmla="*/ 1880654 h 4609730"/>
              <a:gd name="connsiteX129" fmla="*/ 664852 w 12547487"/>
              <a:gd name="connsiteY129" fmla="*/ 4609730 h 4609730"/>
              <a:gd name="connsiteX130" fmla="*/ 0 w 12547487"/>
              <a:gd name="connsiteY130" fmla="*/ 1714905 h 4609730"/>
              <a:gd name="connsiteX131" fmla="*/ 8160 w 12547487"/>
              <a:gd name="connsiteY131" fmla="*/ 1717140 h 4609730"/>
              <a:gd name="connsiteX132" fmla="*/ 62595 w 12547487"/>
              <a:gd name="connsiteY132" fmla="*/ 1734714 h 4609730"/>
              <a:gd name="connsiteX133" fmla="*/ 191892 w 12547487"/>
              <a:gd name="connsiteY133" fmla="*/ 1725794 h 4609730"/>
              <a:gd name="connsiteX134" fmla="*/ 238860 w 12547487"/>
              <a:gd name="connsiteY134" fmla="*/ 1702169 h 4609730"/>
              <a:gd name="connsiteX135" fmla="*/ 329365 w 12547487"/>
              <a:gd name="connsiteY135" fmla="*/ 1660633 h 4609730"/>
              <a:gd name="connsiteX136" fmla="*/ 396208 w 12547487"/>
              <a:gd name="connsiteY136" fmla="*/ 1588889 h 4609730"/>
              <a:gd name="connsiteX137" fmla="*/ 480537 w 12547487"/>
              <a:gd name="connsiteY137" fmla="*/ 1530535 h 4609730"/>
              <a:gd name="connsiteX138" fmla="*/ 493078 w 12547487"/>
              <a:gd name="connsiteY138" fmla="*/ 1531413 h 4609730"/>
              <a:gd name="connsiteX139" fmla="*/ 540222 w 12547487"/>
              <a:gd name="connsiteY139" fmla="*/ 1496202 h 4609730"/>
              <a:gd name="connsiteX140" fmla="*/ 674083 w 12547487"/>
              <a:gd name="connsiteY140" fmla="*/ 1398944 h 4609730"/>
              <a:gd name="connsiteX141" fmla="*/ 749648 w 12547487"/>
              <a:gd name="connsiteY141" fmla="*/ 1302435 h 4609730"/>
              <a:gd name="connsiteX142" fmla="*/ 795249 w 12547487"/>
              <a:gd name="connsiteY142" fmla="*/ 1251068 h 4609730"/>
              <a:gd name="connsiteX143" fmla="*/ 862097 w 12547487"/>
              <a:gd name="connsiteY143" fmla="*/ 1220007 h 4609730"/>
              <a:gd name="connsiteX144" fmla="*/ 877569 w 12547487"/>
              <a:gd name="connsiteY144" fmla="*/ 1223011 h 4609730"/>
              <a:gd name="connsiteX145" fmla="*/ 883467 w 12547487"/>
              <a:gd name="connsiteY145" fmla="*/ 1220174 h 4609730"/>
              <a:gd name="connsiteX146" fmla="*/ 884185 w 12547487"/>
              <a:gd name="connsiteY146" fmla="*/ 1220424 h 4609730"/>
              <a:gd name="connsiteX147" fmla="*/ 885322 w 12547487"/>
              <a:gd name="connsiteY147" fmla="*/ 1219281 h 4609730"/>
              <a:gd name="connsiteX148" fmla="*/ 898394 w 12547487"/>
              <a:gd name="connsiteY148" fmla="*/ 1212995 h 4609730"/>
              <a:gd name="connsiteX149" fmla="*/ 929382 w 12547487"/>
              <a:gd name="connsiteY149" fmla="*/ 1210940 h 4609730"/>
              <a:gd name="connsiteX150" fmla="*/ 947390 w 12547487"/>
              <a:gd name="connsiteY150" fmla="*/ 1206207 h 4609730"/>
              <a:gd name="connsiteX151" fmla="*/ 1002063 w 12547487"/>
              <a:gd name="connsiteY151" fmla="*/ 1161717 h 4609730"/>
              <a:gd name="connsiteX152" fmla="*/ 1054722 w 12547487"/>
              <a:gd name="connsiteY152" fmla="*/ 1133875 h 4609730"/>
              <a:gd name="connsiteX153" fmla="*/ 1123316 w 12547487"/>
              <a:gd name="connsiteY153" fmla="*/ 1104293 h 4609730"/>
              <a:gd name="connsiteX154" fmla="*/ 1201636 w 12547487"/>
              <a:gd name="connsiteY154" fmla="*/ 1106918 h 4609730"/>
              <a:gd name="connsiteX155" fmla="*/ 1197346 w 12547487"/>
              <a:gd name="connsiteY155" fmla="*/ 1104046 h 4609730"/>
              <a:gd name="connsiteX0" fmla="*/ 1197346 w 12547487"/>
              <a:gd name="connsiteY0" fmla="*/ 1104046 h 4609730"/>
              <a:gd name="connsiteX1" fmla="*/ 1364765 w 12547487"/>
              <a:gd name="connsiteY1" fmla="*/ 1046241 h 4609730"/>
              <a:gd name="connsiteX2" fmla="*/ 1473843 w 12547487"/>
              <a:gd name="connsiteY2" fmla="*/ 1066799 h 4609730"/>
              <a:gd name="connsiteX3" fmla="*/ 2461080 w 12547487"/>
              <a:gd name="connsiteY3" fmla="*/ 1069442 h 4609730"/>
              <a:gd name="connsiteX4" fmla="*/ 2480769 w 12547487"/>
              <a:gd name="connsiteY4" fmla="*/ 1082624 h 4609730"/>
              <a:gd name="connsiteX5" fmla="*/ 2513615 w 12547487"/>
              <a:gd name="connsiteY5" fmla="*/ 1079209 h 4609730"/>
              <a:gd name="connsiteX6" fmla="*/ 2883110 w 12547487"/>
              <a:gd name="connsiteY6" fmla="*/ 1082703 h 4609730"/>
              <a:gd name="connsiteX7" fmla="*/ 3067466 w 12547487"/>
              <a:gd name="connsiteY7" fmla="*/ 1017777 h 4609730"/>
              <a:gd name="connsiteX8" fmla="*/ 3142515 w 12547487"/>
              <a:gd name="connsiteY8" fmla="*/ 1004553 h 4609730"/>
              <a:gd name="connsiteX9" fmla="*/ 3153472 w 12547487"/>
              <a:gd name="connsiteY9" fmla="*/ 1011470 h 4609730"/>
              <a:gd name="connsiteX10" fmla="*/ 3256916 w 12547487"/>
              <a:gd name="connsiteY10" fmla="*/ 958732 h 4609730"/>
              <a:gd name="connsiteX11" fmla="*/ 3409231 w 12547487"/>
              <a:gd name="connsiteY11" fmla="*/ 951564 h 4609730"/>
              <a:gd name="connsiteX12" fmla="*/ 3524347 w 12547487"/>
              <a:gd name="connsiteY12" fmla="*/ 957376 h 4609730"/>
              <a:gd name="connsiteX13" fmla="*/ 3588810 w 12547487"/>
              <a:gd name="connsiteY13" fmla="*/ 955789 h 4609730"/>
              <a:gd name="connsiteX14" fmla="*/ 3635816 w 12547487"/>
              <a:gd name="connsiteY14" fmla="*/ 960010 h 4609730"/>
              <a:gd name="connsiteX15" fmla="*/ 3754941 w 12547487"/>
              <a:gd name="connsiteY15" fmla="*/ 941825 h 4609730"/>
              <a:gd name="connsiteX16" fmla="*/ 3952184 w 12547487"/>
              <a:gd name="connsiteY16" fmla="*/ 899594 h 4609730"/>
              <a:gd name="connsiteX17" fmla="*/ 4101714 w 12547487"/>
              <a:gd name="connsiteY17" fmla="*/ 917531 h 4609730"/>
              <a:gd name="connsiteX18" fmla="*/ 4177560 w 12547487"/>
              <a:gd name="connsiteY18" fmla="*/ 878696 h 4609730"/>
              <a:gd name="connsiteX19" fmla="*/ 4269581 w 12547487"/>
              <a:gd name="connsiteY19" fmla="*/ 877016 h 4609730"/>
              <a:gd name="connsiteX20" fmla="*/ 4619969 w 12547487"/>
              <a:gd name="connsiteY20" fmla="*/ 798815 h 4609730"/>
              <a:gd name="connsiteX21" fmla="*/ 4808566 w 12547487"/>
              <a:gd name="connsiteY21" fmla="*/ 781686 h 4609730"/>
              <a:gd name="connsiteX22" fmla="*/ 4875311 w 12547487"/>
              <a:gd name="connsiteY22" fmla="*/ 729496 h 4609730"/>
              <a:gd name="connsiteX23" fmla="*/ 4875123 w 12547487"/>
              <a:gd name="connsiteY23" fmla="*/ 726137 h 4609730"/>
              <a:gd name="connsiteX24" fmla="*/ 4879961 w 12547487"/>
              <a:gd name="connsiteY24" fmla="*/ 724303 h 4609730"/>
              <a:gd name="connsiteX25" fmla="*/ 4884283 w 12547487"/>
              <a:gd name="connsiteY25" fmla="*/ 726177 h 4609730"/>
              <a:gd name="connsiteX26" fmla="*/ 4890066 w 12547487"/>
              <a:gd name="connsiteY26" fmla="*/ 724037 h 4609730"/>
              <a:gd name="connsiteX27" fmla="*/ 4905872 w 12547487"/>
              <a:gd name="connsiteY27" fmla="*/ 719096 h 4609730"/>
              <a:gd name="connsiteX28" fmla="*/ 4911186 w 12547487"/>
              <a:gd name="connsiteY28" fmla="*/ 711907 h 4609730"/>
              <a:gd name="connsiteX29" fmla="*/ 4991897 w 12547487"/>
              <a:gd name="connsiteY29" fmla="*/ 697771 h 4609730"/>
              <a:gd name="connsiteX30" fmla="*/ 5024303 w 12547487"/>
              <a:gd name="connsiteY30" fmla="*/ 701951 h 4609730"/>
              <a:gd name="connsiteX31" fmla="*/ 5084207 w 12547487"/>
              <a:gd name="connsiteY31" fmla="*/ 682157 h 4609730"/>
              <a:gd name="connsiteX32" fmla="*/ 5184351 w 12547487"/>
              <a:gd name="connsiteY32" fmla="*/ 683463 h 4609730"/>
              <a:gd name="connsiteX33" fmla="*/ 5321507 w 12547487"/>
              <a:gd name="connsiteY33" fmla="*/ 719959 h 4609730"/>
              <a:gd name="connsiteX34" fmla="*/ 5391160 w 12547487"/>
              <a:gd name="connsiteY34" fmla="*/ 750959 h 4609730"/>
              <a:gd name="connsiteX35" fmla="*/ 5487125 w 12547487"/>
              <a:gd name="connsiteY35" fmla="*/ 772309 h 4609730"/>
              <a:gd name="connsiteX36" fmla="*/ 5643542 w 12547487"/>
              <a:gd name="connsiteY36" fmla="*/ 765979 h 4609730"/>
              <a:gd name="connsiteX37" fmla="*/ 5706451 w 12547487"/>
              <a:gd name="connsiteY37" fmla="*/ 766820 h 4609730"/>
              <a:gd name="connsiteX38" fmla="*/ 5762858 w 12547487"/>
              <a:gd name="connsiteY38" fmla="*/ 755247 h 4609730"/>
              <a:gd name="connsiteX39" fmla="*/ 5767471 w 12547487"/>
              <a:gd name="connsiteY39" fmla="*/ 796958 h 4609730"/>
              <a:gd name="connsiteX40" fmla="*/ 5824432 w 12547487"/>
              <a:gd name="connsiteY40" fmla="*/ 807810 h 4609730"/>
              <a:gd name="connsiteX41" fmla="*/ 5891463 w 12547487"/>
              <a:gd name="connsiteY41" fmla="*/ 836999 h 4609730"/>
              <a:gd name="connsiteX42" fmla="*/ 6056609 w 12547487"/>
              <a:gd name="connsiteY42" fmla="*/ 867466 h 4609730"/>
              <a:gd name="connsiteX43" fmla="*/ 6083954 w 12547487"/>
              <a:gd name="connsiteY43" fmla="*/ 886737 h 4609730"/>
              <a:gd name="connsiteX44" fmla="*/ 6123446 w 12547487"/>
              <a:gd name="connsiteY44" fmla="*/ 906272 h 4609730"/>
              <a:gd name="connsiteX45" fmla="*/ 6279213 w 12547487"/>
              <a:gd name="connsiteY45" fmla="*/ 941922 h 4609730"/>
              <a:gd name="connsiteX46" fmla="*/ 6417146 w 12547487"/>
              <a:gd name="connsiteY46" fmla="*/ 928318 h 4609730"/>
              <a:gd name="connsiteX47" fmla="*/ 6634850 w 12547487"/>
              <a:gd name="connsiteY47" fmla="*/ 900508 h 4609730"/>
              <a:gd name="connsiteX48" fmla="*/ 6671363 w 12547487"/>
              <a:gd name="connsiteY48" fmla="*/ 894080 h 4609730"/>
              <a:gd name="connsiteX49" fmla="*/ 6703400 w 12547487"/>
              <a:gd name="connsiteY49" fmla="*/ 902889 h 4609730"/>
              <a:gd name="connsiteX50" fmla="*/ 6711400 w 12547487"/>
              <a:gd name="connsiteY50" fmla="*/ 917430 h 4609730"/>
              <a:gd name="connsiteX51" fmla="*/ 6731586 w 12547487"/>
              <a:gd name="connsiteY51" fmla="*/ 916196 h 4609730"/>
              <a:gd name="connsiteX52" fmla="*/ 6737090 w 12547487"/>
              <a:gd name="connsiteY52" fmla="*/ 918862 h 4609730"/>
              <a:gd name="connsiteX53" fmla="*/ 6832245 w 12547487"/>
              <a:gd name="connsiteY53" fmla="*/ 882994 h 4609730"/>
              <a:gd name="connsiteX54" fmla="*/ 6913429 w 12547487"/>
              <a:gd name="connsiteY54" fmla="*/ 884954 h 4609730"/>
              <a:gd name="connsiteX55" fmla="*/ 7216421 w 12547487"/>
              <a:gd name="connsiteY55" fmla="*/ 796969 h 4609730"/>
              <a:gd name="connsiteX56" fmla="*/ 7376080 w 12547487"/>
              <a:gd name="connsiteY56" fmla="*/ 746472 h 4609730"/>
              <a:gd name="connsiteX57" fmla="*/ 7625639 w 12547487"/>
              <a:gd name="connsiteY57" fmla="*/ 716373 h 4609730"/>
              <a:gd name="connsiteX58" fmla="*/ 7756911 w 12547487"/>
              <a:gd name="connsiteY58" fmla="*/ 650604 h 4609730"/>
              <a:gd name="connsiteX59" fmla="*/ 7868519 w 12547487"/>
              <a:gd name="connsiteY59" fmla="*/ 616503 h 4609730"/>
              <a:gd name="connsiteX60" fmla="*/ 7872351 w 12547487"/>
              <a:gd name="connsiteY60" fmla="*/ 607157 h 4609730"/>
              <a:gd name="connsiteX61" fmla="*/ 7889820 w 12547487"/>
              <a:gd name="connsiteY61" fmla="*/ 599187 h 4609730"/>
              <a:gd name="connsiteX62" fmla="*/ 7989035 w 12547487"/>
              <a:gd name="connsiteY62" fmla="*/ 585180 h 4609730"/>
              <a:gd name="connsiteX63" fmla="*/ 8078927 w 12547487"/>
              <a:gd name="connsiteY63" fmla="*/ 574018 h 4609730"/>
              <a:gd name="connsiteX64" fmla="*/ 8171367 w 12547487"/>
              <a:gd name="connsiteY64" fmla="*/ 587956 h 4609730"/>
              <a:gd name="connsiteX65" fmla="*/ 8182680 w 12547487"/>
              <a:gd name="connsiteY65" fmla="*/ 584528 h 4609730"/>
              <a:gd name="connsiteX66" fmla="*/ 8183080 w 12547487"/>
              <a:gd name="connsiteY66" fmla="*/ 585096 h 4609730"/>
              <a:gd name="connsiteX67" fmla="*/ 8195361 w 12547487"/>
              <a:gd name="connsiteY67" fmla="*/ 582747 h 4609730"/>
              <a:gd name="connsiteX68" fmla="*/ 8203309 w 12547487"/>
              <a:gd name="connsiteY68" fmla="*/ 578279 h 4609730"/>
              <a:gd name="connsiteX69" fmla="*/ 8291217 w 12547487"/>
              <a:gd name="connsiteY69" fmla="*/ 567936 h 4609730"/>
              <a:gd name="connsiteX70" fmla="*/ 8397600 w 12547487"/>
              <a:gd name="connsiteY70" fmla="*/ 573764 h 4609730"/>
              <a:gd name="connsiteX71" fmla="*/ 8585817 w 12547487"/>
              <a:gd name="connsiteY71" fmla="*/ 528544 h 4609730"/>
              <a:gd name="connsiteX72" fmla="*/ 8597214 w 12547487"/>
              <a:gd name="connsiteY72" fmla="*/ 527540 h 4609730"/>
              <a:gd name="connsiteX73" fmla="*/ 8620277 w 12547487"/>
              <a:gd name="connsiteY73" fmla="*/ 529838 h 4609730"/>
              <a:gd name="connsiteX74" fmla="*/ 8750279 w 12547487"/>
              <a:gd name="connsiteY74" fmla="*/ 514355 h 4609730"/>
              <a:gd name="connsiteX75" fmla="*/ 8770952 w 12547487"/>
              <a:gd name="connsiteY75" fmla="*/ 531568 h 4609730"/>
              <a:gd name="connsiteX76" fmla="*/ 8776056 w 12547487"/>
              <a:gd name="connsiteY76" fmla="*/ 533522 h 4609730"/>
              <a:gd name="connsiteX77" fmla="*/ 8777497 w 12547487"/>
              <a:gd name="connsiteY77" fmla="*/ 532217 h 4609730"/>
              <a:gd name="connsiteX78" fmla="*/ 8801322 w 12547487"/>
              <a:gd name="connsiteY78" fmla="*/ 525101 h 4609730"/>
              <a:gd name="connsiteX79" fmla="*/ 8851058 w 12547487"/>
              <a:gd name="connsiteY79" fmla="*/ 487661 h 4609730"/>
              <a:gd name="connsiteX80" fmla="*/ 8911397 w 12547487"/>
              <a:gd name="connsiteY80" fmla="*/ 440878 h 4609730"/>
              <a:gd name="connsiteX81" fmla="*/ 8960165 w 12547487"/>
              <a:gd name="connsiteY81" fmla="*/ 426167 h 4609730"/>
              <a:gd name="connsiteX82" fmla="*/ 9074520 w 12547487"/>
              <a:gd name="connsiteY82" fmla="*/ 372999 h 4609730"/>
              <a:gd name="connsiteX83" fmla="*/ 9149702 w 12547487"/>
              <a:gd name="connsiteY83" fmla="*/ 344823 h 4609730"/>
              <a:gd name="connsiteX84" fmla="*/ 9151735 w 12547487"/>
              <a:gd name="connsiteY84" fmla="*/ 343693 h 4609730"/>
              <a:gd name="connsiteX85" fmla="*/ 9168799 w 12547487"/>
              <a:gd name="connsiteY85" fmla="*/ 345774 h 4609730"/>
              <a:gd name="connsiteX86" fmla="*/ 9169610 w 12547487"/>
              <a:gd name="connsiteY86" fmla="*/ 354357 h 4609730"/>
              <a:gd name="connsiteX87" fmla="*/ 9184805 w 12547487"/>
              <a:gd name="connsiteY87" fmla="*/ 358617 h 4609730"/>
              <a:gd name="connsiteX88" fmla="*/ 9212783 w 12547487"/>
              <a:gd name="connsiteY88" fmla="*/ 351552 h 4609730"/>
              <a:gd name="connsiteX89" fmla="*/ 9223893 w 12547487"/>
              <a:gd name="connsiteY89" fmla="*/ 353846 h 4609730"/>
              <a:gd name="connsiteX90" fmla="*/ 9227770 w 12547487"/>
              <a:gd name="connsiteY90" fmla="*/ 352887 h 4609730"/>
              <a:gd name="connsiteX91" fmla="*/ 9237095 w 12547487"/>
              <a:gd name="connsiteY91" fmla="*/ 351656 h 4609730"/>
              <a:gd name="connsiteX92" fmla="*/ 9235111 w 12547487"/>
              <a:gd name="connsiteY92" fmla="*/ 346483 h 4609730"/>
              <a:gd name="connsiteX93" fmla="*/ 9280504 w 12547487"/>
              <a:gd name="connsiteY93" fmla="*/ 320358 h 4609730"/>
              <a:gd name="connsiteX94" fmla="*/ 9328601 w 12547487"/>
              <a:gd name="connsiteY94" fmla="*/ 306436 h 4609730"/>
              <a:gd name="connsiteX95" fmla="*/ 9372019 w 12547487"/>
              <a:gd name="connsiteY95" fmla="*/ 272078 h 4609730"/>
              <a:gd name="connsiteX96" fmla="*/ 9452545 w 12547487"/>
              <a:gd name="connsiteY96" fmla="*/ 241860 h 4609730"/>
              <a:gd name="connsiteX97" fmla="*/ 9518291 w 12547487"/>
              <a:gd name="connsiteY97" fmla="*/ 210633 h 4609730"/>
              <a:gd name="connsiteX98" fmla="*/ 9601653 w 12547487"/>
              <a:gd name="connsiteY98" fmla="*/ 194064 h 4609730"/>
              <a:gd name="connsiteX99" fmla="*/ 9756909 w 12547487"/>
              <a:gd name="connsiteY99" fmla="*/ 193391 h 4609730"/>
              <a:gd name="connsiteX100" fmla="*/ 9880369 w 12547487"/>
              <a:gd name="connsiteY100" fmla="*/ 231894 h 4609730"/>
              <a:gd name="connsiteX101" fmla="*/ 9974881 w 12547487"/>
              <a:gd name="connsiteY101" fmla="*/ 256550 h 4609730"/>
              <a:gd name="connsiteX102" fmla="*/ 10025323 w 12547487"/>
              <a:gd name="connsiteY102" fmla="*/ 256596 h 4609730"/>
              <a:gd name="connsiteX103" fmla="*/ 10125155 w 12547487"/>
              <a:gd name="connsiteY103" fmla="*/ 257669 h 4609730"/>
              <a:gd name="connsiteX104" fmla="*/ 10175673 w 12547487"/>
              <a:gd name="connsiteY104" fmla="*/ 229584 h 4609730"/>
              <a:gd name="connsiteX105" fmla="*/ 10234385 w 12547487"/>
              <a:gd name="connsiteY105" fmla="*/ 221010 h 4609730"/>
              <a:gd name="connsiteX106" fmla="*/ 10249898 w 12547487"/>
              <a:gd name="connsiteY106" fmla="*/ 238521 h 4609730"/>
              <a:gd name="connsiteX107" fmla="*/ 10312094 w 12547487"/>
              <a:gd name="connsiteY107" fmla="*/ 223019 h 4609730"/>
              <a:gd name="connsiteX108" fmla="*/ 10406238 w 12547487"/>
              <a:gd name="connsiteY108" fmla="*/ 197367 h 4609730"/>
              <a:gd name="connsiteX109" fmla="*/ 10461019 w 12547487"/>
              <a:gd name="connsiteY109" fmla="*/ 187607 h 4609730"/>
              <a:gd name="connsiteX110" fmla="*/ 10610128 w 12547487"/>
              <a:gd name="connsiteY110" fmla="*/ 155478 h 4609730"/>
              <a:gd name="connsiteX111" fmla="*/ 10759076 w 12547487"/>
              <a:gd name="connsiteY111" fmla="*/ 119129 h 4609730"/>
              <a:gd name="connsiteX112" fmla="*/ 10845042 w 12547487"/>
              <a:gd name="connsiteY112" fmla="*/ 74065 h 4609730"/>
              <a:gd name="connsiteX113" fmla="*/ 10967723 w 12547487"/>
              <a:gd name="connsiteY113" fmla="*/ 46727 h 4609730"/>
              <a:gd name="connsiteX114" fmla="*/ 10987923 w 12547487"/>
              <a:gd name="connsiteY114" fmla="*/ 38704 h 4609730"/>
              <a:gd name="connsiteX115" fmla="*/ 11017061 w 12547487"/>
              <a:gd name="connsiteY115" fmla="*/ 38489 h 4609730"/>
              <a:gd name="connsiteX116" fmla="*/ 11133965 w 12547487"/>
              <a:gd name="connsiteY116" fmla="*/ 38707 h 4609730"/>
              <a:gd name="connsiteX117" fmla="*/ 11227034 w 12547487"/>
              <a:gd name="connsiteY117" fmla="*/ 48621 h 4609730"/>
              <a:gd name="connsiteX118" fmla="*/ 11381469 w 12547487"/>
              <a:gd name="connsiteY118" fmla="*/ 47048 h 4609730"/>
              <a:gd name="connsiteX119" fmla="*/ 11525790 w 12547487"/>
              <a:gd name="connsiteY119" fmla="*/ 92054 h 4609730"/>
              <a:gd name="connsiteX120" fmla="*/ 11637767 w 12547487"/>
              <a:gd name="connsiteY120" fmla="*/ 122688 h 4609730"/>
              <a:gd name="connsiteX121" fmla="*/ 11708024 w 12547487"/>
              <a:gd name="connsiteY121" fmla="*/ 116533 h 4609730"/>
              <a:gd name="connsiteX122" fmla="*/ 11801763 w 12547487"/>
              <a:gd name="connsiteY122" fmla="*/ 117985 h 4609730"/>
              <a:gd name="connsiteX123" fmla="*/ 11948668 w 12547487"/>
              <a:gd name="connsiteY123" fmla="*/ 55392 h 4609730"/>
              <a:gd name="connsiteX124" fmla="*/ 12059612 w 12547487"/>
              <a:gd name="connsiteY124" fmla="*/ 553 h 4609730"/>
              <a:gd name="connsiteX125" fmla="*/ 12090585 w 12547487"/>
              <a:gd name="connsiteY125" fmla="*/ 689 h 4609730"/>
              <a:gd name="connsiteX126" fmla="*/ 12115558 w 12547487"/>
              <a:gd name="connsiteY126" fmla="*/ 0 h 4609730"/>
              <a:gd name="connsiteX127" fmla="*/ 12547487 w 12547487"/>
              <a:gd name="connsiteY127" fmla="*/ 1880654 h 4609730"/>
              <a:gd name="connsiteX128" fmla="*/ 664852 w 12547487"/>
              <a:gd name="connsiteY128" fmla="*/ 4609730 h 4609730"/>
              <a:gd name="connsiteX129" fmla="*/ 0 w 12547487"/>
              <a:gd name="connsiteY129" fmla="*/ 1714905 h 4609730"/>
              <a:gd name="connsiteX130" fmla="*/ 8160 w 12547487"/>
              <a:gd name="connsiteY130" fmla="*/ 1717140 h 4609730"/>
              <a:gd name="connsiteX131" fmla="*/ 62595 w 12547487"/>
              <a:gd name="connsiteY131" fmla="*/ 1734714 h 4609730"/>
              <a:gd name="connsiteX132" fmla="*/ 191892 w 12547487"/>
              <a:gd name="connsiteY132" fmla="*/ 1725794 h 4609730"/>
              <a:gd name="connsiteX133" fmla="*/ 238860 w 12547487"/>
              <a:gd name="connsiteY133" fmla="*/ 1702169 h 4609730"/>
              <a:gd name="connsiteX134" fmla="*/ 329365 w 12547487"/>
              <a:gd name="connsiteY134" fmla="*/ 1660633 h 4609730"/>
              <a:gd name="connsiteX135" fmla="*/ 396208 w 12547487"/>
              <a:gd name="connsiteY135" fmla="*/ 1588889 h 4609730"/>
              <a:gd name="connsiteX136" fmla="*/ 480537 w 12547487"/>
              <a:gd name="connsiteY136" fmla="*/ 1530535 h 4609730"/>
              <a:gd name="connsiteX137" fmla="*/ 493078 w 12547487"/>
              <a:gd name="connsiteY137" fmla="*/ 1531413 h 4609730"/>
              <a:gd name="connsiteX138" fmla="*/ 540222 w 12547487"/>
              <a:gd name="connsiteY138" fmla="*/ 1496202 h 4609730"/>
              <a:gd name="connsiteX139" fmla="*/ 674083 w 12547487"/>
              <a:gd name="connsiteY139" fmla="*/ 1398944 h 4609730"/>
              <a:gd name="connsiteX140" fmla="*/ 749648 w 12547487"/>
              <a:gd name="connsiteY140" fmla="*/ 1302435 h 4609730"/>
              <a:gd name="connsiteX141" fmla="*/ 795249 w 12547487"/>
              <a:gd name="connsiteY141" fmla="*/ 1251068 h 4609730"/>
              <a:gd name="connsiteX142" fmla="*/ 862097 w 12547487"/>
              <a:gd name="connsiteY142" fmla="*/ 1220007 h 4609730"/>
              <a:gd name="connsiteX143" fmla="*/ 877569 w 12547487"/>
              <a:gd name="connsiteY143" fmla="*/ 1223011 h 4609730"/>
              <a:gd name="connsiteX144" fmla="*/ 883467 w 12547487"/>
              <a:gd name="connsiteY144" fmla="*/ 1220174 h 4609730"/>
              <a:gd name="connsiteX145" fmla="*/ 884185 w 12547487"/>
              <a:gd name="connsiteY145" fmla="*/ 1220424 h 4609730"/>
              <a:gd name="connsiteX146" fmla="*/ 885322 w 12547487"/>
              <a:gd name="connsiteY146" fmla="*/ 1219281 h 4609730"/>
              <a:gd name="connsiteX147" fmla="*/ 898394 w 12547487"/>
              <a:gd name="connsiteY147" fmla="*/ 1212995 h 4609730"/>
              <a:gd name="connsiteX148" fmla="*/ 929382 w 12547487"/>
              <a:gd name="connsiteY148" fmla="*/ 1210940 h 4609730"/>
              <a:gd name="connsiteX149" fmla="*/ 947390 w 12547487"/>
              <a:gd name="connsiteY149" fmla="*/ 1206207 h 4609730"/>
              <a:gd name="connsiteX150" fmla="*/ 1002063 w 12547487"/>
              <a:gd name="connsiteY150" fmla="*/ 1161717 h 4609730"/>
              <a:gd name="connsiteX151" fmla="*/ 1054722 w 12547487"/>
              <a:gd name="connsiteY151" fmla="*/ 1133875 h 4609730"/>
              <a:gd name="connsiteX152" fmla="*/ 1123316 w 12547487"/>
              <a:gd name="connsiteY152" fmla="*/ 1104293 h 4609730"/>
              <a:gd name="connsiteX153" fmla="*/ 1201636 w 12547487"/>
              <a:gd name="connsiteY153" fmla="*/ 1106918 h 4609730"/>
              <a:gd name="connsiteX154" fmla="*/ 1197346 w 12547487"/>
              <a:gd name="connsiteY154" fmla="*/ 1104046 h 4609730"/>
              <a:gd name="connsiteX0" fmla="*/ 1197346 w 12547487"/>
              <a:gd name="connsiteY0" fmla="*/ 1104046 h 4609730"/>
              <a:gd name="connsiteX1" fmla="*/ 1473843 w 12547487"/>
              <a:gd name="connsiteY1" fmla="*/ 1066799 h 4609730"/>
              <a:gd name="connsiteX2" fmla="*/ 2461080 w 12547487"/>
              <a:gd name="connsiteY2" fmla="*/ 1069442 h 4609730"/>
              <a:gd name="connsiteX3" fmla="*/ 2480769 w 12547487"/>
              <a:gd name="connsiteY3" fmla="*/ 1082624 h 4609730"/>
              <a:gd name="connsiteX4" fmla="*/ 2513615 w 12547487"/>
              <a:gd name="connsiteY4" fmla="*/ 1079209 h 4609730"/>
              <a:gd name="connsiteX5" fmla="*/ 2883110 w 12547487"/>
              <a:gd name="connsiteY5" fmla="*/ 1082703 h 4609730"/>
              <a:gd name="connsiteX6" fmla="*/ 3067466 w 12547487"/>
              <a:gd name="connsiteY6" fmla="*/ 1017777 h 4609730"/>
              <a:gd name="connsiteX7" fmla="*/ 3142515 w 12547487"/>
              <a:gd name="connsiteY7" fmla="*/ 1004553 h 4609730"/>
              <a:gd name="connsiteX8" fmla="*/ 3153472 w 12547487"/>
              <a:gd name="connsiteY8" fmla="*/ 1011470 h 4609730"/>
              <a:gd name="connsiteX9" fmla="*/ 3256916 w 12547487"/>
              <a:gd name="connsiteY9" fmla="*/ 958732 h 4609730"/>
              <a:gd name="connsiteX10" fmla="*/ 3409231 w 12547487"/>
              <a:gd name="connsiteY10" fmla="*/ 951564 h 4609730"/>
              <a:gd name="connsiteX11" fmla="*/ 3524347 w 12547487"/>
              <a:gd name="connsiteY11" fmla="*/ 957376 h 4609730"/>
              <a:gd name="connsiteX12" fmla="*/ 3588810 w 12547487"/>
              <a:gd name="connsiteY12" fmla="*/ 955789 h 4609730"/>
              <a:gd name="connsiteX13" fmla="*/ 3635816 w 12547487"/>
              <a:gd name="connsiteY13" fmla="*/ 960010 h 4609730"/>
              <a:gd name="connsiteX14" fmla="*/ 3754941 w 12547487"/>
              <a:gd name="connsiteY14" fmla="*/ 941825 h 4609730"/>
              <a:gd name="connsiteX15" fmla="*/ 3952184 w 12547487"/>
              <a:gd name="connsiteY15" fmla="*/ 899594 h 4609730"/>
              <a:gd name="connsiteX16" fmla="*/ 4101714 w 12547487"/>
              <a:gd name="connsiteY16" fmla="*/ 917531 h 4609730"/>
              <a:gd name="connsiteX17" fmla="*/ 4177560 w 12547487"/>
              <a:gd name="connsiteY17" fmla="*/ 878696 h 4609730"/>
              <a:gd name="connsiteX18" fmla="*/ 4269581 w 12547487"/>
              <a:gd name="connsiteY18" fmla="*/ 877016 h 4609730"/>
              <a:gd name="connsiteX19" fmla="*/ 4619969 w 12547487"/>
              <a:gd name="connsiteY19" fmla="*/ 798815 h 4609730"/>
              <a:gd name="connsiteX20" fmla="*/ 4808566 w 12547487"/>
              <a:gd name="connsiteY20" fmla="*/ 781686 h 4609730"/>
              <a:gd name="connsiteX21" fmla="*/ 4875311 w 12547487"/>
              <a:gd name="connsiteY21" fmla="*/ 729496 h 4609730"/>
              <a:gd name="connsiteX22" fmla="*/ 4875123 w 12547487"/>
              <a:gd name="connsiteY22" fmla="*/ 726137 h 4609730"/>
              <a:gd name="connsiteX23" fmla="*/ 4879961 w 12547487"/>
              <a:gd name="connsiteY23" fmla="*/ 724303 h 4609730"/>
              <a:gd name="connsiteX24" fmla="*/ 4884283 w 12547487"/>
              <a:gd name="connsiteY24" fmla="*/ 726177 h 4609730"/>
              <a:gd name="connsiteX25" fmla="*/ 4890066 w 12547487"/>
              <a:gd name="connsiteY25" fmla="*/ 724037 h 4609730"/>
              <a:gd name="connsiteX26" fmla="*/ 4905872 w 12547487"/>
              <a:gd name="connsiteY26" fmla="*/ 719096 h 4609730"/>
              <a:gd name="connsiteX27" fmla="*/ 4911186 w 12547487"/>
              <a:gd name="connsiteY27" fmla="*/ 711907 h 4609730"/>
              <a:gd name="connsiteX28" fmla="*/ 4991897 w 12547487"/>
              <a:gd name="connsiteY28" fmla="*/ 697771 h 4609730"/>
              <a:gd name="connsiteX29" fmla="*/ 5024303 w 12547487"/>
              <a:gd name="connsiteY29" fmla="*/ 701951 h 4609730"/>
              <a:gd name="connsiteX30" fmla="*/ 5084207 w 12547487"/>
              <a:gd name="connsiteY30" fmla="*/ 682157 h 4609730"/>
              <a:gd name="connsiteX31" fmla="*/ 5184351 w 12547487"/>
              <a:gd name="connsiteY31" fmla="*/ 683463 h 4609730"/>
              <a:gd name="connsiteX32" fmla="*/ 5321507 w 12547487"/>
              <a:gd name="connsiteY32" fmla="*/ 719959 h 4609730"/>
              <a:gd name="connsiteX33" fmla="*/ 5391160 w 12547487"/>
              <a:gd name="connsiteY33" fmla="*/ 750959 h 4609730"/>
              <a:gd name="connsiteX34" fmla="*/ 5487125 w 12547487"/>
              <a:gd name="connsiteY34" fmla="*/ 772309 h 4609730"/>
              <a:gd name="connsiteX35" fmla="*/ 5643542 w 12547487"/>
              <a:gd name="connsiteY35" fmla="*/ 765979 h 4609730"/>
              <a:gd name="connsiteX36" fmla="*/ 5706451 w 12547487"/>
              <a:gd name="connsiteY36" fmla="*/ 766820 h 4609730"/>
              <a:gd name="connsiteX37" fmla="*/ 5762858 w 12547487"/>
              <a:gd name="connsiteY37" fmla="*/ 755247 h 4609730"/>
              <a:gd name="connsiteX38" fmla="*/ 5767471 w 12547487"/>
              <a:gd name="connsiteY38" fmla="*/ 796958 h 4609730"/>
              <a:gd name="connsiteX39" fmla="*/ 5824432 w 12547487"/>
              <a:gd name="connsiteY39" fmla="*/ 807810 h 4609730"/>
              <a:gd name="connsiteX40" fmla="*/ 5891463 w 12547487"/>
              <a:gd name="connsiteY40" fmla="*/ 836999 h 4609730"/>
              <a:gd name="connsiteX41" fmla="*/ 6056609 w 12547487"/>
              <a:gd name="connsiteY41" fmla="*/ 867466 h 4609730"/>
              <a:gd name="connsiteX42" fmla="*/ 6083954 w 12547487"/>
              <a:gd name="connsiteY42" fmla="*/ 886737 h 4609730"/>
              <a:gd name="connsiteX43" fmla="*/ 6123446 w 12547487"/>
              <a:gd name="connsiteY43" fmla="*/ 906272 h 4609730"/>
              <a:gd name="connsiteX44" fmla="*/ 6279213 w 12547487"/>
              <a:gd name="connsiteY44" fmla="*/ 941922 h 4609730"/>
              <a:gd name="connsiteX45" fmla="*/ 6417146 w 12547487"/>
              <a:gd name="connsiteY45" fmla="*/ 928318 h 4609730"/>
              <a:gd name="connsiteX46" fmla="*/ 6634850 w 12547487"/>
              <a:gd name="connsiteY46" fmla="*/ 900508 h 4609730"/>
              <a:gd name="connsiteX47" fmla="*/ 6671363 w 12547487"/>
              <a:gd name="connsiteY47" fmla="*/ 894080 h 4609730"/>
              <a:gd name="connsiteX48" fmla="*/ 6703400 w 12547487"/>
              <a:gd name="connsiteY48" fmla="*/ 902889 h 4609730"/>
              <a:gd name="connsiteX49" fmla="*/ 6711400 w 12547487"/>
              <a:gd name="connsiteY49" fmla="*/ 917430 h 4609730"/>
              <a:gd name="connsiteX50" fmla="*/ 6731586 w 12547487"/>
              <a:gd name="connsiteY50" fmla="*/ 916196 h 4609730"/>
              <a:gd name="connsiteX51" fmla="*/ 6737090 w 12547487"/>
              <a:gd name="connsiteY51" fmla="*/ 918862 h 4609730"/>
              <a:gd name="connsiteX52" fmla="*/ 6832245 w 12547487"/>
              <a:gd name="connsiteY52" fmla="*/ 882994 h 4609730"/>
              <a:gd name="connsiteX53" fmla="*/ 6913429 w 12547487"/>
              <a:gd name="connsiteY53" fmla="*/ 884954 h 4609730"/>
              <a:gd name="connsiteX54" fmla="*/ 7216421 w 12547487"/>
              <a:gd name="connsiteY54" fmla="*/ 796969 h 4609730"/>
              <a:gd name="connsiteX55" fmla="*/ 7376080 w 12547487"/>
              <a:gd name="connsiteY55" fmla="*/ 746472 h 4609730"/>
              <a:gd name="connsiteX56" fmla="*/ 7625639 w 12547487"/>
              <a:gd name="connsiteY56" fmla="*/ 716373 h 4609730"/>
              <a:gd name="connsiteX57" fmla="*/ 7756911 w 12547487"/>
              <a:gd name="connsiteY57" fmla="*/ 650604 h 4609730"/>
              <a:gd name="connsiteX58" fmla="*/ 7868519 w 12547487"/>
              <a:gd name="connsiteY58" fmla="*/ 616503 h 4609730"/>
              <a:gd name="connsiteX59" fmla="*/ 7872351 w 12547487"/>
              <a:gd name="connsiteY59" fmla="*/ 607157 h 4609730"/>
              <a:gd name="connsiteX60" fmla="*/ 7889820 w 12547487"/>
              <a:gd name="connsiteY60" fmla="*/ 599187 h 4609730"/>
              <a:gd name="connsiteX61" fmla="*/ 7989035 w 12547487"/>
              <a:gd name="connsiteY61" fmla="*/ 585180 h 4609730"/>
              <a:gd name="connsiteX62" fmla="*/ 8078927 w 12547487"/>
              <a:gd name="connsiteY62" fmla="*/ 574018 h 4609730"/>
              <a:gd name="connsiteX63" fmla="*/ 8171367 w 12547487"/>
              <a:gd name="connsiteY63" fmla="*/ 587956 h 4609730"/>
              <a:gd name="connsiteX64" fmla="*/ 8182680 w 12547487"/>
              <a:gd name="connsiteY64" fmla="*/ 584528 h 4609730"/>
              <a:gd name="connsiteX65" fmla="*/ 8183080 w 12547487"/>
              <a:gd name="connsiteY65" fmla="*/ 585096 h 4609730"/>
              <a:gd name="connsiteX66" fmla="*/ 8195361 w 12547487"/>
              <a:gd name="connsiteY66" fmla="*/ 582747 h 4609730"/>
              <a:gd name="connsiteX67" fmla="*/ 8203309 w 12547487"/>
              <a:gd name="connsiteY67" fmla="*/ 578279 h 4609730"/>
              <a:gd name="connsiteX68" fmla="*/ 8291217 w 12547487"/>
              <a:gd name="connsiteY68" fmla="*/ 567936 h 4609730"/>
              <a:gd name="connsiteX69" fmla="*/ 8397600 w 12547487"/>
              <a:gd name="connsiteY69" fmla="*/ 573764 h 4609730"/>
              <a:gd name="connsiteX70" fmla="*/ 8585817 w 12547487"/>
              <a:gd name="connsiteY70" fmla="*/ 528544 h 4609730"/>
              <a:gd name="connsiteX71" fmla="*/ 8597214 w 12547487"/>
              <a:gd name="connsiteY71" fmla="*/ 527540 h 4609730"/>
              <a:gd name="connsiteX72" fmla="*/ 8620277 w 12547487"/>
              <a:gd name="connsiteY72" fmla="*/ 529838 h 4609730"/>
              <a:gd name="connsiteX73" fmla="*/ 8750279 w 12547487"/>
              <a:gd name="connsiteY73" fmla="*/ 514355 h 4609730"/>
              <a:gd name="connsiteX74" fmla="*/ 8770952 w 12547487"/>
              <a:gd name="connsiteY74" fmla="*/ 531568 h 4609730"/>
              <a:gd name="connsiteX75" fmla="*/ 8776056 w 12547487"/>
              <a:gd name="connsiteY75" fmla="*/ 533522 h 4609730"/>
              <a:gd name="connsiteX76" fmla="*/ 8777497 w 12547487"/>
              <a:gd name="connsiteY76" fmla="*/ 532217 h 4609730"/>
              <a:gd name="connsiteX77" fmla="*/ 8801322 w 12547487"/>
              <a:gd name="connsiteY77" fmla="*/ 525101 h 4609730"/>
              <a:gd name="connsiteX78" fmla="*/ 8851058 w 12547487"/>
              <a:gd name="connsiteY78" fmla="*/ 487661 h 4609730"/>
              <a:gd name="connsiteX79" fmla="*/ 8911397 w 12547487"/>
              <a:gd name="connsiteY79" fmla="*/ 440878 h 4609730"/>
              <a:gd name="connsiteX80" fmla="*/ 8960165 w 12547487"/>
              <a:gd name="connsiteY80" fmla="*/ 426167 h 4609730"/>
              <a:gd name="connsiteX81" fmla="*/ 9074520 w 12547487"/>
              <a:gd name="connsiteY81" fmla="*/ 372999 h 4609730"/>
              <a:gd name="connsiteX82" fmla="*/ 9149702 w 12547487"/>
              <a:gd name="connsiteY82" fmla="*/ 344823 h 4609730"/>
              <a:gd name="connsiteX83" fmla="*/ 9151735 w 12547487"/>
              <a:gd name="connsiteY83" fmla="*/ 343693 h 4609730"/>
              <a:gd name="connsiteX84" fmla="*/ 9168799 w 12547487"/>
              <a:gd name="connsiteY84" fmla="*/ 345774 h 4609730"/>
              <a:gd name="connsiteX85" fmla="*/ 9169610 w 12547487"/>
              <a:gd name="connsiteY85" fmla="*/ 354357 h 4609730"/>
              <a:gd name="connsiteX86" fmla="*/ 9184805 w 12547487"/>
              <a:gd name="connsiteY86" fmla="*/ 358617 h 4609730"/>
              <a:gd name="connsiteX87" fmla="*/ 9212783 w 12547487"/>
              <a:gd name="connsiteY87" fmla="*/ 351552 h 4609730"/>
              <a:gd name="connsiteX88" fmla="*/ 9223893 w 12547487"/>
              <a:gd name="connsiteY88" fmla="*/ 353846 h 4609730"/>
              <a:gd name="connsiteX89" fmla="*/ 9227770 w 12547487"/>
              <a:gd name="connsiteY89" fmla="*/ 352887 h 4609730"/>
              <a:gd name="connsiteX90" fmla="*/ 9237095 w 12547487"/>
              <a:gd name="connsiteY90" fmla="*/ 351656 h 4609730"/>
              <a:gd name="connsiteX91" fmla="*/ 9235111 w 12547487"/>
              <a:gd name="connsiteY91" fmla="*/ 346483 h 4609730"/>
              <a:gd name="connsiteX92" fmla="*/ 9280504 w 12547487"/>
              <a:gd name="connsiteY92" fmla="*/ 320358 h 4609730"/>
              <a:gd name="connsiteX93" fmla="*/ 9328601 w 12547487"/>
              <a:gd name="connsiteY93" fmla="*/ 306436 h 4609730"/>
              <a:gd name="connsiteX94" fmla="*/ 9372019 w 12547487"/>
              <a:gd name="connsiteY94" fmla="*/ 272078 h 4609730"/>
              <a:gd name="connsiteX95" fmla="*/ 9452545 w 12547487"/>
              <a:gd name="connsiteY95" fmla="*/ 241860 h 4609730"/>
              <a:gd name="connsiteX96" fmla="*/ 9518291 w 12547487"/>
              <a:gd name="connsiteY96" fmla="*/ 210633 h 4609730"/>
              <a:gd name="connsiteX97" fmla="*/ 9601653 w 12547487"/>
              <a:gd name="connsiteY97" fmla="*/ 194064 h 4609730"/>
              <a:gd name="connsiteX98" fmla="*/ 9756909 w 12547487"/>
              <a:gd name="connsiteY98" fmla="*/ 193391 h 4609730"/>
              <a:gd name="connsiteX99" fmla="*/ 9880369 w 12547487"/>
              <a:gd name="connsiteY99" fmla="*/ 231894 h 4609730"/>
              <a:gd name="connsiteX100" fmla="*/ 9974881 w 12547487"/>
              <a:gd name="connsiteY100" fmla="*/ 256550 h 4609730"/>
              <a:gd name="connsiteX101" fmla="*/ 10025323 w 12547487"/>
              <a:gd name="connsiteY101" fmla="*/ 256596 h 4609730"/>
              <a:gd name="connsiteX102" fmla="*/ 10125155 w 12547487"/>
              <a:gd name="connsiteY102" fmla="*/ 257669 h 4609730"/>
              <a:gd name="connsiteX103" fmla="*/ 10175673 w 12547487"/>
              <a:gd name="connsiteY103" fmla="*/ 229584 h 4609730"/>
              <a:gd name="connsiteX104" fmla="*/ 10234385 w 12547487"/>
              <a:gd name="connsiteY104" fmla="*/ 221010 h 4609730"/>
              <a:gd name="connsiteX105" fmla="*/ 10249898 w 12547487"/>
              <a:gd name="connsiteY105" fmla="*/ 238521 h 4609730"/>
              <a:gd name="connsiteX106" fmla="*/ 10312094 w 12547487"/>
              <a:gd name="connsiteY106" fmla="*/ 223019 h 4609730"/>
              <a:gd name="connsiteX107" fmla="*/ 10406238 w 12547487"/>
              <a:gd name="connsiteY107" fmla="*/ 197367 h 4609730"/>
              <a:gd name="connsiteX108" fmla="*/ 10461019 w 12547487"/>
              <a:gd name="connsiteY108" fmla="*/ 187607 h 4609730"/>
              <a:gd name="connsiteX109" fmla="*/ 10610128 w 12547487"/>
              <a:gd name="connsiteY109" fmla="*/ 155478 h 4609730"/>
              <a:gd name="connsiteX110" fmla="*/ 10759076 w 12547487"/>
              <a:gd name="connsiteY110" fmla="*/ 119129 h 4609730"/>
              <a:gd name="connsiteX111" fmla="*/ 10845042 w 12547487"/>
              <a:gd name="connsiteY111" fmla="*/ 74065 h 4609730"/>
              <a:gd name="connsiteX112" fmla="*/ 10967723 w 12547487"/>
              <a:gd name="connsiteY112" fmla="*/ 46727 h 4609730"/>
              <a:gd name="connsiteX113" fmla="*/ 10987923 w 12547487"/>
              <a:gd name="connsiteY113" fmla="*/ 38704 h 4609730"/>
              <a:gd name="connsiteX114" fmla="*/ 11017061 w 12547487"/>
              <a:gd name="connsiteY114" fmla="*/ 38489 h 4609730"/>
              <a:gd name="connsiteX115" fmla="*/ 11133965 w 12547487"/>
              <a:gd name="connsiteY115" fmla="*/ 38707 h 4609730"/>
              <a:gd name="connsiteX116" fmla="*/ 11227034 w 12547487"/>
              <a:gd name="connsiteY116" fmla="*/ 48621 h 4609730"/>
              <a:gd name="connsiteX117" fmla="*/ 11381469 w 12547487"/>
              <a:gd name="connsiteY117" fmla="*/ 47048 h 4609730"/>
              <a:gd name="connsiteX118" fmla="*/ 11525790 w 12547487"/>
              <a:gd name="connsiteY118" fmla="*/ 92054 h 4609730"/>
              <a:gd name="connsiteX119" fmla="*/ 11637767 w 12547487"/>
              <a:gd name="connsiteY119" fmla="*/ 122688 h 4609730"/>
              <a:gd name="connsiteX120" fmla="*/ 11708024 w 12547487"/>
              <a:gd name="connsiteY120" fmla="*/ 116533 h 4609730"/>
              <a:gd name="connsiteX121" fmla="*/ 11801763 w 12547487"/>
              <a:gd name="connsiteY121" fmla="*/ 117985 h 4609730"/>
              <a:gd name="connsiteX122" fmla="*/ 11948668 w 12547487"/>
              <a:gd name="connsiteY122" fmla="*/ 55392 h 4609730"/>
              <a:gd name="connsiteX123" fmla="*/ 12059612 w 12547487"/>
              <a:gd name="connsiteY123" fmla="*/ 553 h 4609730"/>
              <a:gd name="connsiteX124" fmla="*/ 12090585 w 12547487"/>
              <a:gd name="connsiteY124" fmla="*/ 689 h 4609730"/>
              <a:gd name="connsiteX125" fmla="*/ 12115558 w 12547487"/>
              <a:gd name="connsiteY125" fmla="*/ 0 h 4609730"/>
              <a:gd name="connsiteX126" fmla="*/ 12547487 w 12547487"/>
              <a:gd name="connsiteY126" fmla="*/ 1880654 h 4609730"/>
              <a:gd name="connsiteX127" fmla="*/ 664852 w 12547487"/>
              <a:gd name="connsiteY127" fmla="*/ 4609730 h 4609730"/>
              <a:gd name="connsiteX128" fmla="*/ 0 w 12547487"/>
              <a:gd name="connsiteY128" fmla="*/ 1714905 h 4609730"/>
              <a:gd name="connsiteX129" fmla="*/ 8160 w 12547487"/>
              <a:gd name="connsiteY129" fmla="*/ 1717140 h 4609730"/>
              <a:gd name="connsiteX130" fmla="*/ 62595 w 12547487"/>
              <a:gd name="connsiteY130" fmla="*/ 1734714 h 4609730"/>
              <a:gd name="connsiteX131" fmla="*/ 191892 w 12547487"/>
              <a:gd name="connsiteY131" fmla="*/ 1725794 h 4609730"/>
              <a:gd name="connsiteX132" fmla="*/ 238860 w 12547487"/>
              <a:gd name="connsiteY132" fmla="*/ 1702169 h 4609730"/>
              <a:gd name="connsiteX133" fmla="*/ 329365 w 12547487"/>
              <a:gd name="connsiteY133" fmla="*/ 1660633 h 4609730"/>
              <a:gd name="connsiteX134" fmla="*/ 396208 w 12547487"/>
              <a:gd name="connsiteY134" fmla="*/ 1588889 h 4609730"/>
              <a:gd name="connsiteX135" fmla="*/ 480537 w 12547487"/>
              <a:gd name="connsiteY135" fmla="*/ 1530535 h 4609730"/>
              <a:gd name="connsiteX136" fmla="*/ 493078 w 12547487"/>
              <a:gd name="connsiteY136" fmla="*/ 1531413 h 4609730"/>
              <a:gd name="connsiteX137" fmla="*/ 540222 w 12547487"/>
              <a:gd name="connsiteY137" fmla="*/ 1496202 h 4609730"/>
              <a:gd name="connsiteX138" fmla="*/ 674083 w 12547487"/>
              <a:gd name="connsiteY138" fmla="*/ 1398944 h 4609730"/>
              <a:gd name="connsiteX139" fmla="*/ 749648 w 12547487"/>
              <a:gd name="connsiteY139" fmla="*/ 1302435 h 4609730"/>
              <a:gd name="connsiteX140" fmla="*/ 795249 w 12547487"/>
              <a:gd name="connsiteY140" fmla="*/ 1251068 h 4609730"/>
              <a:gd name="connsiteX141" fmla="*/ 862097 w 12547487"/>
              <a:gd name="connsiteY141" fmla="*/ 1220007 h 4609730"/>
              <a:gd name="connsiteX142" fmla="*/ 877569 w 12547487"/>
              <a:gd name="connsiteY142" fmla="*/ 1223011 h 4609730"/>
              <a:gd name="connsiteX143" fmla="*/ 883467 w 12547487"/>
              <a:gd name="connsiteY143" fmla="*/ 1220174 h 4609730"/>
              <a:gd name="connsiteX144" fmla="*/ 884185 w 12547487"/>
              <a:gd name="connsiteY144" fmla="*/ 1220424 h 4609730"/>
              <a:gd name="connsiteX145" fmla="*/ 885322 w 12547487"/>
              <a:gd name="connsiteY145" fmla="*/ 1219281 h 4609730"/>
              <a:gd name="connsiteX146" fmla="*/ 898394 w 12547487"/>
              <a:gd name="connsiteY146" fmla="*/ 1212995 h 4609730"/>
              <a:gd name="connsiteX147" fmla="*/ 929382 w 12547487"/>
              <a:gd name="connsiteY147" fmla="*/ 1210940 h 4609730"/>
              <a:gd name="connsiteX148" fmla="*/ 947390 w 12547487"/>
              <a:gd name="connsiteY148" fmla="*/ 1206207 h 4609730"/>
              <a:gd name="connsiteX149" fmla="*/ 1002063 w 12547487"/>
              <a:gd name="connsiteY149" fmla="*/ 1161717 h 4609730"/>
              <a:gd name="connsiteX150" fmla="*/ 1054722 w 12547487"/>
              <a:gd name="connsiteY150" fmla="*/ 1133875 h 4609730"/>
              <a:gd name="connsiteX151" fmla="*/ 1123316 w 12547487"/>
              <a:gd name="connsiteY151" fmla="*/ 1104293 h 4609730"/>
              <a:gd name="connsiteX152" fmla="*/ 1201636 w 12547487"/>
              <a:gd name="connsiteY152" fmla="*/ 1106918 h 4609730"/>
              <a:gd name="connsiteX153" fmla="*/ 1197346 w 12547487"/>
              <a:gd name="connsiteY153" fmla="*/ 1104046 h 4609730"/>
              <a:gd name="connsiteX0" fmla="*/ 1197346 w 12547487"/>
              <a:gd name="connsiteY0" fmla="*/ 1104046 h 4609730"/>
              <a:gd name="connsiteX1" fmla="*/ 2461080 w 12547487"/>
              <a:gd name="connsiteY1" fmla="*/ 1069442 h 4609730"/>
              <a:gd name="connsiteX2" fmla="*/ 2480769 w 12547487"/>
              <a:gd name="connsiteY2" fmla="*/ 1082624 h 4609730"/>
              <a:gd name="connsiteX3" fmla="*/ 2513615 w 12547487"/>
              <a:gd name="connsiteY3" fmla="*/ 1079209 h 4609730"/>
              <a:gd name="connsiteX4" fmla="*/ 2883110 w 12547487"/>
              <a:gd name="connsiteY4" fmla="*/ 1082703 h 4609730"/>
              <a:gd name="connsiteX5" fmla="*/ 3067466 w 12547487"/>
              <a:gd name="connsiteY5" fmla="*/ 1017777 h 4609730"/>
              <a:gd name="connsiteX6" fmla="*/ 3142515 w 12547487"/>
              <a:gd name="connsiteY6" fmla="*/ 1004553 h 4609730"/>
              <a:gd name="connsiteX7" fmla="*/ 3153472 w 12547487"/>
              <a:gd name="connsiteY7" fmla="*/ 1011470 h 4609730"/>
              <a:gd name="connsiteX8" fmla="*/ 3256916 w 12547487"/>
              <a:gd name="connsiteY8" fmla="*/ 958732 h 4609730"/>
              <a:gd name="connsiteX9" fmla="*/ 3409231 w 12547487"/>
              <a:gd name="connsiteY9" fmla="*/ 951564 h 4609730"/>
              <a:gd name="connsiteX10" fmla="*/ 3524347 w 12547487"/>
              <a:gd name="connsiteY10" fmla="*/ 957376 h 4609730"/>
              <a:gd name="connsiteX11" fmla="*/ 3588810 w 12547487"/>
              <a:gd name="connsiteY11" fmla="*/ 955789 h 4609730"/>
              <a:gd name="connsiteX12" fmla="*/ 3635816 w 12547487"/>
              <a:gd name="connsiteY12" fmla="*/ 960010 h 4609730"/>
              <a:gd name="connsiteX13" fmla="*/ 3754941 w 12547487"/>
              <a:gd name="connsiteY13" fmla="*/ 941825 h 4609730"/>
              <a:gd name="connsiteX14" fmla="*/ 3952184 w 12547487"/>
              <a:gd name="connsiteY14" fmla="*/ 899594 h 4609730"/>
              <a:gd name="connsiteX15" fmla="*/ 4101714 w 12547487"/>
              <a:gd name="connsiteY15" fmla="*/ 917531 h 4609730"/>
              <a:gd name="connsiteX16" fmla="*/ 4177560 w 12547487"/>
              <a:gd name="connsiteY16" fmla="*/ 878696 h 4609730"/>
              <a:gd name="connsiteX17" fmla="*/ 4269581 w 12547487"/>
              <a:gd name="connsiteY17" fmla="*/ 877016 h 4609730"/>
              <a:gd name="connsiteX18" fmla="*/ 4619969 w 12547487"/>
              <a:gd name="connsiteY18" fmla="*/ 798815 h 4609730"/>
              <a:gd name="connsiteX19" fmla="*/ 4808566 w 12547487"/>
              <a:gd name="connsiteY19" fmla="*/ 781686 h 4609730"/>
              <a:gd name="connsiteX20" fmla="*/ 4875311 w 12547487"/>
              <a:gd name="connsiteY20" fmla="*/ 729496 h 4609730"/>
              <a:gd name="connsiteX21" fmla="*/ 4875123 w 12547487"/>
              <a:gd name="connsiteY21" fmla="*/ 726137 h 4609730"/>
              <a:gd name="connsiteX22" fmla="*/ 4879961 w 12547487"/>
              <a:gd name="connsiteY22" fmla="*/ 724303 h 4609730"/>
              <a:gd name="connsiteX23" fmla="*/ 4884283 w 12547487"/>
              <a:gd name="connsiteY23" fmla="*/ 726177 h 4609730"/>
              <a:gd name="connsiteX24" fmla="*/ 4890066 w 12547487"/>
              <a:gd name="connsiteY24" fmla="*/ 724037 h 4609730"/>
              <a:gd name="connsiteX25" fmla="*/ 4905872 w 12547487"/>
              <a:gd name="connsiteY25" fmla="*/ 719096 h 4609730"/>
              <a:gd name="connsiteX26" fmla="*/ 4911186 w 12547487"/>
              <a:gd name="connsiteY26" fmla="*/ 711907 h 4609730"/>
              <a:gd name="connsiteX27" fmla="*/ 4991897 w 12547487"/>
              <a:gd name="connsiteY27" fmla="*/ 697771 h 4609730"/>
              <a:gd name="connsiteX28" fmla="*/ 5024303 w 12547487"/>
              <a:gd name="connsiteY28" fmla="*/ 701951 h 4609730"/>
              <a:gd name="connsiteX29" fmla="*/ 5084207 w 12547487"/>
              <a:gd name="connsiteY29" fmla="*/ 682157 h 4609730"/>
              <a:gd name="connsiteX30" fmla="*/ 5184351 w 12547487"/>
              <a:gd name="connsiteY30" fmla="*/ 683463 h 4609730"/>
              <a:gd name="connsiteX31" fmla="*/ 5321507 w 12547487"/>
              <a:gd name="connsiteY31" fmla="*/ 719959 h 4609730"/>
              <a:gd name="connsiteX32" fmla="*/ 5391160 w 12547487"/>
              <a:gd name="connsiteY32" fmla="*/ 750959 h 4609730"/>
              <a:gd name="connsiteX33" fmla="*/ 5487125 w 12547487"/>
              <a:gd name="connsiteY33" fmla="*/ 772309 h 4609730"/>
              <a:gd name="connsiteX34" fmla="*/ 5643542 w 12547487"/>
              <a:gd name="connsiteY34" fmla="*/ 765979 h 4609730"/>
              <a:gd name="connsiteX35" fmla="*/ 5706451 w 12547487"/>
              <a:gd name="connsiteY35" fmla="*/ 766820 h 4609730"/>
              <a:gd name="connsiteX36" fmla="*/ 5762858 w 12547487"/>
              <a:gd name="connsiteY36" fmla="*/ 755247 h 4609730"/>
              <a:gd name="connsiteX37" fmla="*/ 5767471 w 12547487"/>
              <a:gd name="connsiteY37" fmla="*/ 796958 h 4609730"/>
              <a:gd name="connsiteX38" fmla="*/ 5824432 w 12547487"/>
              <a:gd name="connsiteY38" fmla="*/ 807810 h 4609730"/>
              <a:gd name="connsiteX39" fmla="*/ 5891463 w 12547487"/>
              <a:gd name="connsiteY39" fmla="*/ 836999 h 4609730"/>
              <a:gd name="connsiteX40" fmla="*/ 6056609 w 12547487"/>
              <a:gd name="connsiteY40" fmla="*/ 867466 h 4609730"/>
              <a:gd name="connsiteX41" fmla="*/ 6083954 w 12547487"/>
              <a:gd name="connsiteY41" fmla="*/ 886737 h 4609730"/>
              <a:gd name="connsiteX42" fmla="*/ 6123446 w 12547487"/>
              <a:gd name="connsiteY42" fmla="*/ 906272 h 4609730"/>
              <a:gd name="connsiteX43" fmla="*/ 6279213 w 12547487"/>
              <a:gd name="connsiteY43" fmla="*/ 941922 h 4609730"/>
              <a:gd name="connsiteX44" fmla="*/ 6417146 w 12547487"/>
              <a:gd name="connsiteY44" fmla="*/ 928318 h 4609730"/>
              <a:gd name="connsiteX45" fmla="*/ 6634850 w 12547487"/>
              <a:gd name="connsiteY45" fmla="*/ 900508 h 4609730"/>
              <a:gd name="connsiteX46" fmla="*/ 6671363 w 12547487"/>
              <a:gd name="connsiteY46" fmla="*/ 894080 h 4609730"/>
              <a:gd name="connsiteX47" fmla="*/ 6703400 w 12547487"/>
              <a:gd name="connsiteY47" fmla="*/ 902889 h 4609730"/>
              <a:gd name="connsiteX48" fmla="*/ 6711400 w 12547487"/>
              <a:gd name="connsiteY48" fmla="*/ 917430 h 4609730"/>
              <a:gd name="connsiteX49" fmla="*/ 6731586 w 12547487"/>
              <a:gd name="connsiteY49" fmla="*/ 916196 h 4609730"/>
              <a:gd name="connsiteX50" fmla="*/ 6737090 w 12547487"/>
              <a:gd name="connsiteY50" fmla="*/ 918862 h 4609730"/>
              <a:gd name="connsiteX51" fmla="*/ 6832245 w 12547487"/>
              <a:gd name="connsiteY51" fmla="*/ 882994 h 4609730"/>
              <a:gd name="connsiteX52" fmla="*/ 6913429 w 12547487"/>
              <a:gd name="connsiteY52" fmla="*/ 884954 h 4609730"/>
              <a:gd name="connsiteX53" fmla="*/ 7216421 w 12547487"/>
              <a:gd name="connsiteY53" fmla="*/ 796969 h 4609730"/>
              <a:gd name="connsiteX54" fmla="*/ 7376080 w 12547487"/>
              <a:gd name="connsiteY54" fmla="*/ 746472 h 4609730"/>
              <a:gd name="connsiteX55" fmla="*/ 7625639 w 12547487"/>
              <a:gd name="connsiteY55" fmla="*/ 716373 h 4609730"/>
              <a:gd name="connsiteX56" fmla="*/ 7756911 w 12547487"/>
              <a:gd name="connsiteY56" fmla="*/ 650604 h 4609730"/>
              <a:gd name="connsiteX57" fmla="*/ 7868519 w 12547487"/>
              <a:gd name="connsiteY57" fmla="*/ 616503 h 4609730"/>
              <a:gd name="connsiteX58" fmla="*/ 7872351 w 12547487"/>
              <a:gd name="connsiteY58" fmla="*/ 607157 h 4609730"/>
              <a:gd name="connsiteX59" fmla="*/ 7889820 w 12547487"/>
              <a:gd name="connsiteY59" fmla="*/ 599187 h 4609730"/>
              <a:gd name="connsiteX60" fmla="*/ 7989035 w 12547487"/>
              <a:gd name="connsiteY60" fmla="*/ 585180 h 4609730"/>
              <a:gd name="connsiteX61" fmla="*/ 8078927 w 12547487"/>
              <a:gd name="connsiteY61" fmla="*/ 574018 h 4609730"/>
              <a:gd name="connsiteX62" fmla="*/ 8171367 w 12547487"/>
              <a:gd name="connsiteY62" fmla="*/ 587956 h 4609730"/>
              <a:gd name="connsiteX63" fmla="*/ 8182680 w 12547487"/>
              <a:gd name="connsiteY63" fmla="*/ 584528 h 4609730"/>
              <a:gd name="connsiteX64" fmla="*/ 8183080 w 12547487"/>
              <a:gd name="connsiteY64" fmla="*/ 585096 h 4609730"/>
              <a:gd name="connsiteX65" fmla="*/ 8195361 w 12547487"/>
              <a:gd name="connsiteY65" fmla="*/ 582747 h 4609730"/>
              <a:gd name="connsiteX66" fmla="*/ 8203309 w 12547487"/>
              <a:gd name="connsiteY66" fmla="*/ 578279 h 4609730"/>
              <a:gd name="connsiteX67" fmla="*/ 8291217 w 12547487"/>
              <a:gd name="connsiteY67" fmla="*/ 567936 h 4609730"/>
              <a:gd name="connsiteX68" fmla="*/ 8397600 w 12547487"/>
              <a:gd name="connsiteY68" fmla="*/ 573764 h 4609730"/>
              <a:gd name="connsiteX69" fmla="*/ 8585817 w 12547487"/>
              <a:gd name="connsiteY69" fmla="*/ 528544 h 4609730"/>
              <a:gd name="connsiteX70" fmla="*/ 8597214 w 12547487"/>
              <a:gd name="connsiteY70" fmla="*/ 527540 h 4609730"/>
              <a:gd name="connsiteX71" fmla="*/ 8620277 w 12547487"/>
              <a:gd name="connsiteY71" fmla="*/ 529838 h 4609730"/>
              <a:gd name="connsiteX72" fmla="*/ 8750279 w 12547487"/>
              <a:gd name="connsiteY72" fmla="*/ 514355 h 4609730"/>
              <a:gd name="connsiteX73" fmla="*/ 8770952 w 12547487"/>
              <a:gd name="connsiteY73" fmla="*/ 531568 h 4609730"/>
              <a:gd name="connsiteX74" fmla="*/ 8776056 w 12547487"/>
              <a:gd name="connsiteY74" fmla="*/ 533522 h 4609730"/>
              <a:gd name="connsiteX75" fmla="*/ 8777497 w 12547487"/>
              <a:gd name="connsiteY75" fmla="*/ 532217 h 4609730"/>
              <a:gd name="connsiteX76" fmla="*/ 8801322 w 12547487"/>
              <a:gd name="connsiteY76" fmla="*/ 525101 h 4609730"/>
              <a:gd name="connsiteX77" fmla="*/ 8851058 w 12547487"/>
              <a:gd name="connsiteY77" fmla="*/ 487661 h 4609730"/>
              <a:gd name="connsiteX78" fmla="*/ 8911397 w 12547487"/>
              <a:gd name="connsiteY78" fmla="*/ 440878 h 4609730"/>
              <a:gd name="connsiteX79" fmla="*/ 8960165 w 12547487"/>
              <a:gd name="connsiteY79" fmla="*/ 426167 h 4609730"/>
              <a:gd name="connsiteX80" fmla="*/ 9074520 w 12547487"/>
              <a:gd name="connsiteY80" fmla="*/ 372999 h 4609730"/>
              <a:gd name="connsiteX81" fmla="*/ 9149702 w 12547487"/>
              <a:gd name="connsiteY81" fmla="*/ 344823 h 4609730"/>
              <a:gd name="connsiteX82" fmla="*/ 9151735 w 12547487"/>
              <a:gd name="connsiteY82" fmla="*/ 343693 h 4609730"/>
              <a:gd name="connsiteX83" fmla="*/ 9168799 w 12547487"/>
              <a:gd name="connsiteY83" fmla="*/ 345774 h 4609730"/>
              <a:gd name="connsiteX84" fmla="*/ 9169610 w 12547487"/>
              <a:gd name="connsiteY84" fmla="*/ 354357 h 4609730"/>
              <a:gd name="connsiteX85" fmla="*/ 9184805 w 12547487"/>
              <a:gd name="connsiteY85" fmla="*/ 358617 h 4609730"/>
              <a:gd name="connsiteX86" fmla="*/ 9212783 w 12547487"/>
              <a:gd name="connsiteY86" fmla="*/ 351552 h 4609730"/>
              <a:gd name="connsiteX87" fmla="*/ 9223893 w 12547487"/>
              <a:gd name="connsiteY87" fmla="*/ 353846 h 4609730"/>
              <a:gd name="connsiteX88" fmla="*/ 9227770 w 12547487"/>
              <a:gd name="connsiteY88" fmla="*/ 352887 h 4609730"/>
              <a:gd name="connsiteX89" fmla="*/ 9237095 w 12547487"/>
              <a:gd name="connsiteY89" fmla="*/ 351656 h 4609730"/>
              <a:gd name="connsiteX90" fmla="*/ 9235111 w 12547487"/>
              <a:gd name="connsiteY90" fmla="*/ 346483 h 4609730"/>
              <a:gd name="connsiteX91" fmla="*/ 9280504 w 12547487"/>
              <a:gd name="connsiteY91" fmla="*/ 320358 h 4609730"/>
              <a:gd name="connsiteX92" fmla="*/ 9328601 w 12547487"/>
              <a:gd name="connsiteY92" fmla="*/ 306436 h 4609730"/>
              <a:gd name="connsiteX93" fmla="*/ 9372019 w 12547487"/>
              <a:gd name="connsiteY93" fmla="*/ 272078 h 4609730"/>
              <a:gd name="connsiteX94" fmla="*/ 9452545 w 12547487"/>
              <a:gd name="connsiteY94" fmla="*/ 241860 h 4609730"/>
              <a:gd name="connsiteX95" fmla="*/ 9518291 w 12547487"/>
              <a:gd name="connsiteY95" fmla="*/ 210633 h 4609730"/>
              <a:gd name="connsiteX96" fmla="*/ 9601653 w 12547487"/>
              <a:gd name="connsiteY96" fmla="*/ 194064 h 4609730"/>
              <a:gd name="connsiteX97" fmla="*/ 9756909 w 12547487"/>
              <a:gd name="connsiteY97" fmla="*/ 193391 h 4609730"/>
              <a:gd name="connsiteX98" fmla="*/ 9880369 w 12547487"/>
              <a:gd name="connsiteY98" fmla="*/ 231894 h 4609730"/>
              <a:gd name="connsiteX99" fmla="*/ 9974881 w 12547487"/>
              <a:gd name="connsiteY99" fmla="*/ 256550 h 4609730"/>
              <a:gd name="connsiteX100" fmla="*/ 10025323 w 12547487"/>
              <a:gd name="connsiteY100" fmla="*/ 256596 h 4609730"/>
              <a:gd name="connsiteX101" fmla="*/ 10125155 w 12547487"/>
              <a:gd name="connsiteY101" fmla="*/ 257669 h 4609730"/>
              <a:gd name="connsiteX102" fmla="*/ 10175673 w 12547487"/>
              <a:gd name="connsiteY102" fmla="*/ 229584 h 4609730"/>
              <a:gd name="connsiteX103" fmla="*/ 10234385 w 12547487"/>
              <a:gd name="connsiteY103" fmla="*/ 221010 h 4609730"/>
              <a:gd name="connsiteX104" fmla="*/ 10249898 w 12547487"/>
              <a:gd name="connsiteY104" fmla="*/ 238521 h 4609730"/>
              <a:gd name="connsiteX105" fmla="*/ 10312094 w 12547487"/>
              <a:gd name="connsiteY105" fmla="*/ 223019 h 4609730"/>
              <a:gd name="connsiteX106" fmla="*/ 10406238 w 12547487"/>
              <a:gd name="connsiteY106" fmla="*/ 197367 h 4609730"/>
              <a:gd name="connsiteX107" fmla="*/ 10461019 w 12547487"/>
              <a:gd name="connsiteY107" fmla="*/ 187607 h 4609730"/>
              <a:gd name="connsiteX108" fmla="*/ 10610128 w 12547487"/>
              <a:gd name="connsiteY108" fmla="*/ 155478 h 4609730"/>
              <a:gd name="connsiteX109" fmla="*/ 10759076 w 12547487"/>
              <a:gd name="connsiteY109" fmla="*/ 119129 h 4609730"/>
              <a:gd name="connsiteX110" fmla="*/ 10845042 w 12547487"/>
              <a:gd name="connsiteY110" fmla="*/ 74065 h 4609730"/>
              <a:gd name="connsiteX111" fmla="*/ 10967723 w 12547487"/>
              <a:gd name="connsiteY111" fmla="*/ 46727 h 4609730"/>
              <a:gd name="connsiteX112" fmla="*/ 10987923 w 12547487"/>
              <a:gd name="connsiteY112" fmla="*/ 38704 h 4609730"/>
              <a:gd name="connsiteX113" fmla="*/ 11017061 w 12547487"/>
              <a:gd name="connsiteY113" fmla="*/ 38489 h 4609730"/>
              <a:gd name="connsiteX114" fmla="*/ 11133965 w 12547487"/>
              <a:gd name="connsiteY114" fmla="*/ 38707 h 4609730"/>
              <a:gd name="connsiteX115" fmla="*/ 11227034 w 12547487"/>
              <a:gd name="connsiteY115" fmla="*/ 48621 h 4609730"/>
              <a:gd name="connsiteX116" fmla="*/ 11381469 w 12547487"/>
              <a:gd name="connsiteY116" fmla="*/ 47048 h 4609730"/>
              <a:gd name="connsiteX117" fmla="*/ 11525790 w 12547487"/>
              <a:gd name="connsiteY117" fmla="*/ 92054 h 4609730"/>
              <a:gd name="connsiteX118" fmla="*/ 11637767 w 12547487"/>
              <a:gd name="connsiteY118" fmla="*/ 122688 h 4609730"/>
              <a:gd name="connsiteX119" fmla="*/ 11708024 w 12547487"/>
              <a:gd name="connsiteY119" fmla="*/ 116533 h 4609730"/>
              <a:gd name="connsiteX120" fmla="*/ 11801763 w 12547487"/>
              <a:gd name="connsiteY120" fmla="*/ 117985 h 4609730"/>
              <a:gd name="connsiteX121" fmla="*/ 11948668 w 12547487"/>
              <a:gd name="connsiteY121" fmla="*/ 55392 h 4609730"/>
              <a:gd name="connsiteX122" fmla="*/ 12059612 w 12547487"/>
              <a:gd name="connsiteY122" fmla="*/ 553 h 4609730"/>
              <a:gd name="connsiteX123" fmla="*/ 12090585 w 12547487"/>
              <a:gd name="connsiteY123" fmla="*/ 689 h 4609730"/>
              <a:gd name="connsiteX124" fmla="*/ 12115558 w 12547487"/>
              <a:gd name="connsiteY124" fmla="*/ 0 h 4609730"/>
              <a:gd name="connsiteX125" fmla="*/ 12547487 w 12547487"/>
              <a:gd name="connsiteY125" fmla="*/ 1880654 h 4609730"/>
              <a:gd name="connsiteX126" fmla="*/ 664852 w 12547487"/>
              <a:gd name="connsiteY126" fmla="*/ 4609730 h 4609730"/>
              <a:gd name="connsiteX127" fmla="*/ 0 w 12547487"/>
              <a:gd name="connsiteY127" fmla="*/ 1714905 h 4609730"/>
              <a:gd name="connsiteX128" fmla="*/ 8160 w 12547487"/>
              <a:gd name="connsiteY128" fmla="*/ 1717140 h 4609730"/>
              <a:gd name="connsiteX129" fmla="*/ 62595 w 12547487"/>
              <a:gd name="connsiteY129" fmla="*/ 1734714 h 4609730"/>
              <a:gd name="connsiteX130" fmla="*/ 191892 w 12547487"/>
              <a:gd name="connsiteY130" fmla="*/ 1725794 h 4609730"/>
              <a:gd name="connsiteX131" fmla="*/ 238860 w 12547487"/>
              <a:gd name="connsiteY131" fmla="*/ 1702169 h 4609730"/>
              <a:gd name="connsiteX132" fmla="*/ 329365 w 12547487"/>
              <a:gd name="connsiteY132" fmla="*/ 1660633 h 4609730"/>
              <a:gd name="connsiteX133" fmla="*/ 396208 w 12547487"/>
              <a:gd name="connsiteY133" fmla="*/ 1588889 h 4609730"/>
              <a:gd name="connsiteX134" fmla="*/ 480537 w 12547487"/>
              <a:gd name="connsiteY134" fmla="*/ 1530535 h 4609730"/>
              <a:gd name="connsiteX135" fmla="*/ 493078 w 12547487"/>
              <a:gd name="connsiteY135" fmla="*/ 1531413 h 4609730"/>
              <a:gd name="connsiteX136" fmla="*/ 540222 w 12547487"/>
              <a:gd name="connsiteY136" fmla="*/ 1496202 h 4609730"/>
              <a:gd name="connsiteX137" fmla="*/ 674083 w 12547487"/>
              <a:gd name="connsiteY137" fmla="*/ 1398944 h 4609730"/>
              <a:gd name="connsiteX138" fmla="*/ 749648 w 12547487"/>
              <a:gd name="connsiteY138" fmla="*/ 1302435 h 4609730"/>
              <a:gd name="connsiteX139" fmla="*/ 795249 w 12547487"/>
              <a:gd name="connsiteY139" fmla="*/ 1251068 h 4609730"/>
              <a:gd name="connsiteX140" fmla="*/ 862097 w 12547487"/>
              <a:gd name="connsiteY140" fmla="*/ 1220007 h 4609730"/>
              <a:gd name="connsiteX141" fmla="*/ 877569 w 12547487"/>
              <a:gd name="connsiteY141" fmla="*/ 1223011 h 4609730"/>
              <a:gd name="connsiteX142" fmla="*/ 883467 w 12547487"/>
              <a:gd name="connsiteY142" fmla="*/ 1220174 h 4609730"/>
              <a:gd name="connsiteX143" fmla="*/ 884185 w 12547487"/>
              <a:gd name="connsiteY143" fmla="*/ 1220424 h 4609730"/>
              <a:gd name="connsiteX144" fmla="*/ 885322 w 12547487"/>
              <a:gd name="connsiteY144" fmla="*/ 1219281 h 4609730"/>
              <a:gd name="connsiteX145" fmla="*/ 898394 w 12547487"/>
              <a:gd name="connsiteY145" fmla="*/ 1212995 h 4609730"/>
              <a:gd name="connsiteX146" fmla="*/ 929382 w 12547487"/>
              <a:gd name="connsiteY146" fmla="*/ 1210940 h 4609730"/>
              <a:gd name="connsiteX147" fmla="*/ 947390 w 12547487"/>
              <a:gd name="connsiteY147" fmla="*/ 1206207 h 4609730"/>
              <a:gd name="connsiteX148" fmla="*/ 1002063 w 12547487"/>
              <a:gd name="connsiteY148" fmla="*/ 1161717 h 4609730"/>
              <a:gd name="connsiteX149" fmla="*/ 1054722 w 12547487"/>
              <a:gd name="connsiteY149" fmla="*/ 1133875 h 4609730"/>
              <a:gd name="connsiteX150" fmla="*/ 1123316 w 12547487"/>
              <a:gd name="connsiteY150" fmla="*/ 1104293 h 4609730"/>
              <a:gd name="connsiteX151" fmla="*/ 1201636 w 12547487"/>
              <a:gd name="connsiteY151" fmla="*/ 1106918 h 4609730"/>
              <a:gd name="connsiteX152" fmla="*/ 1197346 w 12547487"/>
              <a:gd name="connsiteY152" fmla="*/ 1104046 h 4609730"/>
              <a:gd name="connsiteX0" fmla="*/ 1374810 w 12547487"/>
              <a:gd name="connsiteY0" fmla="*/ 1167533 h 4609730"/>
              <a:gd name="connsiteX1" fmla="*/ 2461080 w 12547487"/>
              <a:gd name="connsiteY1" fmla="*/ 1069442 h 4609730"/>
              <a:gd name="connsiteX2" fmla="*/ 2480769 w 12547487"/>
              <a:gd name="connsiteY2" fmla="*/ 1082624 h 4609730"/>
              <a:gd name="connsiteX3" fmla="*/ 2513615 w 12547487"/>
              <a:gd name="connsiteY3" fmla="*/ 1079209 h 4609730"/>
              <a:gd name="connsiteX4" fmla="*/ 2883110 w 12547487"/>
              <a:gd name="connsiteY4" fmla="*/ 1082703 h 4609730"/>
              <a:gd name="connsiteX5" fmla="*/ 3067466 w 12547487"/>
              <a:gd name="connsiteY5" fmla="*/ 1017777 h 4609730"/>
              <a:gd name="connsiteX6" fmla="*/ 3142515 w 12547487"/>
              <a:gd name="connsiteY6" fmla="*/ 1004553 h 4609730"/>
              <a:gd name="connsiteX7" fmla="*/ 3153472 w 12547487"/>
              <a:gd name="connsiteY7" fmla="*/ 1011470 h 4609730"/>
              <a:gd name="connsiteX8" fmla="*/ 3256916 w 12547487"/>
              <a:gd name="connsiteY8" fmla="*/ 958732 h 4609730"/>
              <a:gd name="connsiteX9" fmla="*/ 3409231 w 12547487"/>
              <a:gd name="connsiteY9" fmla="*/ 951564 h 4609730"/>
              <a:gd name="connsiteX10" fmla="*/ 3524347 w 12547487"/>
              <a:gd name="connsiteY10" fmla="*/ 957376 h 4609730"/>
              <a:gd name="connsiteX11" fmla="*/ 3588810 w 12547487"/>
              <a:gd name="connsiteY11" fmla="*/ 955789 h 4609730"/>
              <a:gd name="connsiteX12" fmla="*/ 3635816 w 12547487"/>
              <a:gd name="connsiteY12" fmla="*/ 960010 h 4609730"/>
              <a:gd name="connsiteX13" fmla="*/ 3754941 w 12547487"/>
              <a:gd name="connsiteY13" fmla="*/ 941825 h 4609730"/>
              <a:gd name="connsiteX14" fmla="*/ 3952184 w 12547487"/>
              <a:gd name="connsiteY14" fmla="*/ 899594 h 4609730"/>
              <a:gd name="connsiteX15" fmla="*/ 4101714 w 12547487"/>
              <a:gd name="connsiteY15" fmla="*/ 917531 h 4609730"/>
              <a:gd name="connsiteX16" fmla="*/ 4177560 w 12547487"/>
              <a:gd name="connsiteY16" fmla="*/ 878696 h 4609730"/>
              <a:gd name="connsiteX17" fmla="*/ 4269581 w 12547487"/>
              <a:gd name="connsiteY17" fmla="*/ 877016 h 4609730"/>
              <a:gd name="connsiteX18" fmla="*/ 4619969 w 12547487"/>
              <a:gd name="connsiteY18" fmla="*/ 798815 h 4609730"/>
              <a:gd name="connsiteX19" fmla="*/ 4808566 w 12547487"/>
              <a:gd name="connsiteY19" fmla="*/ 781686 h 4609730"/>
              <a:gd name="connsiteX20" fmla="*/ 4875311 w 12547487"/>
              <a:gd name="connsiteY20" fmla="*/ 729496 h 4609730"/>
              <a:gd name="connsiteX21" fmla="*/ 4875123 w 12547487"/>
              <a:gd name="connsiteY21" fmla="*/ 726137 h 4609730"/>
              <a:gd name="connsiteX22" fmla="*/ 4879961 w 12547487"/>
              <a:gd name="connsiteY22" fmla="*/ 724303 h 4609730"/>
              <a:gd name="connsiteX23" fmla="*/ 4884283 w 12547487"/>
              <a:gd name="connsiteY23" fmla="*/ 726177 h 4609730"/>
              <a:gd name="connsiteX24" fmla="*/ 4890066 w 12547487"/>
              <a:gd name="connsiteY24" fmla="*/ 724037 h 4609730"/>
              <a:gd name="connsiteX25" fmla="*/ 4905872 w 12547487"/>
              <a:gd name="connsiteY25" fmla="*/ 719096 h 4609730"/>
              <a:gd name="connsiteX26" fmla="*/ 4911186 w 12547487"/>
              <a:gd name="connsiteY26" fmla="*/ 711907 h 4609730"/>
              <a:gd name="connsiteX27" fmla="*/ 4991897 w 12547487"/>
              <a:gd name="connsiteY27" fmla="*/ 697771 h 4609730"/>
              <a:gd name="connsiteX28" fmla="*/ 5024303 w 12547487"/>
              <a:gd name="connsiteY28" fmla="*/ 701951 h 4609730"/>
              <a:gd name="connsiteX29" fmla="*/ 5084207 w 12547487"/>
              <a:gd name="connsiteY29" fmla="*/ 682157 h 4609730"/>
              <a:gd name="connsiteX30" fmla="*/ 5184351 w 12547487"/>
              <a:gd name="connsiteY30" fmla="*/ 683463 h 4609730"/>
              <a:gd name="connsiteX31" fmla="*/ 5321507 w 12547487"/>
              <a:gd name="connsiteY31" fmla="*/ 719959 h 4609730"/>
              <a:gd name="connsiteX32" fmla="*/ 5391160 w 12547487"/>
              <a:gd name="connsiteY32" fmla="*/ 750959 h 4609730"/>
              <a:gd name="connsiteX33" fmla="*/ 5487125 w 12547487"/>
              <a:gd name="connsiteY33" fmla="*/ 772309 h 4609730"/>
              <a:gd name="connsiteX34" fmla="*/ 5643542 w 12547487"/>
              <a:gd name="connsiteY34" fmla="*/ 765979 h 4609730"/>
              <a:gd name="connsiteX35" fmla="*/ 5706451 w 12547487"/>
              <a:gd name="connsiteY35" fmla="*/ 766820 h 4609730"/>
              <a:gd name="connsiteX36" fmla="*/ 5762858 w 12547487"/>
              <a:gd name="connsiteY36" fmla="*/ 755247 h 4609730"/>
              <a:gd name="connsiteX37" fmla="*/ 5767471 w 12547487"/>
              <a:gd name="connsiteY37" fmla="*/ 796958 h 4609730"/>
              <a:gd name="connsiteX38" fmla="*/ 5824432 w 12547487"/>
              <a:gd name="connsiteY38" fmla="*/ 807810 h 4609730"/>
              <a:gd name="connsiteX39" fmla="*/ 5891463 w 12547487"/>
              <a:gd name="connsiteY39" fmla="*/ 836999 h 4609730"/>
              <a:gd name="connsiteX40" fmla="*/ 6056609 w 12547487"/>
              <a:gd name="connsiteY40" fmla="*/ 867466 h 4609730"/>
              <a:gd name="connsiteX41" fmla="*/ 6083954 w 12547487"/>
              <a:gd name="connsiteY41" fmla="*/ 886737 h 4609730"/>
              <a:gd name="connsiteX42" fmla="*/ 6123446 w 12547487"/>
              <a:gd name="connsiteY42" fmla="*/ 906272 h 4609730"/>
              <a:gd name="connsiteX43" fmla="*/ 6279213 w 12547487"/>
              <a:gd name="connsiteY43" fmla="*/ 941922 h 4609730"/>
              <a:gd name="connsiteX44" fmla="*/ 6417146 w 12547487"/>
              <a:gd name="connsiteY44" fmla="*/ 928318 h 4609730"/>
              <a:gd name="connsiteX45" fmla="*/ 6634850 w 12547487"/>
              <a:gd name="connsiteY45" fmla="*/ 900508 h 4609730"/>
              <a:gd name="connsiteX46" fmla="*/ 6671363 w 12547487"/>
              <a:gd name="connsiteY46" fmla="*/ 894080 h 4609730"/>
              <a:gd name="connsiteX47" fmla="*/ 6703400 w 12547487"/>
              <a:gd name="connsiteY47" fmla="*/ 902889 h 4609730"/>
              <a:gd name="connsiteX48" fmla="*/ 6711400 w 12547487"/>
              <a:gd name="connsiteY48" fmla="*/ 917430 h 4609730"/>
              <a:gd name="connsiteX49" fmla="*/ 6731586 w 12547487"/>
              <a:gd name="connsiteY49" fmla="*/ 916196 h 4609730"/>
              <a:gd name="connsiteX50" fmla="*/ 6737090 w 12547487"/>
              <a:gd name="connsiteY50" fmla="*/ 918862 h 4609730"/>
              <a:gd name="connsiteX51" fmla="*/ 6832245 w 12547487"/>
              <a:gd name="connsiteY51" fmla="*/ 882994 h 4609730"/>
              <a:gd name="connsiteX52" fmla="*/ 6913429 w 12547487"/>
              <a:gd name="connsiteY52" fmla="*/ 884954 h 4609730"/>
              <a:gd name="connsiteX53" fmla="*/ 7216421 w 12547487"/>
              <a:gd name="connsiteY53" fmla="*/ 796969 h 4609730"/>
              <a:gd name="connsiteX54" fmla="*/ 7376080 w 12547487"/>
              <a:gd name="connsiteY54" fmla="*/ 746472 h 4609730"/>
              <a:gd name="connsiteX55" fmla="*/ 7625639 w 12547487"/>
              <a:gd name="connsiteY55" fmla="*/ 716373 h 4609730"/>
              <a:gd name="connsiteX56" fmla="*/ 7756911 w 12547487"/>
              <a:gd name="connsiteY56" fmla="*/ 650604 h 4609730"/>
              <a:gd name="connsiteX57" fmla="*/ 7868519 w 12547487"/>
              <a:gd name="connsiteY57" fmla="*/ 616503 h 4609730"/>
              <a:gd name="connsiteX58" fmla="*/ 7872351 w 12547487"/>
              <a:gd name="connsiteY58" fmla="*/ 607157 h 4609730"/>
              <a:gd name="connsiteX59" fmla="*/ 7889820 w 12547487"/>
              <a:gd name="connsiteY59" fmla="*/ 599187 h 4609730"/>
              <a:gd name="connsiteX60" fmla="*/ 7989035 w 12547487"/>
              <a:gd name="connsiteY60" fmla="*/ 585180 h 4609730"/>
              <a:gd name="connsiteX61" fmla="*/ 8078927 w 12547487"/>
              <a:gd name="connsiteY61" fmla="*/ 574018 h 4609730"/>
              <a:gd name="connsiteX62" fmla="*/ 8171367 w 12547487"/>
              <a:gd name="connsiteY62" fmla="*/ 587956 h 4609730"/>
              <a:gd name="connsiteX63" fmla="*/ 8182680 w 12547487"/>
              <a:gd name="connsiteY63" fmla="*/ 584528 h 4609730"/>
              <a:gd name="connsiteX64" fmla="*/ 8183080 w 12547487"/>
              <a:gd name="connsiteY64" fmla="*/ 585096 h 4609730"/>
              <a:gd name="connsiteX65" fmla="*/ 8195361 w 12547487"/>
              <a:gd name="connsiteY65" fmla="*/ 582747 h 4609730"/>
              <a:gd name="connsiteX66" fmla="*/ 8203309 w 12547487"/>
              <a:gd name="connsiteY66" fmla="*/ 578279 h 4609730"/>
              <a:gd name="connsiteX67" fmla="*/ 8291217 w 12547487"/>
              <a:gd name="connsiteY67" fmla="*/ 567936 h 4609730"/>
              <a:gd name="connsiteX68" fmla="*/ 8397600 w 12547487"/>
              <a:gd name="connsiteY68" fmla="*/ 573764 h 4609730"/>
              <a:gd name="connsiteX69" fmla="*/ 8585817 w 12547487"/>
              <a:gd name="connsiteY69" fmla="*/ 528544 h 4609730"/>
              <a:gd name="connsiteX70" fmla="*/ 8597214 w 12547487"/>
              <a:gd name="connsiteY70" fmla="*/ 527540 h 4609730"/>
              <a:gd name="connsiteX71" fmla="*/ 8620277 w 12547487"/>
              <a:gd name="connsiteY71" fmla="*/ 529838 h 4609730"/>
              <a:gd name="connsiteX72" fmla="*/ 8750279 w 12547487"/>
              <a:gd name="connsiteY72" fmla="*/ 514355 h 4609730"/>
              <a:gd name="connsiteX73" fmla="*/ 8770952 w 12547487"/>
              <a:gd name="connsiteY73" fmla="*/ 531568 h 4609730"/>
              <a:gd name="connsiteX74" fmla="*/ 8776056 w 12547487"/>
              <a:gd name="connsiteY74" fmla="*/ 533522 h 4609730"/>
              <a:gd name="connsiteX75" fmla="*/ 8777497 w 12547487"/>
              <a:gd name="connsiteY75" fmla="*/ 532217 h 4609730"/>
              <a:gd name="connsiteX76" fmla="*/ 8801322 w 12547487"/>
              <a:gd name="connsiteY76" fmla="*/ 525101 h 4609730"/>
              <a:gd name="connsiteX77" fmla="*/ 8851058 w 12547487"/>
              <a:gd name="connsiteY77" fmla="*/ 487661 h 4609730"/>
              <a:gd name="connsiteX78" fmla="*/ 8911397 w 12547487"/>
              <a:gd name="connsiteY78" fmla="*/ 440878 h 4609730"/>
              <a:gd name="connsiteX79" fmla="*/ 8960165 w 12547487"/>
              <a:gd name="connsiteY79" fmla="*/ 426167 h 4609730"/>
              <a:gd name="connsiteX80" fmla="*/ 9074520 w 12547487"/>
              <a:gd name="connsiteY80" fmla="*/ 372999 h 4609730"/>
              <a:gd name="connsiteX81" fmla="*/ 9149702 w 12547487"/>
              <a:gd name="connsiteY81" fmla="*/ 344823 h 4609730"/>
              <a:gd name="connsiteX82" fmla="*/ 9151735 w 12547487"/>
              <a:gd name="connsiteY82" fmla="*/ 343693 h 4609730"/>
              <a:gd name="connsiteX83" fmla="*/ 9168799 w 12547487"/>
              <a:gd name="connsiteY83" fmla="*/ 345774 h 4609730"/>
              <a:gd name="connsiteX84" fmla="*/ 9169610 w 12547487"/>
              <a:gd name="connsiteY84" fmla="*/ 354357 h 4609730"/>
              <a:gd name="connsiteX85" fmla="*/ 9184805 w 12547487"/>
              <a:gd name="connsiteY85" fmla="*/ 358617 h 4609730"/>
              <a:gd name="connsiteX86" fmla="*/ 9212783 w 12547487"/>
              <a:gd name="connsiteY86" fmla="*/ 351552 h 4609730"/>
              <a:gd name="connsiteX87" fmla="*/ 9223893 w 12547487"/>
              <a:gd name="connsiteY87" fmla="*/ 353846 h 4609730"/>
              <a:gd name="connsiteX88" fmla="*/ 9227770 w 12547487"/>
              <a:gd name="connsiteY88" fmla="*/ 352887 h 4609730"/>
              <a:gd name="connsiteX89" fmla="*/ 9237095 w 12547487"/>
              <a:gd name="connsiteY89" fmla="*/ 351656 h 4609730"/>
              <a:gd name="connsiteX90" fmla="*/ 9235111 w 12547487"/>
              <a:gd name="connsiteY90" fmla="*/ 346483 h 4609730"/>
              <a:gd name="connsiteX91" fmla="*/ 9280504 w 12547487"/>
              <a:gd name="connsiteY91" fmla="*/ 320358 h 4609730"/>
              <a:gd name="connsiteX92" fmla="*/ 9328601 w 12547487"/>
              <a:gd name="connsiteY92" fmla="*/ 306436 h 4609730"/>
              <a:gd name="connsiteX93" fmla="*/ 9372019 w 12547487"/>
              <a:gd name="connsiteY93" fmla="*/ 272078 h 4609730"/>
              <a:gd name="connsiteX94" fmla="*/ 9452545 w 12547487"/>
              <a:gd name="connsiteY94" fmla="*/ 241860 h 4609730"/>
              <a:gd name="connsiteX95" fmla="*/ 9518291 w 12547487"/>
              <a:gd name="connsiteY95" fmla="*/ 210633 h 4609730"/>
              <a:gd name="connsiteX96" fmla="*/ 9601653 w 12547487"/>
              <a:gd name="connsiteY96" fmla="*/ 194064 h 4609730"/>
              <a:gd name="connsiteX97" fmla="*/ 9756909 w 12547487"/>
              <a:gd name="connsiteY97" fmla="*/ 193391 h 4609730"/>
              <a:gd name="connsiteX98" fmla="*/ 9880369 w 12547487"/>
              <a:gd name="connsiteY98" fmla="*/ 231894 h 4609730"/>
              <a:gd name="connsiteX99" fmla="*/ 9974881 w 12547487"/>
              <a:gd name="connsiteY99" fmla="*/ 256550 h 4609730"/>
              <a:gd name="connsiteX100" fmla="*/ 10025323 w 12547487"/>
              <a:gd name="connsiteY100" fmla="*/ 256596 h 4609730"/>
              <a:gd name="connsiteX101" fmla="*/ 10125155 w 12547487"/>
              <a:gd name="connsiteY101" fmla="*/ 257669 h 4609730"/>
              <a:gd name="connsiteX102" fmla="*/ 10175673 w 12547487"/>
              <a:gd name="connsiteY102" fmla="*/ 229584 h 4609730"/>
              <a:gd name="connsiteX103" fmla="*/ 10234385 w 12547487"/>
              <a:gd name="connsiteY103" fmla="*/ 221010 h 4609730"/>
              <a:gd name="connsiteX104" fmla="*/ 10249898 w 12547487"/>
              <a:gd name="connsiteY104" fmla="*/ 238521 h 4609730"/>
              <a:gd name="connsiteX105" fmla="*/ 10312094 w 12547487"/>
              <a:gd name="connsiteY105" fmla="*/ 223019 h 4609730"/>
              <a:gd name="connsiteX106" fmla="*/ 10406238 w 12547487"/>
              <a:gd name="connsiteY106" fmla="*/ 197367 h 4609730"/>
              <a:gd name="connsiteX107" fmla="*/ 10461019 w 12547487"/>
              <a:gd name="connsiteY107" fmla="*/ 187607 h 4609730"/>
              <a:gd name="connsiteX108" fmla="*/ 10610128 w 12547487"/>
              <a:gd name="connsiteY108" fmla="*/ 155478 h 4609730"/>
              <a:gd name="connsiteX109" fmla="*/ 10759076 w 12547487"/>
              <a:gd name="connsiteY109" fmla="*/ 119129 h 4609730"/>
              <a:gd name="connsiteX110" fmla="*/ 10845042 w 12547487"/>
              <a:gd name="connsiteY110" fmla="*/ 74065 h 4609730"/>
              <a:gd name="connsiteX111" fmla="*/ 10967723 w 12547487"/>
              <a:gd name="connsiteY111" fmla="*/ 46727 h 4609730"/>
              <a:gd name="connsiteX112" fmla="*/ 10987923 w 12547487"/>
              <a:gd name="connsiteY112" fmla="*/ 38704 h 4609730"/>
              <a:gd name="connsiteX113" fmla="*/ 11017061 w 12547487"/>
              <a:gd name="connsiteY113" fmla="*/ 38489 h 4609730"/>
              <a:gd name="connsiteX114" fmla="*/ 11133965 w 12547487"/>
              <a:gd name="connsiteY114" fmla="*/ 38707 h 4609730"/>
              <a:gd name="connsiteX115" fmla="*/ 11227034 w 12547487"/>
              <a:gd name="connsiteY115" fmla="*/ 48621 h 4609730"/>
              <a:gd name="connsiteX116" fmla="*/ 11381469 w 12547487"/>
              <a:gd name="connsiteY116" fmla="*/ 47048 h 4609730"/>
              <a:gd name="connsiteX117" fmla="*/ 11525790 w 12547487"/>
              <a:gd name="connsiteY117" fmla="*/ 92054 h 4609730"/>
              <a:gd name="connsiteX118" fmla="*/ 11637767 w 12547487"/>
              <a:gd name="connsiteY118" fmla="*/ 122688 h 4609730"/>
              <a:gd name="connsiteX119" fmla="*/ 11708024 w 12547487"/>
              <a:gd name="connsiteY119" fmla="*/ 116533 h 4609730"/>
              <a:gd name="connsiteX120" fmla="*/ 11801763 w 12547487"/>
              <a:gd name="connsiteY120" fmla="*/ 117985 h 4609730"/>
              <a:gd name="connsiteX121" fmla="*/ 11948668 w 12547487"/>
              <a:gd name="connsiteY121" fmla="*/ 55392 h 4609730"/>
              <a:gd name="connsiteX122" fmla="*/ 12059612 w 12547487"/>
              <a:gd name="connsiteY122" fmla="*/ 553 h 4609730"/>
              <a:gd name="connsiteX123" fmla="*/ 12090585 w 12547487"/>
              <a:gd name="connsiteY123" fmla="*/ 689 h 4609730"/>
              <a:gd name="connsiteX124" fmla="*/ 12115558 w 12547487"/>
              <a:gd name="connsiteY124" fmla="*/ 0 h 4609730"/>
              <a:gd name="connsiteX125" fmla="*/ 12547487 w 12547487"/>
              <a:gd name="connsiteY125" fmla="*/ 1880654 h 4609730"/>
              <a:gd name="connsiteX126" fmla="*/ 664852 w 12547487"/>
              <a:gd name="connsiteY126" fmla="*/ 4609730 h 4609730"/>
              <a:gd name="connsiteX127" fmla="*/ 0 w 12547487"/>
              <a:gd name="connsiteY127" fmla="*/ 1714905 h 4609730"/>
              <a:gd name="connsiteX128" fmla="*/ 8160 w 12547487"/>
              <a:gd name="connsiteY128" fmla="*/ 1717140 h 4609730"/>
              <a:gd name="connsiteX129" fmla="*/ 62595 w 12547487"/>
              <a:gd name="connsiteY129" fmla="*/ 1734714 h 4609730"/>
              <a:gd name="connsiteX130" fmla="*/ 191892 w 12547487"/>
              <a:gd name="connsiteY130" fmla="*/ 1725794 h 4609730"/>
              <a:gd name="connsiteX131" fmla="*/ 238860 w 12547487"/>
              <a:gd name="connsiteY131" fmla="*/ 1702169 h 4609730"/>
              <a:gd name="connsiteX132" fmla="*/ 329365 w 12547487"/>
              <a:gd name="connsiteY132" fmla="*/ 1660633 h 4609730"/>
              <a:gd name="connsiteX133" fmla="*/ 396208 w 12547487"/>
              <a:gd name="connsiteY133" fmla="*/ 1588889 h 4609730"/>
              <a:gd name="connsiteX134" fmla="*/ 480537 w 12547487"/>
              <a:gd name="connsiteY134" fmla="*/ 1530535 h 4609730"/>
              <a:gd name="connsiteX135" fmla="*/ 493078 w 12547487"/>
              <a:gd name="connsiteY135" fmla="*/ 1531413 h 4609730"/>
              <a:gd name="connsiteX136" fmla="*/ 540222 w 12547487"/>
              <a:gd name="connsiteY136" fmla="*/ 1496202 h 4609730"/>
              <a:gd name="connsiteX137" fmla="*/ 674083 w 12547487"/>
              <a:gd name="connsiteY137" fmla="*/ 1398944 h 4609730"/>
              <a:gd name="connsiteX138" fmla="*/ 749648 w 12547487"/>
              <a:gd name="connsiteY138" fmla="*/ 1302435 h 4609730"/>
              <a:gd name="connsiteX139" fmla="*/ 795249 w 12547487"/>
              <a:gd name="connsiteY139" fmla="*/ 1251068 h 4609730"/>
              <a:gd name="connsiteX140" fmla="*/ 862097 w 12547487"/>
              <a:gd name="connsiteY140" fmla="*/ 1220007 h 4609730"/>
              <a:gd name="connsiteX141" fmla="*/ 877569 w 12547487"/>
              <a:gd name="connsiteY141" fmla="*/ 1223011 h 4609730"/>
              <a:gd name="connsiteX142" fmla="*/ 883467 w 12547487"/>
              <a:gd name="connsiteY142" fmla="*/ 1220174 h 4609730"/>
              <a:gd name="connsiteX143" fmla="*/ 884185 w 12547487"/>
              <a:gd name="connsiteY143" fmla="*/ 1220424 h 4609730"/>
              <a:gd name="connsiteX144" fmla="*/ 885322 w 12547487"/>
              <a:gd name="connsiteY144" fmla="*/ 1219281 h 4609730"/>
              <a:gd name="connsiteX145" fmla="*/ 898394 w 12547487"/>
              <a:gd name="connsiteY145" fmla="*/ 1212995 h 4609730"/>
              <a:gd name="connsiteX146" fmla="*/ 929382 w 12547487"/>
              <a:gd name="connsiteY146" fmla="*/ 1210940 h 4609730"/>
              <a:gd name="connsiteX147" fmla="*/ 947390 w 12547487"/>
              <a:gd name="connsiteY147" fmla="*/ 1206207 h 4609730"/>
              <a:gd name="connsiteX148" fmla="*/ 1002063 w 12547487"/>
              <a:gd name="connsiteY148" fmla="*/ 1161717 h 4609730"/>
              <a:gd name="connsiteX149" fmla="*/ 1054722 w 12547487"/>
              <a:gd name="connsiteY149" fmla="*/ 1133875 h 4609730"/>
              <a:gd name="connsiteX150" fmla="*/ 1123316 w 12547487"/>
              <a:gd name="connsiteY150" fmla="*/ 1104293 h 4609730"/>
              <a:gd name="connsiteX151" fmla="*/ 1201636 w 12547487"/>
              <a:gd name="connsiteY151" fmla="*/ 1106918 h 4609730"/>
              <a:gd name="connsiteX152" fmla="*/ 1374810 w 12547487"/>
              <a:gd name="connsiteY152" fmla="*/ 1167533 h 4609730"/>
              <a:gd name="connsiteX0" fmla="*/ 1374810 w 12547487"/>
              <a:gd name="connsiteY0" fmla="*/ 1167533 h 4609730"/>
              <a:gd name="connsiteX1" fmla="*/ 2461080 w 12547487"/>
              <a:gd name="connsiteY1" fmla="*/ 1069442 h 4609730"/>
              <a:gd name="connsiteX2" fmla="*/ 2480769 w 12547487"/>
              <a:gd name="connsiteY2" fmla="*/ 1082624 h 4609730"/>
              <a:gd name="connsiteX3" fmla="*/ 2513615 w 12547487"/>
              <a:gd name="connsiteY3" fmla="*/ 1079209 h 4609730"/>
              <a:gd name="connsiteX4" fmla="*/ 2883110 w 12547487"/>
              <a:gd name="connsiteY4" fmla="*/ 1082703 h 4609730"/>
              <a:gd name="connsiteX5" fmla="*/ 3067466 w 12547487"/>
              <a:gd name="connsiteY5" fmla="*/ 1017777 h 4609730"/>
              <a:gd name="connsiteX6" fmla="*/ 3142515 w 12547487"/>
              <a:gd name="connsiteY6" fmla="*/ 1004553 h 4609730"/>
              <a:gd name="connsiteX7" fmla="*/ 3153472 w 12547487"/>
              <a:gd name="connsiteY7" fmla="*/ 1011470 h 4609730"/>
              <a:gd name="connsiteX8" fmla="*/ 3256916 w 12547487"/>
              <a:gd name="connsiteY8" fmla="*/ 958732 h 4609730"/>
              <a:gd name="connsiteX9" fmla="*/ 3409231 w 12547487"/>
              <a:gd name="connsiteY9" fmla="*/ 951564 h 4609730"/>
              <a:gd name="connsiteX10" fmla="*/ 3524347 w 12547487"/>
              <a:gd name="connsiteY10" fmla="*/ 957376 h 4609730"/>
              <a:gd name="connsiteX11" fmla="*/ 3588810 w 12547487"/>
              <a:gd name="connsiteY11" fmla="*/ 955789 h 4609730"/>
              <a:gd name="connsiteX12" fmla="*/ 3635816 w 12547487"/>
              <a:gd name="connsiteY12" fmla="*/ 960010 h 4609730"/>
              <a:gd name="connsiteX13" fmla="*/ 3754941 w 12547487"/>
              <a:gd name="connsiteY13" fmla="*/ 941825 h 4609730"/>
              <a:gd name="connsiteX14" fmla="*/ 3952184 w 12547487"/>
              <a:gd name="connsiteY14" fmla="*/ 899594 h 4609730"/>
              <a:gd name="connsiteX15" fmla="*/ 4101714 w 12547487"/>
              <a:gd name="connsiteY15" fmla="*/ 917531 h 4609730"/>
              <a:gd name="connsiteX16" fmla="*/ 4177560 w 12547487"/>
              <a:gd name="connsiteY16" fmla="*/ 878696 h 4609730"/>
              <a:gd name="connsiteX17" fmla="*/ 4269581 w 12547487"/>
              <a:gd name="connsiteY17" fmla="*/ 877016 h 4609730"/>
              <a:gd name="connsiteX18" fmla="*/ 4619969 w 12547487"/>
              <a:gd name="connsiteY18" fmla="*/ 798815 h 4609730"/>
              <a:gd name="connsiteX19" fmla="*/ 4808566 w 12547487"/>
              <a:gd name="connsiteY19" fmla="*/ 781686 h 4609730"/>
              <a:gd name="connsiteX20" fmla="*/ 4875311 w 12547487"/>
              <a:gd name="connsiteY20" fmla="*/ 729496 h 4609730"/>
              <a:gd name="connsiteX21" fmla="*/ 4875123 w 12547487"/>
              <a:gd name="connsiteY21" fmla="*/ 726137 h 4609730"/>
              <a:gd name="connsiteX22" fmla="*/ 4879961 w 12547487"/>
              <a:gd name="connsiteY22" fmla="*/ 724303 h 4609730"/>
              <a:gd name="connsiteX23" fmla="*/ 4884283 w 12547487"/>
              <a:gd name="connsiteY23" fmla="*/ 726177 h 4609730"/>
              <a:gd name="connsiteX24" fmla="*/ 4890066 w 12547487"/>
              <a:gd name="connsiteY24" fmla="*/ 724037 h 4609730"/>
              <a:gd name="connsiteX25" fmla="*/ 4905872 w 12547487"/>
              <a:gd name="connsiteY25" fmla="*/ 719096 h 4609730"/>
              <a:gd name="connsiteX26" fmla="*/ 4911186 w 12547487"/>
              <a:gd name="connsiteY26" fmla="*/ 711907 h 4609730"/>
              <a:gd name="connsiteX27" fmla="*/ 4991897 w 12547487"/>
              <a:gd name="connsiteY27" fmla="*/ 697771 h 4609730"/>
              <a:gd name="connsiteX28" fmla="*/ 5024303 w 12547487"/>
              <a:gd name="connsiteY28" fmla="*/ 701951 h 4609730"/>
              <a:gd name="connsiteX29" fmla="*/ 5084207 w 12547487"/>
              <a:gd name="connsiteY29" fmla="*/ 682157 h 4609730"/>
              <a:gd name="connsiteX30" fmla="*/ 5184351 w 12547487"/>
              <a:gd name="connsiteY30" fmla="*/ 683463 h 4609730"/>
              <a:gd name="connsiteX31" fmla="*/ 5321507 w 12547487"/>
              <a:gd name="connsiteY31" fmla="*/ 719959 h 4609730"/>
              <a:gd name="connsiteX32" fmla="*/ 5391160 w 12547487"/>
              <a:gd name="connsiteY32" fmla="*/ 750959 h 4609730"/>
              <a:gd name="connsiteX33" fmla="*/ 5487125 w 12547487"/>
              <a:gd name="connsiteY33" fmla="*/ 772309 h 4609730"/>
              <a:gd name="connsiteX34" fmla="*/ 5643542 w 12547487"/>
              <a:gd name="connsiteY34" fmla="*/ 765979 h 4609730"/>
              <a:gd name="connsiteX35" fmla="*/ 5706451 w 12547487"/>
              <a:gd name="connsiteY35" fmla="*/ 766820 h 4609730"/>
              <a:gd name="connsiteX36" fmla="*/ 5762858 w 12547487"/>
              <a:gd name="connsiteY36" fmla="*/ 755247 h 4609730"/>
              <a:gd name="connsiteX37" fmla="*/ 5767471 w 12547487"/>
              <a:gd name="connsiteY37" fmla="*/ 796958 h 4609730"/>
              <a:gd name="connsiteX38" fmla="*/ 5824432 w 12547487"/>
              <a:gd name="connsiteY38" fmla="*/ 807810 h 4609730"/>
              <a:gd name="connsiteX39" fmla="*/ 5891463 w 12547487"/>
              <a:gd name="connsiteY39" fmla="*/ 836999 h 4609730"/>
              <a:gd name="connsiteX40" fmla="*/ 6056609 w 12547487"/>
              <a:gd name="connsiteY40" fmla="*/ 867466 h 4609730"/>
              <a:gd name="connsiteX41" fmla="*/ 6083954 w 12547487"/>
              <a:gd name="connsiteY41" fmla="*/ 886737 h 4609730"/>
              <a:gd name="connsiteX42" fmla="*/ 6123446 w 12547487"/>
              <a:gd name="connsiteY42" fmla="*/ 906272 h 4609730"/>
              <a:gd name="connsiteX43" fmla="*/ 6279213 w 12547487"/>
              <a:gd name="connsiteY43" fmla="*/ 941922 h 4609730"/>
              <a:gd name="connsiteX44" fmla="*/ 6417146 w 12547487"/>
              <a:gd name="connsiteY44" fmla="*/ 928318 h 4609730"/>
              <a:gd name="connsiteX45" fmla="*/ 6634850 w 12547487"/>
              <a:gd name="connsiteY45" fmla="*/ 900508 h 4609730"/>
              <a:gd name="connsiteX46" fmla="*/ 6671363 w 12547487"/>
              <a:gd name="connsiteY46" fmla="*/ 894080 h 4609730"/>
              <a:gd name="connsiteX47" fmla="*/ 6703400 w 12547487"/>
              <a:gd name="connsiteY47" fmla="*/ 902889 h 4609730"/>
              <a:gd name="connsiteX48" fmla="*/ 6711400 w 12547487"/>
              <a:gd name="connsiteY48" fmla="*/ 917430 h 4609730"/>
              <a:gd name="connsiteX49" fmla="*/ 6731586 w 12547487"/>
              <a:gd name="connsiteY49" fmla="*/ 916196 h 4609730"/>
              <a:gd name="connsiteX50" fmla="*/ 6737090 w 12547487"/>
              <a:gd name="connsiteY50" fmla="*/ 918862 h 4609730"/>
              <a:gd name="connsiteX51" fmla="*/ 6832245 w 12547487"/>
              <a:gd name="connsiteY51" fmla="*/ 882994 h 4609730"/>
              <a:gd name="connsiteX52" fmla="*/ 6913429 w 12547487"/>
              <a:gd name="connsiteY52" fmla="*/ 884954 h 4609730"/>
              <a:gd name="connsiteX53" fmla="*/ 7216421 w 12547487"/>
              <a:gd name="connsiteY53" fmla="*/ 796969 h 4609730"/>
              <a:gd name="connsiteX54" fmla="*/ 7376080 w 12547487"/>
              <a:gd name="connsiteY54" fmla="*/ 746472 h 4609730"/>
              <a:gd name="connsiteX55" fmla="*/ 7625639 w 12547487"/>
              <a:gd name="connsiteY55" fmla="*/ 716373 h 4609730"/>
              <a:gd name="connsiteX56" fmla="*/ 7756911 w 12547487"/>
              <a:gd name="connsiteY56" fmla="*/ 650604 h 4609730"/>
              <a:gd name="connsiteX57" fmla="*/ 7868519 w 12547487"/>
              <a:gd name="connsiteY57" fmla="*/ 616503 h 4609730"/>
              <a:gd name="connsiteX58" fmla="*/ 7872351 w 12547487"/>
              <a:gd name="connsiteY58" fmla="*/ 607157 h 4609730"/>
              <a:gd name="connsiteX59" fmla="*/ 7889820 w 12547487"/>
              <a:gd name="connsiteY59" fmla="*/ 599187 h 4609730"/>
              <a:gd name="connsiteX60" fmla="*/ 7989035 w 12547487"/>
              <a:gd name="connsiteY60" fmla="*/ 585180 h 4609730"/>
              <a:gd name="connsiteX61" fmla="*/ 8078927 w 12547487"/>
              <a:gd name="connsiteY61" fmla="*/ 574018 h 4609730"/>
              <a:gd name="connsiteX62" fmla="*/ 8171367 w 12547487"/>
              <a:gd name="connsiteY62" fmla="*/ 587956 h 4609730"/>
              <a:gd name="connsiteX63" fmla="*/ 8182680 w 12547487"/>
              <a:gd name="connsiteY63" fmla="*/ 584528 h 4609730"/>
              <a:gd name="connsiteX64" fmla="*/ 8183080 w 12547487"/>
              <a:gd name="connsiteY64" fmla="*/ 585096 h 4609730"/>
              <a:gd name="connsiteX65" fmla="*/ 8195361 w 12547487"/>
              <a:gd name="connsiteY65" fmla="*/ 582747 h 4609730"/>
              <a:gd name="connsiteX66" fmla="*/ 8203309 w 12547487"/>
              <a:gd name="connsiteY66" fmla="*/ 578279 h 4609730"/>
              <a:gd name="connsiteX67" fmla="*/ 8291217 w 12547487"/>
              <a:gd name="connsiteY67" fmla="*/ 567936 h 4609730"/>
              <a:gd name="connsiteX68" fmla="*/ 8397600 w 12547487"/>
              <a:gd name="connsiteY68" fmla="*/ 573764 h 4609730"/>
              <a:gd name="connsiteX69" fmla="*/ 8585817 w 12547487"/>
              <a:gd name="connsiteY69" fmla="*/ 528544 h 4609730"/>
              <a:gd name="connsiteX70" fmla="*/ 8597214 w 12547487"/>
              <a:gd name="connsiteY70" fmla="*/ 527540 h 4609730"/>
              <a:gd name="connsiteX71" fmla="*/ 8620277 w 12547487"/>
              <a:gd name="connsiteY71" fmla="*/ 529838 h 4609730"/>
              <a:gd name="connsiteX72" fmla="*/ 8750279 w 12547487"/>
              <a:gd name="connsiteY72" fmla="*/ 514355 h 4609730"/>
              <a:gd name="connsiteX73" fmla="*/ 8770952 w 12547487"/>
              <a:gd name="connsiteY73" fmla="*/ 531568 h 4609730"/>
              <a:gd name="connsiteX74" fmla="*/ 8776056 w 12547487"/>
              <a:gd name="connsiteY74" fmla="*/ 533522 h 4609730"/>
              <a:gd name="connsiteX75" fmla="*/ 8777497 w 12547487"/>
              <a:gd name="connsiteY75" fmla="*/ 532217 h 4609730"/>
              <a:gd name="connsiteX76" fmla="*/ 8801322 w 12547487"/>
              <a:gd name="connsiteY76" fmla="*/ 525101 h 4609730"/>
              <a:gd name="connsiteX77" fmla="*/ 8851058 w 12547487"/>
              <a:gd name="connsiteY77" fmla="*/ 487661 h 4609730"/>
              <a:gd name="connsiteX78" fmla="*/ 8911397 w 12547487"/>
              <a:gd name="connsiteY78" fmla="*/ 440878 h 4609730"/>
              <a:gd name="connsiteX79" fmla="*/ 8960165 w 12547487"/>
              <a:gd name="connsiteY79" fmla="*/ 426167 h 4609730"/>
              <a:gd name="connsiteX80" fmla="*/ 9074520 w 12547487"/>
              <a:gd name="connsiteY80" fmla="*/ 372999 h 4609730"/>
              <a:gd name="connsiteX81" fmla="*/ 9149702 w 12547487"/>
              <a:gd name="connsiteY81" fmla="*/ 344823 h 4609730"/>
              <a:gd name="connsiteX82" fmla="*/ 9151735 w 12547487"/>
              <a:gd name="connsiteY82" fmla="*/ 343693 h 4609730"/>
              <a:gd name="connsiteX83" fmla="*/ 9168799 w 12547487"/>
              <a:gd name="connsiteY83" fmla="*/ 345774 h 4609730"/>
              <a:gd name="connsiteX84" fmla="*/ 9169610 w 12547487"/>
              <a:gd name="connsiteY84" fmla="*/ 354357 h 4609730"/>
              <a:gd name="connsiteX85" fmla="*/ 9184805 w 12547487"/>
              <a:gd name="connsiteY85" fmla="*/ 358617 h 4609730"/>
              <a:gd name="connsiteX86" fmla="*/ 9212783 w 12547487"/>
              <a:gd name="connsiteY86" fmla="*/ 351552 h 4609730"/>
              <a:gd name="connsiteX87" fmla="*/ 9223893 w 12547487"/>
              <a:gd name="connsiteY87" fmla="*/ 353846 h 4609730"/>
              <a:gd name="connsiteX88" fmla="*/ 9227770 w 12547487"/>
              <a:gd name="connsiteY88" fmla="*/ 352887 h 4609730"/>
              <a:gd name="connsiteX89" fmla="*/ 9237095 w 12547487"/>
              <a:gd name="connsiteY89" fmla="*/ 351656 h 4609730"/>
              <a:gd name="connsiteX90" fmla="*/ 9235111 w 12547487"/>
              <a:gd name="connsiteY90" fmla="*/ 346483 h 4609730"/>
              <a:gd name="connsiteX91" fmla="*/ 9280504 w 12547487"/>
              <a:gd name="connsiteY91" fmla="*/ 320358 h 4609730"/>
              <a:gd name="connsiteX92" fmla="*/ 9328601 w 12547487"/>
              <a:gd name="connsiteY92" fmla="*/ 306436 h 4609730"/>
              <a:gd name="connsiteX93" fmla="*/ 9372019 w 12547487"/>
              <a:gd name="connsiteY93" fmla="*/ 272078 h 4609730"/>
              <a:gd name="connsiteX94" fmla="*/ 9452545 w 12547487"/>
              <a:gd name="connsiteY94" fmla="*/ 241860 h 4609730"/>
              <a:gd name="connsiteX95" fmla="*/ 9518291 w 12547487"/>
              <a:gd name="connsiteY95" fmla="*/ 210633 h 4609730"/>
              <a:gd name="connsiteX96" fmla="*/ 9601653 w 12547487"/>
              <a:gd name="connsiteY96" fmla="*/ 194064 h 4609730"/>
              <a:gd name="connsiteX97" fmla="*/ 9756909 w 12547487"/>
              <a:gd name="connsiteY97" fmla="*/ 193391 h 4609730"/>
              <a:gd name="connsiteX98" fmla="*/ 9880369 w 12547487"/>
              <a:gd name="connsiteY98" fmla="*/ 231894 h 4609730"/>
              <a:gd name="connsiteX99" fmla="*/ 9974881 w 12547487"/>
              <a:gd name="connsiteY99" fmla="*/ 256550 h 4609730"/>
              <a:gd name="connsiteX100" fmla="*/ 10025323 w 12547487"/>
              <a:gd name="connsiteY100" fmla="*/ 256596 h 4609730"/>
              <a:gd name="connsiteX101" fmla="*/ 10125155 w 12547487"/>
              <a:gd name="connsiteY101" fmla="*/ 257669 h 4609730"/>
              <a:gd name="connsiteX102" fmla="*/ 10175673 w 12547487"/>
              <a:gd name="connsiteY102" fmla="*/ 229584 h 4609730"/>
              <a:gd name="connsiteX103" fmla="*/ 10234385 w 12547487"/>
              <a:gd name="connsiteY103" fmla="*/ 221010 h 4609730"/>
              <a:gd name="connsiteX104" fmla="*/ 10249898 w 12547487"/>
              <a:gd name="connsiteY104" fmla="*/ 238521 h 4609730"/>
              <a:gd name="connsiteX105" fmla="*/ 10312094 w 12547487"/>
              <a:gd name="connsiteY105" fmla="*/ 223019 h 4609730"/>
              <a:gd name="connsiteX106" fmla="*/ 10406238 w 12547487"/>
              <a:gd name="connsiteY106" fmla="*/ 197367 h 4609730"/>
              <a:gd name="connsiteX107" fmla="*/ 10461019 w 12547487"/>
              <a:gd name="connsiteY107" fmla="*/ 187607 h 4609730"/>
              <a:gd name="connsiteX108" fmla="*/ 10610128 w 12547487"/>
              <a:gd name="connsiteY108" fmla="*/ 155478 h 4609730"/>
              <a:gd name="connsiteX109" fmla="*/ 10759076 w 12547487"/>
              <a:gd name="connsiteY109" fmla="*/ 119129 h 4609730"/>
              <a:gd name="connsiteX110" fmla="*/ 10845042 w 12547487"/>
              <a:gd name="connsiteY110" fmla="*/ 74065 h 4609730"/>
              <a:gd name="connsiteX111" fmla="*/ 10967723 w 12547487"/>
              <a:gd name="connsiteY111" fmla="*/ 46727 h 4609730"/>
              <a:gd name="connsiteX112" fmla="*/ 10987923 w 12547487"/>
              <a:gd name="connsiteY112" fmla="*/ 38704 h 4609730"/>
              <a:gd name="connsiteX113" fmla="*/ 11017061 w 12547487"/>
              <a:gd name="connsiteY113" fmla="*/ 38489 h 4609730"/>
              <a:gd name="connsiteX114" fmla="*/ 11133965 w 12547487"/>
              <a:gd name="connsiteY114" fmla="*/ 38707 h 4609730"/>
              <a:gd name="connsiteX115" fmla="*/ 11227034 w 12547487"/>
              <a:gd name="connsiteY115" fmla="*/ 48621 h 4609730"/>
              <a:gd name="connsiteX116" fmla="*/ 11381469 w 12547487"/>
              <a:gd name="connsiteY116" fmla="*/ 47048 h 4609730"/>
              <a:gd name="connsiteX117" fmla="*/ 11525790 w 12547487"/>
              <a:gd name="connsiteY117" fmla="*/ 92054 h 4609730"/>
              <a:gd name="connsiteX118" fmla="*/ 11637767 w 12547487"/>
              <a:gd name="connsiteY118" fmla="*/ 122688 h 4609730"/>
              <a:gd name="connsiteX119" fmla="*/ 11708024 w 12547487"/>
              <a:gd name="connsiteY119" fmla="*/ 116533 h 4609730"/>
              <a:gd name="connsiteX120" fmla="*/ 11801763 w 12547487"/>
              <a:gd name="connsiteY120" fmla="*/ 117985 h 4609730"/>
              <a:gd name="connsiteX121" fmla="*/ 11948668 w 12547487"/>
              <a:gd name="connsiteY121" fmla="*/ 55392 h 4609730"/>
              <a:gd name="connsiteX122" fmla="*/ 12059612 w 12547487"/>
              <a:gd name="connsiteY122" fmla="*/ 553 h 4609730"/>
              <a:gd name="connsiteX123" fmla="*/ 12090585 w 12547487"/>
              <a:gd name="connsiteY123" fmla="*/ 689 h 4609730"/>
              <a:gd name="connsiteX124" fmla="*/ 12115558 w 12547487"/>
              <a:gd name="connsiteY124" fmla="*/ 0 h 4609730"/>
              <a:gd name="connsiteX125" fmla="*/ 12547487 w 12547487"/>
              <a:gd name="connsiteY125" fmla="*/ 1880654 h 4609730"/>
              <a:gd name="connsiteX126" fmla="*/ 664852 w 12547487"/>
              <a:gd name="connsiteY126" fmla="*/ 4609730 h 4609730"/>
              <a:gd name="connsiteX127" fmla="*/ 0 w 12547487"/>
              <a:gd name="connsiteY127" fmla="*/ 1714905 h 4609730"/>
              <a:gd name="connsiteX128" fmla="*/ 8160 w 12547487"/>
              <a:gd name="connsiteY128" fmla="*/ 1717140 h 4609730"/>
              <a:gd name="connsiteX129" fmla="*/ 62595 w 12547487"/>
              <a:gd name="connsiteY129" fmla="*/ 1734714 h 4609730"/>
              <a:gd name="connsiteX130" fmla="*/ 191892 w 12547487"/>
              <a:gd name="connsiteY130" fmla="*/ 1725794 h 4609730"/>
              <a:gd name="connsiteX131" fmla="*/ 238860 w 12547487"/>
              <a:gd name="connsiteY131" fmla="*/ 1702169 h 4609730"/>
              <a:gd name="connsiteX132" fmla="*/ 329365 w 12547487"/>
              <a:gd name="connsiteY132" fmla="*/ 1660633 h 4609730"/>
              <a:gd name="connsiteX133" fmla="*/ 396208 w 12547487"/>
              <a:gd name="connsiteY133" fmla="*/ 1588889 h 4609730"/>
              <a:gd name="connsiteX134" fmla="*/ 480537 w 12547487"/>
              <a:gd name="connsiteY134" fmla="*/ 1530535 h 4609730"/>
              <a:gd name="connsiteX135" fmla="*/ 493078 w 12547487"/>
              <a:gd name="connsiteY135" fmla="*/ 1531413 h 4609730"/>
              <a:gd name="connsiteX136" fmla="*/ 540222 w 12547487"/>
              <a:gd name="connsiteY136" fmla="*/ 1496202 h 4609730"/>
              <a:gd name="connsiteX137" fmla="*/ 674083 w 12547487"/>
              <a:gd name="connsiteY137" fmla="*/ 1398944 h 4609730"/>
              <a:gd name="connsiteX138" fmla="*/ 749648 w 12547487"/>
              <a:gd name="connsiteY138" fmla="*/ 1302435 h 4609730"/>
              <a:gd name="connsiteX139" fmla="*/ 795249 w 12547487"/>
              <a:gd name="connsiteY139" fmla="*/ 1251068 h 4609730"/>
              <a:gd name="connsiteX140" fmla="*/ 862097 w 12547487"/>
              <a:gd name="connsiteY140" fmla="*/ 1220007 h 4609730"/>
              <a:gd name="connsiteX141" fmla="*/ 877569 w 12547487"/>
              <a:gd name="connsiteY141" fmla="*/ 1223011 h 4609730"/>
              <a:gd name="connsiteX142" fmla="*/ 883467 w 12547487"/>
              <a:gd name="connsiteY142" fmla="*/ 1220174 h 4609730"/>
              <a:gd name="connsiteX143" fmla="*/ 884185 w 12547487"/>
              <a:gd name="connsiteY143" fmla="*/ 1220424 h 4609730"/>
              <a:gd name="connsiteX144" fmla="*/ 885322 w 12547487"/>
              <a:gd name="connsiteY144" fmla="*/ 1219281 h 4609730"/>
              <a:gd name="connsiteX145" fmla="*/ 898394 w 12547487"/>
              <a:gd name="connsiteY145" fmla="*/ 1212995 h 4609730"/>
              <a:gd name="connsiteX146" fmla="*/ 929382 w 12547487"/>
              <a:gd name="connsiteY146" fmla="*/ 1210940 h 4609730"/>
              <a:gd name="connsiteX147" fmla="*/ 947390 w 12547487"/>
              <a:gd name="connsiteY147" fmla="*/ 1206207 h 4609730"/>
              <a:gd name="connsiteX148" fmla="*/ 1002063 w 12547487"/>
              <a:gd name="connsiteY148" fmla="*/ 1161717 h 4609730"/>
              <a:gd name="connsiteX149" fmla="*/ 1054722 w 12547487"/>
              <a:gd name="connsiteY149" fmla="*/ 1133875 h 4609730"/>
              <a:gd name="connsiteX150" fmla="*/ 1123316 w 12547487"/>
              <a:gd name="connsiteY150" fmla="*/ 1104293 h 4609730"/>
              <a:gd name="connsiteX151" fmla="*/ 1244958 w 12547487"/>
              <a:gd name="connsiteY151" fmla="*/ 1096969 h 4609730"/>
              <a:gd name="connsiteX152" fmla="*/ 1374810 w 12547487"/>
              <a:gd name="connsiteY152" fmla="*/ 1167533 h 4609730"/>
              <a:gd name="connsiteX0" fmla="*/ 1770156 w 12547487"/>
              <a:gd name="connsiteY0" fmla="*/ 1084270 h 4609730"/>
              <a:gd name="connsiteX1" fmla="*/ 2461080 w 12547487"/>
              <a:gd name="connsiteY1" fmla="*/ 1069442 h 4609730"/>
              <a:gd name="connsiteX2" fmla="*/ 2480769 w 12547487"/>
              <a:gd name="connsiteY2" fmla="*/ 1082624 h 4609730"/>
              <a:gd name="connsiteX3" fmla="*/ 2513615 w 12547487"/>
              <a:gd name="connsiteY3" fmla="*/ 1079209 h 4609730"/>
              <a:gd name="connsiteX4" fmla="*/ 2883110 w 12547487"/>
              <a:gd name="connsiteY4" fmla="*/ 1082703 h 4609730"/>
              <a:gd name="connsiteX5" fmla="*/ 3067466 w 12547487"/>
              <a:gd name="connsiteY5" fmla="*/ 1017777 h 4609730"/>
              <a:gd name="connsiteX6" fmla="*/ 3142515 w 12547487"/>
              <a:gd name="connsiteY6" fmla="*/ 1004553 h 4609730"/>
              <a:gd name="connsiteX7" fmla="*/ 3153472 w 12547487"/>
              <a:gd name="connsiteY7" fmla="*/ 1011470 h 4609730"/>
              <a:gd name="connsiteX8" fmla="*/ 3256916 w 12547487"/>
              <a:gd name="connsiteY8" fmla="*/ 958732 h 4609730"/>
              <a:gd name="connsiteX9" fmla="*/ 3409231 w 12547487"/>
              <a:gd name="connsiteY9" fmla="*/ 951564 h 4609730"/>
              <a:gd name="connsiteX10" fmla="*/ 3524347 w 12547487"/>
              <a:gd name="connsiteY10" fmla="*/ 957376 h 4609730"/>
              <a:gd name="connsiteX11" fmla="*/ 3588810 w 12547487"/>
              <a:gd name="connsiteY11" fmla="*/ 955789 h 4609730"/>
              <a:gd name="connsiteX12" fmla="*/ 3635816 w 12547487"/>
              <a:gd name="connsiteY12" fmla="*/ 960010 h 4609730"/>
              <a:gd name="connsiteX13" fmla="*/ 3754941 w 12547487"/>
              <a:gd name="connsiteY13" fmla="*/ 941825 h 4609730"/>
              <a:gd name="connsiteX14" fmla="*/ 3952184 w 12547487"/>
              <a:gd name="connsiteY14" fmla="*/ 899594 h 4609730"/>
              <a:gd name="connsiteX15" fmla="*/ 4101714 w 12547487"/>
              <a:gd name="connsiteY15" fmla="*/ 917531 h 4609730"/>
              <a:gd name="connsiteX16" fmla="*/ 4177560 w 12547487"/>
              <a:gd name="connsiteY16" fmla="*/ 878696 h 4609730"/>
              <a:gd name="connsiteX17" fmla="*/ 4269581 w 12547487"/>
              <a:gd name="connsiteY17" fmla="*/ 877016 h 4609730"/>
              <a:gd name="connsiteX18" fmla="*/ 4619969 w 12547487"/>
              <a:gd name="connsiteY18" fmla="*/ 798815 h 4609730"/>
              <a:gd name="connsiteX19" fmla="*/ 4808566 w 12547487"/>
              <a:gd name="connsiteY19" fmla="*/ 781686 h 4609730"/>
              <a:gd name="connsiteX20" fmla="*/ 4875311 w 12547487"/>
              <a:gd name="connsiteY20" fmla="*/ 729496 h 4609730"/>
              <a:gd name="connsiteX21" fmla="*/ 4875123 w 12547487"/>
              <a:gd name="connsiteY21" fmla="*/ 726137 h 4609730"/>
              <a:gd name="connsiteX22" fmla="*/ 4879961 w 12547487"/>
              <a:gd name="connsiteY22" fmla="*/ 724303 h 4609730"/>
              <a:gd name="connsiteX23" fmla="*/ 4884283 w 12547487"/>
              <a:gd name="connsiteY23" fmla="*/ 726177 h 4609730"/>
              <a:gd name="connsiteX24" fmla="*/ 4890066 w 12547487"/>
              <a:gd name="connsiteY24" fmla="*/ 724037 h 4609730"/>
              <a:gd name="connsiteX25" fmla="*/ 4905872 w 12547487"/>
              <a:gd name="connsiteY25" fmla="*/ 719096 h 4609730"/>
              <a:gd name="connsiteX26" fmla="*/ 4911186 w 12547487"/>
              <a:gd name="connsiteY26" fmla="*/ 711907 h 4609730"/>
              <a:gd name="connsiteX27" fmla="*/ 4991897 w 12547487"/>
              <a:gd name="connsiteY27" fmla="*/ 697771 h 4609730"/>
              <a:gd name="connsiteX28" fmla="*/ 5024303 w 12547487"/>
              <a:gd name="connsiteY28" fmla="*/ 701951 h 4609730"/>
              <a:gd name="connsiteX29" fmla="*/ 5084207 w 12547487"/>
              <a:gd name="connsiteY29" fmla="*/ 682157 h 4609730"/>
              <a:gd name="connsiteX30" fmla="*/ 5184351 w 12547487"/>
              <a:gd name="connsiteY30" fmla="*/ 683463 h 4609730"/>
              <a:gd name="connsiteX31" fmla="*/ 5321507 w 12547487"/>
              <a:gd name="connsiteY31" fmla="*/ 719959 h 4609730"/>
              <a:gd name="connsiteX32" fmla="*/ 5391160 w 12547487"/>
              <a:gd name="connsiteY32" fmla="*/ 750959 h 4609730"/>
              <a:gd name="connsiteX33" fmla="*/ 5487125 w 12547487"/>
              <a:gd name="connsiteY33" fmla="*/ 772309 h 4609730"/>
              <a:gd name="connsiteX34" fmla="*/ 5643542 w 12547487"/>
              <a:gd name="connsiteY34" fmla="*/ 765979 h 4609730"/>
              <a:gd name="connsiteX35" fmla="*/ 5706451 w 12547487"/>
              <a:gd name="connsiteY35" fmla="*/ 766820 h 4609730"/>
              <a:gd name="connsiteX36" fmla="*/ 5762858 w 12547487"/>
              <a:gd name="connsiteY36" fmla="*/ 755247 h 4609730"/>
              <a:gd name="connsiteX37" fmla="*/ 5767471 w 12547487"/>
              <a:gd name="connsiteY37" fmla="*/ 796958 h 4609730"/>
              <a:gd name="connsiteX38" fmla="*/ 5824432 w 12547487"/>
              <a:gd name="connsiteY38" fmla="*/ 807810 h 4609730"/>
              <a:gd name="connsiteX39" fmla="*/ 5891463 w 12547487"/>
              <a:gd name="connsiteY39" fmla="*/ 836999 h 4609730"/>
              <a:gd name="connsiteX40" fmla="*/ 6056609 w 12547487"/>
              <a:gd name="connsiteY40" fmla="*/ 867466 h 4609730"/>
              <a:gd name="connsiteX41" fmla="*/ 6083954 w 12547487"/>
              <a:gd name="connsiteY41" fmla="*/ 886737 h 4609730"/>
              <a:gd name="connsiteX42" fmla="*/ 6123446 w 12547487"/>
              <a:gd name="connsiteY42" fmla="*/ 906272 h 4609730"/>
              <a:gd name="connsiteX43" fmla="*/ 6279213 w 12547487"/>
              <a:gd name="connsiteY43" fmla="*/ 941922 h 4609730"/>
              <a:gd name="connsiteX44" fmla="*/ 6417146 w 12547487"/>
              <a:gd name="connsiteY44" fmla="*/ 928318 h 4609730"/>
              <a:gd name="connsiteX45" fmla="*/ 6634850 w 12547487"/>
              <a:gd name="connsiteY45" fmla="*/ 900508 h 4609730"/>
              <a:gd name="connsiteX46" fmla="*/ 6671363 w 12547487"/>
              <a:gd name="connsiteY46" fmla="*/ 894080 h 4609730"/>
              <a:gd name="connsiteX47" fmla="*/ 6703400 w 12547487"/>
              <a:gd name="connsiteY47" fmla="*/ 902889 h 4609730"/>
              <a:gd name="connsiteX48" fmla="*/ 6711400 w 12547487"/>
              <a:gd name="connsiteY48" fmla="*/ 917430 h 4609730"/>
              <a:gd name="connsiteX49" fmla="*/ 6731586 w 12547487"/>
              <a:gd name="connsiteY49" fmla="*/ 916196 h 4609730"/>
              <a:gd name="connsiteX50" fmla="*/ 6737090 w 12547487"/>
              <a:gd name="connsiteY50" fmla="*/ 918862 h 4609730"/>
              <a:gd name="connsiteX51" fmla="*/ 6832245 w 12547487"/>
              <a:gd name="connsiteY51" fmla="*/ 882994 h 4609730"/>
              <a:gd name="connsiteX52" fmla="*/ 6913429 w 12547487"/>
              <a:gd name="connsiteY52" fmla="*/ 884954 h 4609730"/>
              <a:gd name="connsiteX53" fmla="*/ 7216421 w 12547487"/>
              <a:gd name="connsiteY53" fmla="*/ 796969 h 4609730"/>
              <a:gd name="connsiteX54" fmla="*/ 7376080 w 12547487"/>
              <a:gd name="connsiteY54" fmla="*/ 746472 h 4609730"/>
              <a:gd name="connsiteX55" fmla="*/ 7625639 w 12547487"/>
              <a:gd name="connsiteY55" fmla="*/ 716373 h 4609730"/>
              <a:gd name="connsiteX56" fmla="*/ 7756911 w 12547487"/>
              <a:gd name="connsiteY56" fmla="*/ 650604 h 4609730"/>
              <a:gd name="connsiteX57" fmla="*/ 7868519 w 12547487"/>
              <a:gd name="connsiteY57" fmla="*/ 616503 h 4609730"/>
              <a:gd name="connsiteX58" fmla="*/ 7872351 w 12547487"/>
              <a:gd name="connsiteY58" fmla="*/ 607157 h 4609730"/>
              <a:gd name="connsiteX59" fmla="*/ 7889820 w 12547487"/>
              <a:gd name="connsiteY59" fmla="*/ 599187 h 4609730"/>
              <a:gd name="connsiteX60" fmla="*/ 7989035 w 12547487"/>
              <a:gd name="connsiteY60" fmla="*/ 585180 h 4609730"/>
              <a:gd name="connsiteX61" fmla="*/ 8078927 w 12547487"/>
              <a:gd name="connsiteY61" fmla="*/ 574018 h 4609730"/>
              <a:gd name="connsiteX62" fmla="*/ 8171367 w 12547487"/>
              <a:gd name="connsiteY62" fmla="*/ 587956 h 4609730"/>
              <a:gd name="connsiteX63" fmla="*/ 8182680 w 12547487"/>
              <a:gd name="connsiteY63" fmla="*/ 584528 h 4609730"/>
              <a:gd name="connsiteX64" fmla="*/ 8183080 w 12547487"/>
              <a:gd name="connsiteY64" fmla="*/ 585096 h 4609730"/>
              <a:gd name="connsiteX65" fmla="*/ 8195361 w 12547487"/>
              <a:gd name="connsiteY65" fmla="*/ 582747 h 4609730"/>
              <a:gd name="connsiteX66" fmla="*/ 8203309 w 12547487"/>
              <a:gd name="connsiteY66" fmla="*/ 578279 h 4609730"/>
              <a:gd name="connsiteX67" fmla="*/ 8291217 w 12547487"/>
              <a:gd name="connsiteY67" fmla="*/ 567936 h 4609730"/>
              <a:gd name="connsiteX68" fmla="*/ 8397600 w 12547487"/>
              <a:gd name="connsiteY68" fmla="*/ 573764 h 4609730"/>
              <a:gd name="connsiteX69" fmla="*/ 8585817 w 12547487"/>
              <a:gd name="connsiteY69" fmla="*/ 528544 h 4609730"/>
              <a:gd name="connsiteX70" fmla="*/ 8597214 w 12547487"/>
              <a:gd name="connsiteY70" fmla="*/ 527540 h 4609730"/>
              <a:gd name="connsiteX71" fmla="*/ 8620277 w 12547487"/>
              <a:gd name="connsiteY71" fmla="*/ 529838 h 4609730"/>
              <a:gd name="connsiteX72" fmla="*/ 8750279 w 12547487"/>
              <a:gd name="connsiteY72" fmla="*/ 514355 h 4609730"/>
              <a:gd name="connsiteX73" fmla="*/ 8770952 w 12547487"/>
              <a:gd name="connsiteY73" fmla="*/ 531568 h 4609730"/>
              <a:gd name="connsiteX74" fmla="*/ 8776056 w 12547487"/>
              <a:gd name="connsiteY74" fmla="*/ 533522 h 4609730"/>
              <a:gd name="connsiteX75" fmla="*/ 8777497 w 12547487"/>
              <a:gd name="connsiteY75" fmla="*/ 532217 h 4609730"/>
              <a:gd name="connsiteX76" fmla="*/ 8801322 w 12547487"/>
              <a:gd name="connsiteY76" fmla="*/ 525101 h 4609730"/>
              <a:gd name="connsiteX77" fmla="*/ 8851058 w 12547487"/>
              <a:gd name="connsiteY77" fmla="*/ 487661 h 4609730"/>
              <a:gd name="connsiteX78" fmla="*/ 8911397 w 12547487"/>
              <a:gd name="connsiteY78" fmla="*/ 440878 h 4609730"/>
              <a:gd name="connsiteX79" fmla="*/ 8960165 w 12547487"/>
              <a:gd name="connsiteY79" fmla="*/ 426167 h 4609730"/>
              <a:gd name="connsiteX80" fmla="*/ 9074520 w 12547487"/>
              <a:gd name="connsiteY80" fmla="*/ 372999 h 4609730"/>
              <a:gd name="connsiteX81" fmla="*/ 9149702 w 12547487"/>
              <a:gd name="connsiteY81" fmla="*/ 344823 h 4609730"/>
              <a:gd name="connsiteX82" fmla="*/ 9151735 w 12547487"/>
              <a:gd name="connsiteY82" fmla="*/ 343693 h 4609730"/>
              <a:gd name="connsiteX83" fmla="*/ 9168799 w 12547487"/>
              <a:gd name="connsiteY83" fmla="*/ 345774 h 4609730"/>
              <a:gd name="connsiteX84" fmla="*/ 9169610 w 12547487"/>
              <a:gd name="connsiteY84" fmla="*/ 354357 h 4609730"/>
              <a:gd name="connsiteX85" fmla="*/ 9184805 w 12547487"/>
              <a:gd name="connsiteY85" fmla="*/ 358617 h 4609730"/>
              <a:gd name="connsiteX86" fmla="*/ 9212783 w 12547487"/>
              <a:gd name="connsiteY86" fmla="*/ 351552 h 4609730"/>
              <a:gd name="connsiteX87" fmla="*/ 9223893 w 12547487"/>
              <a:gd name="connsiteY87" fmla="*/ 353846 h 4609730"/>
              <a:gd name="connsiteX88" fmla="*/ 9227770 w 12547487"/>
              <a:gd name="connsiteY88" fmla="*/ 352887 h 4609730"/>
              <a:gd name="connsiteX89" fmla="*/ 9237095 w 12547487"/>
              <a:gd name="connsiteY89" fmla="*/ 351656 h 4609730"/>
              <a:gd name="connsiteX90" fmla="*/ 9235111 w 12547487"/>
              <a:gd name="connsiteY90" fmla="*/ 346483 h 4609730"/>
              <a:gd name="connsiteX91" fmla="*/ 9280504 w 12547487"/>
              <a:gd name="connsiteY91" fmla="*/ 320358 h 4609730"/>
              <a:gd name="connsiteX92" fmla="*/ 9328601 w 12547487"/>
              <a:gd name="connsiteY92" fmla="*/ 306436 h 4609730"/>
              <a:gd name="connsiteX93" fmla="*/ 9372019 w 12547487"/>
              <a:gd name="connsiteY93" fmla="*/ 272078 h 4609730"/>
              <a:gd name="connsiteX94" fmla="*/ 9452545 w 12547487"/>
              <a:gd name="connsiteY94" fmla="*/ 241860 h 4609730"/>
              <a:gd name="connsiteX95" fmla="*/ 9518291 w 12547487"/>
              <a:gd name="connsiteY95" fmla="*/ 210633 h 4609730"/>
              <a:gd name="connsiteX96" fmla="*/ 9601653 w 12547487"/>
              <a:gd name="connsiteY96" fmla="*/ 194064 h 4609730"/>
              <a:gd name="connsiteX97" fmla="*/ 9756909 w 12547487"/>
              <a:gd name="connsiteY97" fmla="*/ 193391 h 4609730"/>
              <a:gd name="connsiteX98" fmla="*/ 9880369 w 12547487"/>
              <a:gd name="connsiteY98" fmla="*/ 231894 h 4609730"/>
              <a:gd name="connsiteX99" fmla="*/ 9974881 w 12547487"/>
              <a:gd name="connsiteY99" fmla="*/ 256550 h 4609730"/>
              <a:gd name="connsiteX100" fmla="*/ 10025323 w 12547487"/>
              <a:gd name="connsiteY100" fmla="*/ 256596 h 4609730"/>
              <a:gd name="connsiteX101" fmla="*/ 10125155 w 12547487"/>
              <a:gd name="connsiteY101" fmla="*/ 257669 h 4609730"/>
              <a:gd name="connsiteX102" fmla="*/ 10175673 w 12547487"/>
              <a:gd name="connsiteY102" fmla="*/ 229584 h 4609730"/>
              <a:gd name="connsiteX103" fmla="*/ 10234385 w 12547487"/>
              <a:gd name="connsiteY103" fmla="*/ 221010 h 4609730"/>
              <a:gd name="connsiteX104" fmla="*/ 10249898 w 12547487"/>
              <a:gd name="connsiteY104" fmla="*/ 238521 h 4609730"/>
              <a:gd name="connsiteX105" fmla="*/ 10312094 w 12547487"/>
              <a:gd name="connsiteY105" fmla="*/ 223019 h 4609730"/>
              <a:gd name="connsiteX106" fmla="*/ 10406238 w 12547487"/>
              <a:gd name="connsiteY106" fmla="*/ 197367 h 4609730"/>
              <a:gd name="connsiteX107" fmla="*/ 10461019 w 12547487"/>
              <a:gd name="connsiteY107" fmla="*/ 187607 h 4609730"/>
              <a:gd name="connsiteX108" fmla="*/ 10610128 w 12547487"/>
              <a:gd name="connsiteY108" fmla="*/ 155478 h 4609730"/>
              <a:gd name="connsiteX109" fmla="*/ 10759076 w 12547487"/>
              <a:gd name="connsiteY109" fmla="*/ 119129 h 4609730"/>
              <a:gd name="connsiteX110" fmla="*/ 10845042 w 12547487"/>
              <a:gd name="connsiteY110" fmla="*/ 74065 h 4609730"/>
              <a:gd name="connsiteX111" fmla="*/ 10967723 w 12547487"/>
              <a:gd name="connsiteY111" fmla="*/ 46727 h 4609730"/>
              <a:gd name="connsiteX112" fmla="*/ 10987923 w 12547487"/>
              <a:gd name="connsiteY112" fmla="*/ 38704 h 4609730"/>
              <a:gd name="connsiteX113" fmla="*/ 11017061 w 12547487"/>
              <a:gd name="connsiteY113" fmla="*/ 38489 h 4609730"/>
              <a:gd name="connsiteX114" fmla="*/ 11133965 w 12547487"/>
              <a:gd name="connsiteY114" fmla="*/ 38707 h 4609730"/>
              <a:gd name="connsiteX115" fmla="*/ 11227034 w 12547487"/>
              <a:gd name="connsiteY115" fmla="*/ 48621 h 4609730"/>
              <a:gd name="connsiteX116" fmla="*/ 11381469 w 12547487"/>
              <a:gd name="connsiteY116" fmla="*/ 47048 h 4609730"/>
              <a:gd name="connsiteX117" fmla="*/ 11525790 w 12547487"/>
              <a:gd name="connsiteY117" fmla="*/ 92054 h 4609730"/>
              <a:gd name="connsiteX118" fmla="*/ 11637767 w 12547487"/>
              <a:gd name="connsiteY118" fmla="*/ 122688 h 4609730"/>
              <a:gd name="connsiteX119" fmla="*/ 11708024 w 12547487"/>
              <a:gd name="connsiteY119" fmla="*/ 116533 h 4609730"/>
              <a:gd name="connsiteX120" fmla="*/ 11801763 w 12547487"/>
              <a:gd name="connsiteY120" fmla="*/ 117985 h 4609730"/>
              <a:gd name="connsiteX121" fmla="*/ 11948668 w 12547487"/>
              <a:gd name="connsiteY121" fmla="*/ 55392 h 4609730"/>
              <a:gd name="connsiteX122" fmla="*/ 12059612 w 12547487"/>
              <a:gd name="connsiteY122" fmla="*/ 553 h 4609730"/>
              <a:gd name="connsiteX123" fmla="*/ 12090585 w 12547487"/>
              <a:gd name="connsiteY123" fmla="*/ 689 h 4609730"/>
              <a:gd name="connsiteX124" fmla="*/ 12115558 w 12547487"/>
              <a:gd name="connsiteY124" fmla="*/ 0 h 4609730"/>
              <a:gd name="connsiteX125" fmla="*/ 12547487 w 12547487"/>
              <a:gd name="connsiteY125" fmla="*/ 1880654 h 4609730"/>
              <a:gd name="connsiteX126" fmla="*/ 664852 w 12547487"/>
              <a:gd name="connsiteY126" fmla="*/ 4609730 h 4609730"/>
              <a:gd name="connsiteX127" fmla="*/ 0 w 12547487"/>
              <a:gd name="connsiteY127" fmla="*/ 1714905 h 4609730"/>
              <a:gd name="connsiteX128" fmla="*/ 8160 w 12547487"/>
              <a:gd name="connsiteY128" fmla="*/ 1717140 h 4609730"/>
              <a:gd name="connsiteX129" fmla="*/ 62595 w 12547487"/>
              <a:gd name="connsiteY129" fmla="*/ 1734714 h 4609730"/>
              <a:gd name="connsiteX130" fmla="*/ 191892 w 12547487"/>
              <a:gd name="connsiteY130" fmla="*/ 1725794 h 4609730"/>
              <a:gd name="connsiteX131" fmla="*/ 238860 w 12547487"/>
              <a:gd name="connsiteY131" fmla="*/ 1702169 h 4609730"/>
              <a:gd name="connsiteX132" fmla="*/ 329365 w 12547487"/>
              <a:gd name="connsiteY132" fmla="*/ 1660633 h 4609730"/>
              <a:gd name="connsiteX133" fmla="*/ 396208 w 12547487"/>
              <a:gd name="connsiteY133" fmla="*/ 1588889 h 4609730"/>
              <a:gd name="connsiteX134" fmla="*/ 480537 w 12547487"/>
              <a:gd name="connsiteY134" fmla="*/ 1530535 h 4609730"/>
              <a:gd name="connsiteX135" fmla="*/ 493078 w 12547487"/>
              <a:gd name="connsiteY135" fmla="*/ 1531413 h 4609730"/>
              <a:gd name="connsiteX136" fmla="*/ 540222 w 12547487"/>
              <a:gd name="connsiteY136" fmla="*/ 1496202 h 4609730"/>
              <a:gd name="connsiteX137" fmla="*/ 674083 w 12547487"/>
              <a:gd name="connsiteY137" fmla="*/ 1398944 h 4609730"/>
              <a:gd name="connsiteX138" fmla="*/ 749648 w 12547487"/>
              <a:gd name="connsiteY138" fmla="*/ 1302435 h 4609730"/>
              <a:gd name="connsiteX139" fmla="*/ 795249 w 12547487"/>
              <a:gd name="connsiteY139" fmla="*/ 1251068 h 4609730"/>
              <a:gd name="connsiteX140" fmla="*/ 862097 w 12547487"/>
              <a:gd name="connsiteY140" fmla="*/ 1220007 h 4609730"/>
              <a:gd name="connsiteX141" fmla="*/ 877569 w 12547487"/>
              <a:gd name="connsiteY141" fmla="*/ 1223011 h 4609730"/>
              <a:gd name="connsiteX142" fmla="*/ 883467 w 12547487"/>
              <a:gd name="connsiteY142" fmla="*/ 1220174 h 4609730"/>
              <a:gd name="connsiteX143" fmla="*/ 884185 w 12547487"/>
              <a:gd name="connsiteY143" fmla="*/ 1220424 h 4609730"/>
              <a:gd name="connsiteX144" fmla="*/ 885322 w 12547487"/>
              <a:gd name="connsiteY144" fmla="*/ 1219281 h 4609730"/>
              <a:gd name="connsiteX145" fmla="*/ 898394 w 12547487"/>
              <a:gd name="connsiteY145" fmla="*/ 1212995 h 4609730"/>
              <a:gd name="connsiteX146" fmla="*/ 929382 w 12547487"/>
              <a:gd name="connsiteY146" fmla="*/ 1210940 h 4609730"/>
              <a:gd name="connsiteX147" fmla="*/ 947390 w 12547487"/>
              <a:gd name="connsiteY147" fmla="*/ 1206207 h 4609730"/>
              <a:gd name="connsiteX148" fmla="*/ 1002063 w 12547487"/>
              <a:gd name="connsiteY148" fmla="*/ 1161717 h 4609730"/>
              <a:gd name="connsiteX149" fmla="*/ 1054722 w 12547487"/>
              <a:gd name="connsiteY149" fmla="*/ 1133875 h 4609730"/>
              <a:gd name="connsiteX150" fmla="*/ 1123316 w 12547487"/>
              <a:gd name="connsiteY150" fmla="*/ 1104293 h 4609730"/>
              <a:gd name="connsiteX151" fmla="*/ 1244958 w 12547487"/>
              <a:gd name="connsiteY151" fmla="*/ 1096969 h 4609730"/>
              <a:gd name="connsiteX152" fmla="*/ 1770156 w 12547487"/>
              <a:gd name="connsiteY152" fmla="*/ 1084270 h 4609730"/>
              <a:gd name="connsiteX0" fmla="*/ 1770156 w 12547487"/>
              <a:gd name="connsiteY0" fmla="*/ 1084270 h 4609730"/>
              <a:gd name="connsiteX1" fmla="*/ 2461080 w 12547487"/>
              <a:gd name="connsiteY1" fmla="*/ 1069442 h 4609730"/>
              <a:gd name="connsiteX2" fmla="*/ 2220745 w 12547487"/>
              <a:gd name="connsiteY2" fmla="*/ 1262916 h 4609730"/>
              <a:gd name="connsiteX3" fmla="*/ 2513615 w 12547487"/>
              <a:gd name="connsiteY3" fmla="*/ 1079209 h 4609730"/>
              <a:gd name="connsiteX4" fmla="*/ 2883110 w 12547487"/>
              <a:gd name="connsiteY4" fmla="*/ 1082703 h 4609730"/>
              <a:gd name="connsiteX5" fmla="*/ 3067466 w 12547487"/>
              <a:gd name="connsiteY5" fmla="*/ 1017777 h 4609730"/>
              <a:gd name="connsiteX6" fmla="*/ 3142515 w 12547487"/>
              <a:gd name="connsiteY6" fmla="*/ 1004553 h 4609730"/>
              <a:gd name="connsiteX7" fmla="*/ 3153472 w 12547487"/>
              <a:gd name="connsiteY7" fmla="*/ 1011470 h 4609730"/>
              <a:gd name="connsiteX8" fmla="*/ 3256916 w 12547487"/>
              <a:gd name="connsiteY8" fmla="*/ 958732 h 4609730"/>
              <a:gd name="connsiteX9" fmla="*/ 3409231 w 12547487"/>
              <a:gd name="connsiteY9" fmla="*/ 951564 h 4609730"/>
              <a:gd name="connsiteX10" fmla="*/ 3524347 w 12547487"/>
              <a:gd name="connsiteY10" fmla="*/ 957376 h 4609730"/>
              <a:gd name="connsiteX11" fmla="*/ 3588810 w 12547487"/>
              <a:gd name="connsiteY11" fmla="*/ 955789 h 4609730"/>
              <a:gd name="connsiteX12" fmla="*/ 3635816 w 12547487"/>
              <a:gd name="connsiteY12" fmla="*/ 960010 h 4609730"/>
              <a:gd name="connsiteX13" fmla="*/ 3754941 w 12547487"/>
              <a:gd name="connsiteY13" fmla="*/ 941825 h 4609730"/>
              <a:gd name="connsiteX14" fmla="*/ 3952184 w 12547487"/>
              <a:gd name="connsiteY14" fmla="*/ 899594 h 4609730"/>
              <a:gd name="connsiteX15" fmla="*/ 4101714 w 12547487"/>
              <a:gd name="connsiteY15" fmla="*/ 917531 h 4609730"/>
              <a:gd name="connsiteX16" fmla="*/ 4177560 w 12547487"/>
              <a:gd name="connsiteY16" fmla="*/ 878696 h 4609730"/>
              <a:gd name="connsiteX17" fmla="*/ 4269581 w 12547487"/>
              <a:gd name="connsiteY17" fmla="*/ 877016 h 4609730"/>
              <a:gd name="connsiteX18" fmla="*/ 4619969 w 12547487"/>
              <a:gd name="connsiteY18" fmla="*/ 798815 h 4609730"/>
              <a:gd name="connsiteX19" fmla="*/ 4808566 w 12547487"/>
              <a:gd name="connsiteY19" fmla="*/ 781686 h 4609730"/>
              <a:gd name="connsiteX20" fmla="*/ 4875311 w 12547487"/>
              <a:gd name="connsiteY20" fmla="*/ 729496 h 4609730"/>
              <a:gd name="connsiteX21" fmla="*/ 4875123 w 12547487"/>
              <a:gd name="connsiteY21" fmla="*/ 726137 h 4609730"/>
              <a:gd name="connsiteX22" fmla="*/ 4879961 w 12547487"/>
              <a:gd name="connsiteY22" fmla="*/ 724303 h 4609730"/>
              <a:gd name="connsiteX23" fmla="*/ 4884283 w 12547487"/>
              <a:gd name="connsiteY23" fmla="*/ 726177 h 4609730"/>
              <a:gd name="connsiteX24" fmla="*/ 4890066 w 12547487"/>
              <a:gd name="connsiteY24" fmla="*/ 724037 h 4609730"/>
              <a:gd name="connsiteX25" fmla="*/ 4905872 w 12547487"/>
              <a:gd name="connsiteY25" fmla="*/ 719096 h 4609730"/>
              <a:gd name="connsiteX26" fmla="*/ 4911186 w 12547487"/>
              <a:gd name="connsiteY26" fmla="*/ 711907 h 4609730"/>
              <a:gd name="connsiteX27" fmla="*/ 4991897 w 12547487"/>
              <a:gd name="connsiteY27" fmla="*/ 697771 h 4609730"/>
              <a:gd name="connsiteX28" fmla="*/ 5024303 w 12547487"/>
              <a:gd name="connsiteY28" fmla="*/ 701951 h 4609730"/>
              <a:gd name="connsiteX29" fmla="*/ 5084207 w 12547487"/>
              <a:gd name="connsiteY29" fmla="*/ 682157 h 4609730"/>
              <a:gd name="connsiteX30" fmla="*/ 5184351 w 12547487"/>
              <a:gd name="connsiteY30" fmla="*/ 683463 h 4609730"/>
              <a:gd name="connsiteX31" fmla="*/ 5321507 w 12547487"/>
              <a:gd name="connsiteY31" fmla="*/ 719959 h 4609730"/>
              <a:gd name="connsiteX32" fmla="*/ 5391160 w 12547487"/>
              <a:gd name="connsiteY32" fmla="*/ 750959 h 4609730"/>
              <a:gd name="connsiteX33" fmla="*/ 5487125 w 12547487"/>
              <a:gd name="connsiteY33" fmla="*/ 772309 h 4609730"/>
              <a:gd name="connsiteX34" fmla="*/ 5643542 w 12547487"/>
              <a:gd name="connsiteY34" fmla="*/ 765979 h 4609730"/>
              <a:gd name="connsiteX35" fmla="*/ 5706451 w 12547487"/>
              <a:gd name="connsiteY35" fmla="*/ 766820 h 4609730"/>
              <a:gd name="connsiteX36" fmla="*/ 5762858 w 12547487"/>
              <a:gd name="connsiteY36" fmla="*/ 755247 h 4609730"/>
              <a:gd name="connsiteX37" fmla="*/ 5767471 w 12547487"/>
              <a:gd name="connsiteY37" fmla="*/ 796958 h 4609730"/>
              <a:gd name="connsiteX38" fmla="*/ 5824432 w 12547487"/>
              <a:gd name="connsiteY38" fmla="*/ 807810 h 4609730"/>
              <a:gd name="connsiteX39" fmla="*/ 5891463 w 12547487"/>
              <a:gd name="connsiteY39" fmla="*/ 836999 h 4609730"/>
              <a:gd name="connsiteX40" fmla="*/ 6056609 w 12547487"/>
              <a:gd name="connsiteY40" fmla="*/ 867466 h 4609730"/>
              <a:gd name="connsiteX41" fmla="*/ 6083954 w 12547487"/>
              <a:gd name="connsiteY41" fmla="*/ 886737 h 4609730"/>
              <a:gd name="connsiteX42" fmla="*/ 6123446 w 12547487"/>
              <a:gd name="connsiteY42" fmla="*/ 906272 h 4609730"/>
              <a:gd name="connsiteX43" fmla="*/ 6279213 w 12547487"/>
              <a:gd name="connsiteY43" fmla="*/ 941922 h 4609730"/>
              <a:gd name="connsiteX44" fmla="*/ 6417146 w 12547487"/>
              <a:gd name="connsiteY44" fmla="*/ 928318 h 4609730"/>
              <a:gd name="connsiteX45" fmla="*/ 6634850 w 12547487"/>
              <a:gd name="connsiteY45" fmla="*/ 900508 h 4609730"/>
              <a:gd name="connsiteX46" fmla="*/ 6671363 w 12547487"/>
              <a:gd name="connsiteY46" fmla="*/ 894080 h 4609730"/>
              <a:gd name="connsiteX47" fmla="*/ 6703400 w 12547487"/>
              <a:gd name="connsiteY47" fmla="*/ 902889 h 4609730"/>
              <a:gd name="connsiteX48" fmla="*/ 6711400 w 12547487"/>
              <a:gd name="connsiteY48" fmla="*/ 917430 h 4609730"/>
              <a:gd name="connsiteX49" fmla="*/ 6731586 w 12547487"/>
              <a:gd name="connsiteY49" fmla="*/ 916196 h 4609730"/>
              <a:gd name="connsiteX50" fmla="*/ 6737090 w 12547487"/>
              <a:gd name="connsiteY50" fmla="*/ 918862 h 4609730"/>
              <a:gd name="connsiteX51" fmla="*/ 6832245 w 12547487"/>
              <a:gd name="connsiteY51" fmla="*/ 882994 h 4609730"/>
              <a:gd name="connsiteX52" fmla="*/ 6913429 w 12547487"/>
              <a:gd name="connsiteY52" fmla="*/ 884954 h 4609730"/>
              <a:gd name="connsiteX53" fmla="*/ 7216421 w 12547487"/>
              <a:gd name="connsiteY53" fmla="*/ 796969 h 4609730"/>
              <a:gd name="connsiteX54" fmla="*/ 7376080 w 12547487"/>
              <a:gd name="connsiteY54" fmla="*/ 746472 h 4609730"/>
              <a:gd name="connsiteX55" fmla="*/ 7625639 w 12547487"/>
              <a:gd name="connsiteY55" fmla="*/ 716373 h 4609730"/>
              <a:gd name="connsiteX56" fmla="*/ 7756911 w 12547487"/>
              <a:gd name="connsiteY56" fmla="*/ 650604 h 4609730"/>
              <a:gd name="connsiteX57" fmla="*/ 7868519 w 12547487"/>
              <a:gd name="connsiteY57" fmla="*/ 616503 h 4609730"/>
              <a:gd name="connsiteX58" fmla="*/ 7872351 w 12547487"/>
              <a:gd name="connsiteY58" fmla="*/ 607157 h 4609730"/>
              <a:gd name="connsiteX59" fmla="*/ 7889820 w 12547487"/>
              <a:gd name="connsiteY59" fmla="*/ 599187 h 4609730"/>
              <a:gd name="connsiteX60" fmla="*/ 7989035 w 12547487"/>
              <a:gd name="connsiteY60" fmla="*/ 585180 h 4609730"/>
              <a:gd name="connsiteX61" fmla="*/ 8078927 w 12547487"/>
              <a:gd name="connsiteY61" fmla="*/ 574018 h 4609730"/>
              <a:gd name="connsiteX62" fmla="*/ 8171367 w 12547487"/>
              <a:gd name="connsiteY62" fmla="*/ 587956 h 4609730"/>
              <a:gd name="connsiteX63" fmla="*/ 8182680 w 12547487"/>
              <a:gd name="connsiteY63" fmla="*/ 584528 h 4609730"/>
              <a:gd name="connsiteX64" fmla="*/ 8183080 w 12547487"/>
              <a:gd name="connsiteY64" fmla="*/ 585096 h 4609730"/>
              <a:gd name="connsiteX65" fmla="*/ 8195361 w 12547487"/>
              <a:gd name="connsiteY65" fmla="*/ 582747 h 4609730"/>
              <a:gd name="connsiteX66" fmla="*/ 8203309 w 12547487"/>
              <a:gd name="connsiteY66" fmla="*/ 578279 h 4609730"/>
              <a:gd name="connsiteX67" fmla="*/ 8291217 w 12547487"/>
              <a:gd name="connsiteY67" fmla="*/ 567936 h 4609730"/>
              <a:gd name="connsiteX68" fmla="*/ 8397600 w 12547487"/>
              <a:gd name="connsiteY68" fmla="*/ 573764 h 4609730"/>
              <a:gd name="connsiteX69" fmla="*/ 8585817 w 12547487"/>
              <a:gd name="connsiteY69" fmla="*/ 528544 h 4609730"/>
              <a:gd name="connsiteX70" fmla="*/ 8597214 w 12547487"/>
              <a:gd name="connsiteY70" fmla="*/ 527540 h 4609730"/>
              <a:gd name="connsiteX71" fmla="*/ 8620277 w 12547487"/>
              <a:gd name="connsiteY71" fmla="*/ 529838 h 4609730"/>
              <a:gd name="connsiteX72" fmla="*/ 8750279 w 12547487"/>
              <a:gd name="connsiteY72" fmla="*/ 514355 h 4609730"/>
              <a:gd name="connsiteX73" fmla="*/ 8770952 w 12547487"/>
              <a:gd name="connsiteY73" fmla="*/ 531568 h 4609730"/>
              <a:gd name="connsiteX74" fmla="*/ 8776056 w 12547487"/>
              <a:gd name="connsiteY74" fmla="*/ 533522 h 4609730"/>
              <a:gd name="connsiteX75" fmla="*/ 8777497 w 12547487"/>
              <a:gd name="connsiteY75" fmla="*/ 532217 h 4609730"/>
              <a:gd name="connsiteX76" fmla="*/ 8801322 w 12547487"/>
              <a:gd name="connsiteY76" fmla="*/ 525101 h 4609730"/>
              <a:gd name="connsiteX77" fmla="*/ 8851058 w 12547487"/>
              <a:gd name="connsiteY77" fmla="*/ 487661 h 4609730"/>
              <a:gd name="connsiteX78" fmla="*/ 8911397 w 12547487"/>
              <a:gd name="connsiteY78" fmla="*/ 440878 h 4609730"/>
              <a:gd name="connsiteX79" fmla="*/ 8960165 w 12547487"/>
              <a:gd name="connsiteY79" fmla="*/ 426167 h 4609730"/>
              <a:gd name="connsiteX80" fmla="*/ 9074520 w 12547487"/>
              <a:gd name="connsiteY80" fmla="*/ 372999 h 4609730"/>
              <a:gd name="connsiteX81" fmla="*/ 9149702 w 12547487"/>
              <a:gd name="connsiteY81" fmla="*/ 344823 h 4609730"/>
              <a:gd name="connsiteX82" fmla="*/ 9151735 w 12547487"/>
              <a:gd name="connsiteY82" fmla="*/ 343693 h 4609730"/>
              <a:gd name="connsiteX83" fmla="*/ 9168799 w 12547487"/>
              <a:gd name="connsiteY83" fmla="*/ 345774 h 4609730"/>
              <a:gd name="connsiteX84" fmla="*/ 9169610 w 12547487"/>
              <a:gd name="connsiteY84" fmla="*/ 354357 h 4609730"/>
              <a:gd name="connsiteX85" fmla="*/ 9184805 w 12547487"/>
              <a:gd name="connsiteY85" fmla="*/ 358617 h 4609730"/>
              <a:gd name="connsiteX86" fmla="*/ 9212783 w 12547487"/>
              <a:gd name="connsiteY86" fmla="*/ 351552 h 4609730"/>
              <a:gd name="connsiteX87" fmla="*/ 9223893 w 12547487"/>
              <a:gd name="connsiteY87" fmla="*/ 353846 h 4609730"/>
              <a:gd name="connsiteX88" fmla="*/ 9227770 w 12547487"/>
              <a:gd name="connsiteY88" fmla="*/ 352887 h 4609730"/>
              <a:gd name="connsiteX89" fmla="*/ 9237095 w 12547487"/>
              <a:gd name="connsiteY89" fmla="*/ 351656 h 4609730"/>
              <a:gd name="connsiteX90" fmla="*/ 9235111 w 12547487"/>
              <a:gd name="connsiteY90" fmla="*/ 346483 h 4609730"/>
              <a:gd name="connsiteX91" fmla="*/ 9280504 w 12547487"/>
              <a:gd name="connsiteY91" fmla="*/ 320358 h 4609730"/>
              <a:gd name="connsiteX92" fmla="*/ 9328601 w 12547487"/>
              <a:gd name="connsiteY92" fmla="*/ 306436 h 4609730"/>
              <a:gd name="connsiteX93" fmla="*/ 9372019 w 12547487"/>
              <a:gd name="connsiteY93" fmla="*/ 272078 h 4609730"/>
              <a:gd name="connsiteX94" fmla="*/ 9452545 w 12547487"/>
              <a:gd name="connsiteY94" fmla="*/ 241860 h 4609730"/>
              <a:gd name="connsiteX95" fmla="*/ 9518291 w 12547487"/>
              <a:gd name="connsiteY95" fmla="*/ 210633 h 4609730"/>
              <a:gd name="connsiteX96" fmla="*/ 9601653 w 12547487"/>
              <a:gd name="connsiteY96" fmla="*/ 194064 h 4609730"/>
              <a:gd name="connsiteX97" fmla="*/ 9756909 w 12547487"/>
              <a:gd name="connsiteY97" fmla="*/ 193391 h 4609730"/>
              <a:gd name="connsiteX98" fmla="*/ 9880369 w 12547487"/>
              <a:gd name="connsiteY98" fmla="*/ 231894 h 4609730"/>
              <a:gd name="connsiteX99" fmla="*/ 9974881 w 12547487"/>
              <a:gd name="connsiteY99" fmla="*/ 256550 h 4609730"/>
              <a:gd name="connsiteX100" fmla="*/ 10025323 w 12547487"/>
              <a:gd name="connsiteY100" fmla="*/ 256596 h 4609730"/>
              <a:gd name="connsiteX101" fmla="*/ 10125155 w 12547487"/>
              <a:gd name="connsiteY101" fmla="*/ 257669 h 4609730"/>
              <a:gd name="connsiteX102" fmla="*/ 10175673 w 12547487"/>
              <a:gd name="connsiteY102" fmla="*/ 229584 h 4609730"/>
              <a:gd name="connsiteX103" fmla="*/ 10234385 w 12547487"/>
              <a:gd name="connsiteY103" fmla="*/ 221010 h 4609730"/>
              <a:gd name="connsiteX104" fmla="*/ 10249898 w 12547487"/>
              <a:gd name="connsiteY104" fmla="*/ 238521 h 4609730"/>
              <a:gd name="connsiteX105" fmla="*/ 10312094 w 12547487"/>
              <a:gd name="connsiteY105" fmla="*/ 223019 h 4609730"/>
              <a:gd name="connsiteX106" fmla="*/ 10406238 w 12547487"/>
              <a:gd name="connsiteY106" fmla="*/ 197367 h 4609730"/>
              <a:gd name="connsiteX107" fmla="*/ 10461019 w 12547487"/>
              <a:gd name="connsiteY107" fmla="*/ 187607 h 4609730"/>
              <a:gd name="connsiteX108" fmla="*/ 10610128 w 12547487"/>
              <a:gd name="connsiteY108" fmla="*/ 155478 h 4609730"/>
              <a:gd name="connsiteX109" fmla="*/ 10759076 w 12547487"/>
              <a:gd name="connsiteY109" fmla="*/ 119129 h 4609730"/>
              <a:gd name="connsiteX110" fmla="*/ 10845042 w 12547487"/>
              <a:gd name="connsiteY110" fmla="*/ 74065 h 4609730"/>
              <a:gd name="connsiteX111" fmla="*/ 10967723 w 12547487"/>
              <a:gd name="connsiteY111" fmla="*/ 46727 h 4609730"/>
              <a:gd name="connsiteX112" fmla="*/ 10987923 w 12547487"/>
              <a:gd name="connsiteY112" fmla="*/ 38704 h 4609730"/>
              <a:gd name="connsiteX113" fmla="*/ 11017061 w 12547487"/>
              <a:gd name="connsiteY113" fmla="*/ 38489 h 4609730"/>
              <a:gd name="connsiteX114" fmla="*/ 11133965 w 12547487"/>
              <a:gd name="connsiteY114" fmla="*/ 38707 h 4609730"/>
              <a:gd name="connsiteX115" fmla="*/ 11227034 w 12547487"/>
              <a:gd name="connsiteY115" fmla="*/ 48621 h 4609730"/>
              <a:gd name="connsiteX116" fmla="*/ 11381469 w 12547487"/>
              <a:gd name="connsiteY116" fmla="*/ 47048 h 4609730"/>
              <a:gd name="connsiteX117" fmla="*/ 11525790 w 12547487"/>
              <a:gd name="connsiteY117" fmla="*/ 92054 h 4609730"/>
              <a:gd name="connsiteX118" fmla="*/ 11637767 w 12547487"/>
              <a:gd name="connsiteY118" fmla="*/ 122688 h 4609730"/>
              <a:gd name="connsiteX119" fmla="*/ 11708024 w 12547487"/>
              <a:gd name="connsiteY119" fmla="*/ 116533 h 4609730"/>
              <a:gd name="connsiteX120" fmla="*/ 11801763 w 12547487"/>
              <a:gd name="connsiteY120" fmla="*/ 117985 h 4609730"/>
              <a:gd name="connsiteX121" fmla="*/ 11948668 w 12547487"/>
              <a:gd name="connsiteY121" fmla="*/ 55392 h 4609730"/>
              <a:gd name="connsiteX122" fmla="*/ 12059612 w 12547487"/>
              <a:gd name="connsiteY122" fmla="*/ 553 h 4609730"/>
              <a:gd name="connsiteX123" fmla="*/ 12090585 w 12547487"/>
              <a:gd name="connsiteY123" fmla="*/ 689 h 4609730"/>
              <a:gd name="connsiteX124" fmla="*/ 12115558 w 12547487"/>
              <a:gd name="connsiteY124" fmla="*/ 0 h 4609730"/>
              <a:gd name="connsiteX125" fmla="*/ 12547487 w 12547487"/>
              <a:gd name="connsiteY125" fmla="*/ 1880654 h 4609730"/>
              <a:gd name="connsiteX126" fmla="*/ 664852 w 12547487"/>
              <a:gd name="connsiteY126" fmla="*/ 4609730 h 4609730"/>
              <a:gd name="connsiteX127" fmla="*/ 0 w 12547487"/>
              <a:gd name="connsiteY127" fmla="*/ 1714905 h 4609730"/>
              <a:gd name="connsiteX128" fmla="*/ 8160 w 12547487"/>
              <a:gd name="connsiteY128" fmla="*/ 1717140 h 4609730"/>
              <a:gd name="connsiteX129" fmla="*/ 62595 w 12547487"/>
              <a:gd name="connsiteY129" fmla="*/ 1734714 h 4609730"/>
              <a:gd name="connsiteX130" fmla="*/ 191892 w 12547487"/>
              <a:gd name="connsiteY130" fmla="*/ 1725794 h 4609730"/>
              <a:gd name="connsiteX131" fmla="*/ 238860 w 12547487"/>
              <a:gd name="connsiteY131" fmla="*/ 1702169 h 4609730"/>
              <a:gd name="connsiteX132" fmla="*/ 329365 w 12547487"/>
              <a:gd name="connsiteY132" fmla="*/ 1660633 h 4609730"/>
              <a:gd name="connsiteX133" fmla="*/ 396208 w 12547487"/>
              <a:gd name="connsiteY133" fmla="*/ 1588889 h 4609730"/>
              <a:gd name="connsiteX134" fmla="*/ 480537 w 12547487"/>
              <a:gd name="connsiteY134" fmla="*/ 1530535 h 4609730"/>
              <a:gd name="connsiteX135" fmla="*/ 493078 w 12547487"/>
              <a:gd name="connsiteY135" fmla="*/ 1531413 h 4609730"/>
              <a:gd name="connsiteX136" fmla="*/ 540222 w 12547487"/>
              <a:gd name="connsiteY136" fmla="*/ 1496202 h 4609730"/>
              <a:gd name="connsiteX137" fmla="*/ 674083 w 12547487"/>
              <a:gd name="connsiteY137" fmla="*/ 1398944 h 4609730"/>
              <a:gd name="connsiteX138" fmla="*/ 749648 w 12547487"/>
              <a:gd name="connsiteY138" fmla="*/ 1302435 h 4609730"/>
              <a:gd name="connsiteX139" fmla="*/ 795249 w 12547487"/>
              <a:gd name="connsiteY139" fmla="*/ 1251068 h 4609730"/>
              <a:gd name="connsiteX140" fmla="*/ 862097 w 12547487"/>
              <a:gd name="connsiteY140" fmla="*/ 1220007 h 4609730"/>
              <a:gd name="connsiteX141" fmla="*/ 877569 w 12547487"/>
              <a:gd name="connsiteY141" fmla="*/ 1223011 h 4609730"/>
              <a:gd name="connsiteX142" fmla="*/ 883467 w 12547487"/>
              <a:gd name="connsiteY142" fmla="*/ 1220174 h 4609730"/>
              <a:gd name="connsiteX143" fmla="*/ 884185 w 12547487"/>
              <a:gd name="connsiteY143" fmla="*/ 1220424 h 4609730"/>
              <a:gd name="connsiteX144" fmla="*/ 885322 w 12547487"/>
              <a:gd name="connsiteY144" fmla="*/ 1219281 h 4609730"/>
              <a:gd name="connsiteX145" fmla="*/ 898394 w 12547487"/>
              <a:gd name="connsiteY145" fmla="*/ 1212995 h 4609730"/>
              <a:gd name="connsiteX146" fmla="*/ 929382 w 12547487"/>
              <a:gd name="connsiteY146" fmla="*/ 1210940 h 4609730"/>
              <a:gd name="connsiteX147" fmla="*/ 947390 w 12547487"/>
              <a:gd name="connsiteY147" fmla="*/ 1206207 h 4609730"/>
              <a:gd name="connsiteX148" fmla="*/ 1002063 w 12547487"/>
              <a:gd name="connsiteY148" fmla="*/ 1161717 h 4609730"/>
              <a:gd name="connsiteX149" fmla="*/ 1054722 w 12547487"/>
              <a:gd name="connsiteY149" fmla="*/ 1133875 h 4609730"/>
              <a:gd name="connsiteX150" fmla="*/ 1123316 w 12547487"/>
              <a:gd name="connsiteY150" fmla="*/ 1104293 h 4609730"/>
              <a:gd name="connsiteX151" fmla="*/ 1244958 w 12547487"/>
              <a:gd name="connsiteY151" fmla="*/ 1096969 h 4609730"/>
              <a:gd name="connsiteX152" fmla="*/ 1770156 w 12547487"/>
              <a:gd name="connsiteY152" fmla="*/ 1084270 h 4609730"/>
              <a:gd name="connsiteX0" fmla="*/ 1770156 w 12547487"/>
              <a:gd name="connsiteY0" fmla="*/ 1084270 h 4609730"/>
              <a:gd name="connsiteX1" fmla="*/ 1941922 w 12547487"/>
              <a:gd name="connsiteY1" fmla="*/ 1105783 h 4609730"/>
              <a:gd name="connsiteX2" fmla="*/ 2220745 w 12547487"/>
              <a:gd name="connsiteY2" fmla="*/ 1262916 h 4609730"/>
              <a:gd name="connsiteX3" fmla="*/ 2513615 w 12547487"/>
              <a:gd name="connsiteY3" fmla="*/ 1079209 h 4609730"/>
              <a:gd name="connsiteX4" fmla="*/ 2883110 w 12547487"/>
              <a:gd name="connsiteY4" fmla="*/ 1082703 h 4609730"/>
              <a:gd name="connsiteX5" fmla="*/ 3067466 w 12547487"/>
              <a:gd name="connsiteY5" fmla="*/ 1017777 h 4609730"/>
              <a:gd name="connsiteX6" fmla="*/ 3142515 w 12547487"/>
              <a:gd name="connsiteY6" fmla="*/ 1004553 h 4609730"/>
              <a:gd name="connsiteX7" fmla="*/ 3153472 w 12547487"/>
              <a:gd name="connsiteY7" fmla="*/ 1011470 h 4609730"/>
              <a:gd name="connsiteX8" fmla="*/ 3256916 w 12547487"/>
              <a:gd name="connsiteY8" fmla="*/ 958732 h 4609730"/>
              <a:gd name="connsiteX9" fmla="*/ 3409231 w 12547487"/>
              <a:gd name="connsiteY9" fmla="*/ 951564 h 4609730"/>
              <a:gd name="connsiteX10" fmla="*/ 3524347 w 12547487"/>
              <a:gd name="connsiteY10" fmla="*/ 957376 h 4609730"/>
              <a:gd name="connsiteX11" fmla="*/ 3588810 w 12547487"/>
              <a:gd name="connsiteY11" fmla="*/ 955789 h 4609730"/>
              <a:gd name="connsiteX12" fmla="*/ 3635816 w 12547487"/>
              <a:gd name="connsiteY12" fmla="*/ 960010 h 4609730"/>
              <a:gd name="connsiteX13" fmla="*/ 3754941 w 12547487"/>
              <a:gd name="connsiteY13" fmla="*/ 941825 h 4609730"/>
              <a:gd name="connsiteX14" fmla="*/ 3952184 w 12547487"/>
              <a:gd name="connsiteY14" fmla="*/ 899594 h 4609730"/>
              <a:gd name="connsiteX15" fmla="*/ 4101714 w 12547487"/>
              <a:gd name="connsiteY15" fmla="*/ 917531 h 4609730"/>
              <a:gd name="connsiteX16" fmla="*/ 4177560 w 12547487"/>
              <a:gd name="connsiteY16" fmla="*/ 878696 h 4609730"/>
              <a:gd name="connsiteX17" fmla="*/ 4269581 w 12547487"/>
              <a:gd name="connsiteY17" fmla="*/ 877016 h 4609730"/>
              <a:gd name="connsiteX18" fmla="*/ 4619969 w 12547487"/>
              <a:gd name="connsiteY18" fmla="*/ 798815 h 4609730"/>
              <a:gd name="connsiteX19" fmla="*/ 4808566 w 12547487"/>
              <a:gd name="connsiteY19" fmla="*/ 781686 h 4609730"/>
              <a:gd name="connsiteX20" fmla="*/ 4875311 w 12547487"/>
              <a:gd name="connsiteY20" fmla="*/ 729496 h 4609730"/>
              <a:gd name="connsiteX21" fmla="*/ 4875123 w 12547487"/>
              <a:gd name="connsiteY21" fmla="*/ 726137 h 4609730"/>
              <a:gd name="connsiteX22" fmla="*/ 4879961 w 12547487"/>
              <a:gd name="connsiteY22" fmla="*/ 724303 h 4609730"/>
              <a:gd name="connsiteX23" fmla="*/ 4884283 w 12547487"/>
              <a:gd name="connsiteY23" fmla="*/ 726177 h 4609730"/>
              <a:gd name="connsiteX24" fmla="*/ 4890066 w 12547487"/>
              <a:gd name="connsiteY24" fmla="*/ 724037 h 4609730"/>
              <a:gd name="connsiteX25" fmla="*/ 4905872 w 12547487"/>
              <a:gd name="connsiteY25" fmla="*/ 719096 h 4609730"/>
              <a:gd name="connsiteX26" fmla="*/ 4911186 w 12547487"/>
              <a:gd name="connsiteY26" fmla="*/ 711907 h 4609730"/>
              <a:gd name="connsiteX27" fmla="*/ 4991897 w 12547487"/>
              <a:gd name="connsiteY27" fmla="*/ 697771 h 4609730"/>
              <a:gd name="connsiteX28" fmla="*/ 5024303 w 12547487"/>
              <a:gd name="connsiteY28" fmla="*/ 701951 h 4609730"/>
              <a:gd name="connsiteX29" fmla="*/ 5084207 w 12547487"/>
              <a:gd name="connsiteY29" fmla="*/ 682157 h 4609730"/>
              <a:gd name="connsiteX30" fmla="*/ 5184351 w 12547487"/>
              <a:gd name="connsiteY30" fmla="*/ 683463 h 4609730"/>
              <a:gd name="connsiteX31" fmla="*/ 5321507 w 12547487"/>
              <a:gd name="connsiteY31" fmla="*/ 719959 h 4609730"/>
              <a:gd name="connsiteX32" fmla="*/ 5391160 w 12547487"/>
              <a:gd name="connsiteY32" fmla="*/ 750959 h 4609730"/>
              <a:gd name="connsiteX33" fmla="*/ 5487125 w 12547487"/>
              <a:gd name="connsiteY33" fmla="*/ 772309 h 4609730"/>
              <a:gd name="connsiteX34" fmla="*/ 5643542 w 12547487"/>
              <a:gd name="connsiteY34" fmla="*/ 765979 h 4609730"/>
              <a:gd name="connsiteX35" fmla="*/ 5706451 w 12547487"/>
              <a:gd name="connsiteY35" fmla="*/ 766820 h 4609730"/>
              <a:gd name="connsiteX36" fmla="*/ 5762858 w 12547487"/>
              <a:gd name="connsiteY36" fmla="*/ 755247 h 4609730"/>
              <a:gd name="connsiteX37" fmla="*/ 5767471 w 12547487"/>
              <a:gd name="connsiteY37" fmla="*/ 796958 h 4609730"/>
              <a:gd name="connsiteX38" fmla="*/ 5824432 w 12547487"/>
              <a:gd name="connsiteY38" fmla="*/ 807810 h 4609730"/>
              <a:gd name="connsiteX39" fmla="*/ 5891463 w 12547487"/>
              <a:gd name="connsiteY39" fmla="*/ 836999 h 4609730"/>
              <a:gd name="connsiteX40" fmla="*/ 6056609 w 12547487"/>
              <a:gd name="connsiteY40" fmla="*/ 867466 h 4609730"/>
              <a:gd name="connsiteX41" fmla="*/ 6083954 w 12547487"/>
              <a:gd name="connsiteY41" fmla="*/ 886737 h 4609730"/>
              <a:gd name="connsiteX42" fmla="*/ 6123446 w 12547487"/>
              <a:gd name="connsiteY42" fmla="*/ 906272 h 4609730"/>
              <a:gd name="connsiteX43" fmla="*/ 6279213 w 12547487"/>
              <a:gd name="connsiteY43" fmla="*/ 941922 h 4609730"/>
              <a:gd name="connsiteX44" fmla="*/ 6417146 w 12547487"/>
              <a:gd name="connsiteY44" fmla="*/ 928318 h 4609730"/>
              <a:gd name="connsiteX45" fmla="*/ 6634850 w 12547487"/>
              <a:gd name="connsiteY45" fmla="*/ 900508 h 4609730"/>
              <a:gd name="connsiteX46" fmla="*/ 6671363 w 12547487"/>
              <a:gd name="connsiteY46" fmla="*/ 894080 h 4609730"/>
              <a:gd name="connsiteX47" fmla="*/ 6703400 w 12547487"/>
              <a:gd name="connsiteY47" fmla="*/ 902889 h 4609730"/>
              <a:gd name="connsiteX48" fmla="*/ 6711400 w 12547487"/>
              <a:gd name="connsiteY48" fmla="*/ 917430 h 4609730"/>
              <a:gd name="connsiteX49" fmla="*/ 6731586 w 12547487"/>
              <a:gd name="connsiteY49" fmla="*/ 916196 h 4609730"/>
              <a:gd name="connsiteX50" fmla="*/ 6737090 w 12547487"/>
              <a:gd name="connsiteY50" fmla="*/ 918862 h 4609730"/>
              <a:gd name="connsiteX51" fmla="*/ 6832245 w 12547487"/>
              <a:gd name="connsiteY51" fmla="*/ 882994 h 4609730"/>
              <a:gd name="connsiteX52" fmla="*/ 6913429 w 12547487"/>
              <a:gd name="connsiteY52" fmla="*/ 884954 h 4609730"/>
              <a:gd name="connsiteX53" fmla="*/ 7216421 w 12547487"/>
              <a:gd name="connsiteY53" fmla="*/ 796969 h 4609730"/>
              <a:gd name="connsiteX54" fmla="*/ 7376080 w 12547487"/>
              <a:gd name="connsiteY54" fmla="*/ 746472 h 4609730"/>
              <a:gd name="connsiteX55" fmla="*/ 7625639 w 12547487"/>
              <a:gd name="connsiteY55" fmla="*/ 716373 h 4609730"/>
              <a:gd name="connsiteX56" fmla="*/ 7756911 w 12547487"/>
              <a:gd name="connsiteY56" fmla="*/ 650604 h 4609730"/>
              <a:gd name="connsiteX57" fmla="*/ 7868519 w 12547487"/>
              <a:gd name="connsiteY57" fmla="*/ 616503 h 4609730"/>
              <a:gd name="connsiteX58" fmla="*/ 7872351 w 12547487"/>
              <a:gd name="connsiteY58" fmla="*/ 607157 h 4609730"/>
              <a:gd name="connsiteX59" fmla="*/ 7889820 w 12547487"/>
              <a:gd name="connsiteY59" fmla="*/ 599187 h 4609730"/>
              <a:gd name="connsiteX60" fmla="*/ 7989035 w 12547487"/>
              <a:gd name="connsiteY60" fmla="*/ 585180 h 4609730"/>
              <a:gd name="connsiteX61" fmla="*/ 8078927 w 12547487"/>
              <a:gd name="connsiteY61" fmla="*/ 574018 h 4609730"/>
              <a:gd name="connsiteX62" fmla="*/ 8171367 w 12547487"/>
              <a:gd name="connsiteY62" fmla="*/ 587956 h 4609730"/>
              <a:gd name="connsiteX63" fmla="*/ 8182680 w 12547487"/>
              <a:gd name="connsiteY63" fmla="*/ 584528 h 4609730"/>
              <a:gd name="connsiteX64" fmla="*/ 8183080 w 12547487"/>
              <a:gd name="connsiteY64" fmla="*/ 585096 h 4609730"/>
              <a:gd name="connsiteX65" fmla="*/ 8195361 w 12547487"/>
              <a:gd name="connsiteY65" fmla="*/ 582747 h 4609730"/>
              <a:gd name="connsiteX66" fmla="*/ 8203309 w 12547487"/>
              <a:gd name="connsiteY66" fmla="*/ 578279 h 4609730"/>
              <a:gd name="connsiteX67" fmla="*/ 8291217 w 12547487"/>
              <a:gd name="connsiteY67" fmla="*/ 567936 h 4609730"/>
              <a:gd name="connsiteX68" fmla="*/ 8397600 w 12547487"/>
              <a:gd name="connsiteY68" fmla="*/ 573764 h 4609730"/>
              <a:gd name="connsiteX69" fmla="*/ 8585817 w 12547487"/>
              <a:gd name="connsiteY69" fmla="*/ 528544 h 4609730"/>
              <a:gd name="connsiteX70" fmla="*/ 8597214 w 12547487"/>
              <a:gd name="connsiteY70" fmla="*/ 527540 h 4609730"/>
              <a:gd name="connsiteX71" fmla="*/ 8620277 w 12547487"/>
              <a:gd name="connsiteY71" fmla="*/ 529838 h 4609730"/>
              <a:gd name="connsiteX72" fmla="*/ 8750279 w 12547487"/>
              <a:gd name="connsiteY72" fmla="*/ 514355 h 4609730"/>
              <a:gd name="connsiteX73" fmla="*/ 8770952 w 12547487"/>
              <a:gd name="connsiteY73" fmla="*/ 531568 h 4609730"/>
              <a:gd name="connsiteX74" fmla="*/ 8776056 w 12547487"/>
              <a:gd name="connsiteY74" fmla="*/ 533522 h 4609730"/>
              <a:gd name="connsiteX75" fmla="*/ 8777497 w 12547487"/>
              <a:gd name="connsiteY75" fmla="*/ 532217 h 4609730"/>
              <a:gd name="connsiteX76" fmla="*/ 8801322 w 12547487"/>
              <a:gd name="connsiteY76" fmla="*/ 525101 h 4609730"/>
              <a:gd name="connsiteX77" fmla="*/ 8851058 w 12547487"/>
              <a:gd name="connsiteY77" fmla="*/ 487661 h 4609730"/>
              <a:gd name="connsiteX78" fmla="*/ 8911397 w 12547487"/>
              <a:gd name="connsiteY78" fmla="*/ 440878 h 4609730"/>
              <a:gd name="connsiteX79" fmla="*/ 8960165 w 12547487"/>
              <a:gd name="connsiteY79" fmla="*/ 426167 h 4609730"/>
              <a:gd name="connsiteX80" fmla="*/ 9074520 w 12547487"/>
              <a:gd name="connsiteY80" fmla="*/ 372999 h 4609730"/>
              <a:gd name="connsiteX81" fmla="*/ 9149702 w 12547487"/>
              <a:gd name="connsiteY81" fmla="*/ 344823 h 4609730"/>
              <a:gd name="connsiteX82" fmla="*/ 9151735 w 12547487"/>
              <a:gd name="connsiteY82" fmla="*/ 343693 h 4609730"/>
              <a:gd name="connsiteX83" fmla="*/ 9168799 w 12547487"/>
              <a:gd name="connsiteY83" fmla="*/ 345774 h 4609730"/>
              <a:gd name="connsiteX84" fmla="*/ 9169610 w 12547487"/>
              <a:gd name="connsiteY84" fmla="*/ 354357 h 4609730"/>
              <a:gd name="connsiteX85" fmla="*/ 9184805 w 12547487"/>
              <a:gd name="connsiteY85" fmla="*/ 358617 h 4609730"/>
              <a:gd name="connsiteX86" fmla="*/ 9212783 w 12547487"/>
              <a:gd name="connsiteY86" fmla="*/ 351552 h 4609730"/>
              <a:gd name="connsiteX87" fmla="*/ 9223893 w 12547487"/>
              <a:gd name="connsiteY87" fmla="*/ 353846 h 4609730"/>
              <a:gd name="connsiteX88" fmla="*/ 9227770 w 12547487"/>
              <a:gd name="connsiteY88" fmla="*/ 352887 h 4609730"/>
              <a:gd name="connsiteX89" fmla="*/ 9237095 w 12547487"/>
              <a:gd name="connsiteY89" fmla="*/ 351656 h 4609730"/>
              <a:gd name="connsiteX90" fmla="*/ 9235111 w 12547487"/>
              <a:gd name="connsiteY90" fmla="*/ 346483 h 4609730"/>
              <a:gd name="connsiteX91" fmla="*/ 9280504 w 12547487"/>
              <a:gd name="connsiteY91" fmla="*/ 320358 h 4609730"/>
              <a:gd name="connsiteX92" fmla="*/ 9328601 w 12547487"/>
              <a:gd name="connsiteY92" fmla="*/ 306436 h 4609730"/>
              <a:gd name="connsiteX93" fmla="*/ 9372019 w 12547487"/>
              <a:gd name="connsiteY93" fmla="*/ 272078 h 4609730"/>
              <a:gd name="connsiteX94" fmla="*/ 9452545 w 12547487"/>
              <a:gd name="connsiteY94" fmla="*/ 241860 h 4609730"/>
              <a:gd name="connsiteX95" fmla="*/ 9518291 w 12547487"/>
              <a:gd name="connsiteY95" fmla="*/ 210633 h 4609730"/>
              <a:gd name="connsiteX96" fmla="*/ 9601653 w 12547487"/>
              <a:gd name="connsiteY96" fmla="*/ 194064 h 4609730"/>
              <a:gd name="connsiteX97" fmla="*/ 9756909 w 12547487"/>
              <a:gd name="connsiteY97" fmla="*/ 193391 h 4609730"/>
              <a:gd name="connsiteX98" fmla="*/ 9880369 w 12547487"/>
              <a:gd name="connsiteY98" fmla="*/ 231894 h 4609730"/>
              <a:gd name="connsiteX99" fmla="*/ 9974881 w 12547487"/>
              <a:gd name="connsiteY99" fmla="*/ 256550 h 4609730"/>
              <a:gd name="connsiteX100" fmla="*/ 10025323 w 12547487"/>
              <a:gd name="connsiteY100" fmla="*/ 256596 h 4609730"/>
              <a:gd name="connsiteX101" fmla="*/ 10125155 w 12547487"/>
              <a:gd name="connsiteY101" fmla="*/ 257669 h 4609730"/>
              <a:gd name="connsiteX102" fmla="*/ 10175673 w 12547487"/>
              <a:gd name="connsiteY102" fmla="*/ 229584 h 4609730"/>
              <a:gd name="connsiteX103" fmla="*/ 10234385 w 12547487"/>
              <a:gd name="connsiteY103" fmla="*/ 221010 h 4609730"/>
              <a:gd name="connsiteX104" fmla="*/ 10249898 w 12547487"/>
              <a:gd name="connsiteY104" fmla="*/ 238521 h 4609730"/>
              <a:gd name="connsiteX105" fmla="*/ 10312094 w 12547487"/>
              <a:gd name="connsiteY105" fmla="*/ 223019 h 4609730"/>
              <a:gd name="connsiteX106" fmla="*/ 10406238 w 12547487"/>
              <a:gd name="connsiteY106" fmla="*/ 197367 h 4609730"/>
              <a:gd name="connsiteX107" fmla="*/ 10461019 w 12547487"/>
              <a:gd name="connsiteY107" fmla="*/ 187607 h 4609730"/>
              <a:gd name="connsiteX108" fmla="*/ 10610128 w 12547487"/>
              <a:gd name="connsiteY108" fmla="*/ 155478 h 4609730"/>
              <a:gd name="connsiteX109" fmla="*/ 10759076 w 12547487"/>
              <a:gd name="connsiteY109" fmla="*/ 119129 h 4609730"/>
              <a:gd name="connsiteX110" fmla="*/ 10845042 w 12547487"/>
              <a:gd name="connsiteY110" fmla="*/ 74065 h 4609730"/>
              <a:gd name="connsiteX111" fmla="*/ 10967723 w 12547487"/>
              <a:gd name="connsiteY111" fmla="*/ 46727 h 4609730"/>
              <a:gd name="connsiteX112" fmla="*/ 10987923 w 12547487"/>
              <a:gd name="connsiteY112" fmla="*/ 38704 h 4609730"/>
              <a:gd name="connsiteX113" fmla="*/ 11017061 w 12547487"/>
              <a:gd name="connsiteY113" fmla="*/ 38489 h 4609730"/>
              <a:gd name="connsiteX114" fmla="*/ 11133965 w 12547487"/>
              <a:gd name="connsiteY114" fmla="*/ 38707 h 4609730"/>
              <a:gd name="connsiteX115" fmla="*/ 11227034 w 12547487"/>
              <a:gd name="connsiteY115" fmla="*/ 48621 h 4609730"/>
              <a:gd name="connsiteX116" fmla="*/ 11381469 w 12547487"/>
              <a:gd name="connsiteY116" fmla="*/ 47048 h 4609730"/>
              <a:gd name="connsiteX117" fmla="*/ 11525790 w 12547487"/>
              <a:gd name="connsiteY117" fmla="*/ 92054 h 4609730"/>
              <a:gd name="connsiteX118" fmla="*/ 11637767 w 12547487"/>
              <a:gd name="connsiteY118" fmla="*/ 122688 h 4609730"/>
              <a:gd name="connsiteX119" fmla="*/ 11708024 w 12547487"/>
              <a:gd name="connsiteY119" fmla="*/ 116533 h 4609730"/>
              <a:gd name="connsiteX120" fmla="*/ 11801763 w 12547487"/>
              <a:gd name="connsiteY120" fmla="*/ 117985 h 4609730"/>
              <a:gd name="connsiteX121" fmla="*/ 11948668 w 12547487"/>
              <a:gd name="connsiteY121" fmla="*/ 55392 h 4609730"/>
              <a:gd name="connsiteX122" fmla="*/ 12059612 w 12547487"/>
              <a:gd name="connsiteY122" fmla="*/ 553 h 4609730"/>
              <a:gd name="connsiteX123" fmla="*/ 12090585 w 12547487"/>
              <a:gd name="connsiteY123" fmla="*/ 689 h 4609730"/>
              <a:gd name="connsiteX124" fmla="*/ 12115558 w 12547487"/>
              <a:gd name="connsiteY124" fmla="*/ 0 h 4609730"/>
              <a:gd name="connsiteX125" fmla="*/ 12547487 w 12547487"/>
              <a:gd name="connsiteY125" fmla="*/ 1880654 h 4609730"/>
              <a:gd name="connsiteX126" fmla="*/ 664852 w 12547487"/>
              <a:gd name="connsiteY126" fmla="*/ 4609730 h 4609730"/>
              <a:gd name="connsiteX127" fmla="*/ 0 w 12547487"/>
              <a:gd name="connsiteY127" fmla="*/ 1714905 h 4609730"/>
              <a:gd name="connsiteX128" fmla="*/ 8160 w 12547487"/>
              <a:gd name="connsiteY128" fmla="*/ 1717140 h 4609730"/>
              <a:gd name="connsiteX129" fmla="*/ 62595 w 12547487"/>
              <a:gd name="connsiteY129" fmla="*/ 1734714 h 4609730"/>
              <a:gd name="connsiteX130" fmla="*/ 191892 w 12547487"/>
              <a:gd name="connsiteY130" fmla="*/ 1725794 h 4609730"/>
              <a:gd name="connsiteX131" fmla="*/ 238860 w 12547487"/>
              <a:gd name="connsiteY131" fmla="*/ 1702169 h 4609730"/>
              <a:gd name="connsiteX132" fmla="*/ 329365 w 12547487"/>
              <a:gd name="connsiteY132" fmla="*/ 1660633 h 4609730"/>
              <a:gd name="connsiteX133" fmla="*/ 396208 w 12547487"/>
              <a:gd name="connsiteY133" fmla="*/ 1588889 h 4609730"/>
              <a:gd name="connsiteX134" fmla="*/ 480537 w 12547487"/>
              <a:gd name="connsiteY134" fmla="*/ 1530535 h 4609730"/>
              <a:gd name="connsiteX135" fmla="*/ 493078 w 12547487"/>
              <a:gd name="connsiteY135" fmla="*/ 1531413 h 4609730"/>
              <a:gd name="connsiteX136" fmla="*/ 540222 w 12547487"/>
              <a:gd name="connsiteY136" fmla="*/ 1496202 h 4609730"/>
              <a:gd name="connsiteX137" fmla="*/ 674083 w 12547487"/>
              <a:gd name="connsiteY137" fmla="*/ 1398944 h 4609730"/>
              <a:gd name="connsiteX138" fmla="*/ 749648 w 12547487"/>
              <a:gd name="connsiteY138" fmla="*/ 1302435 h 4609730"/>
              <a:gd name="connsiteX139" fmla="*/ 795249 w 12547487"/>
              <a:gd name="connsiteY139" fmla="*/ 1251068 h 4609730"/>
              <a:gd name="connsiteX140" fmla="*/ 862097 w 12547487"/>
              <a:gd name="connsiteY140" fmla="*/ 1220007 h 4609730"/>
              <a:gd name="connsiteX141" fmla="*/ 877569 w 12547487"/>
              <a:gd name="connsiteY141" fmla="*/ 1223011 h 4609730"/>
              <a:gd name="connsiteX142" fmla="*/ 883467 w 12547487"/>
              <a:gd name="connsiteY142" fmla="*/ 1220174 h 4609730"/>
              <a:gd name="connsiteX143" fmla="*/ 884185 w 12547487"/>
              <a:gd name="connsiteY143" fmla="*/ 1220424 h 4609730"/>
              <a:gd name="connsiteX144" fmla="*/ 885322 w 12547487"/>
              <a:gd name="connsiteY144" fmla="*/ 1219281 h 4609730"/>
              <a:gd name="connsiteX145" fmla="*/ 898394 w 12547487"/>
              <a:gd name="connsiteY145" fmla="*/ 1212995 h 4609730"/>
              <a:gd name="connsiteX146" fmla="*/ 929382 w 12547487"/>
              <a:gd name="connsiteY146" fmla="*/ 1210940 h 4609730"/>
              <a:gd name="connsiteX147" fmla="*/ 947390 w 12547487"/>
              <a:gd name="connsiteY147" fmla="*/ 1206207 h 4609730"/>
              <a:gd name="connsiteX148" fmla="*/ 1002063 w 12547487"/>
              <a:gd name="connsiteY148" fmla="*/ 1161717 h 4609730"/>
              <a:gd name="connsiteX149" fmla="*/ 1054722 w 12547487"/>
              <a:gd name="connsiteY149" fmla="*/ 1133875 h 4609730"/>
              <a:gd name="connsiteX150" fmla="*/ 1123316 w 12547487"/>
              <a:gd name="connsiteY150" fmla="*/ 1104293 h 4609730"/>
              <a:gd name="connsiteX151" fmla="*/ 1244958 w 12547487"/>
              <a:gd name="connsiteY151" fmla="*/ 1096969 h 4609730"/>
              <a:gd name="connsiteX152" fmla="*/ 1770156 w 12547487"/>
              <a:gd name="connsiteY152" fmla="*/ 1084270 h 4609730"/>
              <a:gd name="connsiteX0" fmla="*/ 1770156 w 12547487"/>
              <a:gd name="connsiteY0" fmla="*/ 1084270 h 4609730"/>
              <a:gd name="connsiteX1" fmla="*/ 1941922 w 12547487"/>
              <a:gd name="connsiteY1" fmla="*/ 1105783 h 4609730"/>
              <a:gd name="connsiteX2" fmla="*/ 2139401 w 12547487"/>
              <a:gd name="connsiteY2" fmla="*/ 1138418 h 4609730"/>
              <a:gd name="connsiteX3" fmla="*/ 2513615 w 12547487"/>
              <a:gd name="connsiteY3" fmla="*/ 1079209 h 4609730"/>
              <a:gd name="connsiteX4" fmla="*/ 2883110 w 12547487"/>
              <a:gd name="connsiteY4" fmla="*/ 1082703 h 4609730"/>
              <a:gd name="connsiteX5" fmla="*/ 3067466 w 12547487"/>
              <a:gd name="connsiteY5" fmla="*/ 1017777 h 4609730"/>
              <a:gd name="connsiteX6" fmla="*/ 3142515 w 12547487"/>
              <a:gd name="connsiteY6" fmla="*/ 1004553 h 4609730"/>
              <a:gd name="connsiteX7" fmla="*/ 3153472 w 12547487"/>
              <a:gd name="connsiteY7" fmla="*/ 1011470 h 4609730"/>
              <a:gd name="connsiteX8" fmla="*/ 3256916 w 12547487"/>
              <a:gd name="connsiteY8" fmla="*/ 958732 h 4609730"/>
              <a:gd name="connsiteX9" fmla="*/ 3409231 w 12547487"/>
              <a:gd name="connsiteY9" fmla="*/ 951564 h 4609730"/>
              <a:gd name="connsiteX10" fmla="*/ 3524347 w 12547487"/>
              <a:gd name="connsiteY10" fmla="*/ 957376 h 4609730"/>
              <a:gd name="connsiteX11" fmla="*/ 3588810 w 12547487"/>
              <a:gd name="connsiteY11" fmla="*/ 955789 h 4609730"/>
              <a:gd name="connsiteX12" fmla="*/ 3635816 w 12547487"/>
              <a:gd name="connsiteY12" fmla="*/ 960010 h 4609730"/>
              <a:gd name="connsiteX13" fmla="*/ 3754941 w 12547487"/>
              <a:gd name="connsiteY13" fmla="*/ 941825 h 4609730"/>
              <a:gd name="connsiteX14" fmla="*/ 3952184 w 12547487"/>
              <a:gd name="connsiteY14" fmla="*/ 899594 h 4609730"/>
              <a:gd name="connsiteX15" fmla="*/ 4101714 w 12547487"/>
              <a:gd name="connsiteY15" fmla="*/ 917531 h 4609730"/>
              <a:gd name="connsiteX16" fmla="*/ 4177560 w 12547487"/>
              <a:gd name="connsiteY16" fmla="*/ 878696 h 4609730"/>
              <a:gd name="connsiteX17" fmla="*/ 4269581 w 12547487"/>
              <a:gd name="connsiteY17" fmla="*/ 877016 h 4609730"/>
              <a:gd name="connsiteX18" fmla="*/ 4619969 w 12547487"/>
              <a:gd name="connsiteY18" fmla="*/ 798815 h 4609730"/>
              <a:gd name="connsiteX19" fmla="*/ 4808566 w 12547487"/>
              <a:gd name="connsiteY19" fmla="*/ 781686 h 4609730"/>
              <a:gd name="connsiteX20" fmla="*/ 4875311 w 12547487"/>
              <a:gd name="connsiteY20" fmla="*/ 729496 h 4609730"/>
              <a:gd name="connsiteX21" fmla="*/ 4875123 w 12547487"/>
              <a:gd name="connsiteY21" fmla="*/ 726137 h 4609730"/>
              <a:gd name="connsiteX22" fmla="*/ 4879961 w 12547487"/>
              <a:gd name="connsiteY22" fmla="*/ 724303 h 4609730"/>
              <a:gd name="connsiteX23" fmla="*/ 4884283 w 12547487"/>
              <a:gd name="connsiteY23" fmla="*/ 726177 h 4609730"/>
              <a:gd name="connsiteX24" fmla="*/ 4890066 w 12547487"/>
              <a:gd name="connsiteY24" fmla="*/ 724037 h 4609730"/>
              <a:gd name="connsiteX25" fmla="*/ 4905872 w 12547487"/>
              <a:gd name="connsiteY25" fmla="*/ 719096 h 4609730"/>
              <a:gd name="connsiteX26" fmla="*/ 4911186 w 12547487"/>
              <a:gd name="connsiteY26" fmla="*/ 711907 h 4609730"/>
              <a:gd name="connsiteX27" fmla="*/ 4991897 w 12547487"/>
              <a:gd name="connsiteY27" fmla="*/ 697771 h 4609730"/>
              <a:gd name="connsiteX28" fmla="*/ 5024303 w 12547487"/>
              <a:gd name="connsiteY28" fmla="*/ 701951 h 4609730"/>
              <a:gd name="connsiteX29" fmla="*/ 5084207 w 12547487"/>
              <a:gd name="connsiteY29" fmla="*/ 682157 h 4609730"/>
              <a:gd name="connsiteX30" fmla="*/ 5184351 w 12547487"/>
              <a:gd name="connsiteY30" fmla="*/ 683463 h 4609730"/>
              <a:gd name="connsiteX31" fmla="*/ 5321507 w 12547487"/>
              <a:gd name="connsiteY31" fmla="*/ 719959 h 4609730"/>
              <a:gd name="connsiteX32" fmla="*/ 5391160 w 12547487"/>
              <a:gd name="connsiteY32" fmla="*/ 750959 h 4609730"/>
              <a:gd name="connsiteX33" fmla="*/ 5487125 w 12547487"/>
              <a:gd name="connsiteY33" fmla="*/ 772309 h 4609730"/>
              <a:gd name="connsiteX34" fmla="*/ 5643542 w 12547487"/>
              <a:gd name="connsiteY34" fmla="*/ 765979 h 4609730"/>
              <a:gd name="connsiteX35" fmla="*/ 5706451 w 12547487"/>
              <a:gd name="connsiteY35" fmla="*/ 766820 h 4609730"/>
              <a:gd name="connsiteX36" fmla="*/ 5762858 w 12547487"/>
              <a:gd name="connsiteY36" fmla="*/ 755247 h 4609730"/>
              <a:gd name="connsiteX37" fmla="*/ 5767471 w 12547487"/>
              <a:gd name="connsiteY37" fmla="*/ 796958 h 4609730"/>
              <a:gd name="connsiteX38" fmla="*/ 5824432 w 12547487"/>
              <a:gd name="connsiteY38" fmla="*/ 807810 h 4609730"/>
              <a:gd name="connsiteX39" fmla="*/ 5891463 w 12547487"/>
              <a:gd name="connsiteY39" fmla="*/ 836999 h 4609730"/>
              <a:gd name="connsiteX40" fmla="*/ 6056609 w 12547487"/>
              <a:gd name="connsiteY40" fmla="*/ 867466 h 4609730"/>
              <a:gd name="connsiteX41" fmla="*/ 6083954 w 12547487"/>
              <a:gd name="connsiteY41" fmla="*/ 886737 h 4609730"/>
              <a:gd name="connsiteX42" fmla="*/ 6123446 w 12547487"/>
              <a:gd name="connsiteY42" fmla="*/ 906272 h 4609730"/>
              <a:gd name="connsiteX43" fmla="*/ 6279213 w 12547487"/>
              <a:gd name="connsiteY43" fmla="*/ 941922 h 4609730"/>
              <a:gd name="connsiteX44" fmla="*/ 6417146 w 12547487"/>
              <a:gd name="connsiteY44" fmla="*/ 928318 h 4609730"/>
              <a:gd name="connsiteX45" fmla="*/ 6634850 w 12547487"/>
              <a:gd name="connsiteY45" fmla="*/ 900508 h 4609730"/>
              <a:gd name="connsiteX46" fmla="*/ 6671363 w 12547487"/>
              <a:gd name="connsiteY46" fmla="*/ 894080 h 4609730"/>
              <a:gd name="connsiteX47" fmla="*/ 6703400 w 12547487"/>
              <a:gd name="connsiteY47" fmla="*/ 902889 h 4609730"/>
              <a:gd name="connsiteX48" fmla="*/ 6711400 w 12547487"/>
              <a:gd name="connsiteY48" fmla="*/ 917430 h 4609730"/>
              <a:gd name="connsiteX49" fmla="*/ 6731586 w 12547487"/>
              <a:gd name="connsiteY49" fmla="*/ 916196 h 4609730"/>
              <a:gd name="connsiteX50" fmla="*/ 6737090 w 12547487"/>
              <a:gd name="connsiteY50" fmla="*/ 918862 h 4609730"/>
              <a:gd name="connsiteX51" fmla="*/ 6832245 w 12547487"/>
              <a:gd name="connsiteY51" fmla="*/ 882994 h 4609730"/>
              <a:gd name="connsiteX52" fmla="*/ 6913429 w 12547487"/>
              <a:gd name="connsiteY52" fmla="*/ 884954 h 4609730"/>
              <a:gd name="connsiteX53" fmla="*/ 7216421 w 12547487"/>
              <a:gd name="connsiteY53" fmla="*/ 796969 h 4609730"/>
              <a:gd name="connsiteX54" fmla="*/ 7376080 w 12547487"/>
              <a:gd name="connsiteY54" fmla="*/ 746472 h 4609730"/>
              <a:gd name="connsiteX55" fmla="*/ 7625639 w 12547487"/>
              <a:gd name="connsiteY55" fmla="*/ 716373 h 4609730"/>
              <a:gd name="connsiteX56" fmla="*/ 7756911 w 12547487"/>
              <a:gd name="connsiteY56" fmla="*/ 650604 h 4609730"/>
              <a:gd name="connsiteX57" fmla="*/ 7868519 w 12547487"/>
              <a:gd name="connsiteY57" fmla="*/ 616503 h 4609730"/>
              <a:gd name="connsiteX58" fmla="*/ 7872351 w 12547487"/>
              <a:gd name="connsiteY58" fmla="*/ 607157 h 4609730"/>
              <a:gd name="connsiteX59" fmla="*/ 7889820 w 12547487"/>
              <a:gd name="connsiteY59" fmla="*/ 599187 h 4609730"/>
              <a:gd name="connsiteX60" fmla="*/ 7989035 w 12547487"/>
              <a:gd name="connsiteY60" fmla="*/ 585180 h 4609730"/>
              <a:gd name="connsiteX61" fmla="*/ 8078927 w 12547487"/>
              <a:gd name="connsiteY61" fmla="*/ 574018 h 4609730"/>
              <a:gd name="connsiteX62" fmla="*/ 8171367 w 12547487"/>
              <a:gd name="connsiteY62" fmla="*/ 587956 h 4609730"/>
              <a:gd name="connsiteX63" fmla="*/ 8182680 w 12547487"/>
              <a:gd name="connsiteY63" fmla="*/ 584528 h 4609730"/>
              <a:gd name="connsiteX64" fmla="*/ 8183080 w 12547487"/>
              <a:gd name="connsiteY64" fmla="*/ 585096 h 4609730"/>
              <a:gd name="connsiteX65" fmla="*/ 8195361 w 12547487"/>
              <a:gd name="connsiteY65" fmla="*/ 582747 h 4609730"/>
              <a:gd name="connsiteX66" fmla="*/ 8203309 w 12547487"/>
              <a:gd name="connsiteY66" fmla="*/ 578279 h 4609730"/>
              <a:gd name="connsiteX67" fmla="*/ 8291217 w 12547487"/>
              <a:gd name="connsiteY67" fmla="*/ 567936 h 4609730"/>
              <a:gd name="connsiteX68" fmla="*/ 8397600 w 12547487"/>
              <a:gd name="connsiteY68" fmla="*/ 573764 h 4609730"/>
              <a:gd name="connsiteX69" fmla="*/ 8585817 w 12547487"/>
              <a:gd name="connsiteY69" fmla="*/ 528544 h 4609730"/>
              <a:gd name="connsiteX70" fmla="*/ 8597214 w 12547487"/>
              <a:gd name="connsiteY70" fmla="*/ 527540 h 4609730"/>
              <a:gd name="connsiteX71" fmla="*/ 8620277 w 12547487"/>
              <a:gd name="connsiteY71" fmla="*/ 529838 h 4609730"/>
              <a:gd name="connsiteX72" fmla="*/ 8750279 w 12547487"/>
              <a:gd name="connsiteY72" fmla="*/ 514355 h 4609730"/>
              <a:gd name="connsiteX73" fmla="*/ 8770952 w 12547487"/>
              <a:gd name="connsiteY73" fmla="*/ 531568 h 4609730"/>
              <a:gd name="connsiteX74" fmla="*/ 8776056 w 12547487"/>
              <a:gd name="connsiteY74" fmla="*/ 533522 h 4609730"/>
              <a:gd name="connsiteX75" fmla="*/ 8777497 w 12547487"/>
              <a:gd name="connsiteY75" fmla="*/ 532217 h 4609730"/>
              <a:gd name="connsiteX76" fmla="*/ 8801322 w 12547487"/>
              <a:gd name="connsiteY76" fmla="*/ 525101 h 4609730"/>
              <a:gd name="connsiteX77" fmla="*/ 8851058 w 12547487"/>
              <a:gd name="connsiteY77" fmla="*/ 487661 h 4609730"/>
              <a:gd name="connsiteX78" fmla="*/ 8911397 w 12547487"/>
              <a:gd name="connsiteY78" fmla="*/ 440878 h 4609730"/>
              <a:gd name="connsiteX79" fmla="*/ 8960165 w 12547487"/>
              <a:gd name="connsiteY79" fmla="*/ 426167 h 4609730"/>
              <a:gd name="connsiteX80" fmla="*/ 9074520 w 12547487"/>
              <a:gd name="connsiteY80" fmla="*/ 372999 h 4609730"/>
              <a:gd name="connsiteX81" fmla="*/ 9149702 w 12547487"/>
              <a:gd name="connsiteY81" fmla="*/ 344823 h 4609730"/>
              <a:gd name="connsiteX82" fmla="*/ 9151735 w 12547487"/>
              <a:gd name="connsiteY82" fmla="*/ 343693 h 4609730"/>
              <a:gd name="connsiteX83" fmla="*/ 9168799 w 12547487"/>
              <a:gd name="connsiteY83" fmla="*/ 345774 h 4609730"/>
              <a:gd name="connsiteX84" fmla="*/ 9169610 w 12547487"/>
              <a:gd name="connsiteY84" fmla="*/ 354357 h 4609730"/>
              <a:gd name="connsiteX85" fmla="*/ 9184805 w 12547487"/>
              <a:gd name="connsiteY85" fmla="*/ 358617 h 4609730"/>
              <a:gd name="connsiteX86" fmla="*/ 9212783 w 12547487"/>
              <a:gd name="connsiteY86" fmla="*/ 351552 h 4609730"/>
              <a:gd name="connsiteX87" fmla="*/ 9223893 w 12547487"/>
              <a:gd name="connsiteY87" fmla="*/ 353846 h 4609730"/>
              <a:gd name="connsiteX88" fmla="*/ 9227770 w 12547487"/>
              <a:gd name="connsiteY88" fmla="*/ 352887 h 4609730"/>
              <a:gd name="connsiteX89" fmla="*/ 9237095 w 12547487"/>
              <a:gd name="connsiteY89" fmla="*/ 351656 h 4609730"/>
              <a:gd name="connsiteX90" fmla="*/ 9235111 w 12547487"/>
              <a:gd name="connsiteY90" fmla="*/ 346483 h 4609730"/>
              <a:gd name="connsiteX91" fmla="*/ 9280504 w 12547487"/>
              <a:gd name="connsiteY91" fmla="*/ 320358 h 4609730"/>
              <a:gd name="connsiteX92" fmla="*/ 9328601 w 12547487"/>
              <a:gd name="connsiteY92" fmla="*/ 306436 h 4609730"/>
              <a:gd name="connsiteX93" fmla="*/ 9372019 w 12547487"/>
              <a:gd name="connsiteY93" fmla="*/ 272078 h 4609730"/>
              <a:gd name="connsiteX94" fmla="*/ 9452545 w 12547487"/>
              <a:gd name="connsiteY94" fmla="*/ 241860 h 4609730"/>
              <a:gd name="connsiteX95" fmla="*/ 9518291 w 12547487"/>
              <a:gd name="connsiteY95" fmla="*/ 210633 h 4609730"/>
              <a:gd name="connsiteX96" fmla="*/ 9601653 w 12547487"/>
              <a:gd name="connsiteY96" fmla="*/ 194064 h 4609730"/>
              <a:gd name="connsiteX97" fmla="*/ 9756909 w 12547487"/>
              <a:gd name="connsiteY97" fmla="*/ 193391 h 4609730"/>
              <a:gd name="connsiteX98" fmla="*/ 9880369 w 12547487"/>
              <a:gd name="connsiteY98" fmla="*/ 231894 h 4609730"/>
              <a:gd name="connsiteX99" fmla="*/ 9974881 w 12547487"/>
              <a:gd name="connsiteY99" fmla="*/ 256550 h 4609730"/>
              <a:gd name="connsiteX100" fmla="*/ 10025323 w 12547487"/>
              <a:gd name="connsiteY100" fmla="*/ 256596 h 4609730"/>
              <a:gd name="connsiteX101" fmla="*/ 10125155 w 12547487"/>
              <a:gd name="connsiteY101" fmla="*/ 257669 h 4609730"/>
              <a:gd name="connsiteX102" fmla="*/ 10175673 w 12547487"/>
              <a:gd name="connsiteY102" fmla="*/ 229584 h 4609730"/>
              <a:gd name="connsiteX103" fmla="*/ 10234385 w 12547487"/>
              <a:gd name="connsiteY103" fmla="*/ 221010 h 4609730"/>
              <a:gd name="connsiteX104" fmla="*/ 10249898 w 12547487"/>
              <a:gd name="connsiteY104" fmla="*/ 238521 h 4609730"/>
              <a:gd name="connsiteX105" fmla="*/ 10312094 w 12547487"/>
              <a:gd name="connsiteY105" fmla="*/ 223019 h 4609730"/>
              <a:gd name="connsiteX106" fmla="*/ 10406238 w 12547487"/>
              <a:gd name="connsiteY106" fmla="*/ 197367 h 4609730"/>
              <a:gd name="connsiteX107" fmla="*/ 10461019 w 12547487"/>
              <a:gd name="connsiteY107" fmla="*/ 187607 h 4609730"/>
              <a:gd name="connsiteX108" fmla="*/ 10610128 w 12547487"/>
              <a:gd name="connsiteY108" fmla="*/ 155478 h 4609730"/>
              <a:gd name="connsiteX109" fmla="*/ 10759076 w 12547487"/>
              <a:gd name="connsiteY109" fmla="*/ 119129 h 4609730"/>
              <a:gd name="connsiteX110" fmla="*/ 10845042 w 12547487"/>
              <a:gd name="connsiteY110" fmla="*/ 74065 h 4609730"/>
              <a:gd name="connsiteX111" fmla="*/ 10967723 w 12547487"/>
              <a:gd name="connsiteY111" fmla="*/ 46727 h 4609730"/>
              <a:gd name="connsiteX112" fmla="*/ 10987923 w 12547487"/>
              <a:gd name="connsiteY112" fmla="*/ 38704 h 4609730"/>
              <a:gd name="connsiteX113" fmla="*/ 11017061 w 12547487"/>
              <a:gd name="connsiteY113" fmla="*/ 38489 h 4609730"/>
              <a:gd name="connsiteX114" fmla="*/ 11133965 w 12547487"/>
              <a:gd name="connsiteY114" fmla="*/ 38707 h 4609730"/>
              <a:gd name="connsiteX115" fmla="*/ 11227034 w 12547487"/>
              <a:gd name="connsiteY115" fmla="*/ 48621 h 4609730"/>
              <a:gd name="connsiteX116" fmla="*/ 11381469 w 12547487"/>
              <a:gd name="connsiteY116" fmla="*/ 47048 h 4609730"/>
              <a:gd name="connsiteX117" fmla="*/ 11525790 w 12547487"/>
              <a:gd name="connsiteY117" fmla="*/ 92054 h 4609730"/>
              <a:gd name="connsiteX118" fmla="*/ 11637767 w 12547487"/>
              <a:gd name="connsiteY118" fmla="*/ 122688 h 4609730"/>
              <a:gd name="connsiteX119" fmla="*/ 11708024 w 12547487"/>
              <a:gd name="connsiteY119" fmla="*/ 116533 h 4609730"/>
              <a:gd name="connsiteX120" fmla="*/ 11801763 w 12547487"/>
              <a:gd name="connsiteY120" fmla="*/ 117985 h 4609730"/>
              <a:gd name="connsiteX121" fmla="*/ 11948668 w 12547487"/>
              <a:gd name="connsiteY121" fmla="*/ 55392 h 4609730"/>
              <a:gd name="connsiteX122" fmla="*/ 12059612 w 12547487"/>
              <a:gd name="connsiteY122" fmla="*/ 553 h 4609730"/>
              <a:gd name="connsiteX123" fmla="*/ 12090585 w 12547487"/>
              <a:gd name="connsiteY123" fmla="*/ 689 h 4609730"/>
              <a:gd name="connsiteX124" fmla="*/ 12115558 w 12547487"/>
              <a:gd name="connsiteY124" fmla="*/ 0 h 4609730"/>
              <a:gd name="connsiteX125" fmla="*/ 12547487 w 12547487"/>
              <a:gd name="connsiteY125" fmla="*/ 1880654 h 4609730"/>
              <a:gd name="connsiteX126" fmla="*/ 664852 w 12547487"/>
              <a:gd name="connsiteY126" fmla="*/ 4609730 h 4609730"/>
              <a:gd name="connsiteX127" fmla="*/ 0 w 12547487"/>
              <a:gd name="connsiteY127" fmla="*/ 1714905 h 4609730"/>
              <a:gd name="connsiteX128" fmla="*/ 8160 w 12547487"/>
              <a:gd name="connsiteY128" fmla="*/ 1717140 h 4609730"/>
              <a:gd name="connsiteX129" fmla="*/ 62595 w 12547487"/>
              <a:gd name="connsiteY129" fmla="*/ 1734714 h 4609730"/>
              <a:gd name="connsiteX130" fmla="*/ 191892 w 12547487"/>
              <a:gd name="connsiteY130" fmla="*/ 1725794 h 4609730"/>
              <a:gd name="connsiteX131" fmla="*/ 238860 w 12547487"/>
              <a:gd name="connsiteY131" fmla="*/ 1702169 h 4609730"/>
              <a:gd name="connsiteX132" fmla="*/ 329365 w 12547487"/>
              <a:gd name="connsiteY132" fmla="*/ 1660633 h 4609730"/>
              <a:gd name="connsiteX133" fmla="*/ 396208 w 12547487"/>
              <a:gd name="connsiteY133" fmla="*/ 1588889 h 4609730"/>
              <a:gd name="connsiteX134" fmla="*/ 480537 w 12547487"/>
              <a:gd name="connsiteY134" fmla="*/ 1530535 h 4609730"/>
              <a:gd name="connsiteX135" fmla="*/ 493078 w 12547487"/>
              <a:gd name="connsiteY135" fmla="*/ 1531413 h 4609730"/>
              <a:gd name="connsiteX136" fmla="*/ 540222 w 12547487"/>
              <a:gd name="connsiteY136" fmla="*/ 1496202 h 4609730"/>
              <a:gd name="connsiteX137" fmla="*/ 674083 w 12547487"/>
              <a:gd name="connsiteY137" fmla="*/ 1398944 h 4609730"/>
              <a:gd name="connsiteX138" fmla="*/ 749648 w 12547487"/>
              <a:gd name="connsiteY138" fmla="*/ 1302435 h 4609730"/>
              <a:gd name="connsiteX139" fmla="*/ 795249 w 12547487"/>
              <a:gd name="connsiteY139" fmla="*/ 1251068 h 4609730"/>
              <a:gd name="connsiteX140" fmla="*/ 862097 w 12547487"/>
              <a:gd name="connsiteY140" fmla="*/ 1220007 h 4609730"/>
              <a:gd name="connsiteX141" fmla="*/ 877569 w 12547487"/>
              <a:gd name="connsiteY141" fmla="*/ 1223011 h 4609730"/>
              <a:gd name="connsiteX142" fmla="*/ 883467 w 12547487"/>
              <a:gd name="connsiteY142" fmla="*/ 1220174 h 4609730"/>
              <a:gd name="connsiteX143" fmla="*/ 884185 w 12547487"/>
              <a:gd name="connsiteY143" fmla="*/ 1220424 h 4609730"/>
              <a:gd name="connsiteX144" fmla="*/ 885322 w 12547487"/>
              <a:gd name="connsiteY144" fmla="*/ 1219281 h 4609730"/>
              <a:gd name="connsiteX145" fmla="*/ 898394 w 12547487"/>
              <a:gd name="connsiteY145" fmla="*/ 1212995 h 4609730"/>
              <a:gd name="connsiteX146" fmla="*/ 929382 w 12547487"/>
              <a:gd name="connsiteY146" fmla="*/ 1210940 h 4609730"/>
              <a:gd name="connsiteX147" fmla="*/ 947390 w 12547487"/>
              <a:gd name="connsiteY147" fmla="*/ 1206207 h 4609730"/>
              <a:gd name="connsiteX148" fmla="*/ 1002063 w 12547487"/>
              <a:gd name="connsiteY148" fmla="*/ 1161717 h 4609730"/>
              <a:gd name="connsiteX149" fmla="*/ 1054722 w 12547487"/>
              <a:gd name="connsiteY149" fmla="*/ 1133875 h 4609730"/>
              <a:gd name="connsiteX150" fmla="*/ 1123316 w 12547487"/>
              <a:gd name="connsiteY150" fmla="*/ 1104293 h 4609730"/>
              <a:gd name="connsiteX151" fmla="*/ 1244958 w 12547487"/>
              <a:gd name="connsiteY151" fmla="*/ 1096969 h 4609730"/>
              <a:gd name="connsiteX152" fmla="*/ 1770156 w 12547487"/>
              <a:gd name="connsiteY152" fmla="*/ 1084270 h 4609730"/>
              <a:gd name="connsiteX0" fmla="*/ 1770156 w 12547487"/>
              <a:gd name="connsiteY0" fmla="*/ 1084270 h 4609730"/>
              <a:gd name="connsiteX1" fmla="*/ 1941922 w 12547487"/>
              <a:gd name="connsiteY1" fmla="*/ 1105783 h 4609730"/>
              <a:gd name="connsiteX2" fmla="*/ 2139401 w 12547487"/>
              <a:gd name="connsiteY2" fmla="*/ 1138418 h 4609730"/>
              <a:gd name="connsiteX3" fmla="*/ 2513615 w 12547487"/>
              <a:gd name="connsiteY3" fmla="*/ 1079209 h 4609730"/>
              <a:gd name="connsiteX4" fmla="*/ 2883110 w 12547487"/>
              <a:gd name="connsiteY4" fmla="*/ 1082703 h 4609730"/>
              <a:gd name="connsiteX5" fmla="*/ 3067466 w 12547487"/>
              <a:gd name="connsiteY5" fmla="*/ 1017777 h 4609730"/>
              <a:gd name="connsiteX6" fmla="*/ 3142515 w 12547487"/>
              <a:gd name="connsiteY6" fmla="*/ 1004553 h 4609730"/>
              <a:gd name="connsiteX7" fmla="*/ 3153472 w 12547487"/>
              <a:gd name="connsiteY7" fmla="*/ 1011470 h 4609730"/>
              <a:gd name="connsiteX8" fmla="*/ 3256916 w 12547487"/>
              <a:gd name="connsiteY8" fmla="*/ 958732 h 4609730"/>
              <a:gd name="connsiteX9" fmla="*/ 3409231 w 12547487"/>
              <a:gd name="connsiteY9" fmla="*/ 951564 h 4609730"/>
              <a:gd name="connsiteX10" fmla="*/ 3524347 w 12547487"/>
              <a:gd name="connsiteY10" fmla="*/ 957376 h 4609730"/>
              <a:gd name="connsiteX11" fmla="*/ 3588810 w 12547487"/>
              <a:gd name="connsiteY11" fmla="*/ 955789 h 4609730"/>
              <a:gd name="connsiteX12" fmla="*/ 3635816 w 12547487"/>
              <a:gd name="connsiteY12" fmla="*/ 960010 h 4609730"/>
              <a:gd name="connsiteX13" fmla="*/ 3754941 w 12547487"/>
              <a:gd name="connsiteY13" fmla="*/ 941825 h 4609730"/>
              <a:gd name="connsiteX14" fmla="*/ 3952184 w 12547487"/>
              <a:gd name="connsiteY14" fmla="*/ 899594 h 4609730"/>
              <a:gd name="connsiteX15" fmla="*/ 4101714 w 12547487"/>
              <a:gd name="connsiteY15" fmla="*/ 917531 h 4609730"/>
              <a:gd name="connsiteX16" fmla="*/ 4177560 w 12547487"/>
              <a:gd name="connsiteY16" fmla="*/ 878696 h 4609730"/>
              <a:gd name="connsiteX17" fmla="*/ 4269581 w 12547487"/>
              <a:gd name="connsiteY17" fmla="*/ 877016 h 4609730"/>
              <a:gd name="connsiteX18" fmla="*/ 4619969 w 12547487"/>
              <a:gd name="connsiteY18" fmla="*/ 798815 h 4609730"/>
              <a:gd name="connsiteX19" fmla="*/ 4808566 w 12547487"/>
              <a:gd name="connsiteY19" fmla="*/ 781686 h 4609730"/>
              <a:gd name="connsiteX20" fmla="*/ 4875311 w 12547487"/>
              <a:gd name="connsiteY20" fmla="*/ 729496 h 4609730"/>
              <a:gd name="connsiteX21" fmla="*/ 4875123 w 12547487"/>
              <a:gd name="connsiteY21" fmla="*/ 726137 h 4609730"/>
              <a:gd name="connsiteX22" fmla="*/ 4879961 w 12547487"/>
              <a:gd name="connsiteY22" fmla="*/ 724303 h 4609730"/>
              <a:gd name="connsiteX23" fmla="*/ 4884283 w 12547487"/>
              <a:gd name="connsiteY23" fmla="*/ 726177 h 4609730"/>
              <a:gd name="connsiteX24" fmla="*/ 4890066 w 12547487"/>
              <a:gd name="connsiteY24" fmla="*/ 724037 h 4609730"/>
              <a:gd name="connsiteX25" fmla="*/ 4905872 w 12547487"/>
              <a:gd name="connsiteY25" fmla="*/ 719096 h 4609730"/>
              <a:gd name="connsiteX26" fmla="*/ 4911186 w 12547487"/>
              <a:gd name="connsiteY26" fmla="*/ 711907 h 4609730"/>
              <a:gd name="connsiteX27" fmla="*/ 4991897 w 12547487"/>
              <a:gd name="connsiteY27" fmla="*/ 697771 h 4609730"/>
              <a:gd name="connsiteX28" fmla="*/ 5024303 w 12547487"/>
              <a:gd name="connsiteY28" fmla="*/ 701951 h 4609730"/>
              <a:gd name="connsiteX29" fmla="*/ 5084207 w 12547487"/>
              <a:gd name="connsiteY29" fmla="*/ 682157 h 4609730"/>
              <a:gd name="connsiteX30" fmla="*/ 5184351 w 12547487"/>
              <a:gd name="connsiteY30" fmla="*/ 683463 h 4609730"/>
              <a:gd name="connsiteX31" fmla="*/ 5321507 w 12547487"/>
              <a:gd name="connsiteY31" fmla="*/ 719959 h 4609730"/>
              <a:gd name="connsiteX32" fmla="*/ 5391160 w 12547487"/>
              <a:gd name="connsiteY32" fmla="*/ 750959 h 4609730"/>
              <a:gd name="connsiteX33" fmla="*/ 5487125 w 12547487"/>
              <a:gd name="connsiteY33" fmla="*/ 772309 h 4609730"/>
              <a:gd name="connsiteX34" fmla="*/ 5643542 w 12547487"/>
              <a:gd name="connsiteY34" fmla="*/ 765979 h 4609730"/>
              <a:gd name="connsiteX35" fmla="*/ 5706451 w 12547487"/>
              <a:gd name="connsiteY35" fmla="*/ 766820 h 4609730"/>
              <a:gd name="connsiteX36" fmla="*/ 5762858 w 12547487"/>
              <a:gd name="connsiteY36" fmla="*/ 755247 h 4609730"/>
              <a:gd name="connsiteX37" fmla="*/ 5767471 w 12547487"/>
              <a:gd name="connsiteY37" fmla="*/ 796958 h 4609730"/>
              <a:gd name="connsiteX38" fmla="*/ 5824432 w 12547487"/>
              <a:gd name="connsiteY38" fmla="*/ 807810 h 4609730"/>
              <a:gd name="connsiteX39" fmla="*/ 5891463 w 12547487"/>
              <a:gd name="connsiteY39" fmla="*/ 836999 h 4609730"/>
              <a:gd name="connsiteX40" fmla="*/ 6056609 w 12547487"/>
              <a:gd name="connsiteY40" fmla="*/ 867466 h 4609730"/>
              <a:gd name="connsiteX41" fmla="*/ 6083954 w 12547487"/>
              <a:gd name="connsiteY41" fmla="*/ 886737 h 4609730"/>
              <a:gd name="connsiteX42" fmla="*/ 6123446 w 12547487"/>
              <a:gd name="connsiteY42" fmla="*/ 906272 h 4609730"/>
              <a:gd name="connsiteX43" fmla="*/ 6279213 w 12547487"/>
              <a:gd name="connsiteY43" fmla="*/ 941922 h 4609730"/>
              <a:gd name="connsiteX44" fmla="*/ 6417146 w 12547487"/>
              <a:gd name="connsiteY44" fmla="*/ 928318 h 4609730"/>
              <a:gd name="connsiteX45" fmla="*/ 6634850 w 12547487"/>
              <a:gd name="connsiteY45" fmla="*/ 900508 h 4609730"/>
              <a:gd name="connsiteX46" fmla="*/ 6671363 w 12547487"/>
              <a:gd name="connsiteY46" fmla="*/ 894080 h 4609730"/>
              <a:gd name="connsiteX47" fmla="*/ 6703400 w 12547487"/>
              <a:gd name="connsiteY47" fmla="*/ 902889 h 4609730"/>
              <a:gd name="connsiteX48" fmla="*/ 6711400 w 12547487"/>
              <a:gd name="connsiteY48" fmla="*/ 917430 h 4609730"/>
              <a:gd name="connsiteX49" fmla="*/ 6731586 w 12547487"/>
              <a:gd name="connsiteY49" fmla="*/ 916196 h 4609730"/>
              <a:gd name="connsiteX50" fmla="*/ 6737090 w 12547487"/>
              <a:gd name="connsiteY50" fmla="*/ 918862 h 4609730"/>
              <a:gd name="connsiteX51" fmla="*/ 6832245 w 12547487"/>
              <a:gd name="connsiteY51" fmla="*/ 882994 h 4609730"/>
              <a:gd name="connsiteX52" fmla="*/ 6913429 w 12547487"/>
              <a:gd name="connsiteY52" fmla="*/ 884954 h 4609730"/>
              <a:gd name="connsiteX53" fmla="*/ 7216421 w 12547487"/>
              <a:gd name="connsiteY53" fmla="*/ 796969 h 4609730"/>
              <a:gd name="connsiteX54" fmla="*/ 7376080 w 12547487"/>
              <a:gd name="connsiteY54" fmla="*/ 746472 h 4609730"/>
              <a:gd name="connsiteX55" fmla="*/ 7625639 w 12547487"/>
              <a:gd name="connsiteY55" fmla="*/ 716373 h 4609730"/>
              <a:gd name="connsiteX56" fmla="*/ 7756911 w 12547487"/>
              <a:gd name="connsiteY56" fmla="*/ 650604 h 4609730"/>
              <a:gd name="connsiteX57" fmla="*/ 7868519 w 12547487"/>
              <a:gd name="connsiteY57" fmla="*/ 616503 h 4609730"/>
              <a:gd name="connsiteX58" fmla="*/ 7872351 w 12547487"/>
              <a:gd name="connsiteY58" fmla="*/ 607157 h 4609730"/>
              <a:gd name="connsiteX59" fmla="*/ 7889820 w 12547487"/>
              <a:gd name="connsiteY59" fmla="*/ 599187 h 4609730"/>
              <a:gd name="connsiteX60" fmla="*/ 7989035 w 12547487"/>
              <a:gd name="connsiteY60" fmla="*/ 585180 h 4609730"/>
              <a:gd name="connsiteX61" fmla="*/ 8078927 w 12547487"/>
              <a:gd name="connsiteY61" fmla="*/ 574018 h 4609730"/>
              <a:gd name="connsiteX62" fmla="*/ 8171367 w 12547487"/>
              <a:gd name="connsiteY62" fmla="*/ 587956 h 4609730"/>
              <a:gd name="connsiteX63" fmla="*/ 8182680 w 12547487"/>
              <a:gd name="connsiteY63" fmla="*/ 584528 h 4609730"/>
              <a:gd name="connsiteX64" fmla="*/ 8183080 w 12547487"/>
              <a:gd name="connsiteY64" fmla="*/ 585096 h 4609730"/>
              <a:gd name="connsiteX65" fmla="*/ 8195361 w 12547487"/>
              <a:gd name="connsiteY65" fmla="*/ 582747 h 4609730"/>
              <a:gd name="connsiteX66" fmla="*/ 8203309 w 12547487"/>
              <a:gd name="connsiteY66" fmla="*/ 578279 h 4609730"/>
              <a:gd name="connsiteX67" fmla="*/ 8291217 w 12547487"/>
              <a:gd name="connsiteY67" fmla="*/ 567936 h 4609730"/>
              <a:gd name="connsiteX68" fmla="*/ 8397600 w 12547487"/>
              <a:gd name="connsiteY68" fmla="*/ 573764 h 4609730"/>
              <a:gd name="connsiteX69" fmla="*/ 8585817 w 12547487"/>
              <a:gd name="connsiteY69" fmla="*/ 528544 h 4609730"/>
              <a:gd name="connsiteX70" fmla="*/ 8597214 w 12547487"/>
              <a:gd name="connsiteY70" fmla="*/ 527540 h 4609730"/>
              <a:gd name="connsiteX71" fmla="*/ 8620277 w 12547487"/>
              <a:gd name="connsiteY71" fmla="*/ 529838 h 4609730"/>
              <a:gd name="connsiteX72" fmla="*/ 8750279 w 12547487"/>
              <a:gd name="connsiteY72" fmla="*/ 514355 h 4609730"/>
              <a:gd name="connsiteX73" fmla="*/ 8770952 w 12547487"/>
              <a:gd name="connsiteY73" fmla="*/ 531568 h 4609730"/>
              <a:gd name="connsiteX74" fmla="*/ 8776056 w 12547487"/>
              <a:gd name="connsiteY74" fmla="*/ 533522 h 4609730"/>
              <a:gd name="connsiteX75" fmla="*/ 8777497 w 12547487"/>
              <a:gd name="connsiteY75" fmla="*/ 532217 h 4609730"/>
              <a:gd name="connsiteX76" fmla="*/ 8801322 w 12547487"/>
              <a:gd name="connsiteY76" fmla="*/ 525101 h 4609730"/>
              <a:gd name="connsiteX77" fmla="*/ 8851058 w 12547487"/>
              <a:gd name="connsiteY77" fmla="*/ 487661 h 4609730"/>
              <a:gd name="connsiteX78" fmla="*/ 8911397 w 12547487"/>
              <a:gd name="connsiteY78" fmla="*/ 440878 h 4609730"/>
              <a:gd name="connsiteX79" fmla="*/ 8960165 w 12547487"/>
              <a:gd name="connsiteY79" fmla="*/ 426167 h 4609730"/>
              <a:gd name="connsiteX80" fmla="*/ 9074520 w 12547487"/>
              <a:gd name="connsiteY80" fmla="*/ 372999 h 4609730"/>
              <a:gd name="connsiteX81" fmla="*/ 9149702 w 12547487"/>
              <a:gd name="connsiteY81" fmla="*/ 344823 h 4609730"/>
              <a:gd name="connsiteX82" fmla="*/ 9151735 w 12547487"/>
              <a:gd name="connsiteY82" fmla="*/ 343693 h 4609730"/>
              <a:gd name="connsiteX83" fmla="*/ 9168799 w 12547487"/>
              <a:gd name="connsiteY83" fmla="*/ 345774 h 4609730"/>
              <a:gd name="connsiteX84" fmla="*/ 9169610 w 12547487"/>
              <a:gd name="connsiteY84" fmla="*/ 354357 h 4609730"/>
              <a:gd name="connsiteX85" fmla="*/ 9184805 w 12547487"/>
              <a:gd name="connsiteY85" fmla="*/ 358617 h 4609730"/>
              <a:gd name="connsiteX86" fmla="*/ 9212783 w 12547487"/>
              <a:gd name="connsiteY86" fmla="*/ 351552 h 4609730"/>
              <a:gd name="connsiteX87" fmla="*/ 9223893 w 12547487"/>
              <a:gd name="connsiteY87" fmla="*/ 353846 h 4609730"/>
              <a:gd name="connsiteX88" fmla="*/ 9227770 w 12547487"/>
              <a:gd name="connsiteY88" fmla="*/ 352887 h 4609730"/>
              <a:gd name="connsiteX89" fmla="*/ 9237095 w 12547487"/>
              <a:gd name="connsiteY89" fmla="*/ 351656 h 4609730"/>
              <a:gd name="connsiteX90" fmla="*/ 9235111 w 12547487"/>
              <a:gd name="connsiteY90" fmla="*/ 346483 h 4609730"/>
              <a:gd name="connsiteX91" fmla="*/ 9280504 w 12547487"/>
              <a:gd name="connsiteY91" fmla="*/ 320358 h 4609730"/>
              <a:gd name="connsiteX92" fmla="*/ 9328601 w 12547487"/>
              <a:gd name="connsiteY92" fmla="*/ 306436 h 4609730"/>
              <a:gd name="connsiteX93" fmla="*/ 9372019 w 12547487"/>
              <a:gd name="connsiteY93" fmla="*/ 272078 h 4609730"/>
              <a:gd name="connsiteX94" fmla="*/ 9452545 w 12547487"/>
              <a:gd name="connsiteY94" fmla="*/ 241860 h 4609730"/>
              <a:gd name="connsiteX95" fmla="*/ 9518291 w 12547487"/>
              <a:gd name="connsiteY95" fmla="*/ 210633 h 4609730"/>
              <a:gd name="connsiteX96" fmla="*/ 9601653 w 12547487"/>
              <a:gd name="connsiteY96" fmla="*/ 194064 h 4609730"/>
              <a:gd name="connsiteX97" fmla="*/ 9756909 w 12547487"/>
              <a:gd name="connsiteY97" fmla="*/ 193391 h 4609730"/>
              <a:gd name="connsiteX98" fmla="*/ 9880369 w 12547487"/>
              <a:gd name="connsiteY98" fmla="*/ 231894 h 4609730"/>
              <a:gd name="connsiteX99" fmla="*/ 9974881 w 12547487"/>
              <a:gd name="connsiteY99" fmla="*/ 256550 h 4609730"/>
              <a:gd name="connsiteX100" fmla="*/ 10025323 w 12547487"/>
              <a:gd name="connsiteY100" fmla="*/ 256596 h 4609730"/>
              <a:gd name="connsiteX101" fmla="*/ 10125155 w 12547487"/>
              <a:gd name="connsiteY101" fmla="*/ 257669 h 4609730"/>
              <a:gd name="connsiteX102" fmla="*/ 10175673 w 12547487"/>
              <a:gd name="connsiteY102" fmla="*/ 229584 h 4609730"/>
              <a:gd name="connsiteX103" fmla="*/ 10234385 w 12547487"/>
              <a:gd name="connsiteY103" fmla="*/ 221010 h 4609730"/>
              <a:gd name="connsiteX104" fmla="*/ 10249898 w 12547487"/>
              <a:gd name="connsiteY104" fmla="*/ 238521 h 4609730"/>
              <a:gd name="connsiteX105" fmla="*/ 10312094 w 12547487"/>
              <a:gd name="connsiteY105" fmla="*/ 223019 h 4609730"/>
              <a:gd name="connsiteX106" fmla="*/ 10406238 w 12547487"/>
              <a:gd name="connsiteY106" fmla="*/ 197367 h 4609730"/>
              <a:gd name="connsiteX107" fmla="*/ 10461019 w 12547487"/>
              <a:gd name="connsiteY107" fmla="*/ 187607 h 4609730"/>
              <a:gd name="connsiteX108" fmla="*/ 10610128 w 12547487"/>
              <a:gd name="connsiteY108" fmla="*/ 155478 h 4609730"/>
              <a:gd name="connsiteX109" fmla="*/ 10759076 w 12547487"/>
              <a:gd name="connsiteY109" fmla="*/ 119129 h 4609730"/>
              <a:gd name="connsiteX110" fmla="*/ 10845042 w 12547487"/>
              <a:gd name="connsiteY110" fmla="*/ 74065 h 4609730"/>
              <a:gd name="connsiteX111" fmla="*/ 10967723 w 12547487"/>
              <a:gd name="connsiteY111" fmla="*/ 46727 h 4609730"/>
              <a:gd name="connsiteX112" fmla="*/ 10987923 w 12547487"/>
              <a:gd name="connsiteY112" fmla="*/ 38704 h 4609730"/>
              <a:gd name="connsiteX113" fmla="*/ 11017061 w 12547487"/>
              <a:gd name="connsiteY113" fmla="*/ 38489 h 4609730"/>
              <a:gd name="connsiteX114" fmla="*/ 11133965 w 12547487"/>
              <a:gd name="connsiteY114" fmla="*/ 38707 h 4609730"/>
              <a:gd name="connsiteX115" fmla="*/ 11227034 w 12547487"/>
              <a:gd name="connsiteY115" fmla="*/ 48621 h 4609730"/>
              <a:gd name="connsiteX116" fmla="*/ 11381469 w 12547487"/>
              <a:gd name="connsiteY116" fmla="*/ 47048 h 4609730"/>
              <a:gd name="connsiteX117" fmla="*/ 11525790 w 12547487"/>
              <a:gd name="connsiteY117" fmla="*/ 92054 h 4609730"/>
              <a:gd name="connsiteX118" fmla="*/ 11637767 w 12547487"/>
              <a:gd name="connsiteY118" fmla="*/ 122688 h 4609730"/>
              <a:gd name="connsiteX119" fmla="*/ 11708024 w 12547487"/>
              <a:gd name="connsiteY119" fmla="*/ 116533 h 4609730"/>
              <a:gd name="connsiteX120" fmla="*/ 11801763 w 12547487"/>
              <a:gd name="connsiteY120" fmla="*/ 117985 h 4609730"/>
              <a:gd name="connsiteX121" fmla="*/ 11948668 w 12547487"/>
              <a:gd name="connsiteY121" fmla="*/ 55392 h 4609730"/>
              <a:gd name="connsiteX122" fmla="*/ 12059612 w 12547487"/>
              <a:gd name="connsiteY122" fmla="*/ 553 h 4609730"/>
              <a:gd name="connsiteX123" fmla="*/ 12090585 w 12547487"/>
              <a:gd name="connsiteY123" fmla="*/ 689 h 4609730"/>
              <a:gd name="connsiteX124" fmla="*/ 12115558 w 12547487"/>
              <a:gd name="connsiteY124" fmla="*/ 0 h 4609730"/>
              <a:gd name="connsiteX125" fmla="*/ 12547487 w 12547487"/>
              <a:gd name="connsiteY125" fmla="*/ 1880654 h 4609730"/>
              <a:gd name="connsiteX126" fmla="*/ 664852 w 12547487"/>
              <a:gd name="connsiteY126" fmla="*/ 4609730 h 4609730"/>
              <a:gd name="connsiteX127" fmla="*/ 0 w 12547487"/>
              <a:gd name="connsiteY127" fmla="*/ 1714905 h 4609730"/>
              <a:gd name="connsiteX128" fmla="*/ 8160 w 12547487"/>
              <a:gd name="connsiteY128" fmla="*/ 1717140 h 4609730"/>
              <a:gd name="connsiteX129" fmla="*/ 62595 w 12547487"/>
              <a:gd name="connsiteY129" fmla="*/ 1734714 h 4609730"/>
              <a:gd name="connsiteX130" fmla="*/ 191892 w 12547487"/>
              <a:gd name="connsiteY130" fmla="*/ 1725794 h 4609730"/>
              <a:gd name="connsiteX131" fmla="*/ 238860 w 12547487"/>
              <a:gd name="connsiteY131" fmla="*/ 1702169 h 4609730"/>
              <a:gd name="connsiteX132" fmla="*/ 329365 w 12547487"/>
              <a:gd name="connsiteY132" fmla="*/ 1660633 h 4609730"/>
              <a:gd name="connsiteX133" fmla="*/ 396208 w 12547487"/>
              <a:gd name="connsiteY133" fmla="*/ 1588889 h 4609730"/>
              <a:gd name="connsiteX134" fmla="*/ 480537 w 12547487"/>
              <a:gd name="connsiteY134" fmla="*/ 1530535 h 4609730"/>
              <a:gd name="connsiteX135" fmla="*/ 493078 w 12547487"/>
              <a:gd name="connsiteY135" fmla="*/ 1531413 h 4609730"/>
              <a:gd name="connsiteX136" fmla="*/ 540222 w 12547487"/>
              <a:gd name="connsiteY136" fmla="*/ 1496202 h 4609730"/>
              <a:gd name="connsiteX137" fmla="*/ 674083 w 12547487"/>
              <a:gd name="connsiteY137" fmla="*/ 1398944 h 4609730"/>
              <a:gd name="connsiteX138" fmla="*/ 749648 w 12547487"/>
              <a:gd name="connsiteY138" fmla="*/ 1302435 h 4609730"/>
              <a:gd name="connsiteX139" fmla="*/ 795249 w 12547487"/>
              <a:gd name="connsiteY139" fmla="*/ 1251068 h 4609730"/>
              <a:gd name="connsiteX140" fmla="*/ 862097 w 12547487"/>
              <a:gd name="connsiteY140" fmla="*/ 1220007 h 4609730"/>
              <a:gd name="connsiteX141" fmla="*/ 877569 w 12547487"/>
              <a:gd name="connsiteY141" fmla="*/ 1223011 h 4609730"/>
              <a:gd name="connsiteX142" fmla="*/ 883467 w 12547487"/>
              <a:gd name="connsiteY142" fmla="*/ 1220174 h 4609730"/>
              <a:gd name="connsiteX143" fmla="*/ 884185 w 12547487"/>
              <a:gd name="connsiteY143" fmla="*/ 1220424 h 4609730"/>
              <a:gd name="connsiteX144" fmla="*/ 885322 w 12547487"/>
              <a:gd name="connsiteY144" fmla="*/ 1219281 h 4609730"/>
              <a:gd name="connsiteX145" fmla="*/ 898394 w 12547487"/>
              <a:gd name="connsiteY145" fmla="*/ 1212995 h 4609730"/>
              <a:gd name="connsiteX146" fmla="*/ 929382 w 12547487"/>
              <a:gd name="connsiteY146" fmla="*/ 1210940 h 4609730"/>
              <a:gd name="connsiteX147" fmla="*/ 947390 w 12547487"/>
              <a:gd name="connsiteY147" fmla="*/ 1206207 h 4609730"/>
              <a:gd name="connsiteX148" fmla="*/ 1002063 w 12547487"/>
              <a:gd name="connsiteY148" fmla="*/ 1161717 h 4609730"/>
              <a:gd name="connsiteX149" fmla="*/ 1054722 w 12547487"/>
              <a:gd name="connsiteY149" fmla="*/ 1133875 h 4609730"/>
              <a:gd name="connsiteX150" fmla="*/ 1123316 w 12547487"/>
              <a:gd name="connsiteY150" fmla="*/ 1104293 h 4609730"/>
              <a:gd name="connsiteX151" fmla="*/ 1470733 w 12547487"/>
              <a:gd name="connsiteY151" fmla="*/ 1030044 h 4609730"/>
              <a:gd name="connsiteX152" fmla="*/ 1770156 w 12547487"/>
              <a:gd name="connsiteY152" fmla="*/ 1084270 h 4609730"/>
              <a:gd name="connsiteX0" fmla="*/ 1770156 w 12547487"/>
              <a:gd name="connsiteY0" fmla="*/ 1084270 h 4609730"/>
              <a:gd name="connsiteX1" fmla="*/ 1941922 w 12547487"/>
              <a:gd name="connsiteY1" fmla="*/ 1105783 h 4609730"/>
              <a:gd name="connsiteX2" fmla="*/ 2139401 w 12547487"/>
              <a:gd name="connsiteY2" fmla="*/ 1138418 h 4609730"/>
              <a:gd name="connsiteX3" fmla="*/ 2513615 w 12547487"/>
              <a:gd name="connsiteY3" fmla="*/ 1079209 h 4609730"/>
              <a:gd name="connsiteX4" fmla="*/ 2883110 w 12547487"/>
              <a:gd name="connsiteY4" fmla="*/ 1082703 h 4609730"/>
              <a:gd name="connsiteX5" fmla="*/ 3067466 w 12547487"/>
              <a:gd name="connsiteY5" fmla="*/ 1017777 h 4609730"/>
              <a:gd name="connsiteX6" fmla="*/ 3142515 w 12547487"/>
              <a:gd name="connsiteY6" fmla="*/ 1004553 h 4609730"/>
              <a:gd name="connsiteX7" fmla="*/ 3153472 w 12547487"/>
              <a:gd name="connsiteY7" fmla="*/ 1011470 h 4609730"/>
              <a:gd name="connsiteX8" fmla="*/ 3256916 w 12547487"/>
              <a:gd name="connsiteY8" fmla="*/ 958732 h 4609730"/>
              <a:gd name="connsiteX9" fmla="*/ 3409231 w 12547487"/>
              <a:gd name="connsiteY9" fmla="*/ 951564 h 4609730"/>
              <a:gd name="connsiteX10" fmla="*/ 3524347 w 12547487"/>
              <a:gd name="connsiteY10" fmla="*/ 957376 h 4609730"/>
              <a:gd name="connsiteX11" fmla="*/ 3588810 w 12547487"/>
              <a:gd name="connsiteY11" fmla="*/ 955789 h 4609730"/>
              <a:gd name="connsiteX12" fmla="*/ 3635816 w 12547487"/>
              <a:gd name="connsiteY12" fmla="*/ 960010 h 4609730"/>
              <a:gd name="connsiteX13" fmla="*/ 3754941 w 12547487"/>
              <a:gd name="connsiteY13" fmla="*/ 941825 h 4609730"/>
              <a:gd name="connsiteX14" fmla="*/ 3952184 w 12547487"/>
              <a:gd name="connsiteY14" fmla="*/ 899594 h 4609730"/>
              <a:gd name="connsiteX15" fmla="*/ 4101714 w 12547487"/>
              <a:gd name="connsiteY15" fmla="*/ 917531 h 4609730"/>
              <a:gd name="connsiteX16" fmla="*/ 4177560 w 12547487"/>
              <a:gd name="connsiteY16" fmla="*/ 878696 h 4609730"/>
              <a:gd name="connsiteX17" fmla="*/ 4269581 w 12547487"/>
              <a:gd name="connsiteY17" fmla="*/ 877016 h 4609730"/>
              <a:gd name="connsiteX18" fmla="*/ 4619969 w 12547487"/>
              <a:gd name="connsiteY18" fmla="*/ 798815 h 4609730"/>
              <a:gd name="connsiteX19" fmla="*/ 4808566 w 12547487"/>
              <a:gd name="connsiteY19" fmla="*/ 781686 h 4609730"/>
              <a:gd name="connsiteX20" fmla="*/ 4875311 w 12547487"/>
              <a:gd name="connsiteY20" fmla="*/ 729496 h 4609730"/>
              <a:gd name="connsiteX21" fmla="*/ 4875123 w 12547487"/>
              <a:gd name="connsiteY21" fmla="*/ 726137 h 4609730"/>
              <a:gd name="connsiteX22" fmla="*/ 4879961 w 12547487"/>
              <a:gd name="connsiteY22" fmla="*/ 724303 h 4609730"/>
              <a:gd name="connsiteX23" fmla="*/ 4884283 w 12547487"/>
              <a:gd name="connsiteY23" fmla="*/ 726177 h 4609730"/>
              <a:gd name="connsiteX24" fmla="*/ 4890066 w 12547487"/>
              <a:gd name="connsiteY24" fmla="*/ 724037 h 4609730"/>
              <a:gd name="connsiteX25" fmla="*/ 4905872 w 12547487"/>
              <a:gd name="connsiteY25" fmla="*/ 719096 h 4609730"/>
              <a:gd name="connsiteX26" fmla="*/ 4911186 w 12547487"/>
              <a:gd name="connsiteY26" fmla="*/ 711907 h 4609730"/>
              <a:gd name="connsiteX27" fmla="*/ 4991897 w 12547487"/>
              <a:gd name="connsiteY27" fmla="*/ 697771 h 4609730"/>
              <a:gd name="connsiteX28" fmla="*/ 5024303 w 12547487"/>
              <a:gd name="connsiteY28" fmla="*/ 701951 h 4609730"/>
              <a:gd name="connsiteX29" fmla="*/ 5084207 w 12547487"/>
              <a:gd name="connsiteY29" fmla="*/ 682157 h 4609730"/>
              <a:gd name="connsiteX30" fmla="*/ 5184351 w 12547487"/>
              <a:gd name="connsiteY30" fmla="*/ 683463 h 4609730"/>
              <a:gd name="connsiteX31" fmla="*/ 5321507 w 12547487"/>
              <a:gd name="connsiteY31" fmla="*/ 719959 h 4609730"/>
              <a:gd name="connsiteX32" fmla="*/ 5391160 w 12547487"/>
              <a:gd name="connsiteY32" fmla="*/ 750959 h 4609730"/>
              <a:gd name="connsiteX33" fmla="*/ 5487125 w 12547487"/>
              <a:gd name="connsiteY33" fmla="*/ 772309 h 4609730"/>
              <a:gd name="connsiteX34" fmla="*/ 5643542 w 12547487"/>
              <a:gd name="connsiteY34" fmla="*/ 765979 h 4609730"/>
              <a:gd name="connsiteX35" fmla="*/ 5706451 w 12547487"/>
              <a:gd name="connsiteY35" fmla="*/ 766820 h 4609730"/>
              <a:gd name="connsiteX36" fmla="*/ 5762858 w 12547487"/>
              <a:gd name="connsiteY36" fmla="*/ 755247 h 4609730"/>
              <a:gd name="connsiteX37" fmla="*/ 5767471 w 12547487"/>
              <a:gd name="connsiteY37" fmla="*/ 796958 h 4609730"/>
              <a:gd name="connsiteX38" fmla="*/ 5824432 w 12547487"/>
              <a:gd name="connsiteY38" fmla="*/ 807810 h 4609730"/>
              <a:gd name="connsiteX39" fmla="*/ 5891463 w 12547487"/>
              <a:gd name="connsiteY39" fmla="*/ 836999 h 4609730"/>
              <a:gd name="connsiteX40" fmla="*/ 6056609 w 12547487"/>
              <a:gd name="connsiteY40" fmla="*/ 867466 h 4609730"/>
              <a:gd name="connsiteX41" fmla="*/ 6083954 w 12547487"/>
              <a:gd name="connsiteY41" fmla="*/ 886737 h 4609730"/>
              <a:gd name="connsiteX42" fmla="*/ 6123446 w 12547487"/>
              <a:gd name="connsiteY42" fmla="*/ 906272 h 4609730"/>
              <a:gd name="connsiteX43" fmla="*/ 6279213 w 12547487"/>
              <a:gd name="connsiteY43" fmla="*/ 941922 h 4609730"/>
              <a:gd name="connsiteX44" fmla="*/ 6417146 w 12547487"/>
              <a:gd name="connsiteY44" fmla="*/ 928318 h 4609730"/>
              <a:gd name="connsiteX45" fmla="*/ 6634850 w 12547487"/>
              <a:gd name="connsiteY45" fmla="*/ 900508 h 4609730"/>
              <a:gd name="connsiteX46" fmla="*/ 6671363 w 12547487"/>
              <a:gd name="connsiteY46" fmla="*/ 894080 h 4609730"/>
              <a:gd name="connsiteX47" fmla="*/ 6703400 w 12547487"/>
              <a:gd name="connsiteY47" fmla="*/ 902889 h 4609730"/>
              <a:gd name="connsiteX48" fmla="*/ 6711400 w 12547487"/>
              <a:gd name="connsiteY48" fmla="*/ 917430 h 4609730"/>
              <a:gd name="connsiteX49" fmla="*/ 6731586 w 12547487"/>
              <a:gd name="connsiteY49" fmla="*/ 916196 h 4609730"/>
              <a:gd name="connsiteX50" fmla="*/ 6737090 w 12547487"/>
              <a:gd name="connsiteY50" fmla="*/ 918862 h 4609730"/>
              <a:gd name="connsiteX51" fmla="*/ 6832245 w 12547487"/>
              <a:gd name="connsiteY51" fmla="*/ 882994 h 4609730"/>
              <a:gd name="connsiteX52" fmla="*/ 6913429 w 12547487"/>
              <a:gd name="connsiteY52" fmla="*/ 884954 h 4609730"/>
              <a:gd name="connsiteX53" fmla="*/ 7216421 w 12547487"/>
              <a:gd name="connsiteY53" fmla="*/ 796969 h 4609730"/>
              <a:gd name="connsiteX54" fmla="*/ 7376080 w 12547487"/>
              <a:gd name="connsiteY54" fmla="*/ 746472 h 4609730"/>
              <a:gd name="connsiteX55" fmla="*/ 7625639 w 12547487"/>
              <a:gd name="connsiteY55" fmla="*/ 716373 h 4609730"/>
              <a:gd name="connsiteX56" fmla="*/ 7756911 w 12547487"/>
              <a:gd name="connsiteY56" fmla="*/ 650604 h 4609730"/>
              <a:gd name="connsiteX57" fmla="*/ 7868519 w 12547487"/>
              <a:gd name="connsiteY57" fmla="*/ 616503 h 4609730"/>
              <a:gd name="connsiteX58" fmla="*/ 7872351 w 12547487"/>
              <a:gd name="connsiteY58" fmla="*/ 607157 h 4609730"/>
              <a:gd name="connsiteX59" fmla="*/ 7889820 w 12547487"/>
              <a:gd name="connsiteY59" fmla="*/ 599187 h 4609730"/>
              <a:gd name="connsiteX60" fmla="*/ 7989035 w 12547487"/>
              <a:gd name="connsiteY60" fmla="*/ 585180 h 4609730"/>
              <a:gd name="connsiteX61" fmla="*/ 8078927 w 12547487"/>
              <a:gd name="connsiteY61" fmla="*/ 574018 h 4609730"/>
              <a:gd name="connsiteX62" fmla="*/ 8171367 w 12547487"/>
              <a:gd name="connsiteY62" fmla="*/ 587956 h 4609730"/>
              <a:gd name="connsiteX63" fmla="*/ 8182680 w 12547487"/>
              <a:gd name="connsiteY63" fmla="*/ 584528 h 4609730"/>
              <a:gd name="connsiteX64" fmla="*/ 8183080 w 12547487"/>
              <a:gd name="connsiteY64" fmla="*/ 585096 h 4609730"/>
              <a:gd name="connsiteX65" fmla="*/ 8195361 w 12547487"/>
              <a:gd name="connsiteY65" fmla="*/ 582747 h 4609730"/>
              <a:gd name="connsiteX66" fmla="*/ 8203309 w 12547487"/>
              <a:gd name="connsiteY66" fmla="*/ 578279 h 4609730"/>
              <a:gd name="connsiteX67" fmla="*/ 8291217 w 12547487"/>
              <a:gd name="connsiteY67" fmla="*/ 567936 h 4609730"/>
              <a:gd name="connsiteX68" fmla="*/ 8397600 w 12547487"/>
              <a:gd name="connsiteY68" fmla="*/ 573764 h 4609730"/>
              <a:gd name="connsiteX69" fmla="*/ 8585817 w 12547487"/>
              <a:gd name="connsiteY69" fmla="*/ 528544 h 4609730"/>
              <a:gd name="connsiteX70" fmla="*/ 8597214 w 12547487"/>
              <a:gd name="connsiteY70" fmla="*/ 527540 h 4609730"/>
              <a:gd name="connsiteX71" fmla="*/ 8620277 w 12547487"/>
              <a:gd name="connsiteY71" fmla="*/ 529838 h 4609730"/>
              <a:gd name="connsiteX72" fmla="*/ 8750279 w 12547487"/>
              <a:gd name="connsiteY72" fmla="*/ 514355 h 4609730"/>
              <a:gd name="connsiteX73" fmla="*/ 8770952 w 12547487"/>
              <a:gd name="connsiteY73" fmla="*/ 531568 h 4609730"/>
              <a:gd name="connsiteX74" fmla="*/ 8776056 w 12547487"/>
              <a:gd name="connsiteY74" fmla="*/ 533522 h 4609730"/>
              <a:gd name="connsiteX75" fmla="*/ 8777497 w 12547487"/>
              <a:gd name="connsiteY75" fmla="*/ 532217 h 4609730"/>
              <a:gd name="connsiteX76" fmla="*/ 8801322 w 12547487"/>
              <a:gd name="connsiteY76" fmla="*/ 525101 h 4609730"/>
              <a:gd name="connsiteX77" fmla="*/ 8851058 w 12547487"/>
              <a:gd name="connsiteY77" fmla="*/ 487661 h 4609730"/>
              <a:gd name="connsiteX78" fmla="*/ 8911397 w 12547487"/>
              <a:gd name="connsiteY78" fmla="*/ 440878 h 4609730"/>
              <a:gd name="connsiteX79" fmla="*/ 8960165 w 12547487"/>
              <a:gd name="connsiteY79" fmla="*/ 426167 h 4609730"/>
              <a:gd name="connsiteX80" fmla="*/ 9074520 w 12547487"/>
              <a:gd name="connsiteY80" fmla="*/ 372999 h 4609730"/>
              <a:gd name="connsiteX81" fmla="*/ 9149702 w 12547487"/>
              <a:gd name="connsiteY81" fmla="*/ 344823 h 4609730"/>
              <a:gd name="connsiteX82" fmla="*/ 9151735 w 12547487"/>
              <a:gd name="connsiteY82" fmla="*/ 343693 h 4609730"/>
              <a:gd name="connsiteX83" fmla="*/ 9168799 w 12547487"/>
              <a:gd name="connsiteY83" fmla="*/ 345774 h 4609730"/>
              <a:gd name="connsiteX84" fmla="*/ 9169610 w 12547487"/>
              <a:gd name="connsiteY84" fmla="*/ 354357 h 4609730"/>
              <a:gd name="connsiteX85" fmla="*/ 9184805 w 12547487"/>
              <a:gd name="connsiteY85" fmla="*/ 358617 h 4609730"/>
              <a:gd name="connsiteX86" fmla="*/ 9212783 w 12547487"/>
              <a:gd name="connsiteY86" fmla="*/ 351552 h 4609730"/>
              <a:gd name="connsiteX87" fmla="*/ 9223893 w 12547487"/>
              <a:gd name="connsiteY87" fmla="*/ 353846 h 4609730"/>
              <a:gd name="connsiteX88" fmla="*/ 9227770 w 12547487"/>
              <a:gd name="connsiteY88" fmla="*/ 352887 h 4609730"/>
              <a:gd name="connsiteX89" fmla="*/ 9237095 w 12547487"/>
              <a:gd name="connsiteY89" fmla="*/ 351656 h 4609730"/>
              <a:gd name="connsiteX90" fmla="*/ 9235111 w 12547487"/>
              <a:gd name="connsiteY90" fmla="*/ 346483 h 4609730"/>
              <a:gd name="connsiteX91" fmla="*/ 9280504 w 12547487"/>
              <a:gd name="connsiteY91" fmla="*/ 320358 h 4609730"/>
              <a:gd name="connsiteX92" fmla="*/ 9328601 w 12547487"/>
              <a:gd name="connsiteY92" fmla="*/ 306436 h 4609730"/>
              <a:gd name="connsiteX93" fmla="*/ 9372019 w 12547487"/>
              <a:gd name="connsiteY93" fmla="*/ 272078 h 4609730"/>
              <a:gd name="connsiteX94" fmla="*/ 9452545 w 12547487"/>
              <a:gd name="connsiteY94" fmla="*/ 241860 h 4609730"/>
              <a:gd name="connsiteX95" fmla="*/ 9518291 w 12547487"/>
              <a:gd name="connsiteY95" fmla="*/ 210633 h 4609730"/>
              <a:gd name="connsiteX96" fmla="*/ 9601653 w 12547487"/>
              <a:gd name="connsiteY96" fmla="*/ 194064 h 4609730"/>
              <a:gd name="connsiteX97" fmla="*/ 9756909 w 12547487"/>
              <a:gd name="connsiteY97" fmla="*/ 193391 h 4609730"/>
              <a:gd name="connsiteX98" fmla="*/ 9880369 w 12547487"/>
              <a:gd name="connsiteY98" fmla="*/ 231894 h 4609730"/>
              <a:gd name="connsiteX99" fmla="*/ 9974881 w 12547487"/>
              <a:gd name="connsiteY99" fmla="*/ 256550 h 4609730"/>
              <a:gd name="connsiteX100" fmla="*/ 10025323 w 12547487"/>
              <a:gd name="connsiteY100" fmla="*/ 256596 h 4609730"/>
              <a:gd name="connsiteX101" fmla="*/ 10125155 w 12547487"/>
              <a:gd name="connsiteY101" fmla="*/ 257669 h 4609730"/>
              <a:gd name="connsiteX102" fmla="*/ 10175673 w 12547487"/>
              <a:gd name="connsiteY102" fmla="*/ 229584 h 4609730"/>
              <a:gd name="connsiteX103" fmla="*/ 10234385 w 12547487"/>
              <a:gd name="connsiteY103" fmla="*/ 221010 h 4609730"/>
              <a:gd name="connsiteX104" fmla="*/ 10249898 w 12547487"/>
              <a:gd name="connsiteY104" fmla="*/ 238521 h 4609730"/>
              <a:gd name="connsiteX105" fmla="*/ 10312094 w 12547487"/>
              <a:gd name="connsiteY105" fmla="*/ 223019 h 4609730"/>
              <a:gd name="connsiteX106" fmla="*/ 10406238 w 12547487"/>
              <a:gd name="connsiteY106" fmla="*/ 197367 h 4609730"/>
              <a:gd name="connsiteX107" fmla="*/ 10461019 w 12547487"/>
              <a:gd name="connsiteY107" fmla="*/ 187607 h 4609730"/>
              <a:gd name="connsiteX108" fmla="*/ 10610128 w 12547487"/>
              <a:gd name="connsiteY108" fmla="*/ 155478 h 4609730"/>
              <a:gd name="connsiteX109" fmla="*/ 10759076 w 12547487"/>
              <a:gd name="connsiteY109" fmla="*/ 119129 h 4609730"/>
              <a:gd name="connsiteX110" fmla="*/ 10845042 w 12547487"/>
              <a:gd name="connsiteY110" fmla="*/ 74065 h 4609730"/>
              <a:gd name="connsiteX111" fmla="*/ 10967723 w 12547487"/>
              <a:gd name="connsiteY111" fmla="*/ 46727 h 4609730"/>
              <a:gd name="connsiteX112" fmla="*/ 10987923 w 12547487"/>
              <a:gd name="connsiteY112" fmla="*/ 38704 h 4609730"/>
              <a:gd name="connsiteX113" fmla="*/ 11017061 w 12547487"/>
              <a:gd name="connsiteY113" fmla="*/ 38489 h 4609730"/>
              <a:gd name="connsiteX114" fmla="*/ 11133965 w 12547487"/>
              <a:gd name="connsiteY114" fmla="*/ 38707 h 4609730"/>
              <a:gd name="connsiteX115" fmla="*/ 11227034 w 12547487"/>
              <a:gd name="connsiteY115" fmla="*/ 48621 h 4609730"/>
              <a:gd name="connsiteX116" fmla="*/ 11381469 w 12547487"/>
              <a:gd name="connsiteY116" fmla="*/ 47048 h 4609730"/>
              <a:gd name="connsiteX117" fmla="*/ 11525790 w 12547487"/>
              <a:gd name="connsiteY117" fmla="*/ 92054 h 4609730"/>
              <a:gd name="connsiteX118" fmla="*/ 11637767 w 12547487"/>
              <a:gd name="connsiteY118" fmla="*/ 122688 h 4609730"/>
              <a:gd name="connsiteX119" fmla="*/ 11708024 w 12547487"/>
              <a:gd name="connsiteY119" fmla="*/ 116533 h 4609730"/>
              <a:gd name="connsiteX120" fmla="*/ 11801763 w 12547487"/>
              <a:gd name="connsiteY120" fmla="*/ 117985 h 4609730"/>
              <a:gd name="connsiteX121" fmla="*/ 11948668 w 12547487"/>
              <a:gd name="connsiteY121" fmla="*/ 55392 h 4609730"/>
              <a:gd name="connsiteX122" fmla="*/ 12059612 w 12547487"/>
              <a:gd name="connsiteY122" fmla="*/ 553 h 4609730"/>
              <a:gd name="connsiteX123" fmla="*/ 12090585 w 12547487"/>
              <a:gd name="connsiteY123" fmla="*/ 689 h 4609730"/>
              <a:gd name="connsiteX124" fmla="*/ 12115558 w 12547487"/>
              <a:gd name="connsiteY124" fmla="*/ 0 h 4609730"/>
              <a:gd name="connsiteX125" fmla="*/ 12547487 w 12547487"/>
              <a:gd name="connsiteY125" fmla="*/ 1880654 h 4609730"/>
              <a:gd name="connsiteX126" fmla="*/ 664852 w 12547487"/>
              <a:gd name="connsiteY126" fmla="*/ 4609730 h 4609730"/>
              <a:gd name="connsiteX127" fmla="*/ 0 w 12547487"/>
              <a:gd name="connsiteY127" fmla="*/ 1714905 h 4609730"/>
              <a:gd name="connsiteX128" fmla="*/ 8160 w 12547487"/>
              <a:gd name="connsiteY128" fmla="*/ 1717140 h 4609730"/>
              <a:gd name="connsiteX129" fmla="*/ 62595 w 12547487"/>
              <a:gd name="connsiteY129" fmla="*/ 1734714 h 4609730"/>
              <a:gd name="connsiteX130" fmla="*/ 191892 w 12547487"/>
              <a:gd name="connsiteY130" fmla="*/ 1725794 h 4609730"/>
              <a:gd name="connsiteX131" fmla="*/ 238860 w 12547487"/>
              <a:gd name="connsiteY131" fmla="*/ 1702169 h 4609730"/>
              <a:gd name="connsiteX132" fmla="*/ 329365 w 12547487"/>
              <a:gd name="connsiteY132" fmla="*/ 1660633 h 4609730"/>
              <a:gd name="connsiteX133" fmla="*/ 396208 w 12547487"/>
              <a:gd name="connsiteY133" fmla="*/ 1588889 h 4609730"/>
              <a:gd name="connsiteX134" fmla="*/ 480537 w 12547487"/>
              <a:gd name="connsiteY134" fmla="*/ 1530535 h 4609730"/>
              <a:gd name="connsiteX135" fmla="*/ 493078 w 12547487"/>
              <a:gd name="connsiteY135" fmla="*/ 1531413 h 4609730"/>
              <a:gd name="connsiteX136" fmla="*/ 540222 w 12547487"/>
              <a:gd name="connsiteY136" fmla="*/ 1496202 h 4609730"/>
              <a:gd name="connsiteX137" fmla="*/ 674083 w 12547487"/>
              <a:gd name="connsiteY137" fmla="*/ 1398944 h 4609730"/>
              <a:gd name="connsiteX138" fmla="*/ 749648 w 12547487"/>
              <a:gd name="connsiteY138" fmla="*/ 1302435 h 4609730"/>
              <a:gd name="connsiteX139" fmla="*/ 795249 w 12547487"/>
              <a:gd name="connsiteY139" fmla="*/ 1251068 h 4609730"/>
              <a:gd name="connsiteX140" fmla="*/ 862097 w 12547487"/>
              <a:gd name="connsiteY140" fmla="*/ 1220007 h 4609730"/>
              <a:gd name="connsiteX141" fmla="*/ 877569 w 12547487"/>
              <a:gd name="connsiteY141" fmla="*/ 1223011 h 4609730"/>
              <a:gd name="connsiteX142" fmla="*/ 883467 w 12547487"/>
              <a:gd name="connsiteY142" fmla="*/ 1220174 h 4609730"/>
              <a:gd name="connsiteX143" fmla="*/ 884185 w 12547487"/>
              <a:gd name="connsiteY143" fmla="*/ 1220424 h 4609730"/>
              <a:gd name="connsiteX144" fmla="*/ 885322 w 12547487"/>
              <a:gd name="connsiteY144" fmla="*/ 1219281 h 4609730"/>
              <a:gd name="connsiteX145" fmla="*/ 898394 w 12547487"/>
              <a:gd name="connsiteY145" fmla="*/ 1212995 h 4609730"/>
              <a:gd name="connsiteX146" fmla="*/ 929382 w 12547487"/>
              <a:gd name="connsiteY146" fmla="*/ 1210940 h 4609730"/>
              <a:gd name="connsiteX147" fmla="*/ 947390 w 12547487"/>
              <a:gd name="connsiteY147" fmla="*/ 1206207 h 4609730"/>
              <a:gd name="connsiteX148" fmla="*/ 1002063 w 12547487"/>
              <a:gd name="connsiteY148" fmla="*/ 1161717 h 4609730"/>
              <a:gd name="connsiteX149" fmla="*/ 1054722 w 12547487"/>
              <a:gd name="connsiteY149" fmla="*/ 1133875 h 4609730"/>
              <a:gd name="connsiteX150" fmla="*/ 1192672 w 12547487"/>
              <a:gd name="connsiteY150" fmla="*/ 1110972 h 4609730"/>
              <a:gd name="connsiteX151" fmla="*/ 1470733 w 12547487"/>
              <a:gd name="connsiteY151" fmla="*/ 1030044 h 4609730"/>
              <a:gd name="connsiteX152" fmla="*/ 1770156 w 12547487"/>
              <a:gd name="connsiteY152" fmla="*/ 1084270 h 4609730"/>
              <a:gd name="connsiteX0" fmla="*/ 1770156 w 12547487"/>
              <a:gd name="connsiteY0" fmla="*/ 1084270 h 4609730"/>
              <a:gd name="connsiteX1" fmla="*/ 1941922 w 12547487"/>
              <a:gd name="connsiteY1" fmla="*/ 1105783 h 4609730"/>
              <a:gd name="connsiteX2" fmla="*/ 2139401 w 12547487"/>
              <a:gd name="connsiteY2" fmla="*/ 1138418 h 4609730"/>
              <a:gd name="connsiteX3" fmla="*/ 2513615 w 12547487"/>
              <a:gd name="connsiteY3" fmla="*/ 1079209 h 4609730"/>
              <a:gd name="connsiteX4" fmla="*/ 2883110 w 12547487"/>
              <a:gd name="connsiteY4" fmla="*/ 1082703 h 4609730"/>
              <a:gd name="connsiteX5" fmla="*/ 3067466 w 12547487"/>
              <a:gd name="connsiteY5" fmla="*/ 1017777 h 4609730"/>
              <a:gd name="connsiteX6" fmla="*/ 3142515 w 12547487"/>
              <a:gd name="connsiteY6" fmla="*/ 1004553 h 4609730"/>
              <a:gd name="connsiteX7" fmla="*/ 3153472 w 12547487"/>
              <a:gd name="connsiteY7" fmla="*/ 1011470 h 4609730"/>
              <a:gd name="connsiteX8" fmla="*/ 3256916 w 12547487"/>
              <a:gd name="connsiteY8" fmla="*/ 958732 h 4609730"/>
              <a:gd name="connsiteX9" fmla="*/ 3409231 w 12547487"/>
              <a:gd name="connsiteY9" fmla="*/ 951564 h 4609730"/>
              <a:gd name="connsiteX10" fmla="*/ 3524347 w 12547487"/>
              <a:gd name="connsiteY10" fmla="*/ 957376 h 4609730"/>
              <a:gd name="connsiteX11" fmla="*/ 3588810 w 12547487"/>
              <a:gd name="connsiteY11" fmla="*/ 955789 h 4609730"/>
              <a:gd name="connsiteX12" fmla="*/ 3635816 w 12547487"/>
              <a:gd name="connsiteY12" fmla="*/ 960010 h 4609730"/>
              <a:gd name="connsiteX13" fmla="*/ 3754941 w 12547487"/>
              <a:gd name="connsiteY13" fmla="*/ 941825 h 4609730"/>
              <a:gd name="connsiteX14" fmla="*/ 3952184 w 12547487"/>
              <a:gd name="connsiteY14" fmla="*/ 899594 h 4609730"/>
              <a:gd name="connsiteX15" fmla="*/ 4101714 w 12547487"/>
              <a:gd name="connsiteY15" fmla="*/ 917531 h 4609730"/>
              <a:gd name="connsiteX16" fmla="*/ 4177560 w 12547487"/>
              <a:gd name="connsiteY16" fmla="*/ 878696 h 4609730"/>
              <a:gd name="connsiteX17" fmla="*/ 4269581 w 12547487"/>
              <a:gd name="connsiteY17" fmla="*/ 877016 h 4609730"/>
              <a:gd name="connsiteX18" fmla="*/ 4619969 w 12547487"/>
              <a:gd name="connsiteY18" fmla="*/ 798815 h 4609730"/>
              <a:gd name="connsiteX19" fmla="*/ 4808566 w 12547487"/>
              <a:gd name="connsiteY19" fmla="*/ 781686 h 4609730"/>
              <a:gd name="connsiteX20" fmla="*/ 4875311 w 12547487"/>
              <a:gd name="connsiteY20" fmla="*/ 729496 h 4609730"/>
              <a:gd name="connsiteX21" fmla="*/ 4875123 w 12547487"/>
              <a:gd name="connsiteY21" fmla="*/ 726137 h 4609730"/>
              <a:gd name="connsiteX22" fmla="*/ 4879961 w 12547487"/>
              <a:gd name="connsiteY22" fmla="*/ 724303 h 4609730"/>
              <a:gd name="connsiteX23" fmla="*/ 4884283 w 12547487"/>
              <a:gd name="connsiteY23" fmla="*/ 726177 h 4609730"/>
              <a:gd name="connsiteX24" fmla="*/ 4890066 w 12547487"/>
              <a:gd name="connsiteY24" fmla="*/ 724037 h 4609730"/>
              <a:gd name="connsiteX25" fmla="*/ 4905872 w 12547487"/>
              <a:gd name="connsiteY25" fmla="*/ 719096 h 4609730"/>
              <a:gd name="connsiteX26" fmla="*/ 4911186 w 12547487"/>
              <a:gd name="connsiteY26" fmla="*/ 711907 h 4609730"/>
              <a:gd name="connsiteX27" fmla="*/ 4991897 w 12547487"/>
              <a:gd name="connsiteY27" fmla="*/ 697771 h 4609730"/>
              <a:gd name="connsiteX28" fmla="*/ 5024303 w 12547487"/>
              <a:gd name="connsiteY28" fmla="*/ 701951 h 4609730"/>
              <a:gd name="connsiteX29" fmla="*/ 5084207 w 12547487"/>
              <a:gd name="connsiteY29" fmla="*/ 682157 h 4609730"/>
              <a:gd name="connsiteX30" fmla="*/ 5184351 w 12547487"/>
              <a:gd name="connsiteY30" fmla="*/ 683463 h 4609730"/>
              <a:gd name="connsiteX31" fmla="*/ 5321507 w 12547487"/>
              <a:gd name="connsiteY31" fmla="*/ 719959 h 4609730"/>
              <a:gd name="connsiteX32" fmla="*/ 5391160 w 12547487"/>
              <a:gd name="connsiteY32" fmla="*/ 750959 h 4609730"/>
              <a:gd name="connsiteX33" fmla="*/ 5487125 w 12547487"/>
              <a:gd name="connsiteY33" fmla="*/ 772309 h 4609730"/>
              <a:gd name="connsiteX34" fmla="*/ 5643542 w 12547487"/>
              <a:gd name="connsiteY34" fmla="*/ 765979 h 4609730"/>
              <a:gd name="connsiteX35" fmla="*/ 5706451 w 12547487"/>
              <a:gd name="connsiteY35" fmla="*/ 766820 h 4609730"/>
              <a:gd name="connsiteX36" fmla="*/ 5762858 w 12547487"/>
              <a:gd name="connsiteY36" fmla="*/ 755247 h 4609730"/>
              <a:gd name="connsiteX37" fmla="*/ 5767471 w 12547487"/>
              <a:gd name="connsiteY37" fmla="*/ 796958 h 4609730"/>
              <a:gd name="connsiteX38" fmla="*/ 5824432 w 12547487"/>
              <a:gd name="connsiteY38" fmla="*/ 807810 h 4609730"/>
              <a:gd name="connsiteX39" fmla="*/ 5891463 w 12547487"/>
              <a:gd name="connsiteY39" fmla="*/ 836999 h 4609730"/>
              <a:gd name="connsiteX40" fmla="*/ 6056609 w 12547487"/>
              <a:gd name="connsiteY40" fmla="*/ 867466 h 4609730"/>
              <a:gd name="connsiteX41" fmla="*/ 6083954 w 12547487"/>
              <a:gd name="connsiteY41" fmla="*/ 886737 h 4609730"/>
              <a:gd name="connsiteX42" fmla="*/ 6123446 w 12547487"/>
              <a:gd name="connsiteY42" fmla="*/ 906272 h 4609730"/>
              <a:gd name="connsiteX43" fmla="*/ 6279213 w 12547487"/>
              <a:gd name="connsiteY43" fmla="*/ 941922 h 4609730"/>
              <a:gd name="connsiteX44" fmla="*/ 6417146 w 12547487"/>
              <a:gd name="connsiteY44" fmla="*/ 928318 h 4609730"/>
              <a:gd name="connsiteX45" fmla="*/ 6634850 w 12547487"/>
              <a:gd name="connsiteY45" fmla="*/ 900508 h 4609730"/>
              <a:gd name="connsiteX46" fmla="*/ 6671363 w 12547487"/>
              <a:gd name="connsiteY46" fmla="*/ 894080 h 4609730"/>
              <a:gd name="connsiteX47" fmla="*/ 6703400 w 12547487"/>
              <a:gd name="connsiteY47" fmla="*/ 902889 h 4609730"/>
              <a:gd name="connsiteX48" fmla="*/ 6711400 w 12547487"/>
              <a:gd name="connsiteY48" fmla="*/ 917430 h 4609730"/>
              <a:gd name="connsiteX49" fmla="*/ 6731586 w 12547487"/>
              <a:gd name="connsiteY49" fmla="*/ 916196 h 4609730"/>
              <a:gd name="connsiteX50" fmla="*/ 6737090 w 12547487"/>
              <a:gd name="connsiteY50" fmla="*/ 918862 h 4609730"/>
              <a:gd name="connsiteX51" fmla="*/ 6832245 w 12547487"/>
              <a:gd name="connsiteY51" fmla="*/ 882994 h 4609730"/>
              <a:gd name="connsiteX52" fmla="*/ 6913429 w 12547487"/>
              <a:gd name="connsiteY52" fmla="*/ 884954 h 4609730"/>
              <a:gd name="connsiteX53" fmla="*/ 7216421 w 12547487"/>
              <a:gd name="connsiteY53" fmla="*/ 796969 h 4609730"/>
              <a:gd name="connsiteX54" fmla="*/ 7376080 w 12547487"/>
              <a:gd name="connsiteY54" fmla="*/ 746472 h 4609730"/>
              <a:gd name="connsiteX55" fmla="*/ 7625639 w 12547487"/>
              <a:gd name="connsiteY55" fmla="*/ 716373 h 4609730"/>
              <a:gd name="connsiteX56" fmla="*/ 7756911 w 12547487"/>
              <a:gd name="connsiteY56" fmla="*/ 650604 h 4609730"/>
              <a:gd name="connsiteX57" fmla="*/ 7868519 w 12547487"/>
              <a:gd name="connsiteY57" fmla="*/ 616503 h 4609730"/>
              <a:gd name="connsiteX58" fmla="*/ 7872351 w 12547487"/>
              <a:gd name="connsiteY58" fmla="*/ 607157 h 4609730"/>
              <a:gd name="connsiteX59" fmla="*/ 7889820 w 12547487"/>
              <a:gd name="connsiteY59" fmla="*/ 599187 h 4609730"/>
              <a:gd name="connsiteX60" fmla="*/ 7989035 w 12547487"/>
              <a:gd name="connsiteY60" fmla="*/ 585180 h 4609730"/>
              <a:gd name="connsiteX61" fmla="*/ 8078927 w 12547487"/>
              <a:gd name="connsiteY61" fmla="*/ 574018 h 4609730"/>
              <a:gd name="connsiteX62" fmla="*/ 8171367 w 12547487"/>
              <a:gd name="connsiteY62" fmla="*/ 587956 h 4609730"/>
              <a:gd name="connsiteX63" fmla="*/ 8182680 w 12547487"/>
              <a:gd name="connsiteY63" fmla="*/ 584528 h 4609730"/>
              <a:gd name="connsiteX64" fmla="*/ 8183080 w 12547487"/>
              <a:gd name="connsiteY64" fmla="*/ 585096 h 4609730"/>
              <a:gd name="connsiteX65" fmla="*/ 8195361 w 12547487"/>
              <a:gd name="connsiteY65" fmla="*/ 582747 h 4609730"/>
              <a:gd name="connsiteX66" fmla="*/ 8203309 w 12547487"/>
              <a:gd name="connsiteY66" fmla="*/ 578279 h 4609730"/>
              <a:gd name="connsiteX67" fmla="*/ 8291217 w 12547487"/>
              <a:gd name="connsiteY67" fmla="*/ 567936 h 4609730"/>
              <a:gd name="connsiteX68" fmla="*/ 8397600 w 12547487"/>
              <a:gd name="connsiteY68" fmla="*/ 573764 h 4609730"/>
              <a:gd name="connsiteX69" fmla="*/ 8585817 w 12547487"/>
              <a:gd name="connsiteY69" fmla="*/ 528544 h 4609730"/>
              <a:gd name="connsiteX70" fmla="*/ 8597214 w 12547487"/>
              <a:gd name="connsiteY70" fmla="*/ 527540 h 4609730"/>
              <a:gd name="connsiteX71" fmla="*/ 8620277 w 12547487"/>
              <a:gd name="connsiteY71" fmla="*/ 529838 h 4609730"/>
              <a:gd name="connsiteX72" fmla="*/ 8750279 w 12547487"/>
              <a:gd name="connsiteY72" fmla="*/ 514355 h 4609730"/>
              <a:gd name="connsiteX73" fmla="*/ 8770952 w 12547487"/>
              <a:gd name="connsiteY73" fmla="*/ 531568 h 4609730"/>
              <a:gd name="connsiteX74" fmla="*/ 8776056 w 12547487"/>
              <a:gd name="connsiteY74" fmla="*/ 533522 h 4609730"/>
              <a:gd name="connsiteX75" fmla="*/ 8777497 w 12547487"/>
              <a:gd name="connsiteY75" fmla="*/ 532217 h 4609730"/>
              <a:gd name="connsiteX76" fmla="*/ 8801322 w 12547487"/>
              <a:gd name="connsiteY76" fmla="*/ 525101 h 4609730"/>
              <a:gd name="connsiteX77" fmla="*/ 8851058 w 12547487"/>
              <a:gd name="connsiteY77" fmla="*/ 487661 h 4609730"/>
              <a:gd name="connsiteX78" fmla="*/ 8911397 w 12547487"/>
              <a:gd name="connsiteY78" fmla="*/ 440878 h 4609730"/>
              <a:gd name="connsiteX79" fmla="*/ 8960165 w 12547487"/>
              <a:gd name="connsiteY79" fmla="*/ 426167 h 4609730"/>
              <a:gd name="connsiteX80" fmla="*/ 9074520 w 12547487"/>
              <a:gd name="connsiteY80" fmla="*/ 372999 h 4609730"/>
              <a:gd name="connsiteX81" fmla="*/ 9149702 w 12547487"/>
              <a:gd name="connsiteY81" fmla="*/ 344823 h 4609730"/>
              <a:gd name="connsiteX82" fmla="*/ 9151735 w 12547487"/>
              <a:gd name="connsiteY82" fmla="*/ 343693 h 4609730"/>
              <a:gd name="connsiteX83" fmla="*/ 9168799 w 12547487"/>
              <a:gd name="connsiteY83" fmla="*/ 345774 h 4609730"/>
              <a:gd name="connsiteX84" fmla="*/ 9169610 w 12547487"/>
              <a:gd name="connsiteY84" fmla="*/ 354357 h 4609730"/>
              <a:gd name="connsiteX85" fmla="*/ 9184805 w 12547487"/>
              <a:gd name="connsiteY85" fmla="*/ 358617 h 4609730"/>
              <a:gd name="connsiteX86" fmla="*/ 9212783 w 12547487"/>
              <a:gd name="connsiteY86" fmla="*/ 351552 h 4609730"/>
              <a:gd name="connsiteX87" fmla="*/ 9223893 w 12547487"/>
              <a:gd name="connsiteY87" fmla="*/ 353846 h 4609730"/>
              <a:gd name="connsiteX88" fmla="*/ 9227770 w 12547487"/>
              <a:gd name="connsiteY88" fmla="*/ 352887 h 4609730"/>
              <a:gd name="connsiteX89" fmla="*/ 9237095 w 12547487"/>
              <a:gd name="connsiteY89" fmla="*/ 351656 h 4609730"/>
              <a:gd name="connsiteX90" fmla="*/ 9235111 w 12547487"/>
              <a:gd name="connsiteY90" fmla="*/ 346483 h 4609730"/>
              <a:gd name="connsiteX91" fmla="*/ 9280504 w 12547487"/>
              <a:gd name="connsiteY91" fmla="*/ 320358 h 4609730"/>
              <a:gd name="connsiteX92" fmla="*/ 9328601 w 12547487"/>
              <a:gd name="connsiteY92" fmla="*/ 306436 h 4609730"/>
              <a:gd name="connsiteX93" fmla="*/ 9372019 w 12547487"/>
              <a:gd name="connsiteY93" fmla="*/ 272078 h 4609730"/>
              <a:gd name="connsiteX94" fmla="*/ 9452545 w 12547487"/>
              <a:gd name="connsiteY94" fmla="*/ 241860 h 4609730"/>
              <a:gd name="connsiteX95" fmla="*/ 9518291 w 12547487"/>
              <a:gd name="connsiteY95" fmla="*/ 210633 h 4609730"/>
              <a:gd name="connsiteX96" fmla="*/ 9601653 w 12547487"/>
              <a:gd name="connsiteY96" fmla="*/ 194064 h 4609730"/>
              <a:gd name="connsiteX97" fmla="*/ 9756909 w 12547487"/>
              <a:gd name="connsiteY97" fmla="*/ 193391 h 4609730"/>
              <a:gd name="connsiteX98" fmla="*/ 9880369 w 12547487"/>
              <a:gd name="connsiteY98" fmla="*/ 231894 h 4609730"/>
              <a:gd name="connsiteX99" fmla="*/ 9974881 w 12547487"/>
              <a:gd name="connsiteY99" fmla="*/ 256550 h 4609730"/>
              <a:gd name="connsiteX100" fmla="*/ 10025323 w 12547487"/>
              <a:gd name="connsiteY100" fmla="*/ 256596 h 4609730"/>
              <a:gd name="connsiteX101" fmla="*/ 10125155 w 12547487"/>
              <a:gd name="connsiteY101" fmla="*/ 257669 h 4609730"/>
              <a:gd name="connsiteX102" fmla="*/ 10175673 w 12547487"/>
              <a:gd name="connsiteY102" fmla="*/ 229584 h 4609730"/>
              <a:gd name="connsiteX103" fmla="*/ 10234385 w 12547487"/>
              <a:gd name="connsiteY103" fmla="*/ 221010 h 4609730"/>
              <a:gd name="connsiteX104" fmla="*/ 10249898 w 12547487"/>
              <a:gd name="connsiteY104" fmla="*/ 238521 h 4609730"/>
              <a:gd name="connsiteX105" fmla="*/ 10312094 w 12547487"/>
              <a:gd name="connsiteY105" fmla="*/ 223019 h 4609730"/>
              <a:gd name="connsiteX106" fmla="*/ 10406238 w 12547487"/>
              <a:gd name="connsiteY106" fmla="*/ 197367 h 4609730"/>
              <a:gd name="connsiteX107" fmla="*/ 10461019 w 12547487"/>
              <a:gd name="connsiteY107" fmla="*/ 187607 h 4609730"/>
              <a:gd name="connsiteX108" fmla="*/ 10610128 w 12547487"/>
              <a:gd name="connsiteY108" fmla="*/ 155478 h 4609730"/>
              <a:gd name="connsiteX109" fmla="*/ 10759076 w 12547487"/>
              <a:gd name="connsiteY109" fmla="*/ 119129 h 4609730"/>
              <a:gd name="connsiteX110" fmla="*/ 10845042 w 12547487"/>
              <a:gd name="connsiteY110" fmla="*/ 74065 h 4609730"/>
              <a:gd name="connsiteX111" fmla="*/ 10967723 w 12547487"/>
              <a:gd name="connsiteY111" fmla="*/ 46727 h 4609730"/>
              <a:gd name="connsiteX112" fmla="*/ 10987923 w 12547487"/>
              <a:gd name="connsiteY112" fmla="*/ 38704 h 4609730"/>
              <a:gd name="connsiteX113" fmla="*/ 11017061 w 12547487"/>
              <a:gd name="connsiteY113" fmla="*/ 38489 h 4609730"/>
              <a:gd name="connsiteX114" fmla="*/ 11133965 w 12547487"/>
              <a:gd name="connsiteY114" fmla="*/ 38707 h 4609730"/>
              <a:gd name="connsiteX115" fmla="*/ 11227034 w 12547487"/>
              <a:gd name="connsiteY115" fmla="*/ 48621 h 4609730"/>
              <a:gd name="connsiteX116" fmla="*/ 11381469 w 12547487"/>
              <a:gd name="connsiteY116" fmla="*/ 47048 h 4609730"/>
              <a:gd name="connsiteX117" fmla="*/ 11525790 w 12547487"/>
              <a:gd name="connsiteY117" fmla="*/ 92054 h 4609730"/>
              <a:gd name="connsiteX118" fmla="*/ 11637767 w 12547487"/>
              <a:gd name="connsiteY118" fmla="*/ 122688 h 4609730"/>
              <a:gd name="connsiteX119" fmla="*/ 11708024 w 12547487"/>
              <a:gd name="connsiteY119" fmla="*/ 116533 h 4609730"/>
              <a:gd name="connsiteX120" fmla="*/ 11801763 w 12547487"/>
              <a:gd name="connsiteY120" fmla="*/ 117985 h 4609730"/>
              <a:gd name="connsiteX121" fmla="*/ 11948668 w 12547487"/>
              <a:gd name="connsiteY121" fmla="*/ 55392 h 4609730"/>
              <a:gd name="connsiteX122" fmla="*/ 12059612 w 12547487"/>
              <a:gd name="connsiteY122" fmla="*/ 553 h 4609730"/>
              <a:gd name="connsiteX123" fmla="*/ 12090585 w 12547487"/>
              <a:gd name="connsiteY123" fmla="*/ 689 h 4609730"/>
              <a:gd name="connsiteX124" fmla="*/ 12115558 w 12547487"/>
              <a:gd name="connsiteY124" fmla="*/ 0 h 4609730"/>
              <a:gd name="connsiteX125" fmla="*/ 12547487 w 12547487"/>
              <a:gd name="connsiteY125" fmla="*/ 1880654 h 4609730"/>
              <a:gd name="connsiteX126" fmla="*/ 664852 w 12547487"/>
              <a:gd name="connsiteY126" fmla="*/ 4609730 h 4609730"/>
              <a:gd name="connsiteX127" fmla="*/ 0 w 12547487"/>
              <a:gd name="connsiteY127" fmla="*/ 1714905 h 4609730"/>
              <a:gd name="connsiteX128" fmla="*/ 8160 w 12547487"/>
              <a:gd name="connsiteY128" fmla="*/ 1717140 h 4609730"/>
              <a:gd name="connsiteX129" fmla="*/ 62595 w 12547487"/>
              <a:gd name="connsiteY129" fmla="*/ 1734714 h 4609730"/>
              <a:gd name="connsiteX130" fmla="*/ 191892 w 12547487"/>
              <a:gd name="connsiteY130" fmla="*/ 1725794 h 4609730"/>
              <a:gd name="connsiteX131" fmla="*/ 238860 w 12547487"/>
              <a:gd name="connsiteY131" fmla="*/ 1702169 h 4609730"/>
              <a:gd name="connsiteX132" fmla="*/ 329365 w 12547487"/>
              <a:gd name="connsiteY132" fmla="*/ 1660633 h 4609730"/>
              <a:gd name="connsiteX133" fmla="*/ 396208 w 12547487"/>
              <a:gd name="connsiteY133" fmla="*/ 1588889 h 4609730"/>
              <a:gd name="connsiteX134" fmla="*/ 480537 w 12547487"/>
              <a:gd name="connsiteY134" fmla="*/ 1530535 h 4609730"/>
              <a:gd name="connsiteX135" fmla="*/ 493078 w 12547487"/>
              <a:gd name="connsiteY135" fmla="*/ 1531413 h 4609730"/>
              <a:gd name="connsiteX136" fmla="*/ 540222 w 12547487"/>
              <a:gd name="connsiteY136" fmla="*/ 1496202 h 4609730"/>
              <a:gd name="connsiteX137" fmla="*/ 674083 w 12547487"/>
              <a:gd name="connsiteY137" fmla="*/ 1398944 h 4609730"/>
              <a:gd name="connsiteX138" fmla="*/ 749648 w 12547487"/>
              <a:gd name="connsiteY138" fmla="*/ 1302435 h 4609730"/>
              <a:gd name="connsiteX139" fmla="*/ 795249 w 12547487"/>
              <a:gd name="connsiteY139" fmla="*/ 1251068 h 4609730"/>
              <a:gd name="connsiteX140" fmla="*/ 862097 w 12547487"/>
              <a:gd name="connsiteY140" fmla="*/ 1220007 h 4609730"/>
              <a:gd name="connsiteX141" fmla="*/ 877569 w 12547487"/>
              <a:gd name="connsiteY141" fmla="*/ 1223011 h 4609730"/>
              <a:gd name="connsiteX142" fmla="*/ 883467 w 12547487"/>
              <a:gd name="connsiteY142" fmla="*/ 1220174 h 4609730"/>
              <a:gd name="connsiteX143" fmla="*/ 884185 w 12547487"/>
              <a:gd name="connsiteY143" fmla="*/ 1220424 h 4609730"/>
              <a:gd name="connsiteX144" fmla="*/ 885322 w 12547487"/>
              <a:gd name="connsiteY144" fmla="*/ 1219281 h 4609730"/>
              <a:gd name="connsiteX145" fmla="*/ 898394 w 12547487"/>
              <a:gd name="connsiteY145" fmla="*/ 1212995 h 4609730"/>
              <a:gd name="connsiteX146" fmla="*/ 929382 w 12547487"/>
              <a:gd name="connsiteY146" fmla="*/ 1210940 h 4609730"/>
              <a:gd name="connsiteX147" fmla="*/ 947390 w 12547487"/>
              <a:gd name="connsiteY147" fmla="*/ 1206207 h 4609730"/>
              <a:gd name="connsiteX148" fmla="*/ 1002063 w 12547487"/>
              <a:gd name="connsiteY148" fmla="*/ 1161717 h 4609730"/>
              <a:gd name="connsiteX149" fmla="*/ 1054722 w 12547487"/>
              <a:gd name="connsiteY149" fmla="*/ 1133875 h 4609730"/>
              <a:gd name="connsiteX150" fmla="*/ 1192672 w 12547487"/>
              <a:gd name="connsiteY150" fmla="*/ 1110972 h 4609730"/>
              <a:gd name="connsiteX151" fmla="*/ 1413947 w 12547487"/>
              <a:gd name="connsiteY151" fmla="*/ 1110908 h 4609730"/>
              <a:gd name="connsiteX152" fmla="*/ 1770156 w 12547487"/>
              <a:gd name="connsiteY152" fmla="*/ 1084270 h 4609730"/>
              <a:gd name="connsiteX0" fmla="*/ 1770156 w 12547487"/>
              <a:gd name="connsiteY0" fmla="*/ 1084270 h 4609730"/>
              <a:gd name="connsiteX1" fmla="*/ 1941922 w 12547487"/>
              <a:gd name="connsiteY1" fmla="*/ 1105783 h 4609730"/>
              <a:gd name="connsiteX2" fmla="*/ 2139401 w 12547487"/>
              <a:gd name="connsiteY2" fmla="*/ 1138418 h 4609730"/>
              <a:gd name="connsiteX3" fmla="*/ 2513615 w 12547487"/>
              <a:gd name="connsiteY3" fmla="*/ 1079209 h 4609730"/>
              <a:gd name="connsiteX4" fmla="*/ 2883110 w 12547487"/>
              <a:gd name="connsiteY4" fmla="*/ 1082703 h 4609730"/>
              <a:gd name="connsiteX5" fmla="*/ 3067466 w 12547487"/>
              <a:gd name="connsiteY5" fmla="*/ 1017777 h 4609730"/>
              <a:gd name="connsiteX6" fmla="*/ 3142515 w 12547487"/>
              <a:gd name="connsiteY6" fmla="*/ 1004553 h 4609730"/>
              <a:gd name="connsiteX7" fmla="*/ 3153472 w 12547487"/>
              <a:gd name="connsiteY7" fmla="*/ 1011470 h 4609730"/>
              <a:gd name="connsiteX8" fmla="*/ 3256916 w 12547487"/>
              <a:gd name="connsiteY8" fmla="*/ 958732 h 4609730"/>
              <a:gd name="connsiteX9" fmla="*/ 3409231 w 12547487"/>
              <a:gd name="connsiteY9" fmla="*/ 951564 h 4609730"/>
              <a:gd name="connsiteX10" fmla="*/ 3524347 w 12547487"/>
              <a:gd name="connsiteY10" fmla="*/ 957376 h 4609730"/>
              <a:gd name="connsiteX11" fmla="*/ 3588810 w 12547487"/>
              <a:gd name="connsiteY11" fmla="*/ 955789 h 4609730"/>
              <a:gd name="connsiteX12" fmla="*/ 3635816 w 12547487"/>
              <a:gd name="connsiteY12" fmla="*/ 960010 h 4609730"/>
              <a:gd name="connsiteX13" fmla="*/ 3754941 w 12547487"/>
              <a:gd name="connsiteY13" fmla="*/ 941825 h 4609730"/>
              <a:gd name="connsiteX14" fmla="*/ 3952184 w 12547487"/>
              <a:gd name="connsiteY14" fmla="*/ 899594 h 4609730"/>
              <a:gd name="connsiteX15" fmla="*/ 4101714 w 12547487"/>
              <a:gd name="connsiteY15" fmla="*/ 917531 h 4609730"/>
              <a:gd name="connsiteX16" fmla="*/ 4177560 w 12547487"/>
              <a:gd name="connsiteY16" fmla="*/ 878696 h 4609730"/>
              <a:gd name="connsiteX17" fmla="*/ 4269581 w 12547487"/>
              <a:gd name="connsiteY17" fmla="*/ 877016 h 4609730"/>
              <a:gd name="connsiteX18" fmla="*/ 4619969 w 12547487"/>
              <a:gd name="connsiteY18" fmla="*/ 798815 h 4609730"/>
              <a:gd name="connsiteX19" fmla="*/ 4808566 w 12547487"/>
              <a:gd name="connsiteY19" fmla="*/ 781686 h 4609730"/>
              <a:gd name="connsiteX20" fmla="*/ 4875311 w 12547487"/>
              <a:gd name="connsiteY20" fmla="*/ 729496 h 4609730"/>
              <a:gd name="connsiteX21" fmla="*/ 4875123 w 12547487"/>
              <a:gd name="connsiteY21" fmla="*/ 726137 h 4609730"/>
              <a:gd name="connsiteX22" fmla="*/ 4879961 w 12547487"/>
              <a:gd name="connsiteY22" fmla="*/ 724303 h 4609730"/>
              <a:gd name="connsiteX23" fmla="*/ 4884283 w 12547487"/>
              <a:gd name="connsiteY23" fmla="*/ 726177 h 4609730"/>
              <a:gd name="connsiteX24" fmla="*/ 4890066 w 12547487"/>
              <a:gd name="connsiteY24" fmla="*/ 724037 h 4609730"/>
              <a:gd name="connsiteX25" fmla="*/ 4905872 w 12547487"/>
              <a:gd name="connsiteY25" fmla="*/ 719096 h 4609730"/>
              <a:gd name="connsiteX26" fmla="*/ 4911186 w 12547487"/>
              <a:gd name="connsiteY26" fmla="*/ 711907 h 4609730"/>
              <a:gd name="connsiteX27" fmla="*/ 4991897 w 12547487"/>
              <a:gd name="connsiteY27" fmla="*/ 697771 h 4609730"/>
              <a:gd name="connsiteX28" fmla="*/ 5024303 w 12547487"/>
              <a:gd name="connsiteY28" fmla="*/ 701951 h 4609730"/>
              <a:gd name="connsiteX29" fmla="*/ 5084207 w 12547487"/>
              <a:gd name="connsiteY29" fmla="*/ 682157 h 4609730"/>
              <a:gd name="connsiteX30" fmla="*/ 5184351 w 12547487"/>
              <a:gd name="connsiteY30" fmla="*/ 683463 h 4609730"/>
              <a:gd name="connsiteX31" fmla="*/ 5321507 w 12547487"/>
              <a:gd name="connsiteY31" fmla="*/ 719959 h 4609730"/>
              <a:gd name="connsiteX32" fmla="*/ 5391160 w 12547487"/>
              <a:gd name="connsiteY32" fmla="*/ 750959 h 4609730"/>
              <a:gd name="connsiteX33" fmla="*/ 5487125 w 12547487"/>
              <a:gd name="connsiteY33" fmla="*/ 772309 h 4609730"/>
              <a:gd name="connsiteX34" fmla="*/ 5643542 w 12547487"/>
              <a:gd name="connsiteY34" fmla="*/ 765979 h 4609730"/>
              <a:gd name="connsiteX35" fmla="*/ 5706451 w 12547487"/>
              <a:gd name="connsiteY35" fmla="*/ 766820 h 4609730"/>
              <a:gd name="connsiteX36" fmla="*/ 5762858 w 12547487"/>
              <a:gd name="connsiteY36" fmla="*/ 755247 h 4609730"/>
              <a:gd name="connsiteX37" fmla="*/ 5767471 w 12547487"/>
              <a:gd name="connsiteY37" fmla="*/ 796958 h 4609730"/>
              <a:gd name="connsiteX38" fmla="*/ 5824432 w 12547487"/>
              <a:gd name="connsiteY38" fmla="*/ 807810 h 4609730"/>
              <a:gd name="connsiteX39" fmla="*/ 5891463 w 12547487"/>
              <a:gd name="connsiteY39" fmla="*/ 836999 h 4609730"/>
              <a:gd name="connsiteX40" fmla="*/ 6056609 w 12547487"/>
              <a:gd name="connsiteY40" fmla="*/ 867466 h 4609730"/>
              <a:gd name="connsiteX41" fmla="*/ 6083954 w 12547487"/>
              <a:gd name="connsiteY41" fmla="*/ 886737 h 4609730"/>
              <a:gd name="connsiteX42" fmla="*/ 6123446 w 12547487"/>
              <a:gd name="connsiteY42" fmla="*/ 906272 h 4609730"/>
              <a:gd name="connsiteX43" fmla="*/ 6279213 w 12547487"/>
              <a:gd name="connsiteY43" fmla="*/ 941922 h 4609730"/>
              <a:gd name="connsiteX44" fmla="*/ 6417146 w 12547487"/>
              <a:gd name="connsiteY44" fmla="*/ 928318 h 4609730"/>
              <a:gd name="connsiteX45" fmla="*/ 6634850 w 12547487"/>
              <a:gd name="connsiteY45" fmla="*/ 900508 h 4609730"/>
              <a:gd name="connsiteX46" fmla="*/ 6671363 w 12547487"/>
              <a:gd name="connsiteY46" fmla="*/ 894080 h 4609730"/>
              <a:gd name="connsiteX47" fmla="*/ 6703400 w 12547487"/>
              <a:gd name="connsiteY47" fmla="*/ 902889 h 4609730"/>
              <a:gd name="connsiteX48" fmla="*/ 6711400 w 12547487"/>
              <a:gd name="connsiteY48" fmla="*/ 917430 h 4609730"/>
              <a:gd name="connsiteX49" fmla="*/ 6731586 w 12547487"/>
              <a:gd name="connsiteY49" fmla="*/ 916196 h 4609730"/>
              <a:gd name="connsiteX50" fmla="*/ 6737090 w 12547487"/>
              <a:gd name="connsiteY50" fmla="*/ 918862 h 4609730"/>
              <a:gd name="connsiteX51" fmla="*/ 6832245 w 12547487"/>
              <a:gd name="connsiteY51" fmla="*/ 882994 h 4609730"/>
              <a:gd name="connsiteX52" fmla="*/ 6913429 w 12547487"/>
              <a:gd name="connsiteY52" fmla="*/ 884954 h 4609730"/>
              <a:gd name="connsiteX53" fmla="*/ 7216421 w 12547487"/>
              <a:gd name="connsiteY53" fmla="*/ 796969 h 4609730"/>
              <a:gd name="connsiteX54" fmla="*/ 7376080 w 12547487"/>
              <a:gd name="connsiteY54" fmla="*/ 746472 h 4609730"/>
              <a:gd name="connsiteX55" fmla="*/ 7625639 w 12547487"/>
              <a:gd name="connsiteY55" fmla="*/ 716373 h 4609730"/>
              <a:gd name="connsiteX56" fmla="*/ 7756911 w 12547487"/>
              <a:gd name="connsiteY56" fmla="*/ 650604 h 4609730"/>
              <a:gd name="connsiteX57" fmla="*/ 7868519 w 12547487"/>
              <a:gd name="connsiteY57" fmla="*/ 616503 h 4609730"/>
              <a:gd name="connsiteX58" fmla="*/ 7872351 w 12547487"/>
              <a:gd name="connsiteY58" fmla="*/ 607157 h 4609730"/>
              <a:gd name="connsiteX59" fmla="*/ 7889820 w 12547487"/>
              <a:gd name="connsiteY59" fmla="*/ 599187 h 4609730"/>
              <a:gd name="connsiteX60" fmla="*/ 7989035 w 12547487"/>
              <a:gd name="connsiteY60" fmla="*/ 585180 h 4609730"/>
              <a:gd name="connsiteX61" fmla="*/ 8078927 w 12547487"/>
              <a:gd name="connsiteY61" fmla="*/ 574018 h 4609730"/>
              <a:gd name="connsiteX62" fmla="*/ 8171367 w 12547487"/>
              <a:gd name="connsiteY62" fmla="*/ 587956 h 4609730"/>
              <a:gd name="connsiteX63" fmla="*/ 8182680 w 12547487"/>
              <a:gd name="connsiteY63" fmla="*/ 584528 h 4609730"/>
              <a:gd name="connsiteX64" fmla="*/ 8183080 w 12547487"/>
              <a:gd name="connsiteY64" fmla="*/ 585096 h 4609730"/>
              <a:gd name="connsiteX65" fmla="*/ 8195361 w 12547487"/>
              <a:gd name="connsiteY65" fmla="*/ 582747 h 4609730"/>
              <a:gd name="connsiteX66" fmla="*/ 8203309 w 12547487"/>
              <a:gd name="connsiteY66" fmla="*/ 578279 h 4609730"/>
              <a:gd name="connsiteX67" fmla="*/ 8291217 w 12547487"/>
              <a:gd name="connsiteY67" fmla="*/ 567936 h 4609730"/>
              <a:gd name="connsiteX68" fmla="*/ 8397600 w 12547487"/>
              <a:gd name="connsiteY68" fmla="*/ 573764 h 4609730"/>
              <a:gd name="connsiteX69" fmla="*/ 8585817 w 12547487"/>
              <a:gd name="connsiteY69" fmla="*/ 528544 h 4609730"/>
              <a:gd name="connsiteX70" fmla="*/ 8597214 w 12547487"/>
              <a:gd name="connsiteY70" fmla="*/ 527540 h 4609730"/>
              <a:gd name="connsiteX71" fmla="*/ 8620277 w 12547487"/>
              <a:gd name="connsiteY71" fmla="*/ 529838 h 4609730"/>
              <a:gd name="connsiteX72" fmla="*/ 8750279 w 12547487"/>
              <a:gd name="connsiteY72" fmla="*/ 514355 h 4609730"/>
              <a:gd name="connsiteX73" fmla="*/ 8770952 w 12547487"/>
              <a:gd name="connsiteY73" fmla="*/ 531568 h 4609730"/>
              <a:gd name="connsiteX74" fmla="*/ 8776056 w 12547487"/>
              <a:gd name="connsiteY74" fmla="*/ 533522 h 4609730"/>
              <a:gd name="connsiteX75" fmla="*/ 8777497 w 12547487"/>
              <a:gd name="connsiteY75" fmla="*/ 532217 h 4609730"/>
              <a:gd name="connsiteX76" fmla="*/ 8801322 w 12547487"/>
              <a:gd name="connsiteY76" fmla="*/ 525101 h 4609730"/>
              <a:gd name="connsiteX77" fmla="*/ 8851058 w 12547487"/>
              <a:gd name="connsiteY77" fmla="*/ 487661 h 4609730"/>
              <a:gd name="connsiteX78" fmla="*/ 8911397 w 12547487"/>
              <a:gd name="connsiteY78" fmla="*/ 440878 h 4609730"/>
              <a:gd name="connsiteX79" fmla="*/ 8960165 w 12547487"/>
              <a:gd name="connsiteY79" fmla="*/ 426167 h 4609730"/>
              <a:gd name="connsiteX80" fmla="*/ 9074520 w 12547487"/>
              <a:gd name="connsiteY80" fmla="*/ 372999 h 4609730"/>
              <a:gd name="connsiteX81" fmla="*/ 9149702 w 12547487"/>
              <a:gd name="connsiteY81" fmla="*/ 344823 h 4609730"/>
              <a:gd name="connsiteX82" fmla="*/ 9151735 w 12547487"/>
              <a:gd name="connsiteY82" fmla="*/ 343693 h 4609730"/>
              <a:gd name="connsiteX83" fmla="*/ 9168799 w 12547487"/>
              <a:gd name="connsiteY83" fmla="*/ 345774 h 4609730"/>
              <a:gd name="connsiteX84" fmla="*/ 9169610 w 12547487"/>
              <a:gd name="connsiteY84" fmla="*/ 354357 h 4609730"/>
              <a:gd name="connsiteX85" fmla="*/ 9184805 w 12547487"/>
              <a:gd name="connsiteY85" fmla="*/ 358617 h 4609730"/>
              <a:gd name="connsiteX86" fmla="*/ 9212783 w 12547487"/>
              <a:gd name="connsiteY86" fmla="*/ 351552 h 4609730"/>
              <a:gd name="connsiteX87" fmla="*/ 9223893 w 12547487"/>
              <a:gd name="connsiteY87" fmla="*/ 353846 h 4609730"/>
              <a:gd name="connsiteX88" fmla="*/ 9227770 w 12547487"/>
              <a:gd name="connsiteY88" fmla="*/ 352887 h 4609730"/>
              <a:gd name="connsiteX89" fmla="*/ 9237095 w 12547487"/>
              <a:gd name="connsiteY89" fmla="*/ 351656 h 4609730"/>
              <a:gd name="connsiteX90" fmla="*/ 9235111 w 12547487"/>
              <a:gd name="connsiteY90" fmla="*/ 346483 h 4609730"/>
              <a:gd name="connsiteX91" fmla="*/ 9280504 w 12547487"/>
              <a:gd name="connsiteY91" fmla="*/ 320358 h 4609730"/>
              <a:gd name="connsiteX92" fmla="*/ 9328601 w 12547487"/>
              <a:gd name="connsiteY92" fmla="*/ 306436 h 4609730"/>
              <a:gd name="connsiteX93" fmla="*/ 9372019 w 12547487"/>
              <a:gd name="connsiteY93" fmla="*/ 272078 h 4609730"/>
              <a:gd name="connsiteX94" fmla="*/ 9452545 w 12547487"/>
              <a:gd name="connsiteY94" fmla="*/ 241860 h 4609730"/>
              <a:gd name="connsiteX95" fmla="*/ 9518291 w 12547487"/>
              <a:gd name="connsiteY95" fmla="*/ 210633 h 4609730"/>
              <a:gd name="connsiteX96" fmla="*/ 9601653 w 12547487"/>
              <a:gd name="connsiteY96" fmla="*/ 194064 h 4609730"/>
              <a:gd name="connsiteX97" fmla="*/ 9756909 w 12547487"/>
              <a:gd name="connsiteY97" fmla="*/ 193391 h 4609730"/>
              <a:gd name="connsiteX98" fmla="*/ 9880369 w 12547487"/>
              <a:gd name="connsiteY98" fmla="*/ 231894 h 4609730"/>
              <a:gd name="connsiteX99" fmla="*/ 9974881 w 12547487"/>
              <a:gd name="connsiteY99" fmla="*/ 256550 h 4609730"/>
              <a:gd name="connsiteX100" fmla="*/ 10025323 w 12547487"/>
              <a:gd name="connsiteY100" fmla="*/ 256596 h 4609730"/>
              <a:gd name="connsiteX101" fmla="*/ 10125155 w 12547487"/>
              <a:gd name="connsiteY101" fmla="*/ 257669 h 4609730"/>
              <a:gd name="connsiteX102" fmla="*/ 10175673 w 12547487"/>
              <a:gd name="connsiteY102" fmla="*/ 229584 h 4609730"/>
              <a:gd name="connsiteX103" fmla="*/ 10234385 w 12547487"/>
              <a:gd name="connsiteY103" fmla="*/ 221010 h 4609730"/>
              <a:gd name="connsiteX104" fmla="*/ 10249898 w 12547487"/>
              <a:gd name="connsiteY104" fmla="*/ 238521 h 4609730"/>
              <a:gd name="connsiteX105" fmla="*/ 10312094 w 12547487"/>
              <a:gd name="connsiteY105" fmla="*/ 223019 h 4609730"/>
              <a:gd name="connsiteX106" fmla="*/ 10406238 w 12547487"/>
              <a:gd name="connsiteY106" fmla="*/ 197367 h 4609730"/>
              <a:gd name="connsiteX107" fmla="*/ 10461019 w 12547487"/>
              <a:gd name="connsiteY107" fmla="*/ 187607 h 4609730"/>
              <a:gd name="connsiteX108" fmla="*/ 10610128 w 12547487"/>
              <a:gd name="connsiteY108" fmla="*/ 155478 h 4609730"/>
              <a:gd name="connsiteX109" fmla="*/ 10759076 w 12547487"/>
              <a:gd name="connsiteY109" fmla="*/ 119129 h 4609730"/>
              <a:gd name="connsiteX110" fmla="*/ 10845042 w 12547487"/>
              <a:gd name="connsiteY110" fmla="*/ 74065 h 4609730"/>
              <a:gd name="connsiteX111" fmla="*/ 10967723 w 12547487"/>
              <a:gd name="connsiteY111" fmla="*/ 46727 h 4609730"/>
              <a:gd name="connsiteX112" fmla="*/ 10987923 w 12547487"/>
              <a:gd name="connsiteY112" fmla="*/ 38704 h 4609730"/>
              <a:gd name="connsiteX113" fmla="*/ 11017061 w 12547487"/>
              <a:gd name="connsiteY113" fmla="*/ 38489 h 4609730"/>
              <a:gd name="connsiteX114" fmla="*/ 11133965 w 12547487"/>
              <a:gd name="connsiteY114" fmla="*/ 38707 h 4609730"/>
              <a:gd name="connsiteX115" fmla="*/ 11227034 w 12547487"/>
              <a:gd name="connsiteY115" fmla="*/ 48621 h 4609730"/>
              <a:gd name="connsiteX116" fmla="*/ 11381469 w 12547487"/>
              <a:gd name="connsiteY116" fmla="*/ 47048 h 4609730"/>
              <a:gd name="connsiteX117" fmla="*/ 11525790 w 12547487"/>
              <a:gd name="connsiteY117" fmla="*/ 92054 h 4609730"/>
              <a:gd name="connsiteX118" fmla="*/ 11637767 w 12547487"/>
              <a:gd name="connsiteY118" fmla="*/ 122688 h 4609730"/>
              <a:gd name="connsiteX119" fmla="*/ 11708024 w 12547487"/>
              <a:gd name="connsiteY119" fmla="*/ 116533 h 4609730"/>
              <a:gd name="connsiteX120" fmla="*/ 11801763 w 12547487"/>
              <a:gd name="connsiteY120" fmla="*/ 117985 h 4609730"/>
              <a:gd name="connsiteX121" fmla="*/ 11948668 w 12547487"/>
              <a:gd name="connsiteY121" fmla="*/ 55392 h 4609730"/>
              <a:gd name="connsiteX122" fmla="*/ 12059612 w 12547487"/>
              <a:gd name="connsiteY122" fmla="*/ 553 h 4609730"/>
              <a:gd name="connsiteX123" fmla="*/ 12090585 w 12547487"/>
              <a:gd name="connsiteY123" fmla="*/ 689 h 4609730"/>
              <a:gd name="connsiteX124" fmla="*/ 12115558 w 12547487"/>
              <a:gd name="connsiteY124" fmla="*/ 0 h 4609730"/>
              <a:gd name="connsiteX125" fmla="*/ 12547487 w 12547487"/>
              <a:gd name="connsiteY125" fmla="*/ 1880654 h 4609730"/>
              <a:gd name="connsiteX126" fmla="*/ 664852 w 12547487"/>
              <a:gd name="connsiteY126" fmla="*/ 4609730 h 4609730"/>
              <a:gd name="connsiteX127" fmla="*/ 0 w 12547487"/>
              <a:gd name="connsiteY127" fmla="*/ 1714905 h 4609730"/>
              <a:gd name="connsiteX128" fmla="*/ 8160 w 12547487"/>
              <a:gd name="connsiteY128" fmla="*/ 1717140 h 4609730"/>
              <a:gd name="connsiteX129" fmla="*/ 62595 w 12547487"/>
              <a:gd name="connsiteY129" fmla="*/ 1734714 h 4609730"/>
              <a:gd name="connsiteX130" fmla="*/ 191892 w 12547487"/>
              <a:gd name="connsiteY130" fmla="*/ 1725794 h 4609730"/>
              <a:gd name="connsiteX131" fmla="*/ 238860 w 12547487"/>
              <a:gd name="connsiteY131" fmla="*/ 1702169 h 4609730"/>
              <a:gd name="connsiteX132" fmla="*/ 329365 w 12547487"/>
              <a:gd name="connsiteY132" fmla="*/ 1660633 h 4609730"/>
              <a:gd name="connsiteX133" fmla="*/ 396208 w 12547487"/>
              <a:gd name="connsiteY133" fmla="*/ 1588889 h 4609730"/>
              <a:gd name="connsiteX134" fmla="*/ 480537 w 12547487"/>
              <a:gd name="connsiteY134" fmla="*/ 1530535 h 4609730"/>
              <a:gd name="connsiteX135" fmla="*/ 493078 w 12547487"/>
              <a:gd name="connsiteY135" fmla="*/ 1531413 h 4609730"/>
              <a:gd name="connsiteX136" fmla="*/ 540222 w 12547487"/>
              <a:gd name="connsiteY136" fmla="*/ 1496202 h 4609730"/>
              <a:gd name="connsiteX137" fmla="*/ 674083 w 12547487"/>
              <a:gd name="connsiteY137" fmla="*/ 1398944 h 4609730"/>
              <a:gd name="connsiteX138" fmla="*/ 749648 w 12547487"/>
              <a:gd name="connsiteY138" fmla="*/ 1302435 h 4609730"/>
              <a:gd name="connsiteX139" fmla="*/ 795249 w 12547487"/>
              <a:gd name="connsiteY139" fmla="*/ 1251068 h 4609730"/>
              <a:gd name="connsiteX140" fmla="*/ 862097 w 12547487"/>
              <a:gd name="connsiteY140" fmla="*/ 1220007 h 4609730"/>
              <a:gd name="connsiteX141" fmla="*/ 877569 w 12547487"/>
              <a:gd name="connsiteY141" fmla="*/ 1223011 h 4609730"/>
              <a:gd name="connsiteX142" fmla="*/ 883467 w 12547487"/>
              <a:gd name="connsiteY142" fmla="*/ 1220174 h 4609730"/>
              <a:gd name="connsiteX143" fmla="*/ 884185 w 12547487"/>
              <a:gd name="connsiteY143" fmla="*/ 1220424 h 4609730"/>
              <a:gd name="connsiteX144" fmla="*/ 885322 w 12547487"/>
              <a:gd name="connsiteY144" fmla="*/ 1219281 h 4609730"/>
              <a:gd name="connsiteX145" fmla="*/ 898394 w 12547487"/>
              <a:gd name="connsiteY145" fmla="*/ 1212995 h 4609730"/>
              <a:gd name="connsiteX146" fmla="*/ 929382 w 12547487"/>
              <a:gd name="connsiteY146" fmla="*/ 1210940 h 4609730"/>
              <a:gd name="connsiteX147" fmla="*/ 947390 w 12547487"/>
              <a:gd name="connsiteY147" fmla="*/ 1206207 h 4609730"/>
              <a:gd name="connsiteX148" fmla="*/ 1002063 w 12547487"/>
              <a:gd name="connsiteY148" fmla="*/ 1161717 h 4609730"/>
              <a:gd name="connsiteX149" fmla="*/ 1054722 w 12547487"/>
              <a:gd name="connsiteY149" fmla="*/ 1133875 h 4609730"/>
              <a:gd name="connsiteX150" fmla="*/ 1247130 w 12547487"/>
              <a:gd name="connsiteY150" fmla="*/ 1151215 h 4609730"/>
              <a:gd name="connsiteX151" fmla="*/ 1413947 w 12547487"/>
              <a:gd name="connsiteY151" fmla="*/ 1110908 h 4609730"/>
              <a:gd name="connsiteX152" fmla="*/ 1770156 w 12547487"/>
              <a:gd name="connsiteY152" fmla="*/ 1084270 h 4609730"/>
              <a:gd name="connsiteX0" fmla="*/ 1770156 w 12547487"/>
              <a:gd name="connsiteY0" fmla="*/ 1084270 h 4609730"/>
              <a:gd name="connsiteX1" fmla="*/ 1941922 w 12547487"/>
              <a:gd name="connsiteY1" fmla="*/ 1105783 h 4609730"/>
              <a:gd name="connsiteX2" fmla="*/ 2139401 w 12547487"/>
              <a:gd name="connsiteY2" fmla="*/ 1138418 h 4609730"/>
              <a:gd name="connsiteX3" fmla="*/ 2513615 w 12547487"/>
              <a:gd name="connsiteY3" fmla="*/ 1079209 h 4609730"/>
              <a:gd name="connsiteX4" fmla="*/ 2883110 w 12547487"/>
              <a:gd name="connsiteY4" fmla="*/ 1082703 h 4609730"/>
              <a:gd name="connsiteX5" fmla="*/ 3067466 w 12547487"/>
              <a:gd name="connsiteY5" fmla="*/ 1017777 h 4609730"/>
              <a:gd name="connsiteX6" fmla="*/ 3142515 w 12547487"/>
              <a:gd name="connsiteY6" fmla="*/ 1004553 h 4609730"/>
              <a:gd name="connsiteX7" fmla="*/ 3153472 w 12547487"/>
              <a:gd name="connsiteY7" fmla="*/ 1011470 h 4609730"/>
              <a:gd name="connsiteX8" fmla="*/ 3256916 w 12547487"/>
              <a:gd name="connsiteY8" fmla="*/ 958732 h 4609730"/>
              <a:gd name="connsiteX9" fmla="*/ 3409231 w 12547487"/>
              <a:gd name="connsiteY9" fmla="*/ 951564 h 4609730"/>
              <a:gd name="connsiteX10" fmla="*/ 3524347 w 12547487"/>
              <a:gd name="connsiteY10" fmla="*/ 957376 h 4609730"/>
              <a:gd name="connsiteX11" fmla="*/ 3588810 w 12547487"/>
              <a:gd name="connsiteY11" fmla="*/ 955789 h 4609730"/>
              <a:gd name="connsiteX12" fmla="*/ 3635816 w 12547487"/>
              <a:gd name="connsiteY12" fmla="*/ 960010 h 4609730"/>
              <a:gd name="connsiteX13" fmla="*/ 3754941 w 12547487"/>
              <a:gd name="connsiteY13" fmla="*/ 941825 h 4609730"/>
              <a:gd name="connsiteX14" fmla="*/ 3952184 w 12547487"/>
              <a:gd name="connsiteY14" fmla="*/ 899594 h 4609730"/>
              <a:gd name="connsiteX15" fmla="*/ 4101714 w 12547487"/>
              <a:gd name="connsiteY15" fmla="*/ 917531 h 4609730"/>
              <a:gd name="connsiteX16" fmla="*/ 4177560 w 12547487"/>
              <a:gd name="connsiteY16" fmla="*/ 878696 h 4609730"/>
              <a:gd name="connsiteX17" fmla="*/ 4269581 w 12547487"/>
              <a:gd name="connsiteY17" fmla="*/ 877016 h 4609730"/>
              <a:gd name="connsiteX18" fmla="*/ 4619969 w 12547487"/>
              <a:gd name="connsiteY18" fmla="*/ 798815 h 4609730"/>
              <a:gd name="connsiteX19" fmla="*/ 4808566 w 12547487"/>
              <a:gd name="connsiteY19" fmla="*/ 781686 h 4609730"/>
              <a:gd name="connsiteX20" fmla="*/ 4875311 w 12547487"/>
              <a:gd name="connsiteY20" fmla="*/ 729496 h 4609730"/>
              <a:gd name="connsiteX21" fmla="*/ 4875123 w 12547487"/>
              <a:gd name="connsiteY21" fmla="*/ 726137 h 4609730"/>
              <a:gd name="connsiteX22" fmla="*/ 4879961 w 12547487"/>
              <a:gd name="connsiteY22" fmla="*/ 724303 h 4609730"/>
              <a:gd name="connsiteX23" fmla="*/ 4884283 w 12547487"/>
              <a:gd name="connsiteY23" fmla="*/ 726177 h 4609730"/>
              <a:gd name="connsiteX24" fmla="*/ 4890066 w 12547487"/>
              <a:gd name="connsiteY24" fmla="*/ 724037 h 4609730"/>
              <a:gd name="connsiteX25" fmla="*/ 4905872 w 12547487"/>
              <a:gd name="connsiteY25" fmla="*/ 719096 h 4609730"/>
              <a:gd name="connsiteX26" fmla="*/ 4911186 w 12547487"/>
              <a:gd name="connsiteY26" fmla="*/ 711907 h 4609730"/>
              <a:gd name="connsiteX27" fmla="*/ 4991897 w 12547487"/>
              <a:gd name="connsiteY27" fmla="*/ 697771 h 4609730"/>
              <a:gd name="connsiteX28" fmla="*/ 5024303 w 12547487"/>
              <a:gd name="connsiteY28" fmla="*/ 701951 h 4609730"/>
              <a:gd name="connsiteX29" fmla="*/ 5084207 w 12547487"/>
              <a:gd name="connsiteY29" fmla="*/ 682157 h 4609730"/>
              <a:gd name="connsiteX30" fmla="*/ 5184351 w 12547487"/>
              <a:gd name="connsiteY30" fmla="*/ 683463 h 4609730"/>
              <a:gd name="connsiteX31" fmla="*/ 5321507 w 12547487"/>
              <a:gd name="connsiteY31" fmla="*/ 719959 h 4609730"/>
              <a:gd name="connsiteX32" fmla="*/ 5391160 w 12547487"/>
              <a:gd name="connsiteY32" fmla="*/ 750959 h 4609730"/>
              <a:gd name="connsiteX33" fmla="*/ 5487125 w 12547487"/>
              <a:gd name="connsiteY33" fmla="*/ 772309 h 4609730"/>
              <a:gd name="connsiteX34" fmla="*/ 5643542 w 12547487"/>
              <a:gd name="connsiteY34" fmla="*/ 765979 h 4609730"/>
              <a:gd name="connsiteX35" fmla="*/ 5706451 w 12547487"/>
              <a:gd name="connsiteY35" fmla="*/ 766820 h 4609730"/>
              <a:gd name="connsiteX36" fmla="*/ 5762858 w 12547487"/>
              <a:gd name="connsiteY36" fmla="*/ 755247 h 4609730"/>
              <a:gd name="connsiteX37" fmla="*/ 5767471 w 12547487"/>
              <a:gd name="connsiteY37" fmla="*/ 796958 h 4609730"/>
              <a:gd name="connsiteX38" fmla="*/ 5824432 w 12547487"/>
              <a:gd name="connsiteY38" fmla="*/ 807810 h 4609730"/>
              <a:gd name="connsiteX39" fmla="*/ 5891463 w 12547487"/>
              <a:gd name="connsiteY39" fmla="*/ 836999 h 4609730"/>
              <a:gd name="connsiteX40" fmla="*/ 6056609 w 12547487"/>
              <a:gd name="connsiteY40" fmla="*/ 867466 h 4609730"/>
              <a:gd name="connsiteX41" fmla="*/ 6083954 w 12547487"/>
              <a:gd name="connsiteY41" fmla="*/ 886737 h 4609730"/>
              <a:gd name="connsiteX42" fmla="*/ 6123446 w 12547487"/>
              <a:gd name="connsiteY42" fmla="*/ 906272 h 4609730"/>
              <a:gd name="connsiteX43" fmla="*/ 6279213 w 12547487"/>
              <a:gd name="connsiteY43" fmla="*/ 941922 h 4609730"/>
              <a:gd name="connsiteX44" fmla="*/ 6417146 w 12547487"/>
              <a:gd name="connsiteY44" fmla="*/ 928318 h 4609730"/>
              <a:gd name="connsiteX45" fmla="*/ 6634850 w 12547487"/>
              <a:gd name="connsiteY45" fmla="*/ 900508 h 4609730"/>
              <a:gd name="connsiteX46" fmla="*/ 6671363 w 12547487"/>
              <a:gd name="connsiteY46" fmla="*/ 894080 h 4609730"/>
              <a:gd name="connsiteX47" fmla="*/ 6703400 w 12547487"/>
              <a:gd name="connsiteY47" fmla="*/ 902889 h 4609730"/>
              <a:gd name="connsiteX48" fmla="*/ 6711400 w 12547487"/>
              <a:gd name="connsiteY48" fmla="*/ 917430 h 4609730"/>
              <a:gd name="connsiteX49" fmla="*/ 6731586 w 12547487"/>
              <a:gd name="connsiteY49" fmla="*/ 916196 h 4609730"/>
              <a:gd name="connsiteX50" fmla="*/ 6737090 w 12547487"/>
              <a:gd name="connsiteY50" fmla="*/ 918862 h 4609730"/>
              <a:gd name="connsiteX51" fmla="*/ 6832245 w 12547487"/>
              <a:gd name="connsiteY51" fmla="*/ 882994 h 4609730"/>
              <a:gd name="connsiteX52" fmla="*/ 6913429 w 12547487"/>
              <a:gd name="connsiteY52" fmla="*/ 884954 h 4609730"/>
              <a:gd name="connsiteX53" fmla="*/ 7216421 w 12547487"/>
              <a:gd name="connsiteY53" fmla="*/ 796969 h 4609730"/>
              <a:gd name="connsiteX54" fmla="*/ 7376080 w 12547487"/>
              <a:gd name="connsiteY54" fmla="*/ 746472 h 4609730"/>
              <a:gd name="connsiteX55" fmla="*/ 7625639 w 12547487"/>
              <a:gd name="connsiteY55" fmla="*/ 716373 h 4609730"/>
              <a:gd name="connsiteX56" fmla="*/ 7756911 w 12547487"/>
              <a:gd name="connsiteY56" fmla="*/ 650604 h 4609730"/>
              <a:gd name="connsiteX57" fmla="*/ 7868519 w 12547487"/>
              <a:gd name="connsiteY57" fmla="*/ 616503 h 4609730"/>
              <a:gd name="connsiteX58" fmla="*/ 7872351 w 12547487"/>
              <a:gd name="connsiteY58" fmla="*/ 607157 h 4609730"/>
              <a:gd name="connsiteX59" fmla="*/ 7889820 w 12547487"/>
              <a:gd name="connsiteY59" fmla="*/ 599187 h 4609730"/>
              <a:gd name="connsiteX60" fmla="*/ 7989035 w 12547487"/>
              <a:gd name="connsiteY60" fmla="*/ 585180 h 4609730"/>
              <a:gd name="connsiteX61" fmla="*/ 8078927 w 12547487"/>
              <a:gd name="connsiteY61" fmla="*/ 574018 h 4609730"/>
              <a:gd name="connsiteX62" fmla="*/ 8171367 w 12547487"/>
              <a:gd name="connsiteY62" fmla="*/ 587956 h 4609730"/>
              <a:gd name="connsiteX63" fmla="*/ 8182680 w 12547487"/>
              <a:gd name="connsiteY63" fmla="*/ 584528 h 4609730"/>
              <a:gd name="connsiteX64" fmla="*/ 8183080 w 12547487"/>
              <a:gd name="connsiteY64" fmla="*/ 585096 h 4609730"/>
              <a:gd name="connsiteX65" fmla="*/ 8195361 w 12547487"/>
              <a:gd name="connsiteY65" fmla="*/ 582747 h 4609730"/>
              <a:gd name="connsiteX66" fmla="*/ 8203309 w 12547487"/>
              <a:gd name="connsiteY66" fmla="*/ 578279 h 4609730"/>
              <a:gd name="connsiteX67" fmla="*/ 8291217 w 12547487"/>
              <a:gd name="connsiteY67" fmla="*/ 567936 h 4609730"/>
              <a:gd name="connsiteX68" fmla="*/ 8397600 w 12547487"/>
              <a:gd name="connsiteY68" fmla="*/ 573764 h 4609730"/>
              <a:gd name="connsiteX69" fmla="*/ 8585817 w 12547487"/>
              <a:gd name="connsiteY69" fmla="*/ 528544 h 4609730"/>
              <a:gd name="connsiteX70" fmla="*/ 8597214 w 12547487"/>
              <a:gd name="connsiteY70" fmla="*/ 527540 h 4609730"/>
              <a:gd name="connsiteX71" fmla="*/ 8620277 w 12547487"/>
              <a:gd name="connsiteY71" fmla="*/ 529838 h 4609730"/>
              <a:gd name="connsiteX72" fmla="*/ 8750279 w 12547487"/>
              <a:gd name="connsiteY72" fmla="*/ 514355 h 4609730"/>
              <a:gd name="connsiteX73" fmla="*/ 8770952 w 12547487"/>
              <a:gd name="connsiteY73" fmla="*/ 531568 h 4609730"/>
              <a:gd name="connsiteX74" fmla="*/ 8776056 w 12547487"/>
              <a:gd name="connsiteY74" fmla="*/ 533522 h 4609730"/>
              <a:gd name="connsiteX75" fmla="*/ 8777497 w 12547487"/>
              <a:gd name="connsiteY75" fmla="*/ 532217 h 4609730"/>
              <a:gd name="connsiteX76" fmla="*/ 8801322 w 12547487"/>
              <a:gd name="connsiteY76" fmla="*/ 525101 h 4609730"/>
              <a:gd name="connsiteX77" fmla="*/ 8851058 w 12547487"/>
              <a:gd name="connsiteY77" fmla="*/ 487661 h 4609730"/>
              <a:gd name="connsiteX78" fmla="*/ 8911397 w 12547487"/>
              <a:gd name="connsiteY78" fmla="*/ 440878 h 4609730"/>
              <a:gd name="connsiteX79" fmla="*/ 8960165 w 12547487"/>
              <a:gd name="connsiteY79" fmla="*/ 426167 h 4609730"/>
              <a:gd name="connsiteX80" fmla="*/ 9074520 w 12547487"/>
              <a:gd name="connsiteY80" fmla="*/ 372999 h 4609730"/>
              <a:gd name="connsiteX81" fmla="*/ 9149702 w 12547487"/>
              <a:gd name="connsiteY81" fmla="*/ 344823 h 4609730"/>
              <a:gd name="connsiteX82" fmla="*/ 9151735 w 12547487"/>
              <a:gd name="connsiteY82" fmla="*/ 343693 h 4609730"/>
              <a:gd name="connsiteX83" fmla="*/ 9168799 w 12547487"/>
              <a:gd name="connsiteY83" fmla="*/ 345774 h 4609730"/>
              <a:gd name="connsiteX84" fmla="*/ 9169610 w 12547487"/>
              <a:gd name="connsiteY84" fmla="*/ 354357 h 4609730"/>
              <a:gd name="connsiteX85" fmla="*/ 9184805 w 12547487"/>
              <a:gd name="connsiteY85" fmla="*/ 358617 h 4609730"/>
              <a:gd name="connsiteX86" fmla="*/ 9212783 w 12547487"/>
              <a:gd name="connsiteY86" fmla="*/ 351552 h 4609730"/>
              <a:gd name="connsiteX87" fmla="*/ 9223893 w 12547487"/>
              <a:gd name="connsiteY87" fmla="*/ 353846 h 4609730"/>
              <a:gd name="connsiteX88" fmla="*/ 9227770 w 12547487"/>
              <a:gd name="connsiteY88" fmla="*/ 352887 h 4609730"/>
              <a:gd name="connsiteX89" fmla="*/ 9237095 w 12547487"/>
              <a:gd name="connsiteY89" fmla="*/ 351656 h 4609730"/>
              <a:gd name="connsiteX90" fmla="*/ 9235111 w 12547487"/>
              <a:gd name="connsiteY90" fmla="*/ 346483 h 4609730"/>
              <a:gd name="connsiteX91" fmla="*/ 9280504 w 12547487"/>
              <a:gd name="connsiteY91" fmla="*/ 320358 h 4609730"/>
              <a:gd name="connsiteX92" fmla="*/ 9328601 w 12547487"/>
              <a:gd name="connsiteY92" fmla="*/ 306436 h 4609730"/>
              <a:gd name="connsiteX93" fmla="*/ 9372019 w 12547487"/>
              <a:gd name="connsiteY93" fmla="*/ 272078 h 4609730"/>
              <a:gd name="connsiteX94" fmla="*/ 9452545 w 12547487"/>
              <a:gd name="connsiteY94" fmla="*/ 241860 h 4609730"/>
              <a:gd name="connsiteX95" fmla="*/ 9518291 w 12547487"/>
              <a:gd name="connsiteY95" fmla="*/ 210633 h 4609730"/>
              <a:gd name="connsiteX96" fmla="*/ 9601653 w 12547487"/>
              <a:gd name="connsiteY96" fmla="*/ 194064 h 4609730"/>
              <a:gd name="connsiteX97" fmla="*/ 9756909 w 12547487"/>
              <a:gd name="connsiteY97" fmla="*/ 193391 h 4609730"/>
              <a:gd name="connsiteX98" fmla="*/ 9880369 w 12547487"/>
              <a:gd name="connsiteY98" fmla="*/ 231894 h 4609730"/>
              <a:gd name="connsiteX99" fmla="*/ 9974881 w 12547487"/>
              <a:gd name="connsiteY99" fmla="*/ 256550 h 4609730"/>
              <a:gd name="connsiteX100" fmla="*/ 10025323 w 12547487"/>
              <a:gd name="connsiteY100" fmla="*/ 256596 h 4609730"/>
              <a:gd name="connsiteX101" fmla="*/ 10125155 w 12547487"/>
              <a:gd name="connsiteY101" fmla="*/ 257669 h 4609730"/>
              <a:gd name="connsiteX102" fmla="*/ 10175673 w 12547487"/>
              <a:gd name="connsiteY102" fmla="*/ 229584 h 4609730"/>
              <a:gd name="connsiteX103" fmla="*/ 10234385 w 12547487"/>
              <a:gd name="connsiteY103" fmla="*/ 221010 h 4609730"/>
              <a:gd name="connsiteX104" fmla="*/ 10249898 w 12547487"/>
              <a:gd name="connsiteY104" fmla="*/ 238521 h 4609730"/>
              <a:gd name="connsiteX105" fmla="*/ 10312094 w 12547487"/>
              <a:gd name="connsiteY105" fmla="*/ 223019 h 4609730"/>
              <a:gd name="connsiteX106" fmla="*/ 10406238 w 12547487"/>
              <a:gd name="connsiteY106" fmla="*/ 197367 h 4609730"/>
              <a:gd name="connsiteX107" fmla="*/ 10461019 w 12547487"/>
              <a:gd name="connsiteY107" fmla="*/ 187607 h 4609730"/>
              <a:gd name="connsiteX108" fmla="*/ 10610128 w 12547487"/>
              <a:gd name="connsiteY108" fmla="*/ 155478 h 4609730"/>
              <a:gd name="connsiteX109" fmla="*/ 10759076 w 12547487"/>
              <a:gd name="connsiteY109" fmla="*/ 119129 h 4609730"/>
              <a:gd name="connsiteX110" fmla="*/ 10845042 w 12547487"/>
              <a:gd name="connsiteY110" fmla="*/ 74065 h 4609730"/>
              <a:gd name="connsiteX111" fmla="*/ 10967723 w 12547487"/>
              <a:gd name="connsiteY111" fmla="*/ 46727 h 4609730"/>
              <a:gd name="connsiteX112" fmla="*/ 10987923 w 12547487"/>
              <a:gd name="connsiteY112" fmla="*/ 38704 h 4609730"/>
              <a:gd name="connsiteX113" fmla="*/ 11017061 w 12547487"/>
              <a:gd name="connsiteY113" fmla="*/ 38489 h 4609730"/>
              <a:gd name="connsiteX114" fmla="*/ 11133965 w 12547487"/>
              <a:gd name="connsiteY114" fmla="*/ 38707 h 4609730"/>
              <a:gd name="connsiteX115" fmla="*/ 11227034 w 12547487"/>
              <a:gd name="connsiteY115" fmla="*/ 48621 h 4609730"/>
              <a:gd name="connsiteX116" fmla="*/ 11381469 w 12547487"/>
              <a:gd name="connsiteY116" fmla="*/ 47048 h 4609730"/>
              <a:gd name="connsiteX117" fmla="*/ 11525790 w 12547487"/>
              <a:gd name="connsiteY117" fmla="*/ 92054 h 4609730"/>
              <a:gd name="connsiteX118" fmla="*/ 11637767 w 12547487"/>
              <a:gd name="connsiteY118" fmla="*/ 122688 h 4609730"/>
              <a:gd name="connsiteX119" fmla="*/ 11708024 w 12547487"/>
              <a:gd name="connsiteY119" fmla="*/ 116533 h 4609730"/>
              <a:gd name="connsiteX120" fmla="*/ 11801763 w 12547487"/>
              <a:gd name="connsiteY120" fmla="*/ 117985 h 4609730"/>
              <a:gd name="connsiteX121" fmla="*/ 11948668 w 12547487"/>
              <a:gd name="connsiteY121" fmla="*/ 55392 h 4609730"/>
              <a:gd name="connsiteX122" fmla="*/ 12059612 w 12547487"/>
              <a:gd name="connsiteY122" fmla="*/ 553 h 4609730"/>
              <a:gd name="connsiteX123" fmla="*/ 12090585 w 12547487"/>
              <a:gd name="connsiteY123" fmla="*/ 689 h 4609730"/>
              <a:gd name="connsiteX124" fmla="*/ 12115558 w 12547487"/>
              <a:gd name="connsiteY124" fmla="*/ 0 h 4609730"/>
              <a:gd name="connsiteX125" fmla="*/ 12547487 w 12547487"/>
              <a:gd name="connsiteY125" fmla="*/ 1880654 h 4609730"/>
              <a:gd name="connsiteX126" fmla="*/ 664852 w 12547487"/>
              <a:gd name="connsiteY126" fmla="*/ 4609730 h 4609730"/>
              <a:gd name="connsiteX127" fmla="*/ 0 w 12547487"/>
              <a:gd name="connsiteY127" fmla="*/ 1714905 h 4609730"/>
              <a:gd name="connsiteX128" fmla="*/ 8160 w 12547487"/>
              <a:gd name="connsiteY128" fmla="*/ 1717140 h 4609730"/>
              <a:gd name="connsiteX129" fmla="*/ 62595 w 12547487"/>
              <a:gd name="connsiteY129" fmla="*/ 1734714 h 4609730"/>
              <a:gd name="connsiteX130" fmla="*/ 191892 w 12547487"/>
              <a:gd name="connsiteY130" fmla="*/ 1725794 h 4609730"/>
              <a:gd name="connsiteX131" fmla="*/ 238860 w 12547487"/>
              <a:gd name="connsiteY131" fmla="*/ 1702169 h 4609730"/>
              <a:gd name="connsiteX132" fmla="*/ 329365 w 12547487"/>
              <a:gd name="connsiteY132" fmla="*/ 1660633 h 4609730"/>
              <a:gd name="connsiteX133" fmla="*/ 396208 w 12547487"/>
              <a:gd name="connsiteY133" fmla="*/ 1588889 h 4609730"/>
              <a:gd name="connsiteX134" fmla="*/ 480537 w 12547487"/>
              <a:gd name="connsiteY134" fmla="*/ 1530535 h 4609730"/>
              <a:gd name="connsiteX135" fmla="*/ 493078 w 12547487"/>
              <a:gd name="connsiteY135" fmla="*/ 1531413 h 4609730"/>
              <a:gd name="connsiteX136" fmla="*/ 540222 w 12547487"/>
              <a:gd name="connsiteY136" fmla="*/ 1496202 h 4609730"/>
              <a:gd name="connsiteX137" fmla="*/ 674083 w 12547487"/>
              <a:gd name="connsiteY137" fmla="*/ 1398944 h 4609730"/>
              <a:gd name="connsiteX138" fmla="*/ 749648 w 12547487"/>
              <a:gd name="connsiteY138" fmla="*/ 1302435 h 4609730"/>
              <a:gd name="connsiteX139" fmla="*/ 795249 w 12547487"/>
              <a:gd name="connsiteY139" fmla="*/ 1251068 h 4609730"/>
              <a:gd name="connsiteX140" fmla="*/ 862097 w 12547487"/>
              <a:gd name="connsiteY140" fmla="*/ 1220007 h 4609730"/>
              <a:gd name="connsiteX141" fmla="*/ 877569 w 12547487"/>
              <a:gd name="connsiteY141" fmla="*/ 1223011 h 4609730"/>
              <a:gd name="connsiteX142" fmla="*/ 883467 w 12547487"/>
              <a:gd name="connsiteY142" fmla="*/ 1220174 h 4609730"/>
              <a:gd name="connsiteX143" fmla="*/ 884185 w 12547487"/>
              <a:gd name="connsiteY143" fmla="*/ 1220424 h 4609730"/>
              <a:gd name="connsiteX144" fmla="*/ 885322 w 12547487"/>
              <a:gd name="connsiteY144" fmla="*/ 1219281 h 4609730"/>
              <a:gd name="connsiteX145" fmla="*/ 898394 w 12547487"/>
              <a:gd name="connsiteY145" fmla="*/ 1212995 h 4609730"/>
              <a:gd name="connsiteX146" fmla="*/ 929382 w 12547487"/>
              <a:gd name="connsiteY146" fmla="*/ 1210940 h 4609730"/>
              <a:gd name="connsiteX147" fmla="*/ 947390 w 12547487"/>
              <a:gd name="connsiteY147" fmla="*/ 1206207 h 4609730"/>
              <a:gd name="connsiteX148" fmla="*/ 1002063 w 12547487"/>
              <a:gd name="connsiteY148" fmla="*/ 1161717 h 4609730"/>
              <a:gd name="connsiteX149" fmla="*/ 1054722 w 12547487"/>
              <a:gd name="connsiteY149" fmla="*/ 1133875 h 4609730"/>
              <a:gd name="connsiteX150" fmla="*/ 1247130 w 12547487"/>
              <a:gd name="connsiteY150" fmla="*/ 1151215 h 4609730"/>
              <a:gd name="connsiteX151" fmla="*/ 1413947 w 12547487"/>
              <a:gd name="connsiteY151" fmla="*/ 1110908 h 4609730"/>
              <a:gd name="connsiteX152" fmla="*/ 1770156 w 12547487"/>
              <a:gd name="connsiteY152" fmla="*/ 1084270 h 4609730"/>
              <a:gd name="connsiteX0" fmla="*/ 1770156 w 12547487"/>
              <a:gd name="connsiteY0" fmla="*/ 1084270 h 4609730"/>
              <a:gd name="connsiteX1" fmla="*/ 1941922 w 12547487"/>
              <a:gd name="connsiteY1" fmla="*/ 1105783 h 4609730"/>
              <a:gd name="connsiteX2" fmla="*/ 2139401 w 12547487"/>
              <a:gd name="connsiteY2" fmla="*/ 1138418 h 4609730"/>
              <a:gd name="connsiteX3" fmla="*/ 2513615 w 12547487"/>
              <a:gd name="connsiteY3" fmla="*/ 1079209 h 4609730"/>
              <a:gd name="connsiteX4" fmla="*/ 2883110 w 12547487"/>
              <a:gd name="connsiteY4" fmla="*/ 1082703 h 4609730"/>
              <a:gd name="connsiteX5" fmla="*/ 3067466 w 12547487"/>
              <a:gd name="connsiteY5" fmla="*/ 1017777 h 4609730"/>
              <a:gd name="connsiteX6" fmla="*/ 3142515 w 12547487"/>
              <a:gd name="connsiteY6" fmla="*/ 1004553 h 4609730"/>
              <a:gd name="connsiteX7" fmla="*/ 3153472 w 12547487"/>
              <a:gd name="connsiteY7" fmla="*/ 1011470 h 4609730"/>
              <a:gd name="connsiteX8" fmla="*/ 3256916 w 12547487"/>
              <a:gd name="connsiteY8" fmla="*/ 958732 h 4609730"/>
              <a:gd name="connsiteX9" fmla="*/ 3409231 w 12547487"/>
              <a:gd name="connsiteY9" fmla="*/ 951564 h 4609730"/>
              <a:gd name="connsiteX10" fmla="*/ 3524347 w 12547487"/>
              <a:gd name="connsiteY10" fmla="*/ 957376 h 4609730"/>
              <a:gd name="connsiteX11" fmla="*/ 3588810 w 12547487"/>
              <a:gd name="connsiteY11" fmla="*/ 955789 h 4609730"/>
              <a:gd name="connsiteX12" fmla="*/ 3635816 w 12547487"/>
              <a:gd name="connsiteY12" fmla="*/ 960010 h 4609730"/>
              <a:gd name="connsiteX13" fmla="*/ 3754941 w 12547487"/>
              <a:gd name="connsiteY13" fmla="*/ 941825 h 4609730"/>
              <a:gd name="connsiteX14" fmla="*/ 3952184 w 12547487"/>
              <a:gd name="connsiteY14" fmla="*/ 899594 h 4609730"/>
              <a:gd name="connsiteX15" fmla="*/ 4101714 w 12547487"/>
              <a:gd name="connsiteY15" fmla="*/ 917531 h 4609730"/>
              <a:gd name="connsiteX16" fmla="*/ 4177560 w 12547487"/>
              <a:gd name="connsiteY16" fmla="*/ 878696 h 4609730"/>
              <a:gd name="connsiteX17" fmla="*/ 4269581 w 12547487"/>
              <a:gd name="connsiteY17" fmla="*/ 877016 h 4609730"/>
              <a:gd name="connsiteX18" fmla="*/ 4619969 w 12547487"/>
              <a:gd name="connsiteY18" fmla="*/ 798815 h 4609730"/>
              <a:gd name="connsiteX19" fmla="*/ 4808566 w 12547487"/>
              <a:gd name="connsiteY19" fmla="*/ 781686 h 4609730"/>
              <a:gd name="connsiteX20" fmla="*/ 4875311 w 12547487"/>
              <a:gd name="connsiteY20" fmla="*/ 729496 h 4609730"/>
              <a:gd name="connsiteX21" fmla="*/ 4875123 w 12547487"/>
              <a:gd name="connsiteY21" fmla="*/ 726137 h 4609730"/>
              <a:gd name="connsiteX22" fmla="*/ 4879961 w 12547487"/>
              <a:gd name="connsiteY22" fmla="*/ 724303 h 4609730"/>
              <a:gd name="connsiteX23" fmla="*/ 4884283 w 12547487"/>
              <a:gd name="connsiteY23" fmla="*/ 726177 h 4609730"/>
              <a:gd name="connsiteX24" fmla="*/ 4890066 w 12547487"/>
              <a:gd name="connsiteY24" fmla="*/ 724037 h 4609730"/>
              <a:gd name="connsiteX25" fmla="*/ 4905872 w 12547487"/>
              <a:gd name="connsiteY25" fmla="*/ 719096 h 4609730"/>
              <a:gd name="connsiteX26" fmla="*/ 4911186 w 12547487"/>
              <a:gd name="connsiteY26" fmla="*/ 711907 h 4609730"/>
              <a:gd name="connsiteX27" fmla="*/ 4991897 w 12547487"/>
              <a:gd name="connsiteY27" fmla="*/ 697771 h 4609730"/>
              <a:gd name="connsiteX28" fmla="*/ 5024303 w 12547487"/>
              <a:gd name="connsiteY28" fmla="*/ 701951 h 4609730"/>
              <a:gd name="connsiteX29" fmla="*/ 5084207 w 12547487"/>
              <a:gd name="connsiteY29" fmla="*/ 682157 h 4609730"/>
              <a:gd name="connsiteX30" fmla="*/ 5184351 w 12547487"/>
              <a:gd name="connsiteY30" fmla="*/ 683463 h 4609730"/>
              <a:gd name="connsiteX31" fmla="*/ 5321507 w 12547487"/>
              <a:gd name="connsiteY31" fmla="*/ 719959 h 4609730"/>
              <a:gd name="connsiteX32" fmla="*/ 5391160 w 12547487"/>
              <a:gd name="connsiteY32" fmla="*/ 750959 h 4609730"/>
              <a:gd name="connsiteX33" fmla="*/ 5487125 w 12547487"/>
              <a:gd name="connsiteY33" fmla="*/ 772309 h 4609730"/>
              <a:gd name="connsiteX34" fmla="*/ 5643542 w 12547487"/>
              <a:gd name="connsiteY34" fmla="*/ 765979 h 4609730"/>
              <a:gd name="connsiteX35" fmla="*/ 5706451 w 12547487"/>
              <a:gd name="connsiteY35" fmla="*/ 766820 h 4609730"/>
              <a:gd name="connsiteX36" fmla="*/ 5762858 w 12547487"/>
              <a:gd name="connsiteY36" fmla="*/ 755247 h 4609730"/>
              <a:gd name="connsiteX37" fmla="*/ 5767471 w 12547487"/>
              <a:gd name="connsiteY37" fmla="*/ 796958 h 4609730"/>
              <a:gd name="connsiteX38" fmla="*/ 5824432 w 12547487"/>
              <a:gd name="connsiteY38" fmla="*/ 807810 h 4609730"/>
              <a:gd name="connsiteX39" fmla="*/ 5891463 w 12547487"/>
              <a:gd name="connsiteY39" fmla="*/ 836999 h 4609730"/>
              <a:gd name="connsiteX40" fmla="*/ 6056609 w 12547487"/>
              <a:gd name="connsiteY40" fmla="*/ 867466 h 4609730"/>
              <a:gd name="connsiteX41" fmla="*/ 6083954 w 12547487"/>
              <a:gd name="connsiteY41" fmla="*/ 886737 h 4609730"/>
              <a:gd name="connsiteX42" fmla="*/ 6123446 w 12547487"/>
              <a:gd name="connsiteY42" fmla="*/ 906272 h 4609730"/>
              <a:gd name="connsiteX43" fmla="*/ 6279213 w 12547487"/>
              <a:gd name="connsiteY43" fmla="*/ 941922 h 4609730"/>
              <a:gd name="connsiteX44" fmla="*/ 6417146 w 12547487"/>
              <a:gd name="connsiteY44" fmla="*/ 928318 h 4609730"/>
              <a:gd name="connsiteX45" fmla="*/ 6634850 w 12547487"/>
              <a:gd name="connsiteY45" fmla="*/ 900508 h 4609730"/>
              <a:gd name="connsiteX46" fmla="*/ 6671363 w 12547487"/>
              <a:gd name="connsiteY46" fmla="*/ 894080 h 4609730"/>
              <a:gd name="connsiteX47" fmla="*/ 6703400 w 12547487"/>
              <a:gd name="connsiteY47" fmla="*/ 902889 h 4609730"/>
              <a:gd name="connsiteX48" fmla="*/ 6711400 w 12547487"/>
              <a:gd name="connsiteY48" fmla="*/ 917430 h 4609730"/>
              <a:gd name="connsiteX49" fmla="*/ 6731586 w 12547487"/>
              <a:gd name="connsiteY49" fmla="*/ 916196 h 4609730"/>
              <a:gd name="connsiteX50" fmla="*/ 6737090 w 12547487"/>
              <a:gd name="connsiteY50" fmla="*/ 918862 h 4609730"/>
              <a:gd name="connsiteX51" fmla="*/ 6832245 w 12547487"/>
              <a:gd name="connsiteY51" fmla="*/ 882994 h 4609730"/>
              <a:gd name="connsiteX52" fmla="*/ 6913429 w 12547487"/>
              <a:gd name="connsiteY52" fmla="*/ 884954 h 4609730"/>
              <a:gd name="connsiteX53" fmla="*/ 7216421 w 12547487"/>
              <a:gd name="connsiteY53" fmla="*/ 796969 h 4609730"/>
              <a:gd name="connsiteX54" fmla="*/ 7376080 w 12547487"/>
              <a:gd name="connsiteY54" fmla="*/ 746472 h 4609730"/>
              <a:gd name="connsiteX55" fmla="*/ 7625639 w 12547487"/>
              <a:gd name="connsiteY55" fmla="*/ 716373 h 4609730"/>
              <a:gd name="connsiteX56" fmla="*/ 7756911 w 12547487"/>
              <a:gd name="connsiteY56" fmla="*/ 650604 h 4609730"/>
              <a:gd name="connsiteX57" fmla="*/ 7868519 w 12547487"/>
              <a:gd name="connsiteY57" fmla="*/ 616503 h 4609730"/>
              <a:gd name="connsiteX58" fmla="*/ 7872351 w 12547487"/>
              <a:gd name="connsiteY58" fmla="*/ 607157 h 4609730"/>
              <a:gd name="connsiteX59" fmla="*/ 7889820 w 12547487"/>
              <a:gd name="connsiteY59" fmla="*/ 599187 h 4609730"/>
              <a:gd name="connsiteX60" fmla="*/ 7989035 w 12547487"/>
              <a:gd name="connsiteY60" fmla="*/ 585180 h 4609730"/>
              <a:gd name="connsiteX61" fmla="*/ 8078927 w 12547487"/>
              <a:gd name="connsiteY61" fmla="*/ 574018 h 4609730"/>
              <a:gd name="connsiteX62" fmla="*/ 8171367 w 12547487"/>
              <a:gd name="connsiteY62" fmla="*/ 587956 h 4609730"/>
              <a:gd name="connsiteX63" fmla="*/ 8182680 w 12547487"/>
              <a:gd name="connsiteY63" fmla="*/ 584528 h 4609730"/>
              <a:gd name="connsiteX64" fmla="*/ 8183080 w 12547487"/>
              <a:gd name="connsiteY64" fmla="*/ 585096 h 4609730"/>
              <a:gd name="connsiteX65" fmla="*/ 8195361 w 12547487"/>
              <a:gd name="connsiteY65" fmla="*/ 582747 h 4609730"/>
              <a:gd name="connsiteX66" fmla="*/ 8203309 w 12547487"/>
              <a:gd name="connsiteY66" fmla="*/ 578279 h 4609730"/>
              <a:gd name="connsiteX67" fmla="*/ 8291217 w 12547487"/>
              <a:gd name="connsiteY67" fmla="*/ 567936 h 4609730"/>
              <a:gd name="connsiteX68" fmla="*/ 8397600 w 12547487"/>
              <a:gd name="connsiteY68" fmla="*/ 573764 h 4609730"/>
              <a:gd name="connsiteX69" fmla="*/ 8585817 w 12547487"/>
              <a:gd name="connsiteY69" fmla="*/ 528544 h 4609730"/>
              <a:gd name="connsiteX70" fmla="*/ 8597214 w 12547487"/>
              <a:gd name="connsiteY70" fmla="*/ 527540 h 4609730"/>
              <a:gd name="connsiteX71" fmla="*/ 8620277 w 12547487"/>
              <a:gd name="connsiteY71" fmla="*/ 529838 h 4609730"/>
              <a:gd name="connsiteX72" fmla="*/ 8750279 w 12547487"/>
              <a:gd name="connsiteY72" fmla="*/ 514355 h 4609730"/>
              <a:gd name="connsiteX73" fmla="*/ 8770952 w 12547487"/>
              <a:gd name="connsiteY73" fmla="*/ 531568 h 4609730"/>
              <a:gd name="connsiteX74" fmla="*/ 8776056 w 12547487"/>
              <a:gd name="connsiteY74" fmla="*/ 533522 h 4609730"/>
              <a:gd name="connsiteX75" fmla="*/ 8777497 w 12547487"/>
              <a:gd name="connsiteY75" fmla="*/ 532217 h 4609730"/>
              <a:gd name="connsiteX76" fmla="*/ 8801322 w 12547487"/>
              <a:gd name="connsiteY76" fmla="*/ 525101 h 4609730"/>
              <a:gd name="connsiteX77" fmla="*/ 8851058 w 12547487"/>
              <a:gd name="connsiteY77" fmla="*/ 487661 h 4609730"/>
              <a:gd name="connsiteX78" fmla="*/ 8911397 w 12547487"/>
              <a:gd name="connsiteY78" fmla="*/ 440878 h 4609730"/>
              <a:gd name="connsiteX79" fmla="*/ 8960165 w 12547487"/>
              <a:gd name="connsiteY79" fmla="*/ 426167 h 4609730"/>
              <a:gd name="connsiteX80" fmla="*/ 9074520 w 12547487"/>
              <a:gd name="connsiteY80" fmla="*/ 372999 h 4609730"/>
              <a:gd name="connsiteX81" fmla="*/ 9149702 w 12547487"/>
              <a:gd name="connsiteY81" fmla="*/ 344823 h 4609730"/>
              <a:gd name="connsiteX82" fmla="*/ 9151735 w 12547487"/>
              <a:gd name="connsiteY82" fmla="*/ 343693 h 4609730"/>
              <a:gd name="connsiteX83" fmla="*/ 9168799 w 12547487"/>
              <a:gd name="connsiteY83" fmla="*/ 345774 h 4609730"/>
              <a:gd name="connsiteX84" fmla="*/ 9169610 w 12547487"/>
              <a:gd name="connsiteY84" fmla="*/ 354357 h 4609730"/>
              <a:gd name="connsiteX85" fmla="*/ 9184805 w 12547487"/>
              <a:gd name="connsiteY85" fmla="*/ 358617 h 4609730"/>
              <a:gd name="connsiteX86" fmla="*/ 9212783 w 12547487"/>
              <a:gd name="connsiteY86" fmla="*/ 351552 h 4609730"/>
              <a:gd name="connsiteX87" fmla="*/ 9223893 w 12547487"/>
              <a:gd name="connsiteY87" fmla="*/ 353846 h 4609730"/>
              <a:gd name="connsiteX88" fmla="*/ 9227770 w 12547487"/>
              <a:gd name="connsiteY88" fmla="*/ 352887 h 4609730"/>
              <a:gd name="connsiteX89" fmla="*/ 9237095 w 12547487"/>
              <a:gd name="connsiteY89" fmla="*/ 351656 h 4609730"/>
              <a:gd name="connsiteX90" fmla="*/ 9235111 w 12547487"/>
              <a:gd name="connsiteY90" fmla="*/ 346483 h 4609730"/>
              <a:gd name="connsiteX91" fmla="*/ 9280504 w 12547487"/>
              <a:gd name="connsiteY91" fmla="*/ 320358 h 4609730"/>
              <a:gd name="connsiteX92" fmla="*/ 9328601 w 12547487"/>
              <a:gd name="connsiteY92" fmla="*/ 306436 h 4609730"/>
              <a:gd name="connsiteX93" fmla="*/ 9372019 w 12547487"/>
              <a:gd name="connsiteY93" fmla="*/ 272078 h 4609730"/>
              <a:gd name="connsiteX94" fmla="*/ 9452545 w 12547487"/>
              <a:gd name="connsiteY94" fmla="*/ 241860 h 4609730"/>
              <a:gd name="connsiteX95" fmla="*/ 9518291 w 12547487"/>
              <a:gd name="connsiteY95" fmla="*/ 210633 h 4609730"/>
              <a:gd name="connsiteX96" fmla="*/ 9601653 w 12547487"/>
              <a:gd name="connsiteY96" fmla="*/ 194064 h 4609730"/>
              <a:gd name="connsiteX97" fmla="*/ 9756909 w 12547487"/>
              <a:gd name="connsiteY97" fmla="*/ 193391 h 4609730"/>
              <a:gd name="connsiteX98" fmla="*/ 9880369 w 12547487"/>
              <a:gd name="connsiteY98" fmla="*/ 231894 h 4609730"/>
              <a:gd name="connsiteX99" fmla="*/ 9974881 w 12547487"/>
              <a:gd name="connsiteY99" fmla="*/ 256550 h 4609730"/>
              <a:gd name="connsiteX100" fmla="*/ 10025323 w 12547487"/>
              <a:gd name="connsiteY100" fmla="*/ 256596 h 4609730"/>
              <a:gd name="connsiteX101" fmla="*/ 10125155 w 12547487"/>
              <a:gd name="connsiteY101" fmla="*/ 257669 h 4609730"/>
              <a:gd name="connsiteX102" fmla="*/ 10175673 w 12547487"/>
              <a:gd name="connsiteY102" fmla="*/ 229584 h 4609730"/>
              <a:gd name="connsiteX103" fmla="*/ 10234385 w 12547487"/>
              <a:gd name="connsiteY103" fmla="*/ 221010 h 4609730"/>
              <a:gd name="connsiteX104" fmla="*/ 10249898 w 12547487"/>
              <a:gd name="connsiteY104" fmla="*/ 238521 h 4609730"/>
              <a:gd name="connsiteX105" fmla="*/ 10312094 w 12547487"/>
              <a:gd name="connsiteY105" fmla="*/ 223019 h 4609730"/>
              <a:gd name="connsiteX106" fmla="*/ 10406238 w 12547487"/>
              <a:gd name="connsiteY106" fmla="*/ 197367 h 4609730"/>
              <a:gd name="connsiteX107" fmla="*/ 10461019 w 12547487"/>
              <a:gd name="connsiteY107" fmla="*/ 187607 h 4609730"/>
              <a:gd name="connsiteX108" fmla="*/ 10610128 w 12547487"/>
              <a:gd name="connsiteY108" fmla="*/ 155478 h 4609730"/>
              <a:gd name="connsiteX109" fmla="*/ 10759076 w 12547487"/>
              <a:gd name="connsiteY109" fmla="*/ 119129 h 4609730"/>
              <a:gd name="connsiteX110" fmla="*/ 10845042 w 12547487"/>
              <a:gd name="connsiteY110" fmla="*/ 74065 h 4609730"/>
              <a:gd name="connsiteX111" fmla="*/ 10967723 w 12547487"/>
              <a:gd name="connsiteY111" fmla="*/ 46727 h 4609730"/>
              <a:gd name="connsiteX112" fmla="*/ 10987923 w 12547487"/>
              <a:gd name="connsiteY112" fmla="*/ 38704 h 4609730"/>
              <a:gd name="connsiteX113" fmla="*/ 11017061 w 12547487"/>
              <a:gd name="connsiteY113" fmla="*/ 38489 h 4609730"/>
              <a:gd name="connsiteX114" fmla="*/ 11133965 w 12547487"/>
              <a:gd name="connsiteY114" fmla="*/ 38707 h 4609730"/>
              <a:gd name="connsiteX115" fmla="*/ 11227034 w 12547487"/>
              <a:gd name="connsiteY115" fmla="*/ 48621 h 4609730"/>
              <a:gd name="connsiteX116" fmla="*/ 11381469 w 12547487"/>
              <a:gd name="connsiteY116" fmla="*/ 47048 h 4609730"/>
              <a:gd name="connsiteX117" fmla="*/ 11525790 w 12547487"/>
              <a:gd name="connsiteY117" fmla="*/ 92054 h 4609730"/>
              <a:gd name="connsiteX118" fmla="*/ 11637767 w 12547487"/>
              <a:gd name="connsiteY118" fmla="*/ 122688 h 4609730"/>
              <a:gd name="connsiteX119" fmla="*/ 11708024 w 12547487"/>
              <a:gd name="connsiteY119" fmla="*/ 116533 h 4609730"/>
              <a:gd name="connsiteX120" fmla="*/ 11801763 w 12547487"/>
              <a:gd name="connsiteY120" fmla="*/ 117985 h 4609730"/>
              <a:gd name="connsiteX121" fmla="*/ 11948668 w 12547487"/>
              <a:gd name="connsiteY121" fmla="*/ 55392 h 4609730"/>
              <a:gd name="connsiteX122" fmla="*/ 12059612 w 12547487"/>
              <a:gd name="connsiteY122" fmla="*/ 553 h 4609730"/>
              <a:gd name="connsiteX123" fmla="*/ 12090585 w 12547487"/>
              <a:gd name="connsiteY123" fmla="*/ 689 h 4609730"/>
              <a:gd name="connsiteX124" fmla="*/ 12115558 w 12547487"/>
              <a:gd name="connsiteY124" fmla="*/ 0 h 4609730"/>
              <a:gd name="connsiteX125" fmla="*/ 12547487 w 12547487"/>
              <a:gd name="connsiteY125" fmla="*/ 1880654 h 4609730"/>
              <a:gd name="connsiteX126" fmla="*/ 664852 w 12547487"/>
              <a:gd name="connsiteY126" fmla="*/ 4609730 h 4609730"/>
              <a:gd name="connsiteX127" fmla="*/ 0 w 12547487"/>
              <a:gd name="connsiteY127" fmla="*/ 1714905 h 4609730"/>
              <a:gd name="connsiteX128" fmla="*/ 8160 w 12547487"/>
              <a:gd name="connsiteY128" fmla="*/ 1717140 h 4609730"/>
              <a:gd name="connsiteX129" fmla="*/ 62595 w 12547487"/>
              <a:gd name="connsiteY129" fmla="*/ 1734714 h 4609730"/>
              <a:gd name="connsiteX130" fmla="*/ 191892 w 12547487"/>
              <a:gd name="connsiteY130" fmla="*/ 1725794 h 4609730"/>
              <a:gd name="connsiteX131" fmla="*/ 238860 w 12547487"/>
              <a:gd name="connsiteY131" fmla="*/ 1702169 h 4609730"/>
              <a:gd name="connsiteX132" fmla="*/ 329365 w 12547487"/>
              <a:gd name="connsiteY132" fmla="*/ 1660633 h 4609730"/>
              <a:gd name="connsiteX133" fmla="*/ 396208 w 12547487"/>
              <a:gd name="connsiteY133" fmla="*/ 1588889 h 4609730"/>
              <a:gd name="connsiteX134" fmla="*/ 480537 w 12547487"/>
              <a:gd name="connsiteY134" fmla="*/ 1530535 h 4609730"/>
              <a:gd name="connsiteX135" fmla="*/ 493078 w 12547487"/>
              <a:gd name="connsiteY135" fmla="*/ 1531413 h 4609730"/>
              <a:gd name="connsiteX136" fmla="*/ 540222 w 12547487"/>
              <a:gd name="connsiteY136" fmla="*/ 1496202 h 4609730"/>
              <a:gd name="connsiteX137" fmla="*/ 674083 w 12547487"/>
              <a:gd name="connsiteY137" fmla="*/ 1398944 h 4609730"/>
              <a:gd name="connsiteX138" fmla="*/ 749648 w 12547487"/>
              <a:gd name="connsiteY138" fmla="*/ 1302435 h 4609730"/>
              <a:gd name="connsiteX139" fmla="*/ 795249 w 12547487"/>
              <a:gd name="connsiteY139" fmla="*/ 1251068 h 4609730"/>
              <a:gd name="connsiteX140" fmla="*/ 862097 w 12547487"/>
              <a:gd name="connsiteY140" fmla="*/ 1220007 h 4609730"/>
              <a:gd name="connsiteX141" fmla="*/ 877569 w 12547487"/>
              <a:gd name="connsiteY141" fmla="*/ 1223011 h 4609730"/>
              <a:gd name="connsiteX142" fmla="*/ 883467 w 12547487"/>
              <a:gd name="connsiteY142" fmla="*/ 1220174 h 4609730"/>
              <a:gd name="connsiteX143" fmla="*/ 884185 w 12547487"/>
              <a:gd name="connsiteY143" fmla="*/ 1220424 h 4609730"/>
              <a:gd name="connsiteX144" fmla="*/ 885322 w 12547487"/>
              <a:gd name="connsiteY144" fmla="*/ 1219281 h 4609730"/>
              <a:gd name="connsiteX145" fmla="*/ 898394 w 12547487"/>
              <a:gd name="connsiteY145" fmla="*/ 1212995 h 4609730"/>
              <a:gd name="connsiteX146" fmla="*/ 929382 w 12547487"/>
              <a:gd name="connsiteY146" fmla="*/ 1210940 h 4609730"/>
              <a:gd name="connsiteX147" fmla="*/ 947390 w 12547487"/>
              <a:gd name="connsiteY147" fmla="*/ 1206207 h 4609730"/>
              <a:gd name="connsiteX148" fmla="*/ 1002063 w 12547487"/>
              <a:gd name="connsiteY148" fmla="*/ 1161717 h 4609730"/>
              <a:gd name="connsiteX149" fmla="*/ 1054722 w 12547487"/>
              <a:gd name="connsiteY149" fmla="*/ 1133875 h 4609730"/>
              <a:gd name="connsiteX150" fmla="*/ 1247130 w 12547487"/>
              <a:gd name="connsiteY150" fmla="*/ 1151215 h 4609730"/>
              <a:gd name="connsiteX151" fmla="*/ 1413947 w 12547487"/>
              <a:gd name="connsiteY151" fmla="*/ 1110908 h 4609730"/>
              <a:gd name="connsiteX152" fmla="*/ 1770156 w 12547487"/>
              <a:gd name="connsiteY152" fmla="*/ 1084270 h 4609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Lst>
            <a:rect l="l" t="t" r="r" b="b"/>
            <a:pathLst>
              <a:path w="12547487" h="4609730">
                <a:moveTo>
                  <a:pt x="1770156" y="1084270"/>
                </a:moveTo>
                <a:lnTo>
                  <a:pt x="1941922" y="1105783"/>
                </a:lnTo>
                <a:cubicBezTo>
                  <a:pt x="2007748" y="1116661"/>
                  <a:pt x="2081795" y="1163332"/>
                  <a:pt x="2139401" y="1138418"/>
                </a:cubicBezTo>
                <a:cubicBezTo>
                  <a:pt x="2264139" y="1118682"/>
                  <a:pt x="2350381" y="1062572"/>
                  <a:pt x="2513615" y="1079209"/>
                </a:cubicBezTo>
                <a:cubicBezTo>
                  <a:pt x="2633892" y="1075813"/>
                  <a:pt x="2785199" y="1125578"/>
                  <a:pt x="2883110" y="1082703"/>
                </a:cubicBezTo>
                <a:lnTo>
                  <a:pt x="3067466" y="1017777"/>
                </a:lnTo>
                <a:cubicBezTo>
                  <a:pt x="3084874" y="999495"/>
                  <a:pt x="3118475" y="993575"/>
                  <a:pt x="3142515" y="1004553"/>
                </a:cubicBezTo>
                <a:cubicBezTo>
                  <a:pt x="3146650" y="1006443"/>
                  <a:pt x="3150340" y="1008772"/>
                  <a:pt x="3153472" y="1011470"/>
                </a:cubicBezTo>
                <a:cubicBezTo>
                  <a:pt x="3206554" y="966199"/>
                  <a:pt x="3230735" y="989718"/>
                  <a:pt x="3256916" y="958732"/>
                </a:cubicBezTo>
                <a:cubicBezTo>
                  <a:pt x="3331546" y="947172"/>
                  <a:pt x="3385053" y="978708"/>
                  <a:pt x="3409231" y="951564"/>
                </a:cubicBezTo>
                <a:cubicBezTo>
                  <a:pt x="3446094" y="953833"/>
                  <a:pt x="3491800" y="986597"/>
                  <a:pt x="3524347" y="957376"/>
                </a:cubicBezTo>
                <a:cubicBezTo>
                  <a:pt x="3524354" y="981687"/>
                  <a:pt x="3569829" y="939502"/>
                  <a:pt x="3588810" y="955789"/>
                </a:cubicBezTo>
                <a:cubicBezTo>
                  <a:pt x="3601823" y="969950"/>
                  <a:pt x="3618658" y="960451"/>
                  <a:pt x="3635816" y="960010"/>
                </a:cubicBezTo>
                <a:cubicBezTo>
                  <a:pt x="3655597" y="971494"/>
                  <a:pt x="3732765" y="954931"/>
                  <a:pt x="3754941" y="941825"/>
                </a:cubicBezTo>
                <a:cubicBezTo>
                  <a:pt x="3811439" y="895527"/>
                  <a:pt x="3905961" y="934965"/>
                  <a:pt x="3952184" y="899594"/>
                </a:cubicBezTo>
                <a:cubicBezTo>
                  <a:pt x="4011821" y="880065"/>
                  <a:pt x="4054741" y="911582"/>
                  <a:pt x="4101714" y="917531"/>
                </a:cubicBezTo>
                <a:cubicBezTo>
                  <a:pt x="4098023" y="865421"/>
                  <a:pt x="4200983" y="921593"/>
                  <a:pt x="4177560" y="878696"/>
                </a:cubicBezTo>
                <a:cubicBezTo>
                  <a:pt x="4241433" y="877802"/>
                  <a:pt x="4202378" y="837203"/>
                  <a:pt x="4269581" y="877016"/>
                </a:cubicBezTo>
                <a:cubicBezTo>
                  <a:pt x="4377446" y="838504"/>
                  <a:pt x="4528241" y="859905"/>
                  <a:pt x="4619969" y="798815"/>
                </a:cubicBezTo>
                <a:lnTo>
                  <a:pt x="4808566" y="781686"/>
                </a:lnTo>
                <a:lnTo>
                  <a:pt x="4875311" y="729496"/>
                </a:lnTo>
                <a:cubicBezTo>
                  <a:pt x="4875249" y="728376"/>
                  <a:pt x="4875185" y="727257"/>
                  <a:pt x="4875123" y="726137"/>
                </a:cubicBezTo>
                <a:cubicBezTo>
                  <a:pt x="4875838" y="723876"/>
                  <a:pt x="4877487" y="723584"/>
                  <a:pt x="4879961" y="724303"/>
                </a:cubicBezTo>
                <a:lnTo>
                  <a:pt x="4884283" y="726177"/>
                </a:lnTo>
                <a:lnTo>
                  <a:pt x="4890066" y="724037"/>
                </a:lnTo>
                <a:lnTo>
                  <a:pt x="4905872" y="719096"/>
                </a:lnTo>
                <a:lnTo>
                  <a:pt x="4911186" y="711907"/>
                </a:lnTo>
                <a:lnTo>
                  <a:pt x="4991897" y="697771"/>
                </a:lnTo>
                <a:lnTo>
                  <a:pt x="5024303" y="701951"/>
                </a:lnTo>
                <a:cubicBezTo>
                  <a:pt x="5044620" y="691522"/>
                  <a:pt x="5062666" y="672929"/>
                  <a:pt x="5084207" y="682157"/>
                </a:cubicBezTo>
                <a:cubicBezTo>
                  <a:pt x="5077528" y="658952"/>
                  <a:pt x="5168392" y="704507"/>
                  <a:pt x="5184351" y="683463"/>
                </a:cubicBezTo>
                <a:cubicBezTo>
                  <a:pt x="5225164" y="690532"/>
                  <a:pt x="5280725" y="704861"/>
                  <a:pt x="5321507" y="719959"/>
                </a:cubicBezTo>
                <a:cubicBezTo>
                  <a:pt x="5339895" y="724029"/>
                  <a:pt x="5364695" y="737734"/>
                  <a:pt x="5391160" y="750959"/>
                </a:cubicBezTo>
                <a:cubicBezTo>
                  <a:pt x="5413188" y="750877"/>
                  <a:pt x="5502839" y="754797"/>
                  <a:pt x="5487125" y="772309"/>
                </a:cubicBezTo>
                <a:cubicBezTo>
                  <a:pt x="5559144" y="745121"/>
                  <a:pt x="5567815" y="766803"/>
                  <a:pt x="5643542" y="765979"/>
                </a:cubicBezTo>
                <a:cubicBezTo>
                  <a:pt x="5677406" y="785130"/>
                  <a:pt x="5667504" y="746826"/>
                  <a:pt x="5706451" y="766820"/>
                </a:cubicBezTo>
                <a:cubicBezTo>
                  <a:pt x="5703795" y="719080"/>
                  <a:pt x="5751077" y="805163"/>
                  <a:pt x="5762858" y="755247"/>
                </a:cubicBezTo>
                <a:cubicBezTo>
                  <a:pt x="5769573" y="760465"/>
                  <a:pt x="5761404" y="789927"/>
                  <a:pt x="5767471" y="796958"/>
                </a:cubicBezTo>
                <a:lnTo>
                  <a:pt x="5824432" y="807810"/>
                </a:lnTo>
                <a:lnTo>
                  <a:pt x="5891463" y="836999"/>
                </a:lnTo>
                <a:lnTo>
                  <a:pt x="6056609" y="867466"/>
                </a:lnTo>
                <a:cubicBezTo>
                  <a:pt x="6067126" y="872648"/>
                  <a:pt x="6079878" y="869258"/>
                  <a:pt x="6083954" y="886737"/>
                </a:cubicBezTo>
                <a:cubicBezTo>
                  <a:pt x="6091076" y="908149"/>
                  <a:pt x="6129984" y="883547"/>
                  <a:pt x="6123446" y="906272"/>
                </a:cubicBezTo>
                <a:lnTo>
                  <a:pt x="6279213" y="941922"/>
                </a:lnTo>
                <a:lnTo>
                  <a:pt x="6417146" y="928318"/>
                </a:lnTo>
                <a:lnTo>
                  <a:pt x="6634850" y="900508"/>
                </a:lnTo>
                <a:cubicBezTo>
                  <a:pt x="6647611" y="894698"/>
                  <a:pt x="6659722" y="893079"/>
                  <a:pt x="6671363" y="894080"/>
                </a:cubicBezTo>
                <a:lnTo>
                  <a:pt x="6703400" y="902889"/>
                </a:lnTo>
                <a:lnTo>
                  <a:pt x="6711400" y="917430"/>
                </a:lnTo>
                <a:lnTo>
                  <a:pt x="6731586" y="916196"/>
                </a:lnTo>
                <a:lnTo>
                  <a:pt x="6737090" y="918862"/>
                </a:lnTo>
                <a:cubicBezTo>
                  <a:pt x="6753867" y="913329"/>
                  <a:pt x="6802856" y="888646"/>
                  <a:pt x="6832245" y="882994"/>
                </a:cubicBezTo>
                <a:cubicBezTo>
                  <a:pt x="6888620" y="884716"/>
                  <a:pt x="6850645" y="828974"/>
                  <a:pt x="6913429" y="884954"/>
                </a:cubicBezTo>
                <a:cubicBezTo>
                  <a:pt x="7005473" y="838680"/>
                  <a:pt x="7140562" y="873990"/>
                  <a:pt x="7216421" y="796969"/>
                </a:cubicBezTo>
                <a:cubicBezTo>
                  <a:pt x="7296077" y="787703"/>
                  <a:pt x="7316553" y="763078"/>
                  <a:pt x="7376080" y="746472"/>
                </a:cubicBezTo>
                <a:cubicBezTo>
                  <a:pt x="7444283" y="733039"/>
                  <a:pt x="7560300" y="714764"/>
                  <a:pt x="7625639" y="716373"/>
                </a:cubicBezTo>
                <a:lnTo>
                  <a:pt x="7756911" y="650604"/>
                </a:lnTo>
                <a:cubicBezTo>
                  <a:pt x="7770906" y="652341"/>
                  <a:pt x="7863764" y="622657"/>
                  <a:pt x="7868519" y="616503"/>
                </a:cubicBezTo>
                <a:lnTo>
                  <a:pt x="7872351" y="607157"/>
                </a:lnTo>
                <a:lnTo>
                  <a:pt x="7889820" y="599187"/>
                </a:lnTo>
                <a:lnTo>
                  <a:pt x="7989035" y="585180"/>
                </a:lnTo>
                <a:lnTo>
                  <a:pt x="8078927" y="574018"/>
                </a:lnTo>
                <a:cubicBezTo>
                  <a:pt x="8096031" y="564929"/>
                  <a:pt x="8152497" y="595174"/>
                  <a:pt x="8171367" y="587956"/>
                </a:cubicBezTo>
                <a:lnTo>
                  <a:pt x="8182680" y="584528"/>
                </a:lnTo>
                <a:lnTo>
                  <a:pt x="8183080" y="585096"/>
                </a:lnTo>
                <a:cubicBezTo>
                  <a:pt x="8185909" y="585710"/>
                  <a:pt x="8189772" y="585092"/>
                  <a:pt x="8195361" y="582747"/>
                </a:cubicBezTo>
                <a:lnTo>
                  <a:pt x="8203309" y="578279"/>
                </a:lnTo>
                <a:lnTo>
                  <a:pt x="8291217" y="567936"/>
                </a:lnTo>
                <a:lnTo>
                  <a:pt x="8397600" y="573764"/>
                </a:lnTo>
                <a:cubicBezTo>
                  <a:pt x="8460339" y="558690"/>
                  <a:pt x="8515268" y="554685"/>
                  <a:pt x="8585817" y="528544"/>
                </a:cubicBezTo>
                <a:lnTo>
                  <a:pt x="8597214" y="527540"/>
                </a:lnTo>
                <a:lnTo>
                  <a:pt x="8620277" y="529838"/>
                </a:lnTo>
                <a:cubicBezTo>
                  <a:pt x="8663420" y="533408"/>
                  <a:pt x="8705813" y="533020"/>
                  <a:pt x="8750279" y="514355"/>
                </a:cubicBezTo>
                <a:cubicBezTo>
                  <a:pt x="8755861" y="521565"/>
                  <a:pt x="8762909" y="527150"/>
                  <a:pt x="8770952" y="531568"/>
                </a:cubicBezTo>
                <a:lnTo>
                  <a:pt x="8776056" y="533522"/>
                </a:lnTo>
                <a:lnTo>
                  <a:pt x="8777497" y="532217"/>
                </a:lnTo>
                <a:cubicBezTo>
                  <a:pt x="8783304" y="528871"/>
                  <a:pt x="8790735" y="526458"/>
                  <a:pt x="8801322" y="525101"/>
                </a:cubicBezTo>
                <a:cubicBezTo>
                  <a:pt x="8793664" y="470647"/>
                  <a:pt x="8819376" y="504280"/>
                  <a:pt x="8851058" y="487661"/>
                </a:cubicBezTo>
                <a:cubicBezTo>
                  <a:pt x="8879282" y="476682"/>
                  <a:pt x="8889434" y="455400"/>
                  <a:pt x="8911397" y="440878"/>
                </a:cubicBezTo>
                <a:cubicBezTo>
                  <a:pt x="8929582" y="430629"/>
                  <a:pt x="8937582" y="445906"/>
                  <a:pt x="8960165" y="426167"/>
                </a:cubicBezTo>
                <a:cubicBezTo>
                  <a:pt x="9009909" y="431300"/>
                  <a:pt x="9039989" y="387124"/>
                  <a:pt x="9074520" y="372999"/>
                </a:cubicBezTo>
                <a:cubicBezTo>
                  <a:pt x="9086266" y="372063"/>
                  <a:pt x="9119516" y="359438"/>
                  <a:pt x="9149702" y="344823"/>
                </a:cubicBezTo>
                <a:lnTo>
                  <a:pt x="9151735" y="343693"/>
                </a:lnTo>
                <a:lnTo>
                  <a:pt x="9168799" y="345774"/>
                </a:lnTo>
                <a:cubicBezTo>
                  <a:pt x="9173179" y="347275"/>
                  <a:pt x="9174396" y="349806"/>
                  <a:pt x="9169610" y="354357"/>
                </a:cubicBezTo>
                <a:cubicBezTo>
                  <a:pt x="9175014" y="357847"/>
                  <a:pt x="9180010" y="358865"/>
                  <a:pt x="9184805" y="358617"/>
                </a:cubicBezTo>
                <a:cubicBezTo>
                  <a:pt x="9194393" y="358116"/>
                  <a:pt x="9203171" y="352547"/>
                  <a:pt x="9212783" y="351552"/>
                </a:cubicBezTo>
                <a:lnTo>
                  <a:pt x="9223893" y="353846"/>
                </a:lnTo>
                <a:lnTo>
                  <a:pt x="9227770" y="352887"/>
                </a:lnTo>
                <a:lnTo>
                  <a:pt x="9237095" y="351656"/>
                </a:lnTo>
                <a:lnTo>
                  <a:pt x="9235111" y="346483"/>
                </a:lnTo>
                <a:cubicBezTo>
                  <a:pt x="9232341" y="341667"/>
                  <a:pt x="9265745" y="321727"/>
                  <a:pt x="9280504" y="320358"/>
                </a:cubicBezTo>
                <a:cubicBezTo>
                  <a:pt x="9296085" y="313684"/>
                  <a:pt x="9307390" y="316910"/>
                  <a:pt x="9328601" y="306436"/>
                </a:cubicBezTo>
                <a:cubicBezTo>
                  <a:pt x="9332190" y="305747"/>
                  <a:pt x="9373184" y="275920"/>
                  <a:pt x="9372019" y="272078"/>
                </a:cubicBezTo>
                <a:cubicBezTo>
                  <a:pt x="9402858" y="284347"/>
                  <a:pt x="9424409" y="250319"/>
                  <a:pt x="9452545" y="241860"/>
                </a:cubicBezTo>
                <a:cubicBezTo>
                  <a:pt x="9476493" y="254412"/>
                  <a:pt x="9458237" y="217540"/>
                  <a:pt x="9518291" y="210633"/>
                </a:cubicBezTo>
                <a:cubicBezTo>
                  <a:pt x="9544535" y="225229"/>
                  <a:pt x="9551821" y="175560"/>
                  <a:pt x="9601653" y="194064"/>
                </a:cubicBezTo>
                <a:cubicBezTo>
                  <a:pt x="9641423" y="191190"/>
                  <a:pt x="9710456" y="187086"/>
                  <a:pt x="9756909" y="193391"/>
                </a:cubicBezTo>
                <a:cubicBezTo>
                  <a:pt x="9836068" y="217138"/>
                  <a:pt x="9813738" y="231270"/>
                  <a:pt x="9880369" y="231894"/>
                </a:cubicBezTo>
                <a:cubicBezTo>
                  <a:pt x="9955524" y="229202"/>
                  <a:pt x="9879479" y="235694"/>
                  <a:pt x="9974881" y="256550"/>
                </a:cubicBezTo>
                <a:cubicBezTo>
                  <a:pt x="9984115" y="243502"/>
                  <a:pt x="10004909" y="252536"/>
                  <a:pt x="10025323" y="256596"/>
                </a:cubicBezTo>
                <a:cubicBezTo>
                  <a:pt x="10061777" y="254377"/>
                  <a:pt x="10087083" y="242520"/>
                  <a:pt x="10125155" y="257669"/>
                </a:cubicBezTo>
                <a:cubicBezTo>
                  <a:pt x="10117387" y="241823"/>
                  <a:pt x="10193716" y="245172"/>
                  <a:pt x="10175673" y="229584"/>
                </a:cubicBezTo>
                <a:cubicBezTo>
                  <a:pt x="10198295" y="212509"/>
                  <a:pt x="10211791" y="236113"/>
                  <a:pt x="10234385" y="221010"/>
                </a:cubicBezTo>
                <a:cubicBezTo>
                  <a:pt x="10260711" y="215614"/>
                  <a:pt x="10220424" y="239927"/>
                  <a:pt x="10249898" y="238521"/>
                </a:cubicBezTo>
                <a:cubicBezTo>
                  <a:pt x="10285418" y="233851"/>
                  <a:pt x="10287537" y="263981"/>
                  <a:pt x="10312094" y="223019"/>
                </a:cubicBezTo>
                <a:cubicBezTo>
                  <a:pt x="10350058" y="228863"/>
                  <a:pt x="10355996" y="210915"/>
                  <a:pt x="10406238" y="197367"/>
                </a:cubicBezTo>
                <a:cubicBezTo>
                  <a:pt x="10428293" y="204913"/>
                  <a:pt x="10445031" y="198533"/>
                  <a:pt x="10461019" y="187607"/>
                </a:cubicBezTo>
                <a:cubicBezTo>
                  <a:pt x="10510788" y="185205"/>
                  <a:pt x="10554867" y="166653"/>
                  <a:pt x="10610128" y="155478"/>
                </a:cubicBezTo>
                <a:cubicBezTo>
                  <a:pt x="10671246" y="160428"/>
                  <a:pt x="10700011" y="130963"/>
                  <a:pt x="10759076" y="119129"/>
                </a:cubicBezTo>
                <a:cubicBezTo>
                  <a:pt x="10819961" y="137781"/>
                  <a:pt x="10794860" y="78286"/>
                  <a:pt x="10845042" y="74065"/>
                </a:cubicBezTo>
                <a:cubicBezTo>
                  <a:pt x="10928398" y="87674"/>
                  <a:pt x="10841343" y="53794"/>
                  <a:pt x="10967723" y="46727"/>
                </a:cubicBezTo>
                <a:cubicBezTo>
                  <a:pt x="10975162" y="49785"/>
                  <a:pt x="10990024" y="43883"/>
                  <a:pt x="10987923" y="38704"/>
                </a:cubicBezTo>
                <a:cubicBezTo>
                  <a:pt x="10996039" y="39383"/>
                  <a:pt x="11016028" y="47336"/>
                  <a:pt x="11017061" y="38489"/>
                </a:cubicBezTo>
                <a:cubicBezTo>
                  <a:pt x="11056935" y="32489"/>
                  <a:pt x="11097197" y="32564"/>
                  <a:pt x="11133965" y="38707"/>
                </a:cubicBezTo>
                <a:cubicBezTo>
                  <a:pt x="11209462" y="14327"/>
                  <a:pt x="11171756" y="59695"/>
                  <a:pt x="11227034" y="48621"/>
                </a:cubicBezTo>
                <a:cubicBezTo>
                  <a:pt x="11269928" y="26101"/>
                  <a:pt x="11331025" y="64767"/>
                  <a:pt x="11381469" y="47048"/>
                </a:cubicBezTo>
                <a:cubicBezTo>
                  <a:pt x="11431262" y="54287"/>
                  <a:pt x="11475911" y="74960"/>
                  <a:pt x="11525790" y="92054"/>
                </a:cubicBezTo>
                <a:cubicBezTo>
                  <a:pt x="11581601" y="78831"/>
                  <a:pt x="11602575" y="94798"/>
                  <a:pt x="11637767" y="122688"/>
                </a:cubicBezTo>
                <a:cubicBezTo>
                  <a:pt x="11640117" y="108886"/>
                  <a:pt x="11675437" y="118495"/>
                  <a:pt x="11708024" y="116533"/>
                </a:cubicBezTo>
                <a:cubicBezTo>
                  <a:pt x="11719968" y="108057"/>
                  <a:pt x="11774043" y="111679"/>
                  <a:pt x="11801763" y="117985"/>
                </a:cubicBezTo>
                <a:cubicBezTo>
                  <a:pt x="11834050" y="123209"/>
                  <a:pt x="11911971" y="45893"/>
                  <a:pt x="11948668" y="55392"/>
                </a:cubicBezTo>
                <a:cubicBezTo>
                  <a:pt x="11991643" y="35820"/>
                  <a:pt x="12026671" y="895"/>
                  <a:pt x="12059612" y="553"/>
                </a:cubicBezTo>
                <a:cubicBezTo>
                  <a:pt x="12068341" y="10357"/>
                  <a:pt x="12076771" y="8609"/>
                  <a:pt x="12090585" y="689"/>
                </a:cubicBezTo>
                <a:lnTo>
                  <a:pt x="12115558" y="0"/>
                </a:lnTo>
                <a:lnTo>
                  <a:pt x="12547487" y="1880654"/>
                </a:lnTo>
                <a:lnTo>
                  <a:pt x="664852" y="4609730"/>
                </a:lnTo>
                <a:lnTo>
                  <a:pt x="0" y="1714905"/>
                </a:lnTo>
                <a:lnTo>
                  <a:pt x="8160" y="1717140"/>
                </a:lnTo>
                <a:cubicBezTo>
                  <a:pt x="26620" y="1724058"/>
                  <a:pt x="43697" y="1731040"/>
                  <a:pt x="62595" y="1734714"/>
                </a:cubicBezTo>
                <a:cubicBezTo>
                  <a:pt x="80686" y="1757273"/>
                  <a:pt x="169887" y="1724889"/>
                  <a:pt x="191892" y="1725794"/>
                </a:cubicBezTo>
                <a:cubicBezTo>
                  <a:pt x="218708" y="1710607"/>
                  <a:pt x="209980" y="1714402"/>
                  <a:pt x="238860" y="1702169"/>
                </a:cubicBezTo>
                <a:cubicBezTo>
                  <a:pt x="244289" y="1670915"/>
                  <a:pt x="300595" y="1671961"/>
                  <a:pt x="329365" y="1660633"/>
                </a:cubicBezTo>
                <a:cubicBezTo>
                  <a:pt x="329915" y="1633718"/>
                  <a:pt x="348313" y="1622821"/>
                  <a:pt x="396208" y="1588889"/>
                </a:cubicBezTo>
                <a:cubicBezTo>
                  <a:pt x="395790" y="1558661"/>
                  <a:pt x="470162" y="1579883"/>
                  <a:pt x="480537" y="1530535"/>
                </a:cubicBezTo>
                <a:cubicBezTo>
                  <a:pt x="484579" y="1531278"/>
                  <a:pt x="488803" y="1531573"/>
                  <a:pt x="493078" y="1531413"/>
                </a:cubicBezTo>
                <a:cubicBezTo>
                  <a:pt x="517910" y="1530488"/>
                  <a:pt x="539020" y="1514723"/>
                  <a:pt x="540222" y="1496202"/>
                </a:cubicBezTo>
                <a:cubicBezTo>
                  <a:pt x="563545" y="1422752"/>
                  <a:pt x="630984" y="1443838"/>
                  <a:pt x="674083" y="1398944"/>
                </a:cubicBezTo>
                <a:cubicBezTo>
                  <a:pt x="726810" y="1351276"/>
                  <a:pt x="712134" y="1384172"/>
                  <a:pt x="749648" y="1302435"/>
                </a:cubicBezTo>
                <a:cubicBezTo>
                  <a:pt x="771538" y="1307700"/>
                  <a:pt x="786734" y="1268205"/>
                  <a:pt x="795249" y="1251068"/>
                </a:cubicBezTo>
                <a:cubicBezTo>
                  <a:pt x="821931" y="1228744"/>
                  <a:pt x="855400" y="1258590"/>
                  <a:pt x="862097" y="1220007"/>
                </a:cubicBezTo>
                <a:cubicBezTo>
                  <a:pt x="865620" y="1224763"/>
                  <a:pt x="871148" y="1224972"/>
                  <a:pt x="877569" y="1223011"/>
                </a:cubicBezTo>
                <a:lnTo>
                  <a:pt x="883467" y="1220174"/>
                </a:lnTo>
                <a:lnTo>
                  <a:pt x="884185" y="1220424"/>
                </a:lnTo>
                <a:lnTo>
                  <a:pt x="885322" y="1219281"/>
                </a:lnTo>
                <a:lnTo>
                  <a:pt x="898394" y="1212995"/>
                </a:lnTo>
                <a:cubicBezTo>
                  <a:pt x="912576" y="1205143"/>
                  <a:pt x="925875" y="1198120"/>
                  <a:pt x="929382" y="1210940"/>
                </a:cubicBezTo>
                <a:cubicBezTo>
                  <a:pt x="938276" y="1210907"/>
                  <a:pt x="935277" y="1214411"/>
                  <a:pt x="947390" y="1206207"/>
                </a:cubicBezTo>
                <a:cubicBezTo>
                  <a:pt x="959502" y="1198003"/>
                  <a:pt x="997310" y="1166421"/>
                  <a:pt x="1002063" y="1161717"/>
                </a:cubicBezTo>
                <a:lnTo>
                  <a:pt x="1054722" y="1133875"/>
                </a:lnTo>
                <a:lnTo>
                  <a:pt x="1247130" y="1151215"/>
                </a:lnTo>
                <a:lnTo>
                  <a:pt x="1413947" y="1110908"/>
                </a:lnTo>
                <a:lnTo>
                  <a:pt x="1770156" y="108427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extBox 3">
            <a:extLst>
              <a:ext uri="{FF2B5EF4-FFF2-40B4-BE49-F238E27FC236}">
                <a16:creationId xmlns:a16="http://schemas.microsoft.com/office/drawing/2014/main" id="{1B6FCCBA-6DFB-45B7-A5CC-17EC8201F06B}"/>
              </a:ext>
            </a:extLst>
          </p:cNvPr>
          <p:cNvSpPr txBox="1"/>
          <p:nvPr/>
        </p:nvSpPr>
        <p:spPr>
          <a:xfrm>
            <a:off x="4225436" y="-444945"/>
            <a:ext cx="4847645" cy="1026742"/>
          </a:xfrm>
          <a:prstGeom prst="rect">
            <a:avLst/>
          </a:prstGeom>
        </p:spPr>
        <p:txBody>
          <a:bodyPr vert="horz" lIns="91440" tIns="45720" rIns="91440" bIns="45720" rtlCol="0" anchor="b">
            <a:normAutofit/>
          </a:bodyPr>
          <a:lstStyle/>
          <a:p>
            <a:pPr>
              <a:lnSpc>
                <a:spcPct val="110000"/>
              </a:lnSpc>
              <a:spcBef>
                <a:spcPct val="0"/>
              </a:spcBef>
              <a:spcAft>
                <a:spcPts val="600"/>
              </a:spcAft>
            </a:pPr>
            <a:r>
              <a:rPr lang="en-US" sz="2800" cap="all" spc="600" dirty="0">
                <a:solidFill>
                  <a:schemeClr val="tx1">
                    <a:lumMod val="85000"/>
                    <a:lumOff val="15000"/>
                  </a:schemeClr>
                </a:solidFill>
                <a:latin typeface="+mj-lt"/>
                <a:ea typeface="Batang" panose="02030600000101010101" pitchFamily="18" charset="-127"/>
                <a:cs typeface="+mj-cs"/>
              </a:rPr>
              <a:t>                                </a:t>
            </a:r>
            <a:r>
              <a:rPr lang="en-US" sz="2400" b="1" cap="all" spc="600" dirty="0">
                <a:solidFill>
                  <a:srgbClr val="C00000"/>
                </a:solidFill>
                <a:latin typeface="Arial" panose="020B0604020202020204" pitchFamily="34" charset="0"/>
                <a:ea typeface="Batang" panose="02030600000101010101" pitchFamily="18" charset="-127"/>
                <a:cs typeface="Arial" panose="020B0604020202020204" pitchFamily="34" charset="0"/>
              </a:rPr>
              <a:t>Event structure </a:t>
            </a:r>
          </a:p>
        </p:txBody>
      </p:sp>
      <p:pic>
        <p:nvPicPr>
          <p:cNvPr id="13" name="Picture 12" descr="A sunset over a body of water&#10;&#10;AI-generated content may be incorrect.">
            <a:extLst>
              <a:ext uri="{FF2B5EF4-FFF2-40B4-BE49-F238E27FC236}">
                <a16:creationId xmlns:a16="http://schemas.microsoft.com/office/drawing/2014/main" id="{8722485F-96F1-BB84-086B-A8D5BEA44361}"/>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2056013" y="3781039"/>
            <a:ext cx="3122692" cy="2561613"/>
          </a:xfrm>
          <a:prstGeom prst="rect">
            <a:avLst/>
          </a:prstGeom>
        </p:spPr>
      </p:pic>
      <p:sp>
        <p:nvSpPr>
          <p:cNvPr id="15" name="TextBox 14">
            <a:extLst>
              <a:ext uri="{FF2B5EF4-FFF2-40B4-BE49-F238E27FC236}">
                <a16:creationId xmlns:a16="http://schemas.microsoft.com/office/drawing/2014/main" id="{9AB4A6B8-5F23-20DC-929A-E78748C32EEE}"/>
              </a:ext>
            </a:extLst>
          </p:cNvPr>
          <p:cNvSpPr txBox="1"/>
          <p:nvPr/>
        </p:nvSpPr>
        <p:spPr>
          <a:xfrm>
            <a:off x="2056013" y="2679034"/>
            <a:ext cx="3122692" cy="1287532"/>
          </a:xfrm>
          <a:prstGeom prst="rect">
            <a:avLst/>
          </a:prstGeom>
          <a:noFill/>
        </p:spPr>
        <p:txBody>
          <a:bodyPr wrap="square" rtlCol="0">
            <a:spAutoFit/>
          </a:bodyPr>
          <a:lstStyle/>
          <a:p>
            <a:pPr algn="just">
              <a:lnSpc>
                <a:spcPct val="150000"/>
              </a:lnSpc>
            </a:pPr>
            <a:r>
              <a:rPr lang="en-GB" dirty="0">
                <a:solidFill>
                  <a:srgbClr val="00B050"/>
                </a:solidFill>
                <a:latin typeface="Arial" panose="020B0604020202020204" pitchFamily="34" charset="0"/>
                <a:cs typeface="Arial" panose="020B0604020202020204" pitchFamily="34" charset="0"/>
              </a:rPr>
              <a:t>Timeline:</a:t>
            </a:r>
            <a:r>
              <a:rPr lang="en-GB" dirty="0">
                <a:latin typeface="Arial" panose="020B0604020202020204" pitchFamily="34" charset="0"/>
                <a:cs typeface="Arial" panose="020B0604020202020204" pitchFamily="34" charset="0"/>
              </a:rPr>
              <a:t> Summer holidays</a:t>
            </a:r>
          </a:p>
          <a:p>
            <a:pPr algn="just">
              <a:lnSpc>
                <a:spcPct val="150000"/>
              </a:lnSpc>
            </a:pPr>
            <a:r>
              <a:rPr lang="en-GB" dirty="0">
                <a:solidFill>
                  <a:srgbClr val="00B050"/>
                </a:solidFill>
                <a:latin typeface="Arial" panose="020B0604020202020204" pitchFamily="34" charset="0"/>
                <a:cs typeface="Arial" panose="020B0604020202020204" pitchFamily="34" charset="0"/>
              </a:rPr>
              <a:t>Date</a:t>
            </a:r>
            <a:r>
              <a:rPr lang="en-GB" dirty="0">
                <a:latin typeface="Arial" panose="020B0604020202020204" pitchFamily="34" charset="0"/>
                <a:cs typeface="Arial" panose="020B0604020202020204" pitchFamily="34" charset="0"/>
              </a:rPr>
              <a:t> : 01 August-31 August</a:t>
            </a:r>
          </a:p>
          <a:p>
            <a:pPr algn="just">
              <a:lnSpc>
                <a:spcPct val="150000"/>
              </a:lnSpc>
            </a:pPr>
            <a:endParaRPr lang="en-GB" dirty="0">
              <a:latin typeface="Arial" panose="020B0604020202020204" pitchFamily="34" charset="0"/>
              <a:cs typeface="Arial" panose="020B0604020202020204" pitchFamily="34" charset="0"/>
            </a:endParaRPr>
          </a:p>
        </p:txBody>
      </p:sp>
      <p:pic>
        <p:nvPicPr>
          <p:cNvPr id="21" name="Picture 20">
            <a:extLst>
              <a:ext uri="{FF2B5EF4-FFF2-40B4-BE49-F238E27FC236}">
                <a16:creationId xmlns:a16="http://schemas.microsoft.com/office/drawing/2014/main" id="{39EE24C2-711C-4E9A-D90D-BF8CEEE19E7F}"/>
              </a:ext>
            </a:extLst>
          </p:cNvPr>
          <p:cNvPicPr>
            <a:picLocks noChangeAspect="1"/>
          </p:cNvPicPr>
          <p:nvPr/>
        </p:nvPicPr>
        <p:blipFill>
          <a:blip r:embed="rId8"/>
          <a:stretch>
            <a:fillRect/>
          </a:stretch>
        </p:blipFill>
        <p:spPr>
          <a:xfrm>
            <a:off x="961429" y="909931"/>
            <a:ext cx="3298349" cy="1794595"/>
          </a:xfrm>
          <a:prstGeom prst="rect">
            <a:avLst/>
          </a:prstGeom>
        </p:spPr>
      </p:pic>
      <p:pic>
        <p:nvPicPr>
          <p:cNvPr id="29" name="Picture 28">
            <a:extLst>
              <a:ext uri="{FF2B5EF4-FFF2-40B4-BE49-F238E27FC236}">
                <a16:creationId xmlns:a16="http://schemas.microsoft.com/office/drawing/2014/main" id="{EE42295E-2218-2334-782E-E542FDB1DAC4}"/>
              </a:ext>
            </a:extLst>
          </p:cNvPr>
          <p:cNvPicPr>
            <a:picLocks noChangeAspect="1"/>
          </p:cNvPicPr>
          <p:nvPr/>
        </p:nvPicPr>
        <p:blipFill>
          <a:blip r:embed="rId9"/>
          <a:stretch>
            <a:fillRect/>
          </a:stretch>
        </p:blipFill>
        <p:spPr>
          <a:xfrm>
            <a:off x="7963458" y="868278"/>
            <a:ext cx="3404970" cy="1654718"/>
          </a:xfrm>
          <a:prstGeom prst="rect">
            <a:avLst/>
          </a:prstGeom>
        </p:spPr>
      </p:pic>
      <p:pic>
        <p:nvPicPr>
          <p:cNvPr id="31" name="Picture 30">
            <a:extLst>
              <a:ext uri="{FF2B5EF4-FFF2-40B4-BE49-F238E27FC236}">
                <a16:creationId xmlns:a16="http://schemas.microsoft.com/office/drawing/2014/main" id="{C238ACA4-C711-CF65-F031-E75E1C369E39}"/>
              </a:ext>
            </a:extLst>
          </p:cNvPr>
          <p:cNvPicPr>
            <a:picLocks noChangeAspect="1"/>
          </p:cNvPicPr>
          <p:nvPr/>
        </p:nvPicPr>
        <p:blipFill>
          <a:blip r:embed="rId10"/>
          <a:stretch>
            <a:fillRect/>
          </a:stretch>
        </p:blipFill>
        <p:spPr>
          <a:xfrm>
            <a:off x="4558488" y="979870"/>
            <a:ext cx="3298349" cy="1654718"/>
          </a:xfrm>
          <a:prstGeom prst="rect">
            <a:avLst/>
          </a:prstGeom>
        </p:spPr>
      </p:pic>
      <p:sp>
        <p:nvSpPr>
          <p:cNvPr id="33" name="TextBox 32">
            <a:extLst>
              <a:ext uri="{FF2B5EF4-FFF2-40B4-BE49-F238E27FC236}">
                <a16:creationId xmlns:a16="http://schemas.microsoft.com/office/drawing/2014/main" id="{B6439572-C061-4BF6-96E3-BDF6A4BECEC4}"/>
              </a:ext>
            </a:extLst>
          </p:cNvPr>
          <p:cNvSpPr txBox="1"/>
          <p:nvPr/>
        </p:nvSpPr>
        <p:spPr>
          <a:xfrm>
            <a:off x="4366399" y="2416503"/>
            <a:ext cx="329834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(Where and when, 2025)</a:t>
            </a:r>
          </a:p>
        </p:txBody>
      </p:sp>
      <p:sp>
        <p:nvSpPr>
          <p:cNvPr id="2" name="TextBox 1">
            <a:extLst>
              <a:ext uri="{FF2B5EF4-FFF2-40B4-BE49-F238E27FC236}">
                <a16:creationId xmlns:a16="http://schemas.microsoft.com/office/drawing/2014/main" id="{D58C3CDB-385B-671D-154B-A85271612FD9}"/>
              </a:ext>
            </a:extLst>
          </p:cNvPr>
          <p:cNvSpPr txBox="1"/>
          <p:nvPr/>
        </p:nvSpPr>
        <p:spPr>
          <a:xfrm>
            <a:off x="6431619" y="2571256"/>
            <a:ext cx="5043865" cy="4093428"/>
          </a:xfrm>
          <a:prstGeom prst="rect">
            <a:avLst/>
          </a:prstGeom>
          <a:noFill/>
        </p:spPr>
        <p:txBody>
          <a:bodyPr wrap="square" rtlCol="0">
            <a:spAutoFit/>
          </a:bodyPr>
          <a:lstStyle/>
          <a:p>
            <a:r>
              <a:rPr lang="en-GB" dirty="0">
                <a:solidFill>
                  <a:srgbClr val="00B050"/>
                </a:solidFill>
                <a:latin typeface="Arial" panose="020B0604020202020204" pitchFamily="34" charset="0"/>
                <a:cs typeface="Arial" panose="020B0604020202020204" pitchFamily="34" charset="0"/>
              </a:rPr>
              <a:t>Event schedule </a:t>
            </a:r>
            <a:endParaRPr lang="en-GB" sz="12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09:00 - Arrival &amp; Check-in</a:t>
            </a:r>
          </a:p>
          <a:p>
            <a:r>
              <a:rPr lang="en-GB" sz="1400" dirty="0">
                <a:latin typeface="Arial" panose="020B0604020202020204" pitchFamily="34" charset="0"/>
                <a:cs typeface="Arial" panose="020B0604020202020204" pitchFamily="34" charset="0"/>
              </a:rPr>
              <a:t>Participants receive maps, instructions, and safety briefings</a:t>
            </a:r>
          </a:p>
          <a:p>
            <a:r>
              <a:rPr lang="en-GB" sz="1400" dirty="0">
                <a:latin typeface="Arial" panose="020B0604020202020204" pitchFamily="34" charset="0"/>
                <a:cs typeface="Arial" panose="020B0604020202020204" pitchFamily="34" charset="0"/>
              </a:rPr>
              <a:t>10.00 – Kick off &amp; Team Formation</a:t>
            </a:r>
          </a:p>
          <a:p>
            <a:r>
              <a:rPr lang="en-GB" sz="1400" dirty="0">
                <a:latin typeface="Arial" panose="020B0604020202020204" pitchFamily="34" charset="0"/>
                <a:cs typeface="Arial" panose="020B0604020202020204" pitchFamily="34" charset="0"/>
              </a:rPr>
              <a:t>Teams set off at staggered intervals to maintain flow and avoid congestion</a:t>
            </a:r>
          </a:p>
          <a:p>
            <a:r>
              <a:rPr lang="en-GB" sz="1400" dirty="0">
                <a:latin typeface="Arial" panose="020B0604020202020204" pitchFamily="34" charset="0"/>
                <a:cs typeface="Arial" panose="020B0604020202020204" pitchFamily="34" charset="0"/>
              </a:rPr>
              <a:t>11.00 - Treasure Hunt Begins</a:t>
            </a:r>
          </a:p>
          <a:p>
            <a:r>
              <a:rPr lang="en-GB" sz="1400" dirty="0">
                <a:latin typeface="Arial" panose="020B0604020202020204" pitchFamily="34" charset="0"/>
                <a:cs typeface="Arial" panose="020B0604020202020204" pitchFamily="34" charset="0"/>
              </a:rPr>
              <a:t>Participants navigate through checkpoints, solving clues and completing challenges</a:t>
            </a:r>
          </a:p>
          <a:p>
            <a:r>
              <a:rPr lang="en-GB" sz="1400" dirty="0">
                <a:latin typeface="Arial" panose="020B0604020202020204" pitchFamily="34" charset="0"/>
                <a:cs typeface="Arial" panose="020B0604020202020204" pitchFamily="34" charset="0"/>
              </a:rPr>
              <a:t>13.00 - Midpoint Refresh Station</a:t>
            </a:r>
          </a:p>
          <a:p>
            <a:r>
              <a:rPr lang="en-GB" sz="1400" dirty="0">
                <a:latin typeface="Arial" panose="020B0604020202020204" pitchFamily="34" charset="0"/>
                <a:cs typeface="Arial" panose="020B0604020202020204" pitchFamily="34" charset="0"/>
              </a:rPr>
              <a:t>Rest stop with water, snacks, and emergency assistance</a:t>
            </a:r>
          </a:p>
          <a:p>
            <a:r>
              <a:rPr lang="en-GB" sz="1400" dirty="0">
                <a:latin typeface="Arial" panose="020B0604020202020204" pitchFamily="34" charset="0"/>
                <a:cs typeface="Arial" panose="020B0604020202020204" pitchFamily="34" charset="0"/>
              </a:rPr>
              <a:t>15.00 - Final Treasure Discovery &amp; Finish Line</a:t>
            </a:r>
          </a:p>
          <a:p>
            <a:r>
              <a:rPr lang="en-GB" sz="1400" dirty="0">
                <a:latin typeface="Arial" panose="020B0604020202020204" pitchFamily="34" charset="0"/>
                <a:cs typeface="Arial" panose="020B0604020202020204" pitchFamily="34" charset="0"/>
              </a:rPr>
              <a:t>Teams complete the hunt and return for celebration and awards</a:t>
            </a:r>
          </a:p>
          <a:p>
            <a:r>
              <a:rPr lang="en-GB" sz="1400" dirty="0">
                <a:latin typeface="Arial" panose="020B0604020202020204" pitchFamily="34" charset="0"/>
                <a:cs typeface="Arial" panose="020B0604020202020204" pitchFamily="34" charset="0"/>
              </a:rPr>
              <a:t>16.00 - Award Ceremony &amp; Wrap-up</a:t>
            </a:r>
          </a:p>
          <a:p>
            <a:r>
              <a:rPr lang="en-GB" sz="1400" dirty="0">
                <a:latin typeface="Arial" panose="020B0604020202020204" pitchFamily="34" charset="0"/>
                <a:cs typeface="Arial" panose="020B0604020202020204" pitchFamily="34" charset="0"/>
              </a:rPr>
              <a:t>Prizes for fastest team, best teamwork, most creative navigation followed by the celebration party.</a:t>
            </a:r>
          </a:p>
          <a:p>
            <a:endParaRPr lang="en-GB" dirty="0"/>
          </a:p>
        </p:txBody>
      </p:sp>
    </p:spTree>
    <p:extLst>
      <p:ext uri="{BB962C8B-B14F-4D97-AF65-F5344CB8AC3E}">
        <p14:creationId xmlns:p14="http://schemas.microsoft.com/office/powerpoint/2010/main" val="28523107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4">
            <p14:nvContentPartPr>
              <p14:cNvPr id="27" name="Ink 26">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27" name="Ink 26">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12481710" y="6333652"/>
                <a:ext cx="18000" cy="18000"/>
              </a:xfrm>
              <a:prstGeom prst="rect">
                <a:avLst/>
              </a:prstGeom>
            </p:spPr>
          </p:pic>
        </mc:Fallback>
      </mc:AlternateContent>
      <p:sp useBgFill="1">
        <p:nvSpPr>
          <p:cNvPr id="28" name="Rectangle 27">
            <a:extLst>
              <a:ext uri="{FF2B5EF4-FFF2-40B4-BE49-F238E27FC236}">
                <a16:creationId xmlns:a16="http://schemas.microsoft.com/office/drawing/2014/main" id="{37B7C50D-C636-436F-AF96-DA50C1B4DA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15">
            <a:extLst>
              <a:ext uri="{FF2B5EF4-FFF2-40B4-BE49-F238E27FC236}">
                <a16:creationId xmlns:a16="http://schemas.microsoft.com/office/drawing/2014/main" id="{DDFA33AF-2B7B-484F-94EE-7C5434DC2A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934780" cy="6873958"/>
          </a:xfrm>
          <a:custGeom>
            <a:avLst/>
            <a:gdLst>
              <a:gd name="connsiteX0" fmla="*/ 0 w 7955268"/>
              <a:gd name="connsiteY0" fmla="*/ 0 h 6873958"/>
              <a:gd name="connsiteX1" fmla="*/ 4032912 w 7955268"/>
              <a:gd name="connsiteY1" fmla="*/ 0 h 6873958"/>
              <a:gd name="connsiteX2" fmla="*/ 5493224 w 7955268"/>
              <a:gd name="connsiteY2" fmla="*/ 0 h 6873958"/>
              <a:gd name="connsiteX3" fmla="*/ 5889041 w 7955268"/>
              <a:gd name="connsiteY3" fmla="*/ 0 h 6873958"/>
              <a:gd name="connsiteX4" fmla="*/ 7655543 w 7955268"/>
              <a:gd name="connsiteY4" fmla="*/ 0 h 6873958"/>
              <a:gd name="connsiteX5" fmla="*/ 7664492 w 7955268"/>
              <a:gd name="connsiteY5" fmla="*/ 31948 h 6873958"/>
              <a:gd name="connsiteX6" fmla="*/ 7667655 w 7955268"/>
              <a:gd name="connsiteY6" fmla="*/ 69954 h 6873958"/>
              <a:gd name="connsiteX7" fmla="*/ 7698252 w 7955268"/>
              <a:gd name="connsiteY7" fmla="*/ 224597 h 6873958"/>
              <a:gd name="connsiteX8" fmla="*/ 7696072 w 7955268"/>
              <a:gd name="connsiteY8" fmla="*/ 311413 h 6873958"/>
              <a:gd name="connsiteX9" fmla="*/ 7703676 w 7955268"/>
              <a:gd name="connsiteY9" fmla="*/ 383438 h 6873958"/>
              <a:gd name="connsiteX10" fmla="*/ 7706556 w 7955268"/>
              <a:gd name="connsiteY10" fmla="*/ 390017 h 6873958"/>
              <a:gd name="connsiteX11" fmla="*/ 7708179 w 7955268"/>
              <a:gd name="connsiteY11" fmla="*/ 400096 h 6873958"/>
              <a:gd name="connsiteX12" fmla="*/ 7707833 w 7955268"/>
              <a:gd name="connsiteY12" fmla="*/ 400412 h 6873958"/>
              <a:gd name="connsiteX13" fmla="*/ 7710112 w 7955268"/>
              <a:gd name="connsiteY13" fmla="*/ 409720 h 6873958"/>
              <a:gd name="connsiteX14" fmla="*/ 7702712 w 7955268"/>
              <a:gd name="connsiteY14" fmla="*/ 484991 h 6873958"/>
              <a:gd name="connsiteX15" fmla="*/ 7693746 w 7955268"/>
              <a:gd name="connsiteY15" fmla="*/ 562621 h 6873958"/>
              <a:gd name="connsiteX16" fmla="*/ 7692208 w 7955268"/>
              <a:gd name="connsiteY16" fmla="*/ 563751 h 6873958"/>
              <a:gd name="connsiteX17" fmla="*/ 7720881 w 7955268"/>
              <a:gd name="connsiteY17" fmla="*/ 639984 h 6873958"/>
              <a:gd name="connsiteX18" fmla="*/ 7726062 w 7955268"/>
              <a:gd name="connsiteY18" fmla="*/ 654408 h 6873958"/>
              <a:gd name="connsiteX19" fmla="*/ 7731912 w 7955268"/>
              <a:gd name="connsiteY19" fmla="*/ 657716 h 6873958"/>
              <a:gd name="connsiteX20" fmla="*/ 7737331 w 7955268"/>
              <a:gd name="connsiteY20" fmla="*/ 679400 h 6873958"/>
              <a:gd name="connsiteX21" fmla="*/ 7736298 w 7955268"/>
              <a:gd name="connsiteY21" fmla="*/ 682179 h 6873958"/>
              <a:gd name="connsiteX22" fmla="*/ 7746924 w 7955268"/>
              <a:gd name="connsiteY22" fmla="*/ 698987 h 6873958"/>
              <a:gd name="connsiteX23" fmla="*/ 7786040 w 7955268"/>
              <a:gd name="connsiteY23" fmla="*/ 900238 h 6873958"/>
              <a:gd name="connsiteX24" fmla="*/ 7819197 w 7955268"/>
              <a:gd name="connsiteY24" fmla="*/ 1062536 h 6873958"/>
              <a:gd name="connsiteX25" fmla="*/ 7852682 w 7955268"/>
              <a:gd name="connsiteY25" fmla="*/ 1193944 h 6873958"/>
              <a:gd name="connsiteX26" fmla="*/ 7911362 w 7955268"/>
              <a:gd name="connsiteY26" fmla="*/ 1443176 h 6873958"/>
              <a:gd name="connsiteX27" fmla="*/ 7911242 w 7955268"/>
              <a:gd name="connsiteY27" fmla="*/ 1509475 h 6873958"/>
              <a:gd name="connsiteX28" fmla="*/ 7934780 w 7955268"/>
              <a:gd name="connsiteY28" fmla="*/ 1587901 h 6873958"/>
              <a:gd name="connsiteX29" fmla="*/ 7933200 w 7955268"/>
              <a:gd name="connsiteY29" fmla="*/ 1592348 h 6873958"/>
              <a:gd name="connsiteX30" fmla="*/ 7934238 w 7955268"/>
              <a:gd name="connsiteY30" fmla="*/ 1608865 h 6873958"/>
              <a:gd name="connsiteX31" fmla="*/ 7925324 w 7955268"/>
              <a:gd name="connsiteY31" fmla="*/ 1615129 h 6873958"/>
              <a:gd name="connsiteX32" fmla="*/ 7920291 w 7955268"/>
              <a:gd name="connsiteY32" fmla="*/ 1641140 h 6873958"/>
              <a:gd name="connsiteX33" fmla="*/ 7924773 w 7955268"/>
              <a:gd name="connsiteY33" fmla="*/ 1671096 h 6873958"/>
              <a:gd name="connsiteX34" fmla="*/ 7944965 w 7955268"/>
              <a:gd name="connsiteY34" fmla="*/ 1849506 h 6873958"/>
              <a:gd name="connsiteX35" fmla="*/ 7955268 w 7955268"/>
              <a:gd name="connsiteY35" fmla="*/ 1962467 h 6873958"/>
              <a:gd name="connsiteX36" fmla="*/ 7935253 w 7955268"/>
              <a:gd name="connsiteY36" fmla="*/ 2089075 h 6873958"/>
              <a:gd name="connsiteX37" fmla="*/ 7923667 w 7955268"/>
              <a:gd name="connsiteY37" fmla="*/ 2120976 h 6873958"/>
              <a:gd name="connsiteX38" fmla="*/ 7912079 w 7955268"/>
              <a:gd name="connsiteY38" fmla="*/ 2142958 h 6873958"/>
              <a:gd name="connsiteX39" fmla="*/ 7885917 w 7955268"/>
              <a:gd name="connsiteY39" fmla="*/ 2312009 h 6873958"/>
              <a:gd name="connsiteX40" fmla="*/ 7881441 w 7955268"/>
              <a:gd name="connsiteY40" fmla="*/ 2333996 h 6873958"/>
              <a:gd name="connsiteX41" fmla="*/ 7871351 w 7955268"/>
              <a:gd name="connsiteY41" fmla="*/ 2350185 h 6873958"/>
              <a:gd name="connsiteX42" fmla="*/ 7863569 w 7955268"/>
              <a:gd name="connsiteY42" fmla="*/ 2351577 h 6873958"/>
              <a:gd name="connsiteX43" fmla="*/ 7860105 w 7955268"/>
              <a:gd name="connsiteY43" fmla="*/ 2363237 h 6873958"/>
              <a:gd name="connsiteX44" fmla="*/ 7857880 w 7955268"/>
              <a:gd name="connsiteY44" fmla="*/ 2365770 h 6873958"/>
              <a:gd name="connsiteX45" fmla="*/ 7846421 w 7955268"/>
              <a:gd name="connsiteY45" fmla="*/ 2380871 h 6873958"/>
              <a:gd name="connsiteX46" fmla="*/ 7854363 w 7955268"/>
              <a:gd name="connsiteY46" fmla="*/ 2427179 h 6873958"/>
              <a:gd name="connsiteX47" fmla="*/ 7837477 w 7955268"/>
              <a:gd name="connsiteY47" fmla="*/ 2472578 h 6873958"/>
              <a:gd name="connsiteX48" fmla="*/ 7817918 w 7955268"/>
              <a:gd name="connsiteY48" fmla="*/ 2628899 h 6873958"/>
              <a:gd name="connsiteX49" fmla="*/ 7785260 w 7955268"/>
              <a:gd name="connsiteY49" fmla="*/ 2680488 h 6873958"/>
              <a:gd name="connsiteX50" fmla="*/ 7766696 w 7955268"/>
              <a:gd name="connsiteY50" fmla="*/ 2754274 h 6873958"/>
              <a:gd name="connsiteX51" fmla="*/ 7786968 w 7955268"/>
              <a:gd name="connsiteY51" fmla="*/ 2885469 h 6873958"/>
              <a:gd name="connsiteX52" fmla="*/ 7755031 w 7955268"/>
              <a:gd name="connsiteY52" fmla="*/ 3022048 h 6873958"/>
              <a:gd name="connsiteX53" fmla="*/ 7763150 w 7955268"/>
              <a:gd name="connsiteY53" fmla="*/ 3036127 h 6873958"/>
              <a:gd name="connsiteX54" fmla="*/ 7766274 w 7955268"/>
              <a:gd name="connsiteY54" fmla="*/ 3051103 h 6873958"/>
              <a:gd name="connsiteX55" fmla="*/ 7764852 w 7955268"/>
              <a:gd name="connsiteY55" fmla="*/ 3052672 h 6873958"/>
              <a:gd name="connsiteX56" fmla="*/ 7763122 w 7955268"/>
              <a:gd name="connsiteY56" fmla="*/ 3069296 h 6873958"/>
              <a:gd name="connsiteX57" fmla="*/ 7766350 w 7955268"/>
              <a:gd name="connsiteY57" fmla="*/ 3073465 h 6873958"/>
              <a:gd name="connsiteX58" fmla="*/ 7766293 w 7955268"/>
              <a:gd name="connsiteY58" fmla="*/ 3085038 h 6873958"/>
              <a:gd name="connsiteX59" fmla="*/ 7769228 w 7955268"/>
              <a:gd name="connsiteY59" fmla="*/ 3108284 h 6873958"/>
              <a:gd name="connsiteX60" fmla="*/ 7766899 w 7955268"/>
              <a:gd name="connsiteY60" fmla="*/ 3146617 h 6873958"/>
              <a:gd name="connsiteX61" fmla="*/ 7765543 w 7955268"/>
              <a:gd name="connsiteY61" fmla="*/ 3146892 h 6873958"/>
              <a:gd name="connsiteX62" fmla="*/ 7759613 w 7955268"/>
              <a:gd name="connsiteY62" fmla="*/ 3155716 h 6873958"/>
              <a:gd name="connsiteX63" fmla="*/ 7751372 w 7955268"/>
              <a:gd name="connsiteY63" fmla="*/ 3173038 h 6873958"/>
              <a:gd name="connsiteX64" fmla="*/ 7715595 w 7955268"/>
              <a:gd name="connsiteY64" fmla="*/ 3210510 h 6873958"/>
              <a:gd name="connsiteX65" fmla="*/ 7715422 w 7955268"/>
              <a:gd name="connsiteY65" fmla="*/ 3246358 h 6873958"/>
              <a:gd name="connsiteX66" fmla="*/ 7714648 w 7955268"/>
              <a:gd name="connsiteY66" fmla="*/ 3253479 h 6873958"/>
              <a:gd name="connsiteX67" fmla="*/ 7714326 w 7955268"/>
              <a:gd name="connsiteY67" fmla="*/ 3253582 h 6873958"/>
              <a:gd name="connsiteX68" fmla="*/ 7712899 w 7955268"/>
              <a:gd name="connsiteY68" fmla="*/ 3261019 h 6873958"/>
              <a:gd name="connsiteX69" fmla="*/ 7713234 w 7955268"/>
              <a:gd name="connsiteY69" fmla="*/ 3266463 h 6873958"/>
              <a:gd name="connsiteX70" fmla="*/ 7711731 w 7955268"/>
              <a:gd name="connsiteY70" fmla="*/ 3280279 h 6873958"/>
              <a:gd name="connsiteX71" fmla="*/ 7709182 w 7955268"/>
              <a:gd name="connsiteY71" fmla="*/ 3284783 h 6873958"/>
              <a:gd name="connsiteX72" fmla="*/ 7705244 w 7955268"/>
              <a:gd name="connsiteY72" fmla="*/ 3286207 h 6873958"/>
              <a:gd name="connsiteX73" fmla="*/ 7705521 w 7955268"/>
              <a:gd name="connsiteY73" fmla="*/ 3287519 h 6873958"/>
              <a:gd name="connsiteX74" fmla="*/ 7692380 w 7955268"/>
              <a:gd name="connsiteY74" fmla="*/ 3312046 h 6873958"/>
              <a:gd name="connsiteX75" fmla="*/ 7674533 w 7955268"/>
              <a:gd name="connsiteY75" fmla="*/ 3368613 h 6873958"/>
              <a:gd name="connsiteX76" fmla="*/ 7669018 w 7955268"/>
              <a:gd name="connsiteY76" fmla="*/ 3401599 h 6873958"/>
              <a:gd name="connsiteX77" fmla="*/ 7648764 w 7955268"/>
              <a:gd name="connsiteY77" fmla="*/ 3491309 h 6873958"/>
              <a:gd name="connsiteX78" fmla="*/ 7624524 w 7955268"/>
              <a:gd name="connsiteY78" fmla="*/ 3580863 h 6873958"/>
              <a:gd name="connsiteX79" fmla="*/ 7590739 w 7955268"/>
              <a:gd name="connsiteY79" fmla="*/ 3641677 h 6873958"/>
              <a:gd name="connsiteX80" fmla="*/ 7592305 w 7955268"/>
              <a:gd name="connsiteY80" fmla="*/ 3646787 h 6873958"/>
              <a:gd name="connsiteX81" fmla="*/ 7592620 w 7955268"/>
              <a:gd name="connsiteY81" fmla="*/ 3654364 h 6873958"/>
              <a:gd name="connsiteX82" fmla="*/ 7592332 w 7955268"/>
              <a:gd name="connsiteY82" fmla="*/ 3654563 h 6873958"/>
              <a:gd name="connsiteX83" fmla="*/ 7593207 w 7955268"/>
              <a:gd name="connsiteY83" fmla="*/ 3661633 h 6873958"/>
              <a:gd name="connsiteX84" fmla="*/ 7601220 w 7955268"/>
              <a:gd name="connsiteY84" fmla="*/ 3696035 h 6873958"/>
              <a:gd name="connsiteX85" fmla="*/ 7587739 w 7955268"/>
              <a:gd name="connsiteY85" fmla="*/ 3762344 h 6873958"/>
              <a:gd name="connsiteX86" fmla="*/ 7566107 w 7955268"/>
              <a:gd name="connsiteY86" fmla="*/ 3773446 h 6873958"/>
              <a:gd name="connsiteX87" fmla="*/ 7583331 w 7955268"/>
              <a:gd name="connsiteY87" fmla="*/ 3843361 h 6873958"/>
              <a:gd name="connsiteX88" fmla="*/ 7587409 w 7955268"/>
              <a:gd name="connsiteY88" fmla="*/ 3846337 h 6873958"/>
              <a:gd name="connsiteX89" fmla="*/ 7589526 w 7955268"/>
              <a:gd name="connsiteY89" fmla="*/ 3862813 h 6873958"/>
              <a:gd name="connsiteX90" fmla="*/ 7588507 w 7955268"/>
              <a:gd name="connsiteY90" fmla="*/ 3864764 h 6873958"/>
              <a:gd name="connsiteX91" fmla="*/ 7594950 w 7955268"/>
              <a:gd name="connsiteY91" fmla="*/ 3878127 h 6873958"/>
              <a:gd name="connsiteX92" fmla="*/ 7606025 w 7955268"/>
              <a:gd name="connsiteY92" fmla="*/ 3889056 h 6873958"/>
              <a:gd name="connsiteX93" fmla="*/ 7606255 w 7955268"/>
              <a:gd name="connsiteY93" fmla="*/ 4029997 h 6873958"/>
              <a:gd name="connsiteX94" fmla="*/ 7610802 w 7955268"/>
              <a:gd name="connsiteY94" fmla="*/ 4123239 h 6873958"/>
              <a:gd name="connsiteX95" fmla="*/ 7638124 w 7955268"/>
              <a:gd name="connsiteY95" fmla="*/ 4329524 h 6873958"/>
              <a:gd name="connsiteX96" fmla="*/ 7651543 w 7955268"/>
              <a:gd name="connsiteY96" fmla="*/ 4441548 h 6873958"/>
              <a:gd name="connsiteX97" fmla="*/ 7645549 w 7955268"/>
              <a:gd name="connsiteY97" fmla="*/ 4490377 h 6873958"/>
              <a:gd name="connsiteX98" fmla="*/ 7641265 w 7955268"/>
              <a:gd name="connsiteY98" fmla="*/ 4610688 h 6873958"/>
              <a:gd name="connsiteX99" fmla="*/ 7652343 w 7955268"/>
              <a:gd name="connsiteY99" fmla="*/ 4717016 h 6873958"/>
              <a:gd name="connsiteX100" fmla="*/ 7648292 w 7955268"/>
              <a:gd name="connsiteY100" fmla="*/ 4805639 h 6873958"/>
              <a:gd name="connsiteX101" fmla="*/ 7644346 w 7955268"/>
              <a:gd name="connsiteY101" fmla="*/ 4839860 h 6873958"/>
              <a:gd name="connsiteX102" fmla="*/ 7631946 w 7955268"/>
              <a:gd name="connsiteY102" fmla="*/ 4900601 h 6873958"/>
              <a:gd name="connsiteX103" fmla="*/ 7624742 w 7955268"/>
              <a:gd name="connsiteY103" fmla="*/ 4981608 h 6873958"/>
              <a:gd name="connsiteX104" fmla="*/ 7649497 w 7955268"/>
              <a:gd name="connsiteY104" fmla="*/ 5038699 h 6873958"/>
              <a:gd name="connsiteX105" fmla="*/ 7644376 w 7955268"/>
              <a:gd name="connsiteY105" fmla="*/ 5044205 h 6873958"/>
              <a:gd name="connsiteX106" fmla="*/ 7646830 w 7955268"/>
              <a:gd name="connsiteY106" fmla="*/ 5084538 h 6873958"/>
              <a:gd name="connsiteX107" fmla="*/ 7677981 w 7955268"/>
              <a:gd name="connsiteY107" fmla="*/ 5155853 h 6873958"/>
              <a:gd name="connsiteX108" fmla="*/ 7681612 w 7955268"/>
              <a:gd name="connsiteY108" fmla="*/ 5217231 h 6873958"/>
              <a:gd name="connsiteX109" fmla="*/ 7673822 w 7955268"/>
              <a:gd name="connsiteY109" fmla="*/ 5218630 h 6873958"/>
              <a:gd name="connsiteX110" fmla="*/ 7670301 w 7955268"/>
              <a:gd name="connsiteY110" fmla="*/ 5230725 h 6873958"/>
              <a:gd name="connsiteX111" fmla="*/ 7668064 w 7955268"/>
              <a:gd name="connsiteY111" fmla="*/ 5233343 h 6873958"/>
              <a:gd name="connsiteX112" fmla="*/ 7656532 w 7955268"/>
              <a:gd name="connsiteY112" fmla="*/ 5248965 h 6873958"/>
              <a:gd name="connsiteX113" fmla="*/ 7664251 w 7955268"/>
              <a:gd name="connsiteY113" fmla="*/ 5297136 h 6873958"/>
              <a:gd name="connsiteX114" fmla="*/ 7624117 w 7955268"/>
              <a:gd name="connsiteY114" fmla="*/ 5398267 h 6873958"/>
              <a:gd name="connsiteX115" fmla="*/ 7575901 w 7955268"/>
              <a:gd name="connsiteY115" fmla="*/ 5686793 h 6873958"/>
              <a:gd name="connsiteX116" fmla="*/ 7581528 w 7955268"/>
              <a:gd name="connsiteY116" fmla="*/ 5853980 h 6873958"/>
              <a:gd name="connsiteX117" fmla="*/ 7570097 w 7955268"/>
              <a:gd name="connsiteY117" fmla="*/ 5929367 h 6873958"/>
              <a:gd name="connsiteX118" fmla="*/ 7571719 w 7955268"/>
              <a:gd name="connsiteY118" fmla="*/ 5946571 h 6873958"/>
              <a:gd name="connsiteX119" fmla="*/ 7569909 w 7955268"/>
              <a:gd name="connsiteY119" fmla="*/ 5963835 h 6873958"/>
              <a:gd name="connsiteX120" fmla="*/ 7573116 w 7955268"/>
              <a:gd name="connsiteY120" fmla="*/ 5968188 h 6873958"/>
              <a:gd name="connsiteX121" fmla="*/ 7573002 w 7955268"/>
              <a:gd name="connsiteY121" fmla="*/ 5980213 h 6873958"/>
              <a:gd name="connsiteX122" fmla="*/ 7575826 w 7955268"/>
              <a:gd name="connsiteY122" fmla="*/ 6004387 h 6873958"/>
              <a:gd name="connsiteX123" fmla="*/ 7573499 w 7955268"/>
              <a:gd name="connsiteY123" fmla="*/ 6008456 h 6873958"/>
              <a:gd name="connsiteX124" fmla="*/ 7573313 w 7955268"/>
              <a:gd name="connsiteY124" fmla="*/ 6044208 h 6873958"/>
              <a:gd name="connsiteX125" fmla="*/ 7571955 w 7955268"/>
              <a:gd name="connsiteY125" fmla="*/ 6044484 h 6873958"/>
              <a:gd name="connsiteX126" fmla="*/ 7565983 w 7955268"/>
              <a:gd name="connsiteY126" fmla="*/ 6053618 h 6873958"/>
              <a:gd name="connsiteX127" fmla="*/ 7521353 w 7955268"/>
              <a:gd name="connsiteY127" fmla="*/ 6147535 h 6873958"/>
              <a:gd name="connsiteX128" fmla="*/ 7518762 w 7955268"/>
              <a:gd name="connsiteY128" fmla="*/ 6162755 h 6873958"/>
              <a:gd name="connsiteX129" fmla="*/ 7519070 w 7955268"/>
              <a:gd name="connsiteY129" fmla="*/ 6168415 h 6873958"/>
              <a:gd name="connsiteX130" fmla="*/ 7479877 w 7955268"/>
              <a:gd name="connsiteY130" fmla="*/ 6274325 h 6873958"/>
              <a:gd name="connsiteX131" fmla="*/ 7474201 w 7955268"/>
              <a:gd name="connsiteY131" fmla="*/ 6308571 h 6873958"/>
              <a:gd name="connsiteX132" fmla="*/ 7453514 w 7955268"/>
              <a:gd name="connsiteY132" fmla="*/ 6401666 h 6873958"/>
              <a:gd name="connsiteX133" fmla="*/ 7397136 w 7955268"/>
              <a:gd name="connsiteY133" fmla="*/ 6578316 h 6873958"/>
              <a:gd name="connsiteX134" fmla="*/ 7404981 w 7955268"/>
              <a:gd name="connsiteY134" fmla="*/ 6614114 h 6873958"/>
              <a:gd name="connsiteX135" fmla="*/ 7388434 w 7955268"/>
              <a:gd name="connsiteY135" fmla="*/ 6656064 h 6873958"/>
              <a:gd name="connsiteX136" fmla="*/ 7378375 w 7955268"/>
              <a:gd name="connsiteY136" fmla="*/ 6677417 h 6873958"/>
              <a:gd name="connsiteX137" fmla="*/ 7374034 w 7955268"/>
              <a:gd name="connsiteY137" fmla="*/ 6718244 h 6873958"/>
              <a:gd name="connsiteX138" fmla="*/ 7378101 w 7955268"/>
              <a:gd name="connsiteY138" fmla="*/ 6739654 h 6873958"/>
              <a:gd name="connsiteX139" fmla="*/ 7371746 w 7955268"/>
              <a:gd name="connsiteY139" fmla="*/ 6739763 h 6873958"/>
              <a:gd name="connsiteX140" fmla="*/ 7370835 w 7955268"/>
              <a:gd name="connsiteY140" fmla="*/ 6748333 h 6873958"/>
              <a:gd name="connsiteX141" fmla="*/ 7376007 w 7955268"/>
              <a:gd name="connsiteY141" fmla="*/ 6835596 h 6873958"/>
              <a:gd name="connsiteX142" fmla="*/ 7379963 w 7955268"/>
              <a:gd name="connsiteY142" fmla="*/ 6873958 h 6873958"/>
              <a:gd name="connsiteX143" fmla="*/ 6330550 w 7955268"/>
              <a:gd name="connsiteY143" fmla="*/ 6873958 h 6873958"/>
              <a:gd name="connsiteX144" fmla="*/ 4032912 w 7955268"/>
              <a:gd name="connsiteY144" fmla="*/ 6873958 h 6873958"/>
              <a:gd name="connsiteX145" fmla="*/ 4032912 w 7955268"/>
              <a:gd name="connsiteY145" fmla="*/ 6858000 h 6873958"/>
              <a:gd name="connsiteX146" fmla="*/ 0 w 7955268"/>
              <a:gd name="connsiteY146" fmla="*/ 6858000 h 6873958"/>
              <a:gd name="connsiteX0" fmla="*/ 0 w 7955268"/>
              <a:gd name="connsiteY0" fmla="*/ 0 h 6873958"/>
              <a:gd name="connsiteX1" fmla="*/ 4032912 w 7955268"/>
              <a:gd name="connsiteY1" fmla="*/ 0 h 6873958"/>
              <a:gd name="connsiteX2" fmla="*/ 5889041 w 7955268"/>
              <a:gd name="connsiteY2" fmla="*/ 0 h 6873958"/>
              <a:gd name="connsiteX3" fmla="*/ 7655543 w 7955268"/>
              <a:gd name="connsiteY3" fmla="*/ 0 h 6873958"/>
              <a:gd name="connsiteX4" fmla="*/ 7664492 w 7955268"/>
              <a:gd name="connsiteY4" fmla="*/ 31948 h 6873958"/>
              <a:gd name="connsiteX5" fmla="*/ 7667655 w 7955268"/>
              <a:gd name="connsiteY5" fmla="*/ 69954 h 6873958"/>
              <a:gd name="connsiteX6" fmla="*/ 7698252 w 7955268"/>
              <a:gd name="connsiteY6" fmla="*/ 224597 h 6873958"/>
              <a:gd name="connsiteX7" fmla="*/ 7696072 w 7955268"/>
              <a:gd name="connsiteY7" fmla="*/ 311413 h 6873958"/>
              <a:gd name="connsiteX8" fmla="*/ 7703676 w 7955268"/>
              <a:gd name="connsiteY8" fmla="*/ 383438 h 6873958"/>
              <a:gd name="connsiteX9" fmla="*/ 7706556 w 7955268"/>
              <a:gd name="connsiteY9" fmla="*/ 390017 h 6873958"/>
              <a:gd name="connsiteX10" fmla="*/ 7708179 w 7955268"/>
              <a:gd name="connsiteY10" fmla="*/ 400096 h 6873958"/>
              <a:gd name="connsiteX11" fmla="*/ 7707833 w 7955268"/>
              <a:gd name="connsiteY11" fmla="*/ 400412 h 6873958"/>
              <a:gd name="connsiteX12" fmla="*/ 7710112 w 7955268"/>
              <a:gd name="connsiteY12" fmla="*/ 409720 h 6873958"/>
              <a:gd name="connsiteX13" fmla="*/ 7702712 w 7955268"/>
              <a:gd name="connsiteY13" fmla="*/ 484991 h 6873958"/>
              <a:gd name="connsiteX14" fmla="*/ 7693746 w 7955268"/>
              <a:gd name="connsiteY14" fmla="*/ 562621 h 6873958"/>
              <a:gd name="connsiteX15" fmla="*/ 7692208 w 7955268"/>
              <a:gd name="connsiteY15" fmla="*/ 563751 h 6873958"/>
              <a:gd name="connsiteX16" fmla="*/ 7720881 w 7955268"/>
              <a:gd name="connsiteY16" fmla="*/ 639984 h 6873958"/>
              <a:gd name="connsiteX17" fmla="*/ 7726062 w 7955268"/>
              <a:gd name="connsiteY17" fmla="*/ 654408 h 6873958"/>
              <a:gd name="connsiteX18" fmla="*/ 7731912 w 7955268"/>
              <a:gd name="connsiteY18" fmla="*/ 657716 h 6873958"/>
              <a:gd name="connsiteX19" fmla="*/ 7737331 w 7955268"/>
              <a:gd name="connsiteY19" fmla="*/ 679400 h 6873958"/>
              <a:gd name="connsiteX20" fmla="*/ 7736298 w 7955268"/>
              <a:gd name="connsiteY20" fmla="*/ 682179 h 6873958"/>
              <a:gd name="connsiteX21" fmla="*/ 7746924 w 7955268"/>
              <a:gd name="connsiteY21" fmla="*/ 698987 h 6873958"/>
              <a:gd name="connsiteX22" fmla="*/ 7786040 w 7955268"/>
              <a:gd name="connsiteY22" fmla="*/ 900238 h 6873958"/>
              <a:gd name="connsiteX23" fmla="*/ 7819197 w 7955268"/>
              <a:gd name="connsiteY23" fmla="*/ 1062536 h 6873958"/>
              <a:gd name="connsiteX24" fmla="*/ 7852682 w 7955268"/>
              <a:gd name="connsiteY24" fmla="*/ 1193944 h 6873958"/>
              <a:gd name="connsiteX25" fmla="*/ 7911362 w 7955268"/>
              <a:gd name="connsiteY25" fmla="*/ 1443176 h 6873958"/>
              <a:gd name="connsiteX26" fmla="*/ 7911242 w 7955268"/>
              <a:gd name="connsiteY26" fmla="*/ 1509475 h 6873958"/>
              <a:gd name="connsiteX27" fmla="*/ 7934780 w 7955268"/>
              <a:gd name="connsiteY27" fmla="*/ 1587901 h 6873958"/>
              <a:gd name="connsiteX28" fmla="*/ 7933200 w 7955268"/>
              <a:gd name="connsiteY28" fmla="*/ 1592348 h 6873958"/>
              <a:gd name="connsiteX29" fmla="*/ 7934238 w 7955268"/>
              <a:gd name="connsiteY29" fmla="*/ 1608865 h 6873958"/>
              <a:gd name="connsiteX30" fmla="*/ 7925324 w 7955268"/>
              <a:gd name="connsiteY30" fmla="*/ 1615129 h 6873958"/>
              <a:gd name="connsiteX31" fmla="*/ 7920291 w 7955268"/>
              <a:gd name="connsiteY31" fmla="*/ 1641140 h 6873958"/>
              <a:gd name="connsiteX32" fmla="*/ 7924773 w 7955268"/>
              <a:gd name="connsiteY32" fmla="*/ 1671096 h 6873958"/>
              <a:gd name="connsiteX33" fmla="*/ 7944965 w 7955268"/>
              <a:gd name="connsiteY33" fmla="*/ 1849506 h 6873958"/>
              <a:gd name="connsiteX34" fmla="*/ 7955268 w 7955268"/>
              <a:gd name="connsiteY34" fmla="*/ 1962467 h 6873958"/>
              <a:gd name="connsiteX35" fmla="*/ 7935253 w 7955268"/>
              <a:gd name="connsiteY35" fmla="*/ 2089075 h 6873958"/>
              <a:gd name="connsiteX36" fmla="*/ 7923667 w 7955268"/>
              <a:gd name="connsiteY36" fmla="*/ 2120976 h 6873958"/>
              <a:gd name="connsiteX37" fmla="*/ 7912079 w 7955268"/>
              <a:gd name="connsiteY37" fmla="*/ 2142958 h 6873958"/>
              <a:gd name="connsiteX38" fmla="*/ 7885917 w 7955268"/>
              <a:gd name="connsiteY38" fmla="*/ 2312009 h 6873958"/>
              <a:gd name="connsiteX39" fmla="*/ 7881441 w 7955268"/>
              <a:gd name="connsiteY39" fmla="*/ 2333996 h 6873958"/>
              <a:gd name="connsiteX40" fmla="*/ 7871351 w 7955268"/>
              <a:gd name="connsiteY40" fmla="*/ 2350185 h 6873958"/>
              <a:gd name="connsiteX41" fmla="*/ 7863569 w 7955268"/>
              <a:gd name="connsiteY41" fmla="*/ 2351577 h 6873958"/>
              <a:gd name="connsiteX42" fmla="*/ 7860105 w 7955268"/>
              <a:gd name="connsiteY42" fmla="*/ 2363237 h 6873958"/>
              <a:gd name="connsiteX43" fmla="*/ 7857880 w 7955268"/>
              <a:gd name="connsiteY43" fmla="*/ 2365770 h 6873958"/>
              <a:gd name="connsiteX44" fmla="*/ 7846421 w 7955268"/>
              <a:gd name="connsiteY44" fmla="*/ 2380871 h 6873958"/>
              <a:gd name="connsiteX45" fmla="*/ 7854363 w 7955268"/>
              <a:gd name="connsiteY45" fmla="*/ 2427179 h 6873958"/>
              <a:gd name="connsiteX46" fmla="*/ 7837477 w 7955268"/>
              <a:gd name="connsiteY46" fmla="*/ 2472578 h 6873958"/>
              <a:gd name="connsiteX47" fmla="*/ 7817918 w 7955268"/>
              <a:gd name="connsiteY47" fmla="*/ 2628899 h 6873958"/>
              <a:gd name="connsiteX48" fmla="*/ 7785260 w 7955268"/>
              <a:gd name="connsiteY48" fmla="*/ 2680488 h 6873958"/>
              <a:gd name="connsiteX49" fmla="*/ 7766696 w 7955268"/>
              <a:gd name="connsiteY49" fmla="*/ 2754274 h 6873958"/>
              <a:gd name="connsiteX50" fmla="*/ 7786968 w 7955268"/>
              <a:gd name="connsiteY50" fmla="*/ 2885469 h 6873958"/>
              <a:gd name="connsiteX51" fmla="*/ 7755031 w 7955268"/>
              <a:gd name="connsiteY51" fmla="*/ 3022048 h 6873958"/>
              <a:gd name="connsiteX52" fmla="*/ 7763150 w 7955268"/>
              <a:gd name="connsiteY52" fmla="*/ 3036127 h 6873958"/>
              <a:gd name="connsiteX53" fmla="*/ 7766274 w 7955268"/>
              <a:gd name="connsiteY53" fmla="*/ 3051103 h 6873958"/>
              <a:gd name="connsiteX54" fmla="*/ 7764852 w 7955268"/>
              <a:gd name="connsiteY54" fmla="*/ 3052672 h 6873958"/>
              <a:gd name="connsiteX55" fmla="*/ 7763122 w 7955268"/>
              <a:gd name="connsiteY55" fmla="*/ 3069296 h 6873958"/>
              <a:gd name="connsiteX56" fmla="*/ 7766350 w 7955268"/>
              <a:gd name="connsiteY56" fmla="*/ 3073465 h 6873958"/>
              <a:gd name="connsiteX57" fmla="*/ 7766293 w 7955268"/>
              <a:gd name="connsiteY57" fmla="*/ 3085038 h 6873958"/>
              <a:gd name="connsiteX58" fmla="*/ 7769228 w 7955268"/>
              <a:gd name="connsiteY58" fmla="*/ 3108284 h 6873958"/>
              <a:gd name="connsiteX59" fmla="*/ 7766899 w 7955268"/>
              <a:gd name="connsiteY59" fmla="*/ 3146617 h 6873958"/>
              <a:gd name="connsiteX60" fmla="*/ 7765543 w 7955268"/>
              <a:gd name="connsiteY60" fmla="*/ 3146892 h 6873958"/>
              <a:gd name="connsiteX61" fmla="*/ 7759613 w 7955268"/>
              <a:gd name="connsiteY61" fmla="*/ 3155716 h 6873958"/>
              <a:gd name="connsiteX62" fmla="*/ 7751372 w 7955268"/>
              <a:gd name="connsiteY62" fmla="*/ 3173038 h 6873958"/>
              <a:gd name="connsiteX63" fmla="*/ 7715595 w 7955268"/>
              <a:gd name="connsiteY63" fmla="*/ 3210510 h 6873958"/>
              <a:gd name="connsiteX64" fmla="*/ 7715422 w 7955268"/>
              <a:gd name="connsiteY64" fmla="*/ 3246358 h 6873958"/>
              <a:gd name="connsiteX65" fmla="*/ 7714648 w 7955268"/>
              <a:gd name="connsiteY65" fmla="*/ 3253479 h 6873958"/>
              <a:gd name="connsiteX66" fmla="*/ 7714326 w 7955268"/>
              <a:gd name="connsiteY66" fmla="*/ 3253582 h 6873958"/>
              <a:gd name="connsiteX67" fmla="*/ 7712899 w 7955268"/>
              <a:gd name="connsiteY67" fmla="*/ 3261019 h 6873958"/>
              <a:gd name="connsiteX68" fmla="*/ 7713234 w 7955268"/>
              <a:gd name="connsiteY68" fmla="*/ 3266463 h 6873958"/>
              <a:gd name="connsiteX69" fmla="*/ 7711731 w 7955268"/>
              <a:gd name="connsiteY69" fmla="*/ 3280279 h 6873958"/>
              <a:gd name="connsiteX70" fmla="*/ 7709182 w 7955268"/>
              <a:gd name="connsiteY70" fmla="*/ 3284783 h 6873958"/>
              <a:gd name="connsiteX71" fmla="*/ 7705244 w 7955268"/>
              <a:gd name="connsiteY71" fmla="*/ 3286207 h 6873958"/>
              <a:gd name="connsiteX72" fmla="*/ 7705521 w 7955268"/>
              <a:gd name="connsiteY72" fmla="*/ 3287519 h 6873958"/>
              <a:gd name="connsiteX73" fmla="*/ 7692380 w 7955268"/>
              <a:gd name="connsiteY73" fmla="*/ 3312046 h 6873958"/>
              <a:gd name="connsiteX74" fmla="*/ 7674533 w 7955268"/>
              <a:gd name="connsiteY74" fmla="*/ 3368613 h 6873958"/>
              <a:gd name="connsiteX75" fmla="*/ 7669018 w 7955268"/>
              <a:gd name="connsiteY75" fmla="*/ 3401599 h 6873958"/>
              <a:gd name="connsiteX76" fmla="*/ 7648764 w 7955268"/>
              <a:gd name="connsiteY76" fmla="*/ 3491309 h 6873958"/>
              <a:gd name="connsiteX77" fmla="*/ 7624524 w 7955268"/>
              <a:gd name="connsiteY77" fmla="*/ 3580863 h 6873958"/>
              <a:gd name="connsiteX78" fmla="*/ 7590739 w 7955268"/>
              <a:gd name="connsiteY78" fmla="*/ 3641677 h 6873958"/>
              <a:gd name="connsiteX79" fmla="*/ 7592305 w 7955268"/>
              <a:gd name="connsiteY79" fmla="*/ 3646787 h 6873958"/>
              <a:gd name="connsiteX80" fmla="*/ 7592620 w 7955268"/>
              <a:gd name="connsiteY80" fmla="*/ 3654364 h 6873958"/>
              <a:gd name="connsiteX81" fmla="*/ 7592332 w 7955268"/>
              <a:gd name="connsiteY81" fmla="*/ 3654563 h 6873958"/>
              <a:gd name="connsiteX82" fmla="*/ 7593207 w 7955268"/>
              <a:gd name="connsiteY82" fmla="*/ 3661633 h 6873958"/>
              <a:gd name="connsiteX83" fmla="*/ 7601220 w 7955268"/>
              <a:gd name="connsiteY83" fmla="*/ 3696035 h 6873958"/>
              <a:gd name="connsiteX84" fmla="*/ 7587739 w 7955268"/>
              <a:gd name="connsiteY84" fmla="*/ 3762344 h 6873958"/>
              <a:gd name="connsiteX85" fmla="*/ 7566107 w 7955268"/>
              <a:gd name="connsiteY85" fmla="*/ 3773446 h 6873958"/>
              <a:gd name="connsiteX86" fmla="*/ 7583331 w 7955268"/>
              <a:gd name="connsiteY86" fmla="*/ 3843361 h 6873958"/>
              <a:gd name="connsiteX87" fmla="*/ 7587409 w 7955268"/>
              <a:gd name="connsiteY87" fmla="*/ 3846337 h 6873958"/>
              <a:gd name="connsiteX88" fmla="*/ 7589526 w 7955268"/>
              <a:gd name="connsiteY88" fmla="*/ 3862813 h 6873958"/>
              <a:gd name="connsiteX89" fmla="*/ 7588507 w 7955268"/>
              <a:gd name="connsiteY89" fmla="*/ 3864764 h 6873958"/>
              <a:gd name="connsiteX90" fmla="*/ 7594950 w 7955268"/>
              <a:gd name="connsiteY90" fmla="*/ 3878127 h 6873958"/>
              <a:gd name="connsiteX91" fmla="*/ 7606025 w 7955268"/>
              <a:gd name="connsiteY91" fmla="*/ 3889056 h 6873958"/>
              <a:gd name="connsiteX92" fmla="*/ 7606255 w 7955268"/>
              <a:gd name="connsiteY92" fmla="*/ 4029997 h 6873958"/>
              <a:gd name="connsiteX93" fmla="*/ 7610802 w 7955268"/>
              <a:gd name="connsiteY93" fmla="*/ 4123239 h 6873958"/>
              <a:gd name="connsiteX94" fmla="*/ 7638124 w 7955268"/>
              <a:gd name="connsiteY94" fmla="*/ 4329524 h 6873958"/>
              <a:gd name="connsiteX95" fmla="*/ 7651543 w 7955268"/>
              <a:gd name="connsiteY95" fmla="*/ 4441548 h 6873958"/>
              <a:gd name="connsiteX96" fmla="*/ 7645549 w 7955268"/>
              <a:gd name="connsiteY96" fmla="*/ 4490377 h 6873958"/>
              <a:gd name="connsiteX97" fmla="*/ 7641265 w 7955268"/>
              <a:gd name="connsiteY97" fmla="*/ 4610688 h 6873958"/>
              <a:gd name="connsiteX98" fmla="*/ 7652343 w 7955268"/>
              <a:gd name="connsiteY98" fmla="*/ 4717016 h 6873958"/>
              <a:gd name="connsiteX99" fmla="*/ 7648292 w 7955268"/>
              <a:gd name="connsiteY99" fmla="*/ 4805639 h 6873958"/>
              <a:gd name="connsiteX100" fmla="*/ 7644346 w 7955268"/>
              <a:gd name="connsiteY100" fmla="*/ 4839860 h 6873958"/>
              <a:gd name="connsiteX101" fmla="*/ 7631946 w 7955268"/>
              <a:gd name="connsiteY101" fmla="*/ 4900601 h 6873958"/>
              <a:gd name="connsiteX102" fmla="*/ 7624742 w 7955268"/>
              <a:gd name="connsiteY102" fmla="*/ 4981608 h 6873958"/>
              <a:gd name="connsiteX103" fmla="*/ 7649497 w 7955268"/>
              <a:gd name="connsiteY103" fmla="*/ 5038699 h 6873958"/>
              <a:gd name="connsiteX104" fmla="*/ 7644376 w 7955268"/>
              <a:gd name="connsiteY104" fmla="*/ 5044205 h 6873958"/>
              <a:gd name="connsiteX105" fmla="*/ 7646830 w 7955268"/>
              <a:gd name="connsiteY105" fmla="*/ 5084538 h 6873958"/>
              <a:gd name="connsiteX106" fmla="*/ 7677981 w 7955268"/>
              <a:gd name="connsiteY106" fmla="*/ 5155853 h 6873958"/>
              <a:gd name="connsiteX107" fmla="*/ 7681612 w 7955268"/>
              <a:gd name="connsiteY107" fmla="*/ 5217231 h 6873958"/>
              <a:gd name="connsiteX108" fmla="*/ 7673822 w 7955268"/>
              <a:gd name="connsiteY108" fmla="*/ 5218630 h 6873958"/>
              <a:gd name="connsiteX109" fmla="*/ 7670301 w 7955268"/>
              <a:gd name="connsiteY109" fmla="*/ 5230725 h 6873958"/>
              <a:gd name="connsiteX110" fmla="*/ 7668064 w 7955268"/>
              <a:gd name="connsiteY110" fmla="*/ 5233343 h 6873958"/>
              <a:gd name="connsiteX111" fmla="*/ 7656532 w 7955268"/>
              <a:gd name="connsiteY111" fmla="*/ 5248965 h 6873958"/>
              <a:gd name="connsiteX112" fmla="*/ 7664251 w 7955268"/>
              <a:gd name="connsiteY112" fmla="*/ 5297136 h 6873958"/>
              <a:gd name="connsiteX113" fmla="*/ 7624117 w 7955268"/>
              <a:gd name="connsiteY113" fmla="*/ 5398267 h 6873958"/>
              <a:gd name="connsiteX114" fmla="*/ 7575901 w 7955268"/>
              <a:gd name="connsiteY114" fmla="*/ 5686793 h 6873958"/>
              <a:gd name="connsiteX115" fmla="*/ 7581528 w 7955268"/>
              <a:gd name="connsiteY115" fmla="*/ 5853980 h 6873958"/>
              <a:gd name="connsiteX116" fmla="*/ 7570097 w 7955268"/>
              <a:gd name="connsiteY116" fmla="*/ 5929367 h 6873958"/>
              <a:gd name="connsiteX117" fmla="*/ 7571719 w 7955268"/>
              <a:gd name="connsiteY117" fmla="*/ 5946571 h 6873958"/>
              <a:gd name="connsiteX118" fmla="*/ 7569909 w 7955268"/>
              <a:gd name="connsiteY118" fmla="*/ 5963835 h 6873958"/>
              <a:gd name="connsiteX119" fmla="*/ 7573116 w 7955268"/>
              <a:gd name="connsiteY119" fmla="*/ 5968188 h 6873958"/>
              <a:gd name="connsiteX120" fmla="*/ 7573002 w 7955268"/>
              <a:gd name="connsiteY120" fmla="*/ 5980213 h 6873958"/>
              <a:gd name="connsiteX121" fmla="*/ 7575826 w 7955268"/>
              <a:gd name="connsiteY121" fmla="*/ 6004387 h 6873958"/>
              <a:gd name="connsiteX122" fmla="*/ 7573499 w 7955268"/>
              <a:gd name="connsiteY122" fmla="*/ 6008456 h 6873958"/>
              <a:gd name="connsiteX123" fmla="*/ 7573313 w 7955268"/>
              <a:gd name="connsiteY123" fmla="*/ 6044208 h 6873958"/>
              <a:gd name="connsiteX124" fmla="*/ 7571955 w 7955268"/>
              <a:gd name="connsiteY124" fmla="*/ 6044484 h 6873958"/>
              <a:gd name="connsiteX125" fmla="*/ 7565983 w 7955268"/>
              <a:gd name="connsiteY125" fmla="*/ 6053618 h 6873958"/>
              <a:gd name="connsiteX126" fmla="*/ 7521353 w 7955268"/>
              <a:gd name="connsiteY126" fmla="*/ 6147535 h 6873958"/>
              <a:gd name="connsiteX127" fmla="*/ 7518762 w 7955268"/>
              <a:gd name="connsiteY127" fmla="*/ 6162755 h 6873958"/>
              <a:gd name="connsiteX128" fmla="*/ 7519070 w 7955268"/>
              <a:gd name="connsiteY128" fmla="*/ 6168415 h 6873958"/>
              <a:gd name="connsiteX129" fmla="*/ 7479877 w 7955268"/>
              <a:gd name="connsiteY129" fmla="*/ 6274325 h 6873958"/>
              <a:gd name="connsiteX130" fmla="*/ 7474201 w 7955268"/>
              <a:gd name="connsiteY130" fmla="*/ 6308571 h 6873958"/>
              <a:gd name="connsiteX131" fmla="*/ 7453514 w 7955268"/>
              <a:gd name="connsiteY131" fmla="*/ 6401666 h 6873958"/>
              <a:gd name="connsiteX132" fmla="*/ 7397136 w 7955268"/>
              <a:gd name="connsiteY132" fmla="*/ 6578316 h 6873958"/>
              <a:gd name="connsiteX133" fmla="*/ 7404981 w 7955268"/>
              <a:gd name="connsiteY133" fmla="*/ 6614114 h 6873958"/>
              <a:gd name="connsiteX134" fmla="*/ 7388434 w 7955268"/>
              <a:gd name="connsiteY134" fmla="*/ 6656064 h 6873958"/>
              <a:gd name="connsiteX135" fmla="*/ 7378375 w 7955268"/>
              <a:gd name="connsiteY135" fmla="*/ 6677417 h 6873958"/>
              <a:gd name="connsiteX136" fmla="*/ 7374034 w 7955268"/>
              <a:gd name="connsiteY136" fmla="*/ 6718244 h 6873958"/>
              <a:gd name="connsiteX137" fmla="*/ 7378101 w 7955268"/>
              <a:gd name="connsiteY137" fmla="*/ 6739654 h 6873958"/>
              <a:gd name="connsiteX138" fmla="*/ 7371746 w 7955268"/>
              <a:gd name="connsiteY138" fmla="*/ 6739763 h 6873958"/>
              <a:gd name="connsiteX139" fmla="*/ 7370835 w 7955268"/>
              <a:gd name="connsiteY139" fmla="*/ 6748333 h 6873958"/>
              <a:gd name="connsiteX140" fmla="*/ 7376007 w 7955268"/>
              <a:gd name="connsiteY140" fmla="*/ 6835596 h 6873958"/>
              <a:gd name="connsiteX141" fmla="*/ 7379963 w 7955268"/>
              <a:gd name="connsiteY141" fmla="*/ 6873958 h 6873958"/>
              <a:gd name="connsiteX142" fmla="*/ 6330550 w 7955268"/>
              <a:gd name="connsiteY142" fmla="*/ 6873958 h 6873958"/>
              <a:gd name="connsiteX143" fmla="*/ 4032912 w 7955268"/>
              <a:gd name="connsiteY143" fmla="*/ 6873958 h 6873958"/>
              <a:gd name="connsiteX144" fmla="*/ 4032912 w 7955268"/>
              <a:gd name="connsiteY144" fmla="*/ 6858000 h 6873958"/>
              <a:gd name="connsiteX145" fmla="*/ 0 w 7955268"/>
              <a:gd name="connsiteY145" fmla="*/ 6858000 h 6873958"/>
              <a:gd name="connsiteX146" fmla="*/ 0 w 7955268"/>
              <a:gd name="connsiteY146" fmla="*/ 0 h 6873958"/>
              <a:gd name="connsiteX0" fmla="*/ 0 w 7955268"/>
              <a:gd name="connsiteY0" fmla="*/ 0 h 6873958"/>
              <a:gd name="connsiteX1" fmla="*/ 4032912 w 7955268"/>
              <a:gd name="connsiteY1" fmla="*/ 0 h 6873958"/>
              <a:gd name="connsiteX2" fmla="*/ 7655543 w 7955268"/>
              <a:gd name="connsiteY2" fmla="*/ 0 h 6873958"/>
              <a:gd name="connsiteX3" fmla="*/ 7664492 w 7955268"/>
              <a:gd name="connsiteY3" fmla="*/ 31948 h 6873958"/>
              <a:gd name="connsiteX4" fmla="*/ 7667655 w 7955268"/>
              <a:gd name="connsiteY4" fmla="*/ 69954 h 6873958"/>
              <a:gd name="connsiteX5" fmla="*/ 7698252 w 7955268"/>
              <a:gd name="connsiteY5" fmla="*/ 224597 h 6873958"/>
              <a:gd name="connsiteX6" fmla="*/ 7696072 w 7955268"/>
              <a:gd name="connsiteY6" fmla="*/ 311413 h 6873958"/>
              <a:gd name="connsiteX7" fmla="*/ 7703676 w 7955268"/>
              <a:gd name="connsiteY7" fmla="*/ 383438 h 6873958"/>
              <a:gd name="connsiteX8" fmla="*/ 7706556 w 7955268"/>
              <a:gd name="connsiteY8" fmla="*/ 390017 h 6873958"/>
              <a:gd name="connsiteX9" fmla="*/ 7708179 w 7955268"/>
              <a:gd name="connsiteY9" fmla="*/ 400096 h 6873958"/>
              <a:gd name="connsiteX10" fmla="*/ 7707833 w 7955268"/>
              <a:gd name="connsiteY10" fmla="*/ 400412 h 6873958"/>
              <a:gd name="connsiteX11" fmla="*/ 7710112 w 7955268"/>
              <a:gd name="connsiteY11" fmla="*/ 409720 h 6873958"/>
              <a:gd name="connsiteX12" fmla="*/ 7702712 w 7955268"/>
              <a:gd name="connsiteY12" fmla="*/ 484991 h 6873958"/>
              <a:gd name="connsiteX13" fmla="*/ 7693746 w 7955268"/>
              <a:gd name="connsiteY13" fmla="*/ 562621 h 6873958"/>
              <a:gd name="connsiteX14" fmla="*/ 7692208 w 7955268"/>
              <a:gd name="connsiteY14" fmla="*/ 563751 h 6873958"/>
              <a:gd name="connsiteX15" fmla="*/ 7720881 w 7955268"/>
              <a:gd name="connsiteY15" fmla="*/ 639984 h 6873958"/>
              <a:gd name="connsiteX16" fmla="*/ 7726062 w 7955268"/>
              <a:gd name="connsiteY16" fmla="*/ 654408 h 6873958"/>
              <a:gd name="connsiteX17" fmla="*/ 7731912 w 7955268"/>
              <a:gd name="connsiteY17" fmla="*/ 657716 h 6873958"/>
              <a:gd name="connsiteX18" fmla="*/ 7737331 w 7955268"/>
              <a:gd name="connsiteY18" fmla="*/ 679400 h 6873958"/>
              <a:gd name="connsiteX19" fmla="*/ 7736298 w 7955268"/>
              <a:gd name="connsiteY19" fmla="*/ 682179 h 6873958"/>
              <a:gd name="connsiteX20" fmla="*/ 7746924 w 7955268"/>
              <a:gd name="connsiteY20" fmla="*/ 698987 h 6873958"/>
              <a:gd name="connsiteX21" fmla="*/ 7786040 w 7955268"/>
              <a:gd name="connsiteY21" fmla="*/ 900238 h 6873958"/>
              <a:gd name="connsiteX22" fmla="*/ 7819197 w 7955268"/>
              <a:gd name="connsiteY22" fmla="*/ 1062536 h 6873958"/>
              <a:gd name="connsiteX23" fmla="*/ 7852682 w 7955268"/>
              <a:gd name="connsiteY23" fmla="*/ 1193944 h 6873958"/>
              <a:gd name="connsiteX24" fmla="*/ 7911362 w 7955268"/>
              <a:gd name="connsiteY24" fmla="*/ 1443176 h 6873958"/>
              <a:gd name="connsiteX25" fmla="*/ 7911242 w 7955268"/>
              <a:gd name="connsiteY25" fmla="*/ 1509475 h 6873958"/>
              <a:gd name="connsiteX26" fmla="*/ 7934780 w 7955268"/>
              <a:gd name="connsiteY26" fmla="*/ 1587901 h 6873958"/>
              <a:gd name="connsiteX27" fmla="*/ 7933200 w 7955268"/>
              <a:gd name="connsiteY27" fmla="*/ 1592348 h 6873958"/>
              <a:gd name="connsiteX28" fmla="*/ 7934238 w 7955268"/>
              <a:gd name="connsiteY28" fmla="*/ 1608865 h 6873958"/>
              <a:gd name="connsiteX29" fmla="*/ 7925324 w 7955268"/>
              <a:gd name="connsiteY29" fmla="*/ 1615129 h 6873958"/>
              <a:gd name="connsiteX30" fmla="*/ 7920291 w 7955268"/>
              <a:gd name="connsiteY30" fmla="*/ 1641140 h 6873958"/>
              <a:gd name="connsiteX31" fmla="*/ 7924773 w 7955268"/>
              <a:gd name="connsiteY31" fmla="*/ 1671096 h 6873958"/>
              <a:gd name="connsiteX32" fmla="*/ 7944965 w 7955268"/>
              <a:gd name="connsiteY32" fmla="*/ 1849506 h 6873958"/>
              <a:gd name="connsiteX33" fmla="*/ 7955268 w 7955268"/>
              <a:gd name="connsiteY33" fmla="*/ 1962467 h 6873958"/>
              <a:gd name="connsiteX34" fmla="*/ 7935253 w 7955268"/>
              <a:gd name="connsiteY34" fmla="*/ 2089075 h 6873958"/>
              <a:gd name="connsiteX35" fmla="*/ 7923667 w 7955268"/>
              <a:gd name="connsiteY35" fmla="*/ 2120976 h 6873958"/>
              <a:gd name="connsiteX36" fmla="*/ 7912079 w 7955268"/>
              <a:gd name="connsiteY36" fmla="*/ 2142958 h 6873958"/>
              <a:gd name="connsiteX37" fmla="*/ 7885917 w 7955268"/>
              <a:gd name="connsiteY37" fmla="*/ 2312009 h 6873958"/>
              <a:gd name="connsiteX38" fmla="*/ 7881441 w 7955268"/>
              <a:gd name="connsiteY38" fmla="*/ 2333996 h 6873958"/>
              <a:gd name="connsiteX39" fmla="*/ 7871351 w 7955268"/>
              <a:gd name="connsiteY39" fmla="*/ 2350185 h 6873958"/>
              <a:gd name="connsiteX40" fmla="*/ 7863569 w 7955268"/>
              <a:gd name="connsiteY40" fmla="*/ 2351577 h 6873958"/>
              <a:gd name="connsiteX41" fmla="*/ 7860105 w 7955268"/>
              <a:gd name="connsiteY41" fmla="*/ 2363237 h 6873958"/>
              <a:gd name="connsiteX42" fmla="*/ 7857880 w 7955268"/>
              <a:gd name="connsiteY42" fmla="*/ 2365770 h 6873958"/>
              <a:gd name="connsiteX43" fmla="*/ 7846421 w 7955268"/>
              <a:gd name="connsiteY43" fmla="*/ 2380871 h 6873958"/>
              <a:gd name="connsiteX44" fmla="*/ 7854363 w 7955268"/>
              <a:gd name="connsiteY44" fmla="*/ 2427179 h 6873958"/>
              <a:gd name="connsiteX45" fmla="*/ 7837477 w 7955268"/>
              <a:gd name="connsiteY45" fmla="*/ 2472578 h 6873958"/>
              <a:gd name="connsiteX46" fmla="*/ 7817918 w 7955268"/>
              <a:gd name="connsiteY46" fmla="*/ 2628899 h 6873958"/>
              <a:gd name="connsiteX47" fmla="*/ 7785260 w 7955268"/>
              <a:gd name="connsiteY47" fmla="*/ 2680488 h 6873958"/>
              <a:gd name="connsiteX48" fmla="*/ 7766696 w 7955268"/>
              <a:gd name="connsiteY48" fmla="*/ 2754274 h 6873958"/>
              <a:gd name="connsiteX49" fmla="*/ 7786968 w 7955268"/>
              <a:gd name="connsiteY49" fmla="*/ 2885469 h 6873958"/>
              <a:gd name="connsiteX50" fmla="*/ 7755031 w 7955268"/>
              <a:gd name="connsiteY50" fmla="*/ 3022048 h 6873958"/>
              <a:gd name="connsiteX51" fmla="*/ 7763150 w 7955268"/>
              <a:gd name="connsiteY51" fmla="*/ 3036127 h 6873958"/>
              <a:gd name="connsiteX52" fmla="*/ 7766274 w 7955268"/>
              <a:gd name="connsiteY52" fmla="*/ 3051103 h 6873958"/>
              <a:gd name="connsiteX53" fmla="*/ 7764852 w 7955268"/>
              <a:gd name="connsiteY53" fmla="*/ 3052672 h 6873958"/>
              <a:gd name="connsiteX54" fmla="*/ 7763122 w 7955268"/>
              <a:gd name="connsiteY54" fmla="*/ 3069296 h 6873958"/>
              <a:gd name="connsiteX55" fmla="*/ 7766350 w 7955268"/>
              <a:gd name="connsiteY55" fmla="*/ 3073465 h 6873958"/>
              <a:gd name="connsiteX56" fmla="*/ 7766293 w 7955268"/>
              <a:gd name="connsiteY56" fmla="*/ 3085038 h 6873958"/>
              <a:gd name="connsiteX57" fmla="*/ 7769228 w 7955268"/>
              <a:gd name="connsiteY57" fmla="*/ 3108284 h 6873958"/>
              <a:gd name="connsiteX58" fmla="*/ 7766899 w 7955268"/>
              <a:gd name="connsiteY58" fmla="*/ 3146617 h 6873958"/>
              <a:gd name="connsiteX59" fmla="*/ 7765543 w 7955268"/>
              <a:gd name="connsiteY59" fmla="*/ 3146892 h 6873958"/>
              <a:gd name="connsiteX60" fmla="*/ 7759613 w 7955268"/>
              <a:gd name="connsiteY60" fmla="*/ 3155716 h 6873958"/>
              <a:gd name="connsiteX61" fmla="*/ 7751372 w 7955268"/>
              <a:gd name="connsiteY61" fmla="*/ 3173038 h 6873958"/>
              <a:gd name="connsiteX62" fmla="*/ 7715595 w 7955268"/>
              <a:gd name="connsiteY62" fmla="*/ 3210510 h 6873958"/>
              <a:gd name="connsiteX63" fmla="*/ 7715422 w 7955268"/>
              <a:gd name="connsiteY63" fmla="*/ 3246358 h 6873958"/>
              <a:gd name="connsiteX64" fmla="*/ 7714648 w 7955268"/>
              <a:gd name="connsiteY64" fmla="*/ 3253479 h 6873958"/>
              <a:gd name="connsiteX65" fmla="*/ 7714326 w 7955268"/>
              <a:gd name="connsiteY65" fmla="*/ 3253582 h 6873958"/>
              <a:gd name="connsiteX66" fmla="*/ 7712899 w 7955268"/>
              <a:gd name="connsiteY66" fmla="*/ 3261019 h 6873958"/>
              <a:gd name="connsiteX67" fmla="*/ 7713234 w 7955268"/>
              <a:gd name="connsiteY67" fmla="*/ 3266463 h 6873958"/>
              <a:gd name="connsiteX68" fmla="*/ 7711731 w 7955268"/>
              <a:gd name="connsiteY68" fmla="*/ 3280279 h 6873958"/>
              <a:gd name="connsiteX69" fmla="*/ 7709182 w 7955268"/>
              <a:gd name="connsiteY69" fmla="*/ 3284783 h 6873958"/>
              <a:gd name="connsiteX70" fmla="*/ 7705244 w 7955268"/>
              <a:gd name="connsiteY70" fmla="*/ 3286207 h 6873958"/>
              <a:gd name="connsiteX71" fmla="*/ 7705521 w 7955268"/>
              <a:gd name="connsiteY71" fmla="*/ 3287519 h 6873958"/>
              <a:gd name="connsiteX72" fmla="*/ 7692380 w 7955268"/>
              <a:gd name="connsiteY72" fmla="*/ 3312046 h 6873958"/>
              <a:gd name="connsiteX73" fmla="*/ 7674533 w 7955268"/>
              <a:gd name="connsiteY73" fmla="*/ 3368613 h 6873958"/>
              <a:gd name="connsiteX74" fmla="*/ 7669018 w 7955268"/>
              <a:gd name="connsiteY74" fmla="*/ 3401599 h 6873958"/>
              <a:gd name="connsiteX75" fmla="*/ 7648764 w 7955268"/>
              <a:gd name="connsiteY75" fmla="*/ 3491309 h 6873958"/>
              <a:gd name="connsiteX76" fmla="*/ 7624524 w 7955268"/>
              <a:gd name="connsiteY76" fmla="*/ 3580863 h 6873958"/>
              <a:gd name="connsiteX77" fmla="*/ 7590739 w 7955268"/>
              <a:gd name="connsiteY77" fmla="*/ 3641677 h 6873958"/>
              <a:gd name="connsiteX78" fmla="*/ 7592305 w 7955268"/>
              <a:gd name="connsiteY78" fmla="*/ 3646787 h 6873958"/>
              <a:gd name="connsiteX79" fmla="*/ 7592620 w 7955268"/>
              <a:gd name="connsiteY79" fmla="*/ 3654364 h 6873958"/>
              <a:gd name="connsiteX80" fmla="*/ 7592332 w 7955268"/>
              <a:gd name="connsiteY80" fmla="*/ 3654563 h 6873958"/>
              <a:gd name="connsiteX81" fmla="*/ 7593207 w 7955268"/>
              <a:gd name="connsiteY81" fmla="*/ 3661633 h 6873958"/>
              <a:gd name="connsiteX82" fmla="*/ 7601220 w 7955268"/>
              <a:gd name="connsiteY82" fmla="*/ 3696035 h 6873958"/>
              <a:gd name="connsiteX83" fmla="*/ 7587739 w 7955268"/>
              <a:gd name="connsiteY83" fmla="*/ 3762344 h 6873958"/>
              <a:gd name="connsiteX84" fmla="*/ 7566107 w 7955268"/>
              <a:gd name="connsiteY84" fmla="*/ 3773446 h 6873958"/>
              <a:gd name="connsiteX85" fmla="*/ 7583331 w 7955268"/>
              <a:gd name="connsiteY85" fmla="*/ 3843361 h 6873958"/>
              <a:gd name="connsiteX86" fmla="*/ 7587409 w 7955268"/>
              <a:gd name="connsiteY86" fmla="*/ 3846337 h 6873958"/>
              <a:gd name="connsiteX87" fmla="*/ 7589526 w 7955268"/>
              <a:gd name="connsiteY87" fmla="*/ 3862813 h 6873958"/>
              <a:gd name="connsiteX88" fmla="*/ 7588507 w 7955268"/>
              <a:gd name="connsiteY88" fmla="*/ 3864764 h 6873958"/>
              <a:gd name="connsiteX89" fmla="*/ 7594950 w 7955268"/>
              <a:gd name="connsiteY89" fmla="*/ 3878127 h 6873958"/>
              <a:gd name="connsiteX90" fmla="*/ 7606025 w 7955268"/>
              <a:gd name="connsiteY90" fmla="*/ 3889056 h 6873958"/>
              <a:gd name="connsiteX91" fmla="*/ 7606255 w 7955268"/>
              <a:gd name="connsiteY91" fmla="*/ 4029997 h 6873958"/>
              <a:gd name="connsiteX92" fmla="*/ 7610802 w 7955268"/>
              <a:gd name="connsiteY92" fmla="*/ 4123239 h 6873958"/>
              <a:gd name="connsiteX93" fmla="*/ 7638124 w 7955268"/>
              <a:gd name="connsiteY93" fmla="*/ 4329524 h 6873958"/>
              <a:gd name="connsiteX94" fmla="*/ 7651543 w 7955268"/>
              <a:gd name="connsiteY94" fmla="*/ 4441548 h 6873958"/>
              <a:gd name="connsiteX95" fmla="*/ 7645549 w 7955268"/>
              <a:gd name="connsiteY95" fmla="*/ 4490377 h 6873958"/>
              <a:gd name="connsiteX96" fmla="*/ 7641265 w 7955268"/>
              <a:gd name="connsiteY96" fmla="*/ 4610688 h 6873958"/>
              <a:gd name="connsiteX97" fmla="*/ 7652343 w 7955268"/>
              <a:gd name="connsiteY97" fmla="*/ 4717016 h 6873958"/>
              <a:gd name="connsiteX98" fmla="*/ 7648292 w 7955268"/>
              <a:gd name="connsiteY98" fmla="*/ 4805639 h 6873958"/>
              <a:gd name="connsiteX99" fmla="*/ 7644346 w 7955268"/>
              <a:gd name="connsiteY99" fmla="*/ 4839860 h 6873958"/>
              <a:gd name="connsiteX100" fmla="*/ 7631946 w 7955268"/>
              <a:gd name="connsiteY100" fmla="*/ 4900601 h 6873958"/>
              <a:gd name="connsiteX101" fmla="*/ 7624742 w 7955268"/>
              <a:gd name="connsiteY101" fmla="*/ 4981608 h 6873958"/>
              <a:gd name="connsiteX102" fmla="*/ 7649497 w 7955268"/>
              <a:gd name="connsiteY102" fmla="*/ 5038699 h 6873958"/>
              <a:gd name="connsiteX103" fmla="*/ 7644376 w 7955268"/>
              <a:gd name="connsiteY103" fmla="*/ 5044205 h 6873958"/>
              <a:gd name="connsiteX104" fmla="*/ 7646830 w 7955268"/>
              <a:gd name="connsiteY104" fmla="*/ 5084538 h 6873958"/>
              <a:gd name="connsiteX105" fmla="*/ 7677981 w 7955268"/>
              <a:gd name="connsiteY105" fmla="*/ 5155853 h 6873958"/>
              <a:gd name="connsiteX106" fmla="*/ 7681612 w 7955268"/>
              <a:gd name="connsiteY106" fmla="*/ 5217231 h 6873958"/>
              <a:gd name="connsiteX107" fmla="*/ 7673822 w 7955268"/>
              <a:gd name="connsiteY107" fmla="*/ 5218630 h 6873958"/>
              <a:gd name="connsiteX108" fmla="*/ 7670301 w 7955268"/>
              <a:gd name="connsiteY108" fmla="*/ 5230725 h 6873958"/>
              <a:gd name="connsiteX109" fmla="*/ 7668064 w 7955268"/>
              <a:gd name="connsiteY109" fmla="*/ 5233343 h 6873958"/>
              <a:gd name="connsiteX110" fmla="*/ 7656532 w 7955268"/>
              <a:gd name="connsiteY110" fmla="*/ 5248965 h 6873958"/>
              <a:gd name="connsiteX111" fmla="*/ 7664251 w 7955268"/>
              <a:gd name="connsiteY111" fmla="*/ 5297136 h 6873958"/>
              <a:gd name="connsiteX112" fmla="*/ 7624117 w 7955268"/>
              <a:gd name="connsiteY112" fmla="*/ 5398267 h 6873958"/>
              <a:gd name="connsiteX113" fmla="*/ 7575901 w 7955268"/>
              <a:gd name="connsiteY113" fmla="*/ 5686793 h 6873958"/>
              <a:gd name="connsiteX114" fmla="*/ 7581528 w 7955268"/>
              <a:gd name="connsiteY114" fmla="*/ 5853980 h 6873958"/>
              <a:gd name="connsiteX115" fmla="*/ 7570097 w 7955268"/>
              <a:gd name="connsiteY115" fmla="*/ 5929367 h 6873958"/>
              <a:gd name="connsiteX116" fmla="*/ 7571719 w 7955268"/>
              <a:gd name="connsiteY116" fmla="*/ 5946571 h 6873958"/>
              <a:gd name="connsiteX117" fmla="*/ 7569909 w 7955268"/>
              <a:gd name="connsiteY117" fmla="*/ 5963835 h 6873958"/>
              <a:gd name="connsiteX118" fmla="*/ 7573116 w 7955268"/>
              <a:gd name="connsiteY118" fmla="*/ 5968188 h 6873958"/>
              <a:gd name="connsiteX119" fmla="*/ 7573002 w 7955268"/>
              <a:gd name="connsiteY119" fmla="*/ 5980213 h 6873958"/>
              <a:gd name="connsiteX120" fmla="*/ 7575826 w 7955268"/>
              <a:gd name="connsiteY120" fmla="*/ 6004387 h 6873958"/>
              <a:gd name="connsiteX121" fmla="*/ 7573499 w 7955268"/>
              <a:gd name="connsiteY121" fmla="*/ 6008456 h 6873958"/>
              <a:gd name="connsiteX122" fmla="*/ 7573313 w 7955268"/>
              <a:gd name="connsiteY122" fmla="*/ 6044208 h 6873958"/>
              <a:gd name="connsiteX123" fmla="*/ 7571955 w 7955268"/>
              <a:gd name="connsiteY123" fmla="*/ 6044484 h 6873958"/>
              <a:gd name="connsiteX124" fmla="*/ 7565983 w 7955268"/>
              <a:gd name="connsiteY124" fmla="*/ 6053618 h 6873958"/>
              <a:gd name="connsiteX125" fmla="*/ 7521353 w 7955268"/>
              <a:gd name="connsiteY125" fmla="*/ 6147535 h 6873958"/>
              <a:gd name="connsiteX126" fmla="*/ 7518762 w 7955268"/>
              <a:gd name="connsiteY126" fmla="*/ 6162755 h 6873958"/>
              <a:gd name="connsiteX127" fmla="*/ 7519070 w 7955268"/>
              <a:gd name="connsiteY127" fmla="*/ 6168415 h 6873958"/>
              <a:gd name="connsiteX128" fmla="*/ 7479877 w 7955268"/>
              <a:gd name="connsiteY128" fmla="*/ 6274325 h 6873958"/>
              <a:gd name="connsiteX129" fmla="*/ 7474201 w 7955268"/>
              <a:gd name="connsiteY129" fmla="*/ 6308571 h 6873958"/>
              <a:gd name="connsiteX130" fmla="*/ 7453514 w 7955268"/>
              <a:gd name="connsiteY130" fmla="*/ 6401666 h 6873958"/>
              <a:gd name="connsiteX131" fmla="*/ 7397136 w 7955268"/>
              <a:gd name="connsiteY131" fmla="*/ 6578316 h 6873958"/>
              <a:gd name="connsiteX132" fmla="*/ 7404981 w 7955268"/>
              <a:gd name="connsiteY132" fmla="*/ 6614114 h 6873958"/>
              <a:gd name="connsiteX133" fmla="*/ 7388434 w 7955268"/>
              <a:gd name="connsiteY133" fmla="*/ 6656064 h 6873958"/>
              <a:gd name="connsiteX134" fmla="*/ 7378375 w 7955268"/>
              <a:gd name="connsiteY134" fmla="*/ 6677417 h 6873958"/>
              <a:gd name="connsiteX135" fmla="*/ 7374034 w 7955268"/>
              <a:gd name="connsiteY135" fmla="*/ 6718244 h 6873958"/>
              <a:gd name="connsiteX136" fmla="*/ 7378101 w 7955268"/>
              <a:gd name="connsiteY136" fmla="*/ 6739654 h 6873958"/>
              <a:gd name="connsiteX137" fmla="*/ 7371746 w 7955268"/>
              <a:gd name="connsiteY137" fmla="*/ 6739763 h 6873958"/>
              <a:gd name="connsiteX138" fmla="*/ 7370835 w 7955268"/>
              <a:gd name="connsiteY138" fmla="*/ 6748333 h 6873958"/>
              <a:gd name="connsiteX139" fmla="*/ 7376007 w 7955268"/>
              <a:gd name="connsiteY139" fmla="*/ 6835596 h 6873958"/>
              <a:gd name="connsiteX140" fmla="*/ 7379963 w 7955268"/>
              <a:gd name="connsiteY140" fmla="*/ 6873958 h 6873958"/>
              <a:gd name="connsiteX141" fmla="*/ 6330550 w 7955268"/>
              <a:gd name="connsiteY141" fmla="*/ 6873958 h 6873958"/>
              <a:gd name="connsiteX142" fmla="*/ 4032912 w 7955268"/>
              <a:gd name="connsiteY142" fmla="*/ 6873958 h 6873958"/>
              <a:gd name="connsiteX143" fmla="*/ 4032912 w 7955268"/>
              <a:gd name="connsiteY143" fmla="*/ 6858000 h 6873958"/>
              <a:gd name="connsiteX144" fmla="*/ 0 w 7955268"/>
              <a:gd name="connsiteY144" fmla="*/ 6858000 h 6873958"/>
              <a:gd name="connsiteX145" fmla="*/ 0 w 7955268"/>
              <a:gd name="connsiteY145" fmla="*/ 0 h 6873958"/>
              <a:gd name="connsiteX0" fmla="*/ 0 w 7955268"/>
              <a:gd name="connsiteY0" fmla="*/ 0 h 6873958"/>
              <a:gd name="connsiteX1" fmla="*/ 7655543 w 7955268"/>
              <a:gd name="connsiteY1" fmla="*/ 0 h 6873958"/>
              <a:gd name="connsiteX2" fmla="*/ 7664492 w 7955268"/>
              <a:gd name="connsiteY2" fmla="*/ 31948 h 6873958"/>
              <a:gd name="connsiteX3" fmla="*/ 7667655 w 7955268"/>
              <a:gd name="connsiteY3" fmla="*/ 69954 h 6873958"/>
              <a:gd name="connsiteX4" fmla="*/ 7698252 w 7955268"/>
              <a:gd name="connsiteY4" fmla="*/ 224597 h 6873958"/>
              <a:gd name="connsiteX5" fmla="*/ 7696072 w 7955268"/>
              <a:gd name="connsiteY5" fmla="*/ 311413 h 6873958"/>
              <a:gd name="connsiteX6" fmla="*/ 7703676 w 7955268"/>
              <a:gd name="connsiteY6" fmla="*/ 383438 h 6873958"/>
              <a:gd name="connsiteX7" fmla="*/ 7706556 w 7955268"/>
              <a:gd name="connsiteY7" fmla="*/ 390017 h 6873958"/>
              <a:gd name="connsiteX8" fmla="*/ 7708179 w 7955268"/>
              <a:gd name="connsiteY8" fmla="*/ 400096 h 6873958"/>
              <a:gd name="connsiteX9" fmla="*/ 7707833 w 7955268"/>
              <a:gd name="connsiteY9" fmla="*/ 400412 h 6873958"/>
              <a:gd name="connsiteX10" fmla="*/ 7710112 w 7955268"/>
              <a:gd name="connsiteY10" fmla="*/ 409720 h 6873958"/>
              <a:gd name="connsiteX11" fmla="*/ 7702712 w 7955268"/>
              <a:gd name="connsiteY11" fmla="*/ 484991 h 6873958"/>
              <a:gd name="connsiteX12" fmla="*/ 7693746 w 7955268"/>
              <a:gd name="connsiteY12" fmla="*/ 562621 h 6873958"/>
              <a:gd name="connsiteX13" fmla="*/ 7692208 w 7955268"/>
              <a:gd name="connsiteY13" fmla="*/ 563751 h 6873958"/>
              <a:gd name="connsiteX14" fmla="*/ 7720881 w 7955268"/>
              <a:gd name="connsiteY14" fmla="*/ 639984 h 6873958"/>
              <a:gd name="connsiteX15" fmla="*/ 7726062 w 7955268"/>
              <a:gd name="connsiteY15" fmla="*/ 654408 h 6873958"/>
              <a:gd name="connsiteX16" fmla="*/ 7731912 w 7955268"/>
              <a:gd name="connsiteY16" fmla="*/ 657716 h 6873958"/>
              <a:gd name="connsiteX17" fmla="*/ 7737331 w 7955268"/>
              <a:gd name="connsiteY17" fmla="*/ 679400 h 6873958"/>
              <a:gd name="connsiteX18" fmla="*/ 7736298 w 7955268"/>
              <a:gd name="connsiteY18" fmla="*/ 682179 h 6873958"/>
              <a:gd name="connsiteX19" fmla="*/ 7746924 w 7955268"/>
              <a:gd name="connsiteY19" fmla="*/ 698987 h 6873958"/>
              <a:gd name="connsiteX20" fmla="*/ 7786040 w 7955268"/>
              <a:gd name="connsiteY20" fmla="*/ 900238 h 6873958"/>
              <a:gd name="connsiteX21" fmla="*/ 7819197 w 7955268"/>
              <a:gd name="connsiteY21" fmla="*/ 1062536 h 6873958"/>
              <a:gd name="connsiteX22" fmla="*/ 7852682 w 7955268"/>
              <a:gd name="connsiteY22" fmla="*/ 1193944 h 6873958"/>
              <a:gd name="connsiteX23" fmla="*/ 7911362 w 7955268"/>
              <a:gd name="connsiteY23" fmla="*/ 1443176 h 6873958"/>
              <a:gd name="connsiteX24" fmla="*/ 7911242 w 7955268"/>
              <a:gd name="connsiteY24" fmla="*/ 1509475 h 6873958"/>
              <a:gd name="connsiteX25" fmla="*/ 7934780 w 7955268"/>
              <a:gd name="connsiteY25" fmla="*/ 1587901 h 6873958"/>
              <a:gd name="connsiteX26" fmla="*/ 7933200 w 7955268"/>
              <a:gd name="connsiteY26" fmla="*/ 1592348 h 6873958"/>
              <a:gd name="connsiteX27" fmla="*/ 7934238 w 7955268"/>
              <a:gd name="connsiteY27" fmla="*/ 1608865 h 6873958"/>
              <a:gd name="connsiteX28" fmla="*/ 7925324 w 7955268"/>
              <a:gd name="connsiteY28" fmla="*/ 1615129 h 6873958"/>
              <a:gd name="connsiteX29" fmla="*/ 7920291 w 7955268"/>
              <a:gd name="connsiteY29" fmla="*/ 1641140 h 6873958"/>
              <a:gd name="connsiteX30" fmla="*/ 7924773 w 7955268"/>
              <a:gd name="connsiteY30" fmla="*/ 1671096 h 6873958"/>
              <a:gd name="connsiteX31" fmla="*/ 7944965 w 7955268"/>
              <a:gd name="connsiteY31" fmla="*/ 1849506 h 6873958"/>
              <a:gd name="connsiteX32" fmla="*/ 7955268 w 7955268"/>
              <a:gd name="connsiteY32" fmla="*/ 1962467 h 6873958"/>
              <a:gd name="connsiteX33" fmla="*/ 7935253 w 7955268"/>
              <a:gd name="connsiteY33" fmla="*/ 2089075 h 6873958"/>
              <a:gd name="connsiteX34" fmla="*/ 7923667 w 7955268"/>
              <a:gd name="connsiteY34" fmla="*/ 2120976 h 6873958"/>
              <a:gd name="connsiteX35" fmla="*/ 7912079 w 7955268"/>
              <a:gd name="connsiteY35" fmla="*/ 2142958 h 6873958"/>
              <a:gd name="connsiteX36" fmla="*/ 7885917 w 7955268"/>
              <a:gd name="connsiteY36" fmla="*/ 2312009 h 6873958"/>
              <a:gd name="connsiteX37" fmla="*/ 7881441 w 7955268"/>
              <a:gd name="connsiteY37" fmla="*/ 2333996 h 6873958"/>
              <a:gd name="connsiteX38" fmla="*/ 7871351 w 7955268"/>
              <a:gd name="connsiteY38" fmla="*/ 2350185 h 6873958"/>
              <a:gd name="connsiteX39" fmla="*/ 7863569 w 7955268"/>
              <a:gd name="connsiteY39" fmla="*/ 2351577 h 6873958"/>
              <a:gd name="connsiteX40" fmla="*/ 7860105 w 7955268"/>
              <a:gd name="connsiteY40" fmla="*/ 2363237 h 6873958"/>
              <a:gd name="connsiteX41" fmla="*/ 7857880 w 7955268"/>
              <a:gd name="connsiteY41" fmla="*/ 2365770 h 6873958"/>
              <a:gd name="connsiteX42" fmla="*/ 7846421 w 7955268"/>
              <a:gd name="connsiteY42" fmla="*/ 2380871 h 6873958"/>
              <a:gd name="connsiteX43" fmla="*/ 7854363 w 7955268"/>
              <a:gd name="connsiteY43" fmla="*/ 2427179 h 6873958"/>
              <a:gd name="connsiteX44" fmla="*/ 7837477 w 7955268"/>
              <a:gd name="connsiteY44" fmla="*/ 2472578 h 6873958"/>
              <a:gd name="connsiteX45" fmla="*/ 7817918 w 7955268"/>
              <a:gd name="connsiteY45" fmla="*/ 2628899 h 6873958"/>
              <a:gd name="connsiteX46" fmla="*/ 7785260 w 7955268"/>
              <a:gd name="connsiteY46" fmla="*/ 2680488 h 6873958"/>
              <a:gd name="connsiteX47" fmla="*/ 7766696 w 7955268"/>
              <a:gd name="connsiteY47" fmla="*/ 2754274 h 6873958"/>
              <a:gd name="connsiteX48" fmla="*/ 7786968 w 7955268"/>
              <a:gd name="connsiteY48" fmla="*/ 2885469 h 6873958"/>
              <a:gd name="connsiteX49" fmla="*/ 7755031 w 7955268"/>
              <a:gd name="connsiteY49" fmla="*/ 3022048 h 6873958"/>
              <a:gd name="connsiteX50" fmla="*/ 7763150 w 7955268"/>
              <a:gd name="connsiteY50" fmla="*/ 3036127 h 6873958"/>
              <a:gd name="connsiteX51" fmla="*/ 7766274 w 7955268"/>
              <a:gd name="connsiteY51" fmla="*/ 3051103 h 6873958"/>
              <a:gd name="connsiteX52" fmla="*/ 7764852 w 7955268"/>
              <a:gd name="connsiteY52" fmla="*/ 3052672 h 6873958"/>
              <a:gd name="connsiteX53" fmla="*/ 7763122 w 7955268"/>
              <a:gd name="connsiteY53" fmla="*/ 3069296 h 6873958"/>
              <a:gd name="connsiteX54" fmla="*/ 7766350 w 7955268"/>
              <a:gd name="connsiteY54" fmla="*/ 3073465 h 6873958"/>
              <a:gd name="connsiteX55" fmla="*/ 7766293 w 7955268"/>
              <a:gd name="connsiteY55" fmla="*/ 3085038 h 6873958"/>
              <a:gd name="connsiteX56" fmla="*/ 7769228 w 7955268"/>
              <a:gd name="connsiteY56" fmla="*/ 3108284 h 6873958"/>
              <a:gd name="connsiteX57" fmla="*/ 7766899 w 7955268"/>
              <a:gd name="connsiteY57" fmla="*/ 3146617 h 6873958"/>
              <a:gd name="connsiteX58" fmla="*/ 7765543 w 7955268"/>
              <a:gd name="connsiteY58" fmla="*/ 3146892 h 6873958"/>
              <a:gd name="connsiteX59" fmla="*/ 7759613 w 7955268"/>
              <a:gd name="connsiteY59" fmla="*/ 3155716 h 6873958"/>
              <a:gd name="connsiteX60" fmla="*/ 7751372 w 7955268"/>
              <a:gd name="connsiteY60" fmla="*/ 3173038 h 6873958"/>
              <a:gd name="connsiteX61" fmla="*/ 7715595 w 7955268"/>
              <a:gd name="connsiteY61" fmla="*/ 3210510 h 6873958"/>
              <a:gd name="connsiteX62" fmla="*/ 7715422 w 7955268"/>
              <a:gd name="connsiteY62" fmla="*/ 3246358 h 6873958"/>
              <a:gd name="connsiteX63" fmla="*/ 7714648 w 7955268"/>
              <a:gd name="connsiteY63" fmla="*/ 3253479 h 6873958"/>
              <a:gd name="connsiteX64" fmla="*/ 7714326 w 7955268"/>
              <a:gd name="connsiteY64" fmla="*/ 3253582 h 6873958"/>
              <a:gd name="connsiteX65" fmla="*/ 7712899 w 7955268"/>
              <a:gd name="connsiteY65" fmla="*/ 3261019 h 6873958"/>
              <a:gd name="connsiteX66" fmla="*/ 7713234 w 7955268"/>
              <a:gd name="connsiteY66" fmla="*/ 3266463 h 6873958"/>
              <a:gd name="connsiteX67" fmla="*/ 7711731 w 7955268"/>
              <a:gd name="connsiteY67" fmla="*/ 3280279 h 6873958"/>
              <a:gd name="connsiteX68" fmla="*/ 7709182 w 7955268"/>
              <a:gd name="connsiteY68" fmla="*/ 3284783 h 6873958"/>
              <a:gd name="connsiteX69" fmla="*/ 7705244 w 7955268"/>
              <a:gd name="connsiteY69" fmla="*/ 3286207 h 6873958"/>
              <a:gd name="connsiteX70" fmla="*/ 7705521 w 7955268"/>
              <a:gd name="connsiteY70" fmla="*/ 3287519 h 6873958"/>
              <a:gd name="connsiteX71" fmla="*/ 7692380 w 7955268"/>
              <a:gd name="connsiteY71" fmla="*/ 3312046 h 6873958"/>
              <a:gd name="connsiteX72" fmla="*/ 7674533 w 7955268"/>
              <a:gd name="connsiteY72" fmla="*/ 3368613 h 6873958"/>
              <a:gd name="connsiteX73" fmla="*/ 7669018 w 7955268"/>
              <a:gd name="connsiteY73" fmla="*/ 3401599 h 6873958"/>
              <a:gd name="connsiteX74" fmla="*/ 7648764 w 7955268"/>
              <a:gd name="connsiteY74" fmla="*/ 3491309 h 6873958"/>
              <a:gd name="connsiteX75" fmla="*/ 7624524 w 7955268"/>
              <a:gd name="connsiteY75" fmla="*/ 3580863 h 6873958"/>
              <a:gd name="connsiteX76" fmla="*/ 7590739 w 7955268"/>
              <a:gd name="connsiteY76" fmla="*/ 3641677 h 6873958"/>
              <a:gd name="connsiteX77" fmla="*/ 7592305 w 7955268"/>
              <a:gd name="connsiteY77" fmla="*/ 3646787 h 6873958"/>
              <a:gd name="connsiteX78" fmla="*/ 7592620 w 7955268"/>
              <a:gd name="connsiteY78" fmla="*/ 3654364 h 6873958"/>
              <a:gd name="connsiteX79" fmla="*/ 7592332 w 7955268"/>
              <a:gd name="connsiteY79" fmla="*/ 3654563 h 6873958"/>
              <a:gd name="connsiteX80" fmla="*/ 7593207 w 7955268"/>
              <a:gd name="connsiteY80" fmla="*/ 3661633 h 6873958"/>
              <a:gd name="connsiteX81" fmla="*/ 7601220 w 7955268"/>
              <a:gd name="connsiteY81" fmla="*/ 3696035 h 6873958"/>
              <a:gd name="connsiteX82" fmla="*/ 7587739 w 7955268"/>
              <a:gd name="connsiteY82" fmla="*/ 3762344 h 6873958"/>
              <a:gd name="connsiteX83" fmla="*/ 7566107 w 7955268"/>
              <a:gd name="connsiteY83" fmla="*/ 3773446 h 6873958"/>
              <a:gd name="connsiteX84" fmla="*/ 7583331 w 7955268"/>
              <a:gd name="connsiteY84" fmla="*/ 3843361 h 6873958"/>
              <a:gd name="connsiteX85" fmla="*/ 7587409 w 7955268"/>
              <a:gd name="connsiteY85" fmla="*/ 3846337 h 6873958"/>
              <a:gd name="connsiteX86" fmla="*/ 7589526 w 7955268"/>
              <a:gd name="connsiteY86" fmla="*/ 3862813 h 6873958"/>
              <a:gd name="connsiteX87" fmla="*/ 7588507 w 7955268"/>
              <a:gd name="connsiteY87" fmla="*/ 3864764 h 6873958"/>
              <a:gd name="connsiteX88" fmla="*/ 7594950 w 7955268"/>
              <a:gd name="connsiteY88" fmla="*/ 3878127 h 6873958"/>
              <a:gd name="connsiteX89" fmla="*/ 7606025 w 7955268"/>
              <a:gd name="connsiteY89" fmla="*/ 3889056 h 6873958"/>
              <a:gd name="connsiteX90" fmla="*/ 7606255 w 7955268"/>
              <a:gd name="connsiteY90" fmla="*/ 4029997 h 6873958"/>
              <a:gd name="connsiteX91" fmla="*/ 7610802 w 7955268"/>
              <a:gd name="connsiteY91" fmla="*/ 4123239 h 6873958"/>
              <a:gd name="connsiteX92" fmla="*/ 7638124 w 7955268"/>
              <a:gd name="connsiteY92" fmla="*/ 4329524 h 6873958"/>
              <a:gd name="connsiteX93" fmla="*/ 7651543 w 7955268"/>
              <a:gd name="connsiteY93" fmla="*/ 4441548 h 6873958"/>
              <a:gd name="connsiteX94" fmla="*/ 7645549 w 7955268"/>
              <a:gd name="connsiteY94" fmla="*/ 4490377 h 6873958"/>
              <a:gd name="connsiteX95" fmla="*/ 7641265 w 7955268"/>
              <a:gd name="connsiteY95" fmla="*/ 4610688 h 6873958"/>
              <a:gd name="connsiteX96" fmla="*/ 7652343 w 7955268"/>
              <a:gd name="connsiteY96" fmla="*/ 4717016 h 6873958"/>
              <a:gd name="connsiteX97" fmla="*/ 7648292 w 7955268"/>
              <a:gd name="connsiteY97" fmla="*/ 4805639 h 6873958"/>
              <a:gd name="connsiteX98" fmla="*/ 7644346 w 7955268"/>
              <a:gd name="connsiteY98" fmla="*/ 4839860 h 6873958"/>
              <a:gd name="connsiteX99" fmla="*/ 7631946 w 7955268"/>
              <a:gd name="connsiteY99" fmla="*/ 4900601 h 6873958"/>
              <a:gd name="connsiteX100" fmla="*/ 7624742 w 7955268"/>
              <a:gd name="connsiteY100" fmla="*/ 4981608 h 6873958"/>
              <a:gd name="connsiteX101" fmla="*/ 7649497 w 7955268"/>
              <a:gd name="connsiteY101" fmla="*/ 5038699 h 6873958"/>
              <a:gd name="connsiteX102" fmla="*/ 7644376 w 7955268"/>
              <a:gd name="connsiteY102" fmla="*/ 5044205 h 6873958"/>
              <a:gd name="connsiteX103" fmla="*/ 7646830 w 7955268"/>
              <a:gd name="connsiteY103" fmla="*/ 5084538 h 6873958"/>
              <a:gd name="connsiteX104" fmla="*/ 7677981 w 7955268"/>
              <a:gd name="connsiteY104" fmla="*/ 5155853 h 6873958"/>
              <a:gd name="connsiteX105" fmla="*/ 7681612 w 7955268"/>
              <a:gd name="connsiteY105" fmla="*/ 5217231 h 6873958"/>
              <a:gd name="connsiteX106" fmla="*/ 7673822 w 7955268"/>
              <a:gd name="connsiteY106" fmla="*/ 5218630 h 6873958"/>
              <a:gd name="connsiteX107" fmla="*/ 7670301 w 7955268"/>
              <a:gd name="connsiteY107" fmla="*/ 5230725 h 6873958"/>
              <a:gd name="connsiteX108" fmla="*/ 7668064 w 7955268"/>
              <a:gd name="connsiteY108" fmla="*/ 5233343 h 6873958"/>
              <a:gd name="connsiteX109" fmla="*/ 7656532 w 7955268"/>
              <a:gd name="connsiteY109" fmla="*/ 5248965 h 6873958"/>
              <a:gd name="connsiteX110" fmla="*/ 7664251 w 7955268"/>
              <a:gd name="connsiteY110" fmla="*/ 5297136 h 6873958"/>
              <a:gd name="connsiteX111" fmla="*/ 7624117 w 7955268"/>
              <a:gd name="connsiteY111" fmla="*/ 5398267 h 6873958"/>
              <a:gd name="connsiteX112" fmla="*/ 7575901 w 7955268"/>
              <a:gd name="connsiteY112" fmla="*/ 5686793 h 6873958"/>
              <a:gd name="connsiteX113" fmla="*/ 7581528 w 7955268"/>
              <a:gd name="connsiteY113" fmla="*/ 5853980 h 6873958"/>
              <a:gd name="connsiteX114" fmla="*/ 7570097 w 7955268"/>
              <a:gd name="connsiteY114" fmla="*/ 5929367 h 6873958"/>
              <a:gd name="connsiteX115" fmla="*/ 7571719 w 7955268"/>
              <a:gd name="connsiteY115" fmla="*/ 5946571 h 6873958"/>
              <a:gd name="connsiteX116" fmla="*/ 7569909 w 7955268"/>
              <a:gd name="connsiteY116" fmla="*/ 5963835 h 6873958"/>
              <a:gd name="connsiteX117" fmla="*/ 7573116 w 7955268"/>
              <a:gd name="connsiteY117" fmla="*/ 5968188 h 6873958"/>
              <a:gd name="connsiteX118" fmla="*/ 7573002 w 7955268"/>
              <a:gd name="connsiteY118" fmla="*/ 5980213 h 6873958"/>
              <a:gd name="connsiteX119" fmla="*/ 7575826 w 7955268"/>
              <a:gd name="connsiteY119" fmla="*/ 6004387 h 6873958"/>
              <a:gd name="connsiteX120" fmla="*/ 7573499 w 7955268"/>
              <a:gd name="connsiteY120" fmla="*/ 6008456 h 6873958"/>
              <a:gd name="connsiteX121" fmla="*/ 7573313 w 7955268"/>
              <a:gd name="connsiteY121" fmla="*/ 6044208 h 6873958"/>
              <a:gd name="connsiteX122" fmla="*/ 7571955 w 7955268"/>
              <a:gd name="connsiteY122" fmla="*/ 6044484 h 6873958"/>
              <a:gd name="connsiteX123" fmla="*/ 7565983 w 7955268"/>
              <a:gd name="connsiteY123" fmla="*/ 6053618 h 6873958"/>
              <a:gd name="connsiteX124" fmla="*/ 7521353 w 7955268"/>
              <a:gd name="connsiteY124" fmla="*/ 6147535 h 6873958"/>
              <a:gd name="connsiteX125" fmla="*/ 7518762 w 7955268"/>
              <a:gd name="connsiteY125" fmla="*/ 6162755 h 6873958"/>
              <a:gd name="connsiteX126" fmla="*/ 7519070 w 7955268"/>
              <a:gd name="connsiteY126" fmla="*/ 6168415 h 6873958"/>
              <a:gd name="connsiteX127" fmla="*/ 7479877 w 7955268"/>
              <a:gd name="connsiteY127" fmla="*/ 6274325 h 6873958"/>
              <a:gd name="connsiteX128" fmla="*/ 7474201 w 7955268"/>
              <a:gd name="connsiteY128" fmla="*/ 6308571 h 6873958"/>
              <a:gd name="connsiteX129" fmla="*/ 7453514 w 7955268"/>
              <a:gd name="connsiteY129" fmla="*/ 6401666 h 6873958"/>
              <a:gd name="connsiteX130" fmla="*/ 7397136 w 7955268"/>
              <a:gd name="connsiteY130" fmla="*/ 6578316 h 6873958"/>
              <a:gd name="connsiteX131" fmla="*/ 7404981 w 7955268"/>
              <a:gd name="connsiteY131" fmla="*/ 6614114 h 6873958"/>
              <a:gd name="connsiteX132" fmla="*/ 7388434 w 7955268"/>
              <a:gd name="connsiteY132" fmla="*/ 6656064 h 6873958"/>
              <a:gd name="connsiteX133" fmla="*/ 7378375 w 7955268"/>
              <a:gd name="connsiteY133" fmla="*/ 6677417 h 6873958"/>
              <a:gd name="connsiteX134" fmla="*/ 7374034 w 7955268"/>
              <a:gd name="connsiteY134" fmla="*/ 6718244 h 6873958"/>
              <a:gd name="connsiteX135" fmla="*/ 7378101 w 7955268"/>
              <a:gd name="connsiteY135" fmla="*/ 6739654 h 6873958"/>
              <a:gd name="connsiteX136" fmla="*/ 7371746 w 7955268"/>
              <a:gd name="connsiteY136" fmla="*/ 6739763 h 6873958"/>
              <a:gd name="connsiteX137" fmla="*/ 7370835 w 7955268"/>
              <a:gd name="connsiteY137" fmla="*/ 6748333 h 6873958"/>
              <a:gd name="connsiteX138" fmla="*/ 7376007 w 7955268"/>
              <a:gd name="connsiteY138" fmla="*/ 6835596 h 6873958"/>
              <a:gd name="connsiteX139" fmla="*/ 7379963 w 7955268"/>
              <a:gd name="connsiteY139" fmla="*/ 6873958 h 6873958"/>
              <a:gd name="connsiteX140" fmla="*/ 6330550 w 7955268"/>
              <a:gd name="connsiteY140" fmla="*/ 6873958 h 6873958"/>
              <a:gd name="connsiteX141" fmla="*/ 4032912 w 7955268"/>
              <a:gd name="connsiteY141" fmla="*/ 6873958 h 6873958"/>
              <a:gd name="connsiteX142" fmla="*/ 4032912 w 7955268"/>
              <a:gd name="connsiteY142" fmla="*/ 6858000 h 6873958"/>
              <a:gd name="connsiteX143" fmla="*/ 0 w 7955268"/>
              <a:gd name="connsiteY143" fmla="*/ 6858000 h 6873958"/>
              <a:gd name="connsiteX144" fmla="*/ 0 w 7955268"/>
              <a:gd name="connsiteY144" fmla="*/ 0 h 6873958"/>
              <a:gd name="connsiteX0" fmla="*/ 0 w 7955268"/>
              <a:gd name="connsiteY0" fmla="*/ 0 h 6873958"/>
              <a:gd name="connsiteX1" fmla="*/ 7655543 w 7955268"/>
              <a:gd name="connsiteY1" fmla="*/ 0 h 6873958"/>
              <a:gd name="connsiteX2" fmla="*/ 7664492 w 7955268"/>
              <a:gd name="connsiteY2" fmla="*/ 31948 h 6873958"/>
              <a:gd name="connsiteX3" fmla="*/ 7667655 w 7955268"/>
              <a:gd name="connsiteY3" fmla="*/ 69954 h 6873958"/>
              <a:gd name="connsiteX4" fmla="*/ 7698252 w 7955268"/>
              <a:gd name="connsiteY4" fmla="*/ 224597 h 6873958"/>
              <a:gd name="connsiteX5" fmla="*/ 7696072 w 7955268"/>
              <a:gd name="connsiteY5" fmla="*/ 311413 h 6873958"/>
              <a:gd name="connsiteX6" fmla="*/ 7703676 w 7955268"/>
              <a:gd name="connsiteY6" fmla="*/ 383438 h 6873958"/>
              <a:gd name="connsiteX7" fmla="*/ 7706556 w 7955268"/>
              <a:gd name="connsiteY7" fmla="*/ 390017 h 6873958"/>
              <a:gd name="connsiteX8" fmla="*/ 7708179 w 7955268"/>
              <a:gd name="connsiteY8" fmla="*/ 400096 h 6873958"/>
              <a:gd name="connsiteX9" fmla="*/ 7707833 w 7955268"/>
              <a:gd name="connsiteY9" fmla="*/ 400412 h 6873958"/>
              <a:gd name="connsiteX10" fmla="*/ 7710112 w 7955268"/>
              <a:gd name="connsiteY10" fmla="*/ 409720 h 6873958"/>
              <a:gd name="connsiteX11" fmla="*/ 7702712 w 7955268"/>
              <a:gd name="connsiteY11" fmla="*/ 484991 h 6873958"/>
              <a:gd name="connsiteX12" fmla="*/ 7693746 w 7955268"/>
              <a:gd name="connsiteY12" fmla="*/ 562621 h 6873958"/>
              <a:gd name="connsiteX13" fmla="*/ 7692208 w 7955268"/>
              <a:gd name="connsiteY13" fmla="*/ 563751 h 6873958"/>
              <a:gd name="connsiteX14" fmla="*/ 7720881 w 7955268"/>
              <a:gd name="connsiteY14" fmla="*/ 639984 h 6873958"/>
              <a:gd name="connsiteX15" fmla="*/ 7726062 w 7955268"/>
              <a:gd name="connsiteY15" fmla="*/ 654408 h 6873958"/>
              <a:gd name="connsiteX16" fmla="*/ 7731912 w 7955268"/>
              <a:gd name="connsiteY16" fmla="*/ 657716 h 6873958"/>
              <a:gd name="connsiteX17" fmla="*/ 7737331 w 7955268"/>
              <a:gd name="connsiteY17" fmla="*/ 679400 h 6873958"/>
              <a:gd name="connsiteX18" fmla="*/ 7736298 w 7955268"/>
              <a:gd name="connsiteY18" fmla="*/ 682179 h 6873958"/>
              <a:gd name="connsiteX19" fmla="*/ 7746924 w 7955268"/>
              <a:gd name="connsiteY19" fmla="*/ 698987 h 6873958"/>
              <a:gd name="connsiteX20" fmla="*/ 7786040 w 7955268"/>
              <a:gd name="connsiteY20" fmla="*/ 900238 h 6873958"/>
              <a:gd name="connsiteX21" fmla="*/ 7819197 w 7955268"/>
              <a:gd name="connsiteY21" fmla="*/ 1062536 h 6873958"/>
              <a:gd name="connsiteX22" fmla="*/ 7852682 w 7955268"/>
              <a:gd name="connsiteY22" fmla="*/ 1193944 h 6873958"/>
              <a:gd name="connsiteX23" fmla="*/ 7911362 w 7955268"/>
              <a:gd name="connsiteY23" fmla="*/ 1443176 h 6873958"/>
              <a:gd name="connsiteX24" fmla="*/ 7911242 w 7955268"/>
              <a:gd name="connsiteY24" fmla="*/ 1509475 h 6873958"/>
              <a:gd name="connsiteX25" fmla="*/ 7934780 w 7955268"/>
              <a:gd name="connsiteY25" fmla="*/ 1587901 h 6873958"/>
              <a:gd name="connsiteX26" fmla="*/ 7933200 w 7955268"/>
              <a:gd name="connsiteY26" fmla="*/ 1592348 h 6873958"/>
              <a:gd name="connsiteX27" fmla="*/ 7934238 w 7955268"/>
              <a:gd name="connsiteY27" fmla="*/ 1608865 h 6873958"/>
              <a:gd name="connsiteX28" fmla="*/ 7925324 w 7955268"/>
              <a:gd name="connsiteY28" fmla="*/ 1615129 h 6873958"/>
              <a:gd name="connsiteX29" fmla="*/ 7920291 w 7955268"/>
              <a:gd name="connsiteY29" fmla="*/ 1641140 h 6873958"/>
              <a:gd name="connsiteX30" fmla="*/ 7924773 w 7955268"/>
              <a:gd name="connsiteY30" fmla="*/ 1671096 h 6873958"/>
              <a:gd name="connsiteX31" fmla="*/ 7944965 w 7955268"/>
              <a:gd name="connsiteY31" fmla="*/ 1849506 h 6873958"/>
              <a:gd name="connsiteX32" fmla="*/ 7955268 w 7955268"/>
              <a:gd name="connsiteY32" fmla="*/ 1962467 h 6873958"/>
              <a:gd name="connsiteX33" fmla="*/ 7935253 w 7955268"/>
              <a:gd name="connsiteY33" fmla="*/ 2089075 h 6873958"/>
              <a:gd name="connsiteX34" fmla="*/ 7923667 w 7955268"/>
              <a:gd name="connsiteY34" fmla="*/ 2120976 h 6873958"/>
              <a:gd name="connsiteX35" fmla="*/ 7912079 w 7955268"/>
              <a:gd name="connsiteY35" fmla="*/ 2142958 h 6873958"/>
              <a:gd name="connsiteX36" fmla="*/ 7885917 w 7955268"/>
              <a:gd name="connsiteY36" fmla="*/ 2312009 h 6873958"/>
              <a:gd name="connsiteX37" fmla="*/ 7881441 w 7955268"/>
              <a:gd name="connsiteY37" fmla="*/ 2333996 h 6873958"/>
              <a:gd name="connsiteX38" fmla="*/ 7871351 w 7955268"/>
              <a:gd name="connsiteY38" fmla="*/ 2350185 h 6873958"/>
              <a:gd name="connsiteX39" fmla="*/ 7863569 w 7955268"/>
              <a:gd name="connsiteY39" fmla="*/ 2351577 h 6873958"/>
              <a:gd name="connsiteX40" fmla="*/ 7860105 w 7955268"/>
              <a:gd name="connsiteY40" fmla="*/ 2363237 h 6873958"/>
              <a:gd name="connsiteX41" fmla="*/ 7857880 w 7955268"/>
              <a:gd name="connsiteY41" fmla="*/ 2365770 h 6873958"/>
              <a:gd name="connsiteX42" fmla="*/ 7846421 w 7955268"/>
              <a:gd name="connsiteY42" fmla="*/ 2380871 h 6873958"/>
              <a:gd name="connsiteX43" fmla="*/ 7854363 w 7955268"/>
              <a:gd name="connsiteY43" fmla="*/ 2427179 h 6873958"/>
              <a:gd name="connsiteX44" fmla="*/ 7837477 w 7955268"/>
              <a:gd name="connsiteY44" fmla="*/ 2472578 h 6873958"/>
              <a:gd name="connsiteX45" fmla="*/ 7817918 w 7955268"/>
              <a:gd name="connsiteY45" fmla="*/ 2628899 h 6873958"/>
              <a:gd name="connsiteX46" fmla="*/ 7785260 w 7955268"/>
              <a:gd name="connsiteY46" fmla="*/ 2680488 h 6873958"/>
              <a:gd name="connsiteX47" fmla="*/ 7766696 w 7955268"/>
              <a:gd name="connsiteY47" fmla="*/ 2754274 h 6873958"/>
              <a:gd name="connsiteX48" fmla="*/ 7786968 w 7955268"/>
              <a:gd name="connsiteY48" fmla="*/ 2885469 h 6873958"/>
              <a:gd name="connsiteX49" fmla="*/ 7755031 w 7955268"/>
              <a:gd name="connsiteY49" fmla="*/ 3022048 h 6873958"/>
              <a:gd name="connsiteX50" fmla="*/ 7763150 w 7955268"/>
              <a:gd name="connsiteY50" fmla="*/ 3036127 h 6873958"/>
              <a:gd name="connsiteX51" fmla="*/ 7766274 w 7955268"/>
              <a:gd name="connsiteY51" fmla="*/ 3051103 h 6873958"/>
              <a:gd name="connsiteX52" fmla="*/ 7764852 w 7955268"/>
              <a:gd name="connsiteY52" fmla="*/ 3052672 h 6873958"/>
              <a:gd name="connsiteX53" fmla="*/ 7763122 w 7955268"/>
              <a:gd name="connsiteY53" fmla="*/ 3069296 h 6873958"/>
              <a:gd name="connsiteX54" fmla="*/ 7766350 w 7955268"/>
              <a:gd name="connsiteY54" fmla="*/ 3073465 h 6873958"/>
              <a:gd name="connsiteX55" fmla="*/ 7766293 w 7955268"/>
              <a:gd name="connsiteY55" fmla="*/ 3085038 h 6873958"/>
              <a:gd name="connsiteX56" fmla="*/ 7769228 w 7955268"/>
              <a:gd name="connsiteY56" fmla="*/ 3108284 h 6873958"/>
              <a:gd name="connsiteX57" fmla="*/ 7766899 w 7955268"/>
              <a:gd name="connsiteY57" fmla="*/ 3146617 h 6873958"/>
              <a:gd name="connsiteX58" fmla="*/ 7765543 w 7955268"/>
              <a:gd name="connsiteY58" fmla="*/ 3146892 h 6873958"/>
              <a:gd name="connsiteX59" fmla="*/ 7759613 w 7955268"/>
              <a:gd name="connsiteY59" fmla="*/ 3155716 h 6873958"/>
              <a:gd name="connsiteX60" fmla="*/ 7751372 w 7955268"/>
              <a:gd name="connsiteY60" fmla="*/ 3173038 h 6873958"/>
              <a:gd name="connsiteX61" fmla="*/ 7715595 w 7955268"/>
              <a:gd name="connsiteY61" fmla="*/ 3210510 h 6873958"/>
              <a:gd name="connsiteX62" fmla="*/ 7715422 w 7955268"/>
              <a:gd name="connsiteY62" fmla="*/ 3246358 h 6873958"/>
              <a:gd name="connsiteX63" fmla="*/ 7714648 w 7955268"/>
              <a:gd name="connsiteY63" fmla="*/ 3253479 h 6873958"/>
              <a:gd name="connsiteX64" fmla="*/ 7714326 w 7955268"/>
              <a:gd name="connsiteY64" fmla="*/ 3253582 h 6873958"/>
              <a:gd name="connsiteX65" fmla="*/ 7712899 w 7955268"/>
              <a:gd name="connsiteY65" fmla="*/ 3261019 h 6873958"/>
              <a:gd name="connsiteX66" fmla="*/ 7713234 w 7955268"/>
              <a:gd name="connsiteY66" fmla="*/ 3266463 h 6873958"/>
              <a:gd name="connsiteX67" fmla="*/ 7711731 w 7955268"/>
              <a:gd name="connsiteY67" fmla="*/ 3280279 h 6873958"/>
              <a:gd name="connsiteX68" fmla="*/ 7709182 w 7955268"/>
              <a:gd name="connsiteY68" fmla="*/ 3284783 h 6873958"/>
              <a:gd name="connsiteX69" fmla="*/ 7705244 w 7955268"/>
              <a:gd name="connsiteY69" fmla="*/ 3286207 h 6873958"/>
              <a:gd name="connsiteX70" fmla="*/ 7705521 w 7955268"/>
              <a:gd name="connsiteY70" fmla="*/ 3287519 h 6873958"/>
              <a:gd name="connsiteX71" fmla="*/ 7692380 w 7955268"/>
              <a:gd name="connsiteY71" fmla="*/ 3312046 h 6873958"/>
              <a:gd name="connsiteX72" fmla="*/ 7674533 w 7955268"/>
              <a:gd name="connsiteY72" fmla="*/ 3368613 h 6873958"/>
              <a:gd name="connsiteX73" fmla="*/ 7669018 w 7955268"/>
              <a:gd name="connsiteY73" fmla="*/ 3401599 h 6873958"/>
              <a:gd name="connsiteX74" fmla="*/ 7648764 w 7955268"/>
              <a:gd name="connsiteY74" fmla="*/ 3491309 h 6873958"/>
              <a:gd name="connsiteX75" fmla="*/ 7624524 w 7955268"/>
              <a:gd name="connsiteY75" fmla="*/ 3580863 h 6873958"/>
              <a:gd name="connsiteX76" fmla="*/ 7590739 w 7955268"/>
              <a:gd name="connsiteY76" fmla="*/ 3641677 h 6873958"/>
              <a:gd name="connsiteX77" fmla="*/ 7592305 w 7955268"/>
              <a:gd name="connsiteY77" fmla="*/ 3646787 h 6873958"/>
              <a:gd name="connsiteX78" fmla="*/ 7592620 w 7955268"/>
              <a:gd name="connsiteY78" fmla="*/ 3654364 h 6873958"/>
              <a:gd name="connsiteX79" fmla="*/ 7592332 w 7955268"/>
              <a:gd name="connsiteY79" fmla="*/ 3654563 h 6873958"/>
              <a:gd name="connsiteX80" fmla="*/ 7593207 w 7955268"/>
              <a:gd name="connsiteY80" fmla="*/ 3661633 h 6873958"/>
              <a:gd name="connsiteX81" fmla="*/ 7601220 w 7955268"/>
              <a:gd name="connsiteY81" fmla="*/ 3696035 h 6873958"/>
              <a:gd name="connsiteX82" fmla="*/ 7587739 w 7955268"/>
              <a:gd name="connsiteY82" fmla="*/ 3762344 h 6873958"/>
              <a:gd name="connsiteX83" fmla="*/ 7566107 w 7955268"/>
              <a:gd name="connsiteY83" fmla="*/ 3773446 h 6873958"/>
              <a:gd name="connsiteX84" fmla="*/ 7583331 w 7955268"/>
              <a:gd name="connsiteY84" fmla="*/ 3843361 h 6873958"/>
              <a:gd name="connsiteX85" fmla="*/ 7587409 w 7955268"/>
              <a:gd name="connsiteY85" fmla="*/ 3846337 h 6873958"/>
              <a:gd name="connsiteX86" fmla="*/ 7589526 w 7955268"/>
              <a:gd name="connsiteY86" fmla="*/ 3862813 h 6873958"/>
              <a:gd name="connsiteX87" fmla="*/ 7588507 w 7955268"/>
              <a:gd name="connsiteY87" fmla="*/ 3864764 h 6873958"/>
              <a:gd name="connsiteX88" fmla="*/ 7594950 w 7955268"/>
              <a:gd name="connsiteY88" fmla="*/ 3878127 h 6873958"/>
              <a:gd name="connsiteX89" fmla="*/ 7606025 w 7955268"/>
              <a:gd name="connsiteY89" fmla="*/ 3889056 h 6873958"/>
              <a:gd name="connsiteX90" fmla="*/ 7606255 w 7955268"/>
              <a:gd name="connsiteY90" fmla="*/ 4029997 h 6873958"/>
              <a:gd name="connsiteX91" fmla="*/ 7610802 w 7955268"/>
              <a:gd name="connsiteY91" fmla="*/ 4123239 h 6873958"/>
              <a:gd name="connsiteX92" fmla="*/ 7638124 w 7955268"/>
              <a:gd name="connsiteY92" fmla="*/ 4329524 h 6873958"/>
              <a:gd name="connsiteX93" fmla="*/ 7651543 w 7955268"/>
              <a:gd name="connsiteY93" fmla="*/ 4441548 h 6873958"/>
              <a:gd name="connsiteX94" fmla="*/ 7645549 w 7955268"/>
              <a:gd name="connsiteY94" fmla="*/ 4490377 h 6873958"/>
              <a:gd name="connsiteX95" fmla="*/ 7641265 w 7955268"/>
              <a:gd name="connsiteY95" fmla="*/ 4610688 h 6873958"/>
              <a:gd name="connsiteX96" fmla="*/ 7652343 w 7955268"/>
              <a:gd name="connsiteY96" fmla="*/ 4717016 h 6873958"/>
              <a:gd name="connsiteX97" fmla="*/ 7648292 w 7955268"/>
              <a:gd name="connsiteY97" fmla="*/ 4805639 h 6873958"/>
              <a:gd name="connsiteX98" fmla="*/ 7644346 w 7955268"/>
              <a:gd name="connsiteY98" fmla="*/ 4839860 h 6873958"/>
              <a:gd name="connsiteX99" fmla="*/ 7631946 w 7955268"/>
              <a:gd name="connsiteY99" fmla="*/ 4900601 h 6873958"/>
              <a:gd name="connsiteX100" fmla="*/ 7624742 w 7955268"/>
              <a:gd name="connsiteY100" fmla="*/ 4981608 h 6873958"/>
              <a:gd name="connsiteX101" fmla="*/ 7649497 w 7955268"/>
              <a:gd name="connsiteY101" fmla="*/ 5038699 h 6873958"/>
              <a:gd name="connsiteX102" fmla="*/ 7644376 w 7955268"/>
              <a:gd name="connsiteY102" fmla="*/ 5044205 h 6873958"/>
              <a:gd name="connsiteX103" fmla="*/ 7646830 w 7955268"/>
              <a:gd name="connsiteY103" fmla="*/ 5084538 h 6873958"/>
              <a:gd name="connsiteX104" fmla="*/ 7677981 w 7955268"/>
              <a:gd name="connsiteY104" fmla="*/ 5155853 h 6873958"/>
              <a:gd name="connsiteX105" fmla="*/ 7681612 w 7955268"/>
              <a:gd name="connsiteY105" fmla="*/ 5217231 h 6873958"/>
              <a:gd name="connsiteX106" fmla="*/ 7673822 w 7955268"/>
              <a:gd name="connsiteY106" fmla="*/ 5218630 h 6873958"/>
              <a:gd name="connsiteX107" fmla="*/ 7670301 w 7955268"/>
              <a:gd name="connsiteY107" fmla="*/ 5230725 h 6873958"/>
              <a:gd name="connsiteX108" fmla="*/ 7668064 w 7955268"/>
              <a:gd name="connsiteY108" fmla="*/ 5233343 h 6873958"/>
              <a:gd name="connsiteX109" fmla="*/ 7656532 w 7955268"/>
              <a:gd name="connsiteY109" fmla="*/ 5248965 h 6873958"/>
              <a:gd name="connsiteX110" fmla="*/ 7664251 w 7955268"/>
              <a:gd name="connsiteY110" fmla="*/ 5297136 h 6873958"/>
              <a:gd name="connsiteX111" fmla="*/ 7624117 w 7955268"/>
              <a:gd name="connsiteY111" fmla="*/ 5398267 h 6873958"/>
              <a:gd name="connsiteX112" fmla="*/ 7575901 w 7955268"/>
              <a:gd name="connsiteY112" fmla="*/ 5686793 h 6873958"/>
              <a:gd name="connsiteX113" fmla="*/ 7581528 w 7955268"/>
              <a:gd name="connsiteY113" fmla="*/ 5853980 h 6873958"/>
              <a:gd name="connsiteX114" fmla="*/ 7570097 w 7955268"/>
              <a:gd name="connsiteY114" fmla="*/ 5929367 h 6873958"/>
              <a:gd name="connsiteX115" fmla="*/ 7571719 w 7955268"/>
              <a:gd name="connsiteY115" fmla="*/ 5946571 h 6873958"/>
              <a:gd name="connsiteX116" fmla="*/ 7569909 w 7955268"/>
              <a:gd name="connsiteY116" fmla="*/ 5963835 h 6873958"/>
              <a:gd name="connsiteX117" fmla="*/ 7573116 w 7955268"/>
              <a:gd name="connsiteY117" fmla="*/ 5968188 h 6873958"/>
              <a:gd name="connsiteX118" fmla="*/ 7573002 w 7955268"/>
              <a:gd name="connsiteY118" fmla="*/ 5980213 h 6873958"/>
              <a:gd name="connsiteX119" fmla="*/ 7575826 w 7955268"/>
              <a:gd name="connsiteY119" fmla="*/ 6004387 h 6873958"/>
              <a:gd name="connsiteX120" fmla="*/ 7573499 w 7955268"/>
              <a:gd name="connsiteY120" fmla="*/ 6008456 h 6873958"/>
              <a:gd name="connsiteX121" fmla="*/ 7573313 w 7955268"/>
              <a:gd name="connsiteY121" fmla="*/ 6044208 h 6873958"/>
              <a:gd name="connsiteX122" fmla="*/ 7571955 w 7955268"/>
              <a:gd name="connsiteY122" fmla="*/ 6044484 h 6873958"/>
              <a:gd name="connsiteX123" fmla="*/ 7565983 w 7955268"/>
              <a:gd name="connsiteY123" fmla="*/ 6053618 h 6873958"/>
              <a:gd name="connsiteX124" fmla="*/ 7521353 w 7955268"/>
              <a:gd name="connsiteY124" fmla="*/ 6147535 h 6873958"/>
              <a:gd name="connsiteX125" fmla="*/ 7518762 w 7955268"/>
              <a:gd name="connsiteY125" fmla="*/ 6162755 h 6873958"/>
              <a:gd name="connsiteX126" fmla="*/ 7519070 w 7955268"/>
              <a:gd name="connsiteY126" fmla="*/ 6168415 h 6873958"/>
              <a:gd name="connsiteX127" fmla="*/ 7479877 w 7955268"/>
              <a:gd name="connsiteY127" fmla="*/ 6274325 h 6873958"/>
              <a:gd name="connsiteX128" fmla="*/ 7474201 w 7955268"/>
              <a:gd name="connsiteY128" fmla="*/ 6308571 h 6873958"/>
              <a:gd name="connsiteX129" fmla="*/ 7453514 w 7955268"/>
              <a:gd name="connsiteY129" fmla="*/ 6401666 h 6873958"/>
              <a:gd name="connsiteX130" fmla="*/ 7397136 w 7955268"/>
              <a:gd name="connsiteY130" fmla="*/ 6578316 h 6873958"/>
              <a:gd name="connsiteX131" fmla="*/ 7404981 w 7955268"/>
              <a:gd name="connsiteY131" fmla="*/ 6614114 h 6873958"/>
              <a:gd name="connsiteX132" fmla="*/ 7388434 w 7955268"/>
              <a:gd name="connsiteY132" fmla="*/ 6656064 h 6873958"/>
              <a:gd name="connsiteX133" fmla="*/ 7378375 w 7955268"/>
              <a:gd name="connsiteY133" fmla="*/ 6677417 h 6873958"/>
              <a:gd name="connsiteX134" fmla="*/ 7374034 w 7955268"/>
              <a:gd name="connsiteY134" fmla="*/ 6718244 h 6873958"/>
              <a:gd name="connsiteX135" fmla="*/ 7378101 w 7955268"/>
              <a:gd name="connsiteY135" fmla="*/ 6739654 h 6873958"/>
              <a:gd name="connsiteX136" fmla="*/ 7371746 w 7955268"/>
              <a:gd name="connsiteY136" fmla="*/ 6739763 h 6873958"/>
              <a:gd name="connsiteX137" fmla="*/ 7370835 w 7955268"/>
              <a:gd name="connsiteY137" fmla="*/ 6748333 h 6873958"/>
              <a:gd name="connsiteX138" fmla="*/ 7376007 w 7955268"/>
              <a:gd name="connsiteY138" fmla="*/ 6835596 h 6873958"/>
              <a:gd name="connsiteX139" fmla="*/ 7379963 w 7955268"/>
              <a:gd name="connsiteY139" fmla="*/ 6873958 h 6873958"/>
              <a:gd name="connsiteX140" fmla="*/ 6330550 w 7955268"/>
              <a:gd name="connsiteY140" fmla="*/ 6873958 h 6873958"/>
              <a:gd name="connsiteX141" fmla="*/ 4032912 w 7955268"/>
              <a:gd name="connsiteY141" fmla="*/ 6873958 h 6873958"/>
              <a:gd name="connsiteX142" fmla="*/ 0 w 7955268"/>
              <a:gd name="connsiteY142" fmla="*/ 6858000 h 6873958"/>
              <a:gd name="connsiteX143" fmla="*/ 0 w 7955268"/>
              <a:gd name="connsiteY143" fmla="*/ 0 h 6873958"/>
              <a:gd name="connsiteX0" fmla="*/ 0 w 7955268"/>
              <a:gd name="connsiteY0" fmla="*/ 0 h 6873958"/>
              <a:gd name="connsiteX1" fmla="*/ 7655543 w 7955268"/>
              <a:gd name="connsiteY1" fmla="*/ 0 h 6873958"/>
              <a:gd name="connsiteX2" fmla="*/ 7664492 w 7955268"/>
              <a:gd name="connsiteY2" fmla="*/ 31948 h 6873958"/>
              <a:gd name="connsiteX3" fmla="*/ 7667655 w 7955268"/>
              <a:gd name="connsiteY3" fmla="*/ 69954 h 6873958"/>
              <a:gd name="connsiteX4" fmla="*/ 7698252 w 7955268"/>
              <a:gd name="connsiteY4" fmla="*/ 224597 h 6873958"/>
              <a:gd name="connsiteX5" fmla="*/ 7696072 w 7955268"/>
              <a:gd name="connsiteY5" fmla="*/ 311413 h 6873958"/>
              <a:gd name="connsiteX6" fmla="*/ 7703676 w 7955268"/>
              <a:gd name="connsiteY6" fmla="*/ 383438 h 6873958"/>
              <a:gd name="connsiteX7" fmla="*/ 7706556 w 7955268"/>
              <a:gd name="connsiteY7" fmla="*/ 390017 h 6873958"/>
              <a:gd name="connsiteX8" fmla="*/ 7708179 w 7955268"/>
              <a:gd name="connsiteY8" fmla="*/ 400096 h 6873958"/>
              <a:gd name="connsiteX9" fmla="*/ 7707833 w 7955268"/>
              <a:gd name="connsiteY9" fmla="*/ 400412 h 6873958"/>
              <a:gd name="connsiteX10" fmla="*/ 7710112 w 7955268"/>
              <a:gd name="connsiteY10" fmla="*/ 409720 h 6873958"/>
              <a:gd name="connsiteX11" fmla="*/ 7702712 w 7955268"/>
              <a:gd name="connsiteY11" fmla="*/ 484991 h 6873958"/>
              <a:gd name="connsiteX12" fmla="*/ 7693746 w 7955268"/>
              <a:gd name="connsiteY12" fmla="*/ 562621 h 6873958"/>
              <a:gd name="connsiteX13" fmla="*/ 7692208 w 7955268"/>
              <a:gd name="connsiteY13" fmla="*/ 563751 h 6873958"/>
              <a:gd name="connsiteX14" fmla="*/ 7720881 w 7955268"/>
              <a:gd name="connsiteY14" fmla="*/ 639984 h 6873958"/>
              <a:gd name="connsiteX15" fmla="*/ 7726062 w 7955268"/>
              <a:gd name="connsiteY15" fmla="*/ 654408 h 6873958"/>
              <a:gd name="connsiteX16" fmla="*/ 7731912 w 7955268"/>
              <a:gd name="connsiteY16" fmla="*/ 657716 h 6873958"/>
              <a:gd name="connsiteX17" fmla="*/ 7737331 w 7955268"/>
              <a:gd name="connsiteY17" fmla="*/ 679400 h 6873958"/>
              <a:gd name="connsiteX18" fmla="*/ 7736298 w 7955268"/>
              <a:gd name="connsiteY18" fmla="*/ 682179 h 6873958"/>
              <a:gd name="connsiteX19" fmla="*/ 7746924 w 7955268"/>
              <a:gd name="connsiteY19" fmla="*/ 698987 h 6873958"/>
              <a:gd name="connsiteX20" fmla="*/ 7786040 w 7955268"/>
              <a:gd name="connsiteY20" fmla="*/ 900238 h 6873958"/>
              <a:gd name="connsiteX21" fmla="*/ 7819197 w 7955268"/>
              <a:gd name="connsiteY21" fmla="*/ 1062536 h 6873958"/>
              <a:gd name="connsiteX22" fmla="*/ 7852682 w 7955268"/>
              <a:gd name="connsiteY22" fmla="*/ 1193944 h 6873958"/>
              <a:gd name="connsiteX23" fmla="*/ 7911362 w 7955268"/>
              <a:gd name="connsiteY23" fmla="*/ 1443176 h 6873958"/>
              <a:gd name="connsiteX24" fmla="*/ 7911242 w 7955268"/>
              <a:gd name="connsiteY24" fmla="*/ 1509475 h 6873958"/>
              <a:gd name="connsiteX25" fmla="*/ 7934780 w 7955268"/>
              <a:gd name="connsiteY25" fmla="*/ 1587901 h 6873958"/>
              <a:gd name="connsiteX26" fmla="*/ 7933200 w 7955268"/>
              <a:gd name="connsiteY26" fmla="*/ 1592348 h 6873958"/>
              <a:gd name="connsiteX27" fmla="*/ 7934238 w 7955268"/>
              <a:gd name="connsiteY27" fmla="*/ 1608865 h 6873958"/>
              <a:gd name="connsiteX28" fmla="*/ 7925324 w 7955268"/>
              <a:gd name="connsiteY28" fmla="*/ 1615129 h 6873958"/>
              <a:gd name="connsiteX29" fmla="*/ 7920291 w 7955268"/>
              <a:gd name="connsiteY29" fmla="*/ 1641140 h 6873958"/>
              <a:gd name="connsiteX30" fmla="*/ 7924773 w 7955268"/>
              <a:gd name="connsiteY30" fmla="*/ 1671096 h 6873958"/>
              <a:gd name="connsiteX31" fmla="*/ 7944965 w 7955268"/>
              <a:gd name="connsiteY31" fmla="*/ 1849506 h 6873958"/>
              <a:gd name="connsiteX32" fmla="*/ 7955268 w 7955268"/>
              <a:gd name="connsiteY32" fmla="*/ 1962467 h 6873958"/>
              <a:gd name="connsiteX33" fmla="*/ 7935253 w 7955268"/>
              <a:gd name="connsiteY33" fmla="*/ 2089075 h 6873958"/>
              <a:gd name="connsiteX34" fmla="*/ 7923667 w 7955268"/>
              <a:gd name="connsiteY34" fmla="*/ 2120976 h 6873958"/>
              <a:gd name="connsiteX35" fmla="*/ 7912079 w 7955268"/>
              <a:gd name="connsiteY35" fmla="*/ 2142958 h 6873958"/>
              <a:gd name="connsiteX36" fmla="*/ 7885917 w 7955268"/>
              <a:gd name="connsiteY36" fmla="*/ 2312009 h 6873958"/>
              <a:gd name="connsiteX37" fmla="*/ 7881441 w 7955268"/>
              <a:gd name="connsiteY37" fmla="*/ 2333996 h 6873958"/>
              <a:gd name="connsiteX38" fmla="*/ 7871351 w 7955268"/>
              <a:gd name="connsiteY38" fmla="*/ 2350185 h 6873958"/>
              <a:gd name="connsiteX39" fmla="*/ 7863569 w 7955268"/>
              <a:gd name="connsiteY39" fmla="*/ 2351577 h 6873958"/>
              <a:gd name="connsiteX40" fmla="*/ 7860105 w 7955268"/>
              <a:gd name="connsiteY40" fmla="*/ 2363237 h 6873958"/>
              <a:gd name="connsiteX41" fmla="*/ 7857880 w 7955268"/>
              <a:gd name="connsiteY41" fmla="*/ 2365770 h 6873958"/>
              <a:gd name="connsiteX42" fmla="*/ 7846421 w 7955268"/>
              <a:gd name="connsiteY42" fmla="*/ 2380871 h 6873958"/>
              <a:gd name="connsiteX43" fmla="*/ 7854363 w 7955268"/>
              <a:gd name="connsiteY43" fmla="*/ 2427179 h 6873958"/>
              <a:gd name="connsiteX44" fmla="*/ 7837477 w 7955268"/>
              <a:gd name="connsiteY44" fmla="*/ 2472578 h 6873958"/>
              <a:gd name="connsiteX45" fmla="*/ 7817918 w 7955268"/>
              <a:gd name="connsiteY45" fmla="*/ 2628899 h 6873958"/>
              <a:gd name="connsiteX46" fmla="*/ 7785260 w 7955268"/>
              <a:gd name="connsiteY46" fmla="*/ 2680488 h 6873958"/>
              <a:gd name="connsiteX47" fmla="*/ 7766696 w 7955268"/>
              <a:gd name="connsiteY47" fmla="*/ 2754274 h 6873958"/>
              <a:gd name="connsiteX48" fmla="*/ 7786968 w 7955268"/>
              <a:gd name="connsiteY48" fmla="*/ 2885469 h 6873958"/>
              <a:gd name="connsiteX49" fmla="*/ 7755031 w 7955268"/>
              <a:gd name="connsiteY49" fmla="*/ 3022048 h 6873958"/>
              <a:gd name="connsiteX50" fmla="*/ 7763150 w 7955268"/>
              <a:gd name="connsiteY50" fmla="*/ 3036127 h 6873958"/>
              <a:gd name="connsiteX51" fmla="*/ 7766274 w 7955268"/>
              <a:gd name="connsiteY51" fmla="*/ 3051103 h 6873958"/>
              <a:gd name="connsiteX52" fmla="*/ 7764852 w 7955268"/>
              <a:gd name="connsiteY52" fmla="*/ 3052672 h 6873958"/>
              <a:gd name="connsiteX53" fmla="*/ 7763122 w 7955268"/>
              <a:gd name="connsiteY53" fmla="*/ 3069296 h 6873958"/>
              <a:gd name="connsiteX54" fmla="*/ 7766350 w 7955268"/>
              <a:gd name="connsiteY54" fmla="*/ 3073465 h 6873958"/>
              <a:gd name="connsiteX55" fmla="*/ 7766293 w 7955268"/>
              <a:gd name="connsiteY55" fmla="*/ 3085038 h 6873958"/>
              <a:gd name="connsiteX56" fmla="*/ 7769228 w 7955268"/>
              <a:gd name="connsiteY56" fmla="*/ 3108284 h 6873958"/>
              <a:gd name="connsiteX57" fmla="*/ 7766899 w 7955268"/>
              <a:gd name="connsiteY57" fmla="*/ 3146617 h 6873958"/>
              <a:gd name="connsiteX58" fmla="*/ 7765543 w 7955268"/>
              <a:gd name="connsiteY58" fmla="*/ 3146892 h 6873958"/>
              <a:gd name="connsiteX59" fmla="*/ 7759613 w 7955268"/>
              <a:gd name="connsiteY59" fmla="*/ 3155716 h 6873958"/>
              <a:gd name="connsiteX60" fmla="*/ 7751372 w 7955268"/>
              <a:gd name="connsiteY60" fmla="*/ 3173038 h 6873958"/>
              <a:gd name="connsiteX61" fmla="*/ 7715595 w 7955268"/>
              <a:gd name="connsiteY61" fmla="*/ 3210510 h 6873958"/>
              <a:gd name="connsiteX62" fmla="*/ 7715422 w 7955268"/>
              <a:gd name="connsiteY62" fmla="*/ 3246358 h 6873958"/>
              <a:gd name="connsiteX63" fmla="*/ 7714648 w 7955268"/>
              <a:gd name="connsiteY63" fmla="*/ 3253479 h 6873958"/>
              <a:gd name="connsiteX64" fmla="*/ 7714326 w 7955268"/>
              <a:gd name="connsiteY64" fmla="*/ 3253582 h 6873958"/>
              <a:gd name="connsiteX65" fmla="*/ 7712899 w 7955268"/>
              <a:gd name="connsiteY65" fmla="*/ 3261019 h 6873958"/>
              <a:gd name="connsiteX66" fmla="*/ 7713234 w 7955268"/>
              <a:gd name="connsiteY66" fmla="*/ 3266463 h 6873958"/>
              <a:gd name="connsiteX67" fmla="*/ 7711731 w 7955268"/>
              <a:gd name="connsiteY67" fmla="*/ 3280279 h 6873958"/>
              <a:gd name="connsiteX68" fmla="*/ 7709182 w 7955268"/>
              <a:gd name="connsiteY68" fmla="*/ 3284783 h 6873958"/>
              <a:gd name="connsiteX69" fmla="*/ 7705244 w 7955268"/>
              <a:gd name="connsiteY69" fmla="*/ 3286207 h 6873958"/>
              <a:gd name="connsiteX70" fmla="*/ 7705521 w 7955268"/>
              <a:gd name="connsiteY70" fmla="*/ 3287519 h 6873958"/>
              <a:gd name="connsiteX71" fmla="*/ 7692380 w 7955268"/>
              <a:gd name="connsiteY71" fmla="*/ 3312046 h 6873958"/>
              <a:gd name="connsiteX72" fmla="*/ 7674533 w 7955268"/>
              <a:gd name="connsiteY72" fmla="*/ 3368613 h 6873958"/>
              <a:gd name="connsiteX73" fmla="*/ 7669018 w 7955268"/>
              <a:gd name="connsiteY73" fmla="*/ 3401599 h 6873958"/>
              <a:gd name="connsiteX74" fmla="*/ 7648764 w 7955268"/>
              <a:gd name="connsiteY74" fmla="*/ 3491309 h 6873958"/>
              <a:gd name="connsiteX75" fmla="*/ 7624524 w 7955268"/>
              <a:gd name="connsiteY75" fmla="*/ 3580863 h 6873958"/>
              <a:gd name="connsiteX76" fmla="*/ 7590739 w 7955268"/>
              <a:gd name="connsiteY76" fmla="*/ 3641677 h 6873958"/>
              <a:gd name="connsiteX77" fmla="*/ 7592305 w 7955268"/>
              <a:gd name="connsiteY77" fmla="*/ 3646787 h 6873958"/>
              <a:gd name="connsiteX78" fmla="*/ 7592620 w 7955268"/>
              <a:gd name="connsiteY78" fmla="*/ 3654364 h 6873958"/>
              <a:gd name="connsiteX79" fmla="*/ 7592332 w 7955268"/>
              <a:gd name="connsiteY79" fmla="*/ 3654563 h 6873958"/>
              <a:gd name="connsiteX80" fmla="*/ 7593207 w 7955268"/>
              <a:gd name="connsiteY80" fmla="*/ 3661633 h 6873958"/>
              <a:gd name="connsiteX81" fmla="*/ 7601220 w 7955268"/>
              <a:gd name="connsiteY81" fmla="*/ 3696035 h 6873958"/>
              <a:gd name="connsiteX82" fmla="*/ 7587739 w 7955268"/>
              <a:gd name="connsiteY82" fmla="*/ 3762344 h 6873958"/>
              <a:gd name="connsiteX83" fmla="*/ 7566107 w 7955268"/>
              <a:gd name="connsiteY83" fmla="*/ 3773446 h 6873958"/>
              <a:gd name="connsiteX84" fmla="*/ 7583331 w 7955268"/>
              <a:gd name="connsiteY84" fmla="*/ 3843361 h 6873958"/>
              <a:gd name="connsiteX85" fmla="*/ 7587409 w 7955268"/>
              <a:gd name="connsiteY85" fmla="*/ 3846337 h 6873958"/>
              <a:gd name="connsiteX86" fmla="*/ 7589526 w 7955268"/>
              <a:gd name="connsiteY86" fmla="*/ 3862813 h 6873958"/>
              <a:gd name="connsiteX87" fmla="*/ 7588507 w 7955268"/>
              <a:gd name="connsiteY87" fmla="*/ 3864764 h 6873958"/>
              <a:gd name="connsiteX88" fmla="*/ 7594950 w 7955268"/>
              <a:gd name="connsiteY88" fmla="*/ 3878127 h 6873958"/>
              <a:gd name="connsiteX89" fmla="*/ 7606025 w 7955268"/>
              <a:gd name="connsiteY89" fmla="*/ 3889056 h 6873958"/>
              <a:gd name="connsiteX90" fmla="*/ 7606255 w 7955268"/>
              <a:gd name="connsiteY90" fmla="*/ 4029997 h 6873958"/>
              <a:gd name="connsiteX91" fmla="*/ 7610802 w 7955268"/>
              <a:gd name="connsiteY91" fmla="*/ 4123239 h 6873958"/>
              <a:gd name="connsiteX92" fmla="*/ 7638124 w 7955268"/>
              <a:gd name="connsiteY92" fmla="*/ 4329524 h 6873958"/>
              <a:gd name="connsiteX93" fmla="*/ 7651543 w 7955268"/>
              <a:gd name="connsiteY93" fmla="*/ 4441548 h 6873958"/>
              <a:gd name="connsiteX94" fmla="*/ 7645549 w 7955268"/>
              <a:gd name="connsiteY94" fmla="*/ 4490377 h 6873958"/>
              <a:gd name="connsiteX95" fmla="*/ 7641265 w 7955268"/>
              <a:gd name="connsiteY95" fmla="*/ 4610688 h 6873958"/>
              <a:gd name="connsiteX96" fmla="*/ 7652343 w 7955268"/>
              <a:gd name="connsiteY96" fmla="*/ 4717016 h 6873958"/>
              <a:gd name="connsiteX97" fmla="*/ 7648292 w 7955268"/>
              <a:gd name="connsiteY97" fmla="*/ 4805639 h 6873958"/>
              <a:gd name="connsiteX98" fmla="*/ 7644346 w 7955268"/>
              <a:gd name="connsiteY98" fmla="*/ 4839860 h 6873958"/>
              <a:gd name="connsiteX99" fmla="*/ 7631946 w 7955268"/>
              <a:gd name="connsiteY99" fmla="*/ 4900601 h 6873958"/>
              <a:gd name="connsiteX100" fmla="*/ 7624742 w 7955268"/>
              <a:gd name="connsiteY100" fmla="*/ 4981608 h 6873958"/>
              <a:gd name="connsiteX101" fmla="*/ 7649497 w 7955268"/>
              <a:gd name="connsiteY101" fmla="*/ 5038699 h 6873958"/>
              <a:gd name="connsiteX102" fmla="*/ 7644376 w 7955268"/>
              <a:gd name="connsiteY102" fmla="*/ 5044205 h 6873958"/>
              <a:gd name="connsiteX103" fmla="*/ 7646830 w 7955268"/>
              <a:gd name="connsiteY103" fmla="*/ 5084538 h 6873958"/>
              <a:gd name="connsiteX104" fmla="*/ 7677981 w 7955268"/>
              <a:gd name="connsiteY104" fmla="*/ 5155853 h 6873958"/>
              <a:gd name="connsiteX105" fmla="*/ 7681612 w 7955268"/>
              <a:gd name="connsiteY105" fmla="*/ 5217231 h 6873958"/>
              <a:gd name="connsiteX106" fmla="*/ 7673822 w 7955268"/>
              <a:gd name="connsiteY106" fmla="*/ 5218630 h 6873958"/>
              <a:gd name="connsiteX107" fmla="*/ 7670301 w 7955268"/>
              <a:gd name="connsiteY107" fmla="*/ 5230725 h 6873958"/>
              <a:gd name="connsiteX108" fmla="*/ 7668064 w 7955268"/>
              <a:gd name="connsiteY108" fmla="*/ 5233343 h 6873958"/>
              <a:gd name="connsiteX109" fmla="*/ 7656532 w 7955268"/>
              <a:gd name="connsiteY109" fmla="*/ 5248965 h 6873958"/>
              <a:gd name="connsiteX110" fmla="*/ 7664251 w 7955268"/>
              <a:gd name="connsiteY110" fmla="*/ 5297136 h 6873958"/>
              <a:gd name="connsiteX111" fmla="*/ 7624117 w 7955268"/>
              <a:gd name="connsiteY111" fmla="*/ 5398267 h 6873958"/>
              <a:gd name="connsiteX112" fmla="*/ 7575901 w 7955268"/>
              <a:gd name="connsiteY112" fmla="*/ 5686793 h 6873958"/>
              <a:gd name="connsiteX113" fmla="*/ 7581528 w 7955268"/>
              <a:gd name="connsiteY113" fmla="*/ 5853980 h 6873958"/>
              <a:gd name="connsiteX114" fmla="*/ 7570097 w 7955268"/>
              <a:gd name="connsiteY114" fmla="*/ 5929367 h 6873958"/>
              <a:gd name="connsiteX115" fmla="*/ 7571719 w 7955268"/>
              <a:gd name="connsiteY115" fmla="*/ 5946571 h 6873958"/>
              <a:gd name="connsiteX116" fmla="*/ 7569909 w 7955268"/>
              <a:gd name="connsiteY116" fmla="*/ 5963835 h 6873958"/>
              <a:gd name="connsiteX117" fmla="*/ 7573116 w 7955268"/>
              <a:gd name="connsiteY117" fmla="*/ 5968188 h 6873958"/>
              <a:gd name="connsiteX118" fmla="*/ 7573002 w 7955268"/>
              <a:gd name="connsiteY118" fmla="*/ 5980213 h 6873958"/>
              <a:gd name="connsiteX119" fmla="*/ 7575826 w 7955268"/>
              <a:gd name="connsiteY119" fmla="*/ 6004387 h 6873958"/>
              <a:gd name="connsiteX120" fmla="*/ 7573499 w 7955268"/>
              <a:gd name="connsiteY120" fmla="*/ 6008456 h 6873958"/>
              <a:gd name="connsiteX121" fmla="*/ 7573313 w 7955268"/>
              <a:gd name="connsiteY121" fmla="*/ 6044208 h 6873958"/>
              <a:gd name="connsiteX122" fmla="*/ 7571955 w 7955268"/>
              <a:gd name="connsiteY122" fmla="*/ 6044484 h 6873958"/>
              <a:gd name="connsiteX123" fmla="*/ 7565983 w 7955268"/>
              <a:gd name="connsiteY123" fmla="*/ 6053618 h 6873958"/>
              <a:gd name="connsiteX124" fmla="*/ 7521353 w 7955268"/>
              <a:gd name="connsiteY124" fmla="*/ 6147535 h 6873958"/>
              <a:gd name="connsiteX125" fmla="*/ 7518762 w 7955268"/>
              <a:gd name="connsiteY125" fmla="*/ 6162755 h 6873958"/>
              <a:gd name="connsiteX126" fmla="*/ 7519070 w 7955268"/>
              <a:gd name="connsiteY126" fmla="*/ 6168415 h 6873958"/>
              <a:gd name="connsiteX127" fmla="*/ 7479877 w 7955268"/>
              <a:gd name="connsiteY127" fmla="*/ 6274325 h 6873958"/>
              <a:gd name="connsiteX128" fmla="*/ 7474201 w 7955268"/>
              <a:gd name="connsiteY128" fmla="*/ 6308571 h 6873958"/>
              <a:gd name="connsiteX129" fmla="*/ 7453514 w 7955268"/>
              <a:gd name="connsiteY129" fmla="*/ 6401666 h 6873958"/>
              <a:gd name="connsiteX130" fmla="*/ 7397136 w 7955268"/>
              <a:gd name="connsiteY130" fmla="*/ 6578316 h 6873958"/>
              <a:gd name="connsiteX131" fmla="*/ 7404981 w 7955268"/>
              <a:gd name="connsiteY131" fmla="*/ 6614114 h 6873958"/>
              <a:gd name="connsiteX132" fmla="*/ 7388434 w 7955268"/>
              <a:gd name="connsiteY132" fmla="*/ 6656064 h 6873958"/>
              <a:gd name="connsiteX133" fmla="*/ 7378375 w 7955268"/>
              <a:gd name="connsiteY133" fmla="*/ 6677417 h 6873958"/>
              <a:gd name="connsiteX134" fmla="*/ 7374034 w 7955268"/>
              <a:gd name="connsiteY134" fmla="*/ 6718244 h 6873958"/>
              <a:gd name="connsiteX135" fmla="*/ 7378101 w 7955268"/>
              <a:gd name="connsiteY135" fmla="*/ 6739654 h 6873958"/>
              <a:gd name="connsiteX136" fmla="*/ 7371746 w 7955268"/>
              <a:gd name="connsiteY136" fmla="*/ 6739763 h 6873958"/>
              <a:gd name="connsiteX137" fmla="*/ 7370835 w 7955268"/>
              <a:gd name="connsiteY137" fmla="*/ 6748333 h 6873958"/>
              <a:gd name="connsiteX138" fmla="*/ 7376007 w 7955268"/>
              <a:gd name="connsiteY138" fmla="*/ 6835596 h 6873958"/>
              <a:gd name="connsiteX139" fmla="*/ 7379963 w 7955268"/>
              <a:gd name="connsiteY139" fmla="*/ 6873958 h 6873958"/>
              <a:gd name="connsiteX140" fmla="*/ 4032912 w 7955268"/>
              <a:gd name="connsiteY140" fmla="*/ 6873958 h 6873958"/>
              <a:gd name="connsiteX141" fmla="*/ 0 w 7955268"/>
              <a:gd name="connsiteY141" fmla="*/ 6858000 h 6873958"/>
              <a:gd name="connsiteX142" fmla="*/ 0 w 7955268"/>
              <a:gd name="connsiteY142" fmla="*/ 0 h 6873958"/>
              <a:gd name="connsiteX0" fmla="*/ 0 w 7955268"/>
              <a:gd name="connsiteY0" fmla="*/ 0 h 6873958"/>
              <a:gd name="connsiteX1" fmla="*/ 7655543 w 7955268"/>
              <a:gd name="connsiteY1" fmla="*/ 0 h 6873958"/>
              <a:gd name="connsiteX2" fmla="*/ 7664492 w 7955268"/>
              <a:gd name="connsiteY2" fmla="*/ 31948 h 6873958"/>
              <a:gd name="connsiteX3" fmla="*/ 7667655 w 7955268"/>
              <a:gd name="connsiteY3" fmla="*/ 69954 h 6873958"/>
              <a:gd name="connsiteX4" fmla="*/ 7698252 w 7955268"/>
              <a:gd name="connsiteY4" fmla="*/ 224597 h 6873958"/>
              <a:gd name="connsiteX5" fmla="*/ 7696072 w 7955268"/>
              <a:gd name="connsiteY5" fmla="*/ 311413 h 6873958"/>
              <a:gd name="connsiteX6" fmla="*/ 7703676 w 7955268"/>
              <a:gd name="connsiteY6" fmla="*/ 383438 h 6873958"/>
              <a:gd name="connsiteX7" fmla="*/ 7706556 w 7955268"/>
              <a:gd name="connsiteY7" fmla="*/ 390017 h 6873958"/>
              <a:gd name="connsiteX8" fmla="*/ 7708179 w 7955268"/>
              <a:gd name="connsiteY8" fmla="*/ 400096 h 6873958"/>
              <a:gd name="connsiteX9" fmla="*/ 7707833 w 7955268"/>
              <a:gd name="connsiteY9" fmla="*/ 400412 h 6873958"/>
              <a:gd name="connsiteX10" fmla="*/ 7710112 w 7955268"/>
              <a:gd name="connsiteY10" fmla="*/ 409720 h 6873958"/>
              <a:gd name="connsiteX11" fmla="*/ 7702712 w 7955268"/>
              <a:gd name="connsiteY11" fmla="*/ 484991 h 6873958"/>
              <a:gd name="connsiteX12" fmla="*/ 7693746 w 7955268"/>
              <a:gd name="connsiteY12" fmla="*/ 562621 h 6873958"/>
              <a:gd name="connsiteX13" fmla="*/ 7692208 w 7955268"/>
              <a:gd name="connsiteY13" fmla="*/ 563751 h 6873958"/>
              <a:gd name="connsiteX14" fmla="*/ 7720881 w 7955268"/>
              <a:gd name="connsiteY14" fmla="*/ 639984 h 6873958"/>
              <a:gd name="connsiteX15" fmla="*/ 7726062 w 7955268"/>
              <a:gd name="connsiteY15" fmla="*/ 654408 h 6873958"/>
              <a:gd name="connsiteX16" fmla="*/ 7731912 w 7955268"/>
              <a:gd name="connsiteY16" fmla="*/ 657716 h 6873958"/>
              <a:gd name="connsiteX17" fmla="*/ 7737331 w 7955268"/>
              <a:gd name="connsiteY17" fmla="*/ 679400 h 6873958"/>
              <a:gd name="connsiteX18" fmla="*/ 7736298 w 7955268"/>
              <a:gd name="connsiteY18" fmla="*/ 682179 h 6873958"/>
              <a:gd name="connsiteX19" fmla="*/ 7746924 w 7955268"/>
              <a:gd name="connsiteY19" fmla="*/ 698987 h 6873958"/>
              <a:gd name="connsiteX20" fmla="*/ 7786040 w 7955268"/>
              <a:gd name="connsiteY20" fmla="*/ 900238 h 6873958"/>
              <a:gd name="connsiteX21" fmla="*/ 7819197 w 7955268"/>
              <a:gd name="connsiteY21" fmla="*/ 1062536 h 6873958"/>
              <a:gd name="connsiteX22" fmla="*/ 7852682 w 7955268"/>
              <a:gd name="connsiteY22" fmla="*/ 1193944 h 6873958"/>
              <a:gd name="connsiteX23" fmla="*/ 7911362 w 7955268"/>
              <a:gd name="connsiteY23" fmla="*/ 1443176 h 6873958"/>
              <a:gd name="connsiteX24" fmla="*/ 7911242 w 7955268"/>
              <a:gd name="connsiteY24" fmla="*/ 1509475 h 6873958"/>
              <a:gd name="connsiteX25" fmla="*/ 7934780 w 7955268"/>
              <a:gd name="connsiteY25" fmla="*/ 1587901 h 6873958"/>
              <a:gd name="connsiteX26" fmla="*/ 7933200 w 7955268"/>
              <a:gd name="connsiteY26" fmla="*/ 1592348 h 6873958"/>
              <a:gd name="connsiteX27" fmla="*/ 7934238 w 7955268"/>
              <a:gd name="connsiteY27" fmla="*/ 1608865 h 6873958"/>
              <a:gd name="connsiteX28" fmla="*/ 7925324 w 7955268"/>
              <a:gd name="connsiteY28" fmla="*/ 1615129 h 6873958"/>
              <a:gd name="connsiteX29" fmla="*/ 7920291 w 7955268"/>
              <a:gd name="connsiteY29" fmla="*/ 1641140 h 6873958"/>
              <a:gd name="connsiteX30" fmla="*/ 7924773 w 7955268"/>
              <a:gd name="connsiteY30" fmla="*/ 1671096 h 6873958"/>
              <a:gd name="connsiteX31" fmla="*/ 7944965 w 7955268"/>
              <a:gd name="connsiteY31" fmla="*/ 1849506 h 6873958"/>
              <a:gd name="connsiteX32" fmla="*/ 7955268 w 7955268"/>
              <a:gd name="connsiteY32" fmla="*/ 1962467 h 6873958"/>
              <a:gd name="connsiteX33" fmla="*/ 7935253 w 7955268"/>
              <a:gd name="connsiteY33" fmla="*/ 2089075 h 6873958"/>
              <a:gd name="connsiteX34" fmla="*/ 7923667 w 7955268"/>
              <a:gd name="connsiteY34" fmla="*/ 2120976 h 6873958"/>
              <a:gd name="connsiteX35" fmla="*/ 7912079 w 7955268"/>
              <a:gd name="connsiteY35" fmla="*/ 2142958 h 6873958"/>
              <a:gd name="connsiteX36" fmla="*/ 7885917 w 7955268"/>
              <a:gd name="connsiteY36" fmla="*/ 2312009 h 6873958"/>
              <a:gd name="connsiteX37" fmla="*/ 7881441 w 7955268"/>
              <a:gd name="connsiteY37" fmla="*/ 2333996 h 6873958"/>
              <a:gd name="connsiteX38" fmla="*/ 7871351 w 7955268"/>
              <a:gd name="connsiteY38" fmla="*/ 2350185 h 6873958"/>
              <a:gd name="connsiteX39" fmla="*/ 7863569 w 7955268"/>
              <a:gd name="connsiteY39" fmla="*/ 2351577 h 6873958"/>
              <a:gd name="connsiteX40" fmla="*/ 7860105 w 7955268"/>
              <a:gd name="connsiteY40" fmla="*/ 2363237 h 6873958"/>
              <a:gd name="connsiteX41" fmla="*/ 7857880 w 7955268"/>
              <a:gd name="connsiteY41" fmla="*/ 2365770 h 6873958"/>
              <a:gd name="connsiteX42" fmla="*/ 7846421 w 7955268"/>
              <a:gd name="connsiteY42" fmla="*/ 2380871 h 6873958"/>
              <a:gd name="connsiteX43" fmla="*/ 7854363 w 7955268"/>
              <a:gd name="connsiteY43" fmla="*/ 2427179 h 6873958"/>
              <a:gd name="connsiteX44" fmla="*/ 7837477 w 7955268"/>
              <a:gd name="connsiteY44" fmla="*/ 2472578 h 6873958"/>
              <a:gd name="connsiteX45" fmla="*/ 7817918 w 7955268"/>
              <a:gd name="connsiteY45" fmla="*/ 2628899 h 6873958"/>
              <a:gd name="connsiteX46" fmla="*/ 7785260 w 7955268"/>
              <a:gd name="connsiteY46" fmla="*/ 2680488 h 6873958"/>
              <a:gd name="connsiteX47" fmla="*/ 7766696 w 7955268"/>
              <a:gd name="connsiteY47" fmla="*/ 2754274 h 6873958"/>
              <a:gd name="connsiteX48" fmla="*/ 7786968 w 7955268"/>
              <a:gd name="connsiteY48" fmla="*/ 2885469 h 6873958"/>
              <a:gd name="connsiteX49" fmla="*/ 7755031 w 7955268"/>
              <a:gd name="connsiteY49" fmla="*/ 3022048 h 6873958"/>
              <a:gd name="connsiteX50" fmla="*/ 7763150 w 7955268"/>
              <a:gd name="connsiteY50" fmla="*/ 3036127 h 6873958"/>
              <a:gd name="connsiteX51" fmla="*/ 7766274 w 7955268"/>
              <a:gd name="connsiteY51" fmla="*/ 3051103 h 6873958"/>
              <a:gd name="connsiteX52" fmla="*/ 7764852 w 7955268"/>
              <a:gd name="connsiteY52" fmla="*/ 3052672 h 6873958"/>
              <a:gd name="connsiteX53" fmla="*/ 7763122 w 7955268"/>
              <a:gd name="connsiteY53" fmla="*/ 3069296 h 6873958"/>
              <a:gd name="connsiteX54" fmla="*/ 7766350 w 7955268"/>
              <a:gd name="connsiteY54" fmla="*/ 3073465 h 6873958"/>
              <a:gd name="connsiteX55" fmla="*/ 7766293 w 7955268"/>
              <a:gd name="connsiteY55" fmla="*/ 3085038 h 6873958"/>
              <a:gd name="connsiteX56" fmla="*/ 7769228 w 7955268"/>
              <a:gd name="connsiteY56" fmla="*/ 3108284 h 6873958"/>
              <a:gd name="connsiteX57" fmla="*/ 7766899 w 7955268"/>
              <a:gd name="connsiteY57" fmla="*/ 3146617 h 6873958"/>
              <a:gd name="connsiteX58" fmla="*/ 7765543 w 7955268"/>
              <a:gd name="connsiteY58" fmla="*/ 3146892 h 6873958"/>
              <a:gd name="connsiteX59" fmla="*/ 7759613 w 7955268"/>
              <a:gd name="connsiteY59" fmla="*/ 3155716 h 6873958"/>
              <a:gd name="connsiteX60" fmla="*/ 7751372 w 7955268"/>
              <a:gd name="connsiteY60" fmla="*/ 3173038 h 6873958"/>
              <a:gd name="connsiteX61" fmla="*/ 7715595 w 7955268"/>
              <a:gd name="connsiteY61" fmla="*/ 3210510 h 6873958"/>
              <a:gd name="connsiteX62" fmla="*/ 7715422 w 7955268"/>
              <a:gd name="connsiteY62" fmla="*/ 3246358 h 6873958"/>
              <a:gd name="connsiteX63" fmla="*/ 7714648 w 7955268"/>
              <a:gd name="connsiteY63" fmla="*/ 3253479 h 6873958"/>
              <a:gd name="connsiteX64" fmla="*/ 7714326 w 7955268"/>
              <a:gd name="connsiteY64" fmla="*/ 3253582 h 6873958"/>
              <a:gd name="connsiteX65" fmla="*/ 7712899 w 7955268"/>
              <a:gd name="connsiteY65" fmla="*/ 3261019 h 6873958"/>
              <a:gd name="connsiteX66" fmla="*/ 7713234 w 7955268"/>
              <a:gd name="connsiteY66" fmla="*/ 3266463 h 6873958"/>
              <a:gd name="connsiteX67" fmla="*/ 7711731 w 7955268"/>
              <a:gd name="connsiteY67" fmla="*/ 3280279 h 6873958"/>
              <a:gd name="connsiteX68" fmla="*/ 7709182 w 7955268"/>
              <a:gd name="connsiteY68" fmla="*/ 3284783 h 6873958"/>
              <a:gd name="connsiteX69" fmla="*/ 7705244 w 7955268"/>
              <a:gd name="connsiteY69" fmla="*/ 3286207 h 6873958"/>
              <a:gd name="connsiteX70" fmla="*/ 7705521 w 7955268"/>
              <a:gd name="connsiteY70" fmla="*/ 3287519 h 6873958"/>
              <a:gd name="connsiteX71" fmla="*/ 7692380 w 7955268"/>
              <a:gd name="connsiteY71" fmla="*/ 3312046 h 6873958"/>
              <a:gd name="connsiteX72" fmla="*/ 7674533 w 7955268"/>
              <a:gd name="connsiteY72" fmla="*/ 3368613 h 6873958"/>
              <a:gd name="connsiteX73" fmla="*/ 7669018 w 7955268"/>
              <a:gd name="connsiteY73" fmla="*/ 3401599 h 6873958"/>
              <a:gd name="connsiteX74" fmla="*/ 7648764 w 7955268"/>
              <a:gd name="connsiteY74" fmla="*/ 3491309 h 6873958"/>
              <a:gd name="connsiteX75" fmla="*/ 7624524 w 7955268"/>
              <a:gd name="connsiteY75" fmla="*/ 3580863 h 6873958"/>
              <a:gd name="connsiteX76" fmla="*/ 7590739 w 7955268"/>
              <a:gd name="connsiteY76" fmla="*/ 3641677 h 6873958"/>
              <a:gd name="connsiteX77" fmla="*/ 7592305 w 7955268"/>
              <a:gd name="connsiteY77" fmla="*/ 3646787 h 6873958"/>
              <a:gd name="connsiteX78" fmla="*/ 7592620 w 7955268"/>
              <a:gd name="connsiteY78" fmla="*/ 3654364 h 6873958"/>
              <a:gd name="connsiteX79" fmla="*/ 7592332 w 7955268"/>
              <a:gd name="connsiteY79" fmla="*/ 3654563 h 6873958"/>
              <a:gd name="connsiteX80" fmla="*/ 7593207 w 7955268"/>
              <a:gd name="connsiteY80" fmla="*/ 3661633 h 6873958"/>
              <a:gd name="connsiteX81" fmla="*/ 7601220 w 7955268"/>
              <a:gd name="connsiteY81" fmla="*/ 3696035 h 6873958"/>
              <a:gd name="connsiteX82" fmla="*/ 7587739 w 7955268"/>
              <a:gd name="connsiteY82" fmla="*/ 3762344 h 6873958"/>
              <a:gd name="connsiteX83" fmla="*/ 7566107 w 7955268"/>
              <a:gd name="connsiteY83" fmla="*/ 3773446 h 6873958"/>
              <a:gd name="connsiteX84" fmla="*/ 7583331 w 7955268"/>
              <a:gd name="connsiteY84" fmla="*/ 3843361 h 6873958"/>
              <a:gd name="connsiteX85" fmla="*/ 7587409 w 7955268"/>
              <a:gd name="connsiteY85" fmla="*/ 3846337 h 6873958"/>
              <a:gd name="connsiteX86" fmla="*/ 7589526 w 7955268"/>
              <a:gd name="connsiteY86" fmla="*/ 3862813 h 6873958"/>
              <a:gd name="connsiteX87" fmla="*/ 7588507 w 7955268"/>
              <a:gd name="connsiteY87" fmla="*/ 3864764 h 6873958"/>
              <a:gd name="connsiteX88" fmla="*/ 7594950 w 7955268"/>
              <a:gd name="connsiteY88" fmla="*/ 3878127 h 6873958"/>
              <a:gd name="connsiteX89" fmla="*/ 7606025 w 7955268"/>
              <a:gd name="connsiteY89" fmla="*/ 3889056 h 6873958"/>
              <a:gd name="connsiteX90" fmla="*/ 7606255 w 7955268"/>
              <a:gd name="connsiteY90" fmla="*/ 4029997 h 6873958"/>
              <a:gd name="connsiteX91" fmla="*/ 7610802 w 7955268"/>
              <a:gd name="connsiteY91" fmla="*/ 4123239 h 6873958"/>
              <a:gd name="connsiteX92" fmla="*/ 7638124 w 7955268"/>
              <a:gd name="connsiteY92" fmla="*/ 4329524 h 6873958"/>
              <a:gd name="connsiteX93" fmla="*/ 7651543 w 7955268"/>
              <a:gd name="connsiteY93" fmla="*/ 4441548 h 6873958"/>
              <a:gd name="connsiteX94" fmla="*/ 7645549 w 7955268"/>
              <a:gd name="connsiteY94" fmla="*/ 4490377 h 6873958"/>
              <a:gd name="connsiteX95" fmla="*/ 7641265 w 7955268"/>
              <a:gd name="connsiteY95" fmla="*/ 4610688 h 6873958"/>
              <a:gd name="connsiteX96" fmla="*/ 7652343 w 7955268"/>
              <a:gd name="connsiteY96" fmla="*/ 4717016 h 6873958"/>
              <a:gd name="connsiteX97" fmla="*/ 7648292 w 7955268"/>
              <a:gd name="connsiteY97" fmla="*/ 4805639 h 6873958"/>
              <a:gd name="connsiteX98" fmla="*/ 7644346 w 7955268"/>
              <a:gd name="connsiteY98" fmla="*/ 4839860 h 6873958"/>
              <a:gd name="connsiteX99" fmla="*/ 7631946 w 7955268"/>
              <a:gd name="connsiteY99" fmla="*/ 4900601 h 6873958"/>
              <a:gd name="connsiteX100" fmla="*/ 7624742 w 7955268"/>
              <a:gd name="connsiteY100" fmla="*/ 4981608 h 6873958"/>
              <a:gd name="connsiteX101" fmla="*/ 7649497 w 7955268"/>
              <a:gd name="connsiteY101" fmla="*/ 5038699 h 6873958"/>
              <a:gd name="connsiteX102" fmla="*/ 7644376 w 7955268"/>
              <a:gd name="connsiteY102" fmla="*/ 5044205 h 6873958"/>
              <a:gd name="connsiteX103" fmla="*/ 7646830 w 7955268"/>
              <a:gd name="connsiteY103" fmla="*/ 5084538 h 6873958"/>
              <a:gd name="connsiteX104" fmla="*/ 7677981 w 7955268"/>
              <a:gd name="connsiteY104" fmla="*/ 5155853 h 6873958"/>
              <a:gd name="connsiteX105" fmla="*/ 7681612 w 7955268"/>
              <a:gd name="connsiteY105" fmla="*/ 5217231 h 6873958"/>
              <a:gd name="connsiteX106" fmla="*/ 7673822 w 7955268"/>
              <a:gd name="connsiteY106" fmla="*/ 5218630 h 6873958"/>
              <a:gd name="connsiteX107" fmla="*/ 7670301 w 7955268"/>
              <a:gd name="connsiteY107" fmla="*/ 5230725 h 6873958"/>
              <a:gd name="connsiteX108" fmla="*/ 7668064 w 7955268"/>
              <a:gd name="connsiteY108" fmla="*/ 5233343 h 6873958"/>
              <a:gd name="connsiteX109" fmla="*/ 7656532 w 7955268"/>
              <a:gd name="connsiteY109" fmla="*/ 5248965 h 6873958"/>
              <a:gd name="connsiteX110" fmla="*/ 7664251 w 7955268"/>
              <a:gd name="connsiteY110" fmla="*/ 5297136 h 6873958"/>
              <a:gd name="connsiteX111" fmla="*/ 7624117 w 7955268"/>
              <a:gd name="connsiteY111" fmla="*/ 5398267 h 6873958"/>
              <a:gd name="connsiteX112" fmla="*/ 7575901 w 7955268"/>
              <a:gd name="connsiteY112" fmla="*/ 5686793 h 6873958"/>
              <a:gd name="connsiteX113" fmla="*/ 7581528 w 7955268"/>
              <a:gd name="connsiteY113" fmla="*/ 5853980 h 6873958"/>
              <a:gd name="connsiteX114" fmla="*/ 7570097 w 7955268"/>
              <a:gd name="connsiteY114" fmla="*/ 5929367 h 6873958"/>
              <a:gd name="connsiteX115" fmla="*/ 7571719 w 7955268"/>
              <a:gd name="connsiteY115" fmla="*/ 5946571 h 6873958"/>
              <a:gd name="connsiteX116" fmla="*/ 7569909 w 7955268"/>
              <a:gd name="connsiteY116" fmla="*/ 5963835 h 6873958"/>
              <a:gd name="connsiteX117" fmla="*/ 7573116 w 7955268"/>
              <a:gd name="connsiteY117" fmla="*/ 5968188 h 6873958"/>
              <a:gd name="connsiteX118" fmla="*/ 7573002 w 7955268"/>
              <a:gd name="connsiteY118" fmla="*/ 5980213 h 6873958"/>
              <a:gd name="connsiteX119" fmla="*/ 7575826 w 7955268"/>
              <a:gd name="connsiteY119" fmla="*/ 6004387 h 6873958"/>
              <a:gd name="connsiteX120" fmla="*/ 7573499 w 7955268"/>
              <a:gd name="connsiteY120" fmla="*/ 6008456 h 6873958"/>
              <a:gd name="connsiteX121" fmla="*/ 7573313 w 7955268"/>
              <a:gd name="connsiteY121" fmla="*/ 6044208 h 6873958"/>
              <a:gd name="connsiteX122" fmla="*/ 7571955 w 7955268"/>
              <a:gd name="connsiteY122" fmla="*/ 6044484 h 6873958"/>
              <a:gd name="connsiteX123" fmla="*/ 7565983 w 7955268"/>
              <a:gd name="connsiteY123" fmla="*/ 6053618 h 6873958"/>
              <a:gd name="connsiteX124" fmla="*/ 7521353 w 7955268"/>
              <a:gd name="connsiteY124" fmla="*/ 6147535 h 6873958"/>
              <a:gd name="connsiteX125" fmla="*/ 7518762 w 7955268"/>
              <a:gd name="connsiteY125" fmla="*/ 6162755 h 6873958"/>
              <a:gd name="connsiteX126" fmla="*/ 7519070 w 7955268"/>
              <a:gd name="connsiteY126" fmla="*/ 6168415 h 6873958"/>
              <a:gd name="connsiteX127" fmla="*/ 7479877 w 7955268"/>
              <a:gd name="connsiteY127" fmla="*/ 6274325 h 6873958"/>
              <a:gd name="connsiteX128" fmla="*/ 7474201 w 7955268"/>
              <a:gd name="connsiteY128" fmla="*/ 6308571 h 6873958"/>
              <a:gd name="connsiteX129" fmla="*/ 7453514 w 7955268"/>
              <a:gd name="connsiteY129" fmla="*/ 6401666 h 6873958"/>
              <a:gd name="connsiteX130" fmla="*/ 7397136 w 7955268"/>
              <a:gd name="connsiteY130" fmla="*/ 6578316 h 6873958"/>
              <a:gd name="connsiteX131" fmla="*/ 7404981 w 7955268"/>
              <a:gd name="connsiteY131" fmla="*/ 6614114 h 6873958"/>
              <a:gd name="connsiteX132" fmla="*/ 7388434 w 7955268"/>
              <a:gd name="connsiteY132" fmla="*/ 6656064 h 6873958"/>
              <a:gd name="connsiteX133" fmla="*/ 7378375 w 7955268"/>
              <a:gd name="connsiteY133" fmla="*/ 6677417 h 6873958"/>
              <a:gd name="connsiteX134" fmla="*/ 7374034 w 7955268"/>
              <a:gd name="connsiteY134" fmla="*/ 6718244 h 6873958"/>
              <a:gd name="connsiteX135" fmla="*/ 7378101 w 7955268"/>
              <a:gd name="connsiteY135" fmla="*/ 6739654 h 6873958"/>
              <a:gd name="connsiteX136" fmla="*/ 7371746 w 7955268"/>
              <a:gd name="connsiteY136" fmla="*/ 6739763 h 6873958"/>
              <a:gd name="connsiteX137" fmla="*/ 7370835 w 7955268"/>
              <a:gd name="connsiteY137" fmla="*/ 6748333 h 6873958"/>
              <a:gd name="connsiteX138" fmla="*/ 7376007 w 7955268"/>
              <a:gd name="connsiteY138" fmla="*/ 6835596 h 6873958"/>
              <a:gd name="connsiteX139" fmla="*/ 7379963 w 7955268"/>
              <a:gd name="connsiteY139" fmla="*/ 6873958 h 6873958"/>
              <a:gd name="connsiteX140" fmla="*/ 0 w 7955268"/>
              <a:gd name="connsiteY140" fmla="*/ 6858000 h 6873958"/>
              <a:gd name="connsiteX141" fmla="*/ 0 w 7955268"/>
              <a:gd name="connsiteY141" fmla="*/ 0 h 6873958"/>
              <a:gd name="connsiteX0" fmla="*/ 0 w 7955268"/>
              <a:gd name="connsiteY0" fmla="*/ 0 h 6873958"/>
              <a:gd name="connsiteX1" fmla="*/ 7655543 w 7955268"/>
              <a:gd name="connsiteY1" fmla="*/ 0 h 6873958"/>
              <a:gd name="connsiteX2" fmla="*/ 7664492 w 7955268"/>
              <a:gd name="connsiteY2" fmla="*/ 31948 h 6873958"/>
              <a:gd name="connsiteX3" fmla="*/ 7667655 w 7955268"/>
              <a:gd name="connsiteY3" fmla="*/ 69954 h 6873958"/>
              <a:gd name="connsiteX4" fmla="*/ 7698252 w 7955268"/>
              <a:gd name="connsiteY4" fmla="*/ 224597 h 6873958"/>
              <a:gd name="connsiteX5" fmla="*/ 7696072 w 7955268"/>
              <a:gd name="connsiteY5" fmla="*/ 311413 h 6873958"/>
              <a:gd name="connsiteX6" fmla="*/ 7703676 w 7955268"/>
              <a:gd name="connsiteY6" fmla="*/ 383438 h 6873958"/>
              <a:gd name="connsiteX7" fmla="*/ 7706556 w 7955268"/>
              <a:gd name="connsiteY7" fmla="*/ 390017 h 6873958"/>
              <a:gd name="connsiteX8" fmla="*/ 7708179 w 7955268"/>
              <a:gd name="connsiteY8" fmla="*/ 400096 h 6873958"/>
              <a:gd name="connsiteX9" fmla="*/ 7707833 w 7955268"/>
              <a:gd name="connsiteY9" fmla="*/ 400412 h 6873958"/>
              <a:gd name="connsiteX10" fmla="*/ 7710112 w 7955268"/>
              <a:gd name="connsiteY10" fmla="*/ 409720 h 6873958"/>
              <a:gd name="connsiteX11" fmla="*/ 7702712 w 7955268"/>
              <a:gd name="connsiteY11" fmla="*/ 484991 h 6873958"/>
              <a:gd name="connsiteX12" fmla="*/ 7693746 w 7955268"/>
              <a:gd name="connsiteY12" fmla="*/ 562621 h 6873958"/>
              <a:gd name="connsiteX13" fmla="*/ 7692208 w 7955268"/>
              <a:gd name="connsiteY13" fmla="*/ 563751 h 6873958"/>
              <a:gd name="connsiteX14" fmla="*/ 7720881 w 7955268"/>
              <a:gd name="connsiteY14" fmla="*/ 639984 h 6873958"/>
              <a:gd name="connsiteX15" fmla="*/ 7726062 w 7955268"/>
              <a:gd name="connsiteY15" fmla="*/ 654408 h 6873958"/>
              <a:gd name="connsiteX16" fmla="*/ 7731912 w 7955268"/>
              <a:gd name="connsiteY16" fmla="*/ 657716 h 6873958"/>
              <a:gd name="connsiteX17" fmla="*/ 7737331 w 7955268"/>
              <a:gd name="connsiteY17" fmla="*/ 679400 h 6873958"/>
              <a:gd name="connsiteX18" fmla="*/ 7736298 w 7955268"/>
              <a:gd name="connsiteY18" fmla="*/ 682179 h 6873958"/>
              <a:gd name="connsiteX19" fmla="*/ 7746924 w 7955268"/>
              <a:gd name="connsiteY19" fmla="*/ 698987 h 6873958"/>
              <a:gd name="connsiteX20" fmla="*/ 7786040 w 7955268"/>
              <a:gd name="connsiteY20" fmla="*/ 900238 h 6873958"/>
              <a:gd name="connsiteX21" fmla="*/ 7819197 w 7955268"/>
              <a:gd name="connsiteY21" fmla="*/ 1062536 h 6873958"/>
              <a:gd name="connsiteX22" fmla="*/ 7852682 w 7955268"/>
              <a:gd name="connsiteY22" fmla="*/ 1193944 h 6873958"/>
              <a:gd name="connsiteX23" fmla="*/ 7911362 w 7955268"/>
              <a:gd name="connsiteY23" fmla="*/ 1443176 h 6873958"/>
              <a:gd name="connsiteX24" fmla="*/ 7911242 w 7955268"/>
              <a:gd name="connsiteY24" fmla="*/ 1509475 h 6873958"/>
              <a:gd name="connsiteX25" fmla="*/ 7934780 w 7955268"/>
              <a:gd name="connsiteY25" fmla="*/ 1587901 h 6873958"/>
              <a:gd name="connsiteX26" fmla="*/ 7933200 w 7955268"/>
              <a:gd name="connsiteY26" fmla="*/ 1592348 h 6873958"/>
              <a:gd name="connsiteX27" fmla="*/ 7934238 w 7955268"/>
              <a:gd name="connsiteY27" fmla="*/ 1608865 h 6873958"/>
              <a:gd name="connsiteX28" fmla="*/ 7925324 w 7955268"/>
              <a:gd name="connsiteY28" fmla="*/ 1615129 h 6873958"/>
              <a:gd name="connsiteX29" fmla="*/ 7920291 w 7955268"/>
              <a:gd name="connsiteY29" fmla="*/ 1641140 h 6873958"/>
              <a:gd name="connsiteX30" fmla="*/ 7924773 w 7955268"/>
              <a:gd name="connsiteY30" fmla="*/ 1671096 h 6873958"/>
              <a:gd name="connsiteX31" fmla="*/ 7944965 w 7955268"/>
              <a:gd name="connsiteY31" fmla="*/ 1849506 h 6873958"/>
              <a:gd name="connsiteX32" fmla="*/ 7955268 w 7955268"/>
              <a:gd name="connsiteY32" fmla="*/ 1962467 h 6873958"/>
              <a:gd name="connsiteX33" fmla="*/ 7935253 w 7955268"/>
              <a:gd name="connsiteY33" fmla="*/ 2089075 h 6873958"/>
              <a:gd name="connsiteX34" fmla="*/ 7923667 w 7955268"/>
              <a:gd name="connsiteY34" fmla="*/ 2120976 h 6873958"/>
              <a:gd name="connsiteX35" fmla="*/ 7912079 w 7955268"/>
              <a:gd name="connsiteY35" fmla="*/ 2142958 h 6873958"/>
              <a:gd name="connsiteX36" fmla="*/ 7885917 w 7955268"/>
              <a:gd name="connsiteY36" fmla="*/ 2312009 h 6873958"/>
              <a:gd name="connsiteX37" fmla="*/ 7881441 w 7955268"/>
              <a:gd name="connsiteY37" fmla="*/ 2333996 h 6873958"/>
              <a:gd name="connsiteX38" fmla="*/ 7871351 w 7955268"/>
              <a:gd name="connsiteY38" fmla="*/ 2350185 h 6873958"/>
              <a:gd name="connsiteX39" fmla="*/ 7863569 w 7955268"/>
              <a:gd name="connsiteY39" fmla="*/ 2351577 h 6873958"/>
              <a:gd name="connsiteX40" fmla="*/ 7860105 w 7955268"/>
              <a:gd name="connsiteY40" fmla="*/ 2363237 h 6873958"/>
              <a:gd name="connsiteX41" fmla="*/ 7857880 w 7955268"/>
              <a:gd name="connsiteY41" fmla="*/ 2365770 h 6873958"/>
              <a:gd name="connsiteX42" fmla="*/ 7846421 w 7955268"/>
              <a:gd name="connsiteY42" fmla="*/ 2380871 h 6873958"/>
              <a:gd name="connsiteX43" fmla="*/ 7854363 w 7955268"/>
              <a:gd name="connsiteY43" fmla="*/ 2427179 h 6873958"/>
              <a:gd name="connsiteX44" fmla="*/ 7837477 w 7955268"/>
              <a:gd name="connsiteY44" fmla="*/ 2472578 h 6873958"/>
              <a:gd name="connsiteX45" fmla="*/ 7785260 w 7955268"/>
              <a:gd name="connsiteY45" fmla="*/ 2680488 h 6873958"/>
              <a:gd name="connsiteX46" fmla="*/ 7766696 w 7955268"/>
              <a:gd name="connsiteY46" fmla="*/ 2754274 h 6873958"/>
              <a:gd name="connsiteX47" fmla="*/ 7786968 w 7955268"/>
              <a:gd name="connsiteY47" fmla="*/ 2885469 h 6873958"/>
              <a:gd name="connsiteX48" fmla="*/ 7755031 w 7955268"/>
              <a:gd name="connsiteY48" fmla="*/ 3022048 h 6873958"/>
              <a:gd name="connsiteX49" fmla="*/ 7763150 w 7955268"/>
              <a:gd name="connsiteY49" fmla="*/ 3036127 h 6873958"/>
              <a:gd name="connsiteX50" fmla="*/ 7766274 w 7955268"/>
              <a:gd name="connsiteY50" fmla="*/ 3051103 h 6873958"/>
              <a:gd name="connsiteX51" fmla="*/ 7764852 w 7955268"/>
              <a:gd name="connsiteY51" fmla="*/ 3052672 h 6873958"/>
              <a:gd name="connsiteX52" fmla="*/ 7763122 w 7955268"/>
              <a:gd name="connsiteY52" fmla="*/ 3069296 h 6873958"/>
              <a:gd name="connsiteX53" fmla="*/ 7766350 w 7955268"/>
              <a:gd name="connsiteY53" fmla="*/ 3073465 h 6873958"/>
              <a:gd name="connsiteX54" fmla="*/ 7766293 w 7955268"/>
              <a:gd name="connsiteY54" fmla="*/ 3085038 h 6873958"/>
              <a:gd name="connsiteX55" fmla="*/ 7769228 w 7955268"/>
              <a:gd name="connsiteY55" fmla="*/ 3108284 h 6873958"/>
              <a:gd name="connsiteX56" fmla="*/ 7766899 w 7955268"/>
              <a:gd name="connsiteY56" fmla="*/ 3146617 h 6873958"/>
              <a:gd name="connsiteX57" fmla="*/ 7765543 w 7955268"/>
              <a:gd name="connsiteY57" fmla="*/ 3146892 h 6873958"/>
              <a:gd name="connsiteX58" fmla="*/ 7759613 w 7955268"/>
              <a:gd name="connsiteY58" fmla="*/ 3155716 h 6873958"/>
              <a:gd name="connsiteX59" fmla="*/ 7751372 w 7955268"/>
              <a:gd name="connsiteY59" fmla="*/ 3173038 h 6873958"/>
              <a:gd name="connsiteX60" fmla="*/ 7715595 w 7955268"/>
              <a:gd name="connsiteY60" fmla="*/ 3210510 h 6873958"/>
              <a:gd name="connsiteX61" fmla="*/ 7715422 w 7955268"/>
              <a:gd name="connsiteY61" fmla="*/ 3246358 h 6873958"/>
              <a:gd name="connsiteX62" fmla="*/ 7714648 w 7955268"/>
              <a:gd name="connsiteY62" fmla="*/ 3253479 h 6873958"/>
              <a:gd name="connsiteX63" fmla="*/ 7714326 w 7955268"/>
              <a:gd name="connsiteY63" fmla="*/ 3253582 h 6873958"/>
              <a:gd name="connsiteX64" fmla="*/ 7712899 w 7955268"/>
              <a:gd name="connsiteY64" fmla="*/ 3261019 h 6873958"/>
              <a:gd name="connsiteX65" fmla="*/ 7713234 w 7955268"/>
              <a:gd name="connsiteY65" fmla="*/ 3266463 h 6873958"/>
              <a:gd name="connsiteX66" fmla="*/ 7711731 w 7955268"/>
              <a:gd name="connsiteY66" fmla="*/ 3280279 h 6873958"/>
              <a:gd name="connsiteX67" fmla="*/ 7709182 w 7955268"/>
              <a:gd name="connsiteY67" fmla="*/ 3284783 h 6873958"/>
              <a:gd name="connsiteX68" fmla="*/ 7705244 w 7955268"/>
              <a:gd name="connsiteY68" fmla="*/ 3286207 h 6873958"/>
              <a:gd name="connsiteX69" fmla="*/ 7705521 w 7955268"/>
              <a:gd name="connsiteY69" fmla="*/ 3287519 h 6873958"/>
              <a:gd name="connsiteX70" fmla="*/ 7692380 w 7955268"/>
              <a:gd name="connsiteY70" fmla="*/ 3312046 h 6873958"/>
              <a:gd name="connsiteX71" fmla="*/ 7674533 w 7955268"/>
              <a:gd name="connsiteY71" fmla="*/ 3368613 h 6873958"/>
              <a:gd name="connsiteX72" fmla="*/ 7669018 w 7955268"/>
              <a:gd name="connsiteY72" fmla="*/ 3401599 h 6873958"/>
              <a:gd name="connsiteX73" fmla="*/ 7648764 w 7955268"/>
              <a:gd name="connsiteY73" fmla="*/ 3491309 h 6873958"/>
              <a:gd name="connsiteX74" fmla="*/ 7624524 w 7955268"/>
              <a:gd name="connsiteY74" fmla="*/ 3580863 h 6873958"/>
              <a:gd name="connsiteX75" fmla="*/ 7590739 w 7955268"/>
              <a:gd name="connsiteY75" fmla="*/ 3641677 h 6873958"/>
              <a:gd name="connsiteX76" fmla="*/ 7592305 w 7955268"/>
              <a:gd name="connsiteY76" fmla="*/ 3646787 h 6873958"/>
              <a:gd name="connsiteX77" fmla="*/ 7592620 w 7955268"/>
              <a:gd name="connsiteY77" fmla="*/ 3654364 h 6873958"/>
              <a:gd name="connsiteX78" fmla="*/ 7592332 w 7955268"/>
              <a:gd name="connsiteY78" fmla="*/ 3654563 h 6873958"/>
              <a:gd name="connsiteX79" fmla="*/ 7593207 w 7955268"/>
              <a:gd name="connsiteY79" fmla="*/ 3661633 h 6873958"/>
              <a:gd name="connsiteX80" fmla="*/ 7601220 w 7955268"/>
              <a:gd name="connsiteY80" fmla="*/ 3696035 h 6873958"/>
              <a:gd name="connsiteX81" fmla="*/ 7587739 w 7955268"/>
              <a:gd name="connsiteY81" fmla="*/ 3762344 h 6873958"/>
              <a:gd name="connsiteX82" fmla="*/ 7566107 w 7955268"/>
              <a:gd name="connsiteY82" fmla="*/ 3773446 h 6873958"/>
              <a:gd name="connsiteX83" fmla="*/ 7583331 w 7955268"/>
              <a:gd name="connsiteY83" fmla="*/ 3843361 h 6873958"/>
              <a:gd name="connsiteX84" fmla="*/ 7587409 w 7955268"/>
              <a:gd name="connsiteY84" fmla="*/ 3846337 h 6873958"/>
              <a:gd name="connsiteX85" fmla="*/ 7589526 w 7955268"/>
              <a:gd name="connsiteY85" fmla="*/ 3862813 h 6873958"/>
              <a:gd name="connsiteX86" fmla="*/ 7588507 w 7955268"/>
              <a:gd name="connsiteY86" fmla="*/ 3864764 h 6873958"/>
              <a:gd name="connsiteX87" fmla="*/ 7594950 w 7955268"/>
              <a:gd name="connsiteY87" fmla="*/ 3878127 h 6873958"/>
              <a:gd name="connsiteX88" fmla="*/ 7606025 w 7955268"/>
              <a:gd name="connsiteY88" fmla="*/ 3889056 h 6873958"/>
              <a:gd name="connsiteX89" fmla="*/ 7606255 w 7955268"/>
              <a:gd name="connsiteY89" fmla="*/ 4029997 h 6873958"/>
              <a:gd name="connsiteX90" fmla="*/ 7610802 w 7955268"/>
              <a:gd name="connsiteY90" fmla="*/ 4123239 h 6873958"/>
              <a:gd name="connsiteX91" fmla="*/ 7638124 w 7955268"/>
              <a:gd name="connsiteY91" fmla="*/ 4329524 h 6873958"/>
              <a:gd name="connsiteX92" fmla="*/ 7651543 w 7955268"/>
              <a:gd name="connsiteY92" fmla="*/ 4441548 h 6873958"/>
              <a:gd name="connsiteX93" fmla="*/ 7645549 w 7955268"/>
              <a:gd name="connsiteY93" fmla="*/ 4490377 h 6873958"/>
              <a:gd name="connsiteX94" fmla="*/ 7641265 w 7955268"/>
              <a:gd name="connsiteY94" fmla="*/ 4610688 h 6873958"/>
              <a:gd name="connsiteX95" fmla="*/ 7652343 w 7955268"/>
              <a:gd name="connsiteY95" fmla="*/ 4717016 h 6873958"/>
              <a:gd name="connsiteX96" fmla="*/ 7648292 w 7955268"/>
              <a:gd name="connsiteY96" fmla="*/ 4805639 h 6873958"/>
              <a:gd name="connsiteX97" fmla="*/ 7644346 w 7955268"/>
              <a:gd name="connsiteY97" fmla="*/ 4839860 h 6873958"/>
              <a:gd name="connsiteX98" fmla="*/ 7631946 w 7955268"/>
              <a:gd name="connsiteY98" fmla="*/ 4900601 h 6873958"/>
              <a:gd name="connsiteX99" fmla="*/ 7624742 w 7955268"/>
              <a:gd name="connsiteY99" fmla="*/ 4981608 h 6873958"/>
              <a:gd name="connsiteX100" fmla="*/ 7649497 w 7955268"/>
              <a:gd name="connsiteY100" fmla="*/ 5038699 h 6873958"/>
              <a:gd name="connsiteX101" fmla="*/ 7644376 w 7955268"/>
              <a:gd name="connsiteY101" fmla="*/ 5044205 h 6873958"/>
              <a:gd name="connsiteX102" fmla="*/ 7646830 w 7955268"/>
              <a:gd name="connsiteY102" fmla="*/ 5084538 h 6873958"/>
              <a:gd name="connsiteX103" fmla="*/ 7677981 w 7955268"/>
              <a:gd name="connsiteY103" fmla="*/ 5155853 h 6873958"/>
              <a:gd name="connsiteX104" fmla="*/ 7681612 w 7955268"/>
              <a:gd name="connsiteY104" fmla="*/ 5217231 h 6873958"/>
              <a:gd name="connsiteX105" fmla="*/ 7673822 w 7955268"/>
              <a:gd name="connsiteY105" fmla="*/ 5218630 h 6873958"/>
              <a:gd name="connsiteX106" fmla="*/ 7670301 w 7955268"/>
              <a:gd name="connsiteY106" fmla="*/ 5230725 h 6873958"/>
              <a:gd name="connsiteX107" fmla="*/ 7668064 w 7955268"/>
              <a:gd name="connsiteY107" fmla="*/ 5233343 h 6873958"/>
              <a:gd name="connsiteX108" fmla="*/ 7656532 w 7955268"/>
              <a:gd name="connsiteY108" fmla="*/ 5248965 h 6873958"/>
              <a:gd name="connsiteX109" fmla="*/ 7664251 w 7955268"/>
              <a:gd name="connsiteY109" fmla="*/ 5297136 h 6873958"/>
              <a:gd name="connsiteX110" fmla="*/ 7624117 w 7955268"/>
              <a:gd name="connsiteY110" fmla="*/ 5398267 h 6873958"/>
              <a:gd name="connsiteX111" fmla="*/ 7575901 w 7955268"/>
              <a:gd name="connsiteY111" fmla="*/ 5686793 h 6873958"/>
              <a:gd name="connsiteX112" fmla="*/ 7581528 w 7955268"/>
              <a:gd name="connsiteY112" fmla="*/ 5853980 h 6873958"/>
              <a:gd name="connsiteX113" fmla="*/ 7570097 w 7955268"/>
              <a:gd name="connsiteY113" fmla="*/ 5929367 h 6873958"/>
              <a:gd name="connsiteX114" fmla="*/ 7571719 w 7955268"/>
              <a:gd name="connsiteY114" fmla="*/ 5946571 h 6873958"/>
              <a:gd name="connsiteX115" fmla="*/ 7569909 w 7955268"/>
              <a:gd name="connsiteY115" fmla="*/ 5963835 h 6873958"/>
              <a:gd name="connsiteX116" fmla="*/ 7573116 w 7955268"/>
              <a:gd name="connsiteY116" fmla="*/ 5968188 h 6873958"/>
              <a:gd name="connsiteX117" fmla="*/ 7573002 w 7955268"/>
              <a:gd name="connsiteY117" fmla="*/ 5980213 h 6873958"/>
              <a:gd name="connsiteX118" fmla="*/ 7575826 w 7955268"/>
              <a:gd name="connsiteY118" fmla="*/ 6004387 h 6873958"/>
              <a:gd name="connsiteX119" fmla="*/ 7573499 w 7955268"/>
              <a:gd name="connsiteY119" fmla="*/ 6008456 h 6873958"/>
              <a:gd name="connsiteX120" fmla="*/ 7573313 w 7955268"/>
              <a:gd name="connsiteY120" fmla="*/ 6044208 h 6873958"/>
              <a:gd name="connsiteX121" fmla="*/ 7571955 w 7955268"/>
              <a:gd name="connsiteY121" fmla="*/ 6044484 h 6873958"/>
              <a:gd name="connsiteX122" fmla="*/ 7565983 w 7955268"/>
              <a:gd name="connsiteY122" fmla="*/ 6053618 h 6873958"/>
              <a:gd name="connsiteX123" fmla="*/ 7521353 w 7955268"/>
              <a:gd name="connsiteY123" fmla="*/ 6147535 h 6873958"/>
              <a:gd name="connsiteX124" fmla="*/ 7518762 w 7955268"/>
              <a:gd name="connsiteY124" fmla="*/ 6162755 h 6873958"/>
              <a:gd name="connsiteX125" fmla="*/ 7519070 w 7955268"/>
              <a:gd name="connsiteY125" fmla="*/ 6168415 h 6873958"/>
              <a:gd name="connsiteX126" fmla="*/ 7479877 w 7955268"/>
              <a:gd name="connsiteY126" fmla="*/ 6274325 h 6873958"/>
              <a:gd name="connsiteX127" fmla="*/ 7474201 w 7955268"/>
              <a:gd name="connsiteY127" fmla="*/ 6308571 h 6873958"/>
              <a:gd name="connsiteX128" fmla="*/ 7453514 w 7955268"/>
              <a:gd name="connsiteY128" fmla="*/ 6401666 h 6873958"/>
              <a:gd name="connsiteX129" fmla="*/ 7397136 w 7955268"/>
              <a:gd name="connsiteY129" fmla="*/ 6578316 h 6873958"/>
              <a:gd name="connsiteX130" fmla="*/ 7404981 w 7955268"/>
              <a:gd name="connsiteY130" fmla="*/ 6614114 h 6873958"/>
              <a:gd name="connsiteX131" fmla="*/ 7388434 w 7955268"/>
              <a:gd name="connsiteY131" fmla="*/ 6656064 h 6873958"/>
              <a:gd name="connsiteX132" fmla="*/ 7378375 w 7955268"/>
              <a:gd name="connsiteY132" fmla="*/ 6677417 h 6873958"/>
              <a:gd name="connsiteX133" fmla="*/ 7374034 w 7955268"/>
              <a:gd name="connsiteY133" fmla="*/ 6718244 h 6873958"/>
              <a:gd name="connsiteX134" fmla="*/ 7378101 w 7955268"/>
              <a:gd name="connsiteY134" fmla="*/ 6739654 h 6873958"/>
              <a:gd name="connsiteX135" fmla="*/ 7371746 w 7955268"/>
              <a:gd name="connsiteY135" fmla="*/ 6739763 h 6873958"/>
              <a:gd name="connsiteX136" fmla="*/ 7370835 w 7955268"/>
              <a:gd name="connsiteY136" fmla="*/ 6748333 h 6873958"/>
              <a:gd name="connsiteX137" fmla="*/ 7376007 w 7955268"/>
              <a:gd name="connsiteY137" fmla="*/ 6835596 h 6873958"/>
              <a:gd name="connsiteX138" fmla="*/ 7379963 w 7955268"/>
              <a:gd name="connsiteY138" fmla="*/ 6873958 h 6873958"/>
              <a:gd name="connsiteX139" fmla="*/ 0 w 7955268"/>
              <a:gd name="connsiteY139" fmla="*/ 6858000 h 6873958"/>
              <a:gd name="connsiteX140" fmla="*/ 0 w 7955268"/>
              <a:gd name="connsiteY140" fmla="*/ 0 h 6873958"/>
              <a:gd name="connsiteX0" fmla="*/ 0 w 7955268"/>
              <a:gd name="connsiteY0" fmla="*/ 0 h 6873958"/>
              <a:gd name="connsiteX1" fmla="*/ 7655543 w 7955268"/>
              <a:gd name="connsiteY1" fmla="*/ 0 h 6873958"/>
              <a:gd name="connsiteX2" fmla="*/ 7664492 w 7955268"/>
              <a:gd name="connsiteY2" fmla="*/ 31948 h 6873958"/>
              <a:gd name="connsiteX3" fmla="*/ 7667655 w 7955268"/>
              <a:gd name="connsiteY3" fmla="*/ 69954 h 6873958"/>
              <a:gd name="connsiteX4" fmla="*/ 7698252 w 7955268"/>
              <a:gd name="connsiteY4" fmla="*/ 224597 h 6873958"/>
              <a:gd name="connsiteX5" fmla="*/ 7696072 w 7955268"/>
              <a:gd name="connsiteY5" fmla="*/ 311413 h 6873958"/>
              <a:gd name="connsiteX6" fmla="*/ 7703676 w 7955268"/>
              <a:gd name="connsiteY6" fmla="*/ 383438 h 6873958"/>
              <a:gd name="connsiteX7" fmla="*/ 7706556 w 7955268"/>
              <a:gd name="connsiteY7" fmla="*/ 390017 h 6873958"/>
              <a:gd name="connsiteX8" fmla="*/ 7708179 w 7955268"/>
              <a:gd name="connsiteY8" fmla="*/ 400096 h 6873958"/>
              <a:gd name="connsiteX9" fmla="*/ 7707833 w 7955268"/>
              <a:gd name="connsiteY9" fmla="*/ 400412 h 6873958"/>
              <a:gd name="connsiteX10" fmla="*/ 7710112 w 7955268"/>
              <a:gd name="connsiteY10" fmla="*/ 409720 h 6873958"/>
              <a:gd name="connsiteX11" fmla="*/ 7702712 w 7955268"/>
              <a:gd name="connsiteY11" fmla="*/ 484991 h 6873958"/>
              <a:gd name="connsiteX12" fmla="*/ 7693746 w 7955268"/>
              <a:gd name="connsiteY12" fmla="*/ 562621 h 6873958"/>
              <a:gd name="connsiteX13" fmla="*/ 7692208 w 7955268"/>
              <a:gd name="connsiteY13" fmla="*/ 563751 h 6873958"/>
              <a:gd name="connsiteX14" fmla="*/ 7720881 w 7955268"/>
              <a:gd name="connsiteY14" fmla="*/ 639984 h 6873958"/>
              <a:gd name="connsiteX15" fmla="*/ 7726062 w 7955268"/>
              <a:gd name="connsiteY15" fmla="*/ 654408 h 6873958"/>
              <a:gd name="connsiteX16" fmla="*/ 7731912 w 7955268"/>
              <a:gd name="connsiteY16" fmla="*/ 657716 h 6873958"/>
              <a:gd name="connsiteX17" fmla="*/ 7737331 w 7955268"/>
              <a:gd name="connsiteY17" fmla="*/ 679400 h 6873958"/>
              <a:gd name="connsiteX18" fmla="*/ 7736298 w 7955268"/>
              <a:gd name="connsiteY18" fmla="*/ 682179 h 6873958"/>
              <a:gd name="connsiteX19" fmla="*/ 7746924 w 7955268"/>
              <a:gd name="connsiteY19" fmla="*/ 698987 h 6873958"/>
              <a:gd name="connsiteX20" fmla="*/ 7786040 w 7955268"/>
              <a:gd name="connsiteY20" fmla="*/ 900238 h 6873958"/>
              <a:gd name="connsiteX21" fmla="*/ 7819197 w 7955268"/>
              <a:gd name="connsiteY21" fmla="*/ 1062536 h 6873958"/>
              <a:gd name="connsiteX22" fmla="*/ 7852682 w 7955268"/>
              <a:gd name="connsiteY22" fmla="*/ 1193944 h 6873958"/>
              <a:gd name="connsiteX23" fmla="*/ 7911362 w 7955268"/>
              <a:gd name="connsiteY23" fmla="*/ 1443176 h 6873958"/>
              <a:gd name="connsiteX24" fmla="*/ 7911242 w 7955268"/>
              <a:gd name="connsiteY24" fmla="*/ 1509475 h 6873958"/>
              <a:gd name="connsiteX25" fmla="*/ 7934780 w 7955268"/>
              <a:gd name="connsiteY25" fmla="*/ 1587901 h 6873958"/>
              <a:gd name="connsiteX26" fmla="*/ 7933200 w 7955268"/>
              <a:gd name="connsiteY26" fmla="*/ 1592348 h 6873958"/>
              <a:gd name="connsiteX27" fmla="*/ 7934238 w 7955268"/>
              <a:gd name="connsiteY27" fmla="*/ 1608865 h 6873958"/>
              <a:gd name="connsiteX28" fmla="*/ 7925324 w 7955268"/>
              <a:gd name="connsiteY28" fmla="*/ 1615129 h 6873958"/>
              <a:gd name="connsiteX29" fmla="*/ 7920291 w 7955268"/>
              <a:gd name="connsiteY29" fmla="*/ 1641140 h 6873958"/>
              <a:gd name="connsiteX30" fmla="*/ 7924773 w 7955268"/>
              <a:gd name="connsiteY30" fmla="*/ 1671096 h 6873958"/>
              <a:gd name="connsiteX31" fmla="*/ 7944965 w 7955268"/>
              <a:gd name="connsiteY31" fmla="*/ 1849506 h 6873958"/>
              <a:gd name="connsiteX32" fmla="*/ 7955268 w 7955268"/>
              <a:gd name="connsiteY32" fmla="*/ 1962467 h 6873958"/>
              <a:gd name="connsiteX33" fmla="*/ 7935253 w 7955268"/>
              <a:gd name="connsiteY33" fmla="*/ 2089075 h 6873958"/>
              <a:gd name="connsiteX34" fmla="*/ 7923667 w 7955268"/>
              <a:gd name="connsiteY34" fmla="*/ 2120976 h 6873958"/>
              <a:gd name="connsiteX35" fmla="*/ 7912079 w 7955268"/>
              <a:gd name="connsiteY35" fmla="*/ 2142958 h 6873958"/>
              <a:gd name="connsiteX36" fmla="*/ 7885917 w 7955268"/>
              <a:gd name="connsiteY36" fmla="*/ 2312009 h 6873958"/>
              <a:gd name="connsiteX37" fmla="*/ 7881441 w 7955268"/>
              <a:gd name="connsiteY37" fmla="*/ 2333996 h 6873958"/>
              <a:gd name="connsiteX38" fmla="*/ 7871351 w 7955268"/>
              <a:gd name="connsiteY38" fmla="*/ 2350185 h 6873958"/>
              <a:gd name="connsiteX39" fmla="*/ 7863569 w 7955268"/>
              <a:gd name="connsiteY39" fmla="*/ 2351577 h 6873958"/>
              <a:gd name="connsiteX40" fmla="*/ 7860105 w 7955268"/>
              <a:gd name="connsiteY40" fmla="*/ 2363237 h 6873958"/>
              <a:gd name="connsiteX41" fmla="*/ 7857880 w 7955268"/>
              <a:gd name="connsiteY41" fmla="*/ 2365770 h 6873958"/>
              <a:gd name="connsiteX42" fmla="*/ 7846421 w 7955268"/>
              <a:gd name="connsiteY42" fmla="*/ 2380871 h 6873958"/>
              <a:gd name="connsiteX43" fmla="*/ 7854363 w 7955268"/>
              <a:gd name="connsiteY43" fmla="*/ 2427179 h 6873958"/>
              <a:gd name="connsiteX44" fmla="*/ 7837477 w 7955268"/>
              <a:gd name="connsiteY44" fmla="*/ 2472578 h 6873958"/>
              <a:gd name="connsiteX45" fmla="*/ 7785260 w 7955268"/>
              <a:gd name="connsiteY45" fmla="*/ 2680488 h 6873958"/>
              <a:gd name="connsiteX46" fmla="*/ 7766696 w 7955268"/>
              <a:gd name="connsiteY46" fmla="*/ 2754274 h 6873958"/>
              <a:gd name="connsiteX47" fmla="*/ 7761568 w 7955268"/>
              <a:gd name="connsiteY47" fmla="*/ 2898169 h 6873958"/>
              <a:gd name="connsiteX48" fmla="*/ 7755031 w 7955268"/>
              <a:gd name="connsiteY48" fmla="*/ 3022048 h 6873958"/>
              <a:gd name="connsiteX49" fmla="*/ 7763150 w 7955268"/>
              <a:gd name="connsiteY49" fmla="*/ 3036127 h 6873958"/>
              <a:gd name="connsiteX50" fmla="*/ 7766274 w 7955268"/>
              <a:gd name="connsiteY50" fmla="*/ 3051103 h 6873958"/>
              <a:gd name="connsiteX51" fmla="*/ 7764852 w 7955268"/>
              <a:gd name="connsiteY51" fmla="*/ 3052672 h 6873958"/>
              <a:gd name="connsiteX52" fmla="*/ 7763122 w 7955268"/>
              <a:gd name="connsiteY52" fmla="*/ 3069296 h 6873958"/>
              <a:gd name="connsiteX53" fmla="*/ 7766350 w 7955268"/>
              <a:gd name="connsiteY53" fmla="*/ 3073465 h 6873958"/>
              <a:gd name="connsiteX54" fmla="*/ 7766293 w 7955268"/>
              <a:gd name="connsiteY54" fmla="*/ 3085038 h 6873958"/>
              <a:gd name="connsiteX55" fmla="*/ 7769228 w 7955268"/>
              <a:gd name="connsiteY55" fmla="*/ 3108284 h 6873958"/>
              <a:gd name="connsiteX56" fmla="*/ 7766899 w 7955268"/>
              <a:gd name="connsiteY56" fmla="*/ 3146617 h 6873958"/>
              <a:gd name="connsiteX57" fmla="*/ 7765543 w 7955268"/>
              <a:gd name="connsiteY57" fmla="*/ 3146892 h 6873958"/>
              <a:gd name="connsiteX58" fmla="*/ 7759613 w 7955268"/>
              <a:gd name="connsiteY58" fmla="*/ 3155716 h 6873958"/>
              <a:gd name="connsiteX59" fmla="*/ 7751372 w 7955268"/>
              <a:gd name="connsiteY59" fmla="*/ 3173038 h 6873958"/>
              <a:gd name="connsiteX60" fmla="*/ 7715595 w 7955268"/>
              <a:gd name="connsiteY60" fmla="*/ 3210510 h 6873958"/>
              <a:gd name="connsiteX61" fmla="*/ 7715422 w 7955268"/>
              <a:gd name="connsiteY61" fmla="*/ 3246358 h 6873958"/>
              <a:gd name="connsiteX62" fmla="*/ 7714648 w 7955268"/>
              <a:gd name="connsiteY62" fmla="*/ 3253479 h 6873958"/>
              <a:gd name="connsiteX63" fmla="*/ 7714326 w 7955268"/>
              <a:gd name="connsiteY63" fmla="*/ 3253582 h 6873958"/>
              <a:gd name="connsiteX64" fmla="*/ 7712899 w 7955268"/>
              <a:gd name="connsiteY64" fmla="*/ 3261019 h 6873958"/>
              <a:gd name="connsiteX65" fmla="*/ 7713234 w 7955268"/>
              <a:gd name="connsiteY65" fmla="*/ 3266463 h 6873958"/>
              <a:gd name="connsiteX66" fmla="*/ 7711731 w 7955268"/>
              <a:gd name="connsiteY66" fmla="*/ 3280279 h 6873958"/>
              <a:gd name="connsiteX67" fmla="*/ 7709182 w 7955268"/>
              <a:gd name="connsiteY67" fmla="*/ 3284783 h 6873958"/>
              <a:gd name="connsiteX68" fmla="*/ 7705244 w 7955268"/>
              <a:gd name="connsiteY68" fmla="*/ 3286207 h 6873958"/>
              <a:gd name="connsiteX69" fmla="*/ 7705521 w 7955268"/>
              <a:gd name="connsiteY69" fmla="*/ 3287519 h 6873958"/>
              <a:gd name="connsiteX70" fmla="*/ 7692380 w 7955268"/>
              <a:gd name="connsiteY70" fmla="*/ 3312046 h 6873958"/>
              <a:gd name="connsiteX71" fmla="*/ 7674533 w 7955268"/>
              <a:gd name="connsiteY71" fmla="*/ 3368613 h 6873958"/>
              <a:gd name="connsiteX72" fmla="*/ 7669018 w 7955268"/>
              <a:gd name="connsiteY72" fmla="*/ 3401599 h 6873958"/>
              <a:gd name="connsiteX73" fmla="*/ 7648764 w 7955268"/>
              <a:gd name="connsiteY73" fmla="*/ 3491309 h 6873958"/>
              <a:gd name="connsiteX74" fmla="*/ 7624524 w 7955268"/>
              <a:gd name="connsiteY74" fmla="*/ 3580863 h 6873958"/>
              <a:gd name="connsiteX75" fmla="*/ 7590739 w 7955268"/>
              <a:gd name="connsiteY75" fmla="*/ 3641677 h 6873958"/>
              <a:gd name="connsiteX76" fmla="*/ 7592305 w 7955268"/>
              <a:gd name="connsiteY76" fmla="*/ 3646787 h 6873958"/>
              <a:gd name="connsiteX77" fmla="*/ 7592620 w 7955268"/>
              <a:gd name="connsiteY77" fmla="*/ 3654364 h 6873958"/>
              <a:gd name="connsiteX78" fmla="*/ 7592332 w 7955268"/>
              <a:gd name="connsiteY78" fmla="*/ 3654563 h 6873958"/>
              <a:gd name="connsiteX79" fmla="*/ 7593207 w 7955268"/>
              <a:gd name="connsiteY79" fmla="*/ 3661633 h 6873958"/>
              <a:gd name="connsiteX80" fmla="*/ 7601220 w 7955268"/>
              <a:gd name="connsiteY80" fmla="*/ 3696035 h 6873958"/>
              <a:gd name="connsiteX81" fmla="*/ 7587739 w 7955268"/>
              <a:gd name="connsiteY81" fmla="*/ 3762344 h 6873958"/>
              <a:gd name="connsiteX82" fmla="*/ 7566107 w 7955268"/>
              <a:gd name="connsiteY82" fmla="*/ 3773446 h 6873958"/>
              <a:gd name="connsiteX83" fmla="*/ 7583331 w 7955268"/>
              <a:gd name="connsiteY83" fmla="*/ 3843361 h 6873958"/>
              <a:gd name="connsiteX84" fmla="*/ 7587409 w 7955268"/>
              <a:gd name="connsiteY84" fmla="*/ 3846337 h 6873958"/>
              <a:gd name="connsiteX85" fmla="*/ 7589526 w 7955268"/>
              <a:gd name="connsiteY85" fmla="*/ 3862813 h 6873958"/>
              <a:gd name="connsiteX86" fmla="*/ 7588507 w 7955268"/>
              <a:gd name="connsiteY86" fmla="*/ 3864764 h 6873958"/>
              <a:gd name="connsiteX87" fmla="*/ 7594950 w 7955268"/>
              <a:gd name="connsiteY87" fmla="*/ 3878127 h 6873958"/>
              <a:gd name="connsiteX88" fmla="*/ 7606025 w 7955268"/>
              <a:gd name="connsiteY88" fmla="*/ 3889056 h 6873958"/>
              <a:gd name="connsiteX89" fmla="*/ 7606255 w 7955268"/>
              <a:gd name="connsiteY89" fmla="*/ 4029997 h 6873958"/>
              <a:gd name="connsiteX90" fmla="*/ 7610802 w 7955268"/>
              <a:gd name="connsiteY90" fmla="*/ 4123239 h 6873958"/>
              <a:gd name="connsiteX91" fmla="*/ 7638124 w 7955268"/>
              <a:gd name="connsiteY91" fmla="*/ 4329524 h 6873958"/>
              <a:gd name="connsiteX92" fmla="*/ 7651543 w 7955268"/>
              <a:gd name="connsiteY92" fmla="*/ 4441548 h 6873958"/>
              <a:gd name="connsiteX93" fmla="*/ 7645549 w 7955268"/>
              <a:gd name="connsiteY93" fmla="*/ 4490377 h 6873958"/>
              <a:gd name="connsiteX94" fmla="*/ 7641265 w 7955268"/>
              <a:gd name="connsiteY94" fmla="*/ 4610688 h 6873958"/>
              <a:gd name="connsiteX95" fmla="*/ 7652343 w 7955268"/>
              <a:gd name="connsiteY95" fmla="*/ 4717016 h 6873958"/>
              <a:gd name="connsiteX96" fmla="*/ 7648292 w 7955268"/>
              <a:gd name="connsiteY96" fmla="*/ 4805639 h 6873958"/>
              <a:gd name="connsiteX97" fmla="*/ 7644346 w 7955268"/>
              <a:gd name="connsiteY97" fmla="*/ 4839860 h 6873958"/>
              <a:gd name="connsiteX98" fmla="*/ 7631946 w 7955268"/>
              <a:gd name="connsiteY98" fmla="*/ 4900601 h 6873958"/>
              <a:gd name="connsiteX99" fmla="*/ 7624742 w 7955268"/>
              <a:gd name="connsiteY99" fmla="*/ 4981608 h 6873958"/>
              <a:gd name="connsiteX100" fmla="*/ 7649497 w 7955268"/>
              <a:gd name="connsiteY100" fmla="*/ 5038699 h 6873958"/>
              <a:gd name="connsiteX101" fmla="*/ 7644376 w 7955268"/>
              <a:gd name="connsiteY101" fmla="*/ 5044205 h 6873958"/>
              <a:gd name="connsiteX102" fmla="*/ 7646830 w 7955268"/>
              <a:gd name="connsiteY102" fmla="*/ 5084538 h 6873958"/>
              <a:gd name="connsiteX103" fmla="*/ 7677981 w 7955268"/>
              <a:gd name="connsiteY103" fmla="*/ 5155853 h 6873958"/>
              <a:gd name="connsiteX104" fmla="*/ 7681612 w 7955268"/>
              <a:gd name="connsiteY104" fmla="*/ 5217231 h 6873958"/>
              <a:gd name="connsiteX105" fmla="*/ 7673822 w 7955268"/>
              <a:gd name="connsiteY105" fmla="*/ 5218630 h 6873958"/>
              <a:gd name="connsiteX106" fmla="*/ 7670301 w 7955268"/>
              <a:gd name="connsiteY106" fmla="*/ 5230725 h 6873958"/>
              <a:gd name="connsiteX107" fmla="*/ 7668064 w 7955268"/>
              <a:gd name="connsiteY107" fmla="*/ 5233343 h 6873958"/>
              <a:gd name="connsiteX108" fmla="*/ 7656532 w 7955268"/>
              <a:gd name="connsiteY108" fmla="*/ 5248965 h 6873958"/>
              <a:gd name="connsiteX109" fmla="*/ 7664251 w 7955268"/>
              <a:gd name="connsiteY109" fmla="*/ 5297136 h 6873958"/>
              <a:gd name="connsiteX110" fmla="*/ 7624117 w 7955268"/>
              <a:gd name="connsiteY110" fmla="*/ 5398267 h 6873958"/>
              <a:gd name="connsiteX111" fmla="*/ 7575901 w 7955268"/>
              <a:gd name="connsiteY111" fmla="*/ 5686793 h 6873958"/>
              <a:gd name="connsiteX112" fmla="*/ 7581528 w 7955268"/>
              <a:gd name="connsiteY112" fmla="*/ 5853980 h 6873958"/>
              <a:gd name="connsiteX113" fmla="*/ 7570097 w 7955268"/>
              <a:gd name="connsiteY113" fmla="*/ 5929367 h 6873958"/>
              <a:gd name="connsiteX114" fmla="*/ 7571719 w 7955268"/>
              <a:gd name="connsiteY114" fmla="*/ 5946571 h 6873958"/>
              <a:gd name="connsiteX115" fmla="*/ 7569909 w 7955268"/>
              <a:gd name="connsiteY115" fmla="*/ 5963835 h 6873958"/>
              <a:gd name="connsiteX116" fmla="*/ 7573116 w 7955268"/>
              <a:gd name="connsiteY116" fmla="*/ 5968188 h 6873958"/>
              <a:gd name="connsiteX117" fmla="*/ 7573002 w 7955268"/>
              <a:gd name="connsiteY117" fmla="*/ 5980213 h 6873958"/>
              <a:gd name="connsiteX118" fmla="*/ 7575826 w 7955268"/>
              <a:gd name="connsiteY118" fmla="*/ 6004387 h 6873958"/>
              <a:gd name="connsiteX119" fmla="*/ 7573499 w 7955268"/>
              <a:gd name="connsiteY119" fmla="*/ 6008456 h 6873958"/>
              <a:gd name="connsiteX120" fmla="*/ 7573313 w 7955268"/>
              <a:gd name="connsiteY120" fmla="*/ 6044208 h 6873958"/>
              <a:gd name="connsiteX121" fmla="*/ 7571955 w 7955268"/>
              <a:gd name="connsiteY121" fmla="*/ 6044484 h 6873958"/>
              <a:gd name="connsiteX122" fmla="*/ 7565983 w 7955268"/>
              <a:gd name="connsiteY122" fmla="*/ 6053618 h 6873958"/>
              <a:gd name="connsiteX123" fmla="*/ 7521353 w 7955268"/>
              <a:gd name="connsiteY123" fmla="*/ 6147535 h 6873958"/>
              <a:gd name="connsiteX124" fmla="*/ 7518762 w 7955268"/>
              <a:gd name="connsiteY124" fmla="*/ 6162755 h 6873958"/>
              <a:gd name="connsiteX125" fmla="*/ 7519070 w 7955268"/>
              <a:gd name="connsiteY125" fmla="*/ 6168415 h 6873958"/>
              <a:gd name="connsiteX126" fmla="*/ 7479877 w 7955268"/>
              <a:gd name="connsiteY126" fmla="*/ 6274325 h 6873958"/>
              <a:gd name="connsiteX127" fmla="*/ 7474201 w 7955268"/>
              <a:gd name="connsiteY127" fmla="*/ 6308571 h 6873958"/>
              <a:gd name="connsiteX128" fmla="*/ 7453514 w 7955268"/>
              <a:gd name="connsiteY128" fmla="*/ 6401666 h 6873958"/>
              <a:gd name="connsiteX129" fmla="*/ 7397136 w 7955268"/>
              <a:gd name="connsiteY129" fmla="*/ 6578316 h 6873958"/>
              <a:gd name="connsiteX130" fmla="*/ 7404981 w 7955268"/>
              <a:gd name="connsiteY130" fmla="*/ 6614114 h 6873958"/>
              <a:gd name="connsiteX131" fmla="*/ 7388434 w 7955268"/>
              <a:gd name="connsiteY131" fmla="*/ 6656064 h 6873958"/>
              <a:gd name="connsiteX132" fmla="*/ 7378375 w 7955268"/>
              <a:gd name="connsiteY132" fmla="*/ 6677417 h 6873958"/>
              <a:gd name="connsiteX133" fmla="*/ 7374034 w 7955268"/>
              <a:gd name="connsiteY133" fmla="*/ 6718244 h 6873958"/>
              <a:gd name="connsiteX134" fmla="*/ 7378101 w 7955268"/>
              <a:gd name="connsiteY134" fmla="*/ 6739654 h 6873958"/>
              <a:gd name="connsiteX135" fmla="*/ 7371746 w 7955268"/>
              <a:gd name="connsiteY135" fmla="*/ 6739763 h 6873958"/>
              <a:gd name="connsiteX136" fmla="*/ 7370835 w 7955268"/>
              <a:gd name="connsiteY136" fmla="*/ 6748333 h 6873958"/>
              <a:gd name="connsiteX137" fmla="*/ 7376007 w 7955268"/>
              <a:gd name="connsiteY137" fmla="*/ 6835596 h 6873958"/>
              <a:gd name="connsiteX138" fmla="*/ 7379963 w 7955268"/>
              <a:gd name="connsiteY138" fmla="*/ 6873958 h 6873958"/>
              <a:gd name="connsiteX139" fmla="*/ 0 w 7955268"/>
              <a:gd name="connsiteY139" fmla="*/ 6858000 h 6873958"/>
              <a:gd name="connsiteX140" fmla="*/ 0 w 7955268"/>
              <a:gd name="connsiteY140" fmla="*/ 0 h 6873958"/>
              <a:gd name="connsiteX0" fmla="*/ 0 w 7955268"/>
              <a:gd name="connsiteY0" fmla="*/ 0 h 6873958"/>
              <a:gd name="connsiteX1" fmla="*/ 7655543 w 7955268"/>
              <a:gd name="connsiteY1" fmla="*/ 0 h 6873958"/>
              <a:gd name="connsiteX2" fmla="*/ 7664492 w 7955268"/>
              <a:gd name="connsiteY2" fmla="*/ 31948 h 6873958"/>
              <a:gd name="connsiteX3" fmla="*/ 7667655 w 7955268"/>
              <a:gd name="connsiteY3" fmla="*/ 69954 h 6873958"/>
              <a:gd name="connsiteX4" fmla="*/ 7698252 w 7955268"/>
              <a:gd name="connsiteY4" fmla="*/ 224597 h 6873958"/>
              <a:gd name="connsiteX5" fmla="*/ 7696072 w 7955268"/>
              <a:gd name="connsiteY5" fmla="*/ 311413 h 6873958"/>
              <a:gd name="connsiteX6" fmla="*/ 7703676 w 7955268"/>
              <a:gd name="connsiteY6" fmla="*/ 383438 h 6873958"/>
              <a:gd name="connsiteX7" fmla="*/ 7706556 w 7955268"/>
              <a:gd name="connsiteY7" fmla="*/ 390017 h 6873958"/>
              <a:gd name="connsiteX8" fmla="*/ 7708179 w 7955268"/>
              <a:gd name="connsiteY8" fmla="*/ 400096 h 6873958"/>
              <a:gd name="connsiteX9" fmla="*/ 7707833 w 7955268"/>
              <a:gd name="connsiteY9" fmla="*/ 400412 h 6873958"/>
              <a:gd name="connsiteX10" fmla="*/ 7710112 w 7955268"/>
              <a:gd name="connsiteY10" fmla="*/ 409720 h 6873958"/>
              <a:gd name="connsiteX11" fmla="*/ 7702712 w 7955268"/>
              <a:gd name="connsiteY11" fmla="*/ 484991 h 6873958"/>
              <a:gd name="connsiteX12" fmla="*/ 7693746 w 7955268"/>
              <a:gd name="connsiteY12" fmla="*/ 562621 h 6873958"/>
              <a:gd name="connsiteX13" fmla="*/ 7692208 w 7955268"/>
              <a:gd name="connsiteY13" fmla="*/ 563751 h 6873958"/>
              <a:gd name="connsiteX14" fmla="*/ 7720881 w 7955268"/>
              <a:gd name="connsiteY14" fmla="*/ 639984 h 6873958"/>
              <a:gd name="connsiteX15" fmla="*/ 7726062 w 7955268"/>
              <a:gd name="connsiteY15" fmla="*/ 654408 h 6873958"/>
              <a:gd name="connsiteX16" fmla="*/ 7731912 w 7955268"/>
              <a:gd name="connsiteY16" fmla="*/ 657716 h 6873958"/>
              <a:gd name="connsiteX17" fmla="*/ 7737331 w 7955268"/>
              <a:gd name="connsiteY17" fmla="*/ 679400 h 6873958"/>
              <a:gd name="connsiteX18" fmla="*/ 7736298 w 7955268"/>
              <a:gd name="connsiteY18" fmla="*/ 682179 h 6873958"/>
              <a:gd name="connsiteX19" fmla="*/ 7746924 w 7955268"/>
              <a:gd name="connsiteY19" fmla="*/ 698987 h 6873958"/>
              <a:gd name="connsiteX20" fmla="*/ 7819197 w 7955268"/>
              <a:gd name="connsiteY20" fmla="*/ 1062536 h 6873958"/>
              <a:gd name="connsiteX21" fmla="*/ 7852682 w 7955268"/>
              <a:gd name="connsiteY21" fmla="*/ 1193944 h 6873958"/>
              <a:gd name="connsiteX22" fmla="*/ 7911362 w 7955268"/>
              <a:gd name="connsiteY22" fmla="*/ 1443176 h 6873958"/>
              <a:gd name="connsiteX23" fmla="*/ 7911242 w 7955268"/>
              <a:gd name="connsiteY23" fmla="*/ 1509475 h 6873958"/>
              <a:gd name="connsiteX24" fmla="*/ 7934780 w 7955268"/>
              <a:gd name="connsiteY24" fmla="*/ 1587901 h 6873958"/>
              <a:gd name="connsiteX25" fmla="*/ 7933200 w 7955268"/>
              <a:gd name="connsiteY25" fmla="*/ 1592348 h 6873958"/>
              <a:gd name="connsiteX26" fmla="*/ 7934238 w 7955268"/>
              <a:gd name="connsiteY26" fmla="*/ 1608865 h 6873958"/>
              <a:gd name="connsiteX27" fmla="*/ 7925324 w 7955268"/>
              <a:gd name="connsiteY27" fmla="*/ 1615129 h 6873958"/>
              <a:gd name="connsiteX28" fmla="*/ 7920291 w 7955268"/>
              <a:gd name="connsiteY28" fmla="*/ 1641140 h 6873958"/>
              <a:gd name="connsiteX29" fmla="*/ 7924773 w 7955268"/>
              <a:gd name="connsiteY29" fmla="*/ 1671096 h 6873958"/>
              <a:gd name="connsiteX30" fmla="*/ 7944965 w 7955268"/>
              <a:gd name="connsiteY30" fmla="*/ 1849506 h 6873958"/>
              <a:gd name="connsiteX31" fmla="*/ 7955268 w 7955268"/>
              <a:gd name="connsiteY31" fmla="*/ 1962467 h 6873958"/>
              <a:gd name="connsiteX32" fmla="*/ 7935253 w 7955268"/>
              <a:gd name="connsiteY32" fmla="*/ 2089075 h 6873958"/>
              <a:gd name="connsiteX33" fmla="*/ 7923667 w 7955268"/>
              <a:gd name="connsiteY33" fmla="*/ 2120976 h 6873958"/>
              <a:gd name="connsiteX34" fmla="*/ 7912079 w 7955268"/>
              <a:gd name="connsiteY34" fmla="*/ 2142958 h 6873958"/>
              <a:gd name="connsiteX35" fmla="*/ 7885917 w 7955268"/>
              <a:gd name="connsiteY35" fmla="*/ 2312009 h 6873958"/>
              <a:gd name="connsiteX36" fmla="*/ 7881441 w 7955268"/>
              <a:gd name="connsiteY36" fmla="*/ 2333996 h 6873958"/>
              <a:gd name="connsiteX37" fmla="*/ 7871351 w 7955268"/>
              <a:gd name="connsiteY37" fmla="*/ 2350185 h 6873958"/>
              <a:gd name="connsiteX38" fmla="*/ 7863569 w 7955268"/>
              <a:gd name="connsiteY38" fmla="*/ 2351577 h 6873958"/>
              <a:gd name="connsiteX39" fmla="*/ 7860105 w 7955268"/>
              <a:gd name="connsiteY39" fmla="*/ 2363237 h 6873958"/>
              <a:gd name="connsiteX40" fmla="*/ 7857880 w 7955268"/>
              <a:gd name="connsiteY40" fmla="*/ 2365770 h 6873958"/>
              <a:gd name="connsiteX41" fmla="*/ 7846421 w 7955268"/>
              <a:gd name="connsiteY41" fmla="*/ 2380871 h 6873958"/>
              <a:gd name="connsiteX42" fmla="*/ 7854363 w 7955268"/>
              <a:gd name="connsiteY42" fmla="*/ 2427179 h 6873958"/>
              <a:gd name="connsiteX43" fmla="*/ 7837477 w 7955268"/>
              <a:gd name="connsiteY43" fmla="*/ 2472578 h 6873958"/>
              <a:gd name="connsiteX44" fmla="*/ 7785260 w 7955268"/>
              <a:gd name="connsiteY44" fmla="*/ 2680488 h 6873958"/>
              <a:gd name="connsiteX45" fmla="*/ 7766696 w 7955268"/>
              <a:gd name="connsiteY45" fmla="*/ 2754274 h 6873958"/>
              <a:gd name="connsiteX46" fmla="*/ 7761568 w 7955268"/>
              <a:gd name="connsiteY46" fmla="*/ 2898169 h 6873958"/>
              <a:gd name="connsiteX47" fmla="*/ 7755031 w 7955268"/>
              <a:gd name="connsiteY47" fmla="*/ 3022048 h 6873958"/>
              <a:gd name="connsiteX48" fmla="*/ 7763150 w 7955268"/>
              <a:gd name="connsiteY48" fmla="*/ 3036127 h 6873958"/>
              <a:gd name="connsiteX49" fmla="*/ 7766274 w 7955268"/>
              <a:gd name="connsiteY49" fmla="*/ 3051103 h 6873958"/>
              <a:gd name="connsiteX50" fmla="*/ 7764852 w 7955268"/>
              <a:gd name="connsiteY50" fmla="*/ 3052672 h 6873958"/>
              <a:gd name="connsiteX51" fmla="*/ 7763122 w 7955268"/>
              <a:gd name="connsiteY51" fmla="*/ 3069296 h 6873958"/>
              <a:gd name="connsiteX52" fmla="*/ 7766350 w 7955268"/>
              <a:gd name="connsiteY52" fmla="*/ 3073465 h 6873958"/>
              <a:gd name="connsiteX53" fmla="*/ 7766293 w 7955268"/>
              <a:gd name="connsiteY53" fmla="*/ 3085038 h 6873958"/>
              <a:gd name="connsiteX54" fmla="*/ 7769228 w 7955268"/>
              <a:gd name="connsiteY54" fmla="*/ 3108284 h 6873958"/>
              <a:gd name="connsiteX55" fmla="*/ 7766899 w 7955268"/>
              <a:gd name="connsiteY55" fmla="*/ 3146617 h 6873958"/>
              <a:gd name="connsiteX56" fmla="*/ 7765543 w 7955268"/>
              <a:gd name="connsiteY56" fmla="*/ 3146892 h 6873958"/>
              <a:gd name="connsiteX57" fmla="*/ 7759613 w 7955268"/>
              <a:gd name="connsiteY57" fmla="*/ 3155716 h 6873958"/>
              <a:gd name="connsiteX58" fmla="*/ 7751372 w 7955268"/>
              <a:gd name="connsiteY58" fmla="*/ 3173038 h 6873958"/>
              <a:gd name="connsiteX59" fmla="*/ 7715595 w 7955268"/>
              <a:gd name="connsiteY59" fmla="*/ 3210510 h 6873958"/>
              <a:gd name="connsiteX60" fmla="*/ 7715422 w 7955268"/>
              <a:gd name="connsiteY60" fmla="*/ 3246358 h 6873958"/>
              <a:gd name="connsiteX61" fmla="*/ 7714648 w 7955268"/>
              <a:gd name="connsiteY61" fmla="*/ 3253479 h 6873958"/>
              <a:gd name="connsiteX62" fmla="*/ 7714326 w 7955268"/>
              <a:gd name="connsiteY62" fmla="*/ 3253582 h 6873958"/>
              <a:gd name="connsiteX63" fmla="*/ 7712899 w 7955268"/>
              <a:gd name="connsiteY63" fmla="*/ 3261019 h 6873958"/>
              <a:gd name="connsiteX64" fmla="*/ 7713234 w 7955268"/>
              <a:gd name="connsiteY64" fmla="*/ 3266463 h 6873958"/>
              <a:gd name="connsiteX65" fmla="*/ 7711731 w 7955268"/>
              <a:gd name="connsiteY65" fmla="*/ 3280279 h 6873958"/>
              <a:gd name="connsiteX66" fmla="*/ 7709182 w 7955268"/>
              <a:gd name="connsiteY66" fmla="*/ 3284783 h 6873958"/>
              <a:gd name="connsiteX67" fmla="*/ 7705244 w 7955268"/>
              <a:gd name="connsiteY67" fmla="*/ 3286207 h 6873958"/>
              <a:gd name="connsiteX68" fmla="*/ 7705521 w 7955268"/>
              <a:gd name="connsiteY68" fmla="*/ 3287519 h 6873958"/>
              <a:gd name="connsiteX69" fmla="*/ 7692380 w 7955268"/>
              <a:gd name="connsiteY69" fmla="*/ 3312046 h 6873958"/>
              <a:gd name="connsiteX70" fmla="*/ 7674533 w 7955268"/>
              <a:gd name="connsiteY70" fmla="*/ 3368613 h 6873958"/>
              <a:gd name="connsiteX71" fmla="*/ 7669018 w 7955268"/>
              <a:gd name="connsiteY71" fmla="*/ 3401599 h 6873958"/>
              <a:gd name="connsiteX72" fmla="*/ 7648764 w 7955268"/>
              <a:gd name="connsiteY72" fmla="*/ 3491309 h 6873958"/>
              <a:gd name="connsiteX73" fmla="*/ 7624524 w 7955268"/>
              <a:gd name="connsiteY73" fmla="*/ 3580863 h 6873958"/>
              <a:gd name="connsiteX74" fmla="*/ 7590739 w 7955268"/>
              <a:gd name="connsiteY74" fmla="*/ 3641677 h 6873958"/>
              <a:gd name="connsiteX75" fmla="*/ 7592305 w 7955268"/>
              <a:gd name="connsiteY75" fmla="*/ 3646787 h 6873958"/>
              <a:gd name="connsiteX76" fmla="*/ 7592620 w 7955268"/>
              <a:gd name="connsiteY76" fmla="*/ 3654364 h 6873958"/>
              <a:gd name="connsiteX77" fmla="*/ 7592332 w 7955268"/>
              <a:gd name="connsiteY77" fmla="*/ 3654563 h 6873958"/>
              <a:gd name="connsiteX78" fmla="*/ 7593207 w 7955268"/>
              <a:gd name="connsiteY78" fmla="*/ 3661633 h 6873958"/>
              <a:gd name="connsiteX79" fmla="*/ 7601220 w 7955268"/>
              <a:gd name="connsiteY79" fmla="*/ 3696035 h 6873958"/>
              <a:gd name="connsiteX80" fmla="*/ 7587739 w 7955268"/>
              <a:gd name="connsiteY80" fmla="*/ 3762344 h 6873958"/>
              <a:gd name="connsiteX81" fmla="*/ 7566107 w 7955268"/>
              <a:gd name="connsiteY81" fmla="*/ 3773446 h 6873958"/>
              <a:gd name="connsiteX82" fmla="*/ 7583331 w 7955268"/>
              <a:gd name="connsiteY82" fmla="*/ 3843361 h 6873958"/>
              <a:gd name="connsiteX83" fmla="*/ 7587409 w 7955268"/>
              <a:gd name="connsiteY83" fmla="*/ 3846337 h 6873958"/>
              <a:gd name="connsiteX84" fmla="*/ 7589526 w 7955268"/>
              <a:gd name="connsiteY84" fmla="*/ 3862813 h 6873958"/>
              <a:gd name="connsiteX85" fmla="*/ 7588507 w 7955268"/>
              <a:gd name="connsiteY85" fmla="*/ 3864764 h 6873958"/>
              <a:gd name="connsiteX86" fmla="*/ 7594950 w 7955268"/>
              <a:gd name="connsiteY86" fmla="*/ 3878127 h 6873958"/>
              <a:gd name="connsiteX87" fmla="*/ 7606025 w 7955268"/>
              <a:gd name="connsiteY87" fmla="*/ 3889056 h 6873958"/>
              <a:gd name="connsiteX88" fmla="*/ 7606255 w 7955268"/>
              <a:gd name="connsiteY88" fmla="*/ 4029997 h 6873958"/>
              <a:gd name="connsiteX89" fmla="*/ 7610802 w 7955268"/>
              <a:gd name="connsiteY89" fmla="*/ 4123239 h 6873958"/>
              <a:gd name="connsiteX90" fmla="*/ 7638124 w 7955268"/>
              <a:gd name="connsiteY90" fmla="*/ 4329524 h 6873958"/>
              <a:gd name="connsiteX91" fmla="*/ 7651543 w 7955268"/>
              <a:gd name="connsiteY91" fmla="*/ 4441548 h 6873958"/>
              <a:gd name="connsiteX92" fmla="*/ 7645549 w 7955268"/>
              <a:gd name="connsiteY92" fmla="*/ 4490377 h 6873958"/>
              <a:gd name="connsiteX93" fmla="*/ 7641265 w 7955268"/>
              <a:gd name="connsiteY93" fmla="*/ 4610688 h 6873958"/>
              <a:gd name="connsiteX94" fmla="*/ 7652343 w 7955268"/>
              <a:gd name="connsiteY94" fmla="*/ 4717016 h 6873958"/>
              <a:gd name="connsiteX95" fmla="*/ 7648292 w 7955268"/>
              <a:gd name="connsiteY95" fmla="*/ 4805639 h 6873958"/>
              <a:gd name="connsiteX96" fmla="*/ 7644346 w 7955268"/>
              <a:gd name="connsiteY96" fmla="*/ 4839860 h 6873958"/>
              <a:gd name="connsiteX97" fmla="*/ 7631946 w 7955268"/>
              <a:gd name="connsiteY97" fmla="*/ 4900601 h 6873958"/>
              <a:gd name="connsiteX98" fmla="*/ 7624742 w 7955268"/>
              <a:gd name="connsiteY98" fmla="*/ 4981608 h 6873958"/>
              <a:gd name="connsiteX99" fmla="*/ 7649497 w 7955268"/>
              <a:gd name="connsiteY99" fmla="*/ 5038699 h 6873958"/>
              <a:gd name="connsiteX100" fmla="*/ 7644376 w 7955268"/>
              <a:gd name="connsiteY100" fmla="*/ 5044205 h 6873958"/>
              <a:gd name="connsiteX101" fmla="*/ 7646830 w 7955268"/>
              <a:gd name="connsiteY101" fmla="*/ 5084538 h 6873958"/>
              <a:gd name="connsiteX102" fmla="*/ 7677981 w 7955268"/>
              <a:gd name="connsiteY102" fmla="*/ 5155853 h 6873958"/>
              <a:gd name="connsiteX103" fmla="*/ 7681612 w 7955268"/>
              <a:gd name="connsiteY103" fmla="*/ 5217231 h 6873958"/>
              <a:gd name="connsiteX104" fmla="*/ 7673822 w 7955268"/>
              <a:gd name="connsiteY104" fmla="*/ 5218630 h 6873958"/>
              <a:gd name="connsiteX105" fmla="*/ 7670301 w 7955268"/>
              <a:gd name="connsiteY105" fmla="*/ 5230725 h 6873958"/>
              <a:gd name="connsiteX106" fmla="*/ 7668064 w 7955268"/>
              <a:gd name="connsiteY106" fmla="*/ 5233343 h 6873958"/>
              <a:gd name="connsiteX107" fmla="*/ 7656532 w 7955268"/>
              <a:gd name="connsiteY107" fmla="*/ 5248965 h 6873958"/>
              <a:gd name="connsiteX108" fmla="*/ 7664251 w 7955268"/>
              <a:gd name="connsiteY108" fmla="*/ 5297136 h 6873958"/>
              <a:gd name="connsiteX109" fmla="*/ 7624117 w 7955268"/>
              <a:gd name="connsiteY109" fmla="*/ 5398267 h 6873958"/>
              <a:gd name="connsiteX110" fmla="*/ 7575901 w 7955268"/>
              <a:gd name="connsiteY110" fmla="*/ 5686793 h 6873958"/>
              <a:gd name="connsiteX111" fmla="*/ 7581528 w 7955268"/>
              <a:gd name="connsiteY111" fmla="*/ 5853980 h 6873958"/>
              <a:gd name="connsiteX112" fmla="*/ 7570097 w 7955268"/>
              <a:gd name="connsiteY112" fmla="*/ 5929367 h 6873958"/>
              <a:gd name="connsiteX113" fmla="*/ 7571719 w 7955268"/>
              <a:gd name="connsiteY113" fmla="*/ 5946571 h 6873958"/>
              <a:gd name="connsiteX114" fmla="*/ 7569909 w 7955268"/>
              <a:gd name="connsiteY114" fmla="*/ 5963835 h 6873958"/>
              <a:gd name="connsiteX115" fmla="*/ 7573116 w 7955268"/>
              <a:gd name="connsiteY115" fmla="*/ 5968188 h 6873958"/>
              <a:gd name="connsiteX116" fmla="*/ 7573002 w 7955268"/>
              <a:gd name="connsiteY116" fmla="*/ 5980213 h 6873958"/>
              <a:gd name="connsiteX117" fmla="*/ 7575826 w 7955268"/>
              <a:gd name="connsiteY117" fmla="*/ 6004387 h 6873958"/>
              <a:gd name="connsiteX118" fmla="*/ 7573499 w 7955268"/>
              <a:gd name="connsiteY118" fmla="*/ 6008456 h 6873958"/>
              <a:gd name="connsiteX119" fmla="*/ 7573313 w 7955268"/>
              <a:gd name="connsiteY119" fmla="*/ 6044208 h 6873958"/>
              <a:gd name="connsiteX120" fmla="*/ 7571955 w 7955268"/>
              <a:gd name="connsiteY120" fmla="*/ 6044484 h 6873958"/>
              <a:gd name="connsiteX121" fmla="*/ 7565983 w 7955268"/>
              <a:gd name="connsiteY121" fmla="*/ 6053618 h 6873958"/>
              <a:gd name="connsiteX122" fmla="*/ 7521353 w 7955268"/>
              <a:gd name="connsiteY122" fmla="*/ 6147535 h 6873958"/>
              <a:gd name="connsiteX123" fmla="*/ 7518762 w 7955268"/>
              <a:gd name="connsiteY123" fmla="*/ 6162755 h 6873958"/>
              <a:gd name="connsiteX124" fmla="*/ 7519070 w 7955268"/>
              <a:gd name="connsiteY124" fmla="*/ 6168415 h 6873958"/>
              <a:gd name="connsiteX125" fmla="*/ 7479877 w 7955268"/>
              <a:gd name="connsiteY125" fmla="*/ 6274325 h 6873958"/>
              <a:gd name="connsiteX126" fmla="*/ 7474201 w 7955268"/>
              <a:gd name="connsiteY126" fmla="*/ 6308571 h 6873958"/>
              <a:gd name="connsiteX127" fmla="*/ 7453514 w 7955268"/>
              <a:gd name="connsiteY127" fmla="*/ 6401666 h 6873958"/>
              <a:gd name="connsiteX128" fmla="*/ 7397136 w 7955268"/>
              <a:gd name="connsiteY128" fmla="*/ 6578316 h 6873958"/>
              <a:gd name="connsiteX129" fmla="*/ 7404981 w 7955268"/>
              <a:gd name="connsiteY129" fmla="*/ 6614114 h 6873958"/>
              <a:gd name="connsiteX130" fmla="*/ 7388434 w 7955268"/>
              <a:gd name="connsiteY130" fmla="*/ 6656064 h 6873958"/>
              <a:gd name="connsiteX131" fmla="*/ 7378375 w 7955268"/>
              <a:gd name="connsiteY131" fmla="*/ 6677417 h 6873958"/>
              <a:gd name="connsiteX132" fmla="*/ 7374034 w 7955268"/>
              <a:gd name="connsiteY132" fmla="*/ 6718244 h 6873958"/>
              <a:gd name="connsiteX133" fmla="*/ 7378101 w 7955268"/>
              <a:gd name="connsiteY133" fmla="*/ 6739654 h 6873958"/>
              <a:gd name="connsiteX134" fmla="*/ 7371746 w 7955268"/>
              <a:gd name="connsiteY134" fmla="*/ 6739763 h 6873958"/>
              <a:gd name="connsiteX135" fmla="*/ 7370835 w 7955268"/>
              <a:gd name="connsiteY135" fmla="*/ 6748333 h 6873958"/>
              <a:gd name="connsiteX136" fmla="*/ 7376007 w 7955268"/>
              <a:gd name="connsiteY136" fmla="*/ 6835596 h 6873958"/>
              <a:gd name="connsiteX137" fmla="*/ 7379963 w 7955268"/>
              <a:gd name="connsiteY137" fmla="*/ 6873958 h 6873958"/>
              <a:gd name="connsiteX138" fmla="*/ 0 w 7955268"/>
              <a:gd name="connsiteY138" fmla="*/ 6858000 h 6873958"/>
              <a:gd name="connsiteX139" fmla="*/ 0 w 7955268"/>
              <a:gd name="connsiteY139" fmla="*/ 0 h 6873958"/>
              <a:gd name="connsiteX0" fmla="*/ 0 w 7955268"/>
              <a:gd name="connsiteY0" fmla="*/ 0 h 6873958"/>
              <a:gd name="connsiteX1" fmla="*/ 7655543 w 7955268"/>
              <a:gd name="connsiteY1" fmla="*/ 0 h 6873958"/>
              <a:gd name="connsiteX2" fmla="*/ 7664492 w 7955268"/>
              <a:gd name="connsiteY2" fmla="*/ 31948 h 6873958"/>
              <a:gd name="connsiteX3" fmla="*/ 7667655 w 7955268"/>
              <a:gd name="connsiteY3" fmla="*/ 69954 h 6873958"/>
              <a:gd name="connsiteX4" fmla="*/ 7698252 w 7955268"/>
              <a:gd name="connsiteY4" fmla="*/ 224597 h 6873958"/>
              <a:gd name="connsiteX5" fmla="*/ 7696072 w 7955268"/>
              <a:gd name="connsiteY5" fmla="*/ 311413 h 6873958"/>
              <a:gd name="connsiteX6" fmla="*/ 7703676 w 7955268"/>
              <a:gd name="connsiteY6" fmla="*/ 383438 h 6873958"/>
              <a:gd name="connsiteX7" fmla="*/ 7706556 w 7955268"/>
              <a:gd name="connsiteY7" fmla="*/ 390017 h 6873958"/>
              <a:gd name="connsiteX8" fmla="*/ 7708179 w 7955268"/>
              <a:gd name="connsiteY8" fmla="*/ 400096 h 6873958"/>
              <a:gd name="connsiteX9" fmla="*/ 7707833 w 7955268"/>
              <a:gd name="connsiteY9" fmla="*/ 400412 h 6873958"/>
              <a:gd name="connsiteX10" fmla="*/ 7710112 w 7955268"/>
              <a:gd name="connsiteY10" fmla="*/ 409720 h 6873958"/>
              <a:gd name="connsiteX11" fmla="*/ 7702712 w 7955268"/>
              <a:gd name="connsiteY11" fmla="*/ 484991 h 6873958"/>
              <a:gd name="connsiteX12" fmla="*/ 7693746 w 7955268"/>
              <a:gd name="connsiteY12" fmla="*/ 562621 h 6873958"/>
              <a:gd name="connsiteX13" fmla="*/ 7692208 w 7955268"/>
              <a:gd name="connsiteY13" fmla="*/ 563751 h 6873958"/>
              <a:gd name="connsiteX14" fmla="*/ 7720881 w 7955268"/>
              <a:gd name="connsiteY14" fmla="*/ 639984 h 6873958"/>
              <a:gd name="connsiteX15" fmla="*/ 7726062 w 7955268"/>
              <a:gd name="connsiteY15" fmla="*/ 654408 h 6873958"/>
              <a:gd name="connsiteX16" fmla="*/ 7731912 w 7955268"/>
              <a:gd name="connsiteY16" fmla="*/ 657716 h 6873958"/>
              <a:gd name="connsiteX17" fmla="*/ 7737331 w 7955268"/>
              <a:gd name="connsiteY17" fmla="*/ 679400 h 6873958"/>
              <a:gd name="connsiteX18" fmla="*/ 7736298 w 7955268"/>
              <a:gd name="connsiteY18" fmla="*/ 682179 h 6873958"/>
              <a:gd name="connsiteX19" fmla="*/ 7778674 w 7955268"/>
              <a:gd name="connsiteY19" fmla="*/ 819637 h 6873958"/>
              <a:gd name="connsiteX20" fmla="*/ 7819197 w 7955268"/>
              <a:gd name="connsiteY20" fmla="*/ 1062536 h 6873958"/>
              <a:gd name="connsiteX21" fmla="*/ 7852682 w 7955268"/>
              <a:gd name="connsiteY21" fmla="*/ 1193944 h 6873958"/>
              <a:gd name="connsiteX22" fmla="*/ 7911362 w 7955268"/>
              <a:gd name="connsiteY22" fmla="*/ 1443176 h 6873958"/>
              <a:gd name="connsiteX23" fmla="*/ 7911242 w 7955268"/>
              <a:gd name="connsiteY23" fmla="*/ 1509475 h 6873958"/>
              <a:gd name="connsiteX24" fmla="*/ 7934780 w 7955268"/>
              <a:gd name="connsiteY24" fmla="*/ 1587901 h 6873958"/>
              <a:gd name="connsiteX25" fmla="*/ 7933200 w 7955268"/>
              <a:gd name="connsiteY25" fmla="*/ 1592348 h 6873958"/>
              <a:gd name="connsiteX26" fmla="*/ 7934238 w 7955268"/>
              <a:gd name="connsiteY26" fmla="*/ 1608865 h 6873958"/>
              <a:gd name="connsiteX27" fmla="*/ 7925324 w 7955268"/>
              <a:gd name="connsiteY27" fmla="*/ 1615129 h 6873958"/>
              <a:gd name="connsiteX28" fmla="*/ 7920291 w 7955268"/>
              <a:gd name="connsiteY28" fmla="*/ 1641140 h 6873958"/>
              <a:gd name="connsiteX29" fmla="*/ 7924773 w 7955268"/>
              <a:gd name="connsiteY29" fmla="*/ 1671096 h 6873958"/>
              <a:gd name="connsiteX30" fmla="*/ 7944965 w 7955268"/>
              <a:gd name="connsiteY30" fmla="*/ 1849506 h 6873958"/>
              <a:gd name="connsiteX31" fmla="*/ 7955268 w 7955268"/>
              <a:gd name="connsiteY31" fmla="*/ 1962467 h 6873958"/>
              <a:gd name="connsiteX32" fmla="*/ 7935253 w 7955268"/>
              <a:gd name="connsiteY32" fmla="*/ 2089075 h 6873958"/>
              <a:gd name="connsiteX33" fmla="*/ 7923667 w 7955268"/>
              <a:gd name="connsiteY33" fmla="*/ 2120976 h 6873958"/>
              <a:gd name="connsiteX34" fmla="*/ 7912079 w 7955268"/>
              <a:gd name="connsiteY34" fmla="*/ 2142958 h 6873958"/>
              <a:gd name="connsiteX35" fmla="*/ 7885917 w 7955268"/>
              <a:gd name="connsiteY35" fmla="*/ 2312009 h 6873958"/>
              <a:gd name="connsiteX36" fmla="*/ 7881441 w 7955268"/>
              <a:gd name="connsiteY36" fmla="*/ 2333996 h 6873958"/>
              <a:gd name="connsiteX37" fmla="*/ 7871351 w 7955268"/>
              <a:gd name="connsiteY37" fmla="*/ 2350185 h 6873958"/>
              <a:gd name="connsiteX38" fmla="*/ 7863569 w 7955268"/>
              <a:gd name="connsiteY38" fmla="*/ 2351577 h 6873958"/>
              <a:gd name="connsiteX39" fmla="*/ 7860105 w 7955268"/>
              <a:gd name="connsiteY39" fmla="*/ 2363237 h 6873958"/>
              <a:gd name="connsiteX40" fmla="*/ 7857880 w 7955268"/>
              <a:gd name="connsiteY40" fmla="*/ 2365770 h 6873958"/>
              <a:gd name="connsiteX41" fmla="*/ 7846421 w 7955268"/>
              <a:gd name="connsiteY41" fmla="*/ 2380871 h 6873958"/>
              <a:gd name="connsiteX42" fmla="*/ 7854363 w 7955268"/>
              <a:gd name="connsiteY42" fmla="*/ 2427179 h 6873958"/>
              <a:gd name="connsiteX43" fmla="*/ 7837477 w 7955268"/>
              <a:gd name="connsiteY43" fmla="*/ 2472578 h 6873958"/>
              <a:gd name="connsiteX44" fmla="*/ 7785260 w 7955268"/>
              <a:gd name="connsiteY44" fmla="*/ 2680488 h 6873958"/>
              <a:gd name="connsiteX45" fmla="*/ 7766696 w 7955268"/>
              <a:gd name="connsiteY45" fmla="*/ 2754274 h 6873958"/>
              <a:gd name="connsiteX46" fmla="*/ 7761568 w 7955268"/>
              <a:gd name="connsiteY46" fmla="*/ 2898169 h 6873958"/>
              <a:gd name="connsiteX47" fmla="*/ 7755031 w 7955268"/>
              <a:gd name="connsiteY47" fmla="*/ 3022048 h 6873958"/>
              <a:gd name="connsiteX48" fmla="*/ 7763150 w 7955268"/>
              <a:gd name="connsiteY48" fmla="*/ 3036127 h 6873958"/>
              <a:gd name="connsiteX49" fmla="*/ 7766274 w 7955268"/>
              <a:gd name="connsiteY49" fmla="*/ 3051103 h 6873958"/>
              <a:gd name="connsiteX50" fmla="*/ 7764852 w 7955268"/>
              <a:gd name="connsiteY50" fmla="*/ 3052672 h 6873958"/>
              <a:gd name="connsiteX51" fmla="*/ 7763122 w 7955268"/>
              <a:gd name="connsiteY51" fmla="*/ 3069296 h 6873958"/>
              <a:gd name="connsiteX52" fmla="*/ 7766350 w 7955268"/>
              <a:gd name="connsiteY52" fmla="*/ 3073465 h 6873958"/>
              <a:gd name="connsiteX53" fmla="*/ 7766293 w 7955268"/>
              <a:gd name="connsiteY53" fmla="*/ 3085038 h 6873958"/>
              <a:gd name="connsiteX54" fmla="*/ 7769228 w 7955268"/>
              <a:gd name="connsiteY54" fmla="*/ 3108284 h 6873958"/>
              <a:gd name="connsiteX55" fmla="*/ 7766899 w 7955268"/>
              <a:gd name="connsiteY55" fmla="*/ 3146617 h 6873958"/>
              <a:gd name="connsiteX56" fmla="*/ 7765543 w 7955268"/>
              <a:gd name="connsiteY56" fmla="*/ 3146892 h 6873958"/>
              <a:gd name="connsiteX57" fmla="*/ 7759613 w 7955268"/>
              <a:gd name="connsiteY57" fmla="*/ 3155716 h 6873958"/>
              <a:gd name="connsiteX58" fmla="*/ 7751372 w 7955268"/>
              <a:gd name="connsiteY58" fmla="*/ 3173038 h 6873958"/>
              <a:gd name="connsiteX59" fmla="*/ 7715595 w 7955268"/>
              <a:gd name="connsiteY59" fmla="*/ 3210510 h 6873958"/>
              <a:gd name="connsiteX60" fmla="*/ 7715422 w 7955268"/>
              <a:gd name="connsiteY60" fmla="*/ 3246358 h 6873958"/>
              <a:gd name="connsiteX61" fmla="*/ 7714648 w 7955268"/>
              <a:gd name="connsiteY61" fmla="*/ 3253479 h 6873958"/>
              <a:gd name="connsiteX62" fmla="*/ 7714326 w 7955268"/>
              <a:gd name="connsiteY62" fmla="*/ 3253582 h 6873958"/>
              <a:gd name="connsiteX63" fmla="*/ 7712899 w 7955268"/>
              <a:gd name="connsiteY63" fmla="*/ 3261019 h 6873958"/>
              <a:gd name="connsiteX64" fmla="*/ 7713234 w 7955268"/>
              <a:gd name="connsiteY64" fmla="*/ 3266463 h 6873958"/>
              <a:gd name="connsiteX65" fmla="*/ 7711731 w 7955268"/>
              <a:gd name="connsiteY65" fmla="*/ 3280279 h 6873958"/>
              <a:gd name="connsiteX66" fmla="*/ 7709182 w 7955268"/>
              <a:gd name="connsiteY66" fmla="*/ 3284783 h 6873958"/>
              <a:gd name="connsiteX67" fmla="*/ 7705244 w 7955268"/>
              <a:gd name="connsiteY67" fmla="*/ 3286207 h 6873958"/>
              <a:gd name="connsiteX68" fmla="*/ 7705521 w 7955268"/>
              <a:gd name="connsiteY68" fmla="*/ 3287519 h 6873958"/>
              <a:gd name="connsiteX69" fmla="*/ 7692380 w 7955268"/>
              <a:gd name="connsiteY69" fmla="*/ 3312046 h 6873958"/>
              <a:gd name="connsiteX70" fmla="*/ 7674533 w 7955268"/>
              <a:gd name="connsiteY70" fmla="*/ 3368613 h 6873958"/>
              <a:gd name="connsiteX71" fmla="*/ 7669018 w 7955268"/>
              <a:gd name="connsiteY71" fmla="*/ 3401599 h 6873958"/>
              <a:gd name="connsiteX72" fmla="*/ 7648764 w 7955268"/>
              <a:gd name="connsiteY72" fmla="*/ 3491309 h 6873958"/>
              <a:gd name="connsiteX73" fmla="*/ 7624524 w 7955268"/>
              <a:gd name="connsiteY73" fmla="*/ 3580863 h 6873958"/>
              <a:gd name="connsiteX74" fmla="*/ 7590739 w 7955268"/>
              <a:gd name="connsiteY74" fmla="*/ 3641677 h 6873958"/>
              <a:gd name="connsiteX75" fmla="*/ 7592305 w 7955268"/>
              <a:gd name="connsiteY75" fmla="*/ 3646787 h 6873958"/>
              <a:gd name="connsiteX76" fmla="*/ 7592620 w 7955268"/>
              <a:gd name="connsiteY76" fmla="*/ 3654364 h 6873958"/>
              <a:gd name="connsiteX77" fmla="*/ 7592332 w 7955268"/>
              <a:gd name="connsiteY77" fmla="*/ 3654563 h 6873958"/>
              <a:gd name="connsiteX78" fmla="*/ 7593207 w 7955268"/>
              <a:gd name="connsiteY78" fmla="*/ 3661633 h 6873958"/>
              <a:gd name="connsiteX79" fmla="*/ 7601220 w 7955268"/>
              <a:gd name="connsiteY79" fmla="*/ 3696035 h 6873958"/>
              <a:gd name="connsiteX80" fmla="*/ 7587739 w 7955268"/>
              <a:gd name="connsiteY80" fmla="*/ 3762344 h 6873958"/>
              <a:gd name="connsiteX81" fmla="*/ 7566107 w 7955268"/>
              <a:gd name="connsiteY81" fmla="*/ 3773446 h 6873958"/>
              <a:gd name="connsiteX82" fmla="*/ 7583331 w 7955268"/>
              <a:gd name="connsiteY82" fmla="*/ 3843361 h 6873958"/>
              <a:gd name="connsiteX83" fmla="*/ 7587409 w 7955268"/>
              <a:gd name="connsiteY83" fmla="*/ 3846337 h 6873958"/>
              <a:gd name="connsiteX84" fmla="*/ 7589526 w 7955268"/>
              <a:gd name="connsiteY84" fmla="*/ 3862813 h 6873958"/>
              <a:gd name="connsiteX85" fmla="*/ 7588507 w 7955268"/>
              <a:gd name="connsiteY85" fmla="*/ 3864764 h 6873958"/>
              <a:gd name="connsiteX86" fmla="*/ 7594950 w 7955268"/>
              <a:gd name="connsiteY86" fmla="*/ 3878127 h 6873958"/>
              <a:gd name="connsiteX87" fmla="*/ 7606025 w 7955268"/>
              <a:gd name="connsiteY87" fmla="*/ 3889056 h 6873958"/>
              <a:gd name="connsiteX88" fmla="*/ 7606255 w 7955268"/>
              <a:gd name="connsiteY88" fmla="*/ 4029997 h 6873958"/>
              <a:gd name="connsiteX89" fmla="*/ 7610802 w 7955268"/>
              <a:gd name="connsiteY89" fmla="*/ 4123239 h 6873958"/>
              <a:gd name="connsiteX90" fmla="*/ 7638124 w 7955268"/>
              <a:gd name="connsiteY90" fmla="*/ 4329524 h 6873958"/>
              <a:gd name="connsiteX91" fmla="*/ 7651543 w 7955268"/>
              <a:gd name="connsiteY91" fmla="*/ 4441548 h 6873958"/>
              <a:gd name="connsiteX92" fmla="*/ 7645549 w 7955268"/>
              <a:gd name="connsiteY92" fmla="*/ 4490377 h 6873958"/>
              <a:gd name="connsiteX93" fmla="*/ 7641265 w 7955268"/>
              <a:gd name="connsiteY93" fmla="*/ 4610688 h 6873958"/>
              <a:gd name="connsiteX94" fmla="*/ 7652343 w 7955268"/>
              <a:gd name="connsiteY94" fmla="*/ 4717016 h 6873958"/>
              <a:gd name="connsiteX95" fmla="*/ 7648292 w 7955268"/>
              <a:gd name="connsiteY95" fmla="*/ 4805639 h 6873958"/>
              <a:gd name="connsiteX96" fmla="*/ 7644346 w 7955268"/>
              <a:gd name="connsiteY96" fmla="*/ 4839860 h 6873958"/>
              <a:gd name="connsiteX97" fmla="*/ 7631946 w 7955268"/>
              <a:gd name="connsiteY97" fmla="*/ 4900601 h 6873958"/>
              <a:gd name="connsiteX98" fmla="*/ 7624742 w 7955268"/>
              <a:gd name="connsiteY98" fmla="*/ 4981608 h 6873958"/>
              <a:gd name="connsiteX99" fmla="*/ 7649497 w 7955268"/>
              <a:gd name="connsiteY99" fmla="*/ 5038699 h 6873958"/>
              <a:gd name="connsiteX100" fmla="*/ 7644376 w 7955268"/>
              <a:gd name="connsiteY100" fmla="*/ 5044205 h 6873958"/>
              <a:gd name="connsiteX101" fmla="*/ 7646830 w 7955268"/>
              <a:gd name="connsiteY101" fmla="*/ 5084538 h 6873958"/>
              <a:gd name="connsiteX102" fmla="*/ 7677981 w 7955268"/>
              <a:gd name="connsiteY102" fmla="*/ 5155853 h 6873958"/>
              <a:gd name="connsiteX103" fmla="*/ 7681612 w 7955268"/>
              <a:gd name="connsiteY103" fmla="*/ 5217231 h 6873958"/>
              <a:gd name="connsiteX104" fmla="*/ 7673822 w 7955268"/>
              <a:gd name="connsiteY104" fmla="*/ 5218630 h 6873958"/>
              <a:gd name="connsiteX105" fmla="*/ 7670301 w 7955268"/>
              <a:gd name="connsiteY105" fmla="*/ 5230725 h 6873958"/>
              <a:gd name="connsiteX106" fmla="*/ 7668064 w 7955268"/>
              <a:gd name="connsiteY106" fmla="*/ 5233343 h 6873958"/>
              <a:gd name="connsiteX107" fmla="*/ 7656532 w 7955268"/>
              <a:gd name="connsiteY107" fmla="*/ 5248965 h 6873958"/>
              <a:gd name="connsiteX108" fmla="*/ 7664251 w 7955268"/>
              <a:gd name="connsiteY108" fmla="*/ 5297136 h 6873958"/>
              <a:gd name="connsiteX109" fmla="*/ 7624117 w 7955268"/>
              <a:gd name="connsiteY109" fmla="*/ 5398267 h 6873958"/>
              <a:gd name="connsiteX110" fmla="*/ 7575901 w 7955268"/>
              <a:gd name="connsiteY110" fmla="*/ 5686793 h 6873958"/>
              <a:gd name="connsiteX111" fmla="*/ 7581528 w 7955268"/>
              <a:gd name="connsiteY111" fmla="*/ 5853980 h 6873958"/>
              <a:gd name="connsiteX112" fmla="*/ 7570097 w 7955268"/>
              <a:gd name="connsiteY112" fmla="*/ 5929367 h 6873958"/>
              <a:gd name="connsiteX113" fmla="*/ 7571719 w 7955268"/>
              <a:gd name="connsiteY113" fmla="*/ 5946571 h 6873958"/>
              <a:gd name="connsiteX114" fmla="*/ 7569909 w 7955268"/>
              <a:gd name="connsiteY114" fmla="*/ 5963835 h 6873958"/>
              <a:gd name="connsiteX115" fmla="*/ 7573116 w 7955268"/>
              <a:gd name="connsiteY115" fmla="*/ 5968188 h 6873958"/>
              <a:gd name="connsiteX116" fmla="*/ 7573002 w 7955268"/>
              <a:gd name="connsiteY116" fmla="*/ 5980213 h 6873958"/>
              <a:gd name="connsiteX117" fmla="*/ 7575826 w 7955268"/>
              <a:gd name="connsiteY117" fmla="*/ 6004387 h 6873958"/>
              <a:gd name="connsiteX118" fmla="*/ 7573499 w 7955268"/>
              <a:gd name="connsiteY118" fmla="*/ 6008456 h 6873958"/>
              <a:gd name="connsiteX119" fmla="*/ 7573313 w 7955268"/>
              <a:gd name="connsiteY119" fmla="*/ 6044208 h 6873958"/>
              <a:gd name="connsiteX120" fmla="*/ 7571955 w 7955268"/>
              <a:gd name="connsiteY120" fmla="*/ 6044484 h 6873958"/>
              <a:gd name="connsiteX121" fmla="*/ 7565983 w 7955268"/>
              <a:gd name="connsiteY121" fmla="*/ 6053618 h 6873958"/>
              <a:gd name="connsiteX122" fmla="*/ 7521353 w 7955268"/>
              <a:gd name="connsiteY122" fmla="*/ 6147535 h 6873958"/>
              <a:gd name="connsiteX123" fmla="*/ 7518762 w 7955268"/>
              <a:gd name="connsiteY123" fmla="*/ 6162755 h 6873958"/>
              <a:gd name="connsiteX124" fmla="*/ 7519070 w 7955268"/>
              <a:gd name="connsiteY124" fmla="*/ 6168415 h 6873958"/>
              <a:gd name="connsiteX125" fmla="*/ 7479877 w 7955268"/>
              <a:gd name="connsiteY125" fmla="*/ 6274325 h 6873958"/>
              <a:gd name="connsiteX126" fmla="*/ 7474201 w 7955268"/>
              <a:gd name="connsiteY126" fmla="*/ 6308571 h 6873958"/>
              <a:gd name="connsiteX127" fmla="*/ 7453514 w 7955268"/>
              <a:gd name="connsiteY127" fmla="*/ 6401666 h 6873958"/>
              <a:gd name="connsiteX128" fmla="*/ 7397136 w 7955268"/>
              <a:gd name="connsiteY128" fmla="*/ 6578316 h 6873958"/>
              <a:gd name="connsiteX129" fmla="*/ 7404981 w 7955268"/>
              <a:gd name="connsiteY129" fmla="*/ 6614114 h 6873958"/>
              <a:gd name="connsiteX130" fmla="*/ 7388434 w 7955268"/>
              <a:gd name="connsiteY130" fmla="*/ 6656064 h 6873958"/>
              <a:gd name="connsiteX131" fmla="*/ 7378375 w 7955268"/>
              <a:gd name="connsiteY131" fmla="*/ 6677417 h 6873958"/>
              <a:gd name="connsiteX132" fmla="*/ 7374034 w 7955268"/>
              <a:gd name="connsiteY132" fmla="*/ 6718244 h 6873958"/>
              <a:gd name="connsiteX133" fmla="*/ 7378101 w 7955268"/>
              <a:gd name="connsiteY133" fmla="*/ 6739654 h 6873958"/>
              <a:gd name="connsiteX134" fmla="*/ 7371746 w 7955268"/>
              <a:gd name="connsiteY134" fmla="*/ 6739763 h 6873958"/>
              <a:gd name="connsiteX135" fmla="*/ 7370835 w 7955268"/>
              <a:gd name="connsiteY135" fmla="*/ 6748333 h 6873958"/>
              <a:gd name="connsiteX136" fmla="*/ 7376007 w 7955268"/>
              <a:gd name="connsiteY136" fmla="*/ 6835596 h 6873958"/>
              <a:gd name="connsiteX137" fmla="*/ 7379963 w 7955268"/>
              <a:gd name="connsiteY137" fmla="*/ 6873958 h 6873958"/>
              <a:gd name="connsiteX138" fmla="*/ 0 w 7955268"/>
              <a:gd name="connsiteY138" fmla="*/ 6858000 h 6873958"/>
              <a:gd name="connsiteX139" fmla="*/ 0 w 7955268"/>
              <a:gd name="connsiteY139" fmla="*/ 0 h 6873958"/>
              <a:gd name="connsiteX0" fmla="*/ 0 w 7955268"/>
              <a:gd name="connsiteY0" fmla="*/ 0 h 6873958"/>
              <a:gd name="connsiteX1" fmla="*/ 7655543 w 7955268"/>
              <a:gd name="connsiteY1" fmla="*/ 0 h 6873958"/>
              <a:gd name="connsiteX2" fmla="*/ 7664492 w 7955268"/>
              <a:gd name="connsiteY2" fmla="*/ 31948 h 6873958"/>
              <a:gd name="connsiteX3" fmla="*/ 7667655 w 7955268"/>
              <a:gd name="connsiteY3" fmla="*/ 69954 h 6873958"/>
              <a:gd name="connsiteX4" fmla="*/ 7698252 w 7955268"/>
              <a:gd name="connsiteY4" fmla="*/ 224597 h 6873958"/>
              <a:gd name="connsiteX5" fmla="*/ 7696072 w 7955268"/>
              <a:gd name="connsiteY5" fmla="*/ 311413 h 6873958"/>
              <a:gd name="connsiteX6" fmla="*/ 7703676 w 7955268"/>
              <a:gd name="connsiteY6" fmla="*/ 383438 h 6873958"/>
              <a:gd name="connsiteX7" fmla="*/ 7706556 w 7955268"/>
              <a:gd name="connsiteY7" fmla="*/ 390017 h 6873958"/>
              <a:gd name="connsiteX8" fmla="*/ 7708179 w 7955268"/>
              <a:gd name="connsiteY8" fmla="*/ 400096 h 6873958"/>
              <a:gd name="connsiteX9" fmla="*/ 7707833 w 7955268"/>
              <a:gd name="connsiteY9" fmla="*/ 400412 h 6873958"/>
              <a:gd name="connsiteX10" fmla="*/ 7710112 w 7955268"/>
              <a:gd name="connsiteY10" fmla="*/ 409720 h 6873958"/>
              <a:gd name="connsiteX11" fmla="*/ 7702712 w 7955268"/>
              <a:gd name="connsiteY11" fmla="*/ 484991 h 6873958"/>
              <a:gd name="connsiteX12" fmla="*/ 7693746 w 7955268"/>
              <a:gd name="connsiteY12" fmla="*/ 562621 h 6873958"/>
              <a:gd name="connsiteX13" fmla="*/ 7692208 w 7955268"/>
              <a:gd name="connsiteY13" fmla="*/ 563751 h 6873958"/>
              <a:gd name="connsiteX14" fmla="*/ 7720881 w 7955268"/>
              <a:gd name="connsiteY14" fmla="*/ 639984 h 6873958"/>
              <a:gd name="connsiteX15" fmla="*/ 7726062 w 7955268"/>
              <a:gd name="connsiteY15" fmla="*/ 654408 h 6873958"/>
              <a:gd name="connsiteX16" fmla="*/ 7731912 w 7955268"/>
              <a:gd name="connsiteY16" fmla="*/ 657716 h 6873958"/>
              <a:gd name="connsiteX17" fmla="*/ 7737331 w 7955268"/>
              <a:gd name="connsiteY17" fmla="*/ 679400 h 6873958"/>
              <a:gd name="connsiteX18" fmla="*/ 7748998 w 7955268"/>
              <a:gd name="connsiteY18" fmla="*/ 701229 h 6873958"/>
              <a:gd name="connsiteX19" fmla="*/ 7778674 w 7955268"/>
              <a:gd name="connsiteY19" fmla="*/ 819637 h 6873958"/>
              <a:gd name="connsiteX20" fmla="*/ 7819197 w 7955268"/>
              <a:gd name="connsiteY20" fmla="*/ 1062536 h 6873958"/>
              <a:gd name="connsiteX21" fmla="*/ 7852682 w 7955268"/>
              <a:gd name="connsiteY21" fmla="*/ 1193944 h 6873958"/>
              <a:gd name="connsiteX22" fmla="*/ 7911362 w 7955268"/>
              <a:gd name="connsiteY22" fmla="*/ 1443176 h 6873958"/>
              <a:gd name="connsiteX23" fmla="*/ 7911242 w 7955268"/>
              <a:gd name="connsiteY23" fmla="*/ 1509475 h 6873958"/>
              <a:gd name="connsiteX24" fmla="*/ 7934780 w 7955268"/>
              <a:gd name="connsiteY24" fmla="*/ 1587901 h 6873958"/>
              <a:gd name="connsiteX25" fmla="*/ 7933200 w 7955268"/>
              <a:gd name="connsiteY25" fmla="*/ 1592348 h 6873958"/>
              <a:gd name="connsiteX26" fmla="*/ 7934238 w 7955268"/>
              <a:gd name="connsiteY26" fmla="*/ 1608865 h 6873958"/>
              <a:gd name="connsiteX27" fmla="*/ 7925324 w 7955268"/>
              <a:gd name="connsiteY27" fmla="*/ 1615129 h 6873958"/>
              <a:gd name="connsiteX28" fmla="*/ 7920291 w 7955268"/>
              <a:gd name="connsiteY28" fmla="*/ 1641140 h 6873958"/>
              <a:gd name="connsiteX29" fmla="*/ 7924773 w 7955268"/>
              <a:gd name="connsiteY29" fmla="*/ 1671096 h 6873958"/>
              <a:gd name="connsiteX30" fmla="*/ 7944965 w 7955268"/>
              <a:gd name="connsiteY30" fmla="*/ 1849506 h 6873958"/>
              <a:gd name="connsiteX31" fmla="*/ 7955268 w 7955268"/>
              <a:gd name="connsiteY31" fmla="*/ 1962467 h 6873958"/>
              <a:gd name="connsiteX32" fmla="*/ 7935253 w 7955268"/>
              <a:gd name="connsiteY32" fmla="*/ 2089075 h 6873958"/>
              <a:gd name="connsiteX33" fmla="*/ 7923667 w 7955268"/>
              <a:gd name="connsiteY33" fmla="*/ 2120976 h 6873958"/>
              <a:gd name="connsiteX34" fmla="*/ 7912079 w 7955268"/>
              <a:gd name="connsiteY34" fmla="*/ 2142958 h 6873958"/>
              <a:gd name="connsiteX35" fmla="*/ 7885917 w 7955268"/>
              <a:gd name="connsiteY35" fmla="*/ 2312009 h 6873958"/>
              <a:gd name="connsiteX36" fmla="*/ 7881441 w 7955268"/>
              <a:gd name="connsiteY36" fmla="*/ 2333996 h 6873958"/>
              <a:gd name="connsiteX37" fmla="*/ 7871351 w 7955268"/>
              <a:gd name="connsiteY37" fmla="*/ 2350185 h 6873958"/>
              <a:gd name="connsiteX38" fmla="*/ 7863569 w 7955268"/>
              <a:gd name="connsiteY38" fmla="*/ 2351577 h 6873958"/>
              <a:gd name="connsiteX39" fmla="*/ 7860105 w 7955268"/>
              <a:gd name="connsiteY39" fmla="*/ 2363237 h 6873958"/>
              <a:gd name="connsiteX40" fmla="*/ 7857880 w 7955268"/>
              <a:gd name="connsiteY40" fmla="*/ 2365770 h 6873958"/>
              <a:gd name="connsiteX41" fmla="*/ 7846421 w 7955268"/>
              <a:gd name="connsiteY41" fmla="*/ 2380871 h 6873958"/>
              <a:gd name="connsiteX42" fmla="*/ 7854363 w 7955268"/>
              <a:gd name="connsiteY42" fmla="*/ 2427179 h 6873958"/>
              <a:gd name="connsiteX43" fmla="*/ 7837477 w 7955268"/>
              <a:gd name="connsiteY43" fmla="*/ 2472578 h 6873958"/>
              <a:gd name="connsiteX44" fmla="*/ 7785260 w 7955268"/>
              <a:gd name="connsiteY44" fmla="*/ 2680488 h 6873958"/>
              <a:gd name="connsiteX45" fmla="*/ 7766696 w 7955268"/>
              <a:gd name="connsiteY45" fmla="*/ 2754274 h 6873958"/>
              <a:gd name="connsiteX46" fmla="*/ 7761568 w 7955268"/>
              <a:gd name="connsiteY46" fmla="*/ 2898169 h 6873958"/>
              <a:gd name="connsiteX47" fmla="*/ 7755031 w 7955268"/>
              <a:gd name="connsiteY47" fmla="*/ 3022048 h 6873958"/>
              <a:gd name="connsiteX48" fmla="*/ 7763150 w 7955268"/>
              <a:gd name="connsiteY48" fmla="*/ 3036127 h 6873958"/>
              <a:gd name="connsiteX49" fmla="*/ 7766274 w 7955268"/>
              <a:gd name="connsiteY49" fmla="*/ 3051103 h 6873958"/>
              <a:gd name="connsiteX50" fmla="*/ 7764852 w 7955268"/>
              <a:gd name="connsiteY50" fmla="*/ 3052672 h 6873958"/>
              <a:gd name="connsiteX51" fmla="*/ 7763122 w 7955268"/>
              <a:gd name="connsiteY51" fmla="*/ 3069296 h 6873958"/>
              <a:gd name="connsiteX52" fmla="*/ 7766350 w 7955268"/>
              <a:gd name="connsiteY52" fmla="*/ 3073465 h 6873958"/>
              <a:gd name="connsiteX53" fmla="*/ 7766293 w 7955268"/>
              <a:gd name="connsiteY53" fmla="*/ 3085038 h 6873958"/>
              <a:gd name="connsiteX54" fmla="*/ 7769228 w 7955268"/>
              <a:gd name="connsiteY54" fmla="*/ 3108284 h 6873958"/>
              <a:gd name="connsiteX55" fmla="*/ 7766899 w 7955268"/>
              <a:gd name="connsiteY55" fmla="*/ 3146617 h 6873958"/>
              <a:gd name="connsiteX56" fmla="*/ 7765543 w 7955268"/>
              <a:gd name="connsiteY56" fmla="*/ 3146892 h 6873958"/>
              <a:gd name="connsiteX57" fmla="*/ 7759613 w 7955268"/>
              <a:gd name="connsiteY57" fmla="*/ 3155716 h 6873958"/>
              <a:gd name="connsiteX58" fmla="*/ 7751372 w 7955268"/>
              <a:gd name="connsiteY58" fmla="*/ 3173038 h 6873958"/>
              <a:gd name="connsiteX59" fmla="*/ 7715595 w 7955268"/>
              <a:gd name="connsiteY59" fmla="*/ 3210510 h 6873958"/>
              <a:gd name="connsiteX60" fmla="*/ 7715422 w 7955268"/>
              <a:gd name="connsiteY60" fmla="*/ 3246358 h 6873958"/>
              <a:gd name="connsiteX61" fmla="*/ 7714648 w 7955268"/>
              <a:gd name="connsiteY61" fmla="*/ 3253479 h 6873958"/>
              <a:gd name="connsiteX62" fmla="*/ 7714326 w 7955268"/>
              <a:gd name="connsiteY62" fmla="*/ 3253582 h 6873958"/>
              <a:gd name="connsiteX63" fmla="*/ 7712899 w 7955268"/>
              <a:gd name="connsiteY63" fmla="*/ 3261019 h 6873958"/>
              <a:gd name="connsiteX64" fmla="*/ 7713234 w 7955268"/>
              <a:gd name="connsiteY64" fmla="*/ 3266463 h 6873958"/>
              <a:gd name="connsiteX65" fmla="*/ 7711731 w 7955268"/>
              <a:gd name="connsiteY65" fmla="*/ 3280279 h 6873958"/>
              <a:gd name="connsiteX66" fmla="*/ 7709182 w 7955268"/>
              <a:gd name="connsiteY66" fmla="*/ 3284783 h 6873958"/>
              <a:gd name="connsiteX67" fmla="*/ 7705244 w 7955268"/>
              <a:gd name="connsiteY67" fmla="*/ 3286207 h 6873958"/>
              <a:gd name="connsiteX68" fmla="*/ 7705521 w 7955268"/>
              <a:gd name="connsiteY68" fmla="*/ 3287519 h 6873958"/>
              <a:gd name="connsiteX69" fmla="*/ 7692380 w 7955268"/>
              <a:gd name="connsiteY69" fmla="*/ 3312046 h 6873958"/>
              <a:gd name="connsiteX70" fmla="*/ 7674533 w 7955268"/>
              <a:gd name="connsiteY70" fmla="*/ 3368613 h 6873958"/>
              <a:gd name="connsiteX71" fmla="*/ 7669018 w 7955268"/>
              <a:gd name="connsiteY71" fmla="*/ 3401599 h 6873958"/>
              <a:gd name="connsiteX72" fmla="*/ 7648764 w 7955268"/>
              <a:gd name="connsiteY72" fmla="*/ 3491309 h 6873958"/>
              <a:gd name="connsiteX73" fmla="*/ 7624524 w 7955268"/>
              <a:gd name="connsiteY73" fmla="*/ 3580863 h 6873958"/>
              <a:gd name="connsiteX74" fmla="*/ 7590739 w 7955268"/>
              <a:gd name="connsiteY74" fmla="*/ 3641677 h 6873958"/>
              <a:gd name="connsiteX75" fmla="*/ 7592305 w 7955268"/>
              <a:gd name="connsiteY75" fmla="*/ 3646787 h 6873958"/>
              <a:gd name="connsiteX76" fmla="*/ 7592620 w 7955268"/>
              <a:gd name="connsiteY76" fmla="*/ 3654364 h 6873958"/>
              <a:gd name="connsiteX77" fmla="*/ 7592332 w 7955268"/>
              <a:gd name="connsiteY77" fmla="*/ 3654563 h 6873958"/>
              <a:gd name="connsiteX78" fmla="*/ 7593207 w 7955268"/>
              <a:gd name="connsiteY78" fmla="*/ 3661633 h 6873958"/>
              <a:gd name="connsiteX79" fmla="*/ 7601220 w 7955268"/>
              <a:gd name="connsiteY79" fmla="*/ 3696035 h 6873958"/>
              <a:gd name="connsiteX80" fmla="*/ 7587739 w 7955268"/>
              <a:gd name="connsiteY80" fmla="*/ 3762344 h 6873958"/>
              <a:gd name="connsiteX81" fmla="*/ 7566107 w 7955268"/>
              <a:gd name="connsiteY81" fmla="*/ 3773446 h 6873958"/>
              <a:gd name="connsiteX82" fmla="*/ 7583331 w 7955268"/>
              <a:gd name="connsiteY82" fmla="*/ 3843361 h 6873958"/>
              <a:gd name="connsiteX83" fmla="*/ 7587409 w 7955268"/>
              <a:gd name="connsiteY83" fmla="*/ 3846337 h 6873958"/>
              <a:gd name="connsiteX84" fmla="*/ 7589526 w 7955268"/>
              <a:gd name="connsiteY84" fmla="*/ 3862813 h 6873958"/>
              <a:gd name="connsiteX85" fmla="*/ 7588507 w 7955268"/>
              <a:gd name="connsiteY85" fmla="*/ 3864764 h 6873958"/>
              <a:gd name="connsiteX86" fmla="*/ 7594950 w 7955268"/>
              <a:gd name="connsiteY86" fmla="*/ 3878127 h 6873958"/>
              <a:gd name="connsiteX87" fmla="*/ 7606025 w 7955268"/>
              <a:gd name="connsiteY87" fmla="*/ 3889056 h 6873958"/>
              <a:gd name="connsiteX88" fmla="*/ 7606255 w 7955268"/>
              <a:gd name="connsiteY88" fmla="*/ 4029997 h 6873958"/>
              <a:gd name="connsiteX89" fmla="*/ 7610802 w 7955268"/>
              <a:gd name="connsiteY89" fmla="*/ 4123239 h 6873958"/>
              <a:gd name="connsiteX90" fmla="*/ 7638124 w 7955268"/>
              <a:gd name="connsiteY90" fmla="*/ 4329524 h 6873958"/>
              <a:gd name="connsiteX91" fmla="*/ 7651543 w 7955268"/>
              <a:gd name="connsiteY91" fmla="*/ 4441548 h 6873958"/>
              <a:gd name="connsiteX92" fmla="*/ 7645549 w 7955268"/>
              <a:gd name="connsiteY92" fmla="*/ 4490377 h 6873958"/>
              <a:gd name="connsiteX93" fmla="*/ 7641265 w 7955268"/>
              <a:gd name="connsiteY93" fmla="*/ 4610688 h 6873958"/>
              <a:gd name="connsiteX94" fmla="*/ 7652343 w 7955268"/>
              <a:gd name="connsiteY94" fmla="*/ 4717016 h 6873958"/>
              <a:gd name="connsiteX95" fmla="*/ 7648292 w 7955268"/>
              <a:gd name="connsiteY95" fmla="*/ 4805639 h 6873958"/>
              <a:gd name="connsiteX96" fmla="*/ 7644346 w 7955268"/>
              <a:gd name="connsiteY96" fmla="*/ 4839860 h 6873958"/>
              <a:gd name="connsiteX97" fmla="*/ 7631946 w 7955268"/>
              <a:gd name="connsiteY97" fmla="*/ 4900601 h 6873958"/>
              <a:gd name="connsiteX98" fmla="*/ 7624742 w 7955268"/>
              <a:gd name="connsiteY98" fmla="*/ 4981608 h 6873958"/>
              <a:gd name="connsiteX99" fmla="*/ 7649497 w 7955268"/>
              <a:gd name="connsiteY99" fmla="*/ 5038699 h 6873958"/>
              <a:gd name="connsiteX100" fmla="*/ 7644376 w 7955268"/>
              <a:gd name="connsiteY100" fmla="*/ 5044205 h 6873958"/>
              <a:gd name="connsiteX101" fmla="*/ 7646830 w 7955268"/>
              <a:gd name="connsiteY101" fmla="*/ 5084538 h 6873958"/>
              <a:gd name="connsiteX102" fmla="*/ 7677981 w 7955268"/>
              <a:gd name="connsiteY102" fmla="*/ 5155853 h 6873958"/>
              <a:gd name="connsiteX103" fmla="*/ 7681612 w 7955268"/>
              <a:gd name="connsiteY103" fmla="*/ 5217231 h 6873958"/>
              <a:gd name="connsiteX104" fmla="*/ 7673822 w 7955268"/>
              <a:gd name="connsiteY104" fmla="*/ 5218630 h 6873958"/>
              <a:gd name="connsiteX105" fmla="*/ 7670301 w 7955268"/>
              <a:gd name="connsiteY105" fmla="*/ 5230725 h 6873958"/>
              <a:gd name="connsiteX106" fmla="*/ 7668064 w 7955268"/>
              <a:gd name="connsiteY106" fmla="*/ 5233343 h 6873958"/>
              <a:gd name="connsiteX107" fmla="*/ 7656532 w 7955268"/>
              <a:gd name="connsiteY107" fmla="*/ 5248965 h 6873958"/>
              <a:gd name="connsiteX108" fmla="*/ 7664251 w 7955268"/>
              <a:gd name="connsiteY108" fmla="*/ 5297136 h 6873958"/>
              <a:gd name="connsiteX109" fmla="*/ 7624117 w 7955268"/>
              <a:gd name="connsiteY109" fmla="*/ 5398267 h 6873958"/>
              <a:gd name="connsiteX110" fmla="*/ 7575901 w 7955268"/>
              <a:gd name="connsiteY110" fmla="*/ 5686793 h 6873958"/>
              <a:gd name="connsiteX111" fmla="*/ 7581528 w 7955268"/>
              <a:gd name="connsiteY111" fmla="*/ 5853980 h 6873958"/>
              <a:gd name="connsiteX112" fmla="*/ 7570097 w 7955268"/>
              <a:gd name="connsiteY112" fmla="*/ 5929367 h 6873958"/>
              <a:gd name="connsiteX113" fmla="*/ 7571719 w 7955268"/>
              <a:gd name="connsiteY113" fmla="*/ 5946571 h 6873958"/>
              <a:gd name="connsiteX114" fmla="*/ 7569909 w 7955268"/>
              <a:gd name="connsiteY114" fmla="*/ 5963835 h 6873958"/>
              <a:gd name="connsiteX115" fmla="*/ 7573116 w 7955268"/>
              <a:gd name="connsiteY115" fmla="*/ 5968188 h 6873958"/>
              <a:gd name="connsiteX116" fmla="*/ 7573002 w 7955268"/>
              <a:gd name="connsiteY116" fmla="*/ 5980213 h 6873958"/>
              <a:gd name="connsiteX117" fmla="*/ 7575826 w 7955268"/>
              <a:gd name="connsiteY117" fmla="*/ 6004387 h 6873958"/>
              <a:gd name="connsiteX118" fmla="*/ 7573499 w 7955268"/>
              <a:gd name="connsiteY118" fmla="*/ 6008456 h 6873958"/>
              <a:gd name="connsiteX119" fmla="*/ 7573313 w 7955268"/>
              <a:gd name="connsiteY119" fmla="*/ 6044208 h 6873958"/>
              <a:gd name="connsiteX120" fmla="*/ 7571955 w 7955268"/>
              <a:gd name="connsiteY120" fmla="*/ 6044484 h 6873958"/>
              <a:gd name="connsiteX121" fmla="*/ 7565983 w 7955268"/>
              <a:gd name="connsiteY121" fmla="*/ 6053618 h 6873958"/>
              <a:gd name="connsiteX122" fmla="*/ 7521353 w 7955268"/>
              <a:gd name="connsiteY122" fmla="*/ 6147535 h 6873958"/>
              <a:gd name="connsiteX123" fmla="*/ 7518762 w 7955268"/>
              <a:gd name="connsiteY123" fmla="*/ 6162755 h 6873958"/>
              <a:gd name="connsiteX124" fmla="*/ 7519070 w 7955268"/>
              <a:gd name="connsiteY124" fmla="*/ 6168415 h 6873958"/>
              <a:gd name="connsiteX125" fmla="*/ 7479877 w 7955268"/>
              <a:gd name="connsiteY125" fmla="*/ 6274325 h 6873958"/>
              <a:gd name="connsiteX126" fmla="*/ 7474201 w 7955268"/>
              <a:gd name="connsiteY126" fmla="*/ 6308571 h 6873958"/>
              <a:gd name="connsiteX127" fmla="*/ 7453514 w 7955268"/>
              <a:gd name="connsiteY127" fmla="*/ 6401666 h 6873958"/>
              <a:gd name="connsiteX128" fmla="*/ 7397136 w 7955268"/>
              <a:gd name="connsiteY128" fmla="*/ 6578316 h 6873958"/>
              <a:gd name="connsiteX129" fmla="*/ 7404981 w 7955268"/>
              <a:gd name="connsiteY129" fmla="*/ 6614114 h 6873958"/>
              <a:gd name="connsiteX130" fmla="*/ 7388434 w 7955268"/>
              <a:gd name="connsiteY130" fmla="*/ 6656064 h 6873958"/>
              <a:gd name="connsiteX131" fmla="*/ 7378375 w 7955268"/>
              <a:gd name="connsiteY131" fmla="*/ 6677417 h 6873958"/>
              <a:gd name="connsiteX132" fmla="*/ 7374034 w 7955268"/>
              <a:gd name="connsiteY132" fmla="*/ 6718244 h 6873958"/>
              <a:gd name="connsiteX133" fmla="*/ 7378101 w 7955268"/>
              <a:gd name="connsiteY133" fmla="*/ 6739654 h 6873958"/>
              <a:gd name="connsiteX134" fmla="*/ 7371746 w 7955268"/>
              <a:gd name="connsiteY134" fmla="*/ 6739763 h 6873958"/>
              <a:gd name="connsiteX135" fmla="*/ 7370835 w 7955268"/>
              <a:gd name="connsiteY135" fmla="*/ 6748333 h 6873958"/>
              <a:gd name="connsiteX136" fmla="*/ 7376007 w 7955268"/>
              <a:gd name="connsiteY136" fmla="*/ 6835596 h 6873958"/>
              <a:gd name="connsiteX137" fmla="*/ 7379963 w 7955268"/>
              <a:gd name="connsiteY137" fmla="*/ 6873958 h 6873958"/>
              <a:gd name="connsiteX138" fmla="*/ 0 w 7955268"/>
              <a:gd name="connsiteY138" fmla="*/ 6858000 h 6873958"/>
              <a:gd name="connsiteX139" fmla="*/ 0 w 7955268"/>
              <a:gd name="connsiteY139" fmla="*/ 0 h 6873958"/>
              <a:gd name="connsiteX0" fmla="*/ 0 w 7955268"/>
              <a:gd name="connsiteY0" fmla="*/ 0 h 6873958"/>
              <a:gd name="connsiteX1" fmla="*/ 7655543 w 7955268"/>
              <a:gd name="connsiteY1" fmla="*/ 0 h 6873958"/>
              <a:gd name="connsiteX2" fmla="*/ 7664492 w 7955268"/>
              <a:gd name="connsiteY2" fmla="*/ 31948 h 6873958"/>
              <a:gd name="connsiteX3" fmla="*/ 7667655 w 7955268"/>
              <a:gd name="connsiteY3" fmla="*/ 69954 h 6873958"/>
              <a:gd name="connsiteX4" fmla="*/ 7698252 w 7955268"/>
              <a:gd name="connsiteY4" fmla="*/ 224597 h 6873958"/>
              <a:gd name="connsiteX5" fmla="*/ 7696072 w 7955268"/>
              <a:gd name="connsiteY5" fmla="*/ 311413 h 6873958"/>
              <a:gd name="connsiteX6" fmla="*/ 7703676 w 7955268"/>
              <a:gd name="connsiteY6" fmla="*/ 383438 h 6873958"/>
              <a:gd name="connsiteX7" fmla="*/ 7706556 w 7955268"/>
              <a:gd name="connsiteY7" fmla="*/ 390017 h 6873958"/>
              <a:gd name="connsiteX8" fmla="*/ 7708179 w 7955268"/>
              <a:gd name="connsiteY8" fmla="*/ 400096 h 6873958"/>
              <a:gd name="connsiteX9" fmla="*/ 7707833 w 7955268"/>
              <a:gd name="connsiteY9" fmla="*/ 400412 h 6873958"/>
              <a:gd name="connsiteX10" fmla="*/ 7710112 w 7955268"/>
              <a:gd name="connsiteY10" fmla="*/ 409720 h 6873958"/>
              <a:gd name="connsiteX11" fmla="*/ 7702712 w 7955268"/>
              <a:gd name="connsiteY11" fmla="*/ 484991 h 6873958"/>
              <a:gd name="connsiteX12" fmla="*/ 7693746 w 7955268"/>
              <a:gd name="connsiteY12" fmla="*/ 562621 h 6873958"/>
              <a:gd name="connsiteX13" fmla="*/ 7723958 w 7955268"/>
              <a:gd name="connsiteY13" fmla="*/ 544701 h 6873958"/>
              <a:gd name="connsiteX14" fmla="*/ 7720881 w 7955268"/>
              <a:gd name="connsiteY14" fmla="*/ 639984 h 6873958"/>
              <a:gd name="connsiteX15" fmla="*/ 7726062 w 7955268"/>
              <a:gd name="connsiteY15" fmla="*/ 654408 h 6873958"/>
              <a:gd name="connsiteX16" fmla="*/ 7731912 w 7955268"/>
              <a:gd name="connsiteY16" fmla="*/ 657716 h 6873958"/>
              <a:gd name="connsiteX17" fmla="*/ 7737331 w 7955268"/>
              <a:gd name="connsiteY17" fmla="*/ 679400 h 6873958"/>
              <a:gd name="connsiteX18" fmla="*/ 7748998 w 7955268"/>
              <a:gd name="connsiteY18" fmla="*/ 701229 h 6873958"/>
              <a:gd name="connsiteX19" fmla="*/ 7778674 w 7955268"/>
              <a:gd name="connsiteY19" fmla="*/ 819637 h 6873958"/>
              <a:gd name="connsiteX20" fmla="*/ 7819197 w 7955268"/>
              <a:gd name="connsiteY20" fmla="*/ 1062536 h 6873958"/>
              <a:gd name="connsiteX21" fmla="*/ 7852682 w 7955268"/>
              <a:gd name="connsiteY21" fmla="*/ 1193944 h 6873958"/>
              <a:gd name="connsiteX22" fmla="*/ 7911362 w 7955268"/>
              <a:gd name="connsiteY22" fmla="*/ 1443176 h 6873958"/>
              <a:gd name="connsiteX23" fmla="*/ 7911242 w 7955268"/>
              <a:gd name="connsiteY23" fmla="*/ 1509475 h 6873958"/>
              <a:gd name="connsiteX24" fmla="*/ 7934780 w 7955268"/>
              <a:gd name="connsiteY24" fmla="*/ 1587901 h 6873958"/>
              <a:gd name="connsiteX25" fmla="*/ 7933200 w 7955268"/>
              <a:gd name="connsiteY25" fmla="*/ 1592348 h 6873958"/>
              <a:gd name="connsiteX26" fmla="*/ 7934238 w 7955268"/>
              <a:gd name="connsiteY26" fmla="*/ 1608865 h 6873958"/>
              <a:gd name="connsiteX27" fmla="*/ 7925324 w 7955268"/>
              <a:gd name="connsiteY27" fmla="*/ 1615129 h 6873958"/>
              <a:gd name="connsiteX28" fmla="*/ 7920291 w 7955268"/>
              <a:gd name="connsiteY28" fmla="*/ 1641140 h 6873958"/>
              <a:gd name="connsiteX29" fmla="*/ 7924773 w 7955268"/>
              <a:gd name="connsiteY29" fmla="*/ 1671096 h 6873958"/>
              <a:gd name="connsiteX30" fmla="*/ 7944965 w 7955268"/>
              <a:gd name="connsiteY30" fmla="*/ 1849506 h 6873958"/>
              <a:gd name="connsiteX31" fmla="*/ 7955268 w 7955268"/>
              <a:gd name="connsiteY31" fmla="*/ 1962467 h 6873958"/>
              <a:gd name="connsiteX32" fmla="*/ 7935253 w 7955268"/>
              <a:gd name="connsiteY32" fmla="*/ 2089075 h 6873958"/>
              <a:gd name="connsiteX33" fmla="*/ 7923667 w 7955268"/>
              <a:gd name="connsiteY33" fmla="*/ 2120976 h 6873958"/>
              <a:gd name="connsiteX34" fmla="*/ 7912079 w 7955268"/>
              <a:gd name="connsiteY34" fmla="*/ 2142958 h 6873958"/>
              <a:gd name="connsiteX35" fmla="*/ 7885917 w 7955268"/>
              <a:gd name="connsiteY35" fmla="*/ 2312009 h 6873958"/>
              <a:gd name="connsiteX36" fmla="*/ 7881441 w 7955268"/>
              <a:gd name="connsiteY36" fmla="*/ 2333996 h 6873958"/>
              <a:gd name="connsiteX37" fmla="*/ 7871351 w 7955268"/>
              <a:gd name="connsiteY37" fmla="*/ 2350185 h 6873958"/>
              <a:gd name="connsiteX38" fmla="*/ 7863569 w 7955268"/>
              <a:gd name="connsiteY38" fmla="*/ 2351577 h 6873958"/>
              <a:gd name="connsiteX39" fmla="*/ 7860105 w 7955268"/>
              <a:gd name="connsiteY39" fmla="*/ 2363237 h 6873958"/>
              <a:gd name="connsiteX40" fmla="*/ 7857880 w 7955268"/>
              <a:gd name="connsiteY40" fmla="*/ 2365770 h 6873958"/>
              <a:gd name="connsiteX41" fmla="*/ 7846421 w 7955268"/>
              <a:gd name="connsiteY41" fmla="*/ 2380871 h 6873958"/>
              <a:gd name="connsiteX42" fmla="*/ 7854363 w 7955268"/>
              <a:gd name="connsiteY42" fmla="*/ 2427179 h 6873958"/>
              <a:gd name="connsiteX43" fmla="*/ 7837477 w 7955268"/>
              <a:gd name="connsiteY43" fmla="*/ 2472578 h 6873958"/>
              <a:gd name="connsiteX44" fmla="*/ 7785260 w 7955268"/>
              <a:gd name="connsiteY44" fmla="*/ 2680488 h 6873958"/>
              <a:gd name="connsiteX45" fmla="*/ 7766696 w 7955268"/>
              <a:gd name="connsiteY45" fmla="*/ 2754274 h 6873958"/>
              <a:gd name="connsiteX46" fmla="*/ 7761568 w 7955268"/>
              <a:gd name="connsiteY46" fmla="*/ 2898169 h 6873958"/>
              <a:gd name="connsiteX47" fmla="*/ 7755031 w 7955268"/>
              <a:gd name="connsiteY47" fmla="*/ 3022048 h 6873958"/>
              <a:gd name="connsiteX48" fmla="*/ 7763150 w 7955268"/>
              <a:gd name="connsiteY48" fmla="*/ 3036127 h 6873958"/>
              <a:gd name="connsiteX49" fmla="*/ 7766274 w 7955268"/>
              <a:gd name="connsiteY49" fmla="*/ 3051103 h 6873958"/>
              <a:gd name="connsiteX50" fmla="*/ 7764852 w 7955268"/>
              <a:gd name="connsiteY50" fmla="*/ 3052672 h 6873958"/>
              <a:gd name="connsiteX51" fmla="*/ 7763122 w 7955268"/>
              <a:gd name="connsiteY51" fmla="*/ 3069296 h 6873958"/>
              <a:gd name="connsiteX52" fmla="*/ 7766350 w 7955268"/>
              <a:gd name="connsiteY52" fmla="*/ 3073465 h 6873958"/>
              <a:gd name="connsiteX53" fmla="*/ 7766293 w 7955268"/>
              <a:gd name="connsiteY53" fmla="*/ 3085038 h 6873958"/>
              <a:gd name="connsiteX54" fmla="*/ 7769228 w 7955268"/>
              <a:gd name="connsiteY54" fmla="*/ 3108284 h 6873958"/>
              <a:gd name="connsiteX55" fmla="*/ 7766899 w 7955268"/>
              <a:gd name="connsiteY55" fmla="*/ 3146617 h 6873958"/>
              <a:gd name="connsiteX56" fmla="*/ 7765543 w 7955268"/>
              <a:gd name="connsiteY56" fmla="*/ 3146892 h 6873958"/>
              <a:gd name="connsiteX57" fmla="*/ 7759613 w 7955268"/>
              <a:gd name="connsiteY57" fmla="*/ 3155716 h 6873958"/>
              <a:gd name="connsiteX58" fmla="*/ 7751372 w 7955268"/>
              <a:gd name="connsiteY58" fmla="*/ 3173038 h 6873958"/>
              <a:gd name="connsiteX59" fmla="*/ 7715595 w 7955268"/>
              <a:gd name="connsiteY59" fmla="*/ 3210510 h 6873958"/>
              <a:gd name="connsiteX60" fmla="*/ 7715422 w 7955268"/>
              <a:gd name="connsiteY60" fmla="*/ 3246358 h 6873958"/>
              <a:gd name="connsiteX61" fmla="*/ 7714648 w 7955268"/>
              <a:gd name="connsiteY61" fmla="*/ 3253479 h 6873958"/>
              <a:gd name="connsiteX62" fmla="*/ 7714326 w 7955268"/>
              <a:gd name="connsiteY62" fmla="*/ 3253582 h 6873958"/>
              <a:gd name="connsiteX63" fmla="*/ 7712899 w 7955268"/>
              <a:gd name="connsiteY63" fmla="*/ 3261019 h 6873958"/>
              <a:gd name="connsiteX64" fmla="*/ 7713234 w 7955268"/>
              <a:gd name="connsiteY64" fmla="*/ 3266463 h 6873958"/>
              <a:gd name="connsiteX65" fmla="*/ 7711731 w 7955268"/>
              <a:gd name="connsiteY65" fmla="*/ 3280279 h 6873958"/>
              <a:gd name="connsiteX66" fmla="*/ 7709182 w 7955268"/>
              <a:gd name="connsiteY66" fmla="*/ 3284783 h 6873958"/>
              <a:gd name="connsiteX67" fmla="*/ 7705244 w 7955268"/>
              <a:gd name="connsiteY67" fmla="*/ 3286207 h 6873958"/>
              <a:gd name="connsiteX68" fmla="*/ 7705521 w 7955268"/>
              <a:gd name="connsiteY68" fmla="*/ 3287519 h 6873958"/>
              <a:gd name="connsiteX69" fmla="*/ 7692380 w 7955268"/>
              <a:gd name="connsiteY69" fmla="*/ 3312046 h 6873958"/>
              <a:gd name="connsiteX70" fmla="*/ 7674533 w 7955268"/>
              <a:gd name="connsiteY70" fmla="*/ 3368613 h 6873958"/>
              <a:gd name="connsiteX71" fmla="*/ 7669018 w 7955268"/>
              <a:gd name="connsiteY71" fmla="*/ 3401599 h 6873958"/>
              <a:gd name="connsiteX72" fmla="*/ 7648764 w 7955268"/>
              <a:gd name="connsiteY72" fmla="*/ 3491309 h 6873958"/>
              <a:gd name="connsiteX73" fmla="*/ 7624524 w 7955268"/>
              <a:gd name="connsiteY73" fmla="*/ 3580863 h 6873958"/>
              <a:gd name="connsiteX74" fmla="*/ 7590739 w 7955268"/>
              <a:gd name="connsiteY74" fmla="*/ 3641677 h 6873958"/>
              <a:gd name="connsiteX75" fmla="*/ 7592305 w 7955268"/>
              <a:gd name="connsiteY75" fmla="*/ 3646787 h 6873958"/>
              <a:gd name="connsiteX76" fmla="*/ 7592620 w 7955268"/>
              <a:gd name="connsiteY76" fmla="*/ 3654364 h 6873958"/>
              <a:gd name="connsiteX77" fmla="*/ 7592332 w 7955268"/>
              <a:gd name="connsiteY77" fmla="*/ 3654563 h 6873958"/>
              <a:gd name="connsiteX78" fmla="*/ 7593207 w 7955268"/>
              <a:gd name="connsiteY78" fmla="*/ 3661633 h 6873958"/>
              <a:gd name="connsiteX79" fmla="*/ 7601220 w 7955268"/>
              <a:gd name="connsiteY79" fmla="*/ 3696035 h 6873958"/>
              <a:gd name="connsiteX80" fmla="*/ 7587739 w 7955268"/>
              <a:gd name="connsiteY80" fmla="*/ 3762344 h 6873958"/>
              <a:gd name="connsiteX81" fmla="*/ 7566107 w 7955268"/>
              <a:gd name="connsiteY81" fmla="*/ 3773446 h 6873958"/>
              <a:gd name="connsiteX82" fmla="*/ 7583331 w 7955268"/>
              <a:gd name="connsiteY82" fmla="*/ 3843361 h 6873958"/>
              <a:gd name="connsiteX83" fmla="*/ 7587409 w 7955268"/>
              <a:gd name="connsiteY83" fmla="*/ 3846337 h 6873958"/>
              <a:gd name="connsiteX84" fmla="*/ 7589526 w 7955268"/>
              <a:gd name="connsiteY84" fmla="*/ 3862813 h 6873958"/>
              <a:gd name="connsiteX85" fmla="*/ 7588507 w 7955268"/>
              <a:gd name="connsiteY85" fmla="*/ 3864764 h 6873958"/>
              <a:gd name="connsiteX86" fmla="*/ 7594950 w 7955268"/>
              <a:gd name="connsiteY86" fmla="*/ 3878127 h 6873958"/>
              <a:gd name="connsiteX87" fmla="*/ 7606025 w 7955268"/>
              <a:gd name="connsiteY87" fmla="*/ 3889056 h 6873958"/>
              <a:gd name="connsiteX88" fmla="*/ 7606255 w 7955268"/>
              <a:gd name="connsiteY88" fmla="*/ 4029997 h 6873958"/>
              <a:gd name="connsiteX89" fmla="*/ 7610802 w 7955268"/>
              <a:gd name="connsiteY89" fmla="*/ 4123239 h 6873958"/>
              <a:gd name="connsiteX90" fmla="*/ 7638124 w 7955268"/>
              <a:gd name="connsiteY90" fmla="*/ 4329524 h 6873958"/>
              <a:gd name="connsiteX91" fmla="*/ 7651543 w 7955268"/>
              <a:gd name="connsiteY91" fmla="*/ 4441548 h 6873958"/>
              <a:gd name="connsiteX92" fmla="*/ 7645549 w 7955268"/>
              <a:gd name="connsiteY92" fmla="*/ 4490377 h 6873958"/>
              <a:gd name="connsiteX93" fmla="*/ 7641265 w 7955268"/>
              <a:gd name="connsiteY93" fmla="*/ 4610688 h 6873958"/>
              <a:gd name="connsiteX94" fmla="*/ 7652343 w 7955268"/>
              <a:gd name="connsiteY94" fmla="*/ 4717016 h 6873958"/>
              <a:gd name="connsiteX95" fmla="*/ 7648292 w 7955268"/>
              <a:gd name="connsiteY95" fmla="*/ 4805639 h 6873958"/>
              <a:gd name="connsiteX96" fmla="*/ 7644346 w 7955268"/>
              <a:gd name="connsiteY96" fmla="*/ 4839860 h 6873958"/>
              <a:gd name="connsiteX97" fmla="*/ 7631946 w 7955268"/>
              <a:gd name="connsiteY97" fmla="*/ 4900601 h 6873958"/>
              <a:gd name="connsiteX98" fmla="*/ 7624742 w 7955268"/>
              <a:gd name="connsiteY98" fmla="*/ 4981608 h 6873958"/>
              <a:gd name="connsiteX99" fmla="*/ 7649497 w 7955268"/>
              <a:gd name="connsiteY99" fmla="*/ 5038699 h 6873958"/>
              <a:gd name="connsiteX100" fmla="*/ 7644376 w 7955268"/>
              <a:gd name="connsiteY100" fmla="*/ 5044205 h 6873958"/>
              <a:gd name="connsiteX101" fmla="*/ 7646830 w 7955268"/>
              <a:gd name="connsiteY101" fmla="*/ 5084538 h 6873958"/>
              <a:gd name="connsiteX102" fmla="*/ 7677981 w 7955268"/>
              <a:gd name="connsiteY102" fmla="*/ 5155853 h 6873958"/>
              <a:gd name="connsiteX103" fmla="*/ 7681612 w 7955268"/>
              <a:gd name="connsiteY103" fmla="*/ 5217231 h 6873958"/>
              <a:gd name="connsiteX104" fmla="*/ 7673822 w 7955268"/>
              <a:gd name="connsiteY104" fmla="*/ 5218630 h 6873958"/>
              <a:gd name="connsiteX105" fmla="*/ 7670301 w 7955268"/>
              <a:gd name="connsiteY105" fmla="*/ 5230725 h 6873958"/>
              <a:gd name="connsiteX106" fmla="*/ 7668064 w 7955268"/>
              <a:gd name="connsiteY106" fmla="*/ 5233343 h 6873958"/>
              <a:gd name="connsiteX107" fmla="*/ 7656532 w 7955268"/>
              <a:gd name="connsiteY107" fmla="*/ 5248965 h 6873958"/>
              <a:gd name="connsiteX108" fmla="*/ 7664251 w 7955268"/>
              <a:gd name="connsiteY108" fmla="*/ 5297136 h 6873958"/>
              <a:gd name="connsiteX109" fmla="*/ 7624117 w 7955268"/>
              <a:gd name="connsiteY109" fmla="*/ 5398267 h 6873958"/>
              <a:gd name="connsiteX110" fmla="*/ 7575901 w 7955268"/>
              <a:gd name="connsiteY110" fmla="*/ 5686793 h 6873958"/>
              <a:gd name="connsiteX111" fmla="*/ 7581528 w 7955268"/>
              <a:gd name="connsiteY111" fmla="*/ 5853980 h 6873958"/>
              <a:gd name="connsiteX112" fmla="*/ 7570097 w 7955268"/>
              <a:gd name="connsiteY112" fmla="*/ 5929367 h 6873958"/>
              <a:gd name="connsiteX113" fmla="*/ 7571719 w 7955268"/>
              <a:gd name="connsiteY113" fmla="*/ 5946571 h 6873958"/>
              <a:gd name="connsiteX114" fmla="*/ 7569909 w 7955268"/>
              <a:gd name="connsiteY114" fmla="*/ 5963835 h 6873958"/>
              <a:gd name="connsiteX115" fmla="*/ 7573116 w 7955268"/>
              <a:gd name="connsiteY115" fmla="*/ 5968188 h 6873958"/>
              <a:gd name="connsiteX116" fmla="*/ 7573002 w 7955268"/>
              <a:gd name="connsiteY116" fmla="*/ 5980213 h 6873958"/>
              <a:gd name="connsiteX117" fmla="*/ 7575826 w 7955268"/>
              <a:gd name="connsiteY117" fmla="*/ 6004387 h 6873958"/>
              <a:gd name="connsiteX118" fmla="*/ 7573499 w 7955268"/>
              <a:gd name="connsiteY118" fmla="*/ 6008456 h 6873958"/>
              <a:gd name="connsiteX119" fmla="*/ 7573313 w 7955268"/>
              <a:gd name="connsiteY119" fmla="*/ 6044208 h 6873958"/>
              <a:gd name="connsiteX120" fmla="*/ 7571955 w 7955268"/>
              <a:gd name="connsiteY120" fmla="*/ 6044484 h 6873958"/>
              <a:gd name="connsiteX121" fmla="*/ 7565983 w 7955268"/>
              <a:gd name="connsiteY121" fmla="*/ 6053618 h 6873958"/>
              <a:gd name="connsiteX122" fmla="*/ 7521353 w 7955268"/>
              <a:gd name="connsiteY122" fmla="*/ 6147535 h 6873958"/>
              <a:gd name="connsiteX123" fmla="*/ 7518762 w 7955268"/>
              <a:gd name="connsiteY123" fmla="*/ 6162755 h 6873958"/>
              <a:gd name="connsiteX124" fmla="*/ 7519070 w 7955268"/>
              <a:gd name="connsiteY124" fmla="*/ 6168415 h 6873958"/>
              <a:gd name="connsiteX125" fmla="*/ 7479877 w 7955268"/>
              <a:gd name="connsiteY125" fmla="*/ 6274325 h 6873958"/>
              <a:gd name="connsiteX126" fmla="*/ 7474201 w 7955268"/>
              <a:gd name="connsiteY126" fmla="*/ 6308571 h 6873958"/>
              <a:gd name="connsiteX127" fmla="*/ 7453514 w 7955268"/>
              <a:gd name="connsiteY127" fmla="*/ 6401666 h 6873958"/>
              <a:gd name="connsiteX128" fmla="*/ 7397136 w 7955268"/>
              <a:gd name="connsiteY128" fmla="*/ 6578316 h 6873958"/>
              <a:gd name="connsiteX129" fmla="*/ 7404981 w 7955268"/>
              <a:gd name="connsiteY129" fmla="*/ 6614114 h 6873958"/>
              <a:gd name="connsiteX130" fmla="*/ 7388434 w 7955268"/>
              <a:gd name="connsiteY130" fmla="*/ 6656064 h 6873958"/>
              <a:gd name="connsiteX131" fmla="*/ 7378375 w 7955268"/>
              <a:gd name="connsiteY131" fmla="*/ 6677417 h 6873958"/>
              <a:gd name="connsiteX132" fmla="*/ 7374034 w 7955268"/>
              <a:gd name="connsiteY132" fmla="*/ 6718244 h 6873958"/>
              <a:gd name="connsiteX133" fmla="*/ 7378101 w 7955268"/>
              <a:gd name="connsiteY133" fmla="*/ 6739654 h 6873958"/>
              <a:gd name="connsiteX134" fmla="*/ 7371746 w 7955268"/>
              <a:gd name="connsiteY134" fmla="*/ 6739763 h 6873958"/>
              <a:gd name="connsiteX135" fmla="*/ 7370835 w 7955268"/>
              <a:gd name="connsiteY135" fmla="*/ 6748333 h 6873958"/>
              <a:gd name="connsiteX136" fmla="*/ 7376007 w 7955268"/>
              <a:gd name="connsiteY136" fmla="*/ 6835596 h 6873958"/>
              <a:gd name="connsiteX137" fmla="*/ 7379963 w 7955268"/>
              <a:gd name="connsiteY137" fmla="*/ 6873958 h 6873958"/>
              <a:gd name="connsiteX138" fmla="*/ 0 w 7955268"/>
              <a:gd name="connsiteY138" fmla="*/ 6858000 h 6873958"/>
              <a:gd name="connsiteX139" fmla="*/ 0 w 7955268"/>
              <a:gd name="connsiteY139" fmla="*/ 0 h 6873958"/>
              <a:gd name="connsiteX0" fmla="*/ 0 w 7944965"/>
              <a:gd name="connsiteY0" fmla="*/ 0 h 6873958"/>
              <a:gd name="connsiteX1" fmla="*/ 7655543 w 7944965"/>
              <a:gd name="connsiteY1" fmla="*/ 0 h 6873958"/>
              <a:gd name="connsiteX2" fmla="*/ 7664492 w 7944965"/>
              <a:gd name="connsiteY2" fmla="*/ 31948 h 6873958"/>
              <a:gd name="connsiteX3" fmla="*/ 7667655 w 7944965"/>
              <a:gd name="connsiteY3" fmla="*/ 69954 h 6873958"/>
              <a:gd name="connsiteX4" fmla="*/ 7698252 w 7944965"/>
              <a:gd name="connsiteY4" fmla="*/ 224597 h 6873958"/>
              <a:gd name="connsiteX5" fmla="*/ 7696072 w 7944965"/>
              <a:gd name="connsiteY5" fmla="*/ 311413 h 6873958"/>
              <a:gd name="connsiteX6" fmla="*/ 7703676 w 7944965"/>
              <a:gd name="connsiteY6" fmla="*/ 383438 h 6873958"/>
              <a:gd name="connsiteX7" fmla="*/ 7706556 w 7944965"/>
              <a:gd name="connsiteY7" fmla="*/ 390017 h 6873958"/>
              <a:gd name="connsiteX8" fmla="*/ 7708179 w 7944965"/>
              <a:gd name="connsiteY8" fmla="*/ 400096 h 6873958"/>
              <a:gd name="connsiteX9" fmla="*/ 7707833 w 7944965"/>
              <a:gd name="connsiteY9" fmla="*/ 400412 h 6873958"/>
              <a:gd name="connsiteX10" fmla="*/ 7710112 w 7944965"/>
              <a:gd name="connsiteY10" fmla="*/ 409720 h 6873958"/>
              <a:gd name="connsiteX11" fmla="*/ 7702712 w 7944965"/>
              <a:gd name="connsiteY11" fmla="*/ 484991 h 6873958"/>
              <a:gd name="connsiteX12" fmla="*/ 7693746 w 7944965"/>
              <a:gd name="connsiteY12" fmla="*/ 562621 h 6873958"/>
              <a:gd name="connsiteX13" fmla="*/ 7723958 w 7944965"/>
              <a:gd name="connsiteY13" fmla="*/ 544701 h 6873958"/>
              <a:gd name="connsiteX14" fmla="*/ 7720881 w 7944965"/>
              <a:gd name="connsiteY14" fmla="*/ 639984 h 6873958"/>
              <a:gd name="connsiteX15" fmla="*/ 7726062 w 7944965"/>
              <a:gd name="connsiteY15" fmla="*/ 654408 h 6873958"/>
              <a:gd name="connsiteX16" fmla="*/ 7731912 w 7944965"/>
              <a:gd name="connsiteY16" fmla="*/ 657716 h 6873958"/>
              <a:gd name="connsiteX17" fmla="*/ 7737331 w 7944965"/>
              <a:gd name="connsiteY17" fmla="*/ 679400 h 6873958"/>
              <a:gd name="connsiteX18" fmla="*/ 7748998 w 7944965"/>
              <a:gd name="connsiteY18" fmla="*/ 701229 h 6873958"/>
              <a:gd name="connsiteX19" fmla="*/ 7778674 w 7944965"/>
              <a:gd name="connsiteY19" fmla="*/ 819637 h 6873958"/>
              <a:gd name="connsiteX20" fmla="*/ 7819197 w 7944965"/>
              <a:gd name="connsiteY20" fmla="*/ 1062536 h 6873958"/>
              <a:gd name="connsiteX21" fmla="*/ 7852682 w 7944965"/>
              <a:gd name="connsiteY21" fmla="*/ 1193944 h 6873958"/>
              <a:gd name="connsiteX22" fmla="*/ 7911362 w 7944965"/>
              <a:gd name="connsiteY22" fmla="*/ 1443176 h 6873958"/>
              <a:gd name="connsiteX23" fmla="*/ 7911242 w 7944965"/>
              <a:gd name="connsiteY23" fmla="*/ 1509475 h 6873958"/>
              <a:gd name="connsiteX24" fmla="*/ 7934780 w 7944965"/>
              <a:gd name="connsiteY24" fmla="*/ 1587901 h 6873958"/>
              <a:gd name="connsiteX25" fmla="*/ 7933200 w 7944965"/>
              <a:gd name="connsiteY25" fmla="*/ 1592348 h 6873958"/>
              <a:gd name="connsiteX26" fmla="*/ 7934238 w 7944965"/>
              <a:gd name="connsiteY26" fmla="*/ 1608865 h 6873958"/>
              <a:gd name="connsiteX27" fmla="*/ 7925324 w 7944965"/>
              <a:gd name="connsiteY27" fmla="*/ 1615129 h 6873958"/>
              <a:gd name="connsiteX28" fmla="*/ 7920291 w 7944965"/>
              <a:gd name="connsiteY28" fmla="*/ 1641140 h 6873958"/>
              <a:gd name="connsiteX29" fmla="*/ 7924773 w 7944965"/>
              <a:gd name="connsiteY29" fmla="*/ 1671096 h 6873958"/>
              <a:gd name="connsiteX30" fmla="*/ 7944965 w 7944965"/>
              <a:gd name="connsiteY30" fmla="*/ 1849506 h 6873958"/>
              <a:gd name="connsiteX31" fmla="*/ 7917168 w 7944965"/>
              <a:gd name="connsiteY31" fmla="*/ 1981517 h 6873958"/>
              <a:gd name="connsiteX32" fmla="*/ 7935253 w 7944965"/>
              <a:gd name="connsiteY32" fmla="*/ 2089075 h 6873958"/>
              <a:gd name="connsiteX33" fmla="*/ 7923667 w 7944965"/>
              <a:gd name="connsiteY33" fmla="*/ 2120976 h 6873958"/>
              <a:gd name="connsiteX34" fmla="*/ 7912079 w 7944965"/>
              <a:gd name="connsiteY34" fmla="*/ 2142958 h 6873958"/>
              <a:gd name="connsiteX35" fmla="*/ 7885917 w 7944965"/>
              <a:gd name="connsiteY35" fmla="*/ 2312009 h 6873958"/>
              <a:gd name="connsiteX36" fmla="*/ 7881441 w 7944965"/>
              <a:gd name="connsiteY36" fmla="*/ 2333996 h 6873958"/>
              <a:gd name="connsiteX37" fmla="*/ 7871351 w 7944965"/>
              <a:gd name="connsiteY37" fmla="*/ 2350185 h 6873958"/>
              <a:gd name="connsiteX38" fmla="*/ 7863569 w 7944965"/>
              <a:gd name="connsiteY38" fmla="*/ 2351577 h 6873958"/>
              <a:gd name="connsiteX39" fmla="*/ 7860105 w 7944965"/>
              <a:gd name="connsiteY39" fmla="*/ 2363237 h 6873958"/>
              <a:gd name="connsiteX40" fmla="*/ 7857880 w 7944965"/>
              <a:gd name="connsiteY40" fmla="*/ 2365770 h 6873958"/>
              <a:gd name="connsiteX41" fmla="*/ 7846421 w 7944965"/>
              <a:gd name="connsiteY41" fmla="*/ 2380871 h 6873958"/>
              <a:gd name="connsiteX42" fmla="*/ 7854363 w 7944965"/>
              <a:gd name="connsiteY42" fmla="*/ 2427179 h 6873958"/>
              <a:gd name="connsiteX43" fmla="*/ 7837477 w 7944965"/>
              <a:gd name="connsiteY43" fmla="*/ 2472578 h 6873958"/>
              <a:gd name="connsiteX44" fmla="*/ 7785260 w 7944965"/>
              <a:gd name="connsiteY44" fmla="*/ 2680488 h 6873958"/>
              <a:gd name="connsiteX45" fmla="*/ 7766696 w 7944965"/>
              <a:gd name="connsiteY45" fmla="*/ 2754274 h 6873958"/>
              <a:gd name="connsiteX46" fmla="*/ 7761568 w 7944965"/>
              <a:gd name="connsiteY46" fmla="*/ 2898169 h 6873958"/>
              <a:gd name="connsiteX47" fmla="*/ 7755031 w 7944965"/>
              <a:gd name="connsiteY47" fmla="*/ 3022048 h 6873958"/>
              <a:gd name="connsiteX48" fmla="*/ 7763150 w 7944965"/>
              <a:gd name="connsiteY48" fmla="*/ 3036127 h 6873958"/>
              <a:gd name="connsiteX49" fmla="*/ 7766274 w 7944965"/>
              <a:gd name="connsiteY49" fmla="*/ 3051103 h 6873958"/>
              <a:gd name="connsiteX50" fmla="*/ 7764852 w 7944965"/>
              <a:gd name="connsiteY50" fmla="*/ 3052672 h 6873958"/>
              <a:gd name="connsiteX51" fmla="*/ 7763122 w 7944965"/>
              <a:gd name="connsiteY51" fmla="*/ 3069296 h 6873958"/>
              <a:gd name="connsiteX52" fmla="*/ 7766350 w 7944965"/>
              <a:gd name="connsiteY52" fmla="*/ 3073465 h 6873958"/>
              <a:gd name="connsiteX53" fmla="*/ 7766293 w 7944965"/>
              <a:gd name="connsiteY53" fmla="*/ 3085038 h 6873958"/>
              <a:gd name="connsiteX54" fmla="*/ 7769228 w 7944965"/>
              <a:gd name="connsiteY54" fmla="*/ 3108284 h 6873958"/>
              <a:gd name="connsiteX55" fmla="*/ 7766899 w 7944965"/>
              <a:gd name="connsiteY55" fmla="*/ 3146617 h 6873958"/>
              <a:gd name="connsiteX56" fmla="*/ 7765543 w 7944965"/>
              <a:gd name="connsiteY56" fmla="*/ 3146892 h 6873958"/>
              <a:gd name="connsiteX57" fmla="*/ 7759613 w 7944965"/>
              <a:gd name="connsiteY57" fmla="*/ 3155716 h 6873958"/>
              <a:gd name="connsiteX58" fmla="*/ 7751372 w 7944965"/>
              <a:gd name="connsiteY58" fmla="*/ 3173038 h 6873958"/>
              <a:gd name="connsiteX59" fmla="*/ 7715595 w 7944965"/>
              <a:gd name="connsiteY59" fmla="*/ 3210510 h 6873958"/>
              <a:gd name="connsiteX60" fmla="*/ 7715422 w 7944965"/>
              <a:gd name="connsiteY60" fmla="*/ 3246358 h 6873958"/>
              <a:gd name="connsiteX61" fmla="*/ 7714648 w 7944965"/>
              <a:gd name="connsiteY61" fmla="*/ 3253479 h 6873958"/>
              <a:gd name="connsiteX62" fmla="*/ 7714326 w 7944965"/>
              <a:gd name="connsiteY62" fmla="*/ 3253582 h 6873958"/>
              <a:gd name="connsiteX63" fmla="*/ 7712899 w 7944965"/>
              <a:gd name="connsiteY63" fmla="*/ 3261019 h 6873958"/>
              <a:gd name="connsiteX64" fmla="*/ 7713234 w 7944965"/>
              <a:gd name="connsiteY64" fmla="*/ 3266463 h 6873958"/>
              <a:gd name="connsiteX65" fmla="*/ 7711731 w 7944965"/>
              <a:gd name="connsiteY65" fmla="*/ 3280279 h 6873958"/>
              <a:gd name="connsiteX66" fmla="*/ 7709182 w 7944965"/>
              <a:gd name="connsiteY66" fmla="*/ 3284783 h 6873958"/>
              <a:gd name="connsiteX67" fmla="*/ 7705244 w 7944965"/>
              <a:gd name="connsiteY67" fmla="*/ 3286207 h 6873958"/>
              <a:gd name="connsiteX68" fmla="*/ 7705521 w 7944965"/>
              <a:gd name="connsiteY68" fmla="*/ 3287519 h 6873958"/>
              <a:gd name="connsiteX69" fmla="*/ 7692380 w 7944965"/>
              <a:gd name="connsiteY69" fmla="*/ 3312046 h 6873958"/>
              <a:gd name="connsiteX70" fmla="*/ 7674533 w 7944965"/>
              <a:gd name="connsiteY70" fmla="*/ 3368613 h 6873958"/>
              <a:gd name="connsiteX71" fmla="*/ 7669018 w 7944965"/>
              <a:gd name="connsiteY71" fmla="*/ 3401599 h 6873958"/>
              <a:gd name="connsiteX72" fmla="*/ 7648764 w 7944965"/>
              <a:gd name="connsiteY72" fmla="*/ 3491309 h 6873958"/>
              <a:gd name="connsiteX73" fmla="*/ 7624524 w 7944965"/>
              <a:gd name="connsiteY73" fmla="*/ 3580863 h 6873958"/>
              <a:gd name="connsiteX74" fmla="*/ 7590739 w 7944965"/>
              <a:gd name="connsiteY74" fmla="*/ 3641677 h 6873958"/>
              <a:gd name="connsiteX75" fmla="*/ 7592305 w 7944965"/>
              <a:gd name="connsiteY75" fmla="*/ 3646787 h 6873958"/>
              <a:gd name="connsiteX76" fmla="*/ 7592620 w 7944965"/>
              <a:gd name="connsiteY76" fmla="*/ 3654364 h 6873958"/>
              <a:gd name="connsiteX77" fmla="*/ 7592332 w 7944965"/>
              <a:gd name="connsiteY77" fmla="*/ 3654563 h 6873958"/>
              <a:gd name="connsiteX78" fmla="*/ 7593207 w 7944965"/>
              <a:gd name="connsiteY78" fmla="*/ 3661633 h 6873958"/>
              <a:gd name="connsiteX79" fmla="*/ 7601220 w 7944965"/>
              <a:gd name="connsiteY79" fmla="*/ 3696035 h 6873958"/>
              <a:gd name="connsiteX80" fmla="*/ 7587739 w 7944965"/>
              <a:gd name="connsiteY80" fmla="*/ 3762344 h 6873958"/>
              <a:gd name="connsiteX81" fmla="*/ 7566107 w 7944965"/>
              <a:gd name="connsiteY81" fmla="*/ 3773446 h 6873958"/>
              <a:gd name="connsiteX82" fmla="*/ 7583331 w 7944965"/>
              <a:gd name="connsiteY82" fmla="*/ 3843361 h 6873958"/>
              <a:gd name="connsiteX83" fmla="*/ 7587409 w 7944965"/>
              <a:gd name="connsiteY83" fmla="*/ 3846337 h 6873958"/>
              <a:gd name="connsiteX84" fmla="*/ 7589526 w 7944965"/>
              <a:gd name="connsiteY84" fmla="*/ 3862813 h 6873958"/>
              <a:gd name="connsiteX85" fmla="*/ 7588507 w 7944965"/>
              <a:gd name="connsiteY85" fmla="*/ 3864764 h 6873958"/>
              <a:gd name="connsiteX86" fmla="*/ 7594950 w 7944965"/>
              <a:gd name="connsiteY86" fmla="*/ 3878127 h 6873958"/>
              <a:gd name="connsiteX87" fmla="*/ 7606025 w 7944965"/>
              <a:gd name="connsiteY87" fmla="*/ 3889056 h 6873958"/>
              <a:gd name="connsiteX88" fmla="*/ 7606255 w 7944965"/>
              <a:gd name="connsiteY88" fmla="*/ 4029997 h 6873958"/>
              <a:gd name="connsiteX89" fmla="*/ 7610802 w 7944965"/>
              <a:gd name="connsiteY89" fmla="*/ 4123239 h 6873958"/>
              <a:gd name="connsiteX90" fmla="*/ 7638124 w 7944965"/>
              <a:gd name="connsiteY90" fmla="*/ 4329524 h 6873958"/>
              <a:gd name="connsiteX91" fmla="*/ 7651543 w 7944965"/>
              <a:gd name="connsiteY91" fmla="*/ 4441548 h 6873958"/>
              <a:gd name="connsiteX92" fmla="*/ 7645549 w 7944965"/>
              <a:gd name="connsiteY92" fmla="*/ 4490377 h 6873958"/>
              <a:gd name="connsiteX93" fmla="*/ 7641265 w 7944965"/>
              <a:gd name="connsiteY93" fmla="*/ 4610688 h 6873958"/>
              <a:gd name="connsiteX94" fmla="*/ 7652343 w 7944965"/>
              <a:gd name="connsiteY94" fmla="*/ 4717016 h 6873958"/>
              <a:gd name="connsiteX95" fmla="*/ 7648292 w 7944965"/>
              <a:gd name="connsiteY95" fmla="*/ 4805639 h 6873958"/>
              <a:gd name="connsiteX96" fmla="*/ 7644346 w 7944965"/>
              <a:gd name="connsiteY96" fmla="*/ 4839860 h 6873958"/>
              <a:gd name="connsiteX97" fmla="*/ 7631946 w 7944965"/>
              <a:gd name="connsiteY97" fmla="*/ 4900601 h 6873958"/>
              <a:gd name="connsiteX98" fmla="*/ 7624742 w 7944965"/>
              <a:gd name="connsiteY98" fmla="*/ 4981608 h 6873958"/>
              <a:gd name="connsiteX99" fmla="*/ 7649497 w 7944965"/>
              <a:gd name="connsiteY99" fmla="*/ 5038699 h 6873958"/>
              <a:gd name="connsiteX100" fmla="*/ 7644376 w 7944965"/>
              <a:gd name="connsiteY100" fmla="*/ 5044205 h 6873958"/>
              <a:gd name="connsiteX101" fmla="*/ 7646830 w 7944965"/>
              <a:gd name="connsiteY101" fmla="*/ 5084538 h 6873958"/>
              <a:gd name="connsiteX102" fmla="*/ 7677981 w 7944965"/>
              <a:gd name="connsiteY102" fmla="*/ 5155853 h 6873958"/>
              <a:gd name="connsiteX103" fmla="*/ 7681612 w 7944965"/>
              <a:gd name="connsiteY103" fmla="*/ 5217231 h 6873958"/>
              <a:gd name="connsiteX104" fmla="*/ 7673822 w 7944965"/>
              <a:gd name="connsiteY104" fmla="*/ 5218630 h 6873958"/>
              <a:gd name="connsiteX105" fmla="*/ 7670301 w 7944965"/>
              <a:gd name="connsiteY105" fmla="*/ 5230725 h 6873958"/>
              <a:gd name="connsiteX106" fmla="*/ 7668064 w 7944965"/>
              <a:gd name="connsiteY106" fmla="*/ 5233343 h 6873958"/>
              <a:gd name="connsiteX107" fmla="*/ 7656532 w 7944965"/>
              <a:gd name="connsiteY107" fmla="*/ 5248965 h 6873958"/>
              <a:gd name="connsiteX108" fmla="*/ 7664251 w 7944965"/>
              <a:gd name="connsiteY108" fmla="*/ 5297136 h 6873958"/>
              <a:gd name="connsiteX109" fmla="*/ 7624117 w 7944965"/>
              <a:gd name="connsiteY109" fmla="*/ 5398267 h 6873958"/>
              <a:gd name="connsiteX110" fmla="*/ 7575901 w 7944965"/>
              <a:gd name="connsiteY110" fmla="*/ 5686793 h 6873958"/>
              <a:gd name="connsiteX111" fmla="*/ 7581528 w 7944965"/>
              <a:gd name="connsiteY111" fmla="*/ 5853980 h 6873958"/>
              <a:gd name="connsiteX112" fmla="*/ 7570097 w 7944965"/>
              <a:gd name="connsiteY112" fmla="*/ 5929367 h 6873958"/>
              <a:gd name="connsiteX113" fmla="*/ 7571719 w 7944965"/>
              <a:gd name="connsiteY113" fmla="*/ 5946571 h 6873958"/>
              <a:gd name="connsiteX114" fmla="*/ 7569909 w 7944965"/>
              <a:gd name="connsiteY114" fmla="*/ 5963835 h 6873958"/>
              <a:gd name="connsiteX115" fmla="*/ 7573116 w 7944965"/>
              <a:gd name="connsiteY115" fmla="*/ 5968188 h 6873958"/>
              <a:gd name="connsiteX116" fmla="*/ 7573002 w 7944965"/>
              <a:gd name="connsiteY116" fmla="*/ 5980213 h 6873958"/>
              <a:gd name="connsiteX117" fmla="*/ 7575826 w 7944965"/>
              <a:gd name="connsiteY117" fmla="*/ 6004387 h 6873958"/>
              <a:gd name="connsiteX118" fmla="*/ 7573499 w 7944965"/>
              <a:gd name="connsiteY118" fmla="*/ 6008456 h 6873958"/>
              <a:gd name="connsiteX119" fmla="*/ 7573313 w 7944965"/>
              <a:gd name="connsiteY119" fmla="*/ 6044208 h 6873958"/>
              <a:gd name="connsiteX120" fmla="*/ 7571955 w 7944965"/>
              <a:gd name="connsiteY120" fmla="*/ 6044484 h 6873958"/>
              <a:gd name="connsiteX121" fmla="*/ 7565983 w 7944965"/>
              <a:gd name="connsiteY121" fmla="*/ 6053618 h 6873958"/>
              <a:gd name="connsiteX122" fmla="*/ 7521353 w 7944965"/>
              <a:gd name="connsiteY122" fmla="*/ 6147535 h 6873958"/>
              <a:gd name="connsiteX123" fmla="*/ 7518762 w 7944965"/>
              <a:gd name="connsiteY123" fmla="*/ 6162755 h 6873958"/>
              <a:gd name="connsiteX124" fmla="*/ 7519070 w 7944965"/>
              <a:gd name="connsiteY124" fmla="*/ 6168415 h 6873958"/>
              <a:gd name="connsiteX125" fmla="*/ 7479877 w 7944965"/>
              <a:gd name="connsiteY125" fmla="*/ 6274325 h 6873958"/>
              <a:gd name="connsiteX126" fmla="*/ 7474201 w 7944965"/>
              <a:gd name="connsiteY126" fmla="*/ 6308571 h 6873958"/>
              <a:gd name="connsiteX127" fmla="*/ 7453514 w 7944965"/>
              <a:gd name="connsiteY127" fmla="*/ 6401666 h 6873958"/>
              <a:gd name="connsiteX128" fmla="*/ 7397136 w 7944965"/>
              <a:gd name="connsiteY128" fmla="*/ 6578316 h 6873958"/>
              <a:gd name="connsiteX129" fmla="*/ 7404981 w 7944965"/>
              <a:gd name="connsiteY129" fmla="*/ 6614114 h 6873958"/>
              <a:gd name="connsiteX130" fmla="*/ 7388434 w 7944965"/>
              <a:gd name="connsiteY130" fmla="*/ 6656064 h 6873958"/>
              <a:gd name="connsiteX131" fmla="*/ 7378375 w 7944965"/>
              <a:gd name="connsiteY131" fmla="*/ 6677417 h 6873958"/>
              <a:gd name="connsiteX132" fmla="*/ 7374034 w 7944965"/>
              <a:gd name="connsiteY132" fmla="*/ 6718244 h 6873958"/>
              <a:gd name="connsiteX133" fmla="*/ 7378101 w 7944965"/>
              <a:gd name="connsiteY133" fmla="*/ 6739654 h 6873958"/>
              <a:gd name="connsiteX134" fmla="*/ 7371746 w 7944965"/>
              <a:gd name="connsiteY134" fmla="*/ 6739763 h 6873958"/>
              <a:gd name="connsiteX135" fmla="*/ 7370835 w 7944965"/>
              <a:gd name="connsiteY135" fmla="*/ 6748333 h 6873958"/>
              <a:gd name="connsiteX136" fmla="*/ 7376007 w 7944965"/>
              <a:gd name="connsiteY136" fmla="*/ 6835596 h 6873958"/>
              <a:gd name="connsiteX137" fmla="*/ 7379963 w 7944965"/>
              <a:gd name="connsiteY137" fmla="*/ 6873958 h 6873958"/>
              <a:gd name="connsiteX138" fmla="*/ 0 w 7944965"/>
              <a:gd name="connsiteY138" fmla="*/ 6858000 h 6873958"/>
              <a:gd name="connsiteX139" fmla="*/ 0 w 7944965"/>
              <a:gd name="connsiteY139" fmla="*/ 0 h 6873958"/>
              <a:gd name="connsiteX0" fmla="*/ 0 w 7935253"/>
              <a:gd name="connsiteY0" fmla="*/ 0 h 6873958"/>
              <a:gd name="connsiteX1" fmla="*/ 7655543 w 7935253"/>
              <a:gd name="connsiteY1" fmla="*/ 0 h 6873958"/>
              <a:gd name="connsiteX2" fmla="*/ 7664492 w 7935253"/>
              <a:gd name="connsiteY2" fmla="*/ 31948 h 6873958"/>
              <a:gd name="connsiteX3" fmla="*/ 7667655 w 7935253"/>
              <a:gd name="connsiteY3" fmla="*/ 69954 h 6873958"/>
              <a:gd name="connsiteX4" fmla="*/ 7698252 w 7935253"/>
              <a:gd name="connsiteY4" fmla="*/ 224597 h 6873958"/>
              <a:gd name="connsiteX5" fmla="*/ 7696072 w 7935253"/>
              <a:gd name="connsiteY5" fmla="*/ 311413 h 6873958"/>
              <a:gd name="connsiteX6" fmla="*/ 7703676 w 7935253"/>
              <a:gd name="connsiteY6" fmla="*/ 383438 h 6873958"/>
              <a:gd name="connsiteX7" fmla="*/ 7706556 w 7935253"/>
              <a:gd name="connsiteY7" fmla="*/ 390017 h 6873958"/>
              <a:gd name="connsiteX8" fmla="*/ 7708179 w 7935253"/>
              <a:gd name="connsiteY8" fmla="*/ 400096 h 6873958"/>
              <a:gd name="connsiteX9" fmla="*/ 7707833 w 7935253"/>
              <a:gd name="connsiteY9" fmla="*/ 400412 h 6873958"/>
              <a:gd name="connsiteX10" fmla="*/ 7710112 w 7935253"/>
              <a:gd name="connsiteY10" fmla="*/ 409720 h 6873958"/>
              <a:gd name="connsiteX11" fmla="*/ 7702712 w 7935253"/>
              <a:gd name="connsiteY11" fmla="*/ 484991 h 6873958"/>
              <a:gd name="connsiteX12" fmla="*/ 7693746 w 7935253"/>
              <a:gd name="connsiteY12" fmla="*/ 562621 h 6873958"/>
              <a:gd name="connsiteX13" fmla="*/ 7723958 w 7935253"/>
              <a:gd name="connsiteY13" fmla="*/ 544701 h 6873958"/>
              <a:gd name="connsiteX14" fmla="*/ 7720881 w 7935253"/>
              <a:gd name="connsiteY14" fmla="*/ 639984 h 6873958"/>
              <a:gd name="connsiteX15" fmla="*/ 7726062 w 7935253"/>
              <a:gd name="connsiteY15" fmla="*/ 654408 h 6873958"/>
              <a:gd name="connsiteX16" fmla="*/ 7731912 w 7935253"/>
              <a:gd name="connsiteY16" fmla="*/ 657716 h 6873958"/>
              <a:gd name="connsiteX17" fmla="*/ 7737331 w 7935253"/>
              <a:gd name="connsiteY17" fmla="*/ 679400 h 6873958"/>
              <a:gd name="connsiteX18" fmla="*/ 7748998 w 7935253"/>
              <a:gd name="connsiteY18" fmla="*/ 701229 h 6873958"/>
              <a:gd name="connsiteX19" fmla="*/ 7778674 w 7935253"/>
              <a:gd name="connsiteY19" fmla="*/ 819637 h 6873958"/>
              <a:gd name="connsiteX20" fmla="*/ 7819197 w 7935253"/>
              <a:gd name="connsiteY20" fmla="*/ 1062536 h 6873958"/>
              <a:gd name="connsiteX21" fmla="*/ 7852682 w 7935253"/>
              <a:gd name="connsiteY21" fmla="*/ 1193944 h 6873958"/>
              <a:gd name="connsiteX22" fmla="*/ 7911362 w 7935253"/>
              <a:gd name="connsiteY22" fmla="*/ 1443176 h 6873958"/>
              <a:gd name="connsiteX23" fmla="*/ 7911242 w 7935253"/>
              <a:gd name="connsiteY23" fmla="*/ 1509475 h 6873958"/>
              <a:gd name="connsiteX24" fmla="*/ 7934780 w 7935253"/>
              <a:gd name="connsiteY24" fmla="*/ 1587901 h 6873958"/>
              <a:gd name="connsiteX25" fmla="*/ 7933200 w 7935253"/>
              <a:gd name="connsiteY25" fmla="*/ 1592348 h 6873958"/>
              <a:gd name="connsiteX26" fmla="*/ 7934238 w 7935253"/>
              <a:gd name="connsiteY26" fmla="*/ 1608865 h 6873958"/>
              <a:gd name="connsiteX27" fmla="*/ 7925324 w 7935253"/>
              <a:gd name="connsiteY27" fmla="*/ 1615129 h 6873958"/>
              <a:gd name="connsiteX28" fmla="*/ 7920291 w 7935253"/>
              <a:gd name="connsiteY28" fmla="*/ 1641140 h 6873958"/>
              <a:gd name="connsiteX29" fmla="*/ 7924773 w 7935253"/>
              <a:gd name="connsiteY29" fmla="*/ 1671096 h 6873958"/>
              <a:gd name="connsiteX30" fmla="*/ 7919565 w 7935253"/>
              <a:gd name="connsiteY30" fmla="*/ 1824106 h 6873958"/>
              <a:gd name="connsiteX31" fmla="*/ 7917168 w 7935253"/>
              <a:gd name="connsiteY31" fmla="*/ 1981517 h 6873958"/>
              <a:gd name="connsiteX32" fmla="*/ 7935253 w 7935253"/>
              <a:gd name="connsiteY32" fmla="*/ 2089075 h 6873958"/>
              <a:gd name="connsiteX33" fmla="*/ 7923667 w 7935253"/>
              <a:gd name="connsiteY33" fmla="*/ 2120976 h 6873958"/>
              <a:gd name="connsiteX34" fmla="*/ 7912079 w 7935253"/>
              <a:gd name="connsiteY34" fmla="*/ 2142958 h 6873958"/>
              <a:gd name="connsiteX35" fmla="*/ 7885917 w 7935253"/>
              <a:gd name="connsiteY35" fmla="*/ 2312009 h 6873958"/>
              <a:gd name="connsiteX36" fmla="*/ 7881441 w 7935253"/>
              <a:gd name="connsiteY36" fmla="*/ 2333996 h 6873958"/>
              <a:gd name="connsiteX37" fmla="*/ 7871351 w 7935253"/>
              <a:gd name="connsiteY37" fmla="*/ 2350185 h 6873958"/>
              <a:gd name="connsiteX38" fmla="*/ 7863569 w 7935253"/>
              <a:gd name="connsiteY38" fmla="*/ 2351577 h 6873958"/>
              <a:gd name="connsiteX39" fmla="*/ 7860105 w 7935253"/>
              <a:gd name="connsiteY39" fmla="*/ 2363237 h 6873958"/>
              <a:gd name="connsiteX40" fmla="*/ 7857880 w 7935253"/>
              <a:gd name="connsiteY40" fmla="*/ 2365770 h 6873958"/>
              <a:gd name="connsiteX41" fmla="*/ 7846421 w 7935253"/>
              <a:gd name="connsiteY41" fmla="*/ 2380871 h 6873958"/>
              <a:gd name="connsiteX42" fmla="*/ 7854363 w 7935253"/>
              <a:gd name="connsiteY42" fmla="*/ 2427179 h 6873958"/>
              <a:gd name="connsiteX43" fmla="*/ 7837477 w 7935253"/>
              <a:gd name="connsiteY43" fmla="*/ 2472578 h 6873958"/>
              <a:gd name="connsiteX44" fmla="*/ 7785260 w 7935253"/>
              <a:gd name="connsiteY44" fmla="*/ 2680488 h 6873958"/>
              <a:gd name="connsiteX45" fmla="*/ 7766696 w 7935253"/>
              <a:gd name="connsiteY45" fmla="*/ 2754274 h 6873958"/>
              <a:gd name="connsiteX46" fmla="*/ 7761568 w 7935253"/>
              <a:gd name="connsiteY46" fmla="*/ 2898169 h 6873958"/>
              <a:gd name="connsiteX47" fmla="*/ 7755031 w 7935253"/>
              <a:gd name="connsiteY47" fmla="*/ 3022048 h 6873958"/>
              <a:gd name="connsiteX48" fmla="*/ 7763150 w 7935253"/>
              <a:gd name="connsiteY48" fmla="*/ 3036127 h 6873958"/>
              <a:gd name="connsiteX49" fmla="*/ 7766274 w 7935253"/>
              <a:gd name="connsiteY49" fmla="*/ 3051103 h 6873958"/>
              <a:gd name="connsiteX50" fmla="*/ 7764852 w 7935253"/>
              <a:gd name="connsiteY50" fmla="*/ 3052672 h 6873958"/>
              <a:gd name="connsiteX51" fmla="*/ 7763122 w 7935253"/>
              <a:gd name="connsiteY51" fmla="*/ 3069296 h 6873958"/>
              <a:gd name="connsiteX52" fmla="*/ 7766350 w 7935253"/>
              <a:gd name="connsiteY52" fmla="*/ 3073465 h 6873958"/>
              <a:gd name="connsiteX53" fmla="*/ 7766293 w 7935253"/>
              <a:gd name="connsiteY53" fmla="*/ 3085038 h 6873958"/>
              <a:gd name="connsiteX54" fmla="*/ 7769228 w 7935253"/>
              <a:gd name="connsiteY54" fmla="*/ 3108284 h 6873958"/>
              <a:gd name="connsiteX55" fmla="*/ 7766899 w 7935253"/>
              <a:gd name="connsiteY55" fmla="*/ 3146617 h 6873958"/>
              <a:gd name="connsiteX56" fmla="*/ 7765543 w 7935253"/>
              <a:gd name="connsiteY56" fmla="*/ 3146892 h 6873958"/>
              <a:gd name="connsiteX57" fmla="*/ 7759613 w 7935253"/>
              <a:gd name="connsiteY57" fmla="*/ 3155716 h 6873958"/>
              <a:gd name="connsiteX58" fmla="*/ 7751372 w 7935253"/>
              <a:gd name="connsiteY58" fmla="*/ 3173038 h 6873958"/>
              <a:gd name="connsiteX59" fmla="*/ 7715595 w 7935253"/>
              <a:gd name="connsiteY59" fmla="*/ 3210510 h 6873958"/>
              <a:gd name="connsiteX60" fmla="*/ 7715422 w 7935253"/>
              <a:gd name="connsiteY60" fmla="*/ 3246358 h 6873958"/>
              <a:gd name="connsiteX61" fmla="*/ 7714648 w 7935253"/>
              <a:gd name="connsiteY61" fmla="*/ 3253479 h 6873958"/>
              <a:gd name="connsiteX62" fmla="*/ 7714326 w 7935253"/>
              <a:gd name="connsiteY62" fmla="*/ 3253582 h 6873958"/>
              <a:gd name="connsiteX63" fmla="*/ 7712899 w 7935253"/>
              <a:gd name="connsiteY63" fmla="*/ 3261019 h 6873958"/>
              <a:gd name="connsiteX64" fmla="*/ 7713234 w 7935253"/>
              <a:gd name="connsiteY64" fmla="*/ 3266463 h 6873958"/>
              <a:gd name="connsiteX65" fmla="*/ 7711731 w 7935253"/>
              <a:gd name="connsiteY65" fmla="*/ 3280279 h 6873958"/>
              <a:gd name="connsiteX66" fmla="*/ 7709182 w 7935253"/>
              <a:gd name="connsiteY66" fmla="*/ 3284783 h 6873958"/>
              <a:gd name="connsiteX67" fmla="*/ 7705244 w 7935253"/>
              <a:gd name="connsiteY67" fmla="*/ 3286207 h 6873958"/>
              <a:gd name="connsiteX68" fmla="*/ 7705521 w 7935253"/>
              <a:gd name="connsiteY68" fmla="*/ 3287519 h 6873958"/>
              <a:gd name="connsiteX69" fmla="*/ 7692380 w 7935253"/>
              <a:gd name="connsiteY69" fmla="*/ 3312046 h 6873958"/>
              <a:gd name="connsiteX70" fmla="*/ 7674533 w 7935253"/>
              <a:gd name="connsiteY70" fmla="*/ 3368613 h 6873958"/>
              <a:gd name="connsiteX71" fmla="*/ 7669018 w 7935253"/>
              <a:gd name="connsiteY71" fmla="*/ 3401599 h 6873958"/>
              <a:gd name="connsiteX72" fmla="*/ 7648764 w 7935253"/>
              <a:gd name="connsiteY72" fmla="*/ 3491309 h 6873958"/>
              <a:gd name="connsiteX73" fmla="*/ 7624524 w 7935253"/>
              <a:gd name="connsiteY73" fmla="*/ 3580863 h 6873958"/>
              <a:gd name="connsiteX74" fmla="*/ 7590739 w 7935253"/>
              <a:gd name="connsiteY74" fmla="*/ 3641677 h 6873958"/>
              <a:gd name="connsiteX75" fmla="*/ 7592305 w 7935253"/>
              <a:gd name="connsiteY75" fmla="*/ 3646787 h 6873958"/>
              <a:gd name="connsiteX76" fmla="*/ 7592620 w 7935253"/>
              <a:gd name="connsiteY76" fmla="*/ 3654364 h 6873958"/>
              <a:gd name="connsiteX77" fmla="*/ 7592332 w 7935253"/>
              <a:gd name="connsiteY77" fmla="*/ 3654563 h 6873958"/>
              <a:gd name="connsiteX78" fmla="*/ 7593207 w 7935253"/>
              <a:gd name="connsiteY78" fmla="*/ 3661633 h 6873958"/>
              <a:gd name="connsiteX79" fmla="*/ 7601220 w 7935253"/>
              <a:gd name="connsiteY79" fmla="*/ 3696035 h 6873958"/>
              <a:gd name="connsiteX80" fmla="*/ 7587739 w 7935253"/>
              <a:gd name="connsiteY80" fmla="*/ 3762344 h 6873958"/>
              <a:gd name="connsiteX81" fmla="*/ 7566107 w 7935253"/>
              <a:gd name="connsiteY81" fmla="*/ 3773446 h 6873958"/>
              <a:gd name="connsiteX82" fmla="*/ 7583331 w 7935253"/>
              <a:gd name="connsiteY82" fmla="*/ 3843361 h 6873958"/>
              <a:gd name="connsiteX83" fmla="*/ 7587409 w 7935253"/>
              <a:gd name="connsiteY83" fmla="*/ 3846337 h 6873958"/>
              <a:gd name="connsiteX84" fmla="*/ 7589526 w 7935253"/>
              <a:gd name="connsiteY84" fmla="*/ 3862813 h 6873958"/>
              <a:gd name="connsiteX85" fmla="*/ 7588507 w 7935253"/>
              <a:gd name="connsiteY85" fmla="*/ 3864764 h 6873958"/>
              <a:gd name="connsiteX86" fmla="*/ 7594950 w 7935253"/>
              <a:gd name="connsiteY86" fmla="*/ 3878127 h 6873958"/>
              <a:gd name="connsiteX87" fmla="*/ 7606025 w 7935253"/>
              <a:gd name="connsiteY87" fmla="*/ 3889056 h 6873958"/>
              <a:gd name="connsiteX88" fmla="*/ 7606255 w 7935253"/>
              <a:gd name="connsiteY88" fmla="*/ 4029997 h 6873958"/>
              <a:gd name="connsiteX89" fmla="*/ 7610802 w 7935253"/>
              <a:gd name="connsiteY89" fmla="*/ 4123239 h 6873958"/>
              <a:gd name="connsiteX90" fmla="*/ 7638124 w 7935253"/>
              <a:gd name="connsiteY90" fmla="*/ 4329524 h 6873958"/>
              <a:gd name="connsiteX91" fmla="*/ 7651543 w 7935253"/>
              <a:gd name="connsiteY91" fmla="*/ 4441548 h 6873958"/>
              <a:gd name="connsiteX92" fmla="*/ 7645549 w 7935253"/>
              <a:gd name="connsiteY92" fmla="*/ 4490377 h 6873958"/>
              <a:gd name="connsiteX93" fmla="*/ 7641265 w 7935253"/>
              <a:gd name="connsiteY93" fmla="*/ 4610688 h 6873958"/>
              <a:gd name="connsiteX94" fmla="*/ 7652343 w 7935253"/>
              <a:gd name="connsiteY94" fmla="*/ 4717016 h 6873958"/>
              <a:gd name="connsiteX95" fmla="*/ 7648292 w 7935253"/>
              <a:gd name="connsiteY95" fmla="*/ 4805639 h 6873958"/>
              <a:gd name="connsiteX96" fmla="*/ 7644346 w 7935253"/>
              <a:gd name="connsiteY96" fmla="*/ 4839860 h 6873958"/>
              <a:gd name="connsiteX97" fmla="*/ 7631946 w 7935253"/>
              <a:gd name="connsiteY97" fmla="*/ 4900601 h 6873958"/>
              <a:gd name="connsiteX98" fmla="*/ 7624742 w 7935253"/>
              <a:gd name="connsiteY98" fmla="*/ 4981608 h 6873958"/>
              <a:gd name="connsiteX99" fmla="*/ 7649497 w 7935253"/>
              <a:gd name="connsiteY99" fmla="*/ 5038699 h 6873958"/>
              <a:gd name="connsiteX100" fmla="*/ 7644376 w 7935253"/>
              <a:gd name="connsiteY100" fmla="*/ 5044205 h 6873958"/>
              <a:gd name="connsiteX101" fmla="*/ 7646830 w 7935253"/>
              <a:gd name="connsiteY101" fmla="*/ 5084538 h 6873958"/>
              <a:gd name="connsiteX102" fmla="*/ 7677981 w 7935253"/>
              <a:gd name="connsiteY102" fmla="*/ 5155853 h 6873958"/>
              <a:gd name="connsiteX103" fmla="*/ 7681612 w 7935253"/>
              <a:gd name="connsiteY103" fmla="*/ 5217231 h 6873958"/>
              <a:gd name="connsiteX104" fmla="*/ 7673822 w 7935253"/>
              <a:gd name="connsiteY104" fmla="*/ 5218630 h 6873958"/>
              <a:gd name="connsiteX105" fmla="*/ 7670301 w 7935253"/>
              <a:gd name="connsiteY105" fmla="*/ 5230725 h 6873958"/>
              <a:gd name="connsiteX106" fmla="*/ 7668064 w 7935253"/>
              <a:gd name="connsiteY106" fmla="*/ 5233343 h 6873958"/>
              <a:gd name="connsiteX107" fmla="*/ 7656532 w 7935253"/>
              <a:gd name="connsiteY107" fmla="*/ 5248965 h 6873958"/>
              <a:gd name="connsiteX108" fmla="*/ 7664251 w 7935253"/>
              <a:gd name="connsiteY108" fmla="*/ 5297136 h 6873958"/>
              <a:gd name="connsiteX109" fmla="*/ 7624117 w 7935253"/>
              <a:gd name="connsiteY109" fmla="*/ 5398267 h 6873958"/>
              <a:gd name="connsiteX110" fmla="*/ 7575901 w 7935253"/>
              <a:gd name="connsiteY110" fmla="*/ 5686793 h 6873958"/>
              <a:gd name="connsiteX111" fmla="*/ 7581528 w 7935253"/>
              <a:gd name="connsiteY111" fmla="*/ 5853980 h 6873958"/>
              <a:gd name="connsiteX112" fmla="*/ 7570097 w 7935253"/>
              <a:gd name="connsiteY112" fmla="*/ 5929367 h 6873958"/>
              <a:gd name="connsiteX113" fmla="*/ 7571719 w 7935253"/>
              <a:gd name="connsiteY113" fmla="*/ 5946571 h 6873958"/>
              <a:gd name="connsiteX114" fmla="*/ 7569909 w 7935253"/>
              <a:gd name="connsiteY114" fmla="*/ 5963835 h 6873958"/>
              <a:gd name="connsiteX115" fmla="*/ 7573116 w 7935253"/>
              <a:gd name="connsiteY115" fmla="*/ 5968188 h 6873958"/>
              <a:gd name="connsiteX116" fmla="*/ 7573002 w 7935253"/>
              <a:gd name="connsiteY116" fmla="*/ 5980213 h 6873958"/>
              <a:gd name="connsiteX117" fmla="*/ 7575826 w 7935253"/>
              <a:gd name="connsiteY117" fmla="*/ 6004387 h 6873958"/>
              <a:gd name="connsiteX118" fmla="*/ 7573499 w 7935253"/>
              <a:gd name="connsiteY118" fmla="*/ 6008456 h 6873958"/>
              <a:gd name="connsiteX119" fmla="*/ 7573313 w 7935253"/>
              <a:gd name="connsiteY119" fmla="*/ 6044208 h 6873958"/>
              <a:gd name="connsiteX120" fmla="*/ 7571955 w 7935253"/>
              <a:gd name="connsiteY120" fmla="*/ 6044484 h 6873958"/>
              <a:gd name="connsiteX121" fmla="*/ 7565983 w 7935253"/>
              <a:gd name="connsiteY121" fmla="*/ 6053618 h 6873958"/>
              <a:gd name="connsiteX122" fmla="*/ 7521353 w 7935253"/>
              <a:gd name="connsiteY122" fmla="*/ 6147535 h 6873958"/>
              <a:gd name="connsiteX123" fmla="*/ 7518762 w 7935253"/>
              <a:gd name="connsiteY123" fmla="*/ 6162755 h 6873958"/>
              <a:gd name="connsiteX124" fmla="*/ 7519070 w 7935253"/>
              <a:gd name="connsiteY124" fmla="*/ 6168415 h 6873958"/>
              <a:gd name="connsiteX125" fmla="*/ 7479877 w 7935253"/>
              <a:gd name="connsiteY125" fmla="*/ 6274325 h 6873958"/>
              <a:gd name="connsiteX126" fmla="*/ 7474201 w 7935253"/>
              <a:gd name="connsiteY126" fmla="*/ 6308571 h 6873958"/>
              <a:gd name="connsiteX127" fmla="*/ 7453514 w 7935253"/>
              <a:gd name="connsiteY127" fmla="*/ 6401666 h 6873958"/>
              <a:gd name="connsiteX128" fmla="*/ 7397136 w 7935253"/>
              <a:gd name="connsiteY128" fmla="*/ 6578316 h 6873958"/>
              <a:gd name="connsiteX129" fmla="*/ 7404981 w 7935253"/>
              <a:gd name="connsiteY129" fmla="*/ 6614114 h 6873958"/>
              <a:gd name="connsiteX130" fmla="*/ 7388434 w 7935253"/>
              <a:gd name="connsiteY130" fmla="*/ 6656064 h 6873958"/>
              <a:gd name="connsiteX131" fmla="*/ 7378375 w 7935253"/>
              <a:gd name="connsiteY131" fmla="*/ 6677417 h 6873958"/>
              <a:gd name="connsiteX132" fmla="*/ 7374034 w 7935253"/>
              <a:gd name="connsiteY132" fmla="*/ 6718244 h 6873958"/>
              <a:gd name="connsiteX133" fmla="*/ 7378101 w 7935253"/>
              <a:gd name="connsiteY133" fmla="*/ 6739654 h 6873958"/>
              <a:gd name="connsiteX134" fmla="*/ 7371746 w 7935253"/>
              <a:gd name="connsiteY134" fmla="*/ 6739763 h 6873958"/>
              <a:gd name="connsiteX135" fmla="*/ 7370835 w 7935253"/>
              <a:gd name="connsiteY135" fmla="*/ 6748333 h 6873958"/>
              <a:gd name="connsiteX136" fmla="*/ 7376007 w 7935253"/>
              <a:gd name="connsiteY136" fmla="*/ 6835596 h 6873958"/>
              <a:gd name="connsiteX137" fmla="*/ 7379963 w 7935253"/>
              <a:gd name="connsiteY137" fmla="*/ 6873958 h 6873958"/>
              <a:gd name="connsiteX138" fmla="*/ 0 w 7935253"/>
              <a:gd name="connsiteY138" fmla="*/ 6858000 h 6873958"/>
              <a:gd name="connsiteX139" fmla="*/ 0 w 7935253"/>
              <a:gd name="connsiteY139" fmla="*/ 0 h 6873958"/>
              <a:gd name="connsiteX0" fmla="*/ 0 w 7935253"/>
              <a:gd name="connsiteY0" fmla="*/ 0 h 6873958"/>
              <a:gd name="connsiteX1" fmla="*/ 7655543 w 7935253"/>
              <a:gd name="connsiteY1" fmla="*/ 0 h 6873958"/>
              <a:gd name="connsiteX2" fmla="*/ 7664492 w 7935253"/>
              <a:gd name="connsiteY2" fmla="*/ 31948 h 6873958"/>
              <a:gd name="connsiteX3" fmla="*/ 7667655 w 7935253"/>
              <a:gd name="connsiteY3" fmla="*/ 69954 h 6873958"/>
              <a:gd name="connsiteX4" fmla="*/ 7698252 w 7935253"/>
              <a:gd name="connsiteY4" fmla="*/ 224597 h 6873958"/>
              <a:gd name="connsiteX5" fmla="*/ 7696072 w 7935253"/>
              <a:gd name="connsiteY5" fmla="*/ 311413 h 6873958"/>
              <a:gd name="connsiteX6" fmla="*/ 7703676 w 7935253"/>
              <a:gd name="connsiteY6" fmla="*/ 383438 h 6873958"/>
              <a:gd name="connsiteX7" fmla="*/ 7706556 w 7935253"/>
              <a:gd name="connsiteY7" fmla="*/ 390017 h 6873958"/>
              <a:gd name="connsiteX8" fmla="*/ 7708179 w 7935253"/>
              <a:gd name="connsiteY8" fmla="*/ 400096 h 6873958"/>
              <a:gd name="connsiteX9" fmla="*/ 7707833 w 7935253"/>
              <a:gd name="connsiteY9" fmla="*/ 400412 h 6873958"/>
              <a:gd name="connsiteX10" fmla="*/ 7710112 w 7935253"/>
              <a:gd name="connsiteY10" fmla="*/ 409720 h 6873958"/>
              <a:gd name="connsiteX11" fmla="*/ 7702712 w 7935253"/>
              <a:gd name="connsiteY11" fmla="*/ 484991 h 6873958"/>
              <a:gd name="connsiteX12" fmla="*/ 7693746 w 7935253"/>
              <a:gd name="connsiteY12" fmla="*/ 562621 h 6873958"/>
              <a:gd name="connsiteX13" fmla="*/ 7723958 w 7935253"/>
              <a:gd name="connsiteY13" fmla="*/ 544701 h 6873958"/>
              <a:gd name="connsiteX14" fmla="*/ 7720881 w 7935253"/>
              <a:gd name="connsiteY14" fmla="*/ 639984 h 6873958"/>
              <a:gd name="connsiteX15" fmla="*/ 7726062 w 7935253"/>
              <a:gd name="connsiteY15" fmla="*/ 654408 h 6873958"/>
              <a:gd name="connsiteX16" fmla="*/ 7731912 w 7935253"/>
              <a:gd name="connsiteY16" fmla="*/ 657716 h 6873958"/>
              <a:gd name="connsiteX17" fmla="*/ 7737331 w 7935253"/>
              <a:gd name="connsiteY17" fmla="*/ 679400 h 6873958"/>
              <a:gd name="connsiteX18" fmla="*/ 7748998 w 7935253"/>
              <a:gd name="connsiteY18" fmla="*/ 701229 h 6873958"/>
              <a:gd name="connsiteX19" fmla="*/ 7778674 w 7935253"/>
              <a:gd name="connsiteY19" fmla="*/ 819637 h 6873958"/>
              <a:gd name="connsiteX20" fmla="*/ 7819197 w 7935253"/>
              <a:gd name="connsiteY20" fmla="*/ 1062536 h 6873958"/>
              <a:gd name="connsiteX21" fmla="*/ 7852682 w 7935253"/>
              <a:gd name="connsiteY21" fmla="*/ 1193944 h 6873958"/>
              <a:gd name="connsiteX22" fmla="*/ 7911362 w 7935253"/>
              <a:gd name="connsiteY22" fmla="*/ 1443176 h 6873958"/>
              <a:gd name="connsiteX23" fmla="*/ 7911242 w 7935253"/>
              <a:gd name="connsiteY23" fmla="*/ 1509475 h 6873958"/>
              <a:gd name="connsiteX24" fmla="*/ 7934780 w 7935253"/>
              <a:gd name="connsiteY24" fmla="*/ 1587901 h 6873958"/>
              <a:gd name="connsiteX25" fmla="*/ 7933200 w 7935253"/>
              <a:gd name="connsiteY25" fmla="*/ 1592348 h 6873958"/>
              <a:gd name="connsiteX26" fmla="*/ 7934238 w 7935253"/>
              <a:gd name="connsiteY26" fmla="*/ 1608865 h 6873958"/>
              <a:gd name="connsiteX27" fmla="*/ 7925324 w 7935253"/>
              <a:gd name="connsiteY27" fmla="*/ 1615129 h 6873958"/>
              <a:gd name="connsiteX28" fmla="*/ 7920291 w 7935253"/>
              <a:gd name="connsiteY28" fmla="*/ 1641140 h 6873958"/>
              <a:gd name="connsiteX29" fmla="*/ 7924773 w 7935253"/>
              <a:gd name="connsiteY29" fmla="*/ 1671096 h 6873958"/>
              <a:gd name="connsiteX30" fmla="*/ 7919565 w 7935253"/>
              <a:gd name="connsiteY30" fmla="*/ 1824106 h 6873958"/>
              <a:gd name="connsiteX31" fmla="*/ 7917168 w 7935253"/>
              <a:gd name="connsiteY31" fmla="*/ 1981517 h 6873958"/>
              <a:gd name="connsiteX32" fmla="*/ 7935253 w 7935253"/>
              <a:gd name="connsiteY32" fmla="*/ 2089075 h 6873958"/>
              <a:gd name="connsiteX33" fmla="*/ 7923667 w 7935253"/>
              <a:gd name="connsiteY33" fmla="*/ 2120976 h 6873958"/>
              <a:gd name="connsiteX34" fmla="*/ 7905729 w 7935253"/>
              <a:gd name="connsiteY34" fmla="*/ 2212808 h 6873958"/>
              <a:gd name="connsiteX35" fmla="*/ 7885917 w 7935253"/>
              <a:gd name="connsiteY35" fmla="*/ 2312009 h 6873958"/>
              <a:gd name="connsiteX36" fmla="*/ 7881441 w 7935253"/>
              <a:gd name="connsiteY36" fmla="*/ 2333996 h 6873958"/>
              <a:gd name="connsiteX37" fmla="*/ 7871351 w 7935253"/>
              <a:gd name="connsiteY37" fmla="*/ 2350185 h 6873958"/>
              <a:gd name="connsiteX38" fmla="*/ 7863569 w 7935253"/>
              <a:gd name="connsiteY38" fmla="*/ 2351577 h 6873958"/>
              <a:gd name="connsiteX39" fmla="*/ 7860105 w 7935253"/>
              <a:gd name="connsiteY39" fmla="*/ 2363237 h 6873958"/>
              <a:gd name="connsiteX40" fmla="*/ 7857880 w 7935253"/>
              <a:gd name="connsiteY40" fmla="*/ 2365770 h 6873958"/>
              <a:gd name="connsiteX41" fmla="*/ 7846421 w 7935253"/>
              <a:gd name="connsiteY41" fmla="*/ 2380871 h 6873958"/>
              <a:gd name="connsiteX42" fmla="*/ 7854363 w 7935253"/>
              <a:gd name="connsiteY42" fmla="*/ 2427179 h 6873958"/>
              <a:gd name="connsiteX43" fmla="*/ 7837477 w 7935253"/>
              <a:gd name="connsiteY43" fmla="*/ 2472578 h 6873958"/>
              <a:gd name="connsiteX44" fmla="*/ 7785260 w 7935253"/>
              <a:gd name="connsiteY44" fmla="*/ 2680488 h 6873958"/>
              <a:gd name="connsiteX45" fmla="*/ 7766696 w 7935253"/>
              <a:gd name="connsiteY45" fmla="*/ 2754274 h 6873958"/>
              <a:gd name="connsiteX46" fmla="*/ 7761568 w 7935253"/>
              <a:gd name="connsiteY46" fmla="*/ 2898169 h 6873958"/>
              <a:gd name="connsiteX47" fmla="*/ 7755031 w 7935253"/>
              <a:gd name="connsiteY47" fmla="*/ 3022048 h 6873958"/>
              <a:gd name="connsiteX48" fmla="*/ 7763150 w 7935253"/>
              <a:gd name="connsiteY48" fmla="*/ 3036127 h 6873958"/>
              <a:gd name="connsiteX49" fmla="*/ 7766274 w 7935253"/>
              <a:gd name="connsiteY49" fmla="*/ 3051103 h 6873958"/>
              <a:gd name="connsiteX50" fmla="*/ 7764852 w 7935253"/>
              <a:gd name="connsiteY50" fmla="*/ 3052672 h 6873958"/>
              <a:gd name="connsiteX51" fmla="*/ 7763122 w 7935253"/>
              <a:gd name="connsiteY51" fmla="*/ 3069296 h 6873958"/>
              <a:gd name="connsiteX52" fmla="*/ 7766350 w 7935253"/>
              <a:gd name="connsiteY52" fmla="*/ 3073465 h 6873958"/>
              <a:gd name="connsiteX53" fmla="*/ 7766293 w 7935253"/>
              <a:gd name="connsiteY53" fmla="*/ 3085038 h 6873958"/>
              <a:gd name="connsiteX54" fmla="*/ 7769228 w 7935253"/>
              <a:gd name="connsiteY54" fmla="*/ 3108284 h 6873958"/>
              <a:gd name="connsiteX55" fmla="*/ 7766899 w 7935253"/>
              <a:gd name="connsiteY55" fmla="*/ 3146617 h 6873958"/>
              <a:gd name="connsiteX56" fmla="*/ 7765543 w 7935253"/>
              <a:gd name="connsiteY56" fmla="*/ 3146892 h 6873958"/>
              <a:gd name="connsiteX57" fmla="*/ 7759613 w 7935253"/>
              <a:gd name="connsiteY57" fmla="*/ 3155716 h 6873958"/>
              <a:gd name="connsiteX58" fmla="*/ 7751372 w 7935253"/>
              <a:gd name="connsiteY58" fmla="*/ 3173038 h 6873958"/>
              <a:gd name="connsiteX59" fmla="*/ 7715595 w 7935253"/>
              <a:gd name="connsiteY59" fmla="*/ 3210510 h 6873958"/>
              <a:gd name="connsiteX60" fmla="*/ 7715422 w 7935253"/>
              <a:gd name="connsiteY60" fmla="*/ 3246358 h 6873958"/>
              <a:gd name="connsiteX61" fmla="*/ 7714648 w 7935253"/>
              <a:gd name="connsiteY61" fmla="*/ 3253479 h 6873958"/>
              <a:gd name="connsiteX62" fmla="*/ 7714326 w 7935253"/>
              <a:gd name="connsiteY62" fmla="*/ 3253582 h 6873958"/>
              <a:gd name="connsiteX63" fmla="*/ 7712899 w 7935253"/>
              <a:gd name="connsiteY63" fmla="*/ 3261019 h 6873958"/>
              <a:gd name="connsiteX64" fmla="*/ 7713234 w 7935253"/>
              <a:gd name="connsiteY64" fmla="*/ 3266463 h 6873958"/>
              <a:gd name="connsiteX65" fmla="*/ 7711731 w 7935253"/>
              <a:gd name="connsiteY65" fmla="*/ 3280279 h 6873958"/>
              <a:gd name="connsiteX66" fmla="*/ 7709182 w 7935253"/>
              <a:gd name="connsiteY66" fmla="*/ 3284783 h 6873958"/>
              <a:gd name="connsiteX67" fmla="*/ 7705244 w 7935253"/>
              <a:gd name="connsiteY67" fmla="*/ 3286207 h 6873958"/>
              <a:gd name="connsiteX68" fmla="*/ 7705521 w 7935253"/>
              <a:gd name="connsiteY68" fmla="*/ 3287519 h 6873958"/>
              <a:gd name="connsiteX69" fmla="*/ 7692380 w 7935253"/>
              <a:gd name="connsiteY69" fmla="*/ 3312046 h 6873958"/>
              <a:gd name="connsiteX70" fmla="*/ 7674533 w 7935253"/>
              <a:gd name="connsiteY70" fmla="*/ 3368613 h 6873958"/>
              <a:gd name="connsiteX71" fmla="*/ 7669018 w 7935253"/>
              <a:gd name="connsiteY71" fmla="*/ 3401599 h 6873958"/>
              <a:gd name="connsiteX72" fmla="*/ 7648764 w 7935253"/>
              <a:gd name="connsiteY72" fmla="*/ 3491309 h 6873958"/>
              <a:gd name="connsiteX73" fmla="*/ 7624524 w 7935253"/>
              <a:gd name="connsiteY73" fmla="*/ 3580863 h 6873958"/>
              <a:gd name="connsiteX74" fmla="*/ 7590739 w 7935253"/>
              <a:gd name="connsiteY74" fmla="*/ 3641677 h 6873958"/>
              <a:gd name="connsiteX75" fmla="*/ 7592305 w 7935253"/>
              <a:gd name="connsiteY75" fmla="*/ 3646787 h 6873958"/>
              <a:gd name="connsiteX76" fmla="*/ 7592620 w 7935253"/>
              <a:gd name="connsiteY76" fmla="*/ 3654364 h 6873958"/>
              <a:gd name="connsiteX77" fmla="*/ 7592332 w 7935253"/>
              <a:gd name="connsiteY77" fmla="*/ 3654563 h 6873958"/>
              <a:gd name="connsiteX78" fmla="*/ 7593207 w 7935253"/>
              <a:gd name="connsiteY78" fmla="*/ 3661633 h 6873958"/>
              <a:gd name="connsiteX79" fmla="*/ 7601220 w 7935253"/>
              <a:gd name="connsiteY79" fmla="*/ 3696035 h 6873958"/>
              <a:gd name="connsiteX80" fmla="*/ 7587739 w 7935253"/>
              <a:gd name="connsiteY80" fmla="*/ 3762344 h 6873958"/>
              <a:gd name="connsiteX81" fmla="*/ 7566107 w 7935253"/>
              <a:gd name="connsiteY81" fmla="*/ 3773446 h 6873958"/>
              <a:gd name="connsiteX82" fmla="*/ 7583331 w 7935253"/>
              <a:gd name="connsiteY82" fmla="*/ 3843361 h 6873958"/>
              <a:gd name="connsiteX83" fmla="*/ 7587409 w 7935253"/>
              <a:gd name="connsiteY83" fmla="*/ 3846337 h 6873958"/>
              <a:gd name="connsiteX84" fmla="*/ 7589526 w 7935253"/>
              <a:gd name="connsiteY84" fmla="*/ 3862813 h 6873958"/>
              <a:gd name="connsiteX85" fmla="*/ 7588507 w 7935253"/>
              <a:gd name="connsiteY85" fmla="*/ 3864764 h 6873958"/>
              <a:gd name="connsiteX86" fmla="*/ 7594950 w 7935253"/>
              <a:gd name="connsiteY86" fmla="*/ 3878127 h 6873958"/>
              <a:gd name="connsiteX87" fmla="*/ 7606025 w 7935253"/>
              <a:gd name="connsiteY87" fmla="*/ 3889056 h 6873958"/>
              <a:gd name="connsiteX88" fmla="*/ 7606255 w 7935253"/>
              <a:gd name="connsiteY88" fmla="*/ 4029997 h 6873958"/>
              <a:gd name="connsiteX89" fmla="*/ 7610802 w 7935253"/>
              <a:gd name="connsiteY89" fmla="*/ 4123239 h 6873958"/>
              <a:gd name="connsiteX90" fmla="*/ 7638124 w 7935253"/>
              <a:gd name="connsiteY90" fmla="*/ 4329524 h 6873958"/>
              <a:gd name="connsiteX91" fmla="*/ 7651543 w 7935253"/>
              <a:gd name="connsiteY91" fmla="*/ 4441548 h 6873958"/>
              <a:gd name="connsiteX92" fmla="*/ 7645549 w 7935253"/>
              <a:gd name="connsiteY92" fmla="*/ 4490377 h 6873958"/>
              <a:gd name="connsiteX93" fmla="*/ 7641265 w 7935253"/>
              <a:gd name="connsiteY93" fmla="*/ 4610688 h 6873958"/>
              <a:gd name="connsiteX94" fmla="*/ 7652343 w 7935253"/>
              <a:gd name="connsiteY94" fmla="*/ 4717016 h 6873958"/>
              <a:gd name="connsiteX95" fmla="*/ 7648292 w 7935253"/>
              <a:gd name="connsiteY95" fmla="*/ 4805639 h 6873958"/>
              <a:gd name="connsiteX96" fmla="*/ 7644346 w 7935253"/>
              <a:gd name="connsiteY96" fmla="*/ 4839860 h 6873958"/>
              <a:gd name="connsiteX97" fmla="*/ 7631946 w 7935253"/>
              <a:gd name="connsiteY97" fmla="*/ 4900601 h 6873958"/>
              <a:gd name="connsiteX98" fmla="*/ 7624742 w 7935253"/>
              <a:gd name="connsiteY98" fmla="*/ 4981608 h 6873958"/>
              <a:gd name="connsiteX99" fmla="*/ 7649497 w 7935253"/>
              <a:gd name="connsiteY99" fmla="*/ 5038699 h 6873958"/>
              <a:gd name="connsiteX100" fmla="*/ 7644376 w 7935253"/>
              <a:gd name="connsiteY100" fmla="*/ 5044205 h 6873958"/>
              <a:gd name="connsiteX101" fmla="*/ 7646830 w 7935253"/>
              <a:gd name="connsiteY101" fmla="*/ 5084538 h 6873958"/>
              <a:gd name="connsiteX102" fmla="*/ 7677981 w 7935253"/>
              <a:gd name="connsiteY102" fmla="*/ 5155853 h 6873958"/>
              <a:gd name="connsiteX103" fmla="*/ 7681612 w 7935253"/>
              <a:gd name="connsiteY103" fmla="*/ 5217231 h 6873958"/>
              <a:gd name="connsiteX104" fmla="*/ 7673822 w 7935253"/>
              <a:gd name="connsiteY104" fmla="*/ 5218630 h 6873958"/>
              <a:gd name="connsiteX105" fmla="*/ 7670301 w 7935253"/>
              <a:gd name="connsiteY105" fmla="*/ 5230725 h 6873958"/>
              <a:gd name="connsiteX106" fmla="*/ 7668064 w 7935253"/>
              <a:gd name="connsiteY106" fmla="*/ 5233343 h 6873958"/>
              <a:gd name="connsiteX107" fmla="*/ 7656532 w 7935253"/>
              <a:gd name="connsiteY107" fmla="*/ 5248965 h 6873958"/>
              <a:gd name="connsiteX108" fmla="*/ 7664251 w 7935253"/>
              <a:gd name="connsiteY108" fmla="*/ 5297136 h 6873958"/>
              <a:gd name="connsiteX109" fmla="*/ 7624117 w 7935253"/>
              <a:gd name="connsiteY109" fmla="*/ 5398267 h 6873958"/>
              <a:gd name="connsiteX110" fmla="*/ 7575901 w 7935253"/>
              <a:gd name="connsiteY110" fmla="*/ 5686793 h 6873958"/>
              <a:gd name="connsiteX111" fmla="*/ 7581528 w 7935253"/>
              <a:gd name="connsiteY111" fmla="*/ 5853980 h 6873958"/>
              <a:gd name="connsiteX112" fmla="*/ 7570097 w 7935253"/>
              <a:gd name="connsiteY112" fmla="*/ 5929367 h 6873958"/>
              <a:gd name="connsiteX113" fmla="*/ 7571719 w 7935253"/>
              <a:gd name="connsiteY113" fmla="*/ 5946571 h 6873958"/>
              <a:gd name="connsiteX114" fmla="*/ 7569909 w 7935253"/>
              <a:gd name="connsiteY114" fmla="*/ 5963835 h 6873958"/>
              <a:gd name="connsiteX115" fmla="*/ 7573116 w 7935253"/>
              <a:gd name="connsiteY115" fmla="*/ 5968188 h 6873958"/>
              <a:gd name="connsiteX116" fmla="*/ 7573002 w 7935253"/>
              <a:gd name="connsiteY116" fmla="*/ 5980213 h 6873958"/>
              <a:gd name="connsiteX117" fmla="*/ 7575826 w 7935253"/>
              <a:gd name="connsiteY117" fmla="*/ 6004387 h 6873958"/>
              <a:gd name="connsiteX118" fmla="*/ 7573499 w 7935253"/>
              <a:gd name="connsiteY118" fmla="*/ 6008456 h 6873958"/>
              <a:gd name="connsiteX119" fmla="*/ 7573313 w 7935253"/>
              <a:gd name="connsiteY119" fmla="*/ 6044208 h 6873958"/>
              <a:gd name="connsiteX120" fmla="*/ 7571955 w 7935253"/>
              <a:gd name="connsiteY120" fmla="*/ 6044484 h 6873958"/>
              <a:gd name="connsiteX121" fmla="*/ 7565983 w 7935253"/>
              <a:gd name="connsiteY121" fmla="*/ 6053618 h 6873958"/>
              <a:gd name="connsiteX122" fmla="*/ 7521353 w 7935253"/>
              <a:gd name="connsiteY122" fmla="*/ 6147535 h 6873958"/>
              <a:gd name="connsiteX123" fmla="*/ 7518762 w 7935253"/>
              <a:gd name="connsiteY123" fmla="*/ 6162755 h 6873958"/>
              <a:gd name="connsiteX124" fmla="*/ 7519070 w 7935253"/>
              <a:gd name="connsiteY124" fmla="*/ 6168415 h 6873958"/>
              <a:gd name="connsiteX125" fmla="*/ 7479877 w 7935253"/>
              <a:gd name="connsiteY125" fmla="*/ 6274325 h 6873958"/>
              <a:gd name="connsiteX126" fmla="*/ 7474201 w 7935253"/>
              <a:gd name="connsiteY126" fmla="*/ 6308571 h 6873958"/>
              <a:gd name="connsiteX127" fmla="*/ 7453514 w 7935253"/>
              <a:gd name="connsiteY127" fmla="*/ 6401666 h 6873958"/>
              <a:gd name="connsiteX128" fmla="*/ 7397136 w 7935253"/>
              <a:gd name="connsiteY128" fmla="*/ 6578316 h 6873958"/>
              <a:gd name="connsiteX129" fmla="*/ 7404981 w 7935253"/>
              <a:gd name="connsiteY129" fmla="*/ 6614114 h 6873958"/>
              <a:gd name="connsiteX130" fmla="*/ 7388434 w 7935253"/>
              <a:gd name="connsiteY130" fmla="*/ 6656064 h 6873958"/>
              <a:gd name="connsiteX131" fmla="*/ 7378375 w 7935253"/>
              <a:gd name="connsiteY131" fmla="*/ 6677417 h 6873958"/>
              <a:gd name="connsiteX132" fmla="*/ 7374034 w 7935253"/>
              <a:gd name="connsiteY132" fmla="*/ 6718244 h 6873958"/>
              <a:gd name="connsiteX133" fmla="*/ 7378101 w 7935253"/>
              <a:gd name="connsiteY133" fmla="*/ 6739654 h 6873958"/>
              <a:gd name="connsiteX134" fmla="*/ 7371746 w 7935253"/>
              <a:gd name="connsiteY134" fmla="*/ 6739763 h 6873958"/>
              <a:gd name="connsiteX135" fmla="*/ 7370835 w 7935253"/>
              <a:gd name="connsiteY135" fmla="*/ 6748333 h 6873958"/>
              <a:gd name="connsiteX136" fmla="*/ 7376007 w 7935253"/>
              <a:gd name="connsiteY136" fmla="*/ 6835596 h 6873958"/>
              <a:gd name="connsiteX137" fmla="*/ 7379963 w 7935253"/>
              <a:gd name="connsiteY137" fmla="*/ 6873958 h 6873958"/>
              <a:gd name="connsiteX138" fmla="*/ 0 w 7935253"/>
              <a:gd name="connsiteY138" fmla="*/ 6858000 h 6873958"/>
              <a:gd name="connsiteX139" fmla="*/ 0 w 7935253"/>
              <a:gd name="connsiteY139" fmla="*/ 0 h 6873958"/>
              <a:gd name="connsiteX0" fmla="*/ 0 w 7935253"/>
              <a:gd name="connsiteY0" fmla="*/ 0 h 6873958"/>
              <a:gd name="connsiteX1" fmla="*/ 7655543 w 7935253"/>
              <a:gd name="connsiteY1" fmla="*/ 0 h 6873958"/>
              <a:gd name="connsiteX2" fmla="*/ 7664492 w 7935253"/>
              <a:gd name="connsiteY2" fmla="*/ 31948 h 6873958"/>
              <a:gd name="connsiteX3" fmla="*/ 7667655 w 7935253"/>
              <a:gd name="connsiteY3" fmla="*/ 69954 h 6873958"/>
              <a:gd name="connsiteX4" fmla="*/ 7698252 w 7935253"/>
              <a:gd name="connsiteY4" fmla="*/ 224597 h 6873958"/>
              <a:gd name="connsiteX5" fmla="*/ 7696072 w 7935253"/>
              <a:gd name="connsiteY5" fmla="*/ 311413 h 6873958"/>
              <a:gd name="connsiteX6" fmla="*/ 7703676 w 7935253"/>
              <a:gd name="connsiteY6" fmla="*/ 383438 h 6873958"/>
              <a:gd name="connsiteX7" fmla="*/ 7706556 w 7935253"/>
              <a:gd name="connsiteY7" fmla="*/ 390017 h 6873958"/>
              <a:gd name="connsiteX8" fmla="*/ 7708179 w 7935253"/>
              <a:gd name="connsiteY8" fmla="*/ 400096 h 6873958"/>
              <a:gd name="connsiteX9" fmla="*/ 7707833 w 7935253"/>
              <a:gd name="connsiteY9" fmla="*/ 400412 h 6873958"/>
              <a:gd name="connsiteX10" fmla="*/ 7710112 w 7935253"/>
              <a:gd name="connsiteY10" fmla="*/ 409720 h 6873958"/>
              <a:gd name="connsiteX11" fmla="*/ 7702712 w 7935253"/>
              <a:gd name="connsiteY11" fmla="*/ 484991 h 6873958"/>
              <a:gd name="connsiteX12" fmla="*/ 7693746 w 7935253"/>
              <a:gd name="connsiteY12" fmla="*/ 562621 h 6873958"/>
              <a:gd name="connsiteX13" fmla="*/ 7723958 w 7935253"/>
              <a:gd name="connsiteY13" fmla="*/ 544701 h 6873958"/>
              <a:gd name="connsiteX14" fmla="*/ 7720881 w 7935253"/>
              <a:gd name="connsiteY14" fmla="*/ 639984 h 6873958"/>
              <a:gd name="connsiteX15" fmla="*/ 7726062 w 7935253"/>
              <a:gd name="connsiteY15" fmla="*/ 654408 h 6873958"/>
              <a:gd name="connsiteX16" fmla="*/ 7731912 w 7935253"/>
              <a:gd name="connsiteY16" fmla="*/ 657716 h 6873958"/>
              <a:gd name="connsiteX17" fmla="*/ 7737331 w 7935253"/>
              <a:gd name="connsiteY17" fmla="*/ 679400 h 6873958"/>
              <a:gd name="connsiteX18" fmla="*/ 7748998 w 7935253"/>
              <a:gd name="connsiteY18" fmla="*/ 701229 h 6873958"/>
              <a:gd name="connsiteX19" fmla="*/ 7778674 w 7935253"/>
              <a:gd name="connsiteY19" fmla="*/ 819637 h 6873958"/>
              <a:gd name="connsiteX20" fmla="*/ 7819197 w 7935253"/>
              <a:gd name="connsiteY20" fmla="*/ 1062536 h 6873958"/>
              <a:gd name="connsiteX21" fmla="*/ 7852682 w 7935253"/>
              <a:gd name="connsiteY21" fmla="*/ 1193944 h 6873958"/>
              <a:gd name="connsiteX22" fmla="*/ 7911362 w 7935253"/>
              <a:gd name="connsiteY22" fmla="*/ 1443176 h 6873958"/>
              <a:gd name="connsiteX23" fmla="*/ 7911242 w 7935253"/>
              <a:gd name="connsiteY23" fmla="*/ 1509475 h 6873958"/>
              <a:gd name="connsiteX24" fmla="*/ 7934780 w 7935253"/>
              <a:gd name="connsiteY24" fmla="*/ 1587901 h 6873958"/>
              <a:gd name="connsiteX25" fmla="*/ 7933200 w 7935253"/>
              <a:gd name="connsiteY25" fmla="*/ 1592348 h 6873958"/>
              <a:gd name="connsiteX26" fmla="*/ 7934238 w 7935253"/>
              <a:gd name="connsiteY26" fmla="*/ 1608865 h 6873958"/>
              <a:gd name="connsiteX27" fmla="*/ 7925324 w 7935253"/>
              <a:gd name="connsiteY27" fmla="*/ 1615129 h 6873958"/>
              <a:gd name="connsiteX28" fmla="*/ 7920291 w 7935253"/>
              <a:gd name="connsiteY28" fmla="*/ 1641140 h 6873958"/>
              <a:gd name="connsiteX29" fmla="*/ 7924773 w 7935253"/>
              <a:gd name="connsiteY29" fmla="*/ 1671096 h 6873958"/>
              <a:gd name="connsiteX30" fmla="*/ 7919565 w 7935253"/>
              <a:gd name="connsiteY30" fmla="*/ 1824106 h 6873958"/>
              <a:gd name="connsiteX31" fmla="*/ 7917168 w 7935253"/>
              <a:gd name="connsiteY31" fmla="*/ 1981517 h 6873958"/>
              <a:gd name="connsiteX32" fmla="*/ 7935253 w 7935253"/>
              <a:gd name="connsiteY32" fmla="*/ 2089075 h 6873958"/>
              <a:gd name="connsiteX33" fmla="*/ 7904617 w 7935253"/>
              <a:gd name="connsiteY33" fmla="*/ 2095576 h 6873958"/>
              <a:gd name="connsiteX34" fmla="*/ 7905729 w 7935253"/>
              <a:gd name="connsiteY34" fmla="*/ 2212808 h 6873958"/>
              <a:gd name="connsiteX35" fmla="*/ 7885917 w 7935253"/>
              <a:gd name="connsiteY35" fmla="*/ 2312009 h 6873958"/>
              <a:gd name="connsiteX36" fmla="*/ 7881441 w 7935253"/>
              <a:gd name="connsiteY36" fmla="*/ 2333996 h 6873958"/>
              <a:gd name="connsiteX37" fmla="*/ 7871351 w 7935253"/>
              <a:gd name="connsiteY37" fmla="*/ 2350185 h 6873958"/>
              <a:gd name="connsiteX38" fmla="*/ 7863569 w 7935253"/>
              <a:gd name="connsiteY38" fmla="*/ 2351577 h 6873958"/>
              <a:gd name="connsiteX39" fmla="*/ 7860105 w 7935253"/>
              <a:gd name="connsiteY39" fmla="*/ 2363237 h 6873958"/>
              <a:gd name="connsiteX40" fmla="*/ 7857880 w 7935253"/>
              <a:gd name="connsiteY40" fmla="*/ 2365770 h 6873958"/>
              <a:gd name="connsiteX41" fmla="*/ 7846421 w 7935253"/>
              <a:gd name="connsiteY41" fmla="*/ 2380871 h 6873958"/>
              <a:gd name="connsiteX42" fmla="*/ 7854363 w 7935253"/>
              <a:gd name="connsiteY42" fmla="*/ 2427179 h 6873958"/>
              <a:gd name="connsiteX43" fmla="*/ 7837477 w 7935253"/>
              <a:gd name="connsiteY43" fmla="*/ 2472578 h 6873958"/>
              <a:gd name="connsiteX44" fmla="*/ 7785260 w 7935253"/>
              <a:gd name="connsiteY44" fmla="*/ 2680488 h 6873958"/>
              <a:gd name="connsiteX45" fmla="*/ 7766696 w 7935253"/>
              <a:gd name="connsiteY45" fmla="*/ 2754274 h 6873958"/>
              <a:gd name="connsiteX46" fmla="*/ 7761568 w 7935253"/>
              <a:gd name="connsiteY46" fmla="*/ 2898169 h 6873958"/>
              <a:gd name="connsiteX47" fmla="*/ 7755031 w 7935253"/>
              <a:gd name="connsiteY47" fmla="*/ 3022048 h 6873958"/>
              <a:gd name="connsiteX48" fmla="*/ 7763150 w 7935253"/>
              <a:gd name="connsiteY48" fmla="*/ 3036127 h 6873958"/>
              <a:gd name="connsiteX49" fmla="*/ 7766274 w 7935253"/>
              <a:gd name="connsiteY49" fmla="*/ 3051103 h 6873958"/>
              <a:gd name="connsiteX50" fmla="*/ 7764852 w 7935253"/>
              <a:gd name="connsiteY50" fmla="*/ 3052672 h 6873958"/>
              <a:gd name="connsiteX51" fmla="*/ 7763122 w 7935253"/>
              <a:gd name="connsiteY51" fmla="*/ 3069296 h 6873958"/>
              <a:gd name="connsiteX52" fmla="*/ 7766350 w 7935253"/>
              <a:gd name="connsiteY52" fmla="*/ 3073465 h 6873958"/>
              <a:gd name="connsiteX53" fmla="*/ 7766293 w 7935253"/>
              <a:gd name="connsiteY53" fmla="*/ 3085038 h 6873958"/>
              <a:gd name="connsiteX54" fmla="*/ 7769228 w 7935253"/>
              <a:gd name="connsiteY54" fmla="*/ 3108284 h 6873958"/>
              <a:gd name="connsiteX55" fmla="*/ 7766899 w 7935253"/>
              <a:gd name="connsiteY55" fmla="*/ 3146617 h 6873958"/>
              <a:gd name="connsiteX56" fmla="*/ 7765543 w 7935253"/>
              <a:gd name="connsiteY56" fmla="*/ 3146892 h 6873958"/>
              <a:gd name="connsiteX57" fmla="*/ 7759613 w 7935253"/>
              <a:gd name="connsiteY57" fmla="*/ 3155716 h 6873958"/>
              <a:gd name="connsiteX58" fmla="*/ 7751372 w 7935253"/>
              <a:gd name="connsiteY58" fmla="*/ 3173038 h 6873958"/>
              <a:gd name="connsiteX59" fmla="*/ 7715595 w 7935253"/>
              <a:gd name="connsiteY59" fmla="*/ 3210510 h 6873958"/>
              <a:gd name="connsiteX60" fmla="*/ 7715422 w 7935253"/>
              <a:gd name="connsiteY60" fmla="*/ 3246358 h 6873958"/>
              <a:gd name="connsiteX61" fmla="*/ 7714648 w 7935253"/>
              <a:gd name="connsiteY61" fmla="*/ 3253479 h 6873958"/>
              <a:gd name="connsiteX62" fmla="*/ 7714326 w 7935253"/>
              <a:gd name="connsiteY62" fmla="*/ 3253582 h 6873958"/>
              <a:gd name="connsiteX63" fmla="*/ 7712899 w 7935253"/>
              <a:gd name="connsiteY63" fmla="*/ 3261019 h 6873958"/>
              <a:gd name="connsiteX64" fmla="*/ 7713234 w 7935253"/>
              <a:gd name="connsiteY64" fmla="*/ 3266463 h 6873958"/>
              <a:gd name="connsiteX65" fmla="*/ 7711731 w 7935253"/>
              <a:gd name="connsiteY65" fmla="*/ 3280279 h 6873958"/>
              <a:gd name="connsiteX66" fmla="*/ 7709182 w 7935253"/>
              <a:gd name="connsiteY66" fmla="*/ 3284783 h 6873958"/>
              <a:gd name="connsiteX67" fmla="*/ 7705244 w 7935253"/>
              <a:gd name="connsiteY67" fmla="*/ 3286207 h 6873958"/>
              <a:gd name="connsiteX68" fmla="*/ 7705521 w 7935253"/>
              <a:gd name="connsiteY68" fmla="*/ 3287519 h 6873958"/>
              <a:gd name="connsiteX69" fmla="*/ 7692380 w 7935253"/>
              <a:gd name="connsiteY69" fmla="*/ 3312046 h 6873958"/>
              <a:gd name="connsiteX70" fmla="*/ 7674533 w 7935253"/>
              <a:gd name="connsiteY70" fmla="*/ 3368613 h 6873958"/>
              <a:gd name="connsiteX71" fmla="*/ 7669018 w 7935253"/>
              <a:gd name="connsiteY71" fmla="*/ 3401599 h 6873958"/>
              <a:gd name="connsiteX72" fmla="*/ 7648764 w 7935253"/>
              <a:gd name="connsiteY72" fmla="*/ 3491309 h 6873958"/>
              <a:gd name="connsiteX73" fmla="*/ 7624524 w 7935253"/>
              <a:gd name="connsiteY73" fmla="*/ 3580863 h 6873958"/>
              <a:gd name="connsiteX74" fmla="*/ 7590739 w 7935253"/>
              <a:gd name="connsiteY74" fmla="*/ 3641677 h 6873958"/>
              <a:gd name="connsiteX75" fmla="*/ 7592305 w 7935253"/>
              <a:gd name="connsiteY75" fmla="*/ 3646787 h 6873958"/>
              <a:gd name="connsiteX76" fmla="*/ 7592620 w 7935253"/>
              <a:gd name="connsiteY76" fmla="*/ 3654364 h 6873958"/>
              <a:gd name="connsiteX77" fmla="*/ 7592332 w 7935253"/>
              <a:gd name="connsiteY77" fmla="*/ 3654563 h 6873958"/>
              <a:gd name="connsiteX78" fmla="*/ 7593207 w 7935253"/>
              <a:gd name="connsiteY78" fmla="*/ 3661633 h 6873958"/>
              <a:gd name="connsiteX79" fmla="*/ 7601220 w 7935253"/>
              <a:gd name="connsiteY79" fmla="*/ 3696035 h 6873958"/>
              <a:gd name="connsiteX80" fmla="*/ 7587739 w 7935253"/>
              <a:gd name="connsiteY80" fmla="*/ 3762344 h 6873958"/>
              <a:gd name="connsiteX81" fmla="*/ 7566107 w 7935253"/>
              <a:gd name="connsiteY81" fmla="*/ 3773446 h 6873958"/>
              <a:gd name="connsiteX82" fmla="*/ 7583331 w 7935253"/>
              <a:gd name="connsiteY82" fmla="*/ 3843361 h 6873958"/>
              <a:gd name="connsiteX83" fmla="*/ 7587409 w 7935253"/>
              <a:gd name="connsiteY83" fmla="*/ 3846337 h 6873958"/>
              <a:gd name="connsiteX84" fmla="*/ 7589526 w 7935253"/>
              <a:gd name="connsiteY84" fmla="*/ 3862813 h 6873958"/>
              <a:gd name="connsiteX85" fmla="*/ 7588507 w 7935253"/>
              <a:gd name="connsiteY85" fmla="*/ 3864764 h 6873958"/>
              <a:gd name="connsiteX86" fmla="*/ 7594950 w 7935253"/>
              <a:gd name="connsiteY86" fmla="*/ 3878127 h 6873958"/>
              <a:gd name="connsiteX87" fmla="*/ 7606025 w 7935253"/>
              <a:gd name="connsiteY87" fmla="*/ 3889056 h 6873958"/>
              <a:gd name="connsiteX88" fmla="*/ 7606255 w 7935253"/>
              <a:gd name="connsiteY88" fmla="*/ 4029997 h 6873958"/>
              <a:gd name="connsiteX89" fmla="*/ 7610802 w 7935253"/>
              <a:gd name="connsiteY89" fmla="*/ 4123239 h 6873958"/>
              <a:gd name="connsiteX90" fmla="*/ 7638124 w 7935253"/>
              <a:gd name="connsiteY90" fmla="*/ 4329524 h 6873958"/>
              <a:gd name="connsiteX91" fmla="*/ 7651543 w 7935253"/>
              <a:gd name="connsiteY91" fmla="*/ 4441548 h 6873958"/>
              <a:gd name="connsiteX92" fmla="*/ 7645549 w 7935253"/>
              <a:gd name="connsiteY92" fmla="*/ 4490377 h 6873958"/>
              <a:gd name="connsiteX93" fmla="*/ 7641265 w 7935253"/>
              <a:gd name="connsiteY93" fmla="*/ 4610688 h 6873958"/>
              <a:gd name="connsiteX94" fmla="*/ 7652343 w 7935253"/>
              <a:gd name="connsiteY94" fmla="*/ 4717016 h 6873958"/>
              <a:gd name="connsiteX95" fmla="*/ 7648292 w 7935253"/>
              <a:gd name="connsiteY95" fmla="*/ 4805639 h 6873958"/>
              <a:gd name="connsiteX96" fmla="*/ 7644346 w 7935253"/>
              <a:gd name="connsiteY96" fmla="*/ 4839860 h 6873958"/>
              <a:gd name="connsiteX97" fmla="*/ 7631946 w 7935253"/>
              <a:gd name="connsiteY97" fmla="*/ 4900601 h 6873958"/>
              <a:gd name="connsiteX98" fmla="*/ 7624742 w 7935253"/>
              <a:gd name="connsiteY98" fmla="*/ 4981608 h 6873958"/>
              <a:gd name="connsiteX99" fmla="*/ 7649497 w 7935253"/>
              <a:gd name="connsiteY99" fmla="*/ 5038699 h 6873958"/>
              <a:gd name="connsiteX100" fmla="*/ 7644376 w 7935253"/>
              <a:gd name="connsiteY100" fmla="*/ 5044205 h 6873958"/>
              <a:gd name="connsiteX101" fmla="*/ 7646830 w 7935253"/>
              <a:gd name="connsiteY101" fmla="*/ 5084538 h 6873958"/>
              <a:gd name="connsiteX102" fmla="*/ 7677981 w 7935253"/>
              <a:gd name="connsiteY102" fmla="*/ 5155853 h 6873958"/>
              <a:gd name="connsiteX103" fmla="*/ 7681612 w 7935253"/>
              <a:gd name="connsiteY103" fmla="*/ 5217231 h 6873958"/>
              <a:gd name="connsiteX104" fmla="*/ 7673822 w 7935253"/>
              <a:gd name="connsiteY104" fmla="*/ 5218630 h 6873958"/>
              <a:gd name="connsiteX105" fmla="*/ 7670301 w 7935253"/>
              <a:gd name="connsiteY105" fmla="*/ 5230725 h 6873958"/>
              <a:gd name="connsiteX106" fmla="*/ 7668064 w 7935253"/>
              <a:gd name="connsiteY106" fmla="*/ 5233343 h 6873958"/>
              <a:gd name="connsiteX107" fmla="*/ 7656532 w 7935253"/>
              <a:gd name="connsiteY107" fmla="*/ 5248965 h 6873958"/>
              <a:gd name="connsiteX108" fmla="*/ 7664251 w 7935253"/>
              <a:gd name="connsiteY108" fmla="*/ 5297136 h 6873958"/>
              <a:gd name="connsiteX109" fmla="*/ 7624117 w 7935253"/>
              <a:gd name="connsiteY109" fmla="*/ 5398267 h 6873958"/>
              <a:gd name="connsiteX110" fmla="*/ 7575901 w 7935253"/>
              <a:gd name="connsiteY110" fmla="*/ 5686793 h 6873958"/>
              <a:gd name="connsiteX111" fmla="*/ 7581528 w 7935253"/>
              <a:gd name="connsiteY111" fmla="*/ 5853980 h 6873958"/>
              <a:gd name="connsiteX112" fmla="*/ 7570097 w 7935253"/>
              <a:gd name="connsiteY112" fmla="*/ 5929367 h 6873958"/>
              <a:gd name="connsiteX113" fmla="*/ 7571719 w 7935253"/>
              <a:gd name="connsiteY113" fmla="*/ 5946571 h 6873958"/>
              <a:gd name="connsiteX114" fmla="*/ 7569909 w 7935253"/>
              <a:gd name="connsiteY114" fmla="*/ 5963835 h 6873958"/>
              <a:gd name="connsiteX115" fmla="*/ 7573116 w 7935253"/>
              <a:gd name="connsiteY115" fmla="*/ 5968188 h 6873958"/>
              <a:gd name="connsiteX116" fmla="*/ 7573002 w 7935253"/>
              <a:gd name="connsiteY116" fmla="*/ 5980213 h 6873958"/>
              <a:gd name="connsiteX117" fmla="*/ 7575826 w 7935253"/>
              <a:gd name="connsiteY117" fmla="*/ 6004387 h 6873958"/>
              <a:gd name="connsiteX118" fmla="*/ 7573499 w 7935253"/>
              <a:gd name="connsiteY118" fmla="*/ 6008456 h 6873958"/>
              <a:gd name="connsiteX119" fmla="*/ 7573313 w 7935253"/>
              <a:gd name="connsiteY119" fmla="*/ 6044208 h 6873958"/>
              <a:gd name="connsiteX120" fmla="*/ 7571955 w 7935253"/>
              <a:gd name="connsiteY120" fmla="*/ 6044484 h 6873958"/>
              <a:gd name="connsiteX121" fmla="*/ 7565983 w 7935253"/>
              <a:gd name="connsiteY121" fmla="*/ 6053618 h 6873958"/>
              <a:gd name="connsiteX122" fmla="*/ 7521353 w 7935253"/>
              <a:gd name="connsiteY122" fmla="*/ 6147535 h 6873958"/>
              <a:gd name="connsiteX123" fmla="*/ 7518762 w 7935253"/>
              <a:gd name="connsiteY123" fmla="*/ 6162755 h 6873958"/>
              <a:gd name="connsiteX124" fmla="*/ 7519070 w 7935253"/>
              <a:gd name="connsiteY124" fmla="*/ 6168415 h 6873958"/>
              <a:gd name="connsiteX125" fmla="*/ 7479877 w 7935253"/>
              <a:gd name="connsiteY125" fmla="*/ 6274325 h 6873958"/>
              <a:gd name="connsiteX126" fmla="*/ 7474201 w 7935253"/>
              <a:gd name="connsiteY126" fmla="*/ 6308571 h 6873958"/>
              <a:gd name="connsiteX127" fmla="*/ 7453514 w 7935253"/>
              <a:gd name="connsiteY127" fmla="*/ 6401666 h 6873958"/>
              <a:gd name="connsiteX128" fmla="*/ 7397136 w 7935253"/>
              <a:gd name="connsiteY128" fmla="*/ 6578316 h 6873958"/>
              <a:gd name="connsiteX129" fmla="*/ 7404981 w 7935253"/>
              <a:gd name="connsiteY129" fmla="*/ 6614114 h 6873958"/>
              <a:gd name="connsiteX130" fmla="*/ 7388434 w 7935253"/>
              <a:gd name="connsiteY130" fmla="*/ 6656064 h 6873958"/>
              <a:gd name="connsiteX131" fmla="*/ 7378375 w 7935253"/>
              <a:gd name="connsiteY131" fmla="*/ 6677417 h 6873958"/>
              <a:gd name="connsiteX132" fmla="*/ 7374034 w 7935253"/>
              <a:gd name="connsiteY132" fmla="*/ 6718244 h 6873958"/>
              <a:gd name="connsiteX133" fmla="*/ 7378101 w 7935253"/>
              <a:gd name="connsiteY133" fmla="*/ 6739654 h 6873958"/>
              <a:gd name="connsiteX134" fmla="*/ 7371746 w 7935253"/>
              <a:gd name="connsiteY134" fmla="*/ 6739763 h 6873958"/>
              <a:gd name="connsiteX135" fmla="*/ 7370835 w 7935253"/>
              <a:gd name="connsiteY135" fmla="*/ 6748333 h 6873958"/>
              <a:gd name="connsiteX136" fmla="*/ 7376007 w 7935253"/>
              <a:gd name="connsiteY136" fmla="*/ 6835596 h 6873958"/>
              <a:gd name="connsiteX137" fmla="*/ 7379963 w 7935253"/>
              <a:gd name="connsiteY137" fmla="*/ 6873958 h 6873958"/>
              <a:gd name="connsiteX138" fmla="*/ 0 w 7935253"/>
              <a:gd name="connsiteY138" fmla="*/ 6858000 h 6873958"/>
              <a:gd name="connsiteX139" fmla="*/ 0 w 7935253"/>
              <a:gd name="connsiteY139" fmla="*/ 0 h 6873958"/>
              <a:gd name="connsiteX0" fmla="*/ 0 w 7935253"/>
              <a:gd name="connsiteY0" fmla="*/ 0 h 6873958"/>
              <a:gd name="connsiteX1" fmla="*/ 7655543 w 7935253"/>
              <a:gd name="connsiteY1" fmla="*/ 0 h 6873958"/>
              <a:gd name="connsiteX2" fmla="*/ 7664492 w 7935253"/>
              <a:gd name="connsiteY2" fmla="*/ 31948 h 6873958"/>
              <a:gd name="connsiteX3" fmla="*/ 7667655 w 7935253"/>
              <a:gd name="connsiteY3" fmla="*/ 69954 h 6873958"/>
              <a:gd name="connsiteX4" fmla="*/ 7698252 w 7935253"/>
              <a:gd name="connsiteY4" fmla="*/ 224597 h 6873958"/>
              <a:gd name="connsiteX5" fmla="*/ 7696072 w 7935253"/>
              <a:gd name="connsiteY5" fmla="*/ 311413 h 6873958"/>
              <a:gd name="connsiteX6" fmla="*/ 7703676 w 7935253"/>
              <a:gd name="connsiteY6" fmla="*/ 383438 h 6873958"/>
              <a:gd name="connsiteX7" fmla="*/ 7706556 w 7935253"/>
              <a:gd name="connsiteY7" fmla="*/ 390017 h 6873958"/>
              <a:gd name="connsiteX8" fmla="*/ 7708179 w 7935253"/>
              <a:gd name="connsiteY8" fmla="*/ 400096 h 6873958"/>
              <a:gd name="connsiteX9" fmla="*/ 7707833 w 7935253"/>
              <a:gd name="connsiteY9" fmla="*/ 400412 h 6873958"/>
              <a:gd name="connsiteX10" fmla="*/ 7710112 w 7935253"/>
              <a:gd name="connsiteY10" fmla="*/ 409720 h 6873958"/>
              <a:gd name="connsiteX11" fmla="*/ 7702712 w 7935253"/>
              <a:gd name="connsiteY11" fmla="*/ 484991 h 6873958"/>
              <a:gd name="connsiteX12" fmla="*/ 7693746 w 7935253"/>
              <a:gd name="connsiteY12" fmla="*/ 562621 h 6873958"/>
              <a:gd name="connsiteX13" fmla="*/ 7723958 w 7935253"/>
              <a:gd name="connsiteY13" fmla="*/ 544701 h 6873958"/>
              <a:gd name="connsiteX14" fmla="*/ 7720881 w 7935253"/>
              <a:gd name="connsiteY14" fmla="*/ 639984 h 6873958"/>
              <a:gd name="connsiteX15" fmla="*/ 7726062 w 7935253"/>
              <a:gd name="connsiteY15" fmla="*/ 654408 h 6873958"/>
              <a:gd name="connsiteX16" fmla="*/ 7731912 w 7935253"/>
              <a:gd name="connsiteY16" fmla="*/ 657716 h 6873958"/>
              <a:gd name="connsiteX17" fmla="*/ 7737331 w 7935253"/>
              <a:gd name="connsiteY17" fmla="*/ 679400 h 6873958"/>
              <a:gd name="connsiteX18" fmla="*/ 7748998 w 7935253"/>
              <a:gd name="connsiteY18" fmla="*/ 701229 h 6873958"/>
              <a:gd name="connsiteX19" fmla="*/ 7778674 w 7935253"/>
              <a:gd name="connsiteY19" fmla="*/ 819637 h 6873958"/>
              <a:gd name="connsiteX20" fmla="*/ 7819197 w 7935253"/>
              <a:gd name="connsiteY20" fmla="*/ 1062536 h 6873958"/>
              <a:gd name="connsiteX21" fmla="*/ 7852682 w 7935253"/>
              <a:gd name="connsiteY21" fmla="*/ 1193944 h 6873958"/>
              <a:gd name="connsiteX22" fmla="*/ 7911362 w 7935253"/>
              <a:gd name="connsiteY22" fmla="*/ 1443176 h 6873958"/>
              <a:gd name="connsiteX23" fmla="*/ 7911242 w 7935253"/>
              <a:gd name="connsiteY23" fmla="*/ 1509475 h 6873958"/>
              <a:gd name="connsiteX24" fmla="*/ 7934780 w 7935253"/>
              <a:gd name="connsiteY24" fmla="*/ 1587901 h 6873958"/>
              <a:gd name="connsiteX25" fmla="*/ 7933200 w 7935253"/>
              <a:gd name="connsiteY25" fmla="*/ 1592348 h 6873958"/>
              <a:gd name="connsiteX26" fmla="*/ 7934238 w 7935253"/>
              <a:gd name="connsiteY26" fmla="*/ 1608865 h 6873958"/>
              <a:gd name="connsiteX27" fmla="*/ 7925324 w 7935253"/>
              <a:gd name="connsiteY27" fmla="*/ 1615129 h 6873958"/>
              <a:gd name="connsiteX28" fmla="*/ 7920291 w 7935253"/>
              <a:gd name="connsiteY28" fmla="*/ 1641140 h 6873958"/>
              <a:gd name="connsiteX29" fmla="*/ 7924773 w 7935253"/>
              <a:gd name="connsiteY29" fmla="*/ 1671096 h 6873958"/>
              <a:gd name="connsiteX30" fmla="*/ 7919565 w 7935253"/>
              <a:gd name="connsiteY30" fmla="*/ 1824106 h 6873958"/>
              <a:gd name="connsiteX31" fmla="*/ 7917168 w 7935253"/>
              <a:gd name="connsiteY31" fmla="*/ 1981517 h 6873958"/>
              <a:gd name="connsiteX32" fmla="*/ 7935253 w 7935253"/>
              <a:gd name="connsiteY32" fmla="*/ 2089075 h 6873958"/>
              <a:gd name="connsiteX33" fmla="*/ 7904617 w 7935253"/>
              <a:gd name="connsiteY33" fmla="*/ 2095576 h 6873958"/>
              <a:gd name="connsiteX34" fmla="*/ 7905729 w 7935253"/>
              <a:gd name="connsiteY34" fmla="*/ 2212808 h 6873958"/>
              <a:gd name="connsiteX35" fmla="*/ 7885917 w 7935253"/>
              <a:gd name="connsiteY35" fmla="*/ 2312009 h 6873958"/>
              <a:gd name="connsiteX36" fmla="*/ 7881441 w 7935253"/>
              <a:gd name="connsiteY36" fmla="*/ 2333996 h 6873958"/>
              <a:gd name="connsiteX37" fmla="*/ 7871351 w 7935253"/>
              <a:gd name="connsiteY37" fmla="*/ 2350185 h 6873958"/>
              <a:gd name="connsiteX38" fmla="*/ 7863569 w 7935253"/>
              <a:gd name="connsiteY38" fmla="*/ 2351577 h 6873958"/>
              <a:gd name="connsiteX39" fmla="*/ 7860105 w 7935253"/>
              <a:gd name="connsiteY39" fmla="*/ 2363237 h 6873958"/>
              <a:gd name="connsiteX40" fmla="*/ 7857880 w 7935253"/>
              <a:gd name="connsiteY40" fmla="*/ 2365770 h 6873958"/>
              <a:gd name="connsiteX41" fmla="*/ 7846421 w 7935253"/>
              <a:gd name="connsiteY41" fmla="*/ 2380871 h 6873958"/>
              <a:gd name="connsiteX42" fmla="*/ 7854363 w 7935253"/>
              <a:gd name="connsiteY42" fmla="*/ 2427179 h 6873958"/>
              <a:gd name="connsiteX43" fmla="*/ 7837477 w 7935253"/>
              <a:gd name="connsiteY43" fmla="*/ 2472578 h 6873958"/>
              <a:gd name="connsiteX44" fmla="*/ 7785260 w 7935253"/>
              <a:gd name="connsiteY44" fmla="*/ 2680488 h 6873958"/>
              <a:gd name="connsiteX45" fmla="*/ 7766696 w 7935253"/>
              <a:gd name="connsiteY45" fmla="*/ 2754274 h 6873958"/>
              <a:gd name="connsiteX46" fmla="*/ 7761568 w 7935253"/>
              <a:gd name="connsiteY46" fmla="*/ 2898169 h 6873958"/>
              <a:gd name="connsiteX47" fmla="*/ 7755031 w 7935253"/>
              <a:gd name="connsiteY47" fmla="*/ 3022048 h 6873958"/>
              <a:gd name="connsiteX48" fmla="*/ 7763150 w 7935253"/>
              <a:gd name="connsiteY48" fmla="*/ 3036127 h 6873958"/>
              <a:gd name="connsiteX49" fmla="*/ 7766274 w 7935253"/>
              <a:gd name="connsiteY49" fmla="*/ 3051103 h 6873958"/>
              <a:gd name="connsiteX50" fmla="*/ 7764852 w 7935253"/>
              <a:gd name="connsiteY50" fmla="*/ 3052672 h 6873958"/>
              <a:gd name="connsiteX51" fmla="*/ 7763122 w 7935253"/>
              <a:gd name="connsiteY51" fmla="*/ 3069296 h 6873958"/>
              <a:gd name="connsiteX52" fmla="*/ 7766350 w 7935253"/>
              <a:gd name="connsiteY52" fmla="*/ 3073465 h 6873958"/>
              <a:gd name="connsiteX53" fmla="*/ 7766293 w 7935253"/>
              <a:gd name="connsiteY53" fmla="*/ 3085038 h 6873958"/>
              <a:gd name="connsiteX54" fmla="*/ 7766899 w 7935253"/>
              <a:gd name="connsiteY54" fmla="*/ 3146617 h 6873958"/>
              <a:gd name="connsiteX55" fmla="*/ 7765543 w 7935253"/>
              <a:gd name="connsiteY55" fmla="*/ 3146892 h 6873958"/>
              <a:gd name="connsiteX56" fmla="*/ 7759613 w 7935253"/>
              <a:gd name="connsiteY56" fmla="*/ 3155716 h 6873958"/>
              <a:gd name="connsiteX57" fmla="*/ 7751372 w 7935253"/>
              <a:gd name="connsiteY57" fmla="*/ 3173038 h 6873958"/>
              <a:gd name="connsiteX58" fmla="*/ 7715595 w 7935253"/>
              <a:gd name="connsiteY58" fmla="*/ 3210510 h 6873958"/>
              <a:gd name="connsiteX59" fmla="*/ 7715422 w 7935253"/>
              <a:gd name="connsiteY59" fmla="*/ 3246358 h 6873958"/>
              <a:gd name="connsiteX60" fmla="*/ 7714648 w 7935253"/>
              <a:gd name="connsiteY60" fmla="*/ 3253479 h 6873958"/>
              <a:gd name="connsiteX61" fmla="*/ 7714326 w 7935253"/>
              <a:gd name="connsiteY61" fmla="*/ 3253582 h 6873958"/>
              <a:gd name="connsiteX62" fmla="*/ 7712899 w 7935253"/>
              <a:gd name="connsiteY62" fmla="*/ 3261019 h 6873958"/>
              <a:gd name="connsiteX63" fmla="*/ 7713234 w 7935253"/>
              <a:gd name="connsiteY63" fmla="*/ 3266463 h 6873958"/>
              <a:gd name="connsiteX64" fmla="*/ 7711731 w 7935253"/>
              <a:gd name="connsiteY64" fmla="*/ 3280279 h 6873958"/>
              <a:gd name="connsiteX65" fmla="*/ 7709182 w 7935253"/>
              <a:gd name="connsiteY65" fmla="*/ 3284783 h 6873958"/>
              <a:gd name="connsiteX66" fmla="*/ 7705244 w 7935253"/>
              <a:gd name="connsiteY66" fmla="*/ 3286207 h 6873958"/>
              <a:gd name="connsiteX67" fmla="*/ 7705521 w 7935253"/>
              <a:gd name="connsiteY67" fmla="*/ 3287519 h 6873958"/>
              <a:gd name="connsiteX68" fmla="*/ 7692380 w 7935253"/>
              <a:gd name="connsiteY68" fmla="*/ 3312046 h 6873958"/>
              <a:gd name="connsiteX69" fmla="*/ 7674533 w 7935253"/>
              <a:gd name="connsiteY69" fmla="*/ 3368613 h 6873958"/>
              <a:gd name="connsiteX70" fmla="*/ 7669018 w 7935253"/>
              <a:gd name="connsiteY70" fmla="*/ 3401599 h 6873958"/>
              <a:gd name="connsiteX71" fmla="*/ 7648764 w 7935253"/>
              <a:gd name="connsiteY71" fmla="*/ 3491309 h 6873958"/>
              <a:gd name="connsiteX72" fmla="*/ 7624524 w 7935253"/>
              <a:gd name="connsiteY72" fmla="*/ 3580863 h 6873958"/>
              <a:gd name="connsiteX73" fmla="*/ 7590739 w 7935253"/>
              <a:gd name="connsiteY73" fmla="*/ 3641677 h 6873958"/>
              <a:gd name="connsiteX74" fmla="*/ 7592305 w 7935253"/>
              <a:gd name="connsiteY74" fmla="*/ 3646787 h 6873958"/>
              <a:gd name="connsiteX75" fmla="*/ 7592620 w 7935253"/>
              <a:gd name="connsiteY75" fmla="*/ 3654364 h 6873958"/>
              <a:gd name="connsiteX76" fmla="*/ 7592332 w 7935253"/>
              <a:gd name="connsiteY76" fmla="*/ 3654563 h 6873958"/>
              <a:gd name="connsiteX77" fmla="*/ 7593207 w 7935253"/>
              <a:gd name="connsiteY77" fmla="*/ 3661633 h 6873958"/>
              <a:gd name="connsiteX78" fmla="*/ 7601220 w 7935253"/>
              <a:gd name="connsiteY78" fmla="*/ 3696035 h 6873958"/>
              <a:gd name="connsiteX79" fmla="*/ 7587739 w 7935253"/>
              <a:gd name="connsiteY79" fmla="*/ 3762344 h 6873958"/>
              <a:gd name="connsiteX80" fmla="*/ 7566107 w 7935253"/>
              <a:gd name="connsiteY80" fmla="*/ 3773446 h 6873958"/>
              <a:gd name="connsiteX81" fmla="*/ 7583331 w 7935253"/>
              <a:gd name="connsiteY81" fmla="*/ 3843361 h 6873958"/>
              <a:gd name="connsiteX82" fmla="*/ 7587409 w 7935253"/>
              <a:gd name="connsiteY82" fmla="*/ 3846337 h 6873958"/>
              <a:gd name="connsiteX83" fmla="*/ 7589526 w 7935253"/>
              <a:gd name="connsiteY83" fmla="*/ 3862813 h 6873958"/>
              <a:gd name="connsiteX84" fmla="*/ 7588507 w 7935253"/>
              <a:gd name="connsiteY84" fmla="*/ 3864764 h 6873958"/>
              <a:gd name="connsiteX85" fmla="*/ 7594950 w 7935253"/>
              <a:gd name="connsiteY85" fmla="*/ 3878127 h 6873958"/>
              <a:gd name="connsiteX86" fmla="*/ 7606025 w 7935253"/>
              <a:gd name="connsiteY86" fmla="*/ 3889056 h 6873958"/>
              <a:gd name="connsiteX87" fmla="*/ 7606255 w 7935253"/>
              <a:gd name="connsiteY87" fmla="*/ 4029997 h 6873958"/>
              <a:gd name="connsiteX88" fmla="*/ 7610802 w 7935253"/>
              <a:gd name="connsiteY88" fmla="*/ 4123239 h 6873958"/>
              <a:gd name="connsiteX89" fmla="*/ 7638124 w 7935253"/>
              <a:gd name="connsiteY89" fmla="*/ 4329524 h 6873958"/>
              <a:gd name="connsiteX90" fmla="*/ 7651543 w 7935253"/>
              <a:gd name="connsiteY90" fmla="*/ 4441548 h 6873958"/>
              <a:gd name="connsiteX91" fmla="*/ 7645549 w 7935253"/>
              <a:gd name="connsiteY91" fmla="*/ 4490377 h 6873958"/>
              <a:gd name="connsiteX92" fmla="*/ 7641265 w 7935253"/>
              <a:gd name="connsiteY92" fmla="*/ 4610688 h 6873958"/>
              <a:gd name="connsiteX93" fmla="*/ 7652343 w 7935253"/>
              <a:gd name="connsiteY93" fmla="*/ 4717016 h 6873958"/>
              <a:gd name="connsiteX94" fmla="*/ 7648292 w 7935253"/>
              <a:gd name="connsiteY94" fmla="*/ 4805639 h 6873958"/>
              <a:gd name="connsiteX95" fmla="*/ 7644346 w 7935253"/>
              <a:gd name="connsiteY95" fmla="*/ 4839860 h 6873958"/>
              <a:gd name="connsiteX96" fmla="*/ 7631946 w 7935253"/>
              <a:gd name="connsiteY96" fmla="*/ 4900601 h 6873958"/>
              <a:gd name="connsiteX97" fmla="*/ 7624742 w 7935253"/>
              <a:gd name="connsiteY97" fmla="*/ 4981608 h 6873958"/>
              <a:gd name="connsiteX98" fmla="*/ 7649497 w 7935253"/>
              <a:gd name="connsiteY98" fmla="*/ 5038699 h 6873958"/>
              <a:gd name="connsiteX99" fmla="*/ 7644376 w 7935253"/>
              <a:gd name="connsiteY99" fmla="*/ 5044205 h 6873958"/>
              <a:gd name="connsiteX100" fmla="*/ 7646830 w 7935253"/>
              <a:gd name="connsiteY100" fmla="*/ 5084538 h 6873958"/>
              <a:gd name="connsiteX101" fmla="*/ 7677981 w 7935253"/>
              <a:gd name="connsiteY101" fmla="*/ 5155853 h 6873958"/>
              <a:gd name="connsiteX102" fmla="*/ 7681612 w 7935253"/>
              <a:gd name="connsiteY102" fmla="*/ 5217231 h 6873958"/>
              <a:gd name="connsiteX103" fmla="*/ 7673822 w 7935253"/>
              <a:gd name="connsiteY103" fmla="*/ 5218630 h 6873958"/>
              <a:gd name="connsiteX104" fmla="*/ 7670301 w 7935253"/>
              <a:gd name="connsiteY104" fmla="*/ 5230725 h 6873958"/>
              <a:gd name="connsiteX105" fmla="*/ 7668064 w 7935253"/>
              <a:gd name="connsiteY105" fmla="*/ 5233343 h 6873958"/>
              <a:gd name="connsiteX106" fmla="*/ 7656532 w 7935253"/>
              <a:gd name="connsiteY106" fmla="*/ 5248965 h 6873958"/>
              <a:gd name="connsiteX107" fmla="*/ 7664251 w 7935253"/>
              <a:gd name="connsiteY107" fmla="*/ 5297136 h 6873958"/>
              <a:gd name="connsiteX108" fmla="*/ 7624117 w 7935253"/>
              <a:gd name="connsiteY108" fmla="*/ 5398267 h 6873958"/>
              <a:gd name="connsiteX109" fmla="*/ 7575901 w 7935253"/>
              <a:gd name="connsiteY109" fmla="*/ 5686793 h 6873958"/>
              <a:gd name="connsiteX110" fmla="*/ 7581528 w 7935253"/>
              <a:gd name="connsiteY110" fmla="*/ 5853980 h 6873958"/>
              <a:gd name="connsiteX111" fmla="*/ 7570097 w 7935253"/>
              <a:gd name="connsiteY111" fmla="*/ 5929367 h 6873958"/>
              <a:gd name="connsiteX112" fmla="*/ 7571719 w 7935253"/>
              <a:gd name="connsiteY112" fmla="*/ 5946571 h 6873958"/>
              <a:gd name="connsiteX113" fmla="*/ 7569909 w 7935253"/>
              <a:gd name="connsiteY113" fmla="*/ 5963835 h 6873958"/>
              <a:gd name="connsiteX114" fmla="*/ 7573116 w 7935253"/>
              <a:gd name="connsiteY114" fmla="*/ 5968188 h 6873958"/>
              <a:gd name="connsiteX115" fmla="*/ 7573002 w 7935253"/>
              <a:gd name="connsiteY115" fmla="*/ 5980213 h 6873958"/>
              <a:gd name="connsiteX116" fmla="*/ 7575826 w 7935253"/>
              <a:gd name="connsiteY116" fmla="*/ 6004387 h 6873958"/>
              <a:gd name="connsiteX117" fmla="*/ 7573499 w 7935253"/>
              <a:gd name="connsiteY117" fmla="*/ 6008456 h 6873958"/>
              <a:gd name="connsiteX118" fmla="*/ 7573313 w 7935253"/>
              <a:gd name="connsiteY118" fmla="*/ 6044208 h 6873958"/>
              <a:gd name="connsiteX119" fmla="*/ 7571955 w 7935253"/>
              <a:gd name="connsiteY119" fmla="*/ 6044484 h 6873958"/>
              <a:gd name="connsiteX120" fmla="*/ 7565983 w 7935253"/>
              <a:gd name="connsiteY120" fmla="*/ 6053618 h 6873958"/>
              <a:gd name="connsiteX121" fmla="*/ 7521353 w 7935253"/>
              <a:gd name="connsiteY121" fmla="*/ 6147535 h 6873958"/>
              <a:gd name="connsiteX122" fmla="*/ 7518762 w 7935253"/>
              <a:gd name="connsiteY122" fmla="*/ 6162755 h 6873958"/>
              <a:gd name="connsiteX123" fmla="*/ 7519070 w 7935253"/>
              <a:gd name="connsiteY123" fmla="*/ 6168415 h 6873958"/>
              <a:gd name="connsiteX124" fmla="*/ 7479877 w 7935253"/>
              <a:gd name="connsiteY124" fmla="*/ 6274325 h 6873958"/>
              <a:gd name="connsiteX125" fmla="*/ 7474201 w 7935253"/>
              <a:gd name="connsiteY125" fmla="*/ 6308571 h 6873958"/>
              <a:gd name="connsiteX126" fmla="*/ 7453514 w 7935253"/>
              <a:gd name="connsiteY126" fmla="*/ 6401666 h 6873958"/>
              <a:gd name="connsiteX127" fmla="*/ 7397136 w 7935253"/>
              <a:gd name="connsiteY127" fmla="*/ 6578316 h 6873958"/>
              <a:gd name="connsiteX128" fmla="*/ 7404981 w 7935253"/>
              <a:gd name="connsiteY128" fmla="*/ 6614114 h 6873958"/>
              <a:gd name="connsiteX129" fmla="*/ 7388434 w 7935253"/>
              <a:gd name="connsiteY129" fmla="*/ 6656064 h 6873958"/>
              <a:gd name="connsiteX130" fmla="*/ 7378375 w 7935253"/>
              <a:gd name="connsiteY130" fmla="*/ 6677417 h 6873958"/>
              <a:gd name="connsiteX131" fmla="*/ 7374034 w 7935253"/>
              <a:gd name="connsiteY131" fmla="*/ 6718244 h 6873958"/>
              <a:gd name="connsiteX132" fmla="*/ 7378101 w 7935253"/>
              <a:gd name="connsiteY132" fmla="*/ 6739654 h 6873958"/>
              <a:gd name="connsiteX133" fmla="*/ 7371746 w 7935253"/>
              <a:gd name="connsiteY133" fmla="*/ 6739763 h 6873958"/>
              <a:gd name="connsiteX134" fmla="*/ 7370835 w 7935253"/>
              <a:gd name="connsiteY134" fmla="*/ 6748333 h 6873958"/>
              <a:gd name="connsiteX135" fmla="*/ 7376007 w 7935253"/>
              <a:gd name="connsiteY135" fmla="*/ 6835596 h 6873958"/>
              <a:gd name="connsiteX136" fmla="*/ 7379963 w 7935253"/>
              <a:gd name="connsiteY136" fmla="*/ 6873958 h 6873958"/>
              <a:gd name="connsiteX137" fmla="*/ 0 w 7935253"/>
              <a:gd name="connsiteY137" fmla="*/ 6858000 h 6873958"/>
              <a:gd name="connsiteX138" fmla="*/ 0 w 7935253"/>
              <a:gd name="connsiteY138" fmla="*/ 0 h 6873958"/>
              <a:gd name="connsiteX0" fmla="*/ 0 w 7935253"/>
              <a:gd name="connsiteY0" fmla="*/ 0 h 6873958"/>
              <a:gd name="connsiteX1" fmla="*/ 7655543 w 7935253"/>
              <a:gd name="connsiteY1" fmla="*/ 0 h 6873958"/>
              <a:gd name="connsiteX2" fmla="*/ 7664492 w 7935253"/>
              <a:gd name="connsiteY2" fmla="*/ 31948 h 6873958"/>
              <a:gd name="connsiteX3" fmla="*/ 7667655 w 7935253"/>
              <a:gd name="connsiteY3" fmla="*/ 69954 h 6873958"/>
              <a:gd name="connsiteX4" fmla="*/ 7698252 w 7935253"/>
              <a:gd name="connsiteY4" fmla="*/ 224597 h 6873958"/>
              <a:gd name="connsiteX5" fmla="*/ 7696072 w 7935253"/>
              <a:gd name="connsiteY5" fmla="*/ 311413 h 6873958"/>
              <a:gd name="connsiteX6" fmla="*/ 7703676 w 7935253"/>
              <a:gd name="connsiteY6" fmla="*/ 383438 h 6873958"/>
              <a:gd name="connsiteX7" fmla="*/ 7706556 w 7935253"/>
              <a:gd name="connsiteY7" fmla="*/ 390017 h 6873958"/>
              <a:gd name="connsiteX8" fmla="*/ 7708179 w 7935253"/>
              <a:gd name="connsiteY8" fmla="*/ 400096 h 6873958"/>
              <a:gd name="connsiteX9" fmla="*/ 7707833 w 7935253"/>
              <a:gd name="connsiteY9" fmla="*/ 400412 h 6873958"/>
              <a:gd name="connsiteX10" fmla="*/ 7710112 w 7935253"/>
              <a:gd name="connsiteY10" fmla="*/ 409720 h 6873958"/>
              <a:gd name="connsiteX11" fmla="*/ 7702712 w 7935253"/>
              <a:gd name="connsiteY11" fmla="*/ 484991 h 6873958"/>
              <a:gd name="connsiteX12" fmla="*/ 7693746 w 7935253"/>
              <a:gd name="connsiteY12" fmla="*/ 562621 h 6873958"/>
              <a:gd name="connsiteX13" fmla="*/ 7723958 w 7935253"/>
              <a:gd name="connsiteY13" fmla="*/ 544701 h 6873958"/>
              <a:gd name="connsiteX14" fmla="*/ 7720881 w 7935253"/>
              <a:gd name="connsiteY14" fmla="*/ 639984 h 6873958"/>
              <a:gd name="connsiteX15" fmla="*/ 7726062 w 7935253"/>
              <a:gd name="connsiteY15" fmla="*/ 654408 h 6873958"/>
              <a:gd name="connsiteX16" fmla="*/ 7731912 w 7935253"/>
              <a:gd name="connsiteY16" fmla="*/ 657716 h 6873958"/>
              <a:gd name="connsiteX17" fmla="*/ 7737331 w 7935253"/>
              <a:gd name="connsiteY17" fmla="*/ 679400 h 6873958"/>
              <a:gd name="connsiteX18" fmla="*/ 7748998 w 7935253"/>
              <a:gd name="connsiteY18" fmla="*/ 701229 h 6873958"/>
              <a:gd name="connsiteX19" fmla="*/ 7778674 w 7935253"/>
              <a:gd name="connsiteY19" fmla="*/ 819637 h 6873958"/>
              <a:gd name="connsiteX20" fmla="*/ 7819197 w 7935253"/>
              <a:gd name="connsiteY20" fmla="*/ 1062536 h 6873958"/>
              <a:gd name="connsiteX21" fmla="*/ 7852682 w 7935253"/>
              <a:gd name="connsiteY21" fmla="*/ 1193944 h 6873958"/>
              <a:gd name="connsiteX22" fmla="*/ 7911362 w 7935253"/>
              <a:gd name="connsiteY22" fmla="*/ 1443176 h 6873958"/>
              <a:gd name="connsiteX23" fmla="*/ 7911242 w 7935253"/>
              <a:gd name="connsiteY23" fmla="*/ 1509475 h 6873958"/>
              <a:gd name="connsiteX24" fmla="*/ 7934780 w 7935253"/>
              <a:gd name="connsiteY24" fmla="*/ 1587901 h 6873958"/>
              <a:gd name="connsiteX25" fmla="*/ 7933200 w 7935253"/>
              <a:gd name="connsiteY25" fmla="*/ 1592348 h 6873958"/>
              <a:gd name="connsiteX26" fmla="*/ 7934238 w 7935253"/>
              <a:gd name="connsiteY26" fmla="*/ 1608865 h 6873958"/>
              <a:gd name="connsiteX27" fmla="*/ 7925324 w 7935253"/>
              <a:gd name="connsiteY27" fmla="*/ 1615129 h 6873958"/>
              <a:gd name="connsiteX28" fmla="*/ 7920291 w 7935253"/>
              <a:gd name="connsiteY28" fmla="*/ 1641140 h 6873958"/>
              <a:gd name="connsiteX29" fmla="*/ 7924773 w 7935253"/>
              <a:gd name="connsiteY29" fmla="*/ 1671096 h 6873958"/>
              <a:gd name="connsiteX30" fmla="*/ 7919565 w 7935253"/>
              <a:gd name="connsiteY30" fmla="*/ 1824106 h 6873958"/>
              <a:gd name="connsiteX31" fmla="*/ 7917168 w 7935253"/>
              <a:gd name="connsiteY31" fmla="*/ 1981517 h 6873958"/>
              <a:gd name="connsiteX32" fmla="*/ 7935253 w 7935253"/>
              <a:gd name="connsiteY32" fmla="*/ 2089075 h 6873958"/>
              <a:gd name="connsiteX33" fmla="*/ 7904617 w 7935253"/>
              <a:gd name="connsiteY33" fmla="*/ 2095576 h 6873958"/>
              <a:gd name="connsiteX34" fmla="*/ 7905729 w 7935253"/>
              <a:gd name="connsiteY34" fmla="*/ 2212808 h 6873958"/>
              <a:gd name="connsiteX35" fmla="*/ 7885917 w 7935253"/>
              <a:gd name="connsiteY35" fmla="*/ 2312009 h 6873958"/>
              <a:gd name="connsiteX36" fmla="*/ 7881441 w 7935253"/>
              <a:gd name="connsiteY36" fmla="*/ 2333996 h 6873958"/>
              <a:gd name="connsiteX37" fmla="*/ 7871351 w 7935253"/>
              <a:gd name="connsiteY37" fmla="*/ 2350185 h 6873958"/>
              <a:gd name="connsiteX38" fmla="*/ 7863569 w 7935253"/>
              <a:gd name="connsiteY38" fmla="*/ 2351577 h 6873958"/>
              <a:gd name="connsiteX39" fmla="*/ 7860105 w 7935253"/>
              <a:gd name="connsiteY39" fmla="*/ 2363237 h 6873958"/>
              <a:gd name="connsiteX40" fmla="*/ 7857880 w 7935253"/>
              <a:gd name="connsiteY40" fmla="*/ 2365770 h 6873958"/>
              <a:gd name="connsiteX41" fmla="*/ 7846421 w 7935253"/>
              <a:gd name="connsiteY41" fmla="*/ 2380871 h 6873958"/>
              <a:gd name="connsiteX42" fmla="*/ 7854363 w 7935253"/>
              <a:gd name="connsiteY42" fmla="*/ 2427179 h 6873958"/>
              <a:gd name="connsiteX43" fmla="*/ 7837477 w 7935253"/>
              <a:gd name="connsiteY43" fmla="*/ 2472578 h 6873958"/>
              <a:gd name="connsiteX44" fmla="*/ 7785260 w 7935253"/>
              <a:gd name="connsiteY44" fmla="*/ 2680488 h 6873958"/>
              <a:gd name="connsiteX45" fmla="*/ 7766696 w 7935253"/>
              <a:gd name="connsiteY45" fmla="*/ 2754274 h 6873958"/>
              <a:gd name="connsiteX46" fmla="*/ 7761568 w 7935253"/>
              <a:gd name="connsiteY46" fmla="*/ 2898169 h 6873958"/>
              <a:gd name="connsiteX47" fmla="*/ 7755031 w 7935253"/>
              <a:gd name="connsiteY47" fmla="*/ 3022048 h 6873958"/>
              <a:gd name="connsiteX48" fmla="*/ 7763150 w 7935253"/>
              <a:gd name="connsiteY48" fmla="*/ 3036127 h 6873958"/>
              <a:gd name="connsiteX49" fmla="*/ 7766274 w 7935253"/>
              <a:gd name="connsiteY49" fmla="*/ 3051103 h 6873958"/>
              <a:gd name="connsiteX50" fmla="*/ 7764852 w 7935253"/>
              <a:gd name="connsiteY50" fmla="*/ 3052672 h 6873958"/>
              <a:gd name="connsiteX51" fmla="*/ 7763122 w 7935253"/>
              <a:gd name="connsiteY51" fmla="*/ 3069296 h 6873958"/>
              <a:gd name="connsiteX52" fmla="*/ 7766350 w 7935253"/>
              <a:gd name="connsiteY52" fmla="*/ 3073465 h 6873958"/>
              <a:gd name="connsiteX53" fmla="*/ 7766899 w 7935253"/>
              <a:gd name="connsiteY53" fmla="*/ 3146617 h 6873958"/>
              <a:gd name="connsiteX54" fmla="*/ 7765543 w 7935253"/>
              <a:gd name="connsiteY54" fmla="*/ 3146892 h 6873958"/>
              <a:gd name="connsiteX55" fmla="*/ 7759613 w 7935253"/>
              <a:gd name="connsiteY55" fmla="*/ 3155716 h 6873958"/>
              <a:gd name="connsiteX56" fmla="*/ 7751372 w 7935253"/>
              <a:gd name="connsiteY56" fmla="*/ 3173038 h 6873958"/>
              <a:gd name="connsiteX57" fmla="*/ 7715595 w 7935253"/>
              <a:gd name="connsiteY57" fmla="*/ 3210510 h 6873958"/>
              <a:gd name="connsiteX58" fmla="*/ 7715422 w 7935253"/>
              <a:gd name="connsiteY58" fmla="*/ 3246358 h 6873958"/>
              <a:gd name="connsiteX59" fmla="*/ 7714648 w 7935253"/>
              <a:gd name="connsiteY59" fmla="*/ 3253479 h 6873958"/>
              <a:gd name="connsiteX60" fmla="*/ 7714326 w 7935253"/>
              <a:gd name="connsiteY60" fmla="*/ 3253582 h 6873958"/>
              <a:gd name="connsiteX61" fmla="*/ 7712899 w 7935253"/>
              <a:gd name="connsiteY61" fmla="*/ 3261019 h 6873958"/>
              <a:gd name="connsiteX62" fmla="*/ 7713234 w 7935253"/>
              <a:gd name="connsiteY62" fmla="*/ 3266463 h 6873958"/>
              <a:gd name="connsiteX63" fmla="*/ 7711731 w 7935253"/>
              <a:gd name="connsiteY63" fmla="*/ 3280279 h 6873958"/>
              <a:gd name="connsiteX64" fmla="*/ 7709182 w 7935253"/>
              <a:gd name="connsiteY64" fmla="*/ 3284783 h 6873958"/>
              <a:gd name="connsiteX65" fmla="*/ 7705244 w 7935253"/>
              <a:gd name="connsiteY65" fmla="*/ 3286207 h 6873958"/>
              <a:gd name="connsiteX66" fmla="*/ 7705521 w 7935253"/>
              <a:gd name="connsiteY66" fmla="*/ 3287519 h 6873958"/>
              <a:gd name="connsiteX67" fmla="*/ 7692380 w 7935253"/>
              <a:gd name="connsiteY67" fmla="*/ 3312046 h 6873958"/>
              <a:gd name="connsiteX68" fmla="*/ 7674533 w 7935253"/>
              <a:gd name="connsiteY68" fmla="*/ 3368613 h 6873958"/>
              <a:gd name="connsiteX69" fmla="*/ 7669018 w 7935253"/>
              <a:gd name="connsiteY69" fmla="*/ 3401599 h 6873958"/>
              <a:gd name="connsiteX70" fmla="*/ 7648764 w 7935253"/>
              <a:gd name="connsiteY70" fmla="*/ 3491309 h 6873958"/>
              <a:gd name="connsiteX71" fmla="*/ 7624524 w 7935253"/>
              <a:gd name="connsiteY71" fmla="*/ 3580863 h 6873958"/>
              <a:gd name="connsiteX72" fmla="*/ 7590739 w 7935253"/>
              <a:gd name="connsiteY72" fmla="*/ 3641677 h 6873958"/>
              <a:gd name="connsiteX73" fmla="*/ 7592305 w 7935253"/>
              <a:gd name="connsiteY73" fmla="*/ 3646787 h 6873958"/>
              <a:gd name="connsiteX74" fmla="*/ 7592620 w 7935253"/>
              <a:gd name="connsiteY74" fmla="*/ 3654364 h 6873958"/>
              <a:gd name="connsiteX75" fmla="*/ 7592332 w 7935253"/>
              <a:gd name="connsiteY75" fmla="*/ 3654563 h 6873958"/>
              <a:gd name="connsiteX76" fmla="*/ 7593207 w 7935253"/>
              <a:gd name="connsiteY76" fmla="*/ 3661633 h 6873958"/>
              <a:gd name="connsiteX77" fmla="*/ 7601220 w 7935253"/>
              <a:gd name="connsiteY77" fmla="*/ 3696035 h 6873958"/>
              <a:gd name="connsiteX78" fmla="*/ 7587739 w 7935253"/>
              <a:gd name="connsiteY78" fmla="*/ 3762344 h 6873958"/>
              <a:gd name="connsiteX79" fmla="*/ 7566107 w 7935253"/>
              <a:gd name="connsiteY79" fmla="*/ 3773446 h 6873958"/>
              <a:gd name="connsiteX80" fmla="*/ 7583331 w 7935253"/>
              <a:gd name="connsiteY80" fmla="*/ 3843361 h 6873958"/>
              <a:gd name="connsiteX81" fmla="*/ 7587409 w 7935253"/>
              <a:gd name="connsiteY81" fmla="*/ 3846337 h 6873958"/>
              <a:gd name="connsiteX82" fmla="*/ 7589526 w 7935253"/>
              <a:gd name="connsiteY82" fmla="*/ 3862813 h 6873958"/>
              <a:gd name="connsiteX83" fmla="*/ 7588507 w 7935253"/>
              <a:gd name="connsiteY83" fmla="*/ 3864764 h 6873958"/>
              <a:gd name="connsiteX84" fmla="*/ 7594950 w 7935253"/>
              <a:gd name="connsiteY84" fmla="*/ 3878127 h 6873958"/>
              <a:gd name="connsiteX85" fmla="*/ 7606025 w 7935253"/>
              <a:gd name="connsiteY85" fmla="*/ 3889056 h 6873958"/>
              <a:gd name="connsiteX86" fmla="*/ 7606255 w 7935253"/>
              <a:gd name="connsiteY86" fmla="*/ 4029997 h 6873958"/>
              <a:gd name="connsiteX87" fmla="*/ 7610802 w 7935253"/>
              <a:gd name="connsiteY87" fmla="*/ 4123239 h 6873958"/>
              <a:gd name="connsiteX88" fmla="*/ 7638124 w 7935253"/>
              <a:gd name="connsiteY88" fmla="*/ 4329524 h 6873958"/>
              <a:gd name="connsiteX89" fmla="*/ 7651543 w 7935253"/>
              <a:gd name="connsiteY89" fmla="*/ 4441548 h 6873958"/>
              <a:gd name="connsiteX90" fmla="*/ 7645549 w 7935253"/>
              <a:gd name="connsiteY90" fmla="*/ 4490377 h 6873958"/>
              <a:gd name="connsiteX91" fmla="*/ 7641265 w 7935253"/>
              <a:gd name="connsiteY91" fmla="*/ 4610688 h 6873958"/>
              <a:gd name="connsiteX92" fmla="*/ 7652343 w 7935253"/>
              <a:gd name="connsiteY92" fmla="*/ 4717016 h 6873958"/>
              <a:gd name="connsiteX93" fmla="*/ 7648292 w 7935253"/>
              <a:gd name="connsiteY93" fmla="*/ 4805639 h 6873958"/>
              <a:gd name="connsiteX94" fmla="*/ 7644346 w 7935253"/>
              <a:gd name="connsiteY94" fmla="*/ 4839860 h 6873958"/>
              <a:gd name="connsiteX95" fmla="*/ 7631946 w 7935253"/>
              <a:gd name="connsiteY95" fmla="*/ 4900601 h 6873958"/>
              <a:gd name="connsiteX96" fmla="*/ 7624742 w 7935253"/>
              <a:gd name="connsiteY96" fmla="*/ 4981608 h 6873958"/>
              <a:gd name="connsiteX97" fmla="*/ 7649497 w 7935253"/>
              <a:gd name="connsiteY97" fmla="*/ 5038699 h 6873958"/>
              <a:gd name="connsiteX98" fmla="*/ 7644376 w 7935253"/>
              <a:gd name="connsiteY98" fmla="*/ 5044205 h 6873958"/>
              <a:gd name="connsiteX99" fmla="*/ 7646830 w 7935253"/>
              <a:gd name="connsiteY99" fmla="*/ 5084538 h 6873958"/>
              <a:gd name="connsiteX100" fmla="*/ 7677981 w 7935253"/>
              <a:gd name="connsiteY100" fmla="*/ 5155853 h 6873958"/>
              <a:gd name="connsiteX101" fmla="*/ 7681612 w 7935253"/>
              <a:gd name="connsiteY101" fmla="*/ 5217231 h 6873958"/>
              <a:gd name="connsiteX102" fmla="*/ 7673822 w 7935253"/>
              <a:gd name="connsiteY102" fmla="*/ 5218630 h 6873958"/>
              <a:gd name="connsiteX103" fmla="*/ 7670301 w 7935253"/>
              <a:gd name="connsiteY103" fmla="*/ 5230725 h 6873958"/>
              <a:gd name="connsiteX104" fmla="*/ 7668064 w 7935253"/>
              <a:gd name="connsiteY104" fmla="*/ 5233343 h 6873958"/>
              <a:gd name="connsiteX105" fmla="*/ 7656532 w 7935253"/>
              <a:gd name="connsiteY105" fmla="*/ 5248965 h 6873958"/>
              <a:gd name="connsiteX106" fmla="*/ 7664251 w 7935253"/>
              <a:gd name="connsiteY106" fmla="*/ 5297136 h 6873958"/>
              <a:gd name="connsiteX107" fmla="*/ 7624117 w 7935253"/>
              <a:gd name="connsiteY107" fmla="*/ 5398267 h 6873958"/>
              <a:gd name="connsiteX108" fmla="*/ 7575901 w 7935253"/>
              <a:gd name="connsiteY108" fmla="*/ 5686793 h 6873958"/>
              <a:gd name="connsiteX109" fmla="*/ 7581528 w 7935253"/>
              <a:gd name="connsiteY109" fmla="*/ 5853980 h 6873958"/>
              <a:gd name="connsiteX110" fmla="*/ 7570097 w 7935253"/>
              <a:gd name="connsiteY110" fmla="*/ 5929367 h 6873958"/>
              <a:gd name="connsiteX111" fmla="*/ 7571719 w 7935253"/>
              <a:gd name="connsiteY111" fmla="*/ 5946571 h 6873958"/>
              <a:gd name="connsiteX112" fmla="*/ 7569909 w 7935253"/>
              <a:gd name="connsiteY112" fmla="*/ 5963835 h 6873958"/>
              <a:gd name="connsiteX113" fmla="*/ 7573116 w 7935253"/>
              <a:gd name="connsiteY113" fmla="*/ 5968188 h 6873958"/>
              <a:gd name="connsiteX114" fmla="*/ 7573002 w 7935253"/>
              <a:gd name="connsiteY114" fmla="*/ 5980213 h 6873958"/>
              <a:gd name="connsiteX115" fmla="*/ 7575826 w 7935253"/>
              <a:gd name="connsiteY115" fmla="*/ 6004387 h 6873958"/>
              <a:gd name="connsiteX116" fmla="*/ 7573499 w 7935253"/>
              <a:gd name="connsiteY116" fmla="*/ 6008456 h 6873958"/>
              <a:gd name="connsiteX117" fmla="*/ 7573313 w 7935253"/>
              <a:gd name="connsiteY117" fmla="*/ 6044208 h 6873958"/>
              <a:gd name="connsiteX118" fmla="*/ 7571955 w 7935253"/>
              <a:gd name="connsiteY118" fmla="*/ 6044484 h 6873958"/>
              <a:gd name="connsiteX119" fmla="*/ 7565983 w 7935253"/>
              <a:gd name="connsiteY119" fmla="*/ 6053618 h 6873958"/>
              <a:gd name="connsiteX120" fmla="*/ 7521353 w 7935253"/>
              <a:gd name="connsiteY120" fmla="*/ 6147535 h 6873958"/>
              <a:gd name="connsiteX121" fmla="*/ 7518762 w 7935253"/>
              <a:gd name="connsiteY121" fmla="*/ 6162755 h 6873958"/>
              <a:gd name="connsiteX122" fmla="*/ 7519070 w 7935253"/>
              <a:gd name="connsiteY122" fmla="*/ 6168415 h 6873958"/>
              <a:gd name="connsiteX123" fmla="*/ 7479877 w 7935253"/>
              <a:gd name="connsiteY123" fmla="*/ 6274325 h 6873958"/>
              <a:gd name="connsiteX124" fmla="*/ 7474201 w 7935253"/>
              <a:gd name="connsiteY124" fmla="*/ 6308571 h 6873958"/>
              <a:gd name="connsiteX125" fmla="*/ 7453514 w 7935253"/>
              <a:gd name="connsiteY125" fmla="*/ 6401666 h 6873958"/>
              <a:gd name="connsiteX126" fmla="*/ 7397136 w 7935253"/>
              <a:gd name="connsiteY126" fmla="*/ 6578316 h 6873958"/>
              <a:gd name="connsiteX127" fmla="*/ 7404981 w 7935253"/>
              <a:gd name="connsiteY127" fmla="*/ 6614114 h 6873958"/>
              <a:gd name="connsiteX128" fmla="*/ 7388434 w 7935253"/>
              <a:gd name="connsiteY128" fmla="*/ 6656064 h 6873958"/>
              <a:gd name="connsiteX129" fmla="*/ 7378375 w 7935253"/>
              <a:gd name="connsiteY129" fmla="*/ 6677417 h 6873958"/>
              <a:gd name="connsiteX130" fmla="*/ 7374034 w 7935253"/>
              <a:gd name="connsiteY130" fmla="*/ 6718244 h 6873958"/>
              <a:gd name="connsiteX131" fmla="*/ 7378101 w 7935253"/>
              <a:gd name="connsiteY131" fmla="*/ 6739654 h 6873958"/>
              <a:gd name="connsiteX132" fmla="*/ 7371746 w 7935253"/>
              <a:gd name="connsiteY132" fmla="*/ 6739763 h 6873958"/>
              <a:gd name="connsiteX133" fmla="*/ 7370835 w 7935253"/>
              <a:gd name="connsiteY133" fmla="*/ 6748333 h 6873958"/>
              <a:gd name="connsiteX134" fmla="*/ 7376007 w 7935253"/>
              <a:gd name="connsiteY134" fmla="*/ 6835596 h 6873958"/>
              <a:gd name="connsiteX135" fmla="*/ 7379963 w 7935253"/>
              <a:gd name="connsiteY135" fmla="*/ 6873958 h 6873958"/>
              <a:gd name="connsiteX136" fmla="*/ 0 w 7935253"/>
              <a:gd name="connsiteY136" fmla="*/ 6858000 h 6873958"/>
              <a:gd name="connsiteX137" fmla="*/ 0 w 7935253"/>
              <a:gd name="connsiteY137" fmla="*/ 0 h 6873958"/>
              <a:gd name="connsiteX0" fmla="*/ 0 w 7935253"/>
              <a:gd name="connsiteY0" fmla="*/ 0 h 6873958"/>
              <a:gd name="connsiteX1" fmla="*/ 7655543 w 7935253"/>
              <a:gd name="connsiteY1" fmla="*/ 0 h 6873958"/>
              <a:gd name="connsiteX2" fmla="*/ 7664492 w 7935253"/>
              <a:gd name="connsiteY2" fmla="*/ 31948 h 6873958"/>
              <a:gd name="connsiteX3" fmla="*/ 7667655 w 7935253"/>
              <a:gd name="connsiteY3" fmla="*/ 69954 h 6873958"/>
              <a:gd name="connsiteX4" fmla="*/ 7698252 w 7935253"/>
              <a:gd name="connsiteY4" fmla="*/ 224597 h 6873958"/>
              <a:gd name="connsiteX5" fmla="*/ 7696072 w 7935253"/>
              <a:gd name="connsiteY5" fmla="*/ 311413 h 6873958"/>
              <a:gd name="connsiteX6" fmla="*/ 7703676 w 7935253"/>
              <a:gd name="connsiteY6" fmla="*/ 383438 h 6873958"/>
              <a:gd name="connsiteX7" fmla="*/ 7706556 w 7935253"/>
              <a:gd name="connsiteY7" fmla="*/ 390017 h 6873958"/>
              <a:gd name="connsiteX8" fmla="*/ 7708179 w 7935253"/>
              <a:gd name="connsiteY8" fmla="*/ 400096 h 6873958"/>
              <a:gd name="connsiteX9" fmla="*/ 7707833 w 7935253"/>
              <a:gd name="connsiteY9" fmla="*/ 400412 h 6873958"/>
              <a:gd name="connsiteX10" fmla="*/ 7710112 w 7935253"/>
              <a:gd name="connsiteY10" fmla="*/ 409720 h 6873958"/>
              <a:gd name="connsiteX11" fmla="*/ 7702712 w 7935253"/>
              <a:gd name="connsiteY11" fmla="*/ 484991 h 6873958"/>
              <a:gd name="connsiteX12" fmla="*/ 7693746 w 7935253"/>
              <a:gd name="connsiteY12" fmla="*/ 562621 h 6873958"/>
              <a:gd name="connsiteX13" fmla="*/ 7723958 w 7935253"/>
              <a:gd name="connsiteY13" fmla="*/ 544701 h 6873958"/>
              <a:gd name="connsiteX14" fmla="*/ 7720881 w 7935253"/>
              <a:gd name="connsiteY14" fmla="*/ 639984 h 6873958"/>
              <a:gd name="connsiteX15" fmla="*/ 7726062 w 7935253"/>
              <a:gd name="connsiteY15" fmla="*/ 654408 h 6873958"/>
              <a:gd name="connsiteX16" fmla="*/ 7731912 w 7935253"/>
              <a:gd name="connsiteY16" fmla="*/ 657716 h 6873958"/>
              <a:gd name="connsiteX17" fmla="*/ 7737331 w 7935253"/>
              <a:gd name="connsiteY17" fmla="*/ 679400 h 6873958"/>
              <a:gd name="connsiteX18" fmla="*/ 7748998 w 7935253"/>
              <a:gd name="connsiteY18" fmla="*/ 701229 h 6873958"/>
              <a:gd name="connsiteX19" fmla="*/ 7778674 w 7935253"/>
              <a:gd name="connsiteY19" fmla="*/ 819637 h 6873958"/>
              <a:gd name="connsiteX20" fmla="*/ 7819197 w 7935253"/>
              <a:gd name="connsiteY20" fmla="*/ 1062536 h 6873958"/>
              <a:gd name="connsiteX21" fmla="*/ 7852682 w 7935253"/>
              <a:gd name="connsiteY21" fmla="*/ 1193944 h 6873958"/>
              <a:gd name="connsiteX22" fmla="*/ 7911362 w 7935253"/>
              <a:gd name="connsiteY22" fmla="*/ 1443176 h 6873958"/>
              <a:gd name="connsiteX23" fmla="*/ 7911242 w 7935253"/>
              <a:gd name="connsiteY23" fmla="*/ 1509475 h 6873958"/>
              <a:gd name="connsiteX24" fmla="*/ 7934780 w 7935253"/>
              <a:gd name="connsiteY24" fmla="*/ 1587901 h 6873958"/>
              <a:gd name="connsiteX25" fmla="*/ 7933200 w 7935253"/>
              <a:gd name="connsiteY25" fmla="*/ 1592348 h 6873958"/>
              <a:gd name="connsiteX26" fmla="*/ 7934238 w 7935253"/>
              <a:gd name="connsiteY26" fmla="*/ 1608865 h 6873958"/>
              <a:gd name="connsiteX27" fmla="*/ 7925324 w 7935253"/>
              <a:gd name="connsiteY27" fmla="*/ 1615129 h 6873958"/>
              <a:gd name="connsiteX28" fmla="*/ 7920291 w 7935253"/>
              <a:gd name="connsiteY28" fmla="*/ 1641140 h 6873958"/>
              <a:gd name="connsiteX29" fmla="*/ 7924773 w 7935253"/>
              <a:gd name="connsiteY29" fmla="*/ 1671096 h 6873958"/>
              <a:gd name="connsiteX30" fmla="*/ 7919565 w 7935253"/>
              <a:gd name="connsiteY30" fmla="*/ 1824106 h 6873958"/>
              <a:gd name="connsiteX31" fmla="*/ 7917168 w 7935253"/>
              <a:gd name="connsiteY31" fmla="*/ 1981517 h 6873958"/>
              <a:gd name="connsiteX32" fmla="*/ 7935253 w 7935253"/>
              <a:gd name="connsiteY32" fmla="*/ 2089075 h 6873958"/>
              <a:gd name="connsiteX33" fmla="*/ 7904617 w 7935253"/>
              <a:gd name="connsiteY33" fmla="*/ 2095576 h 6873958"/>
              <a:gd name="connsiteX34" fmla="*/ 7905729 w 7935253"/>
              <a:gd name="connsiteY34" fmla="*/ 2212808 h 6873958"/>
              <a:gd name="connsiteX35" fmla="*/ 7885917 w 7935253"/>
              <a:gd name="connsiteY35" fmla="*/ 2312009 h 6873958"/>
              <a:gd name="connsiteX36" fmla="*/ 7881441 w 7935253"/>
              <a:gd name="connsiteY36" fmla="*/ 2333996 h 6873958"/>
              <a:gd name="connsiteX37" fmla="*/ 7871351 w 7935253"/>
              <a:gd name="connsiteY37" fmla="*/ 2350185 h 6873958"/>
              <a:gd name="connsiteX38" fmla="*/ 7863569 w 7935253"/>
              <a:gd name="connsiteY38" fmla="*/ 2351577 h 6873958"/>
              <a:gd name="connsiteX39" fmla="*/ 7860105 w 7935253"/>
              <a:gd name="connsiteY39" fmla="*/ 2363237 h 6873958"/>
              <a:gd name="connsiteX40" fmla="*/ 7857880 w 7935253"/>
              <a:gd name="connsiteY40" fmla="*/ 2365770 h 6873958"/>
              <a:gd name="connsiteX41" fmla="*/ 7846421 w 7935253"/>
              <a:gd name="connsiteY41" fmla="*/ 2380871 h 6873958"/>
              <a:gd name="connsiteX42" fmla="*/ 7854363 w 7935253"/>
              <a:gd name="connsiteY42" fmla="*/ 2427179 h 6873958"/>
              <a:gd name="connsiteX43" fmla="*/ 7837477 w 7935253"/>
              <a:gd name="connsiteY43" fmla="*/ 2472578 h 6873958"/>
              <a:gd name="connsiteX44" fmla="*/ 7785260 w 7935253"/>
              <a:gd name="connsiteY44" fmla="*/ 2680488 h 6873958"/>
              <a:gd name="connsiteX45" fmla="*/ 7766696 w 7935253"/>
              <a:gd name="connsiteY45" fmla="*/ 2754274 h 6873958"/>
              <a:gd name="connsiteX46" fmla="*/ 7761568 w 7935253"/>
              <a:gd name="connsiteY46" fmla="*/ 2898169 h 6873958"/>
              <a:gd name="connsiteX47" fmla="*/ 7755031 w 7935253"/>
              <a:gd name="connsiteY47" fmla="*/ 3022048 h 6873958"/>
              <a:gd name="connsiteX48" fmla="*/ 7763150 w 7935253"/>
              <a:gd name="connsiteY48" fmla="*/ 3036127 h 6873958"/>
              <a:gd name="connsiteX49" fmla="*/ 7766274 w 7935253"/>
              <a:gd name="connsiteY49" fmla="*/ 3051103 h 6873958"/>
              <a:gd name="connsiteX50" fmla="*/ 7764852 w 7935253"/>
              <a:gd name="connsiteY50" fmla="*/ 3052672 h 6873958"/>
              <a:gd name="connsiteX51" fmla="*/ 7763122 w 7935253"/>
              <a:gd name="connsiteY51" fmla="*/ 3069296 h 6873958"/>
              <a:gd name="connsiteX52" fmla="*/ 7766350 w 7935253"/>
              <a:gd name="connsiteY52" fmla="*/ 3073465 h 6873958"/>
              <a:gd name="connsiteX53" fmla="*/ 7766899 w 7935253"/>
              <a:gd name="connsiteY53" fmla="*/ 3146617 h 6873958"/>
              <a:gd name="connsiteX54" fmla="*/ 7765543 w 7935253"/>
              <a:gd name="connsiteY54" fmla="*/ 3146892 h 6873958"/>
              <a:gd name="connsiteX55" fmla="*/ 7759613 w 7935253"/>
              <a:gd name="connsiteY55" fmla="*/ 3155716 h 6873958"/>
              <a:gd name="connsiteX56" fmla="*/ 7751372 w 7935253"/>
              <a:gd name="connsiteY56" fmla="*/ 3173038 h 6873958"/>
              <a:gd name="connsiteX57" fmla="*/ 7715595 w 7935253"/>
              <a:gd name="connsiteY57" fmla="*/ 3210510 h 6873958"/>
              <a:gd name="connsiteX58" fmla="*/ 7715422 w 7935253"/>
              <a:gd name="connsiteY58" fmla="*/ 3246358 h 6873958"/>
              <a:gd name="connsiteX59" fmla="*/ 7714648 w 7935253"/>
              <a:gd name="connsiteY59" fmla="*/ 3253479 h 6873958"/>
              <a:gd name="connsiteX60" fmla="*/ 7714326 w 7935253"/>
              <a:gd name="connsiteY60" fmla="*/ 3253582 h 6873958"/>
              <a:gd name="connsiteX61" fmla="*/ 7712899 w 7935253"/>
              <a:gd name="connsiteY61" fmla="*/ 3261019 h 6873958"/>
              <a:gd name="connsiteX62" fmla="*/ 7713234 w 7935253"/>
              <a:gd name="connsiteY62" fmla="*/ 3266463 h 6873958"/>
              <a:gd name="connsiteX63" fmla="*/ 7709182 w 7935253"/>
              <a:gd name="connsiteY63" fmla="*/ 3284783 h 6873958"/>
              <a:gd name="connsiteX64" fmla="*/ 7705244 w 7935253"/>
              <a:gd name="connsiteY64" fmla="*/ 3286207 h 6873958"/>
              <a:gd name="connsiteX65" fmla="*/ 7705521 w 7935253"/>
              <a:gd name="connsiteY65" fmla="*/ 3287519 h 6873958"/>
              <a:gd name="connsiteX66" fmla="*/ 7692380 w 7935253"/>
              <a:gd name="connsiteY66" fmla="*/ 3312046 h 6873958"/>
              <a:gd name="connsiteX67" fmla="*/ 7674533 w 7935253"/>
              <a:gd name="connsiteY67" fmla="*/ 3368613 h 6873958"/>
              <a:gd name="connsiteX68" fmla="*/ 7669018 w 7935253"/>
              <a:gd name="connsiteY68" fmla="*/ 3401599 h 6873958"/>
              <a:gd name="connsiteX69" fmla="*/ 7648764 w 7935253"/>
              <a:gd name="connsiteY69" fmla="*/ 3491309 h 6873958"/>
              <a:gd name="connsiteX70" fmla="*/ 7624524 w 7935253"/>
              <a:gd name="connsiteY70" fmla="*/ 3580863 h 6873958"/>
              <a:gd name="connsiteX71" fmla="*/ 7590739 w 7935253"/>
              <a:gd name="connsiteY71" fmla="*/ 3641677 h 6873958"/>
              <a:gd name="connsiteX72" fmla="*/ 7592305 w 7935253"/>
              <a:gd name="connsiteY72" fmla="*/ 3646787 h 6873958"/>
              <a:gd name="connsiteX73" fmla="*/ 7592620 w 7935253"/>
              <a:gd name="connsiteY73" fmla="*/ 3654364 h 6873958"/>
              <a:gd name="connsiteX74" fmla="*/ 7592332 w 7935253"/>
              <a:gd name="connsiteY74" fmla="*/ 3654563 h 6873958"/>
              <a:gd name="connsiteX75" fmla="*/ 7593207 w 7935253"/>
              <a:gd name="connsiteY75" fmla="*/ 3661633 h 6873958"/>
              <a:gd name="connsiteX76" fmla="*/ 7601220 w 7935253"/>
              <a:gd name="connsiteY76" fmla="*/ 3696035 h 6873958"/>
              <a:gd name="connsiteX77" fmla="*/ 7587739 w 7935253"/>
              <a:gd name="connsiteY77" fmla="*/ 3762344 h 6873958"/>
              <a:gd name="connsiteX78" fmla="*/ 7566107 w 7935253"/>
              <a:gd name="connsiteY78" fmla="*/ 3773446 h 6873958"/>
              <a:gd name="connsiteX79" fmla="*/ 7583331 w 7935253"/>
              <a:gd name="connsiteY79" fmla="*/ 3843361 h 6873958"/>
              <a:gd name="connsiteX80" fmla="*/ 7587409 w 7935253"/>
              <a:gd name="connsiteY80" fmla="*/ 3846337 h 6873958"/>
              <a:gd name="connsiteX81" fmla="*/ 7589526 w 7935253"/>
              <a:gd name="connsiteY81" fmla="*/ 3862813 h 6873958"/>
              <a:gd name="connsiteX82" fmla="*/ 7588507 w 7935253"/>
              <a:gd name="connsiteY82" fmla="*/ 3864764 h 6873958"/>
              <a:gd name="connsiteX83" fmla="*/ 7594950 w 7935253"/>
              <a:gd name="connsiteY83" fmla="*/ 3878127 h 6873958"/>
              <a:gd name="connsiteX84" fmla="*/ 7606025 w 7935253"/>
              <a:gd name="connsiteY84" fmla="*/ 3889056 h 6873958"/>
              <a:gd name="connsiteX85" fmla="*/ 7606255 w 7935253"/>
              <a:gd name="connsiteY85" fmla="*/ 4029997 h 6873958"/>
              <a:gd name="connsiteX86" fmla="*/ 7610802 w 7935253"/>
              <a:gd name="connsiteY86" fmla="*/ 4123239 h 6873958"/>
              <a:gd name="connsiteX87" fmla="*/ 7638124 w 7935253"/>
              <a:gd name="connsiteY87" fmla="*/ 4329524 h 6873958"/>
              <a:gd name="connsiteX88" fmla="*/ 7651543 w 7935253"/>
              <a:gd name="connsiteY88" fmla="*/ 4441548 h 6873958"/>
              <a:gd name="connsiteX89" fmla="*/ 7645549 w 7935253"/>
              <a:gd name="connsiteY89" fmla="*/ 4490377 h 6873958"/>
              <a:gd name="connsiteX90" fmla="*/ 7641265 w 7935253"/>
              <a:gd name="connsiteY90" fmla="*/ 4610688 h 6873958"/>
              <a:gd name="connsiteX91" fmla="*/ 7652343 w 7935253"/>
              <a:gd name="connsiteY91" fmla="*/ 4717016 h 6873958"/>
              <a:gd name="connsiteX92" fmla="*/ 7648292 w 7935253"/>
              <a:gd name="connsiteY92" fmla="*/ 4805639 h 6873958"/>
              <a:gd name="connsiteX93" fmla="*/ 7644346 w 7935253"/>
              <a:gd name="connsiteY93" fmla="*/ 4839860 h 6873958"/>
              <a:gd name="connsiteX94" fmla="*/ 7631946 w 7935253"/>
              <a:gd name="connsiteY94" fmla="*/ 4900601 h 6873958"/>
              <a:gd name="connsiteX95" fmla="*/ 7624742 w 7935253"/>
              <a:gd name="connsiteY95" fmla="*/ 4981608 h 6873958"/>
              <a:gd name="connsiteX96" fmla="*/ 7649497 w 7935253"/>
              <a:gd name="connsiteY96" fmla="*/ 5038699 h 6873958"/>
              <a:gd name="connsiteX97" fmla="*/ 7644376 w 7935253"/>
              <a:gd name="connsiteY97" fmla="*/ 5044205 h 6873958"/>
              <a:gd name="connsiteX98" fmla="*/ 7646830 w 7935253"/>
              <a:gd name="connsiteY98" fmla="*/ 5084538 h 6873958"/>
              <a:gd name="connsiteX99" fmla="*/ 7677981 w 7935253"/>
              <a:gd name="connsiteY99" fmla="*/ 5155853 h 6873958"/>
              <a:gd name="connsiteX100" fmla="*/ 7681612 w 7935253"/>
              <a:gd name="connsiteY100" fmla="*/ 5217231 h 6873958"/>
              <a:gd name="connsiteX101" fmla="*/ 7673822 w 7935253"/>
              <a:gd name="connsiteY101" fmla="*/ 5218630 h 6873958"/>
              <a:gd name="connsiteX102" fmla="*/ 7670301 w 7935253"/>
              <a:gd name="connsiteY102" fmla="*/ 5230725 h 6873958"/>
              <a:gd name="connsiteX103" fmla="*/ 7668064 w 7935253"/>
              <a:gd name="connsiteY103" fmla="*/ 5233343 h 6873958"/>
              <a:gd name="connsiteX104" fmla="*/ 7656532 w 7935253"/>
              <a:gd name="connsiteY104" fmla="*/ 5248965 h 6873958"/>
              <a:gd name="connsiteX105" fmla="*/ 7664251 w 7935253"/>
              <a:gd name="connsiteY105" fmla="*/ 5297136 h 6873958"/>
              <a:gd name="connsiteX106" fmla="*/ 7624117 w 7935253"/>
              <a:gd name="connsiteY106" fmla="*/ 5398267 h 6873958"/>
              <a:gd name="connsiteX107" fmla="*/ 7575901 w 7935253"/>
              <a:gd name="connsiteY107" fmla="*/ 5686793 h 6873958"/>
              <a:gd name="connsiteX108" fmla="*/ 7581528 w 7935253"/>
              <a:gd name="connsiteY108" fmla="*/ 5853980 h 6873958"/>
              <a:gd name="connsiteX109" fmla="*/ 7570097 w 7935253"/>
              <a:gd name="connsiteY109" fmla="*/ 5929367 h 6873958"/>
              <a:gd name="connsiteX110" fmla="*/ 7571719 w 7935253"/>
              <a:gd name="connsiteY110" fmla="*/ 5946571 h 6873958"/>
              <a:gd name="connsiteX111" fmla="*/ 7569909 w 7935253"/>
              <a:gd name="connsiteY111" fmla="*/ 5963835 h 6873958"/>
              <a:gd name="connsiteX112" fmla="*/ 7573116 w 7935253"/>
              <a:gd name="connsiteY112" fmla="*/ 5968188 h 6873958"/>
              <a:gd name="connsiteX113" fmla="*/ 7573002 w 7935253"/>
              <a:gd name="connsiteY113" fmla="*/ 5980213 h 6873958"/>
              <a:gd name="connsiteX114" fmla="*/ 7575826 w 7935253"/>
              <a:gd name="connsiteY114" fmla="*/ 6004387 h 6873958"/>
              <a:gd name="connsiteX115" fmla="*/ 7573499 w 7935253"/>
              <a:gd name="connsiteY115" fmla="*/ 6008456 h 6873958"/>
              <a:gd name="connsiteX116" fmla="*/ 7573313 w 7935253"/>
              <a:gd name="connsiteY116" fmla="*/ 6044208 h 6873958"/>
              <a:gd name="connsiteX117" fmla="*/ 7571955 w 7935253"/>
              <a:gd name="connsiteY117" fmla="*/ 6044484 h 6873958"/>
              <a:gd name="connsiteX118" fmla="*/ 7565983 w 7935253"/>
              <a:gd name="connsiteY118" fmla="*/ 6053618 h 6873958"/>
              <a:gd name="connsiteX119" fmla="*/ 7521353 w 7935253"/>
              <a:gd name="connsiteY119" fmla="*/ 6147535 h 6873958"/>
              <a:gd name="connsiteX120" fmla="*/ 7518762 w 7935253"/>
              <a:gd name="connsiteY120" fmla="*/ 6162755 h 6873958"/>
              <a:gd name="connsiteX121" fmla="*/ 7519070 w 7935253"/>
              <a:gd name="connsiteY121" fmla="*/ 6168415 h 6873958"/>
              <a:gd name="connsiteX122" fmla="*/ 7479877 w 7935253"/>
              <a:gd name="connsiteY122" fmla="*/ 6274325 h 6873958"/>
              <a:gd name="connsiteX123" fmla="*/ 7474201 w 7935253"/>
              <a:gd name="connsiteY123" fmla="*/ 6308571 h 6873958"/>
              <a:gd name="connsiteX124" fmla="*/ 7453514 w 7935253"/>
              <a:gd name="connsiteY124" fmla="*/ 6401666 h 6873958"/>
              <a:gd name="connsiteX125" fmla="*/ 7397136 w 7935253"/>
              <a:gd name="connsiteY125" fmla="*/ 6578316 h 6873958"/>
              <a:gd name="connsiteX126" fmla="*/ 7404981 w 7935253"/>
              <a:gd name="connsiteY126" fmla="*/ 6614114 h 6873958"/>
              <a:gd name="connsiteX127" fmla="*/ 7388434 w 7935253"/>
              <a:gd name="connsiteY127" fmla="*/ 6656064 h 6873958"/>
              <a:gd name="connsiteX128" fmla="*/ 7378375 w 7935253"/>
              <a:gd name="connsiteY128" fmla="*/ 6677417 h 6873958"/>
              <a:gd name="connsiteX129" fmla="*/ 7374034 w 7935253"/>
              <a:gd name="connsiteY129" fmla="*/ 6718244 h 6873958"/>
              <a:gd name="connsiteX130" fmla="*/ 7378101 w 7935253"/>
              <a:gd name="connsiteY130" fmla="*/ 6739654 h 6873958"/>
              <a:gd name="connsiteX131" fmla="*/ 7371746 w 7935253"/>
              <a:gd name="connsiteY131" fmla="*/ 6739763 h 6873958"/>
              <a:gd name="connsiteX132" fmla="*/ 7370835 w 7935253"/>
              <a:gd name="connsiteY132" fmla="*/ 6748333 h 6873958"/>
              <a:gd name="connsiteX133" fmla="*/ 7376007 w 7935253"/>
              <a:gd name="connsiteY133" fmla="*/ 6835596 h 6873958"/>
              <a:gd name="connsiteX134" fmla="*/ 7379963 w 7935253"/>
              <a:gd name="connsiteY134" fmla="*/ 6873958 h 6873958"/>
              <a:gd name="connsiteX135" fmla="*/ 0 w 7935253"/>
              <a:gd name="connsiteY135" fmla="*/ 6858000 h 6873958"/>
              <a:gd name="connsiteX136" fmla="*/ 0 w 7935253"/>
              <a:gd name="connsiteY136" fmla="*/ 0 h 6873958"/>
              <a:gd name="connsiteX0" fmla="*/ 0 w 7935253"/>
              <a:gd name="connsiteY0" fmla="*/ 0 h 6873958"/>
              <a:gd name="connsiteX1" fmla="*/ 7655543 w 7935253"/>
              <a:gd name="connsiteY1" fmla="*/ 0 h 6873958"/>
              <a:gd name="connsiteX2" fmla="*/ 7664492 w 7935253"/>
              <a:gd name="connsiteY2" fmla="*/ 31948 h 6873958"/>
              <a:gd name="connsiteX3" fmla="*/ 7667655 w 7935253"/>
              <a:gd name="connsiteY3" fmla="*/ 69954 h 6873958"/>
              <a:gd name="connsiteX4" fmla="*/ 7698252 w 7935253"/>
              <a:gd name="connsiteY4" fmla="*/ 224597 h 6873958"/>
              <a:gd name="connsiteX5" fmla="*/ 7696072 w 7935253"/>
              <a:gd name="connsiteY5" fmla="*/ 311413 h 6873958"/>
              <a:gd name="connsiteX6" fmla="*/ 7703676 w 7935253"/>
              <a:gd name="connsiteY6" fmla="*/ 383438 h 6873958"/>
              <a:gd name="connsiteX7" fmla="*/ 7706556 w 7935253"/>
              <a:gd name="connsiteY7" fmla="*/ 390017 h 6873958"/>
              <a:gd name="connsiteX8" fmla="*/ 7708179 w 7935253"/>
              <a:gd name="connsiteY8" fmla="*/ 400096 h 6873958"/>
              <a:gd name="connsiteX9" fmla="*/ 7707833 w 7935253"/>
              <a:gd name="connsiteY9" fmla="*/ 400412 h 6873958"/>
              <a:gd name="connsiteX10" fmla="*/ 7710112 w 7935253"/>
              <a:gd name="connsiteY10" fmla="*/ 409720 h 6873958"/>
              <a:gd name="connsiteX11" fmla="*/ 7702712 w 7935253"/>
              <a:gd name="connsiteY11" fmla="*/ 484991 h 6873958"/>
              <a:gd name="connsiteX12" fmla="*/ 7693746 w 7935253"/>
              <a:gd name="connsiteY12" fmla="*/ 562621 h 6873958"/>
              <a:gd name="connsiteX13" fmla="*/ 7723958 w 7935253"/>
              <a:gd name="connsiteY13" fmla="*/ 544701 h 6873958"/>
              <a:gd name="connsiteX14" fmla="*/ 7720881 w 7935253"/>
              <a:gd name="connsiteY14" fmla="*/ 639984 h 6873958"/>
              <a:gd name="connsiteX15" fmla="*/ 7726062 w 7935253"/>
              <a:gd name="connsiteY15" fmla="*/ 654408 h 6873958"/>
              <a:gd name="connsiteX16" fmla="*/ 7731912 w 7935253"/>
              <a:gd name="connsiteY16" fmla="*/ 657716 h 6873958"/>
              <a:gd name="connsiteX17" fmla="*/ 7737331 w 7935253"/>
              <a:gd name="connsiteY17" fmla="*/ 679400 h 6873958"/>
              <a:gd name="connsiteX18" fmla="*/ 7748998 w 7935253"/>
              <a:gd name="connsiteY18" fmla="*/ 701229 h 6873958"/>
              <a:gd name="connsiteX19" fmla="*/ 7778674 w 7935253"/>
              <a:gd name="connsiteY19" fmla="*/ 819637 h 6873958"/>
              <a:gd name="connsiteX20" fmla="*/ 7819197 w 7935253"/>
              <a:gd name="connsiteY20" fmla="*/ 1062536 h 6873958"/>
              <a:gd name="connsiteX21" fmla="*/ 7852682 w 7935253"/>
              <a:gd name="connsiteY21" fmla="*/ 1193944 h 6873958"/>
              <a:gd name="connsiteX22" fmla="*/ 7911362 w 7935253"/>
              <a:gd name="connsiteY22" fmla="*/ 1443176 h 6873958"/>
              <a:gd name="connsiteX23" fmla="*/ 7911242 w 7935253"/>
              <a:gd name="connsiteY23" fmla="*/ 1509475 h 6873958"/>
              <a:gd name="connsiteX24" fmla="*/ 7934780 w 7935253"/>
              <a:gd name="connsiteY24" fmla="*/ 1587901 h 6873958"/>
              <a:gd name="connsiteX25" fmla="*/ 7933200 w 7935253"/>
              <a:gd name="connsiteY25" fmla="*/ 1592348 h 6873958"/>
              <a:gd name="connsiteX26" fmla="*/ 7934238 w 7935253"/>
              <a:gd name="connsiteY26" fmla="*/ 1608865 h 6873958"/>
              <a:gd name="connsiteX27" fmla="*/ 7925324 w 7935253"/>
              <a:gd name="connsiteY27" fmla="*/ 1615129 h 6873958"/>
              <a:gd name="connsiteX28" fmla="*/ 7920291 w 7935253"/>
              <a:gd name="connsiteY28" fmla="*/ 1641140 h 6873958"/>
              <a:gd name="connsiteX29" fmla="*/ 7924773 w 7935253"/>
              <a:gd name="connsiteY29" fmla="*/ 1671096 h 6873958"/>
              <a:gd name="connsiteX30" fmla="*/ 7919565 w 7935253"/>
              <a:gd name="connsiteY30" fmla="*/ 1824106 h 6873958"/>
              <a:gd name="connsiteX31" fmla="*/ 7917168 w 7935253"/>
              <a:gd name="connsiteY31" fmla="*/ 1981517 h 6873958"/>
              <a:gd name="connsiteX32" fmla="*/ 7935253 w 7935253"/>
              <a:gd name="connsiteY32" fmla="*/ 2089075 h 6873958"/>
              <a:gd name="connsiteX33" fmla="*/ 7904617 w 7935253"/>
              <a:gd name="connsiteY33" fmla="*/ 2095576 h 6873958"/>
              <a:gd name="connsiteX34" fmla="*/ 7905729 w 7935253"/>
              <a:gd name="connsiteY34" fmla="*/ 2212808 h 6873958"/>
              <a:gd name="connsiteX35" fmla="*/ 7885917 w 7935253"/>
              <a:gd name="connsiteY35" fmla="*/ 2312009 h 6873958"/>
              <a:gd name="connsiteX36" fmla="*/ 7881441 w 7935253"/>
              <a:gd name="connsiteY36" fmla="*/ 2333996 h 6873958"/>
              <a:gd name="connsiteX37" fmla="*/ 7871351 w 7935253"/>
              <a:gd name="connsiteY37" fmla="*/ 2350185 h 6873958"/>
              <a:gd name="connsiteX38" fmla="*/ 7863569 w 7935253"/>
              <a:gd name="connsiteY38" fmla="*/ 2351577 h 6873958"/>
              <a:gd name="connsiteX39" fmla="*/ 7860105 w 7935253"/>
              <a:gd name="connsiteY39" fmla="*/ 2363237 h 6873958"/>
              <a:gd name="connsiteX40" fmla="*/ 7857880 w 7935253"/>
              <a:gd name="connsiteY40" fmla="*/ 2365770 h 6873958"/>
              <a:gd name="connsiteX41" fmla="*/ 7846421 w 7935253"/>
              <a:gd name="connsiteY41" fmla="*/ 2380871 h 6873958"/>
              <a:gd name="connsiteX42" fmla="*/ 7854363 w 7935253"/>
              <a:gd name="connsiteY42" fmla="*/ 2427179 h 6873958"/>
              <a:gd name="connsiteX43" fmla="*/ 7837477 w 7935253"/>
              <a:gd name="connsiteY43" fmla="*/ 2472578 h 6873958"/>
              <a:gd name="connsiteX44" fmla="*/ 7785260 w 7935253"/>
              <a:gd name="connsiteY44" fmla="*/ 2680488 h 6873958"/>
              <a:gd name="connsiteX45" fmla="*/ 7766696 w 7935253"/>
              <a:gd name="connsiteY45" fmla="*/ 2754274 h 6873958"/>
              <a:gd name="connsiteX46" fmla="*/ 7761568 w 7935253"/>
              <a:gd name="connsiteY46" fmla="*/ 2898169 h 6873958"/>
              <a:gd name="connsiteX47" fmla="*/ 7755031 w 7935253"/>
              <a:gd name="connsiteY47" fmla="*/ 3022048 h 6873958"/>
              <a:gd name="connsiteX48" fmla="*/ 7763150 w 7935253"/>
              <a:gd name="connsiteY48" fmla="*/ 3036127 h 6873958"/>
              <a:gd name="connsiteX49" fmla="*/ 7766274 w 7935253"/>
              <a:gd name="connsiteY49" fmla="*/ 3051103 h 6873958"/>
              <a:gd name="connsiteX50" fmla="*/ 7764852 w 7935253"/>
              <a:gd name="connsiteY50" fmla="*/ 3052672 h 6873958"/>
              <a:gd name="connsiteX51" fmla="*/ 7763122 w 7935253"/>
              <a:gd name="connsiteY51" fmla="*/ 3069296 h 6873958"/>
              <a:gd name="connsiteX52" fmla="*/ 7766350 w 7935253"/>
              <a:gd name="connsiteY52" fmla="*/ 3073465 h 6873958"/>
              <a:gd name="connsiteX53" fmla="*/ 7766899 w 7935253"/>
              <a:gd name="connsiteY53" fmla="*/ 3146617 h 6873958"/>
              <a:gd name="connsiteX54" fmla="*/ 7765543 w 7935253"/>
              <a:gd name="connsiteY54" fmla="*/ 3146892 h 6873958"/>
              <a:gd name="connsiteX55" fmla="*/ 7759613 w 7935253"/>
              <a:gd name="connsiteY55" fmla="*/ 3155716 h 6873958"/>
              <a:gd name="connsiteX56" fmla="*/ 7715595 w 7935253"/>
              <a:gd name="connsiteY56" fmla="*/ 3210510 h 6873958"/>
              <a:gd name="connsiteX57" fmla="*/ 7715422 w 7935253"/>
              <a:gd name="connsiteY57" fmla="*/ 3246358 h 6873958"/>
              <a:gd name="connsiteX58" fmla="*/ 7714648 w 7935253"/>
              <a:gd name="connsiteY58" fmla="*/ 3253479 h 6873958"/>
              <a:gd name="connsiteX59" fmla="*/ 7714326 w 7935253"/>
              <a:gd name="connsiteY59" fmla="*/ 3253582 h 6873958"/>
              <a:gd name="connsiteX60" fmla="*/ 7712899 w 7935253"/>
              <a:gd name="connsiteY60" fmla="*/ 3261019 h 6873958"/>
              <a:gd name="connsiteX61" fmla="*/ 7713234 w 7935253"/>
              <a:gd name="connsiteY61" fmla="*/ 3266463 h 6873958"/>
              <a:gd name="connsiteX62" fmla="*/ 7709182 w 7935253"/>
              <a:gd name="connsiteY62" fmla="*/ 3284783 h 6873958"/>
              <a:gd name="connsiteX63" fmla="*/ 7705244 w 7935253"/>
              <a:gd name="connsiteY63" fmla="*/ 3286207 h 6873958"/>
              <a:gd name="connsiteX64" fmla="*/ 7705521 w 7935253"/>
              <a:gd name="connsiteY64" fmla="*/ 3287519 h 6873958"/>
              <a:gd name="connsiteX65" fmla="*/ 7692380 w 7935253"/>
              <a:gd name="connsiteY65" fmla="*/ 3312046 h 6873958"/>
              <a:gd name="connsiteX66" fmla="*/ 7674533 w 7935253"/>
              <a:gd name="connsiteY66" fmla="*/ 3368613 h 6873958"/>
              <a:gd name="connsiteX67" fmla="*/ 7669018 w 7935253"/>
              <a:gd name="connsiteY67" fmla="*/ 3401599 h 6873958"/>
              <a:gd name="connsiteX68" fmla="*/ 7648764 w 7935253"/>
              <a:gd name="connsiteY68" fmla="*/ 3491309 h 6873958"/>
              <a:gd name="connsiteX69" fmla="*/ 7624524 w 7935253"/>
              <a:gd name="connsiteY69" fmla="*/ 3580863 h 6873958"/>
              <a:gd name="connsiteX70" fmla="*/ 7590739 w 7935253"/>
              <a:gd name="connsiteY70" fmla="*/ 3641677 h 6873958"/>
              <a:gd name="connsiteX71" fmla="*/ 7592305 w 7935253"/>
              <a:gd name="connsiteY71" fmla="*/ 3646787 h 6873958"/>
              <a:gd name="connsiteX72" fmla="*/ 7592620 w 7935253"/>
              <a:gd name="connsiteY72" fmla="*/ 3654364 h 6873958"/>
              <a:gd name="connsiteX73" fmla="*/ 7592332 w 7935253"/>
              <a:gd name="connsiteY73" fmla="*/ 3654563 h 6873958"/>
              <a:gd name="connsiteX74" fmla="*/ 7593207 w 7935253"/>
              <a:gd name="connsiteY74" fmla="*/ 3661633 h 6873958"/>
              <a:gd name="connsiteX75" fmla="*/ 7601220 w 7935253"/>
              <a:gd name="connsiteY75" fmla="*/ 3696035 h 6873958"/>
              <a:gd name="connsiteX76" fmla="*/ 7587739 w 7935253"/>
              <a:gd name="connsiteY76" fmla="*/ 3762344 h 6873958"/>
              <a:gd name="connsiteX77" fmla="*/ 7566107 w 7935253"/>
              <a:gd name="connsiteY77" fmla="*/ 3773446 h 6873958"/>
              <a:gd name="connsiteX78" fmla="*/ 7583331 w 7935253"/>
              <a:gd name="connsiteY78" fmla="*/ 3843361 h 6873958"/>
              <a:gd name="connsiteX79" fmla="*/ 7587409 w 7935253"/>
              <a:gd name="connsiteY79" fmla="*/ 3846337 h 6873958"/>
              <a:gd name="connsiteX80" fmla="*/ 7589526 w 7935253"/>
              <a:gd name="connsiteY80" fmla="*/ 3862813 h 6873958"/>
              <a:gd name="connsiteX81" fmla="*/ 7588507 w 7935253"/>
              <a:gd name="connsiteY81" fmla="*/ 3864764 h 6873958"/>
              <a:gd name="connsiteX82" fmla="*/ 7594950 w 7935253"/>
              <a:gd name="connsiteY82" fmla="*/ 3878127 h 6873958"/>
              <a:gd name="connsiteX83" fmla="*/ 7606025 w 7935253"/>
              <a:gd name="connsiteY83" fmla="*/ 3889056 h 6873958"/>
              <a:gd name="connsiteX84" fmla="*/ 7606255 w 7935253"/>
              <a:gd name="connsiteY84" fmla="*/ 4029997 h 6873958"/>
              <a:gd name="connsiteX85" fmla="*/ 7610802 w 7935253"/>
              <a:gd name="connsiteY85" fmla="*/ 4123239 h 6873958"/>
              <a:gd name="connsiteX86" fmla="*/ 7638124 w 7935253"/>
              <a:gd name="connsiteY86" fmla="*/ 4329524 h 6873958"/>
              <a:gd name="connsiteX87" fmla="*/ 7651543 w 7935253"/>
              <a:gd name="connsiteY87" fmla="*/ 4441548 h 6873958"/>
              <a:gd name="connsiteX88" fmla="*/ 7645549 w 7935253"/>
              <a:gd name="connsiteY88" fmla="*/ 4490377 h 6873958"/>
              <a:gd name="connsiteX89" fmla="*/ 7641265 w 7935253"/>
              <a:gd name="connsiteY89" fmla="*/ 4610688 h 6873958"/>
              <a:gd name="connsiteX90" fmla="*/ 7652343 w 7935253"/>
              <a:gd name="connsiteY90" fmla="*/ 4717016 h 6873958"/>
              <a:gd name="connsiteX91" fmla="*/ 7648292 w 7935253"/>
              <a:gd name="connsiteY91" fmla="*/ 4805639 h 6873958"/>
              <a:gd name="connsiteX92" fmla="*/ 7644346 w 7935253"/>
              <a:gd name="connsiteY92" fmla="*/ 4839860 h 6873958"/>
              <a:gd name="connsiteX93" fmla="*/ 7631946 w 7935253"/>
              <a:gd name="connsiteY93" fmla="*/ 4900601 h 6873958"/>
              <a:gd name="connsiteX94" fmla="*/ 7624742 w 7935253"/>
              <a:gd name="connsiteY94" fmla="*/ 4981608 h 6873958"/>
              <a:gd name="connsiteX95" fmla="*/ 7649497 w 7935253"/>
              <a:gd name="connsiteY95" fmla="*/ 5038699 h 6873958"/>
              <a:gd name="connsiteX96" fmla="*/ 7644376 w 7935253"/>
              <a:gd name="connsiteY96" fmla="*/ 5044205 h 6873958"/>
              <a:gd name="connsiteX97" fmla="*/ 7646830 w 7935253"/>
              <a:gd name="connsiteY97" fmla="*/ 5084538 h 6873958"/>
              <a:gd name="connsiteX98" fmla="*/ 7677981 w 7935253"/>
              <a:gd name="connsiteY98" fmla="*/ 5155853 h 6873958"/>
              <a:gd name="connsiteX99" fmla="*/ 7681612 w 7935253"/>
              <a:gd name="connsiteY99" fmla="*/ 5217231 h 6873958"/>
              <a:gd name="connsiteX100" fmla="*/ 7673822 w 7935253"/>
              <a:gd name="connsiteY100" fmla="*/ 5218630 h 6873958"/>
              <a:gd name="connsiteX101" fmla="*/ 7670301 w 7935253"/>
              <a:gd name="connsiteY101" fmla="*/ 5230725 h 6873958"/>
              <a:gd name="connsiteX102" fmla="*/ 7668064 w 7935253"/>
              <a:gd name="connsiteY102" fmla="*/ 5233343 h 6873958"/>
              <a:gd name="connsiteX103" fmla="*/ 7656532 w 7935253"/>
              <a:gd name="connsiteY103" fmla="*/ 5248965 h 6873958"/>
              <a:gd name="connsiteX104" fmla="*/ 7664251 w 7935253"/>
              <a:gd name="connsiteY104" fmla="*/ 5297136 h 6873958"/>
              <a:gd name="connsiteX105" fmla="*/ 7624117 w 7935253"/>
              <a:gd name="connsiteY105" fmla="*/ 5398267 h 6873958"/>
              <a:gd name="connsiteX106" fmla="*/ 7575901 w 7935253"/>
              <a:gd name="connsiteY106" fmla="*/ 5686793 h 6873958"/>
              <a:gd name="connsiteX107" fmla="*/ 7581528 w 7935253"/>
              <a:gd name="connsiteY107" fmla="*/ 5853980 h 6873958"/>
              <a:gd name="connsiteX108" fmla="*/ 7570097 w 7935253"/>
              <a:gd name="connsiteY108" fmla="*/ 5929367 h 6873958"/>
              <a:gd name="connsiteX109" fmla="*/ 7571719 w 7935253"/>
              <a:gd name="connsiteY109" fmla="*/ 5946571 h 6873958"/>
              <a:gd name="connsiteX110" fmla="*/ 7569909 w 7935253"/>
              <a:gd name="connsiteY110" fmla="*/ 5963835 h 6873958"/>
              <a:gd name="connsiteX111" fmla="*/ 7573116 w 7935253"/>
              <a:gd name="connsiteY111" fmla="*/ 5968188 h 6873958"/>
              <a:gd name="connsiteX112" fmla="*/ 7573002 w 7935253"/>
              <a:gd name="connsiteY112" fmla="*/ 5980213 h 6873958"/>
              <a:gd name="connsiteX113" fmla="*/ 7575826 w 7935253"/>
              <a:gd name="connsiteY113" fmla="*/ 6004387 h 6873958"/>
              <a:gd name="connsiteX114" fmla="*/ 7573499 w 7935253"/>
              <a:gd name="connsiteY114" fmla="*/ 6008456 h 6873958"/>
              <a:gd name="connsiteX115" fmla="*/ 7573313 w 7935253"/>
              <a:gd name="connsiteY115" fmla="*/ 6044208 h 6873958"/>
              <a:gd name="connsiteX116" fmla="*/ 7571955 w 7935253"/>
              <a:gd name="connsiteY116" fmla="*/ 6044484 h 6873958"/>
              <a:gd name="connsiteX117" fmla="*/ 7565983 w 7935253"/>
              <a:gd name="connsiteY117" fmla="*/ 6053618 h 6873958"/>
              <a:gd name="connsiteX118" fmla="*/ 7521353 w 7935253"/>
              <a:gd name="connsiteY118" fmla="*/ 6147535 h 6873958"/>
              <a:gd name="connsiteX119" fmla="*/ 7518762 w 7935253"/>
              <a:gd name="connsiteY119" fmla="*/ 6162755 h 6873958"/>
              <a:gd name="connsiteX120" fmla="*/ 7519070 w 7935253"/>
              <a:gd name="connsiteY120" fmla="*/ 6168415 h 6873958"/>
              <a:gd name="connsiteX121" fmla="*/ 7479877 w 7935253"/>
              <a:gd name="connsiteY121" fmla="*/ 6274325 h 6873958"/>
              <a:gd name="connsiteX122" fmla="*/ 7474201 w 7935253"/>
              <a:gd name="connsiteY122" fmla="*/ 6308571 h 6873958"/>
              <a:gd name="connsiteX123" fmla="*/ 7453514 w 7935253"/>
              <a:gd name="connsiteY123" fmla="*/ 6401666 h 6873958"/>
              <a:gd name="connsiteX124" fmla="*/ 7397136 w 7935253"/>
              <a:gd name="connsiteY124" fmla="*/ 6578316 h 6873958"/>
              <a:gd name="connsiteX125" fmla="*/ 7404981 w 7935253"/>
              <a:gd name="connsiteY125" fmla="*/ 6614114 h 6873958"/>
              <a:gd name="connsiteX126" fmla="*/ 7388434 w 7935253"/>
              <a:gd name="connsiteY126" fmla="*/ 6656064 h 6873958"/>
              <a:gd name="connsiteX127" fmla="*/ 7378375 w 7935253"/>
              <a:gd name="connsiteY127" fmla="*/ 6677417 h 6873958"/>
              <a:gd name="connsiteX128" fmla="*/ 7374034 w 7935253"/>
              <a:gd name="connsiteY128" fmla="*/ 6718244 h 6873958"/>
              <a:gd name="connsiteX129" fmla="*/ 7378101 w 7935253"/>
              <a:gd name="connsiteY129" fmla="*/ 6739654 h 6873958"/>
              <a:gd name="connsiteX130" fmla="*/ 7371746 w 7935253"/>
              <a:gd name="connsiteY130" fmla="*/ 6739763 h 6873958"/>
              <a:gd name="connsiteX131" fmla="*/ 7370835 w 7935253"/>
              <a:gd name="connsiteY131" fmla="*/ 6748333 h 6873958"/>
              <a:gd name="connsiteX132" fmla="*/ 7376007 w 7935253"/>
              <a:gd name="connsiteY132" fmla="*/ 6835596 h 6873958"/>
              <a:gd name="connsiteX133" fmla="*/ 7379963 w 7935253"/>
              <a:gd name="connsiteY133" fmla="*/ 6873958 h 6873958"/>
              <a:gd name="connsiteX134" fmla="*/ 0 w 7935253"/>
              <a:gd name="connsiteY134" fmla="*/ 6858000 h 6873958"/>
              <a:gd name="connsiteX135" fmla="*/ 0 w 7935253"/>
              <a:gd name="connsiteY135" fmla="*/ 0 h 6873958"/>
              <a:gd name="connsiteX0" fmla="*/ 0 w 7935253"/>
              <a:gd name="connsiteY0" fmla="*/ 0 h 6873958"/>
              <a:gd name="connsiteX1" fmla="*/ 7655543 w 7935253"/>
              <a:gd name="connsiteY1" fmla="*/ 0 h 6873958"/>
              <a:gd name="connsiteX2" fmla="*/ 7664492 w 7935253"/>
              <a:gd name="connsiteY2" fmla="*/ 31948 h 6873958"/>
              <a:gd name="connsiteX3" fmla="*/ 7667655 w 7935253"/>
              <a:gd name="connsiteY3" fmla="*/ 69954 h 6873958"/>
              <a:gd name="connsiteX4" fmla="*/ 7698252 w 7935253"/>
              <a:gd name="connsiteY4" fmla="*/ 224597 h 6873958"/>
              <a:gd name="connsiteX5" fmla="*/ 7696072 w 7935253"/>
              <a:gd name="connsiteY5" fmla="*/ 311413 h 6873958"/>
              <a:gd name="connsiteX6" fmla="*/ 7703676 w 7935253"/>
              <a:gd name="connsiteY6" fmla="*/ 383438 h 6873958"/>
              <a:gd name="connsiteX7" fmla="*/ 7706556 w 7935253"/>
              <a:gd name="connsiteY7" fmla="*/ 390017 h 6873958"/>
              <a:gd name="connsiteX8" fmla="*/ 7708179 w 7935253"/>
              <a:gd name="connsiteY8" fmla="*/ 400096 h 6873958"/>
              <a:gd name="connsiteX9" fmla="*/ 7707833 w 7935253"/>
              <a:gd name="connsiteY9" fmla="*/ 400412 h 6873958"/>
              <a:gd name="connsiteX10" fmla="*/ 7710112 w 7935253"/>
              <a:gd name="connsiteY10" fmla="*/ 409720 h 6873958"/>
              <a:gd name="connsiteX11" fmla="*/ 7702712 w 7935253"/>
              <a:gd name="connsiteY11" fmla="*/ 484991 h 6873958"/>
              <a:gd name="connsiteX12" fmla="*/ 7693746 w 7935253"/>
              <a:gd name="connsiteY12" fmla="*/ 562621 h 6873958"/>
              <a:gd name="connsiteX13" fmla="*/ 7723958 w 7935253"/>
              <a:gd name="connsiteY13" fmla="*/ 544701 h 6873958"/>
              <a:gd name="connsiteX14" fmla="*/ 7720881 w 7935253"/>
              <a:gd name="connsiteY14" fmla="*/ 639984 h 6873958"/>
              <a:gd name="connsiteX15" fmla="*/ 7726062 w 7935253"/>
              <a:gd name="connsiteY15" fmla="*/ 654408 h 6873958"/>
              <a:gd name="connsiteX16" fmla="*/ 7731912 w 7935253"/>
              <a:gd name="connsiteY16" fmla="*/ 657716 h 6873958"/>
              <a:gd name="connsiteX17" fmla="*/ 7737331 w 7935253"/>
              <a:gd name="connsiteY17" fmla="*/ 679400 h 6873958"/>
              <a:gd name="connsiteX18" fmla="*/ 7748998 w 7935253"/>
              <a:gd name="connsiteY18" fmla="*/ 701229 h 6873958"/>
              <a:gd name="connsiteX19" fmla="*/ 7778674 w 7935253"/>
              <a:gd name="connsiteY19" fmla="*/ 819637 h 6873958"/>
              <a:gd name="connsiteX20" fmla="*/ 7819197 w 7935253"/>
              <a:gd name="connsiteY20" fmla="*/ 1062536 h 6873958"/>
              <a:gd name="connsiteX21" fmla="*/ 7852682 w 7935253"/>
              <a:gd name="connsiteY21" fmla="*/ 1193944 h 6873958"/>
              <a:gd name="connsiteX22" fmla="*/ 7911362 w 7935253"/>
              <a:gd name="connsiteY22" fmla="*/ 1443176 h 6873958"/>
              <a:gd name="connsiteX23" fmla="*/ 7911242 w 7935253"/>
              <a:gd name="connsiteY23" fmla="*/ 1509475 h 6873958"/>
              <a:gd name="connsiteX24" fmla="*/ 7934780 w 7935253"/>
              <a:gd name="connsiteY24" fmla="*/ 1587901 h 6873958"/>
              <a:gd name="connsiteX25" fmla="*/ 7933200 w 7935253"/>
              <a:gd name="connsiteY25" fmla="*/ 1592348 h 6873958"/>
              <a:gd name="connsiteX26" fmla="*/ 7934238 w 7935253"/>
              <a:gd name="connsiteY26" fmla="*/ 1608865 h 6873958"/>
              <a:gd name="connsiteX27" fmla="*/ 7925324 w 7935253"/>
              <a:gd name="connsiteY27" fmla="*/ 1615129 h 6873958"/>
              <a:gd name="connsiteX28" fmla="*/ 7920291 w 7935253"/>
              <a:gd name="connsiteY28" fmla="*/ 1641140 h 6873958"/>
              <a:gd name="connsiteX29" fmla="*/ 7924773 w 7935253"/>
              <a:gd name="connsiteY29" fmla="*/ 1671096 h 6873958"/>
              <a:gd name="connsiteX30" fmla="*/ 7919565 w 7935253"/>
              <a:gd name="connsiteY30" fmla="*/ 1824106 h 6873958"/>
              <a:gd name="connsiteX31" fmla="*/ 7917168 w 7935253"/>
              <a:gd name="connsiteY31" fmla="*/ 1981517 h 6873958"/>
              <a:gd name="connsiteX32" fmla="*/ 7935253 w 7935253"/>
              <a:gd name="connsiteY32" fmla="*/ 2089075 h 6873958"/>
              <a:gd name="connsiteX33" fmla="*/ 7904617 w 7935253"/>
              <a:gd name="connsiteY33" fmla="*/ 2095576 h 6873958"/>
              <a:gd name="connsiteX34" fmla="*/ 7905729 w 7935253"/>
              <a:gd name="connsiteY34" fmla="*/ 2212808 h 6873958"/>
              <a:gd name="connsiteX35" fmla="*/ 7885917 w 7935253"/>
              <a:gd name="connsiteY35" fmla="*/ 2312009 h 6873958"/>
              <a:gd name="connsiteX36" fmla="*/ 7881441 w 7935253"/>
              <a:gd name="connsiteY36" fmla="*/ 2333996 h 6873958"/>
              <a:gd name="connsiteX37" fmla="*/ 7871351 w 7935253"/>
              <a:gd name="connsiteY37" fmla="*/ 2350185 h 6873958"/>
              <a:gd name="connsiteX38" fmla="*/ 7863569 w 7935253"/>
              <a:gd name="connsiteY38" fmla="*/ 2351577 h 6873958"/>
              <a:gd name="connsiteX39" fmla="*/ 7860105 w 7935253"/>
              <a:gd name="connsiteY39" fmla="*/ 2363237 h 6873958"/>
              <a:gd name="connsiteX40" fmla="*/ 7857880 w 7935253"/>
              <a:gd name="connsiteY40" fmla="*/ 2365770 h 6873958"/>
              <a:gd name="connsiteX41" fmla="*/ 7846421 w 7935253"/>
              <a:gd name="connsiteY41" fmla="*/ 2380871 h 6873958"/>
              <a:gd name="connsiteX42" fmla="*/ 7854363 w 7935253"/>
              <a:gd name="connsiteY42" fmla="*/ 2427179 h 6873958"/>
              <a:gd name="connsiteX43" fmla="*/ 7837477 w 7935253"/>
              <a:gd name="connsiteY43" fmla="*/ 2472578 h 6873958"/>
              <a:gd name="connsiteX44" fmla="*/ 7785260 w 7935253"/>
              <a:gd name="connsiteY44" fmla="*/ 2680488 h 6873958"/>
              <a:gd name="connsiteX45" fmla="*/ 7766696 w 7935253"/>
              <a:gd name="connsiteY45" fmla="*/ 2754274 h 6873958"/>
              <a:gd name="connsiteX46" fmla="*/ 7761568 w 7935253"/>
              <a:gd name="connsiteY46" fmla="*/ 2898169 h 6873958"/>
              <a:gd name="connsiteX47" fmla="*/ 7755031 w 7935253"/>
              <a:gd name="connsiteY47" fmla="*/ 3022048 h 6873958"/>
              <a:gd name="connsiteX48" fmla="*/ 7763150 w 7935253"/>
              <a:gd name="connsiteY48" fmla="*/ 3036127 h 6873958"/>
              <a:gd name="connsiteX49" fmla="*/ 7766274 w 7935253"/>
              <a:gd name="connsiteY49" fmla="*/ 3051103 h 6873958"/>
              <a:gd name="connsiteX50" fmla="*/ 7764852 w 7935253"/>
              <a:gd name="connsiteY50" fmla="*/ 3052672 h 6873958"/>
              <a:gd name="connsiteX51" fmla="*/ 7763122 w 7935253"/>
              <a:gd name="connsiteY51" fmla="*/ 3069296 h 6873958"/>
              <a:gd name="connsiteX52" fmla="*/ 7766350 w 7935253"/>
              <a:gd name="connsiteY52" fmla="*/ 3073465 h 6873958"/>
              <a:gd name="connsiteX53" fmla="*/ 7766899 w 7935253"/>
              <a:gd name="connsiteY53" fmla="*/ 3146617 h 6873958"/>
              <a:gd name="connsiteX54" fmla="*/ 7765543 w 7935253"/>
              <a:gd name="connsiteY54" fmla="*/ 3146892 h 6873958"/>
              <a:gd name="connsiteX55" fmla="*/ 7715595 w 7935253"/>
              <a:gd name="connsiteY55" fmla="*/ 3210510 h 6873958"/>
              <a:gd name="connsiteX56" fmla="*/ 7715422 w 7935253"/>
              <a:gd name="connsiteY56" fmla="*/ 3246358 h 6873958"/>
              <a:gd name="connsiteX57" fmla="*/ 7714648 w 7935253"/>
              <a:gd name="connsiteY57" fmla="*/ 3253479 h 6873958"/>
              <a:gd name="connsiteX58" fmla="*/ 7714326 w 7935253"/>
              <a:gd name="connsiteY58" fmla="*/ 3253582 h 6873958"/>
              <a:gd name="connsiteX59" fmla="*/ 7712899 w 7935253"/>
              <a:gd name="connsiteY59" fmla="*/ 3261019 h 6873958"/>
              <a:gd name="connsiteX60" fmla="*/ 7713234 w 7935253"/>
              <a:gd name="connsiteY60" fmla="*/ 3266463 h 6873958"/>
              <a:gd name="connsiteX61" fmla="*/ 7709182 w 7935253"/>
              <a:gd name="connsiteY61" fmla="*/ 3284783 h 6873958"/>
              <a:gd name="connsiteX62" fmla="*/ 7705244 w 7935253"/>
              <a:gd name="connsiteY62" fmla="*/ 3286207 h 6873958"/>
              <a:gd name="connsiteX63" fmla="*/ 7705521 w 7935253"/>
              <a:gd name="connsiteY63" fmla="*/ 3287519 h 6873958"/>
              <a:gd name="connsiteX64" fmla="*/ 7692380 w 7935253"/>
              <a:gd name="connsiteY64" fmla="*/ 3312046 h 6873958"/>
              <a:gd name="connsiteX65" fmla="*/ 7674533 w 7935253"/>
              <a:gd name="connsiteY65" fmla="*/ 3368613 h 6873958"/>
              <a:gd name="connsiteX66" fmla="*/ 7669018 w 7935253"/>
              <a:gd name="connsiteY66" fmla="*/ 3401599 h 6873958"/>
              <a:gd name="connsiteX67" fmla="*/ 7648764 w 7935253"/>
              <a:gd name="connsiteY67" fmla="*/ 3491309 h 6873958"/>
              <a:gd name="connsiteX68" fmla="*/ 7624524 w 7935253"/>
              <a:gd name="connsiteY68" fmla="*/ 3580863 h 6873958"/>
              <a:gd name="connsiteX69" fmla="*/ 7590739 w 7935253"/>
              <a:gd name="connsiteY69" fmla="*/ 3641677 h 6873958"/>
              <a:gd name="connsiteX70" fmla="*/ 7592305 w 7935253"/>
              <a:gd name="connsiteY70" fmla="*/ 3646787 h 6873958"/>
              <a:gd name="connsiteX71" fmla="*/ 7592620 w 7935253"/>
              <a:gd name="connsiteY71" fmla="*/ 3654364 h 6873958"/>
              <a:gd name="connsiteX72" fmla="*/ 7592332 w 7935253"/>
              <a:gd name="connsiteY72" fmla="*/ 3654563 h 6873958"/>
              <a:gd name="connsiteX73" fmla="*/ 7593207 w 7935253"/>
              <a:gd name="connsiteY73" fmla="*/ 3661633 h 6873958"/>
              <a:gd name="connsiteX74" fmla="*/ 7601220 w 7935253"/>
              <a:gd name="connsiteY74" fmla="*/ 3696035 h 6873958"/>
              <a:gd name="connsiteX75" fmla="*/ 7587739 w 7935253"/>
              <a:gd name="connsiteY75" fmla="*/ 3762344 h 6873958"/>
              <a:gd name="connsiteX76" fmla="*/ 7566107 w 7935253"/>
              <a:gd name="connsiteY76" fmla="*/ 3773446 h 6873958"/>
              <a:gd name="connsiteX77" fmla="*/ 7583331 w 7935253"/>
              <a:gd name="connsiteY77" fmla="*/ 3843361 h 6873958"/>
              <a:gd name="connsiteX78" fmla="*/ 7587409 w 7935253"/>
              <a:gd name="connsiteY78" fmla="*/ 3846337 h 6873958"/>
              <a:gd name="connsiteX79" fmla="*/ 7589526 w 7935253"/>
              <a:gd name="connsiteY79" fmla="*/ 3862813 h 6873958"/>
              <a:gd name="connsiteX80" fmla="*/ 7588507 w 7935253"/>
              <a:gd name="connsiteY80" fmla="*/ 3864764 h 6873958"/>
              <a:gd name="connsiteX81" fmla="*/ 7594950 w 7935253"/>
              <a:gd name="connsiteY81" fmla="*/ 3878127 h 6873958"/>
              <a:gd name="connsiteX82" fmla="*/ 7606025 w 7935253"/>
              <a:gd name="connsiteY82" fmla="*/ 3889056 h 6873958"/>
              <a:gd name="connsiteX83" fmla="*/ 7606255 w 7935253"/>
              <a:gd name="connsiteY83" fmla="*/ 4029997 h 6873958"/>
              <a:gd name="connsiteX84" fmla="*/ 7610802 w 7935253"/>
              <a:gd name="connsiteY84" fmla="*/ 4123239 h 6873958"/>
              <a:gd name="connsiteX85" fmla="*/ 7638124 w 7935253"/>
              <a:gd name="connsiteY85" fmla="*/ 4329524 h 6873958"/>
              <a:gd name="connsiteX86" fmla="*/ 7651543 w 7935253"/>
              <a:gd name="connsiteY86" fmla="*/ 4441548 h 6873958"/>
              <a:gd name="connsiteX87" fmla="*/ 7645549 w 7935253"/>
              <a:gd name="connsiteY87" fmla="*/ 4490377 h 6873958"/>
              <a:gd name="connsiteX88" fmla="*/ 7641265 w 7935253"/>
              <a:gd name="connsiteY88" fmla="*/ 4610688 h 6873958"/>
              <a:gd name="connsiteX89" fmla="*/ 7652343 w 7935253"/>
              <a:gd name="connsiteY89" fmla="*/ 4717016 h 6873958"/>
              <a:gd name="connsiteX90" fmla="*/ 7648292 w 7935253"/>
              <a:gd name="connsiteY90" fmla="*/ 4805639 h 6873958"/>
              <a:gd name="connsiteX91" fmla="*/ 7644346 w 7935253"/>
              <a:gd name="connsiteY91" fmla="*/ 4839860 h 6873958"/>
              <a:gd name="connsiteX92" fmla="*/ 7631946 w 7935253"/>
              <a:gd name="connsiteY92" fmla="*/ 4900601 h 6873958"/>
              <a:gd name="connsiteX93" fmla="*/ 7624742 w 7935253"/>
              <a:gd name="connsiteY93" fmla="*/ 4981608 h 6873958"/>
              <a:gd name="connsiteX94" fmla="*/ 7649497 w 7935253"/>
              <a:gd name="connsiteY94" fmla="*/ 5038699 h 6873958"/>
              <a:gd name="connsiteX95" fmla="*/ 7644376 w 7935253"/>
              <a:gd name="connsiteY95" fmla="*/ 5044205 h 6873958"/>
              <a:gd name="connsiteX96" fmla="*/ 7646830 w 7935253"/>
              <a:gd name="connsiteY96" fmla="*/ 5084538 h 6873958"/>
              <a:gd name="connsiteX97" fmla="*/ 7677981 w 7935253"/>
              <a:gd name="connsiteY97" fmla="*/ 5155853 h 6873958"/>
              <a:gd name="connsiteX98" fmla="*/ 7681612 w 7935253"/>
              <a:gd name="connsiteY98" fmla="*/ 5217231 h 6873958"/>
              <a:gd name="connsiteX99" fmla="*/ 7673822 w 7935253"/>
              <a:gd name="connsiteY99" fmla="*/ 5218630 h 6873958"/>
              <a:gd name="connsiteX100" fmla="*/ 7670301 w 7935253"/>
              <a:gd name="connsiteY100" fmla="*/ 5230725 h 6873958"/>
              <a:gd name="connsiteX101" fmla="*/ 7668064 w 7935253"/>
              <a:gd name="connsiteY101" fmla="*/ 5233343 h 6873958"/>
              <a:gd name="connsiteX102" fmla="*/ 7656532 w 7935253"/>
              <a:gd name="connsiteY102" fmla="*/ 5248965 h 6873958"/>
              <a:gd name="connsiteX103" fmla="*/ 7664251 w 7935253"/>
              <a:gd name="connsiteY103" fmla="*/ 5297136 h 6873958"/>
              <a:gd name="connsiteX104" fmla="*/ 7624117 w 7935253"/>
              <a:gd name="connsiteY104" fmla="*/ 5398267 h 6873958"/>
              <a:gd name="connsiteX105" fmla="*/ 7575901 w 7935253"/>
              <a:gd name="connsiteY105" fmla="*/ 5686793 h 6873958"/>
              <a:gd name="connsiteX106" fmla="*/ 7581528 w 7935253"/>
              <a:gd name="connsiteY106" fmla="*/ 5853980 h 6873958"/>
              <a:gd name="connsiteX107" fmla="*/ 7570097 w 7935253"/>
              <a:gd name="connsiteY107" fmla="*/ 5929367 h 6873958"/>
              <a:gd name="connsiteX108" fmla="*/ 7571719 w 7935253"/>
              <a:gd name="connsiteY108" fmla="*/ 5946571 h 6873958"/>
              <a:gd name="connsiteX109" fmla="*/ 7569909 w 7935253"/>
              <a:gd name="connsiteY109" fmla="*/ 5963835 h 6873958"/>
              <a:gd name="connsiteX110" fmla="*/ 7573116 w 7935253"/>
              <a:gd name="connsiteY110" fmla="*/ 5968188 h 6873958"/>
              <a:gd name="connsiteX111" fmla="*/ 7573002 w 7935253"/>
              <a:gd name="connsiteY111" fmla="*/ 5980213 h 6873958"/>
              <a:gd name="connsiteX112" fmla="*/ 7575826 w 7935253"/>
              <a:gd name="connsiteY112" fmla="*/ 6004387 h 6873958"/>
              <a:gd name="connsiteX113" fmla="*/ 7573499 w 7935253"/>
              <a:gd name="connsiteY113" fmla="*/ 6008456 h 6873958"/>
              <a:gd name="connsiteX114" fmla="*/ 7573313 w 7935253"/>
              <a:gd name="connsiteY114" fmla="*/ 6044208 h 6873958"/>
              <a:gd name="connsiteX115" fmla="*/ 7571955 w 7935253"/>
              <a:gd name="connsiteY115" fmla="*/ 6044484 h 6873958"/>
              <a:gd name="connsiteX116" fmla="*/ 7565983 w 7935253"/>
              <a:gd name="connsiteY116" fmla="*/ 6053618 h 6873958"/>
              <a:gd name="connsiteX117" fmla="*/ 7521353 w 7935253"/>
              <a:gd name="connsiteY117" fmla="*/ 6147535 h 6873958"/>
              <a:gd name="connsiteX118" fmla="*/ 7518762 w 7935253"/>
              <a:gd name="connsiteY118" fmla="*/ 6162755 h 6873958"/>
              <a:gd name="connsiteX119" fmla="*/ 7519070 w 7935253"/>
              <a:gd name="connsiteY119" fmla="*/ 6168415 h 6873958"/>
              <a:gd name="connsiteX120" fmla="*/ 7479877 w 7935253"/>
              <a:gd name="connsiteY120" fmla="*/ 6274325 h 6873958"/>
              <a:gd name="connsiteX121" fmla="*/ 7474201 w 7935253"/>
              <a:gd name="connsiteY121" fmla="*/ 6308571 h 6873958"/>
              <a:gd name="connsiteX122" fmla="*/ 7453514 w 7935253"/>
              <a:gd name="connsiteY122" fmla="*/ 6401666 h 6873958"/>
              <a:gd name="connsiteX123" fmla="*/ 7397136 w 7935253"/>
              <a:gd name="connsiteY123" fmla="*/ 6578316 h 6873958"/>
              <a:gd name="connsiteX124" fmla="*/ 7404981 w 7935253"/>
              <a:gd name="connsiteY124" fmla="*/ 6614114 h 6873958"/>
              <a:gd name="connsiteX125" fmla="*/ 7388434 w 7935253"/>
              <a:gd name="connsiteY125" fmla="*/ 6656064 h 6873958"/>
              <a:gd name="connsiteX126" fmla="*/ 7378375 w 7935253"/>
              <a:gd name="connsiteY126" fmla="*/ 6677417 h 6873958"/>
              <a:gd name="connsiteX127" fmla="*/ 7374034 w 7935253"/>
              <a:gd name="connsiteY127" fmla="*/ 6718244 h 6873958"/>
              <a:gd name="connsiteX128" fmla="*/ 7378101 w 7935253"/>
              <a:gd name="connsiteY128" fmla="*/ 6739654 h 6873958"/>
              <a:gd name="connsiteX129" fmla="*/ 7371746 w 7935253"/>
              <a:gd name="connsiteY129" fmla="*/ 6739763 h 6873958"/>
              <a:gd name="connsiteX130" fmla="*/ 7370835 w 7935253"/>
              <a:gd name="connsiteY130" fmla="*/ 6748333 h 6873958"/>
              <a:gd name="connsiteX131" fmla="*/ 7376007 w 7935253"/>
              <a:gd name="connsiteY131" fmla="*/ 6835596 h 6873958"/>
              <a:gd name="connsiteX132" fmla="*/ 7379963 w 7935253"/>
              <a:gd name="connsiteY132" fmla="*/ 6873958 h 6873958"/>
              <a:gd name="connsiteX133" fmla="*/ 0 w 7935253"/>
              <a:gd name="connsiteY133" fmla="*/ 6858000 h 6873958"/>
              <a:gd name="connsiteX134" fmla="*/ 0 w 7935253"/>
              <a:gd name="connsiteY134" fmla="*/ 0 h 6873958"/>
              <a:gd name="connsiteX0" fmla="*/ 0 w 7935253"/>
              <a:gd name="connsiteY0" fmla="*/ 0 h 6873958"/>
              <a:gd name="connsiteX1" fmla="*/ 7655543 w 7935253"/>
              <a:gd name="connsiteY1" fmla="*/ 0 h 6873958"/>
              <a:gd name="connsiteX2" fmla="*/ 7664492 w 7935253"/>
              <a:gd name="connsiteY2" fmla="*/ 31948 h 6873958"/>
              <a:gd name="connsiteX3" fmla="*/ 7667655 w 7935253"/>
              <a:gd name="connsiteY3" fmla="*/ 69954 h 6873958"/>
              <a:gd name="connsiteX4" fmla="*/ 7698252 w 7935253"/>
              <a:gd name="connsiteY4" fmla="*/ 224597 h 6873958"/>
              <a:gd name="connsiteX5" fmla="*/ 7696072 w 7935253"/>
              <a:gd name="connsiteY5" fmla="*/ 311413 h 6873958"/>
              <a:gd name="connsiteX6" fmla="*/ 7703676 w 7935253"/>
              <a:gd name="connsiteY6" fmla="*/ 383438 h 6873958"/>
              <a:gd name="connsiteX7" fmla="*/ 7706556 w 7935253"/>
              <a:gd name="connsiteY7" fmla="*/ 390017 h 6873958"/>
              <a:gd name="connsiteX8" fmla="*/ 7708179 w 7935253"/>
              <a:gd name="connsiteY8" fmla="*/ 400096 h 6873958"/>
              <a:gd name="connsiteX9" fmla="*/ 7707833 w 7935253"/>
              <a:gd name="connsiteY9" fmla="*/ 400412 h 6873958"/>
              <a:gd name="connsiteX10" fmla="*/ 7710112 w 7935253"/>
              <a:gd name="connsiteY10" fmla="*/ 409720 h 6873958"/>
              <a:gd name="connsiteX11" fmla="*/ 7702712 w 7935253"/>
              <a:gd name="connsiteY11" fmla="*/ 484991 h 6873958"/>
              <a:gd name="connsiteX12" fmla="*/ 7693746 w 7935253"/>
              <a:gd name="connsiteY12" fmla="*/ 562621 h 6873958"/>
              <a:gd name="connsiteX13" fmla="*/ 7723958 w 7935253"/>
              <a:gd name="connsiteY13" fmla="*/ 544701 h 6873958"/>
              <a:gd name="connsiteX14" fmla="*/ 7720881 w 7935253"/>
              <a:gd name="connsiteY14" fmla="*/ 639984 h 6873958"/>
              <a:gd name="connsiteX15" fmla="*/ 7726062 w 7935253"/>
              <a:gd name="connsiteY15" fmla="*/ 654408 h 6873958"/>
              <a:gd name="connsiteX16" fmla="*/ 7731912 w 7935253"/>
              <a:gd name="connsiteY16" fmla="*/ 657716 h 6873958"/>
              <a:gd name="connsiteX17" fmla="*/ 7737331 w 7935253"/>
              <a:gd name="connsiteY17" fmla="*/ 679400 h 6873958"/>
              <a:gd name="connsiteX18" fmla="*/ 7748998 w 7935253"/>
              <a:gd name="connsiteY18" fmla="*/ 701229 h 6873958"/>
              <a:gd name="connsiteX19" fmla="*/ 7778674 w 7935253"/>
              <a:gd name="connsiteY19" fmla="*/ 819637 h 6873958"/>
              <a:gd name="connsiteX20" fmla="*/ 7819197 w 7935253"/>
              <a:gd name="connsiteY20" fmla="*/ 1062536 h 6873958"/>
              <a:gd name="connsiteX21" fmla="*/ 7852682 w 7935253"/>
              <a:gd name="connsiteY21" fmla="*/ 1193944 h 6873958"/>
              <a:gd name="connsiteX22" fmla="*/ 7911362 w 7935253"/>
              <a:gd name="connsiteY22" fmla="*/ 1443176 h 6873958"/>
              <a:gd name="connsiteX23" fmla="*/ 7911242 w 7935253"/>
              <a:gd name="connsiteY23" fmla="*/ 1509475 h 6873958"/>
              <a:gd name="connsiteX24" fmla="*/ 7934780 w 7935253"/>
              <a:gd name="connsiteY24" fmla="*/ 1587901 h 6873958"/>
              <a:gd name="connsiteX25" fmla="*/ 7933200 w 7935253"/>
              <a:gd name="connsiteY25" fmla="*/ 1592348 h 6873958"/>
              <a:gd name="connsiteX26" fmla="*/ 7934238 w 7935253"/>
              <a:gd name="connsiteY26" fmla="*/ 1608865 h 6873958"/>
              <a:gd name="connsiteX27" fmla="*/ 7925324 w 7935253"/>
              <a:gd name="connsiteY27" fmla="*/ 1615129 h 6873958"/>
              <a:gd name="connsiteX28" fmla="*/ 7920291 w 7935253"/>
              <a:gd name="connsiteY28" fmla="*/ 1641140 h 6873958"/>
              <a:gd name="connsiteX29" fmla="*/ 7924773 w 7935253"/>
              <a:gd name="connsiteY29" fmla="*/ 1671096 h 6873958"/>
              <a:gd name="connsiteX30" fmla="*/ 7919565 w 7935253"/>
              <a:gd name="connsiteY30" fmla="*/ 1824106 h 6873958"/>
              <a:gd name="connsiteX31" fmla="*/ 7917168 w 7935253"/>
              <a:gd name="connsiteY31" fmla="*/ 1981517 h 6873958"/>
              <a:gd name="connsiteX32" fmla="*/ 7935253 w 7935253"/>
              <a:gd name="connsiteY32" fmla="*/ 2089075 h 6873958"/>
              <a:gd name="connsiteX33" fmla="*/ 7904617 w 7935253"/>
              <a:gd name="connsiteY33" fmla="*/ 2095576 h 6873958"/>
              <a:gd name="connsiteX34" fmla="*/ 7905729 w 7935253"/>
              <a:gd name="connsiteY34" fmla="*/ 2212808 h 6873958"/>
              <a:gd name="connsiteX35" fmla="*/ 7885917 w 7935253"/>
              <a:gd name="connsiteY35" fmla="*/ 2312009 h 6873958"/>
              <a:gd name="connsiteX36" fmla="*/ 7881441 w 7935253"/>
              <a:gd name="connsiteY36" fmla="*/ 2333996 h 6873958"/>
              <a:gd name="connsiteX37" fmla="*/ 7871351 w 7935253"/>
              <a:gd name="connsiteY37" fmla="*/ 2350185 h 6873958"/>
              <a:gd name="connsiteX38" fmla="*/ 7863569 w 7935253"/>
              <a:gd name="connsiteY38" fmla="*/ 2351577 h 6873958"/>
              <a:gd name="connsiteX39" fmla="*/ 7860105 w 7935253"/>
              <a:gd name="connsiteY39" fmla="*/ 2363237 h 6873958"/>
              <a:gd name="connsiteX40" fmla="*/ 7857880 w 7935253"/>
              <a:gd name="connsiteY40" fmla="*/ 2365770 h 6873958"/>
              <a:gd name="connsiteX41" fmla="*/ 7846421 w 7935253"/>
              <a:gd name="connsiteY41" fmla="*/ 2380871 h 6873958"/>
              <a:gd name="connsiteX42" fmla="*/ 7854363 w 7935253"/>
              <a:gd name="connsiteY42" fmla="*/ 2427179 h 6873958"/>
              <a:gd name="connsiteX43" fmla="*/ 7837477 w 7935253"/>
              <a:gd name="connsiteY43" fmla="*/ 2472578 h 6873958"/>
              <a:gd name="connsiteX44" fmla="*/ 7785260 w 7935253"/>
              <a:gd name="connsiteY44" fmla="*/ 2680488 h 6873958"/>
              <a:gd name="connsiteX45" fmla="*/ 7766696 w 7935253"/>
              <a:gd name="connsiteY45" fmla="*/ 2754274 h 6873958"/>
              <a:gd name="connsiteX46" fmla="*/ 7761568 w 7935253"/>
              <a:gd name="connsiteY46" fmla="*/ 2898169 h 6873958"/>
              <a:gd name="connsiteX47" fmla="*/ 7755031 w 7935253"/>
              <a:gd name="connsiteY47" fmla="*/ 3022048 h 6873958"/>
              <a:gd name="connsiteX48" fmla="*/ 7763150 w 7935253"/>
              <a:gd name="connsiteY48" fmla="*/ 3036127 h 6873958"/>
              <a:gd name="connsiteX49" fmla="*/ 7766274 w 7935253"/>
              <a:gd name="connsiteY49" fmla="*/ 3051103 h 6873958"/>
              <a:gd name="connsiteX50" fmla="*/ 7764852 w 7935253"/>
              <a:gd name="connsiteY50" fmla="*/ 3052672 h 6873958"/>
              <a:gd name="connsiteX51" fmla="*/ 7763122 w 7935253"/>
              <a:gd name="connsiteY51" fmla="*/ 3069296 h 6873958"/>
              <a:gd name="connsiteX52" fmla="*/ 7766350 w 7935253"/>
              <a:gd name="connsiteY52" fmla="*/ 3073465 h 6873958"/>
              <a:gd name="connsiteX53" fmla="*/ 7766899 w 7935253"/>
              <a:gd name="connsiteY53" fmla="*/ 3146617 h 6873958"/>
              <a:gd name="connsiteX54" fmla="*/ 7740143 w 7935253"/>
              <a:gd name="connsiteY54" fmla="*/ 3146892 h 6873958"/>
              <a:gd name="connsiteX55" fmla="*/ 7715595 w 7935253"/>
              <a:gd name="connsiteY55" fmla="*/ 3210510 h 6873958"/>
              <a:gd name="connsiteX56" fmla="*/ 7715422 w 7935253"/>
              <a:gd name="connsiteY56" fmla="*/ 3246358 h 6873958"/>
              <a:gd name="connsiteX57" fmla="*/ 7714648 w 7935253"/>
              <a:gd name="connsiteY57" fmla="*/ 3253479 h 6873958"/>
              <a:gd name="connsiteX58" fmla="*/ 7714326 w 7935253"/>
              <a:gd name="connsiteY58" fmla="*/ 3253582 h 6873958"/>
              <a:gd name="connsiteX59" fmla="*/ 7712899 w 7935253"/>
              <a:gd name="connsiteY59" fmla="*/ 3261019 h 6873958"/>
              <a:gd name="connsiteX60" fmla="*/ 7713234 w 7935253"/>
              <a:gd name="connsiteY60" fmla="*/ 3266463 h 6873958"/>
              <a:gd name="connsiteX61" fmla="*/ 7709182 w 7935253"/>
              <a:gd name="connsiteY61" fmla="*/ 3284783 h 6873958"/>
              <a:gd name="connsiteX62" fmla="*/ 7705244 w 7935253"/>
              <a:gd name="connsiteY62" fmla="*/ 3286207 h 6873958"/>
              <a:gd name="connsiteX63" fmla="*/ 7705521 w 7935253"/>
              <a:gd name="connsiteY63" fmla="*/ 3287519 h 6873958"/>
              <a:gd name="connsiteX64" fmla="*/ 7692380 w 7935253"/>
              <a:gd name="connsiteY64" fmla="*/ 3312046 h 6873958"/>
              <a:gd name="connsiteX65" fmla="*/ 7674533 w 7935253"/>
              <a:gd name="connsiteY65" fmla="*/ 3368613 h 6873958"/>
              <a:gd name="connsiteX66" fmla="*/ 7669018 w 7935253"/>
              <a:gd name="connsiteY66" fmla="*/ 3401599 h 6873958"/>
              <a:gd name="connsiteX67" fmla="*/ 7648764 w 7935253"/>
              <a:gd name="connsiteY67" fmla="*/ 3491309 h 6873958"/>
              <a:gd name="connsiteX68" fmla="*/ 7624524 w 7935253"/>
              <a:gd name="connsiteY68" fmla="*/ 3580863 h 6873958"/>
              <a:gd name="connsiteX69" fmla="*/ 7590739 w 7935253"/>
              <a:gd name="connsiteY69" fmla="*/ 3641677 h 6873958"/>
              <a:gd name="connsiteX70" fmla="*/ 7592305 w 7935253"/>
              <a:gd name="connsiteY70" fmla="*/ 3646787 h 6873958"/>
              <a:gd name="connsiteX71" fmla="*/ 7592620 w 7935253"/>
              <a:gd name="connsiteY71" fmla="*/ 3654364 h 6873958"/>
              <a:gd name="connsiteX72" fmla="*/ 7592332 w 7935253"/>
              <a:gd name="connsiteY72" fmla="*/ 3654563 h 6873958"/>
              <a:gd name="connsiteX73" fmla="*/ 7593207 w 7935253"/>
              <a:gd name="connsiteY73" fmla="*/ 3661633 h 6873958"/>
              <a:gd name="connsiteX74" fmla="*/ 7601220 w 7935253"/>
              <a:gd name="connsiteY74" fmla="*/ 3696035 h 6873958"/>
              <a:gd name="connsiteX75" fmla="*/ 7587739 w 7935253"/>
              <a:gd name="connsiteY75" fmla="*/ 3762344 h 6873958"/>
              <a:gd name="connsiteX76" fmla="*/ 7566107 w 7935253"/>
              <a:gd name="connsiteY76" fmla="*/ 3773446 h 6873958"/>
              <a:gd name="connsiteX77" fmla="*/ 7583331 w 7935253"/>
              <a:gd name="connsiteY77" fmla="*/ 3843361 h 6873958"/>
              <a:gd name="connsiteX78" fmla="*/ 7587409 w 7935253"/>
              <a:gd name="connsiteY78" fmla="*/ 3846337 h 6873958"/>
              <a:gd name="connsiteX79" fmla="*/ 7589526 w 7935253"/>
              <a:gd name="connsiteY79" fmla="*/ 3862813 h 6873958"/>
              <a:gd name="connsiteX80" fmla="*/ 7588507 w 7935253"/>
              <a:gd name="connsiteY80" fmla="*/ 3864764 h 6873958"/>
              <a:gd name="connsiteX81" fmla="*/ 7594950 w 7935253"/>
              <a:gd name="connsiteY81" fmla="*/ 3878127 h 6873958"/>
              <a:gd name="connsiteX82" fmla="*/ 7606025 w 7935253"/>
              <a:gd name="connsiteY82" fmla="*/ 3889056 h 6873958"/>
              <a:gd name="connsiteX83" fmla="*/ 7606255 w 7935253"/>
              <a:gd name="connsiteY83" fmla="*/ 4029997 h 6873958"/>
              <a:gd name="connsiteX84" fmla="*/ 7610802 w 7935253"/>
              <a:gd name="connsiteY84" fmla="*/ 4123239 h 6873958"/>
              <a:gd name="connsiteX85" fmla="*/ 7638124 w 7935253"/>
              <a:gd name="connsiteY85" fmla="*/ 4329524 h 6873958"/>
              <a:gd name="connsiteX86" fmla="*/ 7651543 w 7935253"/>
              <a:gd name="connsiteY86" fmla="*/ 4441548 h 6873958"/>
              <a:gd name="connsiteX87" fmla="*/ 7645549 w 7935253"/>
              <a:gd name="connsiteY87" fmla="*/ 4490377 h 6873958"/>
              <a:gd name="connsiteX88" fmla="*/ 7641265 w 7935253"/>
              <a:gd name="connsiteY88" fmla="*/ 4610688 h 6873958"/>
              <a:gd name="connsiteX89" fmla="*/ 7652343 w 7935253"/>
              <a:gd name="connsiteY89" fmla="*/ 4717016 h 6873958"/>
              <a:gd name="connsiteX90" fmla="*/ 7648292 w 7935253"/>
              <a:gd name="connsiteY90" fmla="*/ 4805639 h 6873958"/>
              <a:gd name="connsiteX91" fmla="*/ 7644346 w 7935253"/>
              <a:gd name="connsiteY91" fmla="*/ 4839860 h 6873958"/>
              <a:gd name="connsiteX92" fmla="*/ 7631946 w 7935253"/>
              <a:gd name="connsiteY92" fmla="*/ 4900601 h 6873958"/>
              <a:gd name="connsiteX93" fmla="*/ 7624742 w 7935253"/>
              <a:gd name="connsiteY93" fmla="*/ 4981608 h 6873958"/>
              <a:gd name="connsiteX94" fmla="*/ 7649497 w 7935253"/>
              <a:gd name="connsiteY94" fmla="*/ 5038699 h 6873958"/>
              <a:gd name="connsiteX95" fmla="*/ 7644376 w 7935253"/>
              <a:gd name="connsiteY95" fmla="*/ 5044205 h 6873958"/>
              <a:gd name="connsiteX96" fmla="*/ 7646830 w 7935253"/>
              <a:gd name="connsiteY96" fmla="*/ 5084538 h 6873958"/>
              <a:gd name="connsiteX97" fmla="*/ 7677981 w 7935253"/>
              <a:gd name="connsiteY97" fmla="*/ 5155853 h 6873958"/>
              <a:gd name="connsiteX98" fmla="*/ 7681612 w 7935253"/>
              <a:gd name="connsiteY98" fmla="*/ 5217231 h 6873958"/>
              <a:gd name="connsiteX99" fmla="*/ 7673822 w 7935253"/>
              <a:gd name="connsiteY99" fmla="*/ 5218630 h 6873958"/>
              <a:gd name="connsiteX100" fmla="*/ 7670301 w 7935253"/>
              <a:gd name="connsiteY100" fmla="*/ 5230725 h 6873958"/>
              <a:gd name="connsiteX101" fmla="*/ 7668064 w 7935253"/>
              <a:gd name="connsiteY101" fmla="*/ 5233343 h 6873958"/>
              <a:gd name="connsiteX102" fmla="*/ 7656532 w 7935253"/>
              <a:gd name="connsiteY102" fmla="*/ 5248965 h 6873958"/>
              <a:gd name="connsiteX103" fmla="*/ 7664251 w 7935253"/>
              <a:gd name="connsiteY103" fmla="*/ 5297136 h 6873958"/>
              <a:gd name="connsiteX104" fmla="*/ 7624117 w 7935253"/>
              <a:gd name="connsiteY104" fmla="*/ 5398267 h 6873958"/>
              <a:gd name="connsiteX105" fmla="*/ 7575901 w 7935253"/>
              <a:gd name="connsiteY105" fmla="*/ 5686793 h 6873958"/>
              <a:gd name="connsiteX106" fmla="*/ 7581528 w 7935253"/>
              <a:gd name="connsiteY106" fmla="*/ 5853980 h 6873958"/>
              <a:gd name="connsiteX107" fmla="*/ 7570097 w 7935253"/>
              <a:gd name="connsiteY107" fmla="*/ 5929367 h 6873958"/>
              <a:gd name="connsiteX108" fmla="*/ 7571719 w 7935253"/>
              <a:gd name="connsiteY108" fmla="*/ 5946571 h 6873958"/>
              <a:gd name="connsiteX109" fmla="*/ 7569909 w 7935253"/>
              <a:gd name="connsiteY109" fmla="*/ 5963835 h 6873958"/>
              <a:gd name="connsiteX110" fmla="*/ 7573116 w 7935253"/>
              <a:gd name="connsiteY110" fmla="*/ 5968188 h 6873958"/>
              <a:gd name="connsiteX111" fmla="*/ 7573002 w 7935253"/>
              <a:gd name="connsiteY111" fmla="*/ 5980213 h 6873958"/>
              <a:gd name="connsiteX112" fmla="*/ 7575826 w 7935253"/>
              <a:gd name="connsiteY112" fmla="*/ 6004387 h 6873958"/>
              <a:gd name="connsiteX113" fmla="*/ 7573499 w 7935253"/>
              <a:gd name="connsiteY113" fmla="*/ 6008456 h 6873958"/>
              <a:gd name="connsiteX114" fmla="*/ 7573313 w 7935253"/>
              <a:gd name="connsiteY114" fmla="*/ 6044208 h 6873958"/>
              <a:gd name="connsiteX115" fmla="*/ 7571955 w 7935253"/>
              <a:gd name="connsiteY115" fmla="*/ 6044484 h 6873958"/>
              <a:gd name="connsiteX116" fmla="*/ 7565983 w 7935253"/>
              <a:gd name="connsiteY116" fmla="*/ 6053618 h 6873958"/>
              <a:gd name="connsiteX117" fmla="*/ 7521353 w 7935253"/>
              <a:gd name="connsiteY117" fmla="*/ 6147535 h 6873958"/>
              <a:gd name="connsiteX118" fmla="*/ 7518762 w 7935253"/>
              <a:gd name="connsiteY118" fmla="*/ 6162755 h 6873958"/>
              <a:gd name="connsiteX119" fmla="*/ 7519070 w 7935253"/>
              <a:gd name="connsiteY119" fmla="*/ 6168415 h 6873958"/>
              <a:gd name="connsiteX120" fmla="*/ 7479877 w 7935253"/>
              <a:gd name="connsiteY120" fmla="*/ 6274325 h 6873958"/>
              <a:gd name="connsiteX121" fmla="*/ 7474201 w 7935253"/>
              <a:gd name="connsiteY121" fmla="*/ 6308571 h 6873958"/>
              <a:gd name="connsiteX122" fmla="*/ 7453514 w 7935253"/>
              <a:gd name="connsiteY122" fmla="*/ 6401666 h 6873958"/>
              <a:gd name="connsiteX123" fmla="*/ 7397136 w 7935253"/>
              <a:gd name="connsiteY123" fmla="*/ 6578316 h 6873958"/>
              <a:gd name="connsiteX124" fmla="*/ 7404981 w 7935253"/>
              <a:gd name="connsiteY124" fmla="*/ 6614114 h 6873958"/>
              <a:gd name="connsiteX125" fmla="*/ 7388434 w 7935253"/>
              <a:gd name="connsiteY125" fmla="*/ 6656064 h 6873958"/>
              <a:gd name="connsiteX126" fmla="*/ 7378375 w 7935253"/>
              <a:gd name="connsiteY126" fmla="*/ 6677417 h 6873958"/>
              <a:gd name="connsiteX127" fmla="*/ 7374034 w 7935253"/>
              <a:gd name="connsiteY127" fmla="*/ 6718244 h 6873958"/>
              <a:gd name="connsiteX128" fmla="*/ 7378101 w 7935253"/>
              <a:gd name="connsiteY128" fmla="*/ 6739654 h 6873958"/>
              <a:gd name="connsiteX129" fmla="*/ 7371746 w 7935253"/>
              <a:gd name="connsiteY129" fmla="*/ 6739763 h 6873958"/>
              <a:gd name="connsiteX130" fmla="*/ 7370835 w 7935253"/>
              <a:gd name="connsiteY130" fmla="*/ 6748333 h 6873958"/>
              <a:gd name="connsiteX131" fmla="*/ 7376007 w 7935253"/>
              <a:gd name="connsiteY131" fmla="*/ 6835596 h 6873958"/>
              <a:gd name="connsiteX132" fmla="*/ 7379963 w 7935253"/>
              <a:gd name="connsiteY132" fmla="*/ 6873958 h 6873958"/>
              <a:gd name="connsiteX133" fmla="*/ 0 w 7935253"/>
              <a:gd name="connsiteY133" fmla="*/ 6858000 h 6873958"/>
              <a:gd name="connsiteX134" fmla="*/ 0 w 7935253"/>
              <a:gd name="connsiteY134" fmla="*/ 0 h 6873958"/>
              <a:gd name="connsiteX0" fmla="*/ 0 w 7934780"/>
              <a:gd name="connsiteY0" fmla="*/ 0 h 6873958"/>
              <a:gd name="connsiteX1" fmla="*/ 7655543 w 7934780"/>
              <a:gd name="connsiteY1" fmla="*/ 0 h 6873958"/>
              <a:gd name="connsiteX2" fmla="*/ 7664492 w 7934780"/>
              <a:gd name="connsiteY2" fmla="*/ 31948 h 6873958"/>
              <a:gd name="connsiteX3" fmla="*/ 7667655 w 7934780"/>
              <a:gd name="connsiteY3" fmla="*/ 69954 h 6873958"/>
              <a:gd name="connsiteX4" fmla="*/ 7698252 w 7934780"/>
              <a:gd name="connsiteY4" fmla="*/ 224597 h 6873958"/>
              <a:gd name="connsiteX5" fmla="*/ 7696072 w 7934780"/>
              <a:gd name="connsiteY5" fmla="*/ 311413 h 6873958"/>
              <a:gd name="connsiteX6" fmla="*/ 7703676 w 7934780"/>
              <a:gd name="connsiteY6" fmla="*/ 383438 h 6873958"/>
              <a:gd name="connsiteX7" fmla="*/ 7706556 w 7934780"/>
              <a:gd name="connsiteY7" fmla="*/ 390017 h 6873958"/>
              <a:gd name="connsiteX8" fmla="*/ 7708179 w 7934780"/>
              <a:gd name="connsiteY8" fmla="*/ 400096 h 6873958"/>
              <a:gd name="connsiteX9" fmla="*/ 7707833 w 7934780"/>
              <a:gd name="connsiteY9" fmla="*/ 400412 h 6873958"/>
              <a:gd name="connsiteX10" fmla="*/ 7710112 w 7934780"/>
              <a:gd name="connsiteY10" fmla="*/ 409720 h 6873958"/>
              <a:gd name="connsiteX11" fmla="*/ 7702712 w 7934780"/>
              <a:gd name="connsiteY11" fmla="*/ 484991 h 6873958"/>
              <a:gd name="connsiteX12" fmla="*/ 7693746 w 7934780"/>
              <a:gd name="connsiteY12" fmla="*/ 562621 h 6873958"/>
              <a:gd name="connsiteX13" fmla="*/ 7723958 w 7934780"/>
              <a:gd name="connsiteY13" fmla="*/ 544701 h 6873958"/>
              <a:gd name="connsiteX14" fmla="*/ 7720881 w 7934780"/>
              <a:gd name="connsiteY14" fmla="*/ 639984 h 6873958"/>
              <a:gd name="connsiteX15" fmla="*/ 7726062 w 7934780"/>
              <a:gd name="connsiteY15" fmla="*/ 654408 h 6873958"/>
              <a:gd name="connsiteX16" fmla="*/ 7731912 w 7934780"/>
              <a:gd name="connsiteY16" fmla="*/ 657716 h 6873958"/>
              <a:gd name="connsiteX17" fmla="*/ 7737331 w 7934780"/>
              <a:gd name="connsiteY17" fmla="*/ 679400 h 6873958"/>
              <a:gd name="connsiteX18" fmla="*/ 7748998 w 7934780"/>
              <a:gd name="connsiteY18" fmla="*/ 701229 h 6873958"/>
              <a:gd name="connsiteX19" fmla="*/ 7778674 w 7934780"/>
              <a:gd name="connsiteY19" fmla="*/ 819637 h 6873958"/>
              <a:gd name="connsiteX20" fmla="*/ 7819197 w 7934780"/>
              <a:gd name="connsiteY20" fmla="*/ 1062536 h 6873958"/>
              <a:gd name="connsiteX21" fmla="*/ 7852682 w 7934780"/>
              <a:gd name="connsiteY21" fmla="*/ 1193944 h 6873958"/>
              <a:gd name="connsiteX22" fmla="*/ 7911362 w 7934780"/>
              <a:gd name="connsiteY22" fmla="*/ 1443176 h 6873958"/>
              <a:gd name="connsiteX23" fmla="*/ 7911242 w 7934780"/>
              <a:gd name="connsiteY23" fmla="*/ 1509475 h 6873958"/>
              <a:gd name="connsiteX24" fmla="*/ 7934780 w 7934780"/>
              <a:gd name="connsiteY24" fmla="*/ 1587901 h 6873958"/>
              <a:gd name="connsiteX25" fmla="*/ 7933200 w 7934780"/>
              <a:gd name="connsiteY25" fmla="*/ 1592348 h 6873958"/>
              <a:gd name="connsiteX26" fmla="*/ 7934238 w 7934780"/>
              <a:gd name="connsiteY26" fmla="*/ 1608865 h 6873958"/>
              <a:gd name="connsiteX27" fmla="*/ 7925324 w 7934780"/>
              <a:gd name="connsiteY27" fmla="*/ 1615129 h 6873958"/>
              <a:gd name="connsiteX28" fmla="*/ 7920291 w 7934780"/>
              <a:gd name="connsiteY28" fmla="*/ 1641140 h 6873958"/>
              <a:gd name="connsiteX29" fmla="*/ 7924773 w 7934780"/>
              <a:gd name="connsiteY29" fmla="*/ 1671096 h 6873958"/>
              <a:gd name="connsiteX30" fmla="*/ 7919565 w 7934780"/>
              <a:gd name="connsiteY30" fmla="*/ 1824106 h 6873958"/>
              <a:gd name="connsiteX31" fmla="*/ 7917168 w 7934780"/>
              <a:gd name="connsiteY31" fmla="*/ 1981517 h 6873958"/>
              <a:gd name="connsiteX32" fmla="*/ 7904617 w 7934780"/>
              <a:gd name="connsiteY32" fmla="*/ 2095576 h 6873958"/>
              <a:gd name="connsiteX33" fmla="*/ 7905729 w 7934780"/>
              <a:gd name="connsiteY33" fmla="*/ 2212808 h 6873958"/>
              <a:gd name="connsiteX34" fmla="*/ 7885917 w 7934780"/>
              <a:gd name="connsiteY34" fmla="*/ 2312009 h 6873958"/>
              <a:gd name="connsiteX35" fmla="*/ 7881441 w 7934780"/>
              <a:gd name="connsiteY35" fmla="*/ 2333996 h 6873958"/>
              <a:gd name="connsiteX36" fmla="*/ 7871351 w 7934780"/>
              <a:gd name="connsiteY36" fmla="*/ 2350185 h 6873958"/>
              <a:gd name="connsiteX37" fmla="*/ 7863569 w 7934780"/>
              <a:gd name="connsiteY37" fmla="*/ 2351577 h 6873958"/>
              <a:gd name="connsiteX38" fmla="*/ 7860105 w 7934780"/>
              <a:gd name="connsiteY38" fmla="*/ 2363237 h 6873958"/>
              <a:gd name="connsiteX39" fmla="*/ 7857880 w 7934780"/>
              <a:gd name="connsiteY39" fmla="*/ 2365770 h 6873958"/>
              <a:gd name="connsiteX40" fmla="*/ 7846421 w 7934780"/>
              <a:gd name="connsiteY40" fmla="*/ 2380871 h 6873958"/>
              <a:gd name="connsiteX41" fmla="*/ 7854363 w 7934780"/>
              <a:gd name="connsiteY41" fmla="*/ 2427179 h 6873958"/>
              <a:gd name="connsiteX42" fmla="*/ 7837477 w 7934780"/>
              <a:gd name="connsiteY42" fmla="*/ 2472578 h 6873958"/>
              <a:gd name="connsiteX43" fmla="*/ 7785260 w 7934780"/>
              <a:gd name="connsiteY43" fmla="*/ 2680488 h 6873958"/>
              <a:gd name="connsiteX44" fmla="*/ 7766696 w 7934780"/>
              <a:gd name="connsiteY44" fmla="*/ 2754274 h 6873958"/>
              <a:gd name="connsiteX45" fmla="*/ 7761568 w 7934780"/>
              <a:gd name="connsiteY45" fmla="*/ 2898169 h 6873958"/>
              <a:gd name="connsiteX46" fmla="*/ 7755031 w 7934780"/>
              <a:gd name="connsiteY46" fmla="*/ 3022048 h 6873958"/>
              <a:gd name="connsiteX47" fmla="*/ 7763150 w 7934780"/>
              <a:gd name="connsiteY47" fmla="*/ 3036127 h 6873958"/>
              <a:gd name="connsiteX48" fmla="*/ 7766274 w 7934780"/>
              <a:gd name="connsiteY48" fmla="*/ 3051103 h 6873958"/>
              <a:gd name="connsiteX49" fmla="*/ 7764852 w 7934780"/>
              <a:gd name="connsiteY49" fmla="*/ 3052672 h 6873958"/>
              <a:gd name="connsiteX50" fmla="*/ 7763122 w 7934780"/>
              <a:gd name="connsiteY50" fmla="*/ 3069296 h 6873958"/>
              <a:gd name="connsiteX51" fmla="*/ 7766350 w 7934780"/>
              <a:gd name="connsiteY51" fmla="*/ 3073465 h 6873958"/>
              <a:gd name="connsiteX52" fmla="*/ 7766899 w 7934780"/>
              <a:gd name="connsiteY52" fmla="*/ 3146617 h 6873958"/>
              <a:gd name="connsiteX53" fmla="*/ 7740143 w 7934780"/>
              <a:gd name="connsiteY53" fmla="*/ 3146892 h 6873958"/>
              <a:gd name="connsiteX54" fmla="*/ 7715595 w 7934780"/>
              <a:gd name="connsiteY54" fmla="*/ 3210510 h 6873958"/>
              <a:gd name="connsiteX55" fmla="*/ 7715422 w 7934780"/>
              <a:gd name="connsiteY55" fmla="*/ 3246358 h 6873958"/>
              <a:gd name="connsiteX56" fmla="*/ 7714648 w 7934780"/>
              <a:gd name="connsiteY56" fmla="*/ 3253479 h 6873958"/>
              <a:gd name="connsiteX57" fmla="*/ 7714326 w 7934780"/>
              <a:gd name="connsiteY57" fmla="*/ 3253582 h 6873958"/>
              <a:gd name="connsiteX58" fmla="*/ 7712899 w 7934780"/>
              <a:gd name="connsiteY58" fmla="*/ 3261019 h 6873958"/>
              <a:gd name="connsiteX59" fmla="*/ 7713234 w 7934780"/>
              <a:gd name="connsiteY59" fmla="*/ 3266463 h 6873958"/>
              <a:gd name="connsiteX60" fmla="*/ 7709182 w 7934780"/>
              <a:gd name="connsiteY60" fmla="*/ 3284783 h 6873958"/>
              <a:gd name="connsiteX61" fmla="*/ 7705244 w 7934780"/>
              <a:gd name="connsiteY61" fmla="*/ 3286207 h 6873958"/>
              <a:gd name="connsiteX62" fmla="*/ 7705521 w 7934780"/>
              <a:gd name="connsiteY62" fmla="*/ 3287519 h 6873958"/>
              <a:gd name="connsiteX63" fmla="*/ 7692380 w 7934780"/>
              <a:gd name="connsiteY63" fmla="*/ 3312046 h 6873958"/>
              <a:gd name="connsiteX64" fmla="*/ 7674533 w 7934780"/>
              <a:gd name="connsiteY64" fmla="*/ 3368613 h 6873958"/>
              <a:gd name="connsiteX65" fmla="*/ 7669018 w 7934780"/>
              <a:gd name="connsiteY65" fmla="*/ 3401599 h 6873958"/>
              <a:gd name="connsiteX66" fmla="*/ 7648764 w 7934780"/>
              <a:gd name="connsiteY66" fmla="*/ 3491309 h 6873958"/>
              <a:gd name="connsiteX67" fmla="*/ 7624524 w 7934780"/>
              <a:gd name="connsiteY67" fmla="*/ 3580863 h 6873958"/>
              <a:gd name="connsiteX68" fmla="*/ 7590739 w 7934780"/>
              <a:gd name="connsiteY68" fmla="*/ 3641677 h 6873958"/>
              <a:gd name="connsiteX69" fmla="*/ 7592305 w 7934780"/>
              <a:gd name="connsiteY69" fmla="*/ 3646787 h 6873958"/>
              <a:gd name="connsiteX70" fmla="*/ 7592620 w 7934780"/>
              <a:gd name="connsiteY70" fmla="*/ 3654364 h 6873958"/>
              <a:gd name="connsiteX71" fmla="*/ 7592332 w 7934780"/>
              <a:gd name="connsiteY71" fmla="*/ 3654563 h 6873958"/>
              <a:gd name="connsiteX72" fmla="*/ 7593207 w 7934780"/>
              <a:gd name="connsiteY72" fmla="*/ 3661633 h 6873958"/>
              <a:gd name="connsiteX73" fmla="*/ 7601220 w 7934780"/>
              <a:gd name="connsiteY73" fmla="*/ 3696035 h 6873958"/>
              <a:gd name="connsiteX74" fmla="*/ 7587739 w 7934780"/>
              <a:gd name="connsiteY74" fmla="*/ 3762344 h 6873958"/>
              <a:gd name="connsiteX75" fmla="*/ 7566107 w 7934780"/>
              <a:gd name="connsiteY75" fmla="*/ 3773446 h 6873958"/>
              <a:gd name="connsiteX76" fmla="*/ 7583331 w 7934780"/>
              <a:gd name="connsiteY76" fmla="*/ 3843361 h 6873958"/>
              <a:gd name="connsiteX77" fmla="*/ 7587409 w 7934780"/>
              <a:gd name="connsiteY77" fmla="*/ 3846337 h 6873958"/>
              <a:gd name="connsiteX78" fmla="*/ 7589526 w 7934780"/>
              <a:gd name="connsiteY78" fmla="*/ 3862813 h 6873958"/>
              <a:gd name="connsiteX79" fmla="*/ 7588507 w 7934780"/>
              <a:gd name="connsiteY79" fmla="*/ 3864764 h 6873958"/>
              <a:gd name="connsiteX80" fmla="*/ 7594950 w 7934780"/>
              <a:gd name="connsiteY80" fmla="*/ 3878127 h 6873958"/>
              <a:gd name="connsiteX81" fmla="*/ 7606025 w 7934780"/>
              <a:gd name="connsiteY81" fmla="*/ 3889056 h 6873958"/>
              <a:gd name="connsiteX82" fmla="*/ 7606255 w 7934780"/>
              <a:gd name="connsiteY82" fmla="*/ 4029997 h 6873958"/>
              <a:gd name="connsiteX83" fmla="*/ 7610802 w 7934780"/>
              <a:gd name="connsiteY83" fmla="*/ 4123239 h 6873958"/>
              <a:gd name="connsiteX84" fmla="*/ 7638124 w 7934780"/>
              <a:gd name="connsiteY84" fmla="*/ 4329524 h 6873958"/>
              <a:gd name="connsiteX85" fmla="*/ 7651543 w 7934780"/>
              <a:gd name="connsiteY85" fmla="*/ 4441548 h 6873958"/>
              <a:gd name="connsiteX86" fmla="*/ 7645549 w 7934780"/>
              <a:gd name="connsiteY86" fmla="*/ 4490377 h 6873958"/>
              <a:gd name="connsiteX87" fmla="*/ 7641265 w 7934780"/>
              <a:gd name="connsiteY87" fmla="*/ 4610688 h 6873958"/>
              <a:gd name="connsiteX88" fmla="*/ 7652343 w 7934780"/>
              <a:gd name="connsiteY88" fmla="*/ 4717016 h 6873958"/>
              <a:gd name="connsiteX89" fmla="*/ 7648292 w 7934780"/>
              <a:gd name="connsiteY89" fmla="*/ 4805639 h 6873958"/>
              <a:gd name="connsiteX90" fmla="*/ 7644346 w 7934780"/>
              <a:gd name="connsiteY90" fmla="*/ 4839860 h 6873958"/>
              <a:gd name="connsiteX91" fmla="*/ 7631946 w 7934780"/>
              <a:gd name="connsiteY91" fmla="*/ 4900601 h 6873958"/>
              <a:gd name="connsiteX92" fmla="*/ 7624742 w 7934780"/>
              <a:gd name="connsiteY92" fmla="*/ 4981608 h 6873958"/>
              <a:gd name="connsiteX93" fmla="*/ 7649497 w 7934780"/>
              <a:gd name="connsiteY93" fmla="*/ 5038699 h 6873958"/>
              <a:gd name="connsiteX94" fmla="*/ 7644376 w 7934780"/>
              <a:gd name="connsiteY94" fmla="*/ 5044205 h 6873958"/>
              <a:gd name="connsiteX95" fmla="*/ 7646830 w 7934780"/>
              <a:gd name="connsiteY95" fmla="*/ 5084538 h 6873958"/>
              <a:gd name="connsiteX96" fmla="*/ 7677981 w 7934780"/>
              <a:gd name="connsiteY96" fmla="*/ 5155853 h 6873958"/>
              <a:gd name="connsiteX97" fmla="*/ 7681612 w 7934780"/>
              <a:gd name="connsiteY97" fmla="*/ 5217231 h 6873958"/>
              <a:gd name="connsiteX98" fmla="*/ 7673822 w 7934780"/>
              <a:gd name="connsiteY98" fmla="*/ 5218630 h 6873958"/>
              <a:gd name="connsiteX99" fmla="*/ 7670301 w 7934780"/>
              <a:gd name="connsiteY99" fmla="*/ 5230725 h 6873958"/>
              <a:gd name="connsiteX100" fmla="*/ 7668064 w 7934780"/>
              <a:gd name="connsiteY100" fmla="*/ 5233343 h 6873958"/>
              <a:gd name="connsiteX101" fmla="*/ 7656532 w 7934780"/>
              <a:gd name="connsiteY101" fmla="*/ 5248965 h 6873958"/>
              <a:gd name="connsiteX102" fmla="*/ 7664251 w 7934780"/>
              <a:gd name="connsiteY102" fmla="*/ 5297136 h 6873958"/>
              <a:gd name="connsiteX103" fmla="*/ 7624117 w 7934780"/>
              <a:gd name="connsiteY103" fmla="*/ 5398267 h 6873958"/>
              <a:gd name="connsiteX104" fmla="*/ 7575901 w 7934780"/>
              <a:gd name="connsiteY104" fmla="*/ 5686793 h 6873958"/>
              <a:gd name="connsiteX105" fmla="*/ 7581528 w 7934780"/>
              <a:gd name="connsiteY105" fmla="*/ 5853980 h 6873958"/>
              <a:gd name="connsiteX106" fmla="*/ 7570097 w 7934780"/>
              <a:gd name="connsiteY106" fmla="*/ 5929367 h 6873958"/>
              <a:gd name="connsiteX107" fmla="*/ 7571719 w 7934780"/>
              <a:gd name="connsiteY107" fmla="*/ 5946571 h 6873958"/>
              <a:gd name="connsiteX108" fmla="*/ 7569909 w 7934780"/>
              <a:gd name="connsiteY108" fmla="*/ 5963835 h 6873958"/>
              <a:gd name="connsiteX109" fmla="*/ 7573116 w 7934780"/>
              <a:gd name="connsiteY109" fmla="*/ 5968188 h 6873958"/>
              <a:gd name="connsiteX110" fmla="*/ 7573002 w 7934780"/>
              <a:gd name="connsiteY110" fmla="*/ 5980213 h 6873958"/>
              <a:gd name="connsiteX111" fmla="*/ 7575826 w 7934780"/>
              <a:gd name="connsiteY111" fmla="*/ 6004387 h 6873958"/>
              <a:gd name="connsiteX112" fmla="*/ 7573499 w 7934780"/>
              <a:gd name="connsiteY112" fmla="*/ 6008456 h 6873958"/>
              <a:gd name="connsiteX113" fmla="*/ 7573313 w 7934780"/>
              <a:gd name="connsiteY113" fmla="*/ 6044208 h 6873958"/>
              <a:gd name="connsiteX114" fmla="*/ 7571955 w 7934780"/>
              <a:gd name="connsiteY114" fmla="*/ 6044484 h 6873958"/>
              <a:gd name="connsiteX115" fmla="*/ 7565983 w 7934780"/>
              <a:gd name="connsiteY115" fmla="*/ 6053618 h 6873958"/>
              <a:gd name="connsiteX116" fmla="*/ 7521353 w 7934780"/>
              <a:gd name="connsiteY116" fmla="*/ 6147535 h 6873958"/>
              <a:gd name="connsiteX117" fmla="*/ 7518762 w 7934780"/>
              <a:gd name="connsiteY117" fmla="*/ 6162755 h 6873958"/>
              <a:gd name="connsiteX118" fmla="*/ 7519070 w 7934780"/>
              <a:gd name="connsiteY118" fmla="*/ 6168415 h 6873958"/>
              <a:gd name="connsiteX119" fmla="*/ 7479877 w 7934780"/>
              <a:gd name="connsiteY119" fmla="*/ 6274325 h 6873958"/>
              <a:gd name="connsiteX120" fmla="*/ 7474201 w 7934780"/>
              <a:gd name="connsiteY120" fmla="*/ 6308571 h 6873958"/>
              <a:gd name="connsiteX121" fmla="*/ 7453514 w 7934780"/>
              <a:gd name="connsiteY121" fmla="*/ 6401666 h 6873958"/>
              <a:gd name="connsiteX122" fmla="*/ 7397136 w 7934780"/>
              <a:gd name="connsiteY122" fmla="*/ 6578316 h 6873958"/>
              <a:gd name="connsiteX123" fmla="*/ 7404981 w 7934780"/>
              <a:gd name="connsiteY123" fmla="*/ 6614114 h 6873958"/>
              <a:gd name="connsiteX124" fmla="*/ 7388434 w 7934780"/>
              <a:gd name="connsiteY124" fmla="*/ 6656064 h 6873958"/>
              <a:gd name="connsiteX125" fmla="*/ 7378375 w 7934780"/>
              <a:gd name="connsiteY125" fmla="*/ 6677417 h 6873958"/>
              <a:gd name="connsiteX126" fmla="*/ 7374034 w 7934780"/>
              <a:gd name="connsiteY126" fmla="*/ 6718244 h 6873958"/>
              <a:gd name="connsiteX127" fmla="*/ 7378101 w 7934780"/>
              <a:gd name="connsiteY127" fmla="*/ 6739654 h 6873958"/>
              <a:gd name="connsiteX128" fmla="*/ 7371746 w 7934780"/>
              <a:gd name="connsiteY128" fmla="*/ 6739763 h 6873958"/>
              <a:gd name="connsiteX129" fmla="*/ 7370835 w 7934780"/>
              <a:gd name="connsiteY129" fmla="*/ 6748333 h 6873958"/>
              <a:gd name="connsiteX130" fmla="*/ 7376007 w 7934780"/>
              <a:gd name="connsiteY130" fmla="*/ 6835596 h 6873958"/>
              <a:gd name="connsiteX131" fmla="*/ 7379963 w 7934780"/>
              <a:gd name="connsiteY131" fmla="*/ 6873958 h 6873958"/>
              <a:gd name="connsiteX132" fmla="*/ 0 w 7934780"/>
              <a:gd name="connsiteY132" fmla="*/ 6858000 h 6873958"/>
              <a:gd name="connsiteX133" fmla="*/ 0 w 7934780"/>
              <a:gd name="connsiteY133" fmla="*/ 0 h 6873958"/>
              <a:gd name="connsiteX0" fmla="*/ 0 w 7934780"/>
              <a:gd name="connsiteY0" fmla="*/ 0 h 6873958"/>
              <a:gd name="connsiteX1" fmla="*/ 7655543 w 7934780"/>
              <a:gd name="connsiteY1" fmla="*/ 0 h 6873958"/>
              <a:gd name="connsiteX2" fmla="*/ 7664492 w 7934780"/>
              <a:gd name="connsiteY2" fmla="*/ 31948 h 6873958"/>
              <a:gd name="connsiteX3" fmla="*/ 7667655 w 7934780"/>
              <a:gd name="connsiteY3" fmla="*/ 69954 h 6873958"/>
              <a:gd name="connsiteX4" fmla="*/ 7698252 w 7934780"/>
              <a:gd name="connsiteY4" fmla="*/ 224597 h 6873958"/>
              <a:gd name="connsiteX5" fmla="*/ 7696072 w 7934780"/>
              <a:gd name="connsiteY5" fmla="*/ 311413 h 6873958"/>
              <a:gd name="connsiteX6" fmla="*/ 7703676 w 7934780"/>
              <a:gd name="connsiteY6" fmla="*/ 383438 h 6873958"/>
              <a:gd name="connsiteX7" fmla="*/ 7706556 w 7934780"/>
              <a:gd name="connsiteY7" fmla="*/ 390017 h 6873958"/>
              <a:gd name="connsiteX8" fmla="*/ 7708179 w 7934780"/>
              <a:gd name="connsiteY8" fmla="*/ 400096 h 6873958"/>
              <a:gd name="connsiteX9" fmla="*/ 7707833 w 7934780"/>
              <a:gd name="connsiteY9" fmla="*/ 400412 h 6873958"/>
              <a:gd name="connsiteX10" fmla="*/ 7710112 w 7934780"/>
              <a:gd name="connsiteY10" fmla="*/ 409720 h 6873958"/>
              <a:gd name="connsiteX11" fmla="*/ 7702712 w 7934780"/>
              <a:gd name="connsiteY11" fmla="*/ 484991 h 6873958"/>
              <a:gd name="connsiteX12" fmla="*/ 7693746 w 7934780"/>
              <a:gd name="connsiteY12" fmla="*/ 562621 h 6873958"/>
              <a:gd name="connsiteX13" fmla="*/ 7723958 w 7934780"/>
              <a:gd name="connsiteY13" fmla="*/ 544701 h 6873958"/>
              <a:gd name="connsiteX14" fmla="*/ 7720881 w 7934780"/>
              <a:gd name="connsiteY14" fmla="*/ 639984 h 6873958"/>
              <a:gd name="connsiteX15" fmla="*/ 7726062 w 7934780"/>
              <a:gd name="connsiteY15" fmla="*/ 654408 h 6873958"/>
              <a:gd name="connsiteX16" fmla="*/ 7731912 w 7934780"/>
              <a:gd name="connsiteY16" fmla="*/ 657716 h 6873958"/>
              <a:gd name="connsiteX17" fmla="*/ 7737331 w 7934780"/>
              <a:gd name="connsiteY17" fmla="*/ 679400 h 6873958"/>
              <a:gd name="connsiteX18" fmla="*/ 7748998 w 7934780"/>
              <a:gd name="connsiteY18" fmla="*/ 701229 h 6873958"/>
              <a:gd name="connsiteX19" fmla="*/ 7778674 w 7934780"/>
              <a:gd name="connsiteY19" fmla="*/ 819637 h 6873958"/>
              <a:gd name="connsiteX20" fmla="*/ 7819197 w 7934780"/>
              <a:gd name="connsiteY20" fmla="*/ 1062536 h 6873958"/>
              <a:gd name="connsiteX21" fmla="*/ 7852682 w 7934780"/>
              <a:gd name="connsiteY21" fmla="*/ 1193944 h 6873958"/>
              <a:gd name="connsiteX22" fmla="*/ 7911362 w 7934780"/>
              <a:gd name="connsiteY22" fmla="*/ 1443176 h 6873958"/>
              <a:gd name="connsiteX23" fmla="*/ 7911242 w 7934780"/>
              <a:gd name="connsiteY23" fmla="*/ 1509475 h 6873958"/>
              <a:gd name="connsiteX24" fmla="*/ 7934780 w 7934780"/>
              <a:gd name="connsiteY24" fmla="*/ 1587901 h 6873958"/>
              <a:gd name="connsiteX25" fmla="*/ 7933200 w 7934780"/>
              <a:gd name="connsiteY25" fmla="*/ 1592348 h 6873958"/>
              <a:gd name="connsiteX26" fmla="*/ 7934238 w 7934780"/>
              <a:gd name="connsiteY26" fmla="*/ 1608865 h 6873958"/>
              <a:gd name="connsiteX27" fmla="*/ 7925324 w 7934780"/>
              <a:gd name="connsiteY27" fmla="*/ 1615129 h 6873958"/>
              <a:gd name="connsiteX28" fmla="*/ 7920291 w 7934780"/>
              <a:gd name="connsiteY28" fmla="*/ 1641140 h 6873958"/>
              <a:gd name="connsiteX29" fmla="*/ 7924773 w 7934780"/>
              <a:gd name="connsiteY29" fmla="*/ 1671096 h 6873958"/>
              <a:gd name="connsiteX30" fmla="*/ 7919565 w 7934780"/>
              <a:gd name="connsiteY30" fmla="*/ 1824106 h 6873958"/>
              <a:gd name="connsiteX31" fmla="*/ 7917168 w 7934780"/>
              <a:gd name="connsiteY31" fmla="*/ 1981517 h 6873958"/>
              <a:gd name="connsiteX32" fmla="*/ 7904617 w 7934780"/>
              <a:gd name="connsiteY32" fmla="*/ 2095576 h 6873958"/>
              <a:gd name="connsiteX33" fmla="*/ 7905729 w 7934780"/>
              <a:gd name="connsiteY33" fmla="*/ 2212808 h 6873958"/>
              <a:gd name="connsiteX34" fmla="*/ 7885917 w 7934780"/>
              <a:gd name="connsiteY34" fmla="*/ 2312009 h 6873958"/>
              <a:gd name="connsiteX35" fmla="*/ 7881441 w 7934780"/>
              <a:gd name="connsiteY35" fmla="*/ 2333996 h 6873958"/>
              <a:gd name="connsiteX36" fmla="*/ 7871351 w 7934780"/>
              <a:gd name="connsiteY36" fmla="*/ 2350185 h 6873958"/>
              <a:gd name="connsiteX37" fmla="*/ 7863569 w 7934780"/>
              <a:gd name="connsiteY37" fmla="*/ 2351577 h 6873958"/>
              <a:gd name="connsiteX38" fmla="*/ 7860105 w 7934780"/>
              <a:gd name="connsiteY38" fmla="*/ 2363237 h 6873958"/>
              <a:gd name="connsiteX39" fmla="*/ 7857880 w 7934780"/>
              <a:gd name="connsiteY39" fmla="*/ 2365770 h 6873958"/>
              <a:gd name="connsiteX40" fmla="*/ 7846421 w 7934780"/>
              <a:gd name="connsiteY40" fmla="*/ 2380871 h 6873958"/>
              <a:gd name="connsiteX41" fmla="*/ 7854363 w 7934780"/>
              <a:gd name="connsiteY41" fmla="*/ 2427179 h 6873958"/>
              <a:gd name="connsiteX42" fmla="*/ 7837477 w 7934780"/>
              <a:gd name="connsiteY42" fmla="*/ 2472578 h 6873958"/>
              <a:gd name="connsiteX43" fmla="*/ 7785260 w 7934780"/>
              <a:gd name="connsiteY43" fmla="*/ 2680488 h 6873958"/>
              <a:gd name="connsiteX44" fmla="*/ 7766696 w 7934780"/>
              <a:gd name="connsiteY44" fmla="*/ 2754274 h 6873958"/>
              <a:gd name="connsiteX45" fmla="*/ 7761568 w 7934780"/>
              <a:gd name="connsiteY45" fmla="*/ 2898169 h 6873958"/>
              <a:gd name="connsiteX46" fmla="*/ 7755031 w 7934780"/>
              <a:gd name="connsiteY46" fmla="*/ 3022048 h 6873958"/>
              <a:gd name="connsiteX47" fmla="*/ 7763150 w 7934780"/>
              <a:gd name="connsiteY47" fmla="*/ 3036127 h 6873958"/>
              <a:gd name="connsiteX48" fmla="*/ 7766274 w 7934780"/>
              <a:gd name="connsiteY48" fmla="*/ 3051103 h 6873958"/>
              <a:gd name="connsiteX49" fmla="*/ 7764852 w 7934780"/>
              <a:gd name="connsiteY49" fmla="*/ 3052672 h 6873958"/>
              <a:gd name="connsiteX50" fmla="*/ 7763122 w 7934780"/>
              <a:gd name="connsiteY50" fmla="*/ 3069296 h 6873958"/>
              <a:gd name="connsiteX51" fmla="*/ 7766350 w 7934780"/>
              <a:gd name="connsiteY51" fmla="*/ 3073465 h 6873958"/>
              <a:gd name="connsiteX52" fmla="*/ 7740143 w 7934780"/>
              <a:gd name="connsiteY52" fmla="*/ 3146892 h 6873958"/>
              <a:gd name="connsiteX53" fmla="*/ 7715595 w 7934780"/>
              <a:gd name="connsiteY53" fmla="*/ 3210510 h 6873958"/>
              <a:gd name="connsiteX54" fmla="*/ 7715422 w 7934780"/>
              <a:gd name="connsiteY54" fmla="*/ 3246358 h 6873958"/>
              <a:gd name="connsiteX55" fmla="*/ 7714648 w 7934780"/>
              <a:gd name="connsiteY55" fmla="*/ 3253479 h 6873958"/>
              <a:gd name="connsiteX56" fmla="*/ 7714326 w 7934780"/>
              <a:gd name="connsiteY56" fmla="*/ 3253582 h 6873958"/>
              <a:gd name="connsiteX57" fmla="*/ 7712899 w 7934780"/>
              <a:gd name="connsiteY57" fmla="*/ 3261019 h 6873958"/>
              <a:gd name="connsiteX58" fmla="*/ 7713234 w 7934780"/>
              <a:gd name="connsiteY58" fmla="*/ 3266463 h 6873958"/>
              <a:gd name="connsiteX59" fmla="*/ 7709182 w 7934780"/>
              <a:gd name="connsiteY59" fmla="*/ 3284783 h 6873958"/>
              <a:gd name="connsiteX60" fmla="*/ 7705244 w 7934780"/>
              <a:gd name="connsiteY60" fmla="*/ 3286207 h 6873958"/>
              <a:gd name="connsiteX61" fmla="*/ 7705521 w 7934780"/>
              <a:gd name="connsiteY61" fmla="*/ 3287519 h 6873958"/>
              <a:gd name="connsiteX62" fmla="*/ 7692380 w 7934780"/>
              <a:gd name="connsiteY62" fmla="*/ 3312046 h 6873958"/>
              <a:gd name="connsiteX63" fmla="*/ 7674533 w 7934780"/>
              <a:gd name="connsiteY63" fmla="*/ 3368613 h 6873958"/>
              <a:gd name="connsiteX64" fmla="*/ 7669018 w 7934780"/>
              <a:gd name="connsiteY64" fmla="*/ 3401599 h 6873958"/>
              <a:gd name="connsiteX65" fmla="*/ 7648764 w 7934780"/>
              <a:gd name="connsiteY65" fmla="*/ 3491309 h 6873958"/>
              <a:gd name="connsiteX66" fmla="*/ 7624524 w 7934780"/>
              <a:gd name="connsiteY66" fmla="*/ 3580863 h 6873958"/>
              <a:gd name="connsiteX67" fmla="*/ 7590739 w 7934780"/>
              <a:gd name="connsiteY67" fmla="*/ 3641677 h 6873958"/>
              <a:gd name="connsiteX68" fmla="*/ 7592305 w 7934780"/>
              <a:gd name="connsiteY68" fmla="*/ 3646787 h 6873958"/>
              <a:gd name="connsiteX69" fmla="*/ 7592620 w 7934780"/>
              <a:gd name="connsiteY69" fmla="*/ 3654364 h 6873958"/>
              <a:gd name="connsiteX70" fmla="*/ 7592332 w 7934780"/>
              <a:gd name="connsiteY70" fmla="*/ 3654563 h 6873958"/>
              <a:gd name="connsiteX71" fmla="*/ 7593207 w 7934780"/>
              <a:gd name="connsiteY71" fmla="*/ 3661633 h 6873958"/>
              <a:gd name="connsiteX72" fmla="*/ 7601220 w 7934780"/>
              <a:gd name="connsiteY72" fmla="*/ 3696035 h 6873958"/>
              <a:gd name="connsiteX73" fmla="*/ 7587739 w 7934780"/>
              <a:gd name="connsiteY73" fmla="*/ 3762344 h 6873958"/>
              <a:gd name="connsiteX74" fmla="*/ 7566107 w 7934780"/>
              <a:gd name="connsiteY74" fmla="*/ 3773446 h 6873958"/>
              <a:gd name="connsiteX75" fmla="*/ 7583331 w 7934780"/>
              <a:gd name="connsiteY75" fmla="*/ 3843361 h 6873958"/>
              <a:gd name="connsiteX76" fmla="*/ 7587409 w 7934780"/>
              <a:gd name="connsiteY76" fmla="*/ 3846337 h 6873958"/>
              <a:gd name="connsiteX77" fmla="*/ 7589526 w 7934780"/>
              <a:gd name="connsiteY77" fmla="*/ 3862813 h 6873958"/>
              <a:gd name="connsiteX78" fmla="*/ 7588507 w 7934780"/>
              <a:gd name="connsiteY78" fmla="*/ 3864764 h 6873958"/>
              <a:gd name="connsiteX79" fmla="*/ 7594950 w 7934780"/>
              <a:gd name="connsiteY79" fmla="*/ 3878127 h 6873958"/>
              <a:gd name="connsiteX80" fmla="*/ 7606025 w 7934780"/>
              <a:gd name="connsiteY80" fmla="*/ 3889056 h 6873958"/>
              <a:gd name="connsiteX81" fmla="*/ 7606255 w 7934780"/>
              <a:gd name="connsiteY81" fmla="*/ 4029997 h 6873958"/>
              <a:gd name="connsiteX82" fmla="*/ 7610802 w 7934780"/>
              <a:gd name="connsiteY82" fmla="*/ 4123239 h 6873958"/>
              <a:gd name="connsiteX83" fmla="*/ 7638124 w 7934780"/>
              <a:gd name="connsiteY83" fmla="*/ 4329524 h 6873958"/>
              <a:gd name="connsiteX84" fmla="*/ 7651543 w 7934780"/>
              <a:gd name="connsiteY84" fmla="*/ 4441548 h 6873958"/>
              <a:gd name="connsiteX85" fmla="*/ 7645549 w 7934780"/>
              <a:gd name="connsiteY85" fmla="*/ 4490377 h 6873958"/>
              <a:gd name="connsiteX86" fmla="*/ 7641265 w 7934780"/>
              <a:gd name="connsiteY86" fmla="*/ 4610688 h 6873958"/>
              <a:gd name="connsiteX87" fmla="*/ 7652343 w 7934780"/>
              <a:gd name="connsiteY87" fmla="*/ 4717016 h 6873958"/>
              <a:gd name="connsiteX88" fmla="*/ 7648292 w 7934780"/>
              <a:gd name="connsiteY88" fmla="*/ 4805639 h 6873958"/>
              <a:gd name="connsiteX89" fmla="*/ 7644346 w 7934780"/>
              <a:gd name="connsiteY89" fmla="*/ 4839860 h 6873958"/>
              <a:gd name="connsiteX90" fmla="*/ 7631946 w 7934780"/>
              <a:gd name="connsiteY90" fmla="*/ 4900601 h 6873958"/>
              <a:gd name="connsiteX91" fmla="*/ 7624742 w 7934780"/>
              <a:gd name="connsiteY91" fmla="*/ 4981608 h 6873958"/>
              <a:gd name="connsiteX92" fmla="*/ 7649497 w 7934780"/>
              <a:gd name="connsiteY92" fmla="*/ 5038699 h 6873958"/>
              <a:gd name="connsiteX93" fmla="*/ 7644376 w 7934780"/>
              <a:gd name="connsiteY93" fmla="*/ 5044205 h 6873958"/>
              <a:gd name="connsiteX94" fmla="*/ 7646830 w 7934780"/>
              <a:gd name="connsiteY94" fmla="*/ 5084538 h 6873958"/>
              <a:gd name="connsiteX95" fmla="*/ 7677981 w 7934780"/>
              <a:gd name="connsiteY95" fmla="*/ 5155853 h 6873958"/>
              <a:gd name="connsiteX96" fmla="*/ 7681612 w 7934780"/>
              <a:gd name="connsiteY96" fmla="*/ 5217231 h 6873958"/>
              <a:gd name="connsiteX97" fmla="*/ 7673822 w 7934780"/>
              <a:gd name="connsiteY97" fmla="*/ 5218630 h 6873958"/>
              <a:gd name="connsiteX98" fmla="*/ 7670301 w 7934780"/>
              <a:gd name="connsiteY98" fmla="*/ 5230725 h 6873958"/>
              <a:gd name="connsiteX99" fmla="*/ 7668064 w 7934780"/>
              <a:gd name="connsiteY99" fmla="*/ 5233343 h 6873958"/>
              <a:gd name="connsiteX100" fmla="*/ 7656532 w 7934780"/>
              <a:gd name="connsiteY100" fmla="*/ 5248965 h 6873958"/>
              <a:gd name="connsiteX101" fmla="*/ 7664251 w 7934780"/>
              <a:gd name="connsiteY101" fmla="*/ 5297136 h 6873958"/>
              <a:gd name="connsiteX102" fmla="*/ 7624117 w 7934780"/>
              <a:gd name="connsiteY102" fmla="*/ 5398267 h 6873958"/>
              <a:gd name="connsiteX103" fmla="*/ 7575901 w 7934780"/>
              <a:gd name="connsiteY103" fmla="*/ 5686793 h 6873958"/>
              <a:gd name="connsiteX104" fmla="*/ 7581528 w 7934780"/>
              <a:gd name="connsiteY104" fmla="*/ 5853980 h 6873958"/>
              <a:gd name="connsiteX105" fmla="*/ 7570097 w 7934780"/>
              <a:gd name="connsiteY105" fmla="*/ 5929367 h 6873958"/>
              <a:gd name="connsiteX106" fmla="*/ 7571719 w 7934780"/>
              <a:gd name="connsiteY106" fmla="*/ 5946571 h 6873958"/>
              <a:gd name="connsiteX107" fmla="*/ 7569909 w 7934780"/>
              <a:gd name="connsiteY107" fmla="*/ 5963835 h 6873958"/>
              <a:gd name="connsiteX108" fmla="*/ 7573116 w 7934780"/>
              <a:gd name="connsiteY108" fmla="*/ 5968188 h 6873958"/>
              <a:gd name="connsiteX109" fmla="*/ 7573002 w 7934780"/>
              <a:gd name="connsiteY109" fmla="*/ 5980213 h 6873958"/>
              <a:gd name="connsiteX110" fmla="*/ 7575826 w 7934780"/>
              <a:gd name="connsiteY110" fmla="*/ 6004387 h 6873958"/>
              <a:gd name="connsiteX111" fmla="*/ 7573499 w 7934780"/>
              <a:gd name="connsiteY111" fmla="*/ 6008456 h 6873958"/>
              <a:gd name="connsiteX112" fmla="*/ 7573313 w 7934780"/>
              <a:gd name="connsiteY112" fmla="*/ 6044208 h 6873958"/>
              <a:gd name="connsiteX113" fmla="*/ 7571955 w 7934780"/>
              <a:gd name="connsiteY113" fmla="*/ 6044484 h 6873958"/>
              <a:gd name="connsiteX114" fmla="*/ 7565983 w 7934780"/>
              <a:gd name="connsiteY114" fmla="*/ 6053618 h 6873958"/>
              <a:gd name="connsiteX115" fmla="*/ 7521353 w 7934780"/>
              <a:gd name="connsiteY115" fmla="*/ 6147535 h 6873958"/>
              <a:gd name="connsiteX116" fmla="*/ 7518762 w 7934780"/>
              <a:gd name="connsiteY116" fmla="*/ 6162755 h 6873958"/>
              <a:gd name="connsiteX117" fmla="*/ 7519070 w 7934780"/>
              <a:gd name="connsiteY117" fmla="*/ 6168415 h 6873958"/>
              <a:gd name="connsiteX118" fmla="*/ 7479877 w 7934780"/>
              <a:gd name="connsiteY118" fmla="*/ 6274325 h 6873958"/>
              <a:gd name="connsiteX119" fmla="*/ 7474201 w 7934780"/>
              <a:gd name="connsiteY119" fmla="*/ 6308571 h 6873958"/>
              <a:gd name="connsiteX120" fmla="*/ 7453514 w 7934780"/>
              <a:gd name="connsiteY120" fmla="*/ 6401666 h 6873958"/>
              <a:gd name="connsiteX121" fmla="*/ 7397136 w 7934780"/>
              <a:gd name="connsiteY121" fmla="*/ 6578316 h 6873958"/>
              <a:gd name="connsiteX122" fmla="*/ 7404981 w 7934780"/>
              <a:gd name="connsiteY122" fmla="*/ 6614114 h 6873958"/>
              <a:gd name="connsiteX123" fmla="*/ 7388434 w 7934780"/>
              <a:gd name="connsiteY123" fmla="*/ 6656064 h 6873958"/>
              <a:gd name="connsiteX124" fmla="*/ 7378375 w 7934780"/>
              <a:gd name="connsiteY124" fmla="*/ 6677417 h 6873958"/>
              <a:gd name="connsiteX125" fmla="*/ 7374034 w 7934780"/>
              <a:gd name="connsiteY125" fmla="*/ 6718244 h 6873958"/>
              <a:gd name="connsiteX126" fmla="*/ 7378101 w 7934780"/>
              <a:gd name="connsiteY126" fmla="*/ 6739654 h 6873958"/>
              <a:gd name="connsiteX127" fmla="*/ 7371746 w 7934780"/>
              <a:gd name="connsiteY127" fmla="*/ 6739763 h 6873958"/>
              <a:gd name="connsiteX128" fmla="*/ 7370835 w 7934780"/>
              <a:gd name="connsiteY128" fmla="*/ 6748333 h 6873958"/>
              <a:gd name="connsiteX129" fmla="*/ 7376007 w 7934780"/>
              <a:gd name="connsiteY129" fmla="*/ 6835596 h 6873958"/>
              <a:gd name="connsiteX130" fmla="*/ 7379963 w 7934780"/>
              <a:gd name="connsiteY130" fmla="*/ 6873958 h 6873958"/>
              <a:gd name="connsiteX131" fmla="*/ 0 w 7934780"/>
              <a:gd name="connsiteY131" fmla="*/ 6858000 h 6873958"/>
              <a:gd name="connsiteX132" fmla="*/ 0 w 7934780"/>
              <a:gd name="connsiteY132" fmla="*/ 0 h 6873958"/>
              <a:gd name="connsiteX0" fmla="*/ 0 w 7934780"/>
              <a:gd name="connsiteY0" fmla="*/ 0 h 6873958"/>
              <a:gd name="connsiteX1" fmla="*/ 7655543 w 7934780"/>
              <a:gd name="connsiteY1" fmla="*/ 0 h 6873958"/>
              <a:gd name="connsiteX2" fmla="*/ 7664492 w 7934780"/>
              <a:gd name="connsiteY2" fmla="*/ 31948 h 6873958"/>
              <a:gd name="connsiteX3" fmla="*/ 7667655 w 7934780"/>
              <a:gd name="connsiteY3" fmla="*/ 69954 h 6873958"/>
              <a:gd name="connsiteX4" fmla="*/ 7698252 w 7934780"/>
              <a:gd name="connsiteY4" fmla="*/ 224597 h 6873958"/>
              <a:gd name="connsiteX5" fmla="*/ 7696072 w 7934780"/>
              <a:gd name="connsiteY5" fmla="*/ 311413 h 6873958"/>
              <a:gd name="connsiteX6" fmla="*/ 7703676 w 7934780"/>
              <a:gd name="connsiteY6" fmla="*/ 383438 h 6873958"/>
              <a:gd name="connsiteX7" fmla="*/ 7706556 w 7934780"/>
              <a:gd name="connsiteY7" fmla="*/ 390017 h 6873958"/>
              <a:gd name="connsiteX8" fmla="*/ 7708179 w 7934780"/>
              <a:gd name="connsiteY8" fmla="*/ 400096 h 6873958"/>
              <a:gd name="connsiteX9" fmla="*/ 7707833 w 7934780"/>
              <a:gd name="connsiteY9" fmla="*/ 400412 h 6873958"/>
              <a:gd name="connsiteX10" fmla="*/ 7710112 w 7934780"/>
              <a:gd name="connsiteY10" fmla="*/ 409720 h 6873958"/>
              <a:gd name="connsiteX11" fmla="*/ 7702712 w 7934780"/>
              <a:gd name="connsiteY11" fmla="*/ 484991 h 6873958"/>
              <a:gd name="connsiteX12" fmla="*/ 7693746 w 7934780"/>
              <a:gd name="connsiteY12" fmla="*/ 562621 h 6873958"/>
              <a:gd name="connsiteX13" fmla="*/ 7723958 w 7934780"/>
              <a:gd name="connsiteY13" fmla="*/ 544701 h 6873958"/>
              <a:gd name="connsiteX14" fmla="*/ 7720881 w 7934780"/>
              <a:gd name="connsiteY14" fmla="*/ 639984 h 6873958"/>
              <a:gd name="connsiteX15" fmla="*/ 7726062 w 7934780"/>
              <a:gd name="connsiteY15" fmla="*/ 654408 h 6873958"/>
              <a:gd name="connsiteX16" fmla="*/ 7731912 w 7934780"/>
              <a:gd name="connsiteY16" fmla="*/ 657716 h 6873958"/>
              <a:gd name="connsiteX17" fmla="*/ 7737331 w 7934780"/>
              <a:gd name="connsiteY17" fmla="*/ 679400 h 6873958"/>
              <a:gd name="connsiteX18" fmla="*/ 7748998 w 7934780"/>
              <a:gd name="connsiteY18" fmla="*/ 701229 h 6873958"/>
              <a:gd name="connsiteX19" fmla="*/ 7778674 w 7934780"/>
              <a:gd name="connsiteY19" fmla="*/ 819637 h 6873958"/>
              <a:gd name="connsiteX20" fmla="*/ 7819197 w 7934780"/>
              <a:gd name="connsiteY20" fmla="*/ 1062536 h 6873958"/>
              <a:gd name="connsiteX21" fmla="*/ 7852682 w 7934780"/>
              <a:gd name="connsiteY21" fmla="*/ 1193944 h 6873958"/>
              <a:gd name="connsiteX22" fmla="*/ 7911362 w 7934780"/>
              <a:gd name="connsiteY22" fmla="*/ 1443176 h 6873958"/>
              <a:gd name="connsiteX23" fmla="*/ 7911242 w 7934780"/>
              <a:gd name="connsiteY23" fmla="*/ 1509475 h 6873958"/>
              <a:gd name="connsiteX24" fmla="*/ 7934780 w 7934780"/>
              <a:gd name="connsiteY24" fmla="*/ 1587901 h 6873958"/>
              <a:gd name="connsiteX25" fmla="*/ 7933200 w 7934780"/>
              <a:gd name="connsiteY25" fmla="*/ 1592348 h 6873958"/>
              <a:gd name="connsiteX26" fmla="*/ 7934238 w 7934780"/>
              <a:gd name="connsiteY26" fmla="*/ 1608865 h 6873958"/>
              <a:gd name="connsiteX27" fmla="*/ 7925324 w 7934780"/>
              <a:gd name="connsiteY27" fmla="*/ 1615129 h 6873958"/>
              <a:gd name="connsiteX28" fmla="*/ 7920291 w 7934780"/>
              <a:gd name="connsiteY28" fmla="*/ 1641140 h 6873958"/>
              <a:gd name="connsiteX29" fmla="*/ 7924773 w 7934780"/>
              <a:gd name="connsiteY29" fmla="*/ 1671096 h 6873958"/>
              <a:gd name="connsiteX30" fmla="*/ 7919565 w 7934780"/>
              <a:gd name="connsiteY30" fmla="*/ 1824106 h 6873958"/>
              <a:gd name="connsiteX31" fmla="*/ 7917168 w 7934780"/>
              <a:gd name="connsiteY31" fmla="*/ 1981517 h 6873958"/>
              <a:gd name="connsiteX32" fmla="*/ 7904617 w 7934780"/>
              <a:gd name="connsiteY32" fmla="*/ 2095576 h 6873958"/>
              <a:gd name="connsiteX33" fmla="*/ 7905729 w 7934780"/>
              <a:gd name="connsiteY33" fmla="*/ 2212808 h 6873958"/>
              <a:gd name="connsiteX34" fmla="*/ 7885917 w 7934780"/>
              <a:gd name="connsiteY34" fmla="*/ 2312009 h 6873958"/>
              <a:gd name="connsiteX35" fmla="*/ 7881441 w 7934780"/>
              <a:gd name="connsiteY35" fmla="*/ 2333996 h 6873958"/>
              <a:gd name="connsiteX36" fmla="*/ 7871351 w 7934780"/>
              <a:gd name="connsiteY36" fmla="*/ 2350185 h 6873958"/>
              <a:gd name="connsiteX37" fmla="*/ 7863569 w 7934780"/>
              <a:gd name="connsiteY37" fmla="*/ 2351577 h 6873958"/>
              <a:gd name="connsiteX38" fmla="*/ 7860105 w 7934780"/>
              <a:gd name="connsiteY38" fmla="*/ 2363237 h 6873958"/>
              <a:gd name="connsiteX39" fmla="*/ 7857880 w 7934780"/>
              <a:gd name="connsiteY39" fmla="*/ 2365770 h 6873958"/>
              <a:gd name="connsiteX40" fmla="*/ 7846421 w 7934780"/>
              <a:gd name="connsiteY40" fmla="*/ 2380871 h 6873958"/>
              <a:gd name="connsiteX41" fmla="*/ 7854363 w 7934780"/>
              <a:gd name="connsiteY41" fmla="*/ 2427179 h 6873958"/>
              <a:gd name="connsiteX42" fmla="*/ 7837477 w 7934780"/>
              <a:gd name="connsiteY42" fmla="*/ 2472578 h 6873958"/>
              <a:gd name="connsiteX43" fmla="*/ 7785260 w 7934780"/>
              <a:gd name="connsiteY43" fmla="*/ 2680488 h 6873958"/>
              <a:gd name="connsiteX44" fmla="*/ 7766696 w 7934780"/>
              <a:gd name="connsiteY44" fmla="*/ 2754274 h 6873958"/>
              <a:gd name="connsiteX45" fmla="*/ 7761568 w 7934780"/>
              <a:gd name="connsiteY45" fmla="*/ 2898169 h 6873958"/>
              <a:gd name="connsiteX46" fmla="*/ 7755031 w 7934780"/>
              <a:gd name="connsiteY46" fmla="*/ 3022048 h 6873958"/>
              <a:gd name="connsiteX47" fmla="*/ 7763150 w 7934780"/>
              <a:gd name="connsiteY47" fmla="*/ 3036127 h 6873958"/>
              <a:gd name="connsiteX48" fmla="*/ 7766274 w 7934780"/>
              <a:gd name="connsiteY48" fmla="*/ 3051103 h 6873958"/>
              <a:gd name="connsiteX49" fmla="*/ 7764852 w 7934780"/>
              <a:gd name="connsiteY49" fmla="*/ 3052672 h 6873958"/>
              <a:gd name="connsiteX50" fmla="*/ 7763122 w 7934780"/>
              <a:gd name="connsiteY50" fmla="*/ 3069296 h 6873958"/>
              <a:gd name="connsiteX51" fmla="*/ 7740143 w 7934780"/>
              <a:gd name="connsiteY51" fmla="*/ 3146892 h 6873958"/>
              <a:gd name="connsiteX52" fmla="*/ 7715595 w 7934780"/>
              <a:gd name="connsiteY52" fmla="*/ 3210510 h 6873958"/>
              <a:gd name="connsiteX53" fmla="*/ 7715422 w 7934780"/>
              <a:gd name="connsiteY53" fmla="*/ 3246358 h 6873958"/>
              <a:gd name="connsiteX54" fmla="*/ 7714648 w 7934780"/>
              <a:gd name="connsiteY54" fmla="*/ 3253479 h 6873958"/>
              <a:gd name="connsiteX55" fmla="*/ 7714326 w 7934780"/>
              <a:gd name="connsiteY55" fmla="*/ 3253582 h 6873958"/>
              <a:gd name="connsiteX56" fmla="*/ 7712899 w 7934780"/>
              <a:gd name="connsiteY56" fmla="*/ 3261019 h 6873958"/>
              <a:gd name="connsiteX57" fmla="*/ 7713234 w 7934780"/>
              <a:gd name="connsiteY57" fmla="*/ 3266463 h 6873958"/>
              <a:gd name="connsiteX58" fmla="*/ 7709182 w 7934780"/>
              <a:gd name="connsiteY58" fmla="*/ 3284783 h 6873958"/>
              <a:gd name="connsiteX59" fmla="*/ 7705244 w 7934780"/>
              <a:gd name="connsiteY59" fmla="*/ 3286207 h 6873958"/>
              <a:gd name="connsiteX60" fmla="*/ 7705521 w 7934780"/>
              <a:gd name="connsiteY60" fmla="*/ 3287519 h 6873958"/>
              <a:gd name="connsiteX61" fmla="*/ 7692380 w 7934780"/>
              <a:gd name="connsiteY61" fmla="*/ 3312046 h 6873958"/>
              <a:gd name="connsiteX62" fmla="*/ 7674533 w 7934780"/>
              <a:gd name="connsiteY62" fmla="*/ 3368613 h 6873958"/>
              <a:gd name="connsiteX63" fmla="*/ 7669018 w 7934780"/>
              <a:gd name="connsiteY63" fmla="*/ 3401599 h 6873958"/>
              <a:gd name="connsiteX64" fmla="*/ 7648764 w 7934780"/>
              <a:gd name="connsiteY64" fmla="*/ 3491309 h 6873958"/>
              <a:gd name="connsiteX65" fmla="*/ 7624524 w 7934780"/>
              <a:gd name="connsiteY65" fmla="*/ 3580863 h 6873958"/>
              <a:gd name="connsiteX66" fmla="*/ 7590739 w 7934780"/>
              <a:gd name="connsiteY66" fmla="*/ 3641677 h 6873958"/>
              <a:gd name="connsiteX67" fmla="*/ 7592305 w 7934780"/>
              <a:gd name="connsiteY67" fmla="*/ 3646787 h 6873958"/>
              <a:gd name="connsiteX68" fmla="*/ 7592620 w 7934780"/>
              <a:gd name="connsiteY68" fmla="*/ 3654364 h 6873958"/>
              <a:gd name="connsiteX69" fmla="*/ 7592332 w 7934780"/>
              <a:gd name="connsiteY69" fmla="*/ 3654563 h 6873958"/>
              <a:gd name="connsiteX70" fmla="*/ 7593207 w 7934780"/>
              <a:gd name="connsiteY70" fmla="*/ 3661633 h 6873958"/>
              <a:gd name="connsiteX71" fmla="*/ 7601220 w 7934780"/>
              <a:gd name="connsiteY71" fmla="*/ 3696035 h 6873958"/>
              <a:gd name="connsiteX72" fmla="*/ 7587739 w 7934780"/>
              <a:gd name="connsiteY72" fmla="*/ 3762344 h 6873958"/>
              <a:gd name="connsiteX73" fmla="*/ 7566107 w 7934780"/>
              <a:gd name="connsiteY73" fmla="*/ 3773446 h 6873958"/>
              <a:gd name="connsiteX74" fmla="*/ 7583331 w 7934780"/>
              <a:gd name="connsiteY74" fmla="*/ 3843361 h 6873958"/>
              <a:gd name="connsiteX75" fmla="*/ 7587409 w 7934780"/>
              <a:gd name="connsiteY75" fmla="*/ 3846337 h 6873958"/>
              <a:gd name="connsiteX76" fmla="*/ 7589526 w 7934780"/>
              <a:gd name="connsiteY76" fmla="*/ 3862813 h 6873958"/>
              <a:gd name="connsiteX77" fmla="*/ 7588507 w 7934780"/>
              <a:gd name="connsiteY77" fmla="*/ 3864764 h 6873958"/>
              <a:gd name="connsiteX78" fmla="*/ 7594950 w 7934780"/>
              <a:gd name="connsiteY78" fmla="*/ 3878127 h 6873958"/>
              <a:gd name="connsiteX79" fmla="*/ 7606025 w 7934780"/>
              <a:gd name="connsiteY79" fmla="*/ 3889056 h 6873958"/>
              <a:gd name="connsiteX80" fmla="*/ 7606255 w 7934780"/>
              <a:gd name="connsiteY80" fmla="*/ 4029997 h 6873958"/>
              <a:gd name="connsiteX81" fmla="*/ 7610802 w 7934780"/>
              <a:gd name="connsiteY81" fmla="*/ 4123239 h 6873958"/>
              <a:gd name="connsiteX82" fmla="*/ 7638124 w 7934780"/>
              <a:gd name="connsiteY82" fmla="*/ 4329524 h 6873958"/>
              <a:gd name="connsiteX83" fmla="*/ 7651543 w 7934780"/>
              <a:gd name="connsiteY83" fmla="*/ 4441548 h 6873958"/>
              <a:gd name="connsiteX84" fmla="*/ 7645549 w 7934780"/>
              <a:gd name="connsiteY84" fmla="*/ 4490377 h 6873958"/>
              <a:gd name="connsiteX85" fmla="*/ 7641265 w 7934780"/>
              <a:gd name="connsiteY85" fmla="*/ 4610688 h 6873958"/>
              <a:gd name="connsiteX86" fmla="*/ 7652343 w 7934780"/>
              <a:gd name="connsiteY86" fmla="*/ 4717016 h 6873958"/>
              <a:gd name="connsiteX87" fmla="*/ 7648292 w 7934780"/>
              <a:gd name="connsiteY87" fmla="*/ 4805639 h 6873958"/>
              <a:gd name="connsiteX88" fmla="*/ 7644346 w 7934780"/>
              <a:gd name="connsiteY88" fmla="*/ 4839860 h 6873958"/>
              <a:gd name="connsiteX89" fmla="*/ 7631946 w 7934780"/>
              <a:gd name="connsiteY89" fmla="*/ 4900601 h 6873958"/>
              <a:gd name="connsiteX90" fmla="*/ 7624742 w 7934780"/>
              <a:gd name="connsiteY90" fmla="*/ 4981608 h 6873958"/>
              <a:gd name="connsiteX91" fmla="*/ 7649497 w 7934780"/>
              <a:gd name="connsiteY91" fmla="*/ 5038699 h 6873958"/>
              <a:gd name="connsiteX92" fmla="*/ 7644376 w 7934780"/>
              <a:gd name="connsiteY92" fmla="*/ 5044205 h 6873958"/>
              <a:gd name="connsiteX93" fmla="*/ 7646830 w 7934780"/>
              <a:gd name="connsiteY93" fmla="*/ 5084538 h 6873958"/>
              <a:gd name="connsiteX94" fmla="*/ 7677981 w 7934780"/>
              <a:gd name="connsiteY94" fmla="*/ 5155853 h 6873958"/>
              <a:gd name="connsiteX95" fmla="*/ 7681612 w 7934780"/>
              <a:gd name="connsiteY95" fmla="*/ 5217231 h 6873958"/>
              <a:gd name="connsiteX96" fmla="*/ 7673822 w 7934780"/>
              <a:gd name="connsiteY96" fmla="*/ 5218630 h 6873958"/>
              <a:gd name="connsiteX97" fmla="*/ 7670301 w 7934780"/>
              <a:gd name="connsiteY97" fmla="*/ 5230725 h 6873958"/>
              <a:gd name="connsiteX98" fmla="*/ 7668064 w 7934780"/>
              <a:gd name="connsiteY98" fmla="*/ 5233343 h 6873958"/>
              <a:gd name="connsiteX99" fmla="*/ 7656532 w 7934780"/>
              <a:gd name="connsiteY99" fmla="*/ 5248965 h 6873958"/>
              <a:gd name="connsiteX100" fmla="*/ 7664251 w 7934780"/>
              <a:gd name="connsiteY100" fmla="*/ 5297136 h 6873958"/>
              <a:gd name="connsiteX101" fmla="*/ 7624117 w 7934780"/>
              <a:gd name="connsiteY101" fmla="*/ 5398267 h 6873958"/>
              <a:gd name="connsiteX102" fmla="*/ 7575901 w 7934780"/>
              <a:gd name="connsiteY102" fmla="*/ 5686793 h 6873958"/>
              <a:gd name="connsiteX103" fmla="*/ 7581528 w 7934780"/>
              <a:gd name="connsiteY103" fmla="*/ 5853980 h 6873958"/>
              <a:gd name="connsiteX104" fmla="*/ 7570097 w 7934780"/>
              <a:gd name="connsiteY104" fmla="*/ 5929367 h 6873958"/>
              <a:gd name="connsiteX105" fmla="*/ 7571719 w 7934780"/>
              <a:gd name="connsiteY105" fmla="*/ 5946571 h 6873958"/>
              <a:gd name="connsiteX106" fmla="*/ 7569909 w 7934780"/>
              <a:gd name="connsiteY106" fmla="*/ 5963835 h 6873958"/>
              <a:gd name="connsiteX107" fmla="*/ 7573116 w 7934780"/>
              <a:gd name="connsiteY107" fmla="*/ 5968188 h 6873958"/>
              <a:gd name="connsiteX108" fmla="*/ 7573002 w 7934780"/>
              <a:gd name="connsiteY108" fmla="*/ 5980213 h 6873958"/>
              <a:gd name="connsiteX109" fmla="*/ 7575826 w 7934780"/>
              <a:gd name="connsiteY109" fmla="*/ 6004387 h 6873958"/>
              <a:gd name="connsiteX110" fmla="*/ 7573499 w 7934780"/>
              <a:gd name="connsiteY110" fmla="*/ 6008456 h 6873958"/>
              <a:gd name="connsiteX111" fmla="*/ 7573313 w 7934780"/>
              <a:gd name="connsiteY111" fmla="*/ 6044208 h 6873958"/>
              <a:gd name="connsiteX112" fmla="*/ 7571955 w 7934780"/>
              <a:gd name="connsiteY112" fmla="*/ 6044484 h 6873958"/>
              <a:gd name="connsiteX113" fmla="*/ 7565983 w 7934780"/>
              <a:gd name="connsiteY113" fmla="*/ 6053618 h 6873958"/>
              <a:gd name="connsiteX114" fmla="*/ 7521353 w 7934780"/>
              <a:gd name="connsiteY114" fmla="*/ 6147535 h 6873958"/>
              <a:gd name="connsiteX115" fmla="*/ 7518762 w 7934780"/>
              <a:gd name="connsiteY115" fmla="*/ 6162755 h 6873958"/>
              <a:gd name="connsiteX116" fmla="*/ 7519070 w 7934780"/>
              <a:gd name="connsiteY116" fmla="*/ 6168415 h 6873958"/>
              <a:gd name="connsiteX117" fmla="*/ 7479877 w 7934780"/>
              <a:gd name="connsiteY117" fmla="*/ 6274325 h 6873958"/>
              <a:gd name="connsiteX118" fmla="*/ 7474201 w 7934780"/>
              <a:gd name="connsiteY118" fmla="*/ 6308571 h 6873958"/>
              <a:gd name="connsiteX119" fmla="*/ 7453514 w 7934780"/>
              <a:gd name="connsiteY119" fmla="*/ 6401666 h 6873958"/>
              <a:gd name="connsiteX120" fmla="*/ 7397136 w 7934780"/>
              <a:gd name="connsiteY120" fmla="*/ 6578316 h 6873958"/>
              <a:gd name="connsiteX121" fmla="*/ 7404981 w 7934780"/>
              <a:gd name="connsiteY121" fmla="*/ 6614114 h 6873958"/>
              <a:gd name="connsiteX122" fmla="*/ 7388434 w 7934780"/>
              <a:gd name="connsiteY122" fmla="*/ 6656064 h 6873958"/>
              <a:gd name="connsiteX123" fmla="*/ 7378375 w 7934780"/>
              <a:gd name="connsiteY123" fmla="*/ 6677417 h 6873958"/>
              <a:gd name="connsiteX124" fmla="*/ 7374034 w 7934780"/>
              <a:gd name="connsiteY124" fmla="*/ 6718244 h 6873958"/>
              <a:gd name="connsiteX125" fmla="*/ 7378101 w 7934780"/>
              <a:gd name="connsiteY125" fmla="*/ 6739654 h 6873958"/>
              <a:gd name="connsiteX126" fmla="*/ 7371746 w 7934780"/>
              <a:gd name="connsiteY126" fmla="*/ 6739763 h 6873958"/>
              <a:gd name="connsiteX127" fmla="*/ 7370835 w 7934780"/>
              <a:gd name="connsiteY127" fmla="*/ 6748333 h 6873958"/>
              <a:gd name="connsiteX128" fmla="*/ 7376007 w 7934780"/>
              <a:gd name="connsiteY128" fmla="*/ 6835596 h 6873958"/>
              <a:gd name="connsiteX129" fmla="*/ 7379963 w 7934780"/>
              <a:gd name="connsiteY129" fmla="*/ 6873958 h 6873958"/>
              <a:gd name="connsiteX130" fmla="*/ 0 w 7934780"/>
              <a:gd name="connsiteY130" fmla="*/ 6858000 h 6873958"/>
              <a:gd name="connsiteX131" fmla="*/ 0 w 7934780"/>
              <a:gd name="connsiteY131" fmla="*/ 0 h 6873958"/>
              <a:gd name="connsiteX0" fmla="*/ 0 w 7934780"/>
              <a:gd name="connsiteY0" fmla="*/ 0 h 6873958"/>
              <a:gd name="connsiteX1" fmla="*/ 7655543 w 7934780"/>
              <a:gd name="connsiteY1" fmla="*/ 0 h 6873958"/>
              <a:gd name="connsiteX2" fmla="*/ 7664492 w 7934780"/>
              <a:gd name="connsiteY2" fmla="*/ 31948 h 6873958"/>
              <a:gd name="connsiteX3" fmla="*/ 7667655 w 7934780"/>
              <a:gd name="connsiteY3" fmla="*/ 69954 h 6873958"/>
              <a:gd name="connsiteX4" fmla="*/ 7698252 w 7934780"/>
              <a:gd name="connsiteY4" fmla="*/ 224597 h 6873958"/>
              <a:gd name="connsiteX5" fmla="*/ 7696072 w 7934780"/>
              <a:gd name="connsiteY5" fmla="*/ 311413 h 6873958"/>
              <a:gd name="connsiteX6" fmla="*/ 7703676 w 7934780"/>
              <a:gd name="connsiteY6" fmla="*/ 383438 h 6873958"/>
              <a:gd name="connsiteX7" fmla="*/ 7706556 w 7934780"/>
              <a:gd name="connsiteY7" fmla="*/ 390017 h 6873958"/>
              <a:gd name="connsiteX8" fmla="*/ 7708179 w 7934780"/>
              <a:gd name="connsiteY8" fmla="*/ 400096 h 6873958"/>
              <a:gd name="connsiteX9" fmla="*/ 7707833 w 7934780"/>
              <a:gd name="connsiteY9" fmla="*/ 400412 h 6873958"/>
              <a:gd name="connsiteX10" fmla="*/ 7710112 w 7934780"/>
              <a:gd name="connsiteY10" fmla="*/ 409720 h 6873958"/>
              <a:gd name="connsiteX11" fmla="*/ 7702712 w 7934780"/>
              <a:gd name="connsiteY11" fmla="*/ 484991 h 6873958"/>
              <a:gd name="connsiteX12" fmla="*/ 7693746 w 7934780"/>
              <a:gd name="connsiteY12" fmla="*/ 562621 h 6873958"/>
              <a:gd name="connsiteX13" fmla="*/ 7723958 w 7934780"/>
              <a:gd name="connsiteY13" fmla="*/ 544701 h 6873958"/>
              <a:gd name="connsiteX14" fmla="*/ 7720881 w 7934780"/>
              <a:gd name="connsiteY14" fmla="*/ 639984 h 6873958"/>
              <a:gd name="connsiteX15" fmla="*/ 7726062 w 7934780"/>
              <a:gd name="connsiteY15" fmla="*/ 654408 h 6873958"/>
              <a:gd name="connsiteX16" fmla="*/ 7731912 w 7934780"/>
              <a:gd name="connsiteY16" fmla="*/ 657716 h 6873958"/>
              <a:gd name="connsiteX17" fmla="*/ 7737331 w 7934780"/>
              <a:gd name="connsiteY17" fmla="*/ 679400 h 6873958"/>
              <a:gd name="connsiteX18" fmla="*/ 7748998 w 7934780"/>
              <a:gd name="connsiteY18" fmla="*/ 701229 h 6873958"/>
              <a:gd name="connsiteX19" fmla="*/ 7778674 w 7934780"/>
              <a:gd name="connsiteY19" fmla="*/ 819637 h 6873958"/>
              <a:gd name="connsiteX20" fmla="*/ 7819197 w 7934780"/>
              <a:gd name="connsiteY20" fmla="*/ 1062536 h 6873958"/>
              <a:gd name="connsiteX21" fmla="*/ 7852682 w 7934780"/>
              <a:gd name="connsiteY21" fmla="*/ 1193944 h 6873958"/>
              <a:gd name="connsiteX22" fmla="*/ 7911362 w 7934780"/>
              <a:gd name="connsiteY22" fmla="*/ 1443176 h 6873958"/>
              <a:gd name="connsiteX23" fmla="*/ 7911242 w 7934780"/>
              <a:gd name="connsiteY23" fmla="*/ 1509475 h 6873958"/>
              <a:gd name="connsiteX24" fmla="*/ 7934780 w 7934780"/>
              <a:gd name="connsiteY24" fmla="*/ 1587901 h 6873958"/>
              <a:gd name="connsiteX25" fmla="*/ 7933200 w 7934780"/>
              <a:gd name="connsiteY25" fmla="*/ 1592348 h 6873958"/>
              <a:gd name="connsiteX26" fmla="*/ 7934238 w 7934780"/>
              <a:gd name="connsiteY26" fmla="*/ 1608865 h 6873958"/>
              <a:gd name="connsiteX27" fmla="*/ 7925324 w 7934780"/>
              <a:gd name="connsiteY27" fmla="*/ 1615129 h 6873958"/>
              <a:gd name="connsiteX28" fmla="*/ 7920291 w 7934780"/>
              <a:gd name="connsiteY28" fmla="*/ 1641140 h 6873958"/>
              <a:gd name="connsiteX29" fmla="*/ 7924773 w 7934780"/>
              <a:gd name="connsiteY29" fmla="*/ 1671096 h 6873958"/>
              <a:gd name="connsiteX30" fmla="*/ 7919565 w 7934780"/>
              <a:gd name="connsiteY30" fmla="*/ 1824106 h 6873958"/>
              <a:gd name="connsiteX31" fmla="*/ 7917168 w 7934780"/>
              <a:gd name="connsiteY31" fmla="*/ 1981517 h 6873958"/>
              <a:gd name="connsiteX32" fmla="*/ 7904617 w 7934780"/>
              <a:gd name="connsiteY32" fmla="*/ 2095576 h 6873958"/>
              <a:gd name="connsiteX33" fmla="*/ 7905729 w 7934780"/>
              <a:gd name="connsiteY33" fmla="*/ 2212808 h 6873958"/>
              <a:gd name="connsiteX34" fmla="*/ 7885917 w 7934780"/>
              <a:gd name="connsiteY34" fmla="*/ 2312009 h 6873958"/>
              <a:gd name="connsiteX35" fmla="*/ 7881441 w 7934780"/>
              <a:gd name="connsiteY35" fmla="*/ 2333996 h 6873958"/>
              <a:gd name="connsiteX36" fmla="*/ 7871351 w 7934780"/>
              <a:gd name="connsiteY36" fmla="*/ 2350185 h 6873958"/>
              <a:gd name="connsiteX37" fmla="*/ 7863569 w 7934780"/>
              <a:gd name="connsiteY37" fmla="*/ 2351577 h 6873958"/>
              <a:gd name="connsiteX38" fmla="*/ 7860105 w 7934780"/>
              <a:gd name="connsiteY38" fmla="*/ 2363237 h 6873958"/>
              <a:gd name="connsiteX39" fmla="*/ 7857880 w 7934780"/>
              <a:gd name="connsiteY39" fmla="*/ 2365770 h 6873958"/>
              <a:gd name="connsiteX40" fmla="*/ 7846421 w 7934780"/>
              <a:gd name="connsiteY40" fmla="*/ 2380871 h 6873958"/>
              <a:gd name="connsiteX41" fmla="*/ 7854363 w 7934780"/>
              <a:gd name="connsiteY41" fmla="*/ 2427179 h 6873958"/>
              <a:gd name="connsiteX42" fmla="*/ 7837477 w 7934780"/>
              <a:gd name="connsiteY42" fmla="*/ 2472578 h 6873958"/>
              <a:gd name="connsiteX43" fmla="*/ 7785260 w 7934780"/>
              <a:gd name="connsiteY43" fmla="*/ 2680488 h 6873958"/>
              <a:gd name="connsiteX44" fmla="*/ 7766696 w 7934780"/>
              <a:gd name="connsiteY44" fmla="*/ 2754274 h 6873958"/>
              <a:gd name="connsiteX45" fmla="*/ 7761568 w 7934780"/>
              <a:gd name="connsiteY45" fmla="*/ 2898169 h 6873958"/>
              <a:gd name="connsiteX46" fmla="*/ 7755031 w 7934780"/>
              <a:gd name="connsiteY46" fmla="*/ 3022048 h 6873958"/>
              <a:gd name="connsiteX47" fmla="*/ 7763150 w 7934780"/>
              <a:gd name="connsiteY47" fmla="*/ 3036127 h 6873958"/>
              <a:gd name="connsiteX48" fmla="*/ 7766274 w 7934780"/>
              <a:gd name="connsiteY48" fmla="*/ 3051103 h 6873958"/>
              <a:gd name="connsiteX49" fmla="*/ 7764852 w 7934780"/>
              <a:gd name="connsiteY49" fmla="*/ 3052672 h 6873958"/>
              <a:gd name="connsiteX50" fmla="*/ 7763122 w 7934780"/>
              <a:gd name="connsiteY50" fmla="*/ 3069296 h 6873958"/>
              <a:gd name="connsiteX51" fmla="*/ 7740143 w 7934780"/>
              <a:gd name="connsiteY51" fmla="*/ 3146892 h 6873958"/>
              <a:gd name="connsiteX52" fmla="*/ 7715595 w 7934780"/>
              <a:gd name="connsiteY52" fmla="*/ 3210510 h 6873958"/>
              <a:gd name="connsiteX53" fmla="*/ 7715422 w 7934780"/>
              <a:gd name="connsiteY53" fmla="*/ 3246358 h 6873958"/>
              <a:gd name="connsiteX54" fmla="*/ 7714648 w 7934780"/>
              <a:gd name="connsiteY54" fmla="*/ 3253479 h 6873958"/>
              <a:gd name="connsiteX55" fmla="*/ 7714326 w 7934780"/>
              <a:gd name="connsiteY55" fmla="*/ 3253582 h 6873958"/>
              <a:gd name="connsiteX56" fmla="*/ 7712899 w 7934780"/>
              <a:gd name="connsiteY56" fmla="*/ 3261019 h 6873958"/>
              <a:gd name="connsiteX57" fmla="*/ 7713234 w 7934780"/>
              <a:gd name="connsiteY57" fmla="*/ 3266463 h 6873958"/>
              <a:gd name="connsiteX58" fmla="*/ 7709182 w 7934780"/>
              <a:gd name="connsiteY58" fmla="*/ 3284783 h 6873958"/>
              <a:gd name="connsiteX59" fmla="*/ 7705244 w 7934780"/>
              <a:gd name="connsiteY59" fmla="*/ 3286207 h 6873958"/>
              <a:gd name="connsiteX60" fmla="*/ 7705521 w 7934780"/>
              <a:gd name="connsiteY60" fmla="*/ 3287519 h 6873958"/>
              <a:gd name="connsiteX61" fmla="*/ 7692380 w 7934780"/>
              <a:gd name="connsiteY61" fmla="*/ 3312046 h 6873958"/>
              <a:gd name="connsiteX62" fmla="*/ 7674533 w 7934780"/>
              <a:gd name="connsiteY62" fmla="*/ 3368613 h 6873958"/>
              <a:gd name="connsiteX63" fmla="*/ 7669018 w 7934780"/>
              <a:gd name="connsiteY63" fmla="*/ 3401599 h 6873958"/>
              <a:gd name="connsiteX64" fmla="*/ 7648764 w 7934780"/>
              <a:gd name="connsiteY64" fmla="*/ 3491309 h 6873958"/>
              <a:gd name="connsiteX65" fmla="*/ 7624524 w 7934780"/>
              <a:gd name="connsiteY65" fmla="*/ 3580863 h 6873958"/>
              <a:gd name="connsiteX66" fmla="*/ 7590739 w 7934780"/>
              <a:gd name="connsiteY66" fmla="*/ 3641677 h 6873958"/>
              <a:gd name="connsiteX67" fmla="*/ 7592305 w 7934780"/>
              <a:gd name="connsiteY67" fmla="*/ 3646787 h 6873958"/>
              <a:gd name="connsiteX68" fmla="*/ 7592620 w 7934780"/>
              <a:gd name="connsiteY68" fmla="*/ 3654364 h 6873958"/>
              <a:gd name="connsiteX69" fmla="*/ 7592332 w 7934780"/>
              <a:gd name="connsiteY69" fmla="*/ 3654563 h 6873958"/>
              <a:gd name="connsiteX70" fmla="*/ 7593207 w 7934780"/>
              <a:gd name="connsiteY70" fmla="*/ 3661633 h 6873958"/>
              <a:gd name="connsiteX71" fmla="*/ 7601220 w 7934780"/>
              <a:gd name="connsiteY71" fmla="*/ 3696035 h 6873958"/>
              <a:gd name="connsiteX72" fmla="*/ 7587739 w 7934780"/>
              <a:gd name="connsiteY72" fmla="*/ 3762344 h 6873958"/>
              <a:gd name="connsiteX73" fmla="*/ 7566107 w 7934780"/>
              <a:gd name="connsiteY73" fmla="*/ 3773446 h 6873958"/>
              <a:gd name="connsiteX74" fmla="*/ 7583331 w 7934780"/>
              <a:gd name="connsiteY74" fmla="*/ 3843361 h 6873958"/>
              <a:gd name="connsiteX75" fmla="*/ 7587409 w 7934780"/>
              <a:gd name="connsiteY75" fmla="*/ 3846337 h 6873958"/>
              <a:gd name="connsiteX76" fmla="*/ 7589526 w 7934780"/>
              <a:gd name="connsiteY76" fmla="*/ 3862813 h 6873958"/>
              <a:gd name="connsiteX77" fmla="*/ 7588507 w 7934780"/>
              <a:gd name="connsiteY77" fmla="*/ 3864764 h 6873958"/>
              <a:gd name="connsiteX78" fmla="*/ 7594950 w 7934780"/>
              <a:gd name="connsiteY78" fmla="*/ 3878127 h 6873958"/>
              <a:gd name="connsiteX79" fmla="*/ 7606255 w 7934780"/>
              <a:gd name="connsiteY79" fmla="*/ 4029997 h 6873958"/>
              <a:gd name="connsiteX80" fmla="*/ 7610802 w 7934780"/>
              <a:gd name="connsiteY80" fmla="*/ 4123239 h 6873958"/>
              <a:gd name="connsiteX81" fmla="*/ 7638124 w 7934780"/>
              <a:gd name="connsiteY81" fmla="*/ 4329524 h 6873958"/>
              <a:gd name="connsiteX82" fmla="*/ 7651543 w 7934780"/>
              <a:gd name="connsiteY82" fmla="*/ 4441548 h 6873958"/>
              <a:gd name="connsiteX83" fmla="*/ 7645549 w 7934780"/>
              <a:gd name="connsiteY83" fmla="*/ 4490377 h 6873958"/>
              <a:gd name="connsiteX84" fmla="*/ 7641265 w 7934780"/>
              <a:gd name="connsiteY84" fmla="*/ 4610688 h 6873958"/>
              <a:gd name="connsiteX85" fmla="*/ 7652343 w 7934780"/>
              <a:gd name="connsiteY85" fmla="*/ 4717016 h 6873958"/>
              <a:gd name="connsiteX86" fmla="*/ 7648292 w 7934780"/>
              <a:gd name="connsiteY86" fmla="*/ 4805639 h 6873958"/>
              <a:gd name="connsiteX87" fmla="*/ 7644346 w 7934780"/>
              <a:gd name="connsiteY87" fmla="*/ 4839860 h 6873958"/>
              <a:gd name="connsiteX88" fmla="*/ 7631946 w 7934780"/>
              <a:gd name="connsiteY88" fmla="*/ 4900601 h 6873958"/>
              <a:gd name="connsiteX89" fmla="*/ 7624742 w 7934780"/>
              <a:gd name="connsiteY89" fmla="*/ 4981608 h 6873958"/>
              <a:gd name="connsiteX90" fmla="*/ 7649497 w 7934780"/>
              <a:gd name="connsiteY90" fmla="*/ 5038699 h 6873958"/>
              <a:gd name="connsiteX91" fmla="*/ 7644376 w 7934780"/>
              <a:gd name="connsiteY91" fmla="*/ 5044205 h 6873958"/>
              <a:gd name="connsiteX92" fmla="*/ 7646830 w 7934780"/>
              <a:gd name="connsiteY92" fmla="*/ 5084538 h 6873958"/>
              <a:gd name="connsiteX93" fmla="*/ 7677981 w 7934780"/>
              <a:gd name="connsiteY93" fmla="*/ 5155853 h 6873958"/>
              <a:gd name="connsiteX94" fmla="*/ 7681612 w 7934780"/>
              <a:gd name="connsiteY94" fmla="*/ 5217231 h 6873958"/>
              <a:gd name="connsiteX95" fmla="*/ 7673822 w 7934780"/>
              <a:gd name="connsiteY95" fmla="*/ 5218630 h 6873958"/>
              <a:gd name="connsiteX96" fmla="*/ 7670301 w 7934780"/>
              <a:gd name="connsiteY96" fmla="*/ 5230725 h 6873958"/>
              <a:gd name="connsiteX97" fmla="*/ 7668064 w 7934780"/>
              <a:gd name="connsiteY97" fmla="*/ 5233343 h 6873958"/>
              <a:gd name="connsiteX98" fmla="*/ 7656532 w 7934780"/>
              <a:gd name="connsiteY98" fmla="*/ 5248965 h 6873958"/>
              <a:gd name="connsiteX99" fmla="*/ 7664251 w 7934780"/>
              <a:gd name="connsiteY99" fmla="*/ 5297136 h 6873958"/>
              <a:gd name="connsiteX100" fmla="*/ 7624117 w 7934780"/>
              <a:gd name="connsiteY100" fmla="*/ 5398267 h 6873958"/>
              <a:gd name="connsiteX101" fmla="*/ 7575901 w 7934780"/>
              <a:gd name="connsiteY101" fmla="*/ 5686793 h 6873958"/>
              <a:gd name="connsiteX102" fmla="*/ 7581528 w 7934780"/>
              <a:gd name="connsiteY102" fmla="*/ 5853980 h 6873958"/>
              <a:gd name="connsiteX103" fmla="*/ 7570097 w 7934780"/>
              <a:gd name="connsiteY103" fmla="*/ 5929367 h 6873958"/>
              <a:gd name="connsiteX104" fmla="*/ 7571719 w 7934780"/>
              <a:gd name="connsiteY104" fmla="*/ 5946571 h 6873958"/>
              <a:gd name="connsiteX105" fmla="*/ 7569909 w 7934780"/>
              <a:gd name="connsiteY105" fmla="*/ 5963835 h 6873958"/>
              <a:gd name="connsiteX106" fmla="*/ 7573116 w 7934780"/>
              <a:gd name="connsiteY106" fmla="*/ 5968188 h 6873958"/>
              <a:gd name="connsiteX107" fmla="*/ 7573002 w 7934780"/>
              <a:gd name="connsiteY107" fmla="*/ 5980213 h 6873958"/>
              <a:gd name="connsiteX108" fmla="*/ 7575826 w 7934780"/>
              <a:gd name="connsiteY108" fmla="*/ 6004387 h 6873958"/>
              <a:gd name="connsiteX109" fmla="*/ 7573499 w 7934780"/>
              <a:gd name="connsiteY109" fmla="*/ 6008456 h 6873958"/>
              <a:gd name="connsiteX110" fmla="*/ 7573313 w 7934780"/>
              <a:gd name="connsiteY110" fmla="*/ 6044208 h 6873958"/>
              <a:gd name="connsiteX111" fmla="*/ 7571955 w 7934780"/>
              <a:gd name="connsiteY111" fmla="*/ 6044484 h 6873958"/>
              <a:gd name="connsiteX112" fmla="*/ 7565983 w 7934780"/>
              <a:gd name="connsiteY112" fmla="*/ 6053618 h 6873958"/>
              <a:gd name="connsiteX113" fmla="*/ 7521353 w 7934780"/>
              <a:gd name="connsiteY113" fmla="*/ 6147535 h 6873958"/>
              <a:gd name="connsiteX114" fmla="*/ 7518762 w 7934780"/>
              <a:gd name="connsiteY114" fmla="*/ 6162755 h 6873958"/>
              <a:gd name="connsiteX115" fmla="*/ 7519070 w 7934780"/>
              <a:gd name="connsiteY115" fmla="*/ 6168415 h 6873958"/>
              <a:gd name="connsiteX116" fmla="*/ 7479877 w 7934780"/>
              <a:gd name="connsiteY116" fmla="*/ 6274325 h 6873958"/>
              <a:gd name="connsiteX117" fmla="*/ 7474201 w 7934780"/>
              <a:gd name="connsiteY117" fmla="*/ 6308571 h 6873958"/>
              <a:gd name="connsiteX118" fmla="*/ 7453514 w 7934780"/>
              <a:gd name="connsiteY118" fmla="*/ 6401666 h 6873958"/>
              <a:gd name="connsiteX119" fmla="*/ 7397136 w 7934780"/>
              <a:gd name="connsiteY119" fmla="*/ 6578316 h 6873958"/>
              <a:gd name="connsiteX120" fmla="*/ 7404981 w 7934780"/>
              <a:gd name="connsiteY120" fmla="*/ 6614114 h 6873958"/>
              <a:gd name="connsiteX121" fmla="*/ 7388434 w 7934780"/>
              <a:gd name="connsiteY121" fmla="*/ 6656064 h 6873958"/>
              <a:gd name="connsiteX122" fmla="*/ 7378375 w 7934780"/>
              <a:gd name="connsiteY122" fmla="*/ 6677417 h 6873958"/>
              <a:gd name="connsiteX123" fmla="*/ 7374034 w 7934780"/>
              <a:gd name="connsiteY123" fmla="*/ 6718244 h 6873958"/>
              <a:gd name="connsiteX124" fmla="*/ 7378101 w 7934780"/>
              <a:gd name="connsiteY124" fmla="*/ 6739654 h 6873958"/>
              <a:gd name="connsiteX125" fmla="*/ 7371746 w 7934780"/>
              <a:gd name="connsiteY125" fmla="*/ 6739763 h 6873958"/>
              <a:gd name="connsiteX126" fmla="*/ 7370835 w 7934780"/>
              <a:gd name="connsiteY126" fmla="*/ 6748333 h 6873958"/>
              <a:gd name="connsiteX127" fmla="*/ 7376007 w 7934780"/>
              <a:gd name="connsiteY127" fmla="*/ 6835596 h 6873958"/>
              <a:gd name="connsiteX128" fmla="*/ 7379963 w 7934780"/>
              <a:gd name="connsiteY128" fmla="*/ 6873958 h 6873958"/>
              <a:gd name="connsiteX129" fmla="*/ 0 w 7934780"/>
              <a:gd name="connsiteY129" fmla="*/ 6858000 h 6873958"/>
              <a:gd name="connsiteX130" fmla="*/ 0 w 7934780"/>
              <a:gd name="connsiteY130" fmla="*/ 0 h 6873958"/>
              <a:gd name="connsiteX0" fmla="*/ 0 w 7934780"/>
              <a:gd name="connsiteY0" fmla="*/ 0 h 6873958"/>
              <a:gd name="connsiteX1" fmla="*/ 7655543 w 7934780"/>
              <a:gd name="connsiteY1" fmla="*/ 0 h 6873958"/>
              <a:gd name="connsiteX2" fmla="*/ 7664492 w 7934780"/>
              <a:gd name="connsiteY2" fmla="*/ 31948 h 6873958"/>
              <a:gd name="connsiteX3" fmla="*/ 7667655 w 7934780"/>
              <a:gd name="connsiteY3" fmla="*/ 69954 h 6873958"/>
              <a:gd name="connsiteX4" fmla="*/ 7698252 w 7934780"/>
              <a:gd name="connsiteY4" fmla="*/ 224597 h 6873958"/>
              <a:gd name="connsiteX5" fmla="*/ 7696072 w 7934780"/>
              <a:gd name="connsiteY5" fmla="*/ 311413 h 6873958"/>
              <a:gd name="connsiteX6" fmla="*/ 7703676 w 7934780"/>
              <a:gd name="connsiteY6" fmla="*/ 383438 h 6873958"/>
              <a:gd name="connsiteX7" fmla="*/ 7706556 w 7934780"/>
              <a:gd name="connsiteY7" fmla="*/ 390017 h 6873958"/>
              <a:gd name="connsiteX8" fmla="*/ 7708179 w 7934780"/>
              <a:gd name="connsiteY8" fmla="*/ 400096 h 6873958"/>
              <a:gd name="connsiteX9" fmla="*/ 7707833 w 7934780"/>
              <a:gd name="connsiteY9" fmla="*/ 400412 h 6873958"/>
              <a:gd name="connsiteX10" fmla="*/ 7710112 w 7934780"/>
              <a:gd name="connsiteY10" fmla="*/ 409720 h 6873958"/>
              <a:gd name="connsiteX11" fmla="*/ 7702712 w 7934780"/>
              <a:gd name="connsiteY11" fmla="*/ 484991 h 6873958"/>
              <a:gd name="connsiteX12" fmla="*/ 7693746 w 7934780"/>
              <a:gd name="connsiteY12" fmla="*/ 562621 h 6873958"/>
              <a:gd name="connsiteX13" fmla="*/ 7723958 w 7934780"/>
              <a:gd name="connsiteY13" fmla="*/ 544701 h 6873958"/>
              <a:gd name="connsiteX14" fmla="*/ 7720881 w 7934780"/>
              <a:gd name="connsiteY14" fmla="*/ 639984 h 6873958"/>
              <a:gd name="connsiteX15" fmla="*/ 7726062 w 7934780"/>
              <a:gd name="connsiteY15" fmla="*/ 654408 h 6873958"/>
              <a:gd name="connsiteX16" fmla="*/ 7731912 w 7934780"/>
              <a:gd name="connsiteY16" fmla="*/ 657716 h 6873958"/>
              <a:gd name="connsiteX17" fmla="*/ 7737331 w 7934780"/>
              <a:gd name="connsiteY17" fmla="*/ 679400 h 6873958"/>
              <a:gd name="connsiteX18" fmla="*/ 7748998 w 7934780"/>
              <a:gd name="connsiteY18" fmla="*/ 701229 h 6873958"/>
              <a:gd name="connsiteX19" fmla="*/ 7778674 w 7934780"/>
              <a:gd name="connsiteY19" fmla="*/ 819637 h 6873958"/>
              <a:gd name="connsiteX20" fmla="*/ 7819197 w 7934780"/>
              <a:gd name="connsiteY20" fmla="*/ 1062536 h 6873958"/>
              <a:gd name="connsiteX21" fmla="*/ 7852682 w 7934780"/>
              <a:gd name="connsiteY21" fmla="*/ 1193944 h 6873958"/>
              <a:gd name="connsiteX22" fmla="*/ 7911362 w 7934780"/>
              <a:gd name="connsiteY22" fmla="*/ 1443176 h 6873958"/>
              <a:gd name="connsiteX23" fmla="*/ 7911242 w 7934780"/>
              <a:gd name="connsiteY23" fmla="*/ 1509475 h 6873958"/>
              <a:gd name="connsiteX24" fmla="*/ 7934780 w 7934780"/>
              <a:gd name="connsiteY24" fmla="*/ 1587901 h 6873958"/>
              <a:gd name="connsiteX25" fmla="*/ 7933200 w 7934780"/>
              <a:gd name="connsiteY25" fmla="*/ 1592348 h 6873958"/>
              <a:gd name="connsiteX26" fmla="*/ 7934238 w 7934780"/>
              <a:gd name="connsiteY26" fmla="*/ 1608865 h 6873958"/>
              <a:gd name="connsiteX27" fmla="*/ 7925324 w 7934780"/>
              <a:gd name="connsiteY27" fmla="*/ 1615129 h 6873958"/>
              <a:gd name="connsiteX28" fmla="*/ 7920291 w 7934780"/>
              <a:gd name="connsiteY28" fmla="*/ 1641140 h 6873958"/>
              <a:gd name="connsiteX29" fmla="*/ 7924773 w 7934780"/>
              <a:gd name="connsiteY29" fmla="*/ 1671096 h 6873958"/>
              <a:gd name="connsiteX30" fmla="*/ 7919565 w 7934780"/>
              <a:gd name="connsiteY30" fmla="*/ 1824106 h 6873958"/>
              <a:gd name="connsiteX31" fmla="*/ 7917168 w 7934780"/>
              <a:gd name="connsiteY31" fmla="*/ 1981517 h 6873958"/>
              <a:gd name="connsiteX32" fmla="*/ 7904617 w 7934780"/>
              <a:gd name="connsiteY32" fmla="*/ 2095576 h 6873958"/>
              <a:gd name="connsiteX33" fmla="*/ 7905729 w 7934780"/>
              <a:gd name="connsiteY33" fmla="*/ 2212808 h 6873958"/>
              <a:gd name="connsiteX34" fmla="*/ 7885917 w 7934780"/>
              <a:gd name="connsiteY34" fmla="*/ 2312009 h 6873958"/>
              <a:gd name="connsiteX35" fmla="*/ 7881441 w 7934780"/>
              <a:gd name="connsiteY35" fmla="*/ 2333996 h 6873958"/>
              <a:gd name="connsiteX36" fmla="*/ 7871351 w 7934780"/>
              <a:gd name="connsiteY36" fmla="*/ 2350185 h 6873958"/>
              <a:gd name="connsiteX37" fmla="*/ 7863569 w 7934780"/>
              <a:gd name="connsiteY37" fmla="*/ 2351577 h 6873958"/>
              <a:gd name="connsiteX38" fmla="*/ 7860105 w 7934780"/>
              <a:gd name="connsiteY38" fmla="*/ 2363237 h 6873958"/>
              <a:gd name="connsiteX39" fmla="*/ 7857880 w 7934780"/>
              <a:gd name="connsiteY39" fmla="*/ 2365770 h 6873958"/>
              <a:gd name="connsiteX40" fmla="*/ 7846421 w 7934780"/>
              <a:gd name="connsiteY40" fmla="*/ 2380871 h 6873958"/>
              <a:gd name="connsiteX41" fmla="*/ 7854363 w 7934780"/>
              <a:gd name="connsiteY41" fmla="*/ 2427179 h 6873958"/>
              <a:gd name="connsiteX42" fmla="*/ 7837477 w 7934780"/>
              <a:gd name="connsiteY42" fmla="*/ 2472578 h 6873958"/>
              <a:gd name="connsiteX43" fmla="*/ 7785260 w 7934780"/>
              <a:gd name="connsiteY43" fmla="*/ 2680488 h 6873958"/>
              <a:gd name="connsiteX44" fmla="*/ 7766696 w 7934780"/>
              <a:gd name="connsiteY44" fmla="*/ 2754274 h 6873958"/>
              <a:gd name="connsiteX45" fmla="*/ 7761568 w 7934780"/>
              <a:gd name="connsiteY45" fmla="*/ 2898169 h 6873958"/>
              <a:gd name="connsiteX46" fmla="*/ 7755031 w 7934780"/>
              <a:gd name="connsiteY46" fmla="*/ 3022048 h 6873958"/>
              <a:gd name="connsiteX47" fmla="*/ 7763150 w 7934780"/>
              <a:gd name="connsiteY47" fmla="*/ 3036127 h 6873958"/>
              <a:gd name="connsiteX48" fmla="*/ 7766274 w 7934780"/>
              <a:gd name="connsiteY48" fmla="*/ 3051103 h 6873958"/>
              <a:gd name="connsiteX49" fmla="*/ 7764852 w 7934780"/>
              <a:gd name="connsiteY49" fmla="*/ 3052672 h 6873958"/>
              <a:gd name="connsiteX50" fmla="*/ 7763122 w 7934780"/>
              <a:gd name="connsiteY50" fmla="*/ 3069296 h 6873958"/>
              <a:gd name="connsiteX51" fmla="*/ 7740143 w 7934780"/>
              <a:gd name="connsiteY51" fmla="*/ 3146892 h 6873958"/>
              <a:gd name="connsiteX52" fmla="*/ 7715595 w 7934780"/>
              <a:gd name="connsiteY52" fmla="*/ 3210510 h 6873958"/>
              <a:gd name="connsiteX53" fmla="*/ 7715422 w 7934780"/>
              <a:gd name="connsiteY53" fmla="*/ 3246358 h 6873958"/>
              <a:gd name="connsiteX54" fmla="*/ 7714648 w 7934780"/>
              <a:gd name="connsiteY54" fmla="*/ 3253479 h 6873958"/>
              <a:gd name="connsiteX55" fmla="*/ 7714326 w 7934780"/>
              <a:gd name="connsiteY55" fmla="*/ 3253582 h 6873958"/>
              <a:gd name="connsiteX56" fmla="*/ 7712899 w 7934780"/>
              <a:gd name="connsiteY56" fmla="*/ 3261019 h 6873958"/>
              <a:gd name="connsiteX57" fmla="*/ 7713234 w 7934780"/>
              <a:gd name="connsiteY57" fmla="*/ 3266463 h 6873958"/>
              <a:gd name="connsiteX58" fmla="*/ 7709182 w 7934780"/>
              <a:gd name="connsiteY58" fmla="*/ 3284783 h 6873958"/>
              <a:gd name="connsiteX59" fmla="*/ 7705244 w 7934780"/>
              <a:gd name="connsiteY59" fmla="*/ 3286207 h 6873958"/>
              <a:gd name="connsiteX60" fmla="*/ 7705521 w 7934780"/>
              <a:gd name="connsiteY60" fmla="*/ 3287519 h 6873958"/>
              <a:gd name="connsiteX61" fmla="*/ 7692380 w 7934780"/>
              <a:gd name="connsiteY61" fmla="*/ 3312046 h 6873958"/>
              <a:gd name="connsiteX62" fmla="*/ 7674533 w 7934780"/>
              <a:gd name="connsiteY62" fmla="*/ 3368613 h 6873958"/>
              <a:gd name="connsiteX63" fmla="*/ 7669018 w 7934780"/>
              <a:gd name="connsiteY63" fmla="*/ 3401599 h 6873958"/>
              <a:gd name="connsiteX64" fmla="*/ 7648764 w 7934780"/>
              <a:gd name="connsiteY64" fmla="*/ 3491309 h 6873958"/>
              <a:gd name="connsiteX65" fmla="*/ 7624524 w 7934780"/>
              <a:gd name="connsiteY65" fmla="*/ 3580863 h 6873958"/>
              <a:gd name="connsiteX66" fmla="*/ 7590739 w 7934780"/>
              <a:gd name="connsiteY66" fmla="*/ 3641677 h 6873958"/>
              <a:gd name="connsiteX67" fmla="*/ 7592305 w 7934780"/>
              <a:gd name="connsiteY67" fmla="*/ 3646787 h 6873958"/>
              <a:gd name="connsiteX68" fmla="*/ 7592620 w 7934780"/>
              <a:gd name="connsiteY68" fmla="*/ 3654364 h 6873958"/>
              <a:gd name="connsiteX69" fmla="*/ 7592332 w 7934780"/>
              <a:gd name="connsiteY69" fmla="*/ 3654563 h 6873958"/>
              <a:gd name="connsiteX70" fmla="*/ 7593207 w 7934780"/>
              <a:gd name="connsiteY70" fmla="*/ 3661633 h 6873958"/>
              <a:gd name="connsiteX71" fmla="*/ 7601220 w 7934780"/>
              <a:gd name="connsiteY71" fmla="*/ 3696035 h 6873958"/>
              <a:gd name="connsiteX72" fmla="*/ 7587739 w 7934780"/>
              <a:gd name="connsiteY72" fmla="*/ 3762344 h 6873958"/>
              <a:gd name="connsiteX73" fmla="*/ 7566107 w 7934780"/>
              <a:gd name="connsiteY73" fmla="*/ 3773446 h 6873958"/>
              <a:gd name="connsiteX74" fmla="*/ 7583331 w 7934780"/>
              <a:gd name="connsiteY74" fmla="*/ 3843361 h 6873958"/>
              <a:gd name="connsiteX75" fmla="*/ 7587409 w 7934780"/>
              <a:gd name="connsiteY75" fmla="*/ 3846337 h 6873958"/>
              <a:gd name="connsiteX76" fmla="*/ 7589526 w 7934780"/>
              <a:gd name="connsiteY76" fmla="*/ 3862813 h 6873958"/>
              <a:gd name="connsiteX77" fmla="*/ 7588507 w 7934780"/>
              <a:gd name="connsiteY77" fmla="*/ 3864764 h 6873958"/>
              <a:gd name="connsiteX78" fmla="*/ 7606255 w 7934780"/>
              <a:gd name="connsiteY78" fmla="*/ 4029997 h 6873958"/>
              <a:gd name="connsiteX79" fmla="*/ 7610802 w 7934780"/>
              <a:gd name="connsiteY79" fmla="*/ 4123239 h 6873958"/>
              <a:gd name="connsiteX80" fmla="*/ 7638124 w 7934780"/>
              <a:gd name="connsiteY80" fmla="*/ 4329524 h 6873958"/>
              <a:gd name="connsiteX81" fmla="*/ 7651543 w 7934780"/>
              <a:gd name="connsiteY81" fmla="*/ 4441548 h 6873958"/>
              <a:gd name="connsiteX82" fmla="*/ 7645549 w 7934780"/>
              <a:gd name="connsiteY82" fmla="*/ 4490377 h 6873958"/>
              <a:gd name="connsiteX83" fmla="*/ 7641265 w 7934780"/>
              <a:gd name="connsiteY83" fmla="*/ 4610688 h 6873958"/>
              <a:gd name="connsiteX84" fmla="*/ 7652343 w 7934780"/>
              <a:gd name="connsiteY84" fmla="*/ 4717016 h 6873958"/>
              <a:gd name="connsiteX85" fmla="*/ 7648292 w 7934780"/>
              <a:gd name="connsiteY85" fmla="*/ 4805639 h 6873958"/>
              <a:gd name="connsiteX86" fmla="*/ 7644346 w 7934780"/>
              <a:gd name="connsiteY86" fmla="*/ 4839860 h 6873958"/>
              <a:gd name="connsiteX87" fmla="*/ 7631946 w 7934780"/>
              <a:gd name="connsiteY87" fmla="*/ 4900601 h 6873958"/>
              <a:gd name="connsiteX88" fmla="*/ 7624742 w 7934780"/>
              <a:gd name="connsiteY88" fmla="*/ 4981608 h 6873958"/>
              <a:gd name="connsiteX89" fmla="*/ 7649497 w 7934780"/>
              <a:gd name="connsiteY89" fmla="*/ 5038699 h 6873958"/>
              <a:gd name="connsiteX90" fmla="*/ 7644376 w 7934780"/>
              <a:gd name="connsiteY90" fmla="*/ 5044205 h 6873958"/>
              <a:gd name="connsiteX91" fmla="*/ 7646830 w 7934780"/>
              <a:gd name="connsiteY91" fmla="*/ 5084538 h 6873958"/>
              <a:gd name="connsiteX92" fmla="*/ 7677981 w 7934780"/>
              <a:gd name="connsiteY92" fmla="*/ 5155853 h 6873958"/>
              <a:gd name="connsiteX93" fmla="*/ 7681612 w 7934780"/>
              <a:gd name="connsiteY93" fmla="*/ 5217231 h 6873958"/>
              <a:gd name="connsiteX94" fmla="*/ 7673822 w 7934780"/>
              <a:gd name="connsiteY94" fmla="*/ 5218630 h 6873958"/>
              <a:gd name="connsiteX95" fmla="*/ 7670301 w 7934780"/>
              <a:gd name="connsiteY95" fmla="*/ 5230725 h 6873958"/>
              <a:gd name="connsiteX96" fmla="*/ 7668064 w 7934780"/>
              <a:gd name="connsiteY96" fmla="*/ 5233343 h 6873958"/>
              <a:gd name="connsiteX97" fmla="*/ 7656532 w 7934780"/>
              <a:gd name="connsiteY97" fmla="*/ 5248965 h 6873958"/>
              <a:gd name="connsiteX98" fmla="*/ 7664251 w 7934780"/>
              <a:gd name="connsiteY98" fmla="*/ 5297136 h 6873958"/>
              <a:gd name="connsiteX99" fmla="*/ 7624117 w 7934780"/>
              <a:gd name="connsiteY99" fmla="*/ 5398267 h 6873958"/>
              <a:gd name="connsiteX100" fmla="*/ 7575901 w 7934780"/>
              <a:gd name="connsiteY100" fmla="*/ 5686793 h 6873958"/>
              <a:gd name="connsiteX101" fmla="*/ 7581528 w 7934780"/>
              <a:gd name="connsiteY101" fmla="*/ 5853980 h 6873958"/>
              <a:gd name="connsiteX102" fmla="*/ 7570097 w 7934780"/>
              <a:gd name="connsiteY102" fmla="*/ 5929367 h 6873958"/>
              <a:gd name="connsiteX103" fmla="*/ 7571719 w 7934780"/>
              <a:gd name="connsiteY103" fmla="*/ 5946571 h 6873958"/>
              <a:gd name="connsiteX104" fmla="*/ 7569909 w 7934780"/>
              <a:gd name="connsiteY104" fmla="*/ 5963835 h 6873958"/>
              <a:gd name="connsiteX105" fmla="*/ 7573116 w 7934780"/>
              <a:gd name="connsiteY105" fmla="*/ 5968188 h 6873958"/>
              <a:gd name="connsiteX106" fmla="*/ 7573002 w 7934780"/>
              <a:gd name="connsiteY106" fmla="*/ 5980213 h 6873958"/>
              <a:gd name="connsiteX107" fmla="*/ 7575826 w 7934780"/>
              <a:gd name="connsiteY107" fmla="*/ 6004387 h 6873958"/>
              <a:gd name="connsiteX108" fmla="*/ 7573499 w 7934780"/>
              <a:gd name="connsiteY108" fmla="*/ 6008456 h 6873958"/>
              <a:gd name="connsiteX109" fmla="*/ 7573313 w 7934780"/>
              <a:gd name="connsiteY109" fmla="*/ 6044208 h 6873958"/>
              <a:gd name="connsiteX110" fmla="*/ 7571955 w 7934780"/>
              <a:gd name="connsiteY110" fmla="*/ 6044484 h 6873958"/>
              <a:gd name="connsiteX111" fmla="*/ 7565983 w 7934780"/>
              <a:gd name="connsiteY111" fmla="*/ 6053618 h 6873958"/>
              <a:gd name="connsiteX112" fmla="*/ 7521353 w 7934780"/>
              <a:gd name="connsiteY112" fmla="*/ 6147535 h 6873958"/>
              <a:gd name="connsiteX113" fmla="*/ 7518762 w 7934780"/>
              <a:gd name="connsiteY113" fmla="*/ 6162755 h 6873958"/>
              <a:gd name="connsiteX114" fmla="*/ 7519070 w 7934780"/>
              <a:gd name="connsiteY114" fmla="*/ 6168415 h 6873958"/>
              <a:gd name="connsiteX115" fmla="*/ 7479877 w 7934780"/>
              <a:gd name="connsiteY115" fmla="*/ 6274325 h 6873958"/>
              <a:gd name="connsiteX116" fmla="*/ 7474201 w 7934780"/>
              <a:gd name="connsiteY116" fmla="*/ 6308571 h 6873958"/>
              <a:gd name="connsiteX117" fmla="*/ 7453514 w 7934780"/>
              <a:gd name="connsiteY117" fmla="*/ 6401666 h 6873958"/>
              <a:gd name="connsiteX118" fmla="*/ 7397136 w 7934780"/>
              <a:gd name="connsiteY118" fmla="*/ 6578316 h 6873958"/>
              <a:gd name="connsiteX119" fmla="*/ 7404981 w 7934780"/>
              <a:gd name="connsiteY119" fmla="*/ 6614114 h 6873958"/>
              <a:gd name="connsiteX120" fmla="*/ 7388434 w 7934780"/>
              <a:gd name="connsiteY120" fmla="*/ 6656064 h 6873958"/>
              <a:gd name="connsiteX121" fmla="*/ 7378375 w 7934780"/>
              <a:gd name="connsiteY121" fmla="*/ 6677417 h 6873958"/>
              <a:gd name="connsiteX122" fmla="*/ 7374034 w 7934780"/>
              <a:gd name="connsiteY122" fmla="*/ 6718244 h 6873958"/>
              <a:gd name="connsiteX123" fmla="*/ 7378101 w 7934780"/>
              <a:gd name="connsiteY123" fmla="*/ 6739654 h 6873958"/>
              <a:gd name="connsiteX124" fmla="*/ 7371746 w 7934780"/>
              <a:gd name="connsiteY124" fmla="*/ 6739763 h 6873958"/>
              <a:gd name="connsiteX125" fmla="*/ 7370835 w 7934780"/>
              <a:gd name="connsiteY125" fmla="*/ 6748333 h 6873958"/>
              <a:gd name="connsiteX126" fmla="*/ 7376007 w 7934780"/>
              <a:gd name="connsiteY126" fmla="*/ 6835596 h 6873958"/>
              <a:gd name="connsiteX127" fmla="*/ 7379963 w 7934780"/>
              <a:gd name="connsiteY127" fmla="*/ 6873958 h 6873958"/>
              <a:gd name="connsiteX128" fmla="*/ 0 w 7934780"/>
              <a:gd name="connsiteY128" fmla="*/ 6858000 h 6873958"/>
              <a:gd name="connsiteX129" fmla="*/ 0 w 7934780"/>
              <a:gd name="connsiteY129" fmla="*/ 0 h 6873958"/>
              <a:gd name="connsiteX0" fmla="*/ 0 w 7934780"/>
              <a:gd name="connsiteY0" fmla="*/ 0 h 6873958"/>
              <a:gd name="connsiteX1" fmla="*/ 7655543 w 7934780"/>
              <a:gd name="connsiteY1" fmla="*/ 0 h 6873958"/>
              <a:gd name="connsiteX2" fmla="*/ 7664492 w 7934780"/>
              <a:gd name="connsiteY2" fmla="*/ 31948 h 6873958"/>
              <a:gd name="connsiteX3" fmla="*/ 7667655 w 7934780"/>
              <a:gd name="connsiteY3" fmla="*/ 69954 h 6873958"/>
              <a:gd name="connsiteX4" fmla="*/ 7698252 w 7934780"/>
              <a:gd name="connsiteY4" fmla="*/ 224597 h 6873958"/>
              <a:gd name="connsiteX5" fmla="*/ 7696072 w 7934780"/>
              <a:gd name="connsiteY5" fmla="*/ 311413 h 6873958"/>
              <a:gd name="connsiteX6" fmla="*/ 7703676 w 7934780"/>
              <a:gd name="connsiteY6" fmla="*/ 383438 h 6873958"/>
              <a:gd name="connsiteX7" fmla="*/ 7706556 w 7934780"/>
              <a:gd name="connsiteY7" fmla="*/ 390017 h 6873958"/>
              <a:gd name="connsiteX8" fmla="*/ 7708179 w 7934780"/>
              <a:gd name="connsiteY8" fmla="*/ 400096 h 6873958"/>
              <a:gd name="connsiteX9" fmla="*/ 7707833 w 7934780"/>
              <a:gd name="connsiteY9" fmla="*/ 400412 h 6873958"/>
              <a:gd name="connsiteX10" fmla="*/ 7710112 w 7934780"/>
              <a:gd name="connsiteY10" fmla="*/ 409720 h 6873958"/>
              <a:gd name="connsiteX11" fmla="*/ 7702712 w 7934780"/>
              <a:gd name="connsiteY11" fmla="*/ 484991 h 6873958"/>
              <a:gd name="connsiteX12" fmla="*/ 7693746 w 7934780"/>
              <a:gd name="connsiteY12" fmla="*/ 562621 h 6873958"/>
              <a:gd name="connsiteX13" fmla="*/ 7723958 w 7934780"/>
              <a:gd name="connsiteY13" fmla="*/ 544701 h 6873958"/>
              <a:gd name="connsiteX14" fmla="*/ 7720881 w 7934780"/>
              <a:gd name="connsiteY14" fmla="*/ 639984 h 6873958"/>
              <a:gd name="connsiteX15" fmla="*/ 7726062 w 7934780"/>
              <a:gd name="connsiteY15" fmla="*/ 654408 h 6873958"/>
              <a:gd name="connsiteX16" fmla="*/ 7731912 w 7934780"/>
              <a:gd name="connsiteY16" fmla="*/ 657716 h 6873958"/>
              <a:gd name="connsiteX17" fmla="*/ 7737331 w 7934780"/>
              <a:gd name="connsiteY17" fmla="*/ 679400 h 6873958"/>
              <a:gd name="connsiteX18" fmla="*/ 7748998 w 7934780"/>
              <a:gd name="connsiteY18" fmla="*/ 701229 h 6873958"/>
              <a:gd name="connsiteX19" fmla="*/ 7778674 w 7934780"/>
              <a:gd name="connsiteY19" fmla="*/ 819637 h 6873958"/>
              <a:gd name="connsiteX20" fmla="*/ 7819197 w 7934780"/>
              <a:gd name="connsiteY20" fmla="*/ 1062536 h 6873958"/>
              <a:gd name="connsiteX21" fmla="*/ 7852682 w 7934780"/>
              <a:gd name="connsiteY21" fmla="*/ 1193944 h 6873958"/>
              <a:gd name="connsiteX22" fmla="*/ 7911362 w 7934780"/>
              <a:gd name="connsiteY22" fmla="*/ 1443176 h 6873958"/>
              <a:gd name="connsiteX23" fmla="*/ 7911242 w 7934780"/>
              <a:gd name="connsiteY23" fmla="*/ 1509475 h 6873958"/>
              <a:gd name="connsiteX24" fmla="*/ 7934780 w 7934780"/>
              <a:gd name="connsiteY24" fmla="*/ 1587901 h 6873958"/>
              <a:gd name="connsiteX25" fmla="*/ 7933200 w 7934780"/>
              <a:gd name="connsiteY25" fmla="*/ 1592348 h 6873958"/>
              <a:gd name="connsiteX26" fmla="*/ 7934238 w 7934780"/>
              <a:gd name="connsiteY26" fmla="*/ 1608865 h 6873958"/>
              <a:gd name="connsiteX27" fmla="*/ 7925324 w 7934780"/>
              <a:gd name="connsiteY27" fmla="*/ 1615129 h 6873958"/>
              <a:gd name="connsiteX28" fmla="*/ 7920291 w 7934780"/>
              <a:gd name="connsiteY28" fmla="*/ 1641140 h 6873958"/>
              <a:gd name="connsiteX29" fmla="*/ 7924773 w 7934780"/>
              <a:gd name="connsiteY29" fmla="*/ 1671096 h 6873958"/>
              <a:gd name="connsiteX30" fmla="*/ 7919565 w 7934780"/>
              <a:gd name="connsiteY30" fmla="*/ 1824106 h 6873958"/>
              <a:gd name="connsiteX31" fmla="*/ 7917168 w 7934780"/>
              <a:gd name="connsiteY31" fmla="*/ 1981517 h 6873958"/>
              <a:gd name="connsiteX32" fmla="*/ 7904617 w 7934780"/>
              <a:gd name="connsiteY32" fmla="*/ 2095576 h 6873958"/>
              <a:gd name="connsiteX33" fmla="*/ 7905729 w 7934780"/>
              <a:gd name="connsiteY33" fmla="*/ 2212808 h 6873958"/>
              <a:gd name="connsiteX34" fmla="*/ 7885917 w 7934780"/>
              <a:gd name="connsiteY34" fmla="*/ 2312009 h 6873958"/>
              <a:gd name="connsiteX35" fmla="*/ 7881441 w 7934780"/>
              <a:gd name="connsiteY35" fmla="*/ 2333996 h 6873958"/>
              <a:gd name="connsiteX36" fmla="*/ 7871351 w 7934780"/>
              <a:gd name="connsiteY36" fmla="*/ 2350185 h 6873958"/>
              <a:gd name="connsiteX37" fmla="*/ 7863569 w 7934780"/>
              <a:gd name="connsiteY37" fmla="*/ 2351577 h 6873958"/>
              <a:gd name="connsiteX38" fmla="*/ 7860105 w 7934780"/>
              <a:gd name="connsiteY38" fmla="*/ 2363237 h 6873958"/>
              <a:gd name="connsiteX39" fmla="*/ 7857880 w 7934780"/>
              <a:gd name="connsiteY39" fmla="*/ 2365770 h 6873958"/>
              <a:gd name="connsiteX40" fmla="*/ 7846421 w 7934780"/>
              <a:gd name="connsiteY40" fmla="*/ 2380871 h 6873958"/>
              <a:gd name="connsiteX41" fmla="*/ 7854363 w 7934780"/>
              <a:gd name="connsiteY41" fmla="*/ 2427179 h 6873958"/>
              <a:gd name="connsiteX42" fmla="*/ 7837477 w 7934780"/>
              <a:gd name="connsiteY42" fmla="*/ 2472578 h 6873958"/>
              <a:gd name="connsiteX43" fmla="*/ 7785260 w 7934780"/>
              <a:gd name="connsiteY43" fmla="*/ 2680488 h 6873958"/>
              <a:gd name="connsiteX44" fmla="*/ 7766696 w 7934780"/>
              <a:gd name="connsiteY44" fmla="*/ 2754274 h 6873958"/>
              <a:gd name="connsiteX45" fmla="*/ 7761568 w 7934780"/>
              <a:gd name="connsiteY45" fmla="*/ 2898169 h 6873958"/>
              <a:gd name="connsiteX46" fmla="*/ 7755031 w 7934780"/>
              <a:gd name="connsiteY46" fmla="*/ 3022048 h 6873958"/>
              <a:gd name="connsiteX47" fmla="*/ 7763150 w 7934780"/>
              <a:gd name="connsiteY47" fmla="*/ 3036127 h 6873958"/>
              <a:gd name="connsiteX48" fmla="*/ 7766274 w 7934780"/>
              <a:gd name="connsiteY48" fmla="*/ 3051103 h 6873958"/>
              <a:gd name="connsiteX49" fmla="*/ 7764852 w 7934780"/>
              <a:gd name="connsiteY49" fmla="*/ 3052672 h 6873958"/>
              <a:gd name="connsiteX50" fmla="*/ 7763122 w 7934780"/>
              <a:gd name="connsiteY50" fmla="*/ 3069296 h 6873958"/>
              <a:gd name="connsiteX51" fmla="*/ 7740143 w 7934780"/>
              <a:gd name="connsiteY51" fmla="*/ 3146892 h 6873958"/>
              <a:gd name="connsiteX52" fmla="*/ 7715595 w 7934780"/>
              <a:gd name="connsiteY52" fmla="*/ 3210510 h 6873958"/>
              <a:gd name="connsiteX53" fmla="*/ 7715422 w 7934780"/>
              <a:gd name="connsiteY53" fmla="*/ 3246358 h 6873958"/>
              <a:gd name="connsiteX54" fmla="*/ 7714648 w 7934780"/>
              <a:gd name="connsiteY54" fmla="*/ 3253479 h 6873958"/>
              <a:gd name="connsiteX55" fmla="*/ 7714326 w 7934780"/>
              <a:gd name="connsiteY55" fmla="*/ 3253582 h 6873958"/>
              <a:gd name="connsiteX56" fmla="*/ 7712899 w 7934780"/>
              <a:gd name="connsiteY56" fmla="*/ 3261019 h 6873958"/>
              <a:gd name="connsiteX57" fmla="*/ 7713234 w 7934780"/>
              <a:gd name="connsiteY57" fmla="*/ 3266463 h 6873958"/>
              <a:gd name="connsiteX58" fmla="*/ 7709182 w 7934780"/>
              <a:gd name="connsiteY58" fmla="*/ 3284783 h 6873958"/>
              <a:gd name="connsiteX59" fmla="*/ 7705244 w 7934780"/>
              <a:gd name="connsiteY59" fmla="*/ 3286207 h 6873958"/>
              <a:gd name="connsiteX60" fmla="*/ 7705521 w 7934780"/>
              <a:gd name="connsiteY60" fmla="*/ 3287519 h 6873958"/>
              <a:gd name="connsiteX61" fmla="*/ 7692380 w 7934780"/>
              <a:gd name="connsiteY61" fmla="*/ 3312046 h 6873958"/>
              <a:gd name="connsiteX62" fmla="*/ 7674533 w 7934780"/>
              <a:gd name="connsiteY62" fmla="*/ 3368613 h 6873958"/>
              <a:gd name="connsiteX63" fmla="*/ 7669018 w 7934780"/>
              <a:gd name="connsiteY63" fmla="*/ 3401599 h 6873958"/>
              <a:gd name="connsiteX64" fmla="*/ 7648764 w 7934780"/>
              <a:gd name="connsiteY64" fmla="*/ 3491309 h 6873958"/>
              <a:gd name="connsiteX65" fmla="*/ 7624524 w 7934780"/>
              <a:gd name="connsiteY65" fmla="*/ 3580863 h 6873958"/>
              <a:gd name="connsiteX66" fmla="*/ 7590739 w 7934780"/>
              <a:gd name="connsiteY66" fmla="*/ 3641677 h 6873958"/>
              <a:gd name="connsiteX67" fmla="*/ 7592305 w 7934780"/>
              <a:gd name="connsiteY67" fmla="*/ 3646787 h 6873958"/>
              <a:gd name="connsiteX68" fmla="*/ 7592620 w 7934780"/>
              <a:gd name="connsiteY68" fmla="*/ 3654364 h 6873958"/>
              <a:gd name="connsiteX69" fmla="*/ 7592332 w 7934780"/>
              <a:gd name="connsiteY69" fmla="*/ 3654563 h 6873958"/>
              <a:gd name="connsiteX70" fmla="*/ 7593207 w 7934780"/>
              <a:gd name="connsiteY70" fmla="*/ 3661633 h 6873958"/>
              <a:gd name="connsiteX71" fmla="*/ 7601220 w 7934780"/>
              <a:gd name="connsiteY71" fmla="*/ 3696035 h 6873958"/>
              <a:gd name="connsiteX72" fmla="*/ 7587739 w 7934780"/>
              <a:gd name="connsiteY72" fmla="*/ 3762344 h 6873958"/>
              <a:gd name="connsiteX73" fmla="*/ 7566107 w 7934780"/>
              <a:gd name="connsiteY73" fmla="*/ 3773446 h 6873958"/>
              <a:gd name="connsiteX74" fmla="*/ 7583331 w 7934780"/>
              <a:gd name="connsiteY74" fmla="*/ 3843361 h 6873958"/>
              <a:gd name="connsiteX75" fmla="*/ 7587409 w 7934780"/>
              <a:gd name="connsiteY75" fmla="*/ 3846337 h 6873958"/>
              <a:gd name="connsiteX76" fmla="*/ 7589526 w 7934780"/>
              <a:gd name="connsiteY76" fmla="*/ 3862813 h 6873958"/>
              <a:gd name="connsiteX77" fmla="*/ 7588507 w 7934780"/>
              <a:gd name="connsiteY77" fmla="*/ 3934614 h 6873958"/>
              <a:gd name="connsiteX78" fmla="*/ 7606255 w 7934780"/>
              <a:gd name="connsiteY78" fmla="*/ 4029997 h 6873958"/>
              <a:gd name="connsiteX79" fmla="*/ 7610802 w 7934780"/>
              <a:gd name="connsiteY79" fmla="*/ 4123239 h 6873958"/>
              <a:gd name="connsiteX80" fmla="*/ 7638124 w 7934780"/>
              <a:gd name="connsiteY80" fmla="*/ 4329524 h 6873958"/>
              <a:gd name="connsiteX81" fmla="*/ 7651543 w 7934780"/>
              <a:gd name="connsiteY81" fmla="*/ 4441548 h 6873958"/>
              <a:gd name="connsiteX82" fmla="*/ 7645549 w 7934780"/>
              <a:gd name="connsiteY82" fmla="*/ 4490377 h 6873958"/>
              <a:gd name="connsiteX83" fmla="*/ 7641265 w 7934780"/>
              <a:gd name="connsiteY83" fmla="*/ 4610688 h 6873958"/>
              <a:gd name="connsiteX84" fmla="*/ 7652343 w 7934780"/>
              <a:gd name="connsiteY84" fmla="*/ 4717016 h 6873958"/>
              <a:gd name="connsiteX85" fmla="*/ 7648292 w 7934780"/>
              <a:gd name="connsiteY85" fmla="*/ 4805639 h 6873958"/>
              <a:gd name="connsiteX86" fmla="*/ 7644346 w 7934780"/>
              <a:gd name="connsiteY86" fmla="*/ 4839860 h 6873958"/>
              <a:gd name="connsiteX87" fmla="*/ 7631946 w 7934780"/>
              <a:gd name="connsiteY87" fmla="*/ 4900601 h 6873958"/>
              <a:gd name="connsiteX88" fmla="*/ 7624742 w 7934780"/>
              <a:gd name="connsiteY88" fmla="*/ 4981608 h 6873958"/>
              <a:gd name="connsiteX89" fmla="*/ 7649497 w 7934780"/>
              <a:gd name="connsiteY89" fmla="*/ 5038699 h 6873958"/>
              <a:gd name="connsiteX90" fmla="*/ 7644376 w 7934780"/>
              <a:gd name="connsiteY90" fmla="*/ 5044205 h 6873958"/>
              <a:gd name="connsiteX91" fmla="*/ 7646830 w 7934780"/>
              <a:gd name="connsiteY91" fmla="*/ 5084538 h 6873958"/>
              <a:gd name="connsiteX92" fmla="*/ 7677981 w 7934780"/>
              <a:gd name="connsiteY92" fmla="*/ 5155853 h 6873958"/>
              <a:gd name="connsiteX93" fmla="*/ 7681612 w 7934780"/>
              <a:gd name="connsiteY93" fmla="*/ 5217231 h 6873958"/>
              <a:gd name="connsiteX94" fmla="*/ 7673822 w 7934780"/>
              <a:gd name="connsiteY94" fmla="*/ 5218630 h 6873958"/>
              <a:gd name="connsiteX95" fmla="*/ 7670301 w 7934780"/>
              <a:gd name="connsiteY95" fmla="*/ 5230725 h 6873958"/>
              <a:gd name="connsiteX96" fmla="*/ 7668064 w 7934780"/>
              <a:gd name="connsiteY96" fmla="*/ 5233343 h 6873958"/>
              <a:gd name="connsiteX97" fmla="*/ 7656532 w 7934780"/>
              <a:gd name="connsiteY97" fmla="*/ 5248965 h 6873958"/>
              <a:gd name="connsiteX98" fmla="*/ 7664251 w 7934780"/>
              <a:gd name="connsiteY98" fmla="*/ 5297136 h 6873958"/>
              <a:gd name="connsiteX99" fmla="*/ 7624117 w 7934780"/>
              <a:gd name="connsiteY99" fmla="*/ 5398267 h 6873958"/>
              <a:gd name="connsiteX100" fmla="*/ 7575901 w 7934780"/>
              <a:gd name="connsiteY100" fmla="*/ 5686793 h 6873958"/>
              <a:gd name="connsiteX101" fmla="*/ 7581528 w 7934780"/>
              <a:gd name="connsiteY101" fmla="*/ 5853980 h 6873958"/>
              <a:gd name="connsiteX102" fmla="*/ 7570097 w 7934780"/>
              <a:gd name="connsiteY102" fmla="*/ 5929367 h 6873958"/>
              <a:gd name="connsiteX103" fmla="*/ 7571719 w 7934780"/>
              <a:gd name="connsiteY103" fmla="*/ 5946571 h 6873958"/>
              <a:gd name="connsiteX104" fmla="*/ 7569909 w 7934780"/>
              <a:gd name="connsiteY104" fmla="*/ 5963835 h 6873958"/>
              <a:gd name="connsiteX105" fmla="*/ 7573116 w 7934780"/>
              <a:gd name="connsiteY105" fmla="*/ 5968188 h 6873958"/>
              <a:gd name="connsiteX106" fmla="*/ 7573002 w 7934780"/>
              <a:gd name="connsiteY106" fmla="*/ 5980213 h 6873958"/>
              <a:gd name="connsiteX107" fmla="*/ 7575826 w 7934780"/>
              <a:gd name="connsiteY107" fmla="*/ 6004387 h 6873958"/>
              <a:gd name="connsiteX108" fmla="*/ 7573499 w 7934780"/>
              <a:gd name="connsiteY108" fmla="*/ 6008456 h 6873958"/>
              <a:gd name="connsiteX109" fmla="*/ 7573313 w 7934780"/>
              <a:gd name="connsiteY109" fmla="*/ 6044208 h 6873958"/>
              <a:gd name="connsiteX110" fmla="*/ 7571955 w 7934780"/>
              <a:gd name="connsiteY110" fmla="*/ 6044484 h 6873958"/>
              <a:gd name="connsiteX111" fmla="*/ 7565983 w 7934780"/>
              <a:gd name="connsiteY111" fmla="*/ 6053618 h 6873958"/>
              <a:gd name="connsiteX112" fmla="*/ 7521353 w 7934780"/>
              <a:gd name="connsiteY112" fmla="*/ 6147535 h 6873958"/>
              <a:gd name="connsiteX113" fmla="*/ 7518762 w 7934780"/>
              <a:gd name="connsiteY113" fmla="*/ 6162755 h 6873958"/>
              <a:gd name="connsiteX114" fmla="*/ 7519070 w 7934780"/>
              <a:gd name="connsiteY114" fmla="*/ 6168415 h 6873958"/>
              <a:gd name="connsiteX115" fmla="*/ 7479877 w 7934780"/>
              <a:gd name="connsiteY115" fmla="*/ 6274325 h 6873958"/>
              <a:gd name="connsiteX116" fmla="*/ 7474201 w 7934780"/>
              <a:gd name="connsiteY116" fmla="*/ 6308571 h 6873958"/>
              <a:gd name="connsiteX117" fmla="*/ 7453514 w 7934780"/>
              <a:gd name="connsiteY117" fmla="*/ 6401666 h 6873958"/>
              <a:gd name="connsiteX118" fmla="*/ 7397136 w 7934780"/>
              <a:gd name="connsiteY118" fmla="*/ 6578316 h 6873958"/>
              <a:gd name="connsiteX119" fmla="*/ 7404981 w 7934780"/>
              <a:gd name="connsiteY119" fmla="*/ 6614114 h 6873958"/>
              <a:gd name="connsiteX120" fmla="*/ 7388434 w 7934780"/>
              <a:gd name="connsiteY120" fmla="*/ 6656064 h 6873958"/>
              <a:gd name="connsiteX121" fmla="*/ 7378375 w 7934780"/>
              <a:gd name="connsiteY121" fmla="*/ 6677417 h 6873958"/>
              <a:gd name="connsiteX122" fmla="*/ 7374034 w 7934780"/>
              <a:gd name="connsiteY122" fmla="*/ 6718244 h 6873958"/>
              <a:gd name="connsiteX123" fmla="*/ 7378101 w 7934780"/>
              <a:gd name="connsiteY123" fmla="*/ 6739654 h 6873958"/>
              <a:gd name="connsiteX124" fmla="*/ 7371746 w 7934780"/>
              <a:gd name="connsiteY124" fmla="*/ 6739763 h 6873958"/>
              <a:gd name="connsiteX125" fmla="*/ 7370835 w 7934780"/>
              <a:gd name="connsiteY125" fmla="*/ 6748333 h 6873958"/>
              <a:gd name="connsiteX126" fmla="*/ 7376007 w 7934780"/>
              <a:gd name="connsiteY126" fmla="*/ 6835596 h 6873958"/>
              <a:gd name="connsiteX127" fmla="*/ 7379963 w 7934780"/>
              <a:gd name="connsiteY127" fmla="*/ 6873958 h 6873958"/>
              <a:gd name="connsiteX128" fmla="*/ 0 w 7934780"/>
              <a:gd name="connsiteY128" fmla="*/ 6858000 h 6873958"/>
              <a:gd name="connsiteX129" fmla="*/ 0 w 7934780"/>
              <a:gd name="connsiteY129" fmla="*/ 0 h 6873958"/>
              <a:gd name="connsiteX0" fmla="*/ 0 w 7934780"/>
              <a:gd name="connsiteY0" fmla="*/ 0 h 6873958"/>
              <a:gd name="connsiteX1" fmla="*/ 7655543 w 7934780"/>
              <a:gd name="connsiteY1" fmla="*/ 0 h 6873958"/>
              <a:gd name="connsiteX2" fmla="*/ 7664492 w 7934780"/>
              <a:gd name="connsiteY2" fmla="*/ 31948 h 6873958"/>
              <a:gd name="connsiteX3" fmla="*/ 7667655 w 7934780"/>
              <a:gd name="connsiteY3" fmla="*/ 69954 h 6873958"/>
              <a:gd name="connsiteX4" fmla="*/ 7698252 w 7934780"/>
              <a:gd name="connsiteY4" fmla="*/ 224597 h 6873958"/>
              <a:gd name="connsiteX5" fmla="*/ 7696072 w 7934780"/>
              <a:gd name="connsiteY5" fmla="*/ 311413 h 6873958"/>
              <a:gd name="connsiteX6" fmla="*/ 7703676 w 7934780"/>
              <a:gd name="connsiteY6" fmla="*/ 383438 h 6873958"/>
              <a:gd name="connsiteX7" fmla="*/ 7706556 w 7934780"/>
              <a:gd name="connsiteY7" fmla="*/ 390017 h 6873958"/>
              <a:gd name="connsiteX8" fmla="*/ 7708179 w 7934780"/>
              <a:gd name="connsiteY8" fmla="*/ 400096 h 6873958"/>
              <a:gd name="connsiteX9" fmla="*/ 7707833 w 7934780"/>
              <a:gd name="connsiteY9" fmla="*/ 400412 h 6873958"/>
              <a:gd name="connsiteX10" fmla="*/ 7710112 w 7934780"/>
              <a:gd name="connsiteY10" fmla="*/ 409720 h 6873958"/>
              <a:gd name="connsiteX11" fmla="*/ 7702712 w 7934780"/>
              <a:gd name="connsiteY11" fmla="*/ 484991 h 6873958"/>
              <a:gd name="connsiteX12" fmla="*/ 7693746 w 7934780"/>
              <a:gd name="connsiteY12" fmla="*/ 562621 h 6873958"/>
              <a:gd name="connsiteX13" fmla="*/ 7723958 w 7934780"/>
              <a:gd name="connsiteY13" fmla="*/ 544701 h 6873958"/>
              <a:gd name="connsiteX14" fmla="*/ 7720881 w 7934780"/>
              <a:gd name="connsiteY14" fmla="*/ 639984 h 6873958"/>
              <a:gd name="connsiteX15" fmla="*/ 7726062 w 7934780"/>
              <a:gd name="connsiteY15" fmla="*/ 654408 h 6873958"/>
              <a:gd name="connsiteX16" fmla="*/ 7731912 w 7934780"/>
              <a:gd name="connsiteY16" fmla="*/ 657716 h 6873958"/>
              <a:gd name="connsiteX17" fmla="*/ 7737331 w 7934780"/>
              <a:gd name="connsiteY17" fmla="*/ 679400 h 6873958"/>
              <a:gd name="connsiteX18" fmla="*/ 7748998 w 7934780"/>
              <a:gd name="connsiteY18" fmla="*/ 701229 h 6873958"/>
              <a:gd name="connsiteX19" fmla="*/ 7778674 w 7934780"/>
              <a:gd name="connsiteY19" fmla="*/ 819637 h 6873958"/>
              <a:gd name="connsiteX20" fmla="*/ 7819197 w 7934780"/>
              <a:gd name="connsiteY20" fmla="*/ 1062536 h 6873958"/>
              <a:gd name="connsiteX21" fmla="*/ 7852682 w 7934780"/>
              <a:gd name="connsiteY21" fmla="*/ 1193944 h 6873958"/>
              <a:gd name="connsiteX22" fmla="*/ 7911362 w 7934780"/>
              <a:gd name="connsiteY22" fmla="*/ 1443176 h 6873958"/>
              <a:gd name="connsiteX23" fmla="*/ 7911242 w 7934780"/>
              <a:gd name="connsiteY23" fmla="*/ 1509475 h 6873958"/>
              <a:gd name="connsiteX24" fmla="*/ 7934780 w 7934780"/>
              <a:gd name="connsiteY24" fmla="*/ 1587901 h 6873958"/>
              <a:gd name="connsiteX25" fmla="*/ 7933200 w 7934780"/>
              <a:gd name="connsiteY25" fmla="*/ 1592348 h 6873958"/>
              <a:gd name="connsiteX26" fmla="*/ 7934238 w 7934780"/>
              <a:gd name="connsiteY26" fmla="*/ 1608865 h 6873958"/>
              <a:gd name="connsiteX27" fmla="*/ 7925324 w 7934780"/>
              <a:gd name="connsiteY27" fmla="*/ 1615129 h 6873958"/>
              <a:gd name="connsiteX28" fmla="*/ 7920291 w 7934780"/>
              <a:gd name="connsiteY28" fmla="*/ 1641140 h 6873958"/>
              <a:gd name="connsiteX29" fmla="*/ 7924773 w 7934780"/>
              <a:gd name="connsiteY29" fmla="*/ 1671096 h 6873958"/>
              <a:gd name="connsiteX30" fmla="*/ 7919565 w 7934780"/>
              <a:gd name="connsiteY30" fmla="*/ 1824106 h 6873958"/>
              <a:gd name="connsiteX31" fmla="*/ 7917168 w 7934780"/>
              <a:gd name="connsiteY31" fmla="*/ 1981517 h 6873958"/>
              <a:gd name="connsiteX32" fmla="*/ 7904617 w 7934780"/>
              <a:gd name="connsiteY32" fmla="*/ 2095576 h 6873958"/>
              <a:gd name="connsiteX33" fmla="*/ 7905729 w 7934780"/>
              <a:gd name="connsiteY33" fmla="*/ 2212808 h 6873958"/>
              <a:gd name="connsiteX34" fmla="*/ 7885917 w 7934780"/>
              <a:gd name="connsiteY34" fmla="*/ 2312009 h 6873958"/>
              <a:gd name="connsiteX35" fmla="*/ 7881441 w 7934780"/>
              <a:gd name="connsiteY35" fmla="*/ 2333996 h 6873958"/>
              <a:gd name="connsiteX36" fmla="*/ 7871351 w 7934780"/>
              <a:gd name="connsiteY36" fmla="*/ 2350185 h 6873958"/>
              <a:gd name="connsiteX37" fmla="*/ 7863569 w 7934780"/>
              <a:gd name="connsiteY37" fmla="*/ 2351577 h 6873958"/>
              <a:gd name="connsiteX38" fmla="*/ 7860105 w 7934780"/>
              <a:gd name="connsiteY38" fmla="*/ 2363237 h 6873958"/>
              <a:gd name="connsiteX39" fmla="*/ 7857880 w 7934780"/>
              <a:gd name="connsiteY39" fmla="*/ 2365770 h 6873958"/>
              <a:gd name="connsiteX40" fmla="*/ 7846421 w 7934780"/>
              <a:gd name="connsiteY40" fmla="*/ 2380871 h 6873958"/>
              <a:gd name="connsiteX41" fmla="*/ 7854363 w 7934780"/>
              <a:gd name="connsiteY41" fmla="*/ 2427179 h 6873958"/>
              <a:gd name="connsiteX42" fmla="*/ 7837477 w 7934780"/>
              <a:gd name="connsiteY42" fmla="*/ 2472578 h 6873958"/>
              <a:gd name="connsiteX43" fmla="*/ 7785260 w 7934780"/>
              <a:gd name="connsiteY43" fmla="*/ 2680488 h 6873958"/>
              <a:gd name="connsiteX44" fmla="*/ 7766696 w 7934780"/>
              <a:gd name="connsiteY44" fmla="*/ 2754274 h 6873958"/>
              <a:gd name="connsiteX45" fmla="*/ 7761568 w 7934780"/>
              <a:gd name="connsiteY45" fmla="*/ 2898169 h 6873958"/>
              <a:gd name="connsiteX46" fmla="*/ 7755031 w 7934780"/>
              <a:gd name="connsiteY46" fmla="*/ 3022048 h 6873958"/>
              <a:gd name="connsiteX47" fmla="*/ 7763150 w 7934780"/>
              <a:gd name="connsiteY47" fmla="*/ 3036127 h 6873958"/>
              <a:gd name="connsiteX48" fmla="*/ 7766274 w 7934780"/>
              <a:gd name="connsiteY48" fmla="*/ 3051103 h 6873958"/>
              <a:gd name="connsiteX49" fmla="*/ 7764852 w 7934780"/>
              <a:gd name="connsiteY49" fmla="*/ 3052672 h 6873958"/>
              <a:gd name="connsiteX50" fmla="*/ 7740143 w 7934780"/>
              <a:gd name="connsiteY50" fmla="*/ 3146892 h 6873958"/>
              <a:gd name="connsiteX51" fmla="*/ 7715595 w 7934780"/>
              <a:gd name="connsiteY51" fmla="*/ 3210510 h 6873958"/>
              <a:gd name="connsiteX52" fmla="*/ 7715422 w 7934780"/>
              <a:gd name="connsiteY52" fmla="*/ 3246358 h 6873958"/>
              <a:gd name="connsiteX53" fmla="*/ 7714648 w 7934780"/>
              <a:gd name="connsiteY53" fmla="*/ 3253479 h 6873958"/>
              <a:gd name="connsiteX54" fmla="*/ 7714326 w 7934780"/>
              <a:gd name="connsiteY54" fmla="*/ 3253582 h 6873958"/>
              <a:gd name="connsiteX55" fmla="*/ 7712899 w 7934780"/>
              <a:gd name="connsiteY55" fmla="*/ 3261019 h 6873958"/>
              <a:gd name="connsiteX56" fmla="*/ 7713234 w 7934780"/>
              <a:gd name="connsiteY56" fmla="*/ 3266463 h 6873958"/>
              <a:gd name="connsiteX57" fmla="*/ 7709182 w 7934780"/>
              <a:gd name="connsiteY57" fmla="*/ 3284783 h 6873958"/>
              <a:gd name="connsiteX58" fmla="*/ 7705244 w 7934780"/>
              <a:gd name="connsiteY58" fmla="*/ 3286207 h 6873958"/>
              <a:gd name="connsiteX59" fmla="*/ 7705521 w 7934780"/>
              <a:gd name="connsiteY59" fmla="*/ 3287519 h 6873958"/>
              <a:gd name="connsiteX60" fmla="*/ 7692380 w 7934780"/>
              <a:gd name="connsiteY60" fmla="*/ 3312046 h 6873958"/>
              <a:gd name="connsiteX61" fmla="*/ 7674533 w 7934780"/>
              <a:gd name="connsiteY61" fmla="*/ 3368613 h 6873958"/>
              <a:gd name="connsiteX62" fmla="*/ 7669018 w 7934780"/>
              <a:gd name="connsiteY62" fmla="*/ 3401599 h 6873958"/>
              <a:gd name="connsiteX63" fmla="*/ 7648764 w 7934780"/>
              <a:gd name="connsiteY63" fmla="*/ 3491309 h 6873958"/>
              <a:gd name="connsiteX64" fmla="*/ 7624524 w 7934780"/>
              <a:gd name="connsiteY64" fmla="*/ 3580863 h 6873958"/>
              <a:gd name="connsiteX65" fmla="*/ 7590739 w 7934780"/>
              <a:gd name="connsiteY65" fmla="*/ 3641677 h 6873958"/>
              <a:gd name="connsiteX66" fmla="*/ 7592305 w 7934780"/>
              <a:gd name="connsiteY66" fmla="*/ 3646787 h 6873958"/>
              <a:gd name="connsiteX67" fmla="*/ 7592620 w 7934780"/>
              <a:gd name="connsiteY67" fmla="*/ 3654364 h 6873958"/>
              <a:gd name="connsiteX68" fmla="*/ 7592332 w 7934780"/>
              <a:gd name="connsiteY68" fmla="*/ 3654563 h 6873958"/>
              <a:gd name="connsiteX69" fmla="*/ 7593207 w 7934780"/>
              <a:gd name="connsiteY69" fmla="*/ 3661633 h 6873958"/>
              <a:gd name="connsiteX70" fmla="*/ 7601220 w 7934780"/>
              <a:gd name="connsiteY70" fmla="*/ 3696035 h 6873958"/>
              <a:gd name="connsiteX71" fmla="*/ 7587739 w 7934780"/>
              <a:gd name="connsiteY71" fmla="*/ 3762344 h 6873958"/>
              <a:gd name="connsiteX72" fmla="*/ 7566107 w 7934780"/>
              <a:gd name="connsiteY72" fmla="*/ 3773446 h 6873958"/>
              <a:gd name="connsiteX73" fmla="*/ 7583331 w 7934780"/>
              <a:gd name="connsiteY73" fmla="*/ 3843361 h 6873958"/>
              <a:gd name="connsiteX74" fmla="*/ 7587409 w 7934780"/>
              <a:gd name="connsiteY74" fmla="*/ 3846337 h 6873958"/>
              <a:gd name="connsiteX75" fmla="*/ 7589526 w 7934780"/>
              <a:gd name="connsiteY75" fmla="*/ 3862813 h 6873958"/>
              <a:gd name="connsiteX76" fmla="*/ 7588507 w 7934780"/>
              <a:gd name="connsiteY76" fmla="*/ 3934614 h 6873958"/>
              <a:gd name="connsiteX77" fmla="*/ 7606255 w 7934780"/>
              <a:gd name="connsiteY77" fmla="*/ 4029997 h 6873958"/>
              <a:gd name="connsiteX78" fmla="*/ 7610802 w 7934780"/>
              <a:gd name="connsiteY78" fmla="*/ 4123239 h 6873958"/>
              <a:gd name="connsiteX79" fmla="*/ 7638124 w 7934780"/>
              <a:gd name="connsiteY79" fmla="*/ 4329524 h 6873958"/>
              <a:gd name="connsiteX80" fmla="*/ 7651543 w 7934780"/>
              <a:gd name="connsiteY80" fmla="*/ 4441548 h 6873958"/>
              <a:gd name="connsiteX81" fmla="*/ 7645549 w 7934780"/>
              <a:gd name="connsiteY81" fmla="*/ 4490377 h 6873958"/>
              <a:gd name="connsiteX82" fmla="*/ 7641265 w 7934780"/>
              <a:gd name="connsiteY82" fmla="*/ 4610688 h 6873958"/>
              <a:gd name="connsiteX83" fmla="*/ 7652343 w 7934780"/>
              <a:gd name="connsiteY83" fmla="*/ 4717016 h 6873958"/>
              <a:gd name="connsiteX84" fmla="*/ 7648292 w 7934780"/>
              <a:gd name="connsiteY84" fmla="*/ 4805639 h 6873958"/>
              <a:gd name="connsiteX85" fmla="*/ 7644346 w 7934780"/>
              <a:gd name="connsiteY85" fmla="*/ 4839860 h 6873958"/>
              <a:gd name="connsiteX86" fmla="*/ 7631946 w 7934780"/>
              <a:gd name="connsiteY86" fmla="*/ 4900601 h 6873958"/>
              <a:gd name="connsiteX87" fmla="*/ 7624742 w 7934780"/>
              <a:gd name="connsiteY87" fmla="*/ 4981608 h 6873958"/>
              <a:gd name="connsiteX88" fmla="*/ 7649497 w 7934780"/>
              <a:gd name="connsiteY88" fmla="*/ 5038699 h 6873958"/>
              <a:gd name="connsiteX89" fmla="*/ 7644376 w 7934780"/>
              <a:gd name="connsiteY89" fmla="*/ 5044205 h 6873958"/>
              <a:gd name="connsiteX90" fmla="*/ 7646830 w 7934780"/>
              <a:gd name="connsiteY90" fmla="*/ 5084538 h 6873958"/>
              <a:gd name="connsiteX91" fmla="*/ 7677981 w 7934780"/>
              <a:gd name="connsiteY91" fmla="*/ 5155853 h 6873958"/>
              <a:gd name="connsiteX92" fmla="*/ 7681612 w 7934780"/>
              <a:gd name="connsiteY92" fmla="*/ 5217231 h 6873958"/>
              <a:gd name="connsiteX93" fmla="*/ 7673822 w 7934780"/>
              <a:gd name="connsiteY93" fmla="*/ 5218630 h 6873958"/>
              <a:gd name="connsiteX94" fmla="*/ 7670301 w 7934780"/>
              <a:gd name="connsiteY94" fmla="*/ 5230725 h 6873958"/>
              <a:gd name="connsiteX95" fmla="*/ 7668064 w 7934780"/>
              <a:gd name="connsiteY95" fmla="*/ 5233343 h 6873958"/>
              <a:gd name="connsiteX96" fmla="*/ 7656532 w 7934780"/>
              <a:gd name="connsiteY96" fmla="*/ 5248965 h 6873958"/>
              <a:gd name="connsiteX97" fmla="*/ 7664251 w 7934780"/>
              <a:gd name="connsiteY97" fmla="*/ 5297136 h 6873958"/>
              <a:gd name="connsiteX98" fmla="*/ 7624117 w 7934780"/>
              <a:gd name="connsiteY98" fmla="*/ 5398267 h 6873958"/>
              <a:gd name="connsiteX99" fmla="*/ 7575901 w 7934780"/>
              <a:gd name="connsiteY99" fmla="*/ 5686793 h 6873958"/>
              <a:gd name="connsiteX100" fmla="*/ 7581528 w 7934780"/>
              <a:gd name="connsiteY100" fmla="*/ 5853980 h 6873958"/>
              <a:gd name="connsiteX101" fmla="*/ 7570097 w 7934780"/>
              <a:gd name="connsiteY101" fmla="*/ 5929367 h 6873958"/>
              <a:gd name="connsiteX102" fmla="*/ 7571719 w 7934780"/>
              <a:gd name="connsiteY102" fmla="*/ 5946571 h 6873958"/>
              <a:gd name="connsiteX103" fmla="*/ 7569909 w 7934780"/>
              <a:gd name="connsiteY103" fmla="*/ 5963835 h 6873958"/>
              <a:gd name="connsiteX104" fmla="*/ 7573116 w 7934780"/>
              <a:gd name="connsiteY104" fmla="*/ 5968188 h 6873958"/>
              <a:gd name="connsiteX105" fmla="*/ 7573002 w 7934780"/>
              <a:gd name="connsiteY105" fmla="*/ 5980213 h 6873958"/>
              <a:gd name="connsiteX106" fmla="*/ 7575826 w 7934780"/>
              <a:gd name="connsiteY106" fmla="*/ 6004387 h 6873958"/>
              <a:gd name="connsiteX107" fmla="*/ 7573499 w 7934780"/>
              <a:gd name="connsiteY107" fmla="*/ 6008456 h 6873958"/>
              <a:gd name="connsiteX108" fmla="*/ 7573313 w 7934780"/>
              <a:gd name="connsiteY108" fmla="*/ 6044208 h 6873958"/>
              <a:gd name="connsiteX109" fmla="*/ 7571955 w 7934780"/>
              <a:gd name="connsiteY109" fmla="*/ 6044484 h 6873958"/>
              <a:gd name="connsiteX110" fmla="*/ 7565983 w 7934780"/>
              <a:gd name="connsiteY110" fmla="*/ 6053618 h 6873958"/>
              <a:gd name="connsiteX111" fmla="*/ 7521353 w 7934780"/>
              <a:gd name="connsiteY111" fmla="*/ 6147535 h 6873958"/>
              <a:gd name="connsiteX112" fmla="*/ 7518762 w 7934780"/>
              <a:gd name="connsiteY112" fmla="*/ 6162755 h 6873958"/>
              <a:gd name="connsiteX113" fmla="*/ 7519070 w 7934780"/>
              <a:gd name="connsiteY113" fmla="*/ 6168415 h 6873958"/>
              <a:gd name="connsiteX114" fmla="*/ 7479877 w 7934780"/>
              <a:gd name="connsiteY114" fmla="*/ 6274325 h 6873958"/>
              <a:gd name="connsiteX115" fmla="*/ 7474201 w 7934780"/>
              <a:gd name="connsiteY115" fmla="*/ 6308571 h 6873958"/>
              <a:gd name="connsiteX116" fmla="*/ 7453514 w 7934780"/>
              <a:gd name="connsiteY116" fmla="*/ 6401666 h 6873958"/>
              <a:gd name="connsiteX117" fmla="*/ 7397136 w 7934780"/>
              <a:gd name="connsiteY117" fmla="*/ 6578316 h 6873958"/>
              <a:gd name="connsiteX118" fmla="*/ 7404981 w 7934780"/>
              <a:gd name="connsiteY118" fmla="*/ 6614114 h 6873958"/>
              <a:gd name="connsiteX119" fmla="*/ 7388434 w 7934780"/>
              <a:gd name="connsiteY119" fmla="*/ 6656064 h 6873958"/>
              <a:gd name="connsiteX120" fmla="*/ 7378375 w 7934780"/>
              <a:gd name="connsiteY120" fmla="*/ 6677417 h 6873958"/>
              <a:gd name="connsiteX121" fmla="*/ 7374034 w 7934780"/>
              <a:gd name="connsiteY121" fmla="*/ 6718244 h 6873958"/>
              <a:gd name="connsiteX122" fmla="*/ 7378101 w 7934780"/>
              <a:gd name="connsiteY122" fmla="*/ 6739654 h 6873958"/>
              <a:gd name="connsiteX123" fmla="*/ 7371746 w 7934780"/>
              <a:gd name="connsiteY123" fmla="*/ 6739763 h 6873958"/>
              <a:gd name="connsiteX124" fmla="*/ 7370835 w 7934780"/>
              <a:gd name="connsiteY124" fmla="*/ 6748333 h 6873958"/>
              <a:gd name="connsiteX125" fmla="*/ 7376007 w 7934780"/>
              <a:gd name="connsiteY125" fmla="*/ 6835596 h 6873958"/>
              <a:gd name="connsiteX126" fmla="*/ 7379963 w 7934780"/>
              <a:gd name="connsiteY126" fmla="*/ 6873958 h 6873958"/>
              <a:gd name="connsiteX127" fmla="*/ 0 w 7934780"/>
              <a:gd name="connsiteY127" fmla="*/ 6858000 h 6873958"/>
              <a:gd name="connsiteX128" fmla="*/ 0 w 7934780"/>
              <a:gd name="connsiteY128" fmla="*/ 0 h 6873958"/>
              <a:gd name="connsiteX0" fmla="*/ 0 w 7934780"/>
              <a:gd name="connsiteY0" fmla="*/ 0 h 6873958"/>
              <a:gd name="connsiteX1" fmla="*/ 7655543 w 7934780"/>
              <a:gd name="connsiteY1" fmla="*/ 0 h 6873958"/>
              <a:gd name="connsiteX2" fmla="*/ 7664492 w 7934780"/>
              <a:gd name="connsiteY2" fmla="*/ 31948 h 6873958"/>
              <a:gd name="connsiteX3" fmla="*/ 7667655 w 7934780"/>
              <a:gd name="connsiteY3" fmla="*/ 69954 h 6873958"/>
              <a:gd name="connsiteX4" fmla="*/ 7698252 w 7934780"/>
              <a:gd name="connsiteY4" fmla="*/ 224597 h 6873958"/>
              <a:gd name="connsiteX5" fmla="*/ 7696072 w 7934780"/>
              <a:gd name="connsiteY5" fmla="*/ 311413 h 6873958"/>
              <a:gd name="connsiteX6" fmla="*/ 7703676 w 7934780"/>
              <a:gd name="connsiteY6" fmla="*/ 383438 h 6873958"/>
              <a:gd name="connsiteX7" fmla="*/ 7706556 w 7934780"/>
              <a:gd name="connsiteY7" fmla="*/ 390017 h 6873958"/>
              <a:gd name="connsiteX8" fmla="*/ 7708179 w 7934780"/>
              <a:gd name="connsiteY8" fmla="*/ 400096 h 6873958"/>
              <a:gd name="connsiteX9" fmla="*/ 7707833 w 7934780"/>
              <a:gd name="connsiteY9" fmla="*/ 400412 h 6873958"/>
              <a:gd name="connsiteX10" fmla="*/ 7710112 w 7934780"/>
              <a:gd name="connsiteY10" fmla="*/ 409720 h 6873958"/>
              <a:gd name="connsiteX11" fmla="*/ 7702712 w 7934780"/>
              <a:gd name="connsiteY11" fmla="*/ 484991 h 6873958"/>
              <a:gd name="connsiteX12" fmla="*/ 7693746 w 7934780"/>
              <a:gd name="connsiteY12" fmla="*/ 562621 h 6873958"/>
              <a:gd name="connsiteX13" fmla="*/ 7723958 w 7934780"/>
              <a:gd name="connsiteY13" fmla="*/ 544701 h 6873958"/>
              <a:gd name="connsiteX14" fmla="*/ 7720881 w 7934780"/>
              <a:gd name="connsiteY14" fmla="*/ 639984 h 6873958"/>
              <a:gd name="connsiteX15" fmla="*/ 7726062 w 7934780"/>
              <a:gd name="connsiteY15" fmla="*/ 654408 h 6873958"/>
              <a:gd name="connsiteX16" fmla="*/ 7731912 w 7934780"/>
              <a:gd name="connsiteY16" fmla="*/ 657716 h 6873958"/>
              <a:gd name="connsiteX17" fmla="*/ 7737331 w 7934780"/>
              <a:gd name="connsiteY17" fmla="*/ 679400 h 6873958"/>
              <a:gd name="connsiteX18" fmla="*/ 7748998 w 7934780"/>
              <a:gd name="connsiteY18" fmla="*/ 701229 h 6873958"/>
              <a:gd name="connsiteX19" fmla="*/ 7778674 w 7934780"/>
              <a:gd name="connsiteY19" fmla="*/ 819637 h 6873958"/>
              <a:gd name="connsiteX20" fmla="*/ 7819197 w 7934780"/>
              <a:gd name="connsiteY20" fmla="*/ 1062536 h 6873958"/>
              <a:gd name="connsiteX21" fmla="*/ 7852682 w 7934780"/>
              <a:gd name="connsiteY21" fmla="*/ 1193944 h 6873958"/>
              <a:gd name="connsiteX22" fmla="*/ 7911362 w 7934780"/>
              <a:gd name="connsiteY22" fmla="*/ 1443176 h 6873958"/>
              <a:gd name="connsiteX23" fmla="*/ 7911242 w 7934780"/>
              <a:gd name="connsiteY23" fmla="*/ 1509475 h 6873958"/>
              <a:gd name="connsiteX24" fmla="*/ 7934780 w 7934780"/>
              <a:gd name="connsiteY24" fmla="*/ 1587901 h 6873958"/>
              <a:gd name="connsiteX25" fmla="*/ 7933200 w 7934780"/>
              <a:gd name="connsiteY25" fmla="*/ 1592348 h 6873958"/>
              <a:gd name="connsiteX26" fmla="*/ 7934238 w 7934780"/>
              <a:gd name="connsiteY26" fmla="*/ 1608865 h 6873958"/>
              <a:gd name="connsiteX27" fmla="*/ 7925324 w 7934780"/>
              <a:gd name="connsiteY27" fmla="*/ 1615129 h 6873958"/>
              <a:gd name="connsiteX28" fmla="*/ 7920291 w 7934780"/>
              <a:gd name="connsiteY28" fmla="*/ 1641140 h 6873958"/>
              <a:gd name="connsiteX29" fmla="*/ 7924773 w 7934780"/>
              <a:gd name="connsiteY29" fmla="*/ 1671096 h 6873958"/>
              <a:gd name="connsiteX30" fmla="*/ 7919565 w 7934780"/>
              <a:gd name="connsiteY30" fmla="*/ 1824106 h 6873958"/>
              <a:gd name="connsiteX31" fmla="*/ 7917168 w 7934780"/>
              <a:gd name="connsiteY31" fmla="*/ 1981517 h 6873958"/>
              <a:gd name="connsiteX32" fmla="*/ 7904617 w 7934780"/>
              <a:gd name="connsiteY32" fmla="*/ 2095576 h 6873958"/>
              <a:gd name="connsiteX33" fmla="*/ 7905729 w 7934780"/>
              <a:gd name="connsiteY33" fmla="*/ 2212808 h 6873958"/>
              <a:gd name="connsiteX34" fmla="*/ 7885917 w 7934780"/>
              <a:gd name="connsiteY34" fmla="*/ 2312009 h 6873958"/>
              <a:gd name="connsiteX35" fmla="*/ 7881441 w 7934780"/>
              <a:gd name="connsiteY35" fmla="*/ 2333996 h 6873958"/>
              <a:gd name="connsiteX36" fmla="*/ 7871351 w 7934780"/>
              <a:gd name="connsiteY36" fmla="*/ 2350185 h 6873958"/>
              <a:gd name="connsiteX37" fmla="*/ 7863569 w 7934780"/>
              <a:gd name="connsiteY37" fmla="*/ 2351577 h 6873958"/>
              <a:gd name="connsiteX38" fmla="*/ 7860105 w 7934780"/>
              <a:gd name="connsiteY38" fmla="*/ 2363237 h 6873958"/>
              <a:gd name="connsiteX39" fmla="*/ 7857880 w 7934780"/>
              <a:gd name="connsiteY39" fmla="*/ 2365770 h 6873958"/>
              <a:gd name="connsiteX40" fmla="*/ 7846421 w 7934780"/>
              <a:gd name="connsiteY40" fmla="*/ 2380871 h 6873958"/>
              <a:gd name="connsiteX41" fmla="*/ 7854363 w 7934780"/>
              <a:gd name="connsiteY41" fmla="*/ 2427179 h 6873958"/>
              <a:gd name="connsiteX42" fmla="*/ 7837477 w 7934780"/>
              <a:gd name="connsiteY42" fmla="*/ 2472578 h 6873958"/>
              <a:gd name="connsiteX43" fmla="*/ 7785260 w 7934780"/>
              <a:gd name="connsiteY43" fmla="*/ 2680488 h 6873958"/>
              <a:gd name="connsiteX44" fmla="*/ 7766696 w 7934780"/>
              <a:gd name="connsiteY44" fmla="*/ 2754274 h 6873958"/>
              <a:gd name="connsiteX45" fmla="*/ 7761568 w 7934780"/>
              <a:gd name="connsiteY45" fmla="*/ 2898169 h 6873958"/>
              <a:gd name="connsiteX46" fmla="*/ 7755031 w 7934780"/>
              <a:gd name="connsiteY46" fmla="*/ 3022048 h 6873958"/>
              <a:gd name="connsiteX47" fmla="*/ 7763150 w 7934780"/>
              <a:gd name="connsiteY47" fmla="*/ 3036127 h 6873958"/>
              <a:gd name="connsiteX48" fmla="*/ 7766274 w 7934780"/>
              <a:gd name="connsiteY48" fmla="*/ 3051103 h 6873958"/>
              <a:gd name="connsiteX49" fmla="*/ 7752152 w 7934780"/>
              <a:gd name="connsiteY49" fmla="*/ 3084422 h 6873958"/>
              <a:gd name="connsiteX50" fmla="*/ 7740143 w 7934780"/>
              <a:gd name="connsiteY50" fmla="*/ 3146892 h 6873958"/>
              <a:gd name="connsiteX51" fmla="*/ 7715595 w 7934780"/>
              <a:gd name="connsiteY51" fmla="*/ 3210510 h 6873958"/>
              <a:gd name="connsiteX52" fmla="*/ 7715422 w 7934780"/>
              <a:gd name="connsiteY52" fmla="*/ 3246358 h 6873958"/>
              <a:gd name="connsiteX53" fmla="*/ 7714648 w 7934780"/>
              <a:gd name="connsiteY53" fmla="*/ 3253479 h 6873958"/>
              <a:gd name="connsiteX54" fmla="*/ 7714326 w 7934780"/>
              <a:gd name="connsiteY54" fmla="*/ 3253582 h 6873958"/>
              <a:gd name="connsiteX55" fmla="*/ 7712899 w 7934780"/>
              <a:gd name="connsiteY55" fmla="*/ 3261019 h 6873958"/>
              <a:gd name="connsiteX56" fmla="*/ 7713234 w 7934780"/>
              <a:gd name="connsiteY56" fmla="*/ 3266463 h 6873958"/>
              <a:gd name="connsiteX57" fmla="*/ 7709182 w 7934780"/>
              <a:gd name="connsiteY57" fmla="*/ 3284783 h 6873958"/>
              <a:gd name="connsiteX58" fmla="*/ 7705244 w 7934780"/>
              <a:gd name="connsiteY58" fmla="*/ 3286207 h 6873958"/>
              <a:gd name="connsiteX59" fmla="*/ 7705521 w 7934780"/>
              <a:gd name="connsiteY59" fmla="*/ 3287519 h 6873958"/>
              <a:gd name="connsiteX60" fmla="*/ 7692380 w 7934780"/>
              <a:gd name="connsiteY60" fmla="*/ 3312046 h 6873958"/>
              <a:gd name="connsiteX61" fmla="*/ 7674533 w 7934780"/>
              <a:gd name="connsiteY61" fmla="*/ 3368613 h 6873958"/>
              <a:gd name="connsiteX62" fmla="*/ 7669018 w 7934780"/>
              <a:gd name="connsiteY62" fmla="*/ 3401599 h 6873958"/>
              <a:gd name="connsiteX63" fmla="*/ 7648764 w 7934780"/>
              <a:gd name="connsiteY63" fmla="*/ 3491309 h 6873958"/>
              <a:gd name="connsiteX64" fmla="*/ 7624524 w 7934780"/>
              <a:gd name="connsiteY64" fmla="*/ 3580863 h 6873958"/>
              <a:gd name="connsiteX65" fmla="*/ 7590739 w 7934780"/>
              <a:gd name="connsiteY65" fmla="*/ 3641677 h 6873958"/>
              <a:gd name="connsiteX66" fmla="*/ 7592305 w 7934780"/>
              <a:gd name="connsiteY66" fmla="*/ 3646787 h 6873958"/>
              <a:gd name="connsiteX67" fmla="*/ 7592620 w 7934780"/>
              <a:gd name="connsiteY67" fmla="*/ 3654364 h 6873958"/>
              <a:gd name="connsiteX68" fmla="*/ 7592332 w 7934780"/>
              <a:gd name="connsiteY68" fmla="*/ 3654563 h 6873958"/>
              <a:gd name="connsiteX69" fmla="*/ 7593207 w 7934780"/>
              <a:gd name="connsiteY69" fmla="*/ 3661633 h 6873958"/>
              <a:gd name="connsiteX70" fmla="*/ 7601220 w 7934780"/>
              <a:gd name="connsiteY70" fmla="*/ 3696035 h 6873958"/>
              <a:gd name="connsiteX71" fmla="*/ 7587739 w 7934780"/>
              <a:gd name="connsiteY71" fmla="*/ 3762344 h 6873958"/>
              <a:gd name="connsiteX72" fmla="*/ 7566107 w 7934780"/>
              <a:gd name="connsiteY72" fmla="*/ 3773446 h 6873958"/>
              <a:gd name="connsiteX73" fmla="*/ 7583331 w 7934780"/>
              <a:gd name="connsiteY73" fmla="*/ 3843361 h 6873958"/>
              <a:gd name="connsiteX74" fmla="*/ 7587409 w 7934780"/>
              <a:gd name="connsiteY74" fmla="*/ 3846337 h 6873958"/>
              <a:gd name="connsiteX75" fmla="*/ 7589526 w 7934780"/>
              <a:gd name="connsiteY75" fmla="*/ 3862813 h 6873958"/>
              <a:gd name="connsiteX76" fmla="*/ 7588507 w 7934780"/>
              <a:gd name="connsiteY76" fmla="*/ 3934614 h 6873958"/>
              <a:gd name="connsiteX77" fmla="*/ 7606255 w 7934780"/>
              <a:gd name="connsiteY77" fmla="*/ 4029997 h 6873958"/>
              <a:gd name="connsiteX78" fmla="*/ 7610802 w 7934780"/>
              <a:gd name="connsiteY78" fmla="*/ 4123239 h 6873958"/>
              <a:gd name="connsiteX79" fmla="*/ 7638124 w 7934780"/>
              <a:gd name="connsiteY79" fmla="*/ 4329524 h 6873958"/>
              <a:gd name="connsiteX80" fmla="*/ 7651543 w 7934780"/>
              <a:gd name="connsiteY80" fmla="*/ 4441548 h 6873958"/>
              <a:gd name="connsiteX81" fmla="*/ 7645549 w 7934780"/>
              <a:gd name="connsiteY81" fmla="*/ 4490377 h 6873958"/>
              <a:gd name="connsiteX82" fmla="*/ 7641265 w 7934780"/>
              <a:gd name="connsiteY82" fmla="*/ 4610688 h 6873958"/>
              <a:gd name="connsiteX83" fmla="*/ 7652343 w 7934780"/>
              <a:gd name="connsiteY83" fmla="*/ 4717016 h 6873958"/>
              <a:gd name="connsiteX84" fmla="*/ 7648292 w 7934780"/>
              <a:gd name="connsiteY84" fmla="*/ 4805639 h 6873958"/>
              <a:gd name="connsiteX85" fmla="*/ 7644346 w 7934780"/>
              <a:gd name="connsiteY85" fmla="*/ 4839860 h 6873958"/>
              <a:gd name="connsiteX86" fmla="*/ 7631946 w 7934780"/>
              <a:gd name="connsiteY86" fmla="*/ 4900601 h 6873958"/>
              <a:gd name="connsiteX87" fmla="*/ 7624742 w 7934780"/>
              <a:gd name="connsiteY87" fmla="*/ 4981608 h 6873958"/>
              <a:gd name="connsiteX88" fmla="*/ 7649497 w 7934780"/>
              <a:gd name="connsiteY88" fmla="*/ 5038699 h 6873958"/>
              <a:gd name="connsiteX89" fmla="*/ 7644376 w 7934780"/>
              <a:gd name="connsiteY89" fmla="*/ 5044205 h 6873958"/>
              <a:gd name="connsiteX90" fmla="*/ 7646830 w 7934780"/>
              <a:gd name="connsiteY90" fmla="*/ 5084538 h 6873958"/>
              <a:gd name="connsiteX91" fmla="*/ 7677981 w 7934780"/>
              <a:gd name="connsiteY91" fmla="*/ 5155853 h 6873958"/>
              <a:gd name="connsiteX92" fmla="*/ 7681612 w 7934780"/>
              <a:gd name="connsiteY92" fmla="*/ 5217231 h 6873958"/>
              <a:gd name="connsiteX93" fmla="*/ 7673822 w 7934780"/>
              <a:gd name="connsiteY93" fmla="*/ 5218630 h 6873958"/>
              <a:gd name="connsiteX94" fmla="*/ 7670301 w 7934780"/>
              <a:gd name="connsiteY94" fmla="*/ 5230725 h 6873958"/>
              <a:gd name="connsiteX95" fmla="*/ 7668064 w 7934780"/>
              <a:gd name="connsiteY95" fmla="*/ 5233343 h 6873958"/>
              <a:gd name="connsiteX96" fmla="*/ 7656532 w 7934780"/>
              <a:gd name="connsiteY96" fmla="*/ 5248965 h 6873958"/>
              <a:gd name="connsiteX97" fmla="*/ 7664251 w 7934780"/>
              <a:gd name="connsiteY97" fmla="*/ 5297136 h 6873958"/>
              <a:gd name="connsiteX98" fmla="*/ 7624117 w 7934780"/>
              <a:gd name="connsiteY98" fmla="*/ 5398267 h 6873958"/>
              <a:gd name="connsiteX99" fmla="*/ 7575901 w 7934780"/>
              <a:gd name="connsiteY99" fmla="*/ 5686793 h 6873958"/>
              <a:gd name="connsiteX100" fmla="*/ 7581528 w 7934780"/>
              <a:gd name="connsiteY100" fmla="*/ 5853980 h 6873958"/>
              <a:gd name="connsiteX101" fmla="*/ 7570097 w 7934780"/>
              <a:gd name="connsiteY101" fmla="*/ 5929367 h 6873958"/>
              <a:gd name="connsiteX102" fmla="*/ 7571719 w 7934780"/>
              <a:gd name="connsiteY102" fmla="*/ 5946571 h 6873958"/>
              <a:gd name="connsiteX103" fmla="*/ 7569909 w 7934780"/>
              <a:gd name="connsiteY103" fmla="*/ 5963835 h 6873958"/>
              <a:gd name="connsiteX104" fmla="*/ 7573116 w 7934780"/>
              <a:gd name="connsiteY104" fmla="*/ 5968188 h 6873958"/>
              <a:gd name="connsiteX105" fmla="*/ 7573002 w 7934780"/>
              <a:gd name="connsiteY105" fmla="*/ 5980213 h 6873958"/>
              <a:gd name="connsiteX106" fmla="*/ 7575826 w 7934780"/>
              <a:gd name="connsiteY106" fmla="*/ 6004387 h 6873958"/>
              <a:gd name="connsiteX107" fmla="*/ 7573499 w 7934780"/>
              <a:gd name="connsiteY107" fmla="*/ 6008456 h 6873958"/>
              <a:gd name="connsiteX108" fmla="*/ 7573313 w 7934780"/>
              <a:gd name="connsiteY108" fmla="*/ 6044208 h 6873958"/>
              <a:gd name="connsiteX109" fmla="*/ 7571955 w 7934780"/>
              <a:gd name="connsiteY109" fmla="*/ 6044484 h 6873958"/>
              <a:gd name="connsiteX110" fmla="*/ 7565983 w 7934780"/>
              <a:gd name="connsiteY110" fmla="*/ 6053618 h 6873958"/>
              <a:gd name="connsiteX111" fmla="*/ 7521353 w 7934780"/>
              <a:gd name="connsiteY111" fmla="*/ 6147535 h 6873958"/>
              <a:gd name="connsiteX112" fmla="*/ 7518762 w 7934780"/>
              <a:gd name="connsiteY112" fmla="*/ 6162755 h 6873958"/>
              <a:gd name="connsiteX113" fmla="*/ 7519070 w 7934780"/>
              <a:gd name="connsiteY113" fmla="*/ 6168415 h 6873958"/>
              <a:gd name="connsiteX114" fmla="*/ 7479877 w 7934780"/>
              <a:gd name="connsiteY114" fmla="*/ 6274325 h 6873958"/>
              <a:gd name="connsiteX115" fmla="*/ 7474201 w 7934780"/>
              <a:gd name="connsiteY115" fmla="*/ 6308571 h 6873958"/>
              <a:gd name="connsiteX116" fmla="*/ 7453514 w 7934780"/>
              <a:gd name="connsiteY116" fmla="*/ 6401666 h 6873958"/>
              <a:gd name="connsiteX117" fmla="*/ 7397136 w 7934780"/>
              <a:gd name="connsiteY117" fmla="*/ 6578316 h 6873958"/>
              <a:gd name="connsiteX118" fmla="*/ 7404981 w 7934780"/>
              <a:gd name="connsiteY118" fmla="*/ 6614114 h 6873958"/>
              <a:gd name="connsiteX119" fmla="*/ 7388434 w 7934780"/>
              <a:gd name="connsiteY119" fmla="*/ 6656064 h 6873958"/>
              <a:gd name="connsiteX120" fmla="*/ 7378375 w 7934780"/>
              <a:gd name="connsiteY120" fmla="*/ 6677417 h 6873958"/>
              <a:gd name="connsiteX121" fmla="*/ 7374034 w 7934780"/>
              <a:gd name="connsiteY121" fmla="*/ 6718244 h 6873958"/>
              <a:gd name="connsiteX122" fmla="*/ 7378101 w 7934780"/>
              <a:gd name="connsiteY122" fmla="*/ 6739654 h 6873958"/>
              <a:gd name="connsiteX123" fmla="*/ 7371746 w 7934780"/>
              <a:gd name="connsiteY123" fmla="*/ 6739763 h 6873958"/>
              <a:gd name="connsiteX124" fmla="*/ 7370835 w 7934780"/>
              <a:gd name="connsiteY124" fmla="*/ 6748333 h 6873958"/>
              <a:gd name="connsiteX125" fmla="*/ 7376007 w 7934780"/>
              <a:gd name="connsiteY125" fmla="*/ 6835596 h 6873958"/>
              <a:gd name="connsiteX126" fmla="*/ 7379963 w 7934780"/>
              <a:gd name="connsiteY126" fmla="*/ 6873958 h 6873958"/>
              <a:gd name="connsiteX127" fmla="*/ 0 w 7934780"/>
              <a:gd name="connsiteY127" fmla="*/ 6858000 h 6873958"/>
              <a:gd name="connsiteX128" fmla="*/ 0 w 7934780"/>
              <a:gd name="connsiteY128" fmla="*/ 0 h 6873958"/>
              <a:gd name="connsiteX0" fmla="*/ 0 w 7934780"/>
              <a:gd name="connsiteY0" fmla="*/ 0 h 6873958"/>
              <a:gd name="connsiteX1" fmla="*/ 7655543 w 7934780"/>
              <a:gd name="connsiteY1" fmla="*/ 0 h 6873958"/>
              <a:gd name="connsiteX2" fmla="*/ 7664492 w 7934780"/>
              <a:gd name="connsiteY2" fmla="*/ 31948 h 6873958"/>
              <a:gd name="connsiteX3" fmla="*/ 7667655 w 7934780"/>
              <a:gd name="connsiteY3" fmla="*/ 69954 h 6873958"/>
              <a:gd name="connsiteX4" fmla="*/ 7698252 w 7934780"/>
              <a:gd name="connsiteY4" fmla="*/ 224597 h 6873958"/>
              <a:gd name="connsiteX5" fmla="*/ 7696072 w 7934780"/>
              <a:gd name="connsiteY5" fmla="*/ 311413 h 6873958"/>
              <a:gd name="connsiteX6" fmla="*/ 7703676 w 7934780"/>
              <a:gd name="connsiteY6" fmla="*/ 383438 h 6873958"/>
              <a:gd name="connsiteX7" fmla="*/ 7706556 w 7934780"/>
              <a:gd name="connsiteY7" fmla="*/ 390017 h 6873958"/>
              <a:gd name="connsiteX8" fmla="*/ 7708179 w 7934780"/>
              <a:gd name="connsiteY8" fmla="*/ 400096 h 6873958"/>
              <a:gd name="connsiteX9" fmla="*/ 7707833 w 7934780"/>
              <a:gd name="connsiteY9" fmla="*/ 400412 h 6873958"/>
              <a:gd name="connsiteX10" fmla="*/ 7710112 w 7934780"/>
              <a:gd name="connsiteY10" fmla="*/ 409720 h 6873958"/>
              <a:gd name="connsiteX11" fmla="*/ 7702712 w 7934780"/>
              <a:gd name="connsiteY11" fmla="*/ 484991 h 6873958"/>
              <a:gd name="connsiteX12" fmla="*/ 7693746 w 7934780"/>
              <a:gd name="connsiteY12" fmla="*/ 562621 h 6873958"/>
              <a:gd name="connsiteX13" fmla="*/ 7720881 w 7934780"/>
              <a:gd name="connsiteY13" fmla="*/ 639984 h 6873958"/>
              <a:gd name="connsiteX14" fmla="*/ 7726062 w 7934780"/>
              <a:gd name="connsiteY14" fmla="*/ 654408 h 6873958"/>
              <a:gd name="connsiteX15" fmla="*/ 7731912 w 7934780"/>
              <a:gd name="connsiteY15" fmla="*/ 657716 h 6873958"/>
              <a:gd name="connsiteX16" fmla="*/ 7737331 w 7934780"/>
              <a:gd name="connsiteY16" fmla="*/ 679400 h 6873958"/>
              <a:gd name="connsiteX17" fmla="*/ 7748998 w 7934780"/>
              <a:gd name="connsiteY17" fmla="*/ 701229 h 6873958"/>
              <a:gd name="connsiteX18" fmla="*/ 7778674 w 7934780"/>
              <a:gd name="connsiteY18" fmla="*/ 819637 h 6873958"/>
              <a:gd name="connsiteX19" fmla="*/ 7819197 w 7934780"/>
              <a:gd name="connsiteY19" fmla="*/ 1062536 h 6873958"/>
              <a:gd name="connsiteX20" fmla="*/ 7852682 w 7934780"/>
              <a:gd name="connsiteY20" fmla="*/ 1193944 h 6873958"/>
              <a:gd name="connsiteX21" fmla="*/ 7911362 w 7934780"/>
              <a:gd name="connsiteY21" fmla="*/ 1443176 h 6873958"/>
              <a:gd name="connsiteX22" fmla="*/ 7911242 w 7934780"/>
              <a:gd name="connsiteY22" fmla="*/ 1509475 h 6873958"/>
              <a:gd name="connsiteX23" fmla="*/ 7934780 w 7934780"/>
              <a:gd name="connsiteY23" fmla="*/ 1587901 h 6873958"/>
              <a:gd name="connsiteX24" fmla="*/ 7933200 w 7934780"/>
              <a:gd name="connsiteY24" fmla="*/ 1592348 h 6873958"/>
              <a:gd name="connsiteX25" fmla="*/ 7934238 w 7934780"/>
              <a:gd name="connsiteY25" fmla="*/ 1608865 h 6873958"/>
              <a:gd name="connsiteX26" fmla="*/ 7925324 w 7934780"/>
              <a:gd name="connsiteY26" fmla="*/ 1615129 h 6873958"/>
              <a:gd name="connsiteX27" fmla="*/ 7920291 w 7934780"/>
              <a:gd name="connsiteY27" fmla="*/ 1641140 h 6873958"/>
              <a:gd name="connsiteX28" fmla="*/ 7924773 w 7934780"/>
              <a:gd name="connsiteY28" fmla="*/ 1671096 h 6873958"/>
              <a:gd name="connsiteX29" fmla="*/ 7919565 w 7934780"/>
              <a:gd name="connsiteY29" fmla="*/ 1824106 h 6873958"/>
              <a:gd name="connsiteX30" fmla="*/ 7917168 w 7934780"/>
              <a:gd name="connsiteY30" fmla="*/ 1981517 h 6873958"/>
              <a:gd name="connsiteX31" fmla="*/ 7904617 w 7934780"/>
              <a:gd name="connsiteY31" fmla="*/ 2095576 h 6873958"/>
              <a:gd name="connsiteX32" fmla="*/ 7905729 w 7934780"/>
              <a:gd name="connsiteY32" fmla="*/ 2212808 h 6873958"/>
              <a:gd name="connsiteX33" fmla="*/ 7885917 w 7934780"/>
              <a:gd name="connsiteY33" fmla="*/ 2312009 h 6873958"/>
              <a:gd name="connsiteX34" fmla="*/ 7881441 w 7934780"/>
              <a:gd name="connsiteY34" fmla="*/ 2333996 h 6873958"/>
              <a:gd name="connsiteX35" fmla="*/ 7871351 w 7934780"/>
              <a:gd name="connsiteY35" fmla="*/ 2350185 h 6873958"/>
              <a:gd name="connsiteX36" fmla="*/ 7863569 w 7934780"/>
              <a:gd name="connsiteY36" fmla="*/ 2351577 h 6873958"/>
              <a:gd name="connsiteX37" fmla="*/ 7860105 w 7934780"/>
              <a:gd name="connsiteY37" fmla="*/ 2363237 h 6873958"/>
              <a:gd name="connsiteX38" fmla="*/ 7857880 w 7934780"/>
              <a:gd name="connsiteY38" fmla="*/ 2365770 h 6873958"/>
              <a:gd name="connsiteX39" fmla="*/ 7846421 w 7934780"/>
              <a:gd name="connsiteY39" fmla="*/ 2380871 h 6873958"/>
              <a:gd name="connsiteX40" fmla="*/ 7854363 w 7934780"/>
              <a:gd name="connsiteY40" fmla="*/ 2427179 h 6873958"/>
              <a:gd name="connsiteX41" fmla="*/ 7837477 w 7934780"/>
              <a:gd name="connsiteY41" fmla="*/ 2472578 h 6873958"/>
              <a:gd name="connsiteX42" fmla="*/ 7785260 w 7934780"/>
              <a:gd name="connsiteY42" fmla="*/ 2680488 h 6873958"/>
              <a:gd name="connsiteX43" fmla="*/ 7766696 w 7934780"/>
              <a:gd name="connsiteY43" fmla="*/ 2754274 h 6873958"/>
              <a:gd name="connsiteX44" fmla="*/ 7761568 w 7934780"/>
              <a:gd name="connsiteY44" fmla="*/ 2898169 h 6873958"/>
              <a:gd name="connsiteX45" fmla="*/ 7755031 w 7934780"/>
              <a:gd name="connsiteY45" fmla="*/ 3022048 h 6873958"/>
              <a:gd name="connsiteX46" fmla="*/ 7763150 w 7934780"/>
              <a:gd name="connsiteY46" fmla="*/ 3036127 h 6873958"/>
              <a:gd name="connsiteX47" fmla="*/ 7766274 w 7934780"/>
              <a:gd name="connsiteY47" fmla="*/ 3051103 h 6873958"/>
              <a:gd name="connsiteX48" fmla="*/ 7752152 w 7934780"/>
              <a:gd name="connsiteY48" fmla="*/ 3084422 h 6873958"/>
              <a:gd name="connsiteX49" fmla="*/ 7740143 w 7934780"/>
              <a:gd name="connsiteY49" fmla="*/ 3146892 h 6873958"/>
              <a:gd name="connsiteX50" fmla="*/ 7715595 w 7934780"/>
              <a:gd name="connsiteY50" fmla="*/ 3210510 h 6873958"/>
              <a:gd name="connsiteX51" fmla="*/ 7715422 w 7934780"/>
              <a:gd name="connsiteY51" fmla="*/ 3246358 h 6873958"/>
              <a:gd name="connsiteX52" fmla="*/ 7714648 w 7934780"/>
              <a:gd name="connsiteY52" fmla="*/ 3253479 h 6873958"/>
              <a:gd name="connsiteX53" fmla="*/ 7714326 w 7934780"/>
              <a:gd name="connsiteY53" fmla="*/ 3253582 h 6873958"/>
              <a:gd name="connsiteX54" fmla="*/ 7712899 w 7934780"/>
              <a:gd name="connsiteY54" fmla="*/ 3261019 h 6873958"/>
              <a:gd name="connsiteX55" fmla="*/ 7713234 w 7934780"/>
              <a:gd name="connsiteY55" fmla="*/ 3266463 h 6873958"/>
              <a:gd name="connsiteX56" fmla="*/ 7709182 w 7934780"/>
              <a:gd name="connsiteY56" fmla="*/ 3284783 h 6873958"/>
              <a:gd name="connsiteX57" fmla="*/ 7705244 w 7934780"/>
              <a:gd name="connsiteY57" fmla="*/ 3286207 h 6873958"/>
              <a:gd name="connsiteX58" fmla="*/ 7705521 w 7934780"/>
              <a:gd name="connsiteY58" fmla="*/ 3287519 h 6873958"/>
              <a:gd name="connsiteX59" fmla="*/ 7692380 w 7934780"/>
              <a:gd name="connsiteY59" fmla="*/ 3312046 h 6873958"/>
              <a:gd name="connsiteX60" fmla="*/ 7674533 w 7934780"/>
              <a:gd name="connsiteY60" fmla="*/ 3368613 h 6873958"/>
              <a:gd name="connsiteX61" fmla="*/ 7669018 w 7934780"/>
              <a:gd name="connsiteY61" fmla="*/ 3401599 h 6873958"/>
              <a:gd name="connsiteX62" fmla="*/ 7648764 w 7934780"/>
              <a:gd name="connsiteY62" fmla="*/ 3491309 h 6873958"/>
              <a:gd name="connsiteX63" fmla="*/ 7624524 w 7934780"/>
              <a:gd name="connsiteY63" fmla="*/ 3580863 h 6873958"/>
              <a:gd name="connsiteX64" fmla="*/ 7590739 w 7934780"/>
              <a:gd name="connsiteY64" fmla="*/ 3641677 h 6873958"/>
              <a:gd name="connsiteX65" fmla="*/ 7592305 w 7934780"/>
              <a:gd name="connsiteY65" fmla="*/ 3646787 h 6873958"/>
              <a:gd name="connsiteX66" fmla="*/ 7592620 w 7934780"/>
              <a:gd name="connsiteY66" fmla="*/ 3654364 h 6873958"/>
              <a:gd name="connsiteX67" fmla="*/ 7592332 w 7934780"/>
              <a:gd name="connsiteY67" fmla="*/ 3654563 h 6873958"/>
              <a:gd name="connsiteX68" fmla="*/ 7593207 w 7934780"/>
              <a:gd name="connsiteY68" fmla="*/ 3661633 h 6873958"/>
              <a:gd name="connsiteX69" fmla="*/ 7601220 w 7934780"/>
              <a:gd name="connsiteY69" fmla="*/ 3696035 h 6873958"/>
              <a:gd name="connsiteX70" fmla="*/ 7587739 w 7934780"/>
              <a:gd name="connsiteY70" fmla="*/ 3762344 h 6873958"/>
              <a:gd name="connsiteX71" fmla="*/ 7566107 w 7934780"/>
              <a:gd name="connsiteY71" fmla="*/ 3773446 h 6873958"/>
              <a:gd name="connsiteX72" fmla="*/ 7583331 w 7934780"/>
              <a:gd name="connsiteY72" fmla="*/ 3843361 h 6873958"/>
              <a:gd name="connsiteX73" fmla="*/ 7587409 w 7934780"/>
              <a:gd name="connsiteY73" fmla="*/ 3846337 h 6873958"/>
              <a:gd name="connsiteX74" fmla="*/ 7589526 w 7934780"/>
              <a:gd name="connsiteY74" fmla="*/ 3862813 h 6873958"/>
              <a:gd name="connsiteX75" fmla="*/ 7588507 w 7934780"/>
              <a:gd name="connsiteY75" fmla="*/ 3934614 h 6873958"/>
              <a:gd name="connsiteX76" fmla="*/ 7606255 w 7934780"/>
              <a:gd name="connsiteY76" fmla="*/ 4029997 h 6873958"/>
              <a:gd name="connsiteX77" fmla="*/ 7610802 w 7934780"/>
              <a:gd name="connsiteY77" fmla="*/ 4123239 h 6873958"/>
              <a:gd name="connsiteX78" fmla="*/ 7638124 w 7934780"/>
              <a:gd name="connsiteY78" fmla="*/ 4329524 h 6873958"/>
              <a:gd name="connsiteX79" fmla="*/ 7651543 w 7934780"/>
              <a:gd name="connsiteY79" fmla="*/ 4441548 h 6873958"/>
              <a:gd name="connsiteX80" fmla="*/ 7645549 w 7934780"/>
              <a:gd name="connsiteY80" fmla="*/ 4490377 h 6873958"/>
              <a:gd name="connsiteX81" fmla="*/ 7641265 w 7934780"/>
              <a:gd name="connsiteY81" fmla="*/ 4610688 h 6873958"/>
              <a:gd name="connsiteX82" fmla="*/ 7652343 w 7934780"/>
              <a:gd name="connsiteY82" fmla="*/ 4717016 h 6873958"/>
              <a:gd name="connsiteX83" fmla="*/ 7648292 w 7934780"/>
              <a:gd name="connsiteY83" fmla="*/ 4805639 h 6873958"/>
              <a:gd name="connsiteX84" fmla="*/ 7644346 w 7934780"/>
              <a:gd name="connsiteY84" fmla="*/ 4839860 h 6873958"/>
              <a:gd name="connsiteX85" fmla="*/ 7631946 w 7934780"/>
              <a:gd name="connsiteY85" fmla="*/ 4900601 h 6873958"/>
              <a:gd name="connsiteX86" fmla="*/ 7624742 w 7934780"/>
              <a:gd name="connsiteY86" fmla="*/ 4981608 h 6873958"/>
              <a:gd name="connsiteX87" fmla="*/ 7649497 w 7934780"/>
              <a:gd name="connsiteY87" fmla="*/ 5038699 h 6873958"/>
              <a:gd name="connsiteX88" fmla="*/ 7644376 w 7934780"/>
              <a:gd name="connsiteY88" fmla="*/ 5044205 h 6873958"/>
              <a:gd name="connsiteX89" fmla="*/ 7646830 w 7934780"/>
              <a:gd name="connsiteY89" fmla="*/ 5084538 h 6873958"/>
              <a:gd name="connsiteX90" fmla="*/ 7677981 w 7934780"/>
              <a:gd name="connsiteY90" fmla="*/ 5155853 h 6873958"/>
              <a:gd name="connsiteX91" fmla="*/ 7681612 w 7934780"/>
              <a:gd name="connsiteY91" fmla="*/ 5217231 h 6873958"/>
              <a:gd name="connsiteX92" fmla="*/ 7673822 w 7934780"/>
              <a:gd name="connsiteY92" fmla="*/ 5218630 h 6873958"/>
              <a:gd name="connsiteX93" fmla="*/ 7670301 w 7934780"/>
              <a:gd name="connsiteY93" fmla="*/ 5230725 h 6873958"/>
              <a:gd name="connsiteX94" fmla="*/ 7668064 w 7934780"/>
              <a:gd name="connsiteY94" fmla="*/ 5233343 h 6873958"/>
              <a:gd name="connsiteX95" fmla="*/ 7656532 w 7934780"/>
              <a:gd name="connsiteY95" fmla="*/ 5248965 h 6873958"/>
              <a:gd name="connsiteX96" fmla="*/ 7664251 w 7934780"/>
              <a:gd name="connsiteY96" fmla="*/ 5297136 h 6873958"/>
              <a:gd name="connsiteX97" fmla="*/ 7624117 w 7934780"/>
              <a:gd name="connsiteY97" fmla="*/ 5398267 h 6873958"/>
              <a:gd name="connsiteX98" fmla="*/ 7575901 w 7934780"/>
              <a:gd name="connsiteY98" fmla="*/ 5686793 h 6873958"/>
              <a:gd name="connsiteX99" fmla="*/ 7581528 w 7934780"/>
              <a:gd name="connsiteY99" fmla="*/ 5853980 h 6873958"/>
              <a:gd name="connsiteX100" fmla="*/ 7570097 w 7934780"/>
              <a:gd name="connsiteY100" fmla="*/ 5929367 h 6873958"/>
              <a:gd name="connsiteX101" fmla="*/ 7571719 w 7934780"/>
              <a:gd name="connsiteY101" fmla="*/ 5946571 h 6873958"/>
              <a:gd name="connsiteX102" fmla="*/ 7569909 w 7934780"/>
              <a:gd name="connsiteY102" fmla="*/ 5963835 h 6873958"/>
              <a:gd name="connsiteX103" fmla="*/ 7573116 w 7934780"/>
              <a:gd name="connsiteY103" fmla="*/ 5968188 h 6873958"/>
              <a:gd name="connsiteX104" fmla="*/ 7573002 w 7934780"/>
              <a:gd name="connsiteY104" fmla="*/ 5980213 h 6873958"/>
              <a:gd name="connsiteX105" fmla="*/ 7575826 w 7934780"/>
              <a:gd name="connsiteY105" fmla="*/ 6004387 h 6873958"/>
              <a:gd name="connsiteX106" fmla="*/ 7573499 w 7934780"/>
              <a:gd name="connsiteY106" fmla="*/ 6008456 h 6873958"/>
              <a:gd name="connsiteX107" fmla="*/ 7573313 w 7934780"/>
              <a:gd name="connsiteY107" fmla="*/ 6044208 h 6873958"/>
              <a:gd name="connsiteX108" fmla="*/ 7571955 w 7934780"/>
              <a:gd name="connsiteY108" fmla="*/ 6044484 h 6873958"/>
              <a:gd name="connsiteX109" fmla="*/ 7565983 w 7934780"/>
              <a:gd name="connsiteY109" fmla="*/ 6053618 h 6873958"/>
              <a:gd name="connsiteX110" fmla="*/ 7521353 w 7934780"/>
              <a:gd name="connsiteY110" fmla="*/ 6147535 h 6873958"/>
              <a:gd name="connsiteX111" fmla="*/ 7518762 w 7934780"/>
              <a:gd name="connsiteY111" fmla="*/ 6162755 h 6873958"/>
              <a:gd name="connsiteX112" fmla="*/ 7519070 w 7934780"/>
              <a:gd name="connsiteY112" fmla="*/ 6168415 h 6873958"/>
              <a:gd name="connsiteX113" fmla="*/ 7479877 w 7934780"/>
              <a:gd name="connsiteY113" fmla="*/ 6274325 h 6873958"/>
              <a:gd name="connsiteX114" fmla="*/ 7474201 w 7934780"/>
              <a:gd name="connsiteY114" fmla="*/ 6308571 h 6873958"/>
              <a:gd name="connsiteX115" fmla="*/ 7453514 w 7934780"/>
              <a:gd name="connsiteY115" fmla="*/ 6401666 h 6873958"/>
              <a:gd name="connsiteX116" fmla="*/ 7397136 w 7934780"/>
              <a:gd name="connsiteY116" fmla="*/ 6578316 h 6873958"/>
              <a:gd name="connsiteX117" fmla="*/ 7404981 w 7934780"/>
              <a:gd name="connsiteY117" fmla="*/ 6614114 h 6873958"/>
              <a:gd name="connsiteX118" fmla="*/ 7388434 w 7934780"/>
              <a:gd name="connsiteY118" fmla="*/ 6656064 h 6873958"/>
              <a:gd name="connsiteX119" fmla="*/ 7378375 w 7934780"/>
              <a:gd name="connsiteY119" fmla="*/ 6677417 h 6873958"/>
              <a:gd name="connsiteX120" fmla="*/ 7374034 w 7934780"/>
              <a:gd name="connsiteY120" fmla="*/ 6718244 h 6873958"/>
              <a:gd name="connsiteX121" fmla="*/ 7378101 w 7934780"/>
              <a:gd name="connsiteY121" fmla="*/ 6739654 h 6873958"/>
              <a:gd name="connsiteX122" fmla="*/ 7371746 w 7934780"/>
              <a:gd name="connsiteY122" fmla="*/ 6739763 h 6873958"/>
              <a:gd name="connsiteX123" fmla="*/ 7370835 w 7934780"/>
              <a:gd name="connsiteY123" fmla="*/ 6748333 h 6873958"/>
              <a:gd name="connsiteX124" fmla="*/ 7376007 w 7934780"/>
              <a:gd name="connsiteY124" fmla="*/ 6835596 h 6873958"/>
              <a:gd name="connsiteX125" fmla="*/ 7379963 w 7934780"/>
              <a:gd name="connsiteY125" fmla="*/ 6873958 h 6873958"/>
              <a:gd name="connsiteX126" fmla="*/ 0 w 7934780"/>
              <a:gd name="connsiteY126" fmla="*/ 6858000 h 6873958"/>
              <a:gd name="connsiteX127" fmla="*/ 0 w 7934780"/>
              <a:gd name="connsiteY127" fmla="*/ 0 h 6873958"/>
              <a:gd name="connsiteX0" fmla="*/ 0 w 7934780"/>
              <a:gd name="connsiteY0" fmla="*/ 0 h 6873958"/>
              <a:gd name="connsiteX1" fmla="*/ 7655543 w 7934780"/>
              <a:gd name="connsiteY1" fmla="*/ 0 h 6873958"/>
              <a:gd name="connsiteX2" fmla="*/ 7664492 w 7934780"/>
              <a:gd name="connsiteY2" fmla="*/ 31948 h 6873958"/>
              <a:gd name="connsiteX3" fmla="*/ 7667655 w 7934780"/>
              <a:gd name="connsiteY3" fmla="*/ 69954 h 6873958"/>
              <a:gd name="connsiteX4" fmla="*/ 7698252 w 7934780"/>
              <a:gd name="connsiteY4" fmla="*/ 224597 h 6873958"/>
              <a:gd name="connsiteX5" fmla="*/ 7696072 w 7934780"/>
              <a:gd name="connsiteY5" fmla="*/ 311413 h 6873958"/>
              <a:gd name="connsiteX6" fmla="*/ 7703676 w 7934780"/>
              <a:gd name="connsiteY6" fmla="*/ 383438 h 6873958"/>
              <a:gd name="connsiteX7" fmla="*/ 7706556 w 7934780"/>
              <a:gd name="connsiteY7" fmla="*/ 390017 h 6873958"/>
              <a:gd name="connsiteX8" fmla="*/ 7708179 w 7934780"/>
              <a:gd name="connsiteY8" fmla="*/ 400096 h 6873958"/>
              <a:gd name="connsiteX9" fmla="*/ 7707833 w 7934780"/>
              <a:gd name="connsiteY9" fmla="*/ 400412 h 6873958"/>
              <a:gd name="connsiteX10" fmla="*/ 7710112 w 7934780"/>
              <a:gd name="connsiteY10" fmla="*/ 409720 h 6873958"/>
              <a:gd name="connsiteX11" fmla="*/ 7702712 w 7934780"/>
              <a:gd name="connsiteY11" fmla="*/ 484991 h 6873958"/>
              <a:gd name="connsiteX12" fmla="*/ 7720881 w 7934780"/>
              <a:gd name="connsiteY12" fmla="*/ 639984 h 6873958"/>
              <a:gd name="connsiteX13" fmla="*/ 7726062 w 7934780"/>
              <a:gd name="connsiteY13" fmla="*/ 654408 h 6873958"/>
              <a:gd name="connsiteX14" fmla="*/ 7731912 w 7934780"/>
              <a:gd name="connsiteY14" fmla="*/ 657716 h 6873958"/>
              <a:gd name="connsiteX15" fmla="*/ 7737331 w 7934780"/>
              <a:gd name="connsiteY15" fmla="*/ 679400 h 6873958"/>
              <a:gd name="connsiteX16" fmla="*/ 7748998 w 7934780"/>
              <a:gd name="connsiteY16" fmla="*/ 701229 h 6873958"/>
              <a:gd name="connsiteX17" fmla="*/ 7778674 w 7934780"/>
              <a:gd name="connsiteY17" fmla="*/ 819637 h 6873958"/>
              <a:gd name="connsiteX18" fmla="*/ 7819197 w 7934780"/>
              <a:gd name="connsiteY18" fmla="*/ 1062536 h 6873958"/>
              <a:gd name="connsiteX19" fmla="*/ 7852682 w 7934780"/>
              <a:gd name="connsiteY19" fmla="*/ 1193944 h 6873958"/>
              <a:gd name="connsiteX20" fmla="*/ 7911362 w 7934780"/>
              <a:gd name="connsiteY20" fmla="*/ 1443176 h 6873958"/>
              <a:gd name="connsiteX21" fmla="*/ 7911242 w 7934780"/>
              <a:gd name="connsiteY21" fmla="*/ 1509475 h 6873958"/>
              <a:gd name="connsiteX22" fmla="*/ 7934780 w 7934780"/>
              <a:gd name="connsiteY22" fmla="*/ 1587901 h 6873958"/>
              <a:gd name="connsiteX23" fmla="*/ 7933200 w 7934780"/>
              <a:gd name="connsiteY23" fmla="*/ 1592348 h 6873958"/>
              <a:gd name="connsiteX24" fmla="*/ 7934238 w 7934780"/>
              <a:gd name="connsiteY24" fmla="*/ 1608865 h 6873958"/>
              <a:gd name="connsiteX25" fmla="*/ 7925324 w 7934780"/>
              <a:gd name="connsiteY25" fmla="*/ 1615129 h 6873958"/>
              <a:gd name="connsiteX26" fmla="*/ 7920291 w 7934780"/>
              <a:gd name="connsiteY26" fmla="*/ 1641140 h 6873958"/>
              <a:gd name="connsiteX27" fmla="*/ 7924773 w 7934780"/>
              <a:gd name="connsiteY27" fmla="*/ 1671096 h 6873958"/>
              <a:gd name="connsiteX28" fmla="*/ 7919565 w 7934780"/>
              <a:gd name="connsiteY28" fmla="*/ 1824106 h 6873958"/>
              <a:gd name="connsiteX29" fmla="*/ 7917168 w 7934780"/>
              <a:gd name="connsiteY29" fmla="*/ 1981517 h 6873958"/>
              <a:gd name="connsiteX30" fmla="*/ 7904617 w 7934780"/>
              <a:gd name="connsiteY30" fmla="*/ 2095576 h 6873958"/>
              <a:gd name="connsiteX31" fmla="*/ 7905729 w 7934780"/>
              <a:gd name="connsiteY31" fmla="*/ 2212808 h 6873958"/>
              <a:gd name="connsiteX32" fmla="*/ 7885917 w 7934780"/>
              <a:gd name="connsiteY32" fmla="*/ 2312009 h 6873958"/>
              <a:gd name="connsiteX33" fmla="*/ 7881441 w 7934780"/>
              <a:gd name="connsiteY33" fmla="*/ 2333996 h 6873958"/>
              <a:gd name="connsiteX34" fmla="*/ 7871351 w 7934780"/>
              <a:gd name="connsiteY34" fmla="*/ 2350185 h 6873958"/>
              <a:gd name="connsiteX35" fmla="*/ 7863569 w 7934780"/>
              <a:gd name="connsiteY35" fmla="*/ 2351577 h 6873958"/>
              <a:gd name="connsiteX36" fmla="*/ 7860105 w 7934780"/>
              <a:gd name="connsiteY36" fmla="*/ 2363237 h 6873958"/>
              <a:gd name="connsiteX37" fmla="*/ 7857880 w 7934780"/>
              <a:gd name="connsiteY37" fmla="*/ 2365770 h 6873958"/>
              <a:gd name="connsiteX38" fmla="*/ 7846421 w 7934780"/>
              <a:gd name="connsiteY38" fmla="*/ 2380871 h 6873958"/>
              <a:gd name="connsiteX39" fmla="*/ 7854363 w 7934780"/>
              <a:gd name="connsiteY39" fmla="*/ 2427179 h 6873958"/>
              <a:gd name="connsiteX40" fmla="*/ 7837477 w 7934780"/>
              <a:gd name="connsiteY40" fmla="*/ 2472578 h 6873958"/>
              <a:gd name="connsiteX41" fmla="*/ 7785260 w 7934780"/>
              <a:gd name="connsiteY41" fmla="*/ 2680488 h 6873958"/>
              <a:gd name="connsiteX42" fmla="*/ 7766696 w 7934780"/>
              <a:gd name="connsiteY42" fmla="*/ 2754274 h 6873958"/>
              <a:gd name="connsiteX43" fmla="*/ 7761568 w 7934780"/>
              <a:gd name="connsiteY43" fmla="*/ 2898169 h 6873958"/>
              <a:gd name="connsiteX44" fmla="*/ 7755031 w 7934780"/>
              <a:gd name="connsiteY44" fmla="*/ 3022048 h 6873958"/>
              <a:gd name="connsiteX45" fmla="*/ 7763150 w 7934780"/>
              <a:gd name="connsiteY45" fmla="*/ 3036127 h 6873958"/>
              <a:gd name="connsiteX46" fmla="*/ 7766274 w 7934780"/>
              <a:gd name="connsiteY46" fmla="*/ 3051103 h 6873958"/>
              <a:gd name="connsiteX47" fmla="*/ 7752152 w 7934780"/>
              <a:gd name="connsiteY47" fmla="*/ 3084422 h 6873958"/>
              <a:gd name="connsiteX48" fmla="*/ 7740143 w 7934780"/>
              <a:gd name="connsiteY48" fmla="*/ 3146892 h 6873958"/>
              <a:gd name="connsiteX49" fmla="*/ 7715595 w 7934780"/>
              <a:gd name="connsiteY49" fmla="*/ 3210510 h 6873958"/>
              <a:gd name="connsiteX50" fmla="*/ 7715422 w 7934780"/>
              <a:gd name="connsiteY50" fmla="*/ 3246358 h 6873958"/>
              <a:gd name="connsiteX51" fmla="*/ 7714648 w 7934780"/>
              <a:gd name="connsiteY51" fmla="*/ 3253479 h 6873958"/>
              <a:gd name="connsiteX52" fmla="*/ 7714326 w 7934780"/>
              <a:gd name="connsiteY52" fmla="*/ 3253582 h 6873958"/>
              <a:gd name="connsiteX53" fmla="*/ 7712899 w 7934780"/>
              <a:gd name="connsiteY53" fmla="*/ 3261019 h 6873958"/>
              <a:gd name="connsiteX54" fmla="*/ 7713234 w 7934780"/>
              <a:gd name="connsiteY54" fmla="*/ 3266463 h 6873958"/>
              <a:gd name="connsiteX55" fmla="*/ 7709182 w 7934780"/>
              <a:gd name="connsiteY55" fmla="*/ 3284783 h 6873958"/>
              <a:gd name="connsiteX56" fmla="*/ 7705244 w 7934780"/>
              <a:gd name="connsiteY56" fmla="*/ 3286207 h 6873958"/>
              <a:gd name="connsiteX57" fmla="*/ 7705521 w 7934780"/>
              <a:gd name="connsiteY57" fmla="*/ 3287519 h 6873958"/>
              <a:gd name="connsiteX58" fmla="*/ 7692380 w 7934780"/>
              <a:gd name="connsiteY58" fmla="*/ 3312046 h 6873958"/>
              <a:gd name="connsiteX59" fmla="*/ 7674533 w 7934780"/>
              <a:gd name="connsiteY59" fmla="*/ 3368613 h 6873958"/>
              <a:gd name="connsiteX60" fmla="*/ 7669018 w 7934780"/>
              <a:gd name="connsiteY60" fmla="*/ 3401599 h 6873958"/>
              <a:gd name="connsiteX61" fmla="*/ 7648764 w 7934780"/>
              <a:gd name="connsiteY61" fmla="*/ 3491309 h 6873958"/>
              <a:gd name="connsiteX62" fmla="*/ 7624524 w 7934780"/>
              <a:gd name="connsiteY62" fmla="*/ 3580863 h 6873958"/>
              <a:gd name="connsiteX63" fmla="*/ 7590739 w 7934780"/>
              <a:gd name="connsiteY63" fmla="*/ 3641677 h 6873958"/>
              <a:gd name="connsiteX64" fmla="*/ 7592305 w 7934780"/>
              <a:gd name="connsiteY64" fmla="*/ 3646787 h 6873958"/>
              <a:gd name="connsiteX65" fmla="*/ 7592620 w 7934780"/>
              <a:gd name="connsiteY65" fmla="*/ 3654364 h 6873958"/>
              <a:gd name="connsiteX66" fmla="*/ 7592332 w 7934780"/>
              <a:gd name="connsiteY66" fmla="*/ 3654563 h 6873958"/>
              <a:gd name="connsiteX67" fmla="*/ 7593207 w 7934780"/>
              <a:gd name="connsiteY67" fmla="*/ 3661633 h 6873958"/>
              <a:gd name="connsiteX68" fmla="*/ 7601220 w 7934780"/>
              <a:gd name="connsiteY68" fmla="*/ 3696035 h 6873958"/>
              <a:gd name="connsiteX69" fmla="*/ 7587739 w 7934780"/>
              <a:gd name="connsiteY69" fmla="*/ 3762344 h 6873958"/>
              <a:gd name="connsiteX70" fmla="*/ 7566107 w 7934780"/>
              <a:gd name="connsiteY70" fmla="*/ 3773446 h 6873958"/>
              <a:gd name="connsiteX71" fmla="*/ 7583331 w 7934780"/>
              <a:gd name="connsiteY71" fmla="*/ 3843361 h 6873958"/>
              <a:gd name="connsiteX72" fmla="*/ 7587409 w 7934780"/>
              <a:gd name="connsiteY72" fmla="*/ 3846337 h 6873958"/>
              <a:gd name="connsiteX73" fmla="*/ 7589526 w 7934780"/>
              <a:gd name="connsiteY73" fmla="*/ 3862813 h 6873958"/>
              <a:gd name="connsiteX74" fmla="*/ 7588507 w 7934780"/>
              <a:gd name="connsiteY74" fmla="*/ 3934614 h 6873958"/>
              <a:gd name="connsiteX75" fmla="*/ 7606255 w 7934780"/>
              <a:gd name="connsiteY75" fmla="*/ 4029997 h 6873958"/>
              <a:gd name="connsiteX76" fmla="*/ 7610802 w 7934780"/>
              <a:gd name="connsiteY76" fmla="*/ 4123239 h 6873958"/>
              <a:gd name="connsiteX77" fmla="*/ 7638124 w 7934780"/>
              <a:gd name="connsiteY77" fmla="*/ 4329524 h 6873958"/>
              <a:gd name="connsiteX78" fmla="*/ 7651543 w 7934780"/>
              <a:gd name="connsiteY78" fmla="*/ 4441548 h 6873958"/>
              <a:gd name="connsiteX79" fmla="*/ 7645549 w 7934780"/>
              <a:gd name="connsiteY79" fmla="*/ 4490377 h 6873958"/>
              <a:gd name="connsiteX80" fmla="*/ 7641265 w 7934780"/>
              <a:gd name="connsiteY80" fmla="*/ 4610688 h 6873958"/>
              <a:gd name="connsiteX81" fmla="*/ 7652343 w 7934780"/>
              <a:gd name="connsiteY81" fmla="*/ 4717016 h 6873958"/>
              <a:gd name="connsiteX82" fmla="*/ 7648292 w 7934780"/>
              <a:gd name="connsiteY82" fmla="*/ 4805639 h 6873958"/>
              <a:gd name="connsiteX83" fmla="*/ 7644346 w 7934780"/>
              <a:gd name="connsiteY83" fmla="*/ 4839860 h 6873958"/>
              <a:gd name="connsiteX84" fmla="*/ 7631946 w 7934780"/>
              <a:gd name="connsiteY84" fmla="*/ 4900601 h 6873958"/>
              <a:gd name="connsiteX85" fmla="*/ 7624742 w 7934780"/>
              <a:gd name="connsiteY85" fmla="*/ 4981608 h 6873958"/>
              <a:gd name="connsiteX86" fmla="*/ 7649497 w 7934780"/>
              <a:gd name="connsiteY86" fmla="*/ 5038699 h 6873958"/>
              <a:gd name="connsiteX87" fmla="*/ 7644376 w 7934780"/>
              <a:gd name="connsiteY87" fmla="*/ 5044205 h 6873958"/>
              <a:gd name="connsiteX88" fmla="*/ 7646830 w 7934780"/>
              <a:gd name="connsiteY88" fmla="*/ 5084538 h 6873958"/>
              <a:gd name="connsiteX89" fmla="*/ 7677981 w 7934780"/>
              <a:gd name="connsiteY89" fmla="*/ 5155853 h 6873958"/>
              <a:gd name="connsiteX90" fmla="*/ 7681612 w 7934780"/>
              <a:gd name="connsiteY90" fmla="*/ 5217231 h 6873958"/>
              <a:gd name="connsiteX91" fmla="*/ 7673822 w 7934780"/>
              <a:gd name="connsiteY91" fmla="*/ 5218630 h 6873958"/>
              <a:gd name="connsiteX92" fmla="*/ 7670301 w 7934780"/>
              <a:gd name="connsiteY92" fmla="*/ 5230725 h 6873958"/>
              <a:gd name="connsiteX93" fmla="*/ 7668064 w 7934780"/>
              <a:gd name="connsiteY93" fmla="*/ 5233343 h 6873958"/>
              <a:gd name="connsiteX94" fmla="*/ 7656532 w 7934780"/>
              <a:gd name="connsiteY94" fmla="*/ 5248965 h 6873958"/>
              <a:gd name="connsiteX95" fmla="*/ 7664251 w 7934780"/>
              <a:gd name="connsiteY95" fmla="*/ 5297136 h 6873958"/>
              <a:gd name="connsiteX96" fmla="*/ 7624117 w 7934780"/>
              <a:gd name="connsiteY96" fmla="*/ 5398267 h 6873958"/>
              <a:gd name="connsiteX97" fmla="*/ 7575901 w 7934780"/>
              <a:gd name="connsiteY97" fmla="*/ 5686793 h 6873958"/>
              <a:gd name="connsiteX98" fmla="*/ 7581528 w 7934780"/>
              <a:gd name="connsiteY98" fmla="*/ 5853980 h 6873958"/>
              <a:gd name="connsiteX99" fmla="*/ 7570097 w 7934780"/>
              <a:gd name="connsiteY99" fmla="*/ 5929367 h 6873958"/>
              <a:gd name="connsiteX100" fmla="*/ 7571719 w 7934780"/>
              <a:gd name="connsiteY100" fmla="*/ 5946571 h 6873958"/>
              <a:gd name="connsiteX101" fmla="*/ 7569909 w 7934780"/>
              <a:gd name="connsiteY101" fmla="*/ 5963835 h 6873958"/>
              <a:gd name="connsiteX102" fmla="*/ 7573116 w 7934780"/>
              <a:gd name="connsiteY102" fmla="*/ 5968188 h 6873958"/>
              <a:gd name="connsiteX103" fmla="*/ 7573002 w 7934780"/>
              <a:gd name="connsiteY103" fmla="*/ 5980213 h 6873958"/>
              <a:gd name="connsiteX104" fmla="*/ 7575826 w 7934780"/>
              <a:gd name="connsiteY104" fmla="*/ 6004387 h 6873958"/>
              <a:gd name="connsiteX105" fmla="*/ 7573499 w 7934780"/>
              <a:gd name="connsiteY105" fmla="*/ 6008456 h 6873958"/>
              <a:gd name="connsiteX106" fmla="*/ 7573313 w 7934780"/>
              <a:gd name="connsiteY106" fmla="*/ 6044208 h 6873958"/>
              <a:gd name="connsiteX107" fmla="*/ 7571955 w 7934780"/>
              <a:gd name="connsiteY107" fmla="*/ 6044484 h 6873958"/>
              <a:gd name="connsiteX108" fmla="*/ 7565983 w 7934780"/>
              <a:gd name="connsiteY108" fmla="*/ 6053618 h 6873958"/>
              <a:gd name="connsiteX109" fmla="*/ 7521353 w 7934780"/>
              <a:gd name="connsiteY109" fmla="*/ 6147535 h 6873958"/>
              <a:gd name="connsiteX110" fmla="*/ 7518762 w 7934780"/>
              <a:gd name="connsiteY110" fmla="*/ 6162755 h 6873958"/>
              <a:gd name="connsiteX111" fmla="*/ 7519070 w 7934780"/>
              <a:gd name="connsiteY111" fmla="*/ 6168415 h 6873958"/>
              <a:gd name="connsiteX112" fmla="*/ 7479877 w 7934780"/>
              <a:gd name="connsiteY112" fmla="*/ 6274325 h 6873958"/>
              <a:gd name="connsiteX113" fmla="*/ 7474201 w 7934780"/>
              <a:gd name="connsiteY113" fmla="*/ 6308571 h 6873958"/>
              <a:gd name="connsiteX114" fmla="*/ 7453514 w 7934780"/>
              <a:gd name="connsiteY114" fmla="*/ 6401666 h 6873958"/>
              <a:gd name="connsiteX115" fmla="*/ 7397136 w 7934780"/>
              <a:gd name="connsiteY115" fmla="*/ 6578316 h 6873958"/>
              <a:gd name="connsiteX116" fmla="*/ 7404981 w 7934780"/>
              <a:gd name="connsiteY116" fmla="*/ 6614114 h 6873958"/>
              <a:gd name="connsiteX117" fmla="*/ 7388434 w 7934780"/>
              <a:gd name="connsiteY117" fmla="*/ 6656064 h 6873958"/>
              <a:gd name="connsiteX118" fmla="*/ 7378375 w 7934780"/>
              <a:gd name="connsiteY118" fmla="*/ 6677417 h 6873958"/>
              <a:gd name="connsiteX119" fmla="*/ 7374034 w 7934780"/>
              <a:gd name="connsiteY119" fmla="*/ 6718244 h 6873958"/>
              <a:gd name="connsiteX120" fmla="*/ 7378101 w 7934780"/>
              <a:gd name="connsiteY120" fmla="*/ 6739654 h 6873958"/>
              <a:gd name="connsiteX121" fmla="*/ 7371746 w 7934780"/>
              <a:gd name="connsiteY121" fmla="*/ 6739763 h 6873958"/>
              <a:gd name="connsiteX122" fmla="*/ 7370835 w 7934780"/>
              <a:gd name="connsiteY122" fmla="*/ 6748333 h 6873958"/>
              <a:gd name="connsiteX123" fmla="*/ 7376007 w 7934780"/>
              <a:gd name="connsiteY123" fmla="*/ 6835596 h 6873958"/>
              <a:gd name="connsiteX124" fmla="*/ 7379963 w 7934780"/>
              <a:gd name="connsiteY124" fmla="*/ 6873958 h 6873958"/>
              <a:gd name="connsiteX125" fmla="*/ 0 w 7934780"/>
              <a:gd name="connsiteY125" fmla="*/ 6858000 h 6873958"/>
              <a:gd name="connsiteX126" fmla="*/ 0 w 7934780"/>
              <a:gd name="connsiteY126" fmla="*/ 0 h 6873958"/>
              <a:gd name="connsiteX0" fmla="*/ 0 w 7934780"/>
              <a:gd name="connsiteY0" fmla="*/ 0 h 6873958"/>
              <a:gd name="connsiteX1" fmla="*/ 7655543 w 7934780"/>
              <a:gd name="connsiteY1" fmla="*/ 0 h 6873958"/>
              <a:gd name="connsiteX2" fmla="*/ 7664492 w 7934780"/>
              <a:gd name="connsiteY2" fmla="*/ 31948 h 6873958"/>
              <a:gd name="connsiteX3" fmla="*/ 7667655 w 7934780"/>
              <a:gd name="connsiteY3" fmla="*/ 69954 h 6873958"/>
              <a:gd name="connsiteX4" fmla="*/ 7698252 w 7934780"/>
              <a:gd name="connsiteY4" fmla="*/ 224597 h 6873958"/>
              <a:gd name="connsiteX5" fmla="*/ 7696072 w 7934780"/>
              <a:gd name="connsiteY5" fmla="*/ 311413 h 6873958"/>
              <a:gd name="connsiteX6" fmla="*/ 7703676 w 7934780"/>
              <a:gd name="connsiteY6" fmla="*/ 383438 h 6873958"/>
              <a:gd name="connsiteX7" fmla="*/ 7706556 w 7934780"/>
              <a:gd name="connsiteY7" fmla="*/ 390017 h 6873958"/>
              <a:gd name="connsiteX8" fmla="*/ 7708179 w 7934780"/>
              <a:gd name="connsiteY8" fmla="*/ 400096 h 6873958"/>
              <a:gd name="connsiteX9" fmla="*/ 7707833 w 7934780"/>
              <a:gd name="connsiteY9" fmla="*/ 400412 h 6873958"/>
              <a:gd name="connsiteX10" fmla="*/ 7710112 w 7934780"/>
              <a:gd name="connsiteY10" fmla="*/ 409720 h 6873958"/>
              <a:gd name="connsiteX11" fmla="*/ 7702712 w 7934780"/>
              <a:gd name="connsiteY11" fmla="*/ 484991 h 6873958"/>
              <a:gd name="connsiteX12" fmla="*/ 7720881 w 7934780"/>
              <a:gd name="connsiteY12" fmla="*/ 639984 h 6873958"/>
              <a:gd name="connsiteX13" fmla="*/ 7726062 w 7934780"/>
              <a:gd name="connsiteY13" fmla="*/ 654408 h 6873958"/>
              <a:gd name="connsiteX14" fmla="*/ 7731912 w 7934780"/>
              <a:gd name="connsiteY14" fmla="*/ 657716 h 6873958"/>
              <a:gd name="connsiteX15" fmla="*/ 7737331 w 7934780"/>
              <a:gd name="connsiteY15" fmla="*/ 679400 h 6873958"/>
              <a:gd name="connsiteX16" fmla="*/ 7778674 w 7934780"/>
              <a:gd name="connsiteY16" fmla="*/ 819637 h 6873958"/>
              <a:gd name="connsiteX17" fmla="*/ 7819197 w 7934780"/>
              <a:gd name="connsiteY17" fmla="*/ 1062536 h 6873958"/>
              <a:gd name="connsiteX18" fmla="*/ 7852682 w 7934780"/>
              <a:gd name="connsiteY18" fmla="*/ 1193944 h 6873958"/>
              <a:gd name="connsiteX19" fmla="*/ 7911362 w 7934780"/>
              <a:gd name="connsiteY19" fmla="*/ 1443176 h 6873958"/>
              <a:gd name="connsiteX20" fmla="*/ 7911242 w 7934780"/>
              <a:gd name="connsiteY20" fmla="*/ 1509475 h 6873958"/>
              <a:gd name="connsiteX21" fmla="*/ 7934780 w 7934780"/>
              <a:gd name="connsiteY21" fmla="*/ 1587901 h 6873958"/>
              <a:gd name="connsiteX22" fmla="*/ 7933200 w 7934780"/>
              <a:gd name="connsiteY22" fmla="*/ 1592348 h 6873958"/>
              <a:gd name="connsiteX23" fmla="*/ 7934238 w 7934780"/>
              <a:gd name="connsiteY23" fmla="*/ 1608865 h 6873958"/>
              <a:gd name="connsiteX24" fmla="*/ 7925324 w 7934780"/>
              <a:gd name="connsiteY24" fmla="*/ 1615129 h 6873958"/>
              <a:gd name="connsiteX25" fmla="*/ 7920291 w 7934780"/>
              <a:gd name="connsiteY25" fmla="*/ 1641140 h 6873958"/>
              <a:gd name="connsiteX26" fmla="*/ 7924773 w 7934780"/>
              <a:gd name="connsiteY26" fmla="*/ 1671096 h 6873958"/>
              <a:gd name="connsiteX27" fmla="*/ 7919565 w 7934780"/>
              <a:gd name="connsiteY27" fmla="*/ 1824106 h 6873958"/>
              <a:gd name="connsiteX28" fmla="*/ 7917168 w 7934780"/>
              <a:gd name="connsiteY28" fmla="*/ 1981517 h 6873958"/>
              <a:gd name="connsiteX29" fmla="*/ 7904617 w 7934780"/>
              <a:gd name="connsiteY29" fmla="*/ 2095576 h 6873958"/>
              <a:gd name="connsiteX30" fmla="*/ 7905729 w 7934780"/>
              <a:gd name="connsiteY30" fmla="*/ 2212808 h 6873958"/>
              <a:gd name="connsiteX31" fmla="*/ 7885917 w 7934780"/>
              <a:gd name="connsiteY31" fmla="*/ 2312009 h 6873958"/>
              <a:gd name="connsiteX32" fmla="*/ 7881441 w 7934780"/>
              <a:gd name="connsiteY32" fmla="*/ 2333996 h 6873958"/>
              <a:gd name="connsiteX33" fmla="*/ 7871351 w 7934780"/>
              <a:gd name="connsiteY33" fmla="*/ 2350185 h 6873958"/>
              <a:gd name="connsiteX34" fmla="*/ 7863569 w 7934780"/>
              <a:gd name="connsiteY34" fmla="*/ 2351577 h 6873958"/>
              <a:gd name="connsiteX35" fmla="*/ 7860105 w 7934780"/>
              <a:gd name="connsiteY35" fmla="*/ 2363237 h 6873958"/>
              <a:gd name="connsiteX36" fmla="*/ 7857880 w 7934780"/>
              <a:gd name="connsiteY36" fmla="*/ 2365770 h 6873958"/>
              <a:gd name="connsiteX37" fmla="*/ 7846421 w 7934780"/>
              <a:gd name="connsiteY37" fmla="*/ 2380871 h 6873958"/>
              <a:gd name="connsiteX38" fmla="*/ 7854363 w 7934780"/>
              <a:gd name="connsiteY38" fmla="*/ 2427179 h 6873958"/>
              <a:gd name="connsiteX39" fmla="*/ 7837477 w 7934780"/>
              <a:gd name="connsiteY39" fmla="*/ 2472578 h 6873958"/>
              <a:gd name="connsiteX40" fmla="*/ 7785260 w 7934780"/>
              <a:gd name="connsiteY40" fmla="*/ 2680488 h 6873958"/>
              <a:gd name="connsiteX41" fmla="*/ 7766696 w 7934780"/>
              <a:gd name="connsiteY41" fmla="*/ 2754274 h 6873958"/>
              <a:gd name="connsiteX42" fmla="*/ 7761568 w 7934780"/>
              <a:gd name="connsiteY42" fmla="*/ 2898169 h 6873958"/>
              <a:gd name="connsiteX43" fmla="*/ 7755031 w 7934780"/>
              <a:gd name="connsiteY43" fmla="*/ 3022048 h 6873958"/>
              <a:gd name="connsiteX44" fmla="*/ 7763150 w 7934780"/>
              <a:gd name="connsiteY44" fmla="*/ 3036127 h 6873958"/>
              <a:gd name="connsiteX45" fmla="*/ 7766274 w 7934780"/>
              <a:gd name="connsiteY45" fmla="*/ 3051103 h 6873958"/>
              <a:gd name="connsiteX46" fmla="*/ 7752152 w 7934780"/>
              <a:gd name="connsiteY46" fmla="*/ 3084422 h 6873958"/>
              <a:gd name="connsiteX47" fmla="*/ 7740143 w 7934780"/>
              <a:gd name="connsiteY47" fmla="*/ 3146892 h 6873958"/>
              <a:gd name="connsiteX48" fmla="*/ 7715595 w 7934780"/>
              <a:gd name="connsiteY48" fmla="*/ 3210510 h 6873958"/>
              <a:gd name="connsiteX49" fmla="*/ 7715422 w 7934780"/>
              <a:gd name="connsiteY49" fmla="*/ 3246358 h 6873958"/>
              <a:gd name="connsiteX50" fmla="*/ 7714648 w 7934780"/>
              <a:gd name="connsiteY50" fmla="*/ 3253479 h 6873958"/>
              <a:gd name="connsiteX51" fmla="*/ 7714326 w 7934780"/>
              <a:gd name="connsiteY51" fmla="*/ 3253582 h 6873958"/>
              <a:gd name="connsiteX52" fmla="*/ 7712899 w 7934780"/>
              <a:gd name="connsiteY52" fmla="*/ 3261019 h 6873958"/>
              <a:gd name="connsiteX53" fmla="*/ 7713234 w 7934780"/>
              <a:gd name="connsiteY53" fmla="*/ 3266463 h 6873958"/>
              <a:gd name="connsiteX54" fmla="*/ 7709182 w 7934780"/>
              <a:gd name="connsiteY54" fmla="*/ 3284783 h 6873958"/>
              <a:gd name="connsiteX55" fmla="*/ 7705244 w 7934780"/>
              <a:gd name="connsiteY55" fmla="*/ 3286207 h 6873958"/>
              <a:gd name="connsiteX56" fmla="*/ 7705521 w 7934780"/>
              <a:gd name="connsiteY56" fmla="*/ 3287519 h 6873958"/>
              <a:gd name="connsiteX57" fmla="*/ 7692380 w 7934780"/>
              <a:gd name="connsiteY57" fmla="*/ 3312046 h 6873958"/>
              <a:gd name="connsiteX58" fmla="*/ 7674533 w 7934780"/>
              <a:gd name="connsiteY58" fmla="*/ 3368613 h 6873958"/>
              <a:gd name="connsiteX59" fmla="*/ 7669018 w 7934780"/>
              <a:gd name="connsiteY59" fmla="*/ 3401599 h 6873958"/>
              <a:gd name="connsiteX60" fmla="*/ 7648764 w 7934780"/>
              <a:gd name="connsiteY60" fmla="*/ 3491309 h 6873958"/>
              <a:gd name="connsiteX61" fmla="*/ 7624524 w 7934780"/>
              <a:gd name="connsiteY61" fmla="*/ 3580863 h 6873958"/>
              <a:gd name="connsiteX62" fmla="*/ 7590739 w 7934780"/>
              <a:gd name="connsiteY62" fmla="*/ 3641677 h 6873958"/>
              <a:gd name="connsiteX63" fmla="*/ 7592305 w 7934780"/>
              <a:gd name="connsiteY63" fmla="*/ 3646787 h 6873958"/>
              <a:gd name="connsiteX64" fmla="*/ 7592620 w 7934780"/>
              <a:gd name="connsiteY64" fmla="*/ 3654364 h 6873958"/>
              <a:gd name="connsiteX65" fmla="*/ 7592332 w 7934780"/>
              <a:gd name="connsiteY65" fmla="*/ 3654563 h 6873958"/>
              <a:gd name="connsiteX66" fmla="*/ 7593207 w 7934780"/>
              <a:gd name="connsiteY66" fmla="*/ 3661633 h 6873958"/>
              <a:gd name="connsiteX67" fmla="*/ 7601220 w 7934780"/>
              <a:gd name="connsiteY67" fmla="*/ 3696035 h 6873958"/>
              <a:gd name="connsiteX68" fmla="*/ 7587739 w 7934780"/>
              <a:gd name="connsiteY68" fmla="*/ 3762344 h 6873958"/>
              <a:gd name="connsiteX69" fmla="*/ 7566107 w 7934780"/>
              <a:gd name="connsiteY69" fmla="*/ 3773446 h 6873958"/>
              <a:gd name="connsiteX70" fmla="*/ 7583331 w 7934780"/>
              <a:gd name="connsiteY70" fmla="*/ 3843361 h 6873958"/>
              <a:gd name="connsiteX71" fmla="*/ 7587409 w 7934780"/>
              <a:gd name="connsiteY71" fmla="*/ 3846337 h 6873958"/>
              <a:gd name="connsiteX72" fmla="*/ 7589526 w 7934780"/>
              <a:gd name="connsiteY72" fmla="*/ 3862813 h 6873958"/>
              <a:gd name="connsiteX73" fmla="*/ 7588507 w 7934780"/>
              <a:gd name="connsiteY73" fmla="*/ 3934614 h 6873958"/>
              <a:gd name="connsiteX74" fmla="*/ 7606255 w 7934780"/>
              <a:gd name="connsiteY74" fmla="*/ 4029997 h 6873958"/>
              <a:gd name="connsiteX75" fmla="*/ 7610802 w 7934780"/>
              <a:gd name="connsiteY75" fmla="*/ 4123239 h 6873958"/>
              <a:gd name="connsiteX76" fmla="*/ 7638124 w 7934780"/>
              <a:gd name="connsiteY76" fmla="*/ 4329524 h 6873958"/>
              <a:gd name="connsiteX77" fmla="*/ 7651543 w 7934780"/>
              <a:gd name="connsiteY77" fmla="*/ 4441548 h 6873958"/>
              <a:gd name="connsiteX78" fmla="*/ 7645549 w 7934780"/>
              <a:gd name="connsiteY78" fmla="*/ 4490377 h 6873958"/>
              <a:gd name="connsiteX79" fmla="*/ 7641265 w 7934780"/>
              <a:gd name="connsiteY79" fmla="*/ 4610688 h 6873958"/>
              <a:gd name="connsiteX80" fmla="*/ 7652343 w 7934780"/>
              <a:gd name="connsiteY80" fmla="*/ 4717016 h 6873958"/>
              <a:gd name="connsiteX81" fmla="*/ 7648292 w 7934780"/>
              <a:gd name="connsiteY81" fmla="*/ 4805639 h 6873958"/>
              <a:gd name="connsiteX82" fmla="*/ 7644346 w 7934780"/>
              <a:gd name="connsiteY82" fmla="*/ 4839860 h 6873958"/>
              <a:gd name="connsiteX83" fmla="*/ 7631946 w 7934780"/>
              <a:gd name="connsiteY83" fmla="*/ 4900601 h 6873958"/>
              <a:gd name="connsiteX84" fmla="*/ 7624742 w 7934780"/>
              <a:gd name="connsiteY84" fmla="*/ 4981608 h 6873958"/>
              <a:gd name="connsiteX85" fmla="*/ 7649497 w 7934780"/>
              <a:gd name="connsiteY85" fmla="*/ 5038699 h 6873958"/>
              <a:gd name="connsiteX86" fmla="*/ 7644376 w 7934780"/>
              <a:gd name="connsiteY86" fmla="*/ 5044205 h 6873958"/>
              <a:gd name="connsiteX87" fmla="*/ 7646830 w 7934780"/>
              <a:gd name="connsiteY87" fmla="*/ 5084538 h 6873958"/>
              <a:gd name="connsiteX88" fmla="*/ 7677981 w 7934780"/>
              <a:gd name="connsiteY88" fmla="*/ 5155853 h 6873958"/>
              <a:gd name="connsiteX89" fmla="*/ 7681612 w 7934780"/>
              <a:gd name="connsiteY89" fmla="*/ 5217231 h 6873958"/>
              <a:gd name="connsiteX90" fmla="*/ 7673822 w 7934780"/>
              <a:gd name="connsiteY90" fmla="*/ 5218630 h 6873958"/>
              <a:gd name="connsiteX91" fmla="*/ 7670301 w 7934780"/>
              <a:gd name="connsiteY91" fmla="*/ 5230725 h 6873958"/>
              <a:gd name="connsiteX92" fmla="*/ 7668064 w 7934780"/>
              <a:gd name="connsiteY92" fmla="*/ 5233343 h 6873958"/>
              <a:gd name="connsiteX93" fmla="*/ 7656532 w 7934780"/>
              <a:gd name="connsiteY93" fmla="*/ 5248965 h 6873958"/>
              <a:gd name="connsiteX94" fmla="*/ 7664251 w 7934780"/>
              <a:gd name="connsiteY94" fmla="*/ 5297136 h 6873958"/>
              <a:gd name="connsiteX95" fmla="*/ 7624117 w 7934780"/>
              <a:gd name="connsiteY95" fmla="*/ 5398267 h 6873958"/>
              <a:gd name="connsiteX96" fmla="*/ 7575901 w 7934780"/>
              <a:gd name="connsiteY96" fmla="*/ 5686793 h 6873958"/>
              <a:gd name="connsiteX97" fmla="*/ 7581528 w 7934780"/>
              <a:gd name="connsiteY97" fmla="*/ 5853980 h 6873958"/>
              <a:gd name="connsiteX98" fmla="*/ 7570097 w 7934780"/>
              <a:gd name="connsiteY98" fmla="*/ 5929367 h 6873958"/>
              <a:gd name="connsiteX99" fmla="*/ 7571719 w 7934780"/>
              <a:gd name="connsiteY99" fmla="*/ 5946571 h 6873958"/>
              <a:gd name="connsiteX100" fmla="*/ 7569909 w 7934780"/>
              <a:gd name="connsiteY100" fmla="*/ 5963835 h 6873958"/>
              <a:gd name="connsiteX101" fmla="*/ 7573116 w 7934780"/>
              <a:gd name="connsiteY101" fmla="*/ 5968188 h 6873958"/>
              <a:gd name="connsiteX102" fmla="*/ 7573002 w 7934780"/>
              <a:gd name="connsiteY102" fmla="*/ 5980213 h 6873958"/>
              <a:gd name="connsiteX103" fmla="*/ 7575826 w 7934780"/>
              <a:gd name="connsiteY103" fmla="*/ 6004387 h 6873958"/>
              <a:gd name="connsiteX104" fmla="*/ 7573499 w 7934780"/>
              <a:gd name="connsiteY104" fmla="*/ 6008456 h 6873958"/>
              <a:gd name="connsiteX105" fmla="*/ 7573313 w 7934780"/>
              <a:gd name="connsiteY105" fmla="*/ 6044208 h 6873958"/>
              <a:gd name="connsiteX106" fmla="*/ 7571955 w 7934780"/>
              <a:gd name="connsiteY106" fmla="*/ 6044484 h 6873958"/>
              <a:gd name="connsiteX107" fmla="*/ 7565983 w 7934780"/>
              <a:gd name="connsiteY107" fmla="*/ 6053618 h 6873958"/>
              <a:gd name="connsiteX108" fmla="*/ 7521353 w 7934780"/>
              <a:gd name="connsiteY108" fmla="*/ 6147535 h 6873958"/>
              <a:gd name="connsiteX109" fmla="*/ 7518762 w 7934780"/>
              <a:gd name="connsiteY109" fmla="*/ 6162755 h 6873958"/>
              <a:gd name="connsiteX110" fmla="*/ 7519070 w 7934780"/>
              <a:gd name="connsiteY110" fmla="*/ 6168415 h 6873958"/>
              <a:gd name="connsiteX111" fmla="*/ 7479877 w 7934780"/>
              <a:gd name="connsiteY111" fmla="*/ 6274325 h 6873958"/>
              <a:gd name="connsiteX112" fmla="*/ 7474201 w 7934780"/>
              <a:gd name="connsiteY112" fmla="*/ 6308571 h 6873958"/>
              <a:gd name="connsiteX113" fmla="*/ 7453514 w 7934780"/>
              <a:gd name="connsiteY113" fmla="*/ 6401666 h 6873958"/>
              <a:gd name="connsiteX114" fmla="*/ 7397136 w 7934780"/>
              <a:gd name="connsiteY114" fmla="*/ 6578316 h 6873958"/>
              <a:gd name="connsiteX115" fmla="*/ 7404981 w 7934780"/>
              <a:gd name="connsiteY115" fmla="*/ 6614114 h 6873958"/>
              <a:gd name="connsiteX116" fmla="*/ 7388434 w 7934780"/>
              <a:gd name="connsiteY116" fmla="*/ 6656064 h 6873958"/>
              <a:gd name="connsiteX117" fmla="*/ 7378375 w 7934780"/>
              <a:gd name="connsiteY117" fmla="*/ 6677417 h 6873958"/>
              <a:gd name="connsiteX118" fmla="*/ 7374034 w 7934780"/>
              <a:gd name="connsiteY118" fmla="*/ 6718244 h 6873958"/>
              <a:gd name="connsiteX119" fmla="*/ 7378101 w 7934780"/>
              <a:gd name="connsiteY119" fmla="*/ 6739654 h 6873958"/>
              <a:gd name="connsiteX120" fmla="*/ 7371746 w 7934780"/>
              <a:gd name="connsiteY120" fmla="*/ 6739763 h 6873958"/>
              <a:gd name="connsiteX121" fmla="*/ 7370835 w 7934780"/>
              <a:gd name="connsiteY121" fmla="*/ 6748333 h 6873958"/>
              <a:gd name="connsiteX122" fmla="*/ 7376007 w 7934780"/>
              <a:gd name="connsiteY122" fmla="*/ 6835596 h 6873958"/>
              <a:gd name="connsiteX123" fmla="*/ 7379963 w 7934780"/>
              <a:gd name="connsiteY123" fmla="*/ 6873958 h 6873958"/>
              <a:gd name="connsiteX124" fmla="*/ 0 w 7934780"/>
              <a:gd name="connsiteY124" fmla="*/ 6858000 h 6873958"/>
              <a:gd name="connsiteX125" fmla="*/ 0 w 7934780"/>
              <a:gd name="connsiteY125" fmla="*/ 0 h 6873958"/>
              <a:gd name="connsiteX0" fmla="*/ 0 w 7934780"/>
              <a:gd name="connsiteY0" fmla="*/ 0 h 6873958"/>
              <a:gd name="connsiteX1" fmla="*/ 7655543 w 7934780"/>
              <a:gd name="connsiteY1" fmla="*/ 0 h 6873958"/>
              <a:gd name="connsiteX2" fmla="*/ 7664492 w 7934780"/>
              <a:gd name="connsiteY2" fmla="*/ 31948 h 6873958"/>
              <a:gd name="connsiteX3" fmla="*/ 7667655 w 7934780"/>
              <a:gd name="connsiteY3" fmla="*/ 69954 h 6873958"/>
              <a:gd name="connsiteX4" fmla="*/ 7698252 w 7934780"/>
              <a:gd name="connsiteY4" fmla="*/ 224597 h 6873958"/>
              <a:gd name="connsiteX5" fmla="*/ 7696072 w 7934780"/>
              <a:gd name="connsiteY5" fmla="*/ 311413 h 6873958"/>
              <a:gd name="connsiteX6" fmla="*/ 7703676 w 7934780"/>
              <a:gd name="connsiteY6" fmla="*/ 383438 h 6873958"/>
              <a:gd name="connsiteX7" fmla="*/ 7706556 w 7934780"/>
              <a:gd name="connsiteY7" fmla="*/ 390017 h 6873958"/>
              <a:gd name="connsiteX8" fmla="*/ 7708179 w 7934780"/>
              <a:gd name="connsiteY8" fmla="*/ 400096 h 6873958"/>
              <a:gd name="connsiteX9" fmla="*/ 7707833 w 7934780"/>
              <a:gd name="connsiteY9" fmla="*/ 400412 h 6873958"/>
              <a:gd name="connsiteX10" fmla="*/ 7710112 w 7934780"/>
              <a:gd name="connsiteY10" fmla="*/ 409720 h 6873958"/>
              <a:gd name="connsiteX11" fmla="*/ 7702712 w 7934780"/>
              <a:gd name="connsiteY11" fmla="*/ 484991 h 6873958"/>
              <a:gd name="connsiteX12" fmla="*/ 7720881 w 7934780"/>
              <a:gd name="connsiteY12" fmla="*/ 639984 h 6873958"/>
              <a:gd name="connsiteX13" fmla="*/ 7726062 w 7934780"/>
              <a:gd name="connsiteY13" fmla="*/ 654408 h 6873958"/>
              <a:gd name="connsiteX14" fmla="*/ 7731912 w 7934780"/>
              <a:gd name="connsiteY14" fmla="*/ 657716 h 6873958"/>
              <a:gd name="connsiteX15" fmla="*/ 7778674 w 7934780"/>
              <a:gd name="connsiteY15" fmla="*/ 819637 h 6873958"/>
              <a:gd name="connsiteX16" fmla="*/ 7819197 w 7934780"/>
              <a:gd name="connsiteY16" fmla="*/ 1062536 h 6873958"/>
              <a:gd name="connsiteX17" fmla="*/ 7852682 w 7934780"/>
              <a:gd name="connsiteY17" fmla="*/ 1193944 h 6873958"/>
              <a:gd name="connsiteX18" fmla="*/ 7911362 w 7934780"/>
              <a:gd name="connsiteY18" fmla="*/ 1443176 h 6873958"/>
              <a:gd name="connsiteX19" fmla="*/ 7911242 w 7934780"/>
              <a:gd name="connsiteY19" fmla="*/ 1509475 h 6873958"/>
              <a:gd name="connsiteX20" fmla="*/ 7934780 w 7934780"/>
              <a:gd name="connsiteY20" fmla="*/ 1587901 h 6873958"/>
              <a:gd name="connsiteX21" fmla="*/ 7933200 w 7934780"/>
              <a:gd name="connsiteY21" fmla="*/ 1592348 h 6873958"/>
              <a:gd name="connsiteX22" fmla="*/ 7934238 w 7934780"/>
              <a:gd name="connsiteY22" fmla="*/ 1608865 h 6873958"/>
              <a:gd name="connsiteX23" fmla="*/ 7925324 w 7934780"/>
              <a:gd name="connsiteY23" fmla="*/ 1615129 h 6873958"/>
              <a:gd name="connsiteX24" fmla="*/ 7920291 w 7934780"/>
              <a:gd name="connsiteY24" fmla="*/ 1641140 h 6873958"/>
              <a:gd name="connsiteX25" fmla="*/ 7924773 w 7934780"/>
              <a:gd name="connsiteY25" fmla="*/ 1671096 h 6873958"/>
              <a:gd name="connsiteX26" fmla="*/ 7919565 w 7934780"/>
              <a:gd name="connsiteY26" fmla="*/ 1824106 h 6873958"/>
              <a:gd name="connsiteX27" fmla="*/ 7917168 w 7934780"/>
              <a:gd name="connsiteY27" fmla="*/ 1981517 h 6873958"/>
              <a:gd name="connsiteX28" fmla="*/ 7904617 w 7934780"/>
              <a:gd name="connsiteY28" fmla="*/ 2095576 h 6873958"/>
              <a:gd name="connsiteX29" fmla="*/ 7905729 w 7934780"/>
              <a:gd name="connsiteY29" fmla="*/ 2212808 h 6873958"/>
              <a:gd name="connsiteX30" fmla="*/ 7885917 w 7934780"/>
              <a:gd name="connsiteY30" fmla="*/ 2312009 h 6873958"/>
              <a:gd name="connsiteX31" fmla="*/ 7881441 w 7934780"/>
              <a:gd name="connsiteY31" fmla="*/ 2333996 h 6873958"/>
              <a:gd name="connsiteX32" fmla="*/ 7871351 w 7934780"/>
              <a:gd name="connsiteY32" fmla="*/ 2350185 h 6873958"/>
              <a:gd name="connsiteX33" fmla="*/ 7863569 w 7934780"/>
              <a:gd name="connsiteY33" fmla="*/ 2351577 h 6873958"/>
              <a:gd name="connsiteX34" fmla="*/ 7860105 w 7934780"/>
              <a:gd name="connsiteY34" fmla="*/ 2363237 h 6873958"/>
              <a:gd name="connsiteX35" fmla="*/ 7857880 w 7934780"/>
              <a:gd name="connsiteY35" fmla="*/ 2365770 h 6873958"/>
              <a:gd name="connsiteX36" fmla="*/ 7846421 w 7934780"/>
              <a:gd name="connsiteY36" fmla="*/ 2380871 h 6873958"/>
              <a:gd name="connsiteX37" fmla="*/ 7854363 w 7934780"/>
              <a:gd name="connsiteY37" fmla="*/ 2427179 h 6873958"/>
              <a:gd name="connsiteX38" fmla="*/ 7837477 w 7934780"/>
              <a:gd name="connsiteY38" fmla="*/ 2472578 h 6873958"/>
              <a:gd name="connsiteX39" fmla="*/ 7785260 w 7934780"/>
              <a:gd name="connsiteY39" fmla="*/ 2680488 h 6873958"/>
              <a:gd name="connsiteX40" fmla="*/ 7766696 w 7934780"/>
              <a:gd name="connsiteY40" fmla="*/ 2754274 h 6873958"/>
              <a:gd name="connsiteX41" fmla="*/ 7761568 w 7934780"/>
              <a:gd name="connsiteY41" fmla="*/ 2898169 h 6873958"/>
              <a:gd name="connsiteX42" fmla="*/ 7755031 w 7934780"/>
              <a:gd name="connsiteY42" fmla="*/ 3022048 h 6873958"/>
              <a:gd name="connsiteX43" fmla="*/ 7763150 w 7934780"/>
              <a:gd name="connsiteY43" fmla="*/ 3036127 h 6873958"/>
              <a:gd name="connsiteX44" fmla="*/ 7766274 w 7934780"/>
              <a:gd name="connsiteY44" fmla="*/ 3051103 h 6873958"/>
              <a:gd name="connsiteX45" fmla="*/ 7752152 w 7934780"/>
              <a:gd name="connsiteY45" fmla="*/ 3084422 h 6873958"/>
              <a:gd name="connsiteX46" fmla="*/ 7740143 w 7934780"/>
              <a:gd name="connsiteY46" fmla="*/ 3146892 h 6873958"/>
              <a:gd name="connsiteX47" fmla="*/ 7715595 w 7934780"/>
              <a:gd name="connsiteY47" fmla="*/ 3210510 h 6873958"/>
              <a:gd name="connsiteX48" fmla="*/ 7715422 w 7934780"/>
              <a:gd name="connsiteY48" fmla="*/ 3246358 h 6873958"/>
              <a:gd name="connsiteX49" fmla="*/ 7714648 w 7934780"/>
              <a:gd name="connsiteY49" fmla="*/ 3253479 h 6873958"/>
              <a:gd name="connsiteX50" fmla="*/ 7714326 w 7934780"/>
              <a:gd name="connsiteY50" fmla="*/ 3253582 h 6873958"/>
              <a:gd name="connsiteX51" fmla="*/ 7712899 w 7934780"/>
              <a:gd name="connsiteY51" fmla="*/ 3261019 h 6873958"/>
              <a:gd name="connsiteX52" fmla="*/ 7713234 w 7934780"/>
              <a:gd name="connsiteY52" fmla="*/ 3266463 h 6873958"/>
              <a:gd name="connsiteX53" fmla="*/ 7709182 w 7934780"/>
              <a:gd name="connsiteY53" fmla="*/ 3284783 h 6873958"/>
              <a:gd name="connsiteX54" fmla="*/ 7705244 w 7934780"/>
              <a:gd name="connsiteY54" fmla="*/ 3286207 h 6873958"/>
              <a:gd name="connsiteX55" fmla="*/ 7705521 w 7934780"/>
              <a:gd name="connsiteY55" fmla="*/ 3287519 h 6873958"/>
              <a:gd name="connsiteX56" fmla="*/ 7692380 w 7934780"/>
              <a:gd name="connsiteY56" fmla="*/ 3312046 h 6873958"/>
              <a:gd name="connsiteX57" fmla="*/ 7674533 w 7934780"/>
              <a:gd name="connsiteY57" fmla="*/ 3368613 h 6873958"/>
              <a:gd name="connsiteX58" fmla="*/ 7669018 w 7934780"/>
              <a:gd name="connsiteY58" fmla="*/ 3401599 h 6873958"/>
              <a:gd name="connsiteX59" fmla="*/ 7648764 w 7934780"/>
              <a:gd name="connsiteY59" fmla="*/ 3491309 h 6873958"/>
              <a:gd name="connsiteX60" fmla="*/ 7624524 w 7934780"/>
              <a:gd name="connsiteY60" fmla="*/ 3580863 h 6873958"/>
              <a:gd name="connsiteX61" fmla="*/ 7590739 w 7934780"/>
              <a:gd name="connsiteY61" fmla="*/ 3641677 h 6873958"/>
              <a:gd name="connsiteX62" fmla="*/ 7592305 w 7934780"/>
              <a:gd name="connsiteY62" fmla="*/ 3646787 h 6873958"/>
              <a:gd name="connsiteX63" fmla="*/ 7592620 w 7934780"/>
              <a:gd name="connsiteY63" fmla="*/ 3654364 h 6873958"/>
              <a:gd name="connsiteX64" fmla="*/ 7592332 w 7934780"/>
              <a:gd name="connsiteY64" fmla="*/ 3654563 h 6873958"/>
              <a:gd name="connsiteX65" fmla="*/ 7593207 w 7934780"/>
              <a:gd name="connsiteY65" fmla="*/ 3661633 h 6873958"/>
              <a:gd name="connsiteX66" fmla="*/ 7601220 w 7934780"/>
              <a:gd name="connsiteY66" fmla="*/ 3696035 h 6873958"/>
              <a:gd name="connsiteX67" fmla="*/ 7587739 w 7934780"/>
              <a:gd name="connsiteY67" fmla="*/ 3762344 h 6873958"/>
              <a:gd name="connsiteX68" fmla="*/ 7566107 w 7934780"/>
              <a:gd name="connsiteY68" fmla="*/ 3773446 h 6873958"/>
              <a:gd name="connsiteX69" fmla="*/ 7583331 w 7934780"/>
              <a:gd name="connsiteY69" fmla="*/ 3843361 h 6873958"/>
              <a:gd name="connsiteX70" fmla="*/ 7587409 w 7934780"/>
              <a:gd name="connsiteY70" fmla="*/ 3846337 h 6873958"/>
              <a:gd name="connsiteX71" fmla="*/ 7589526 w 7934780"/>
              <a:gd name="connsiteY71" fmla="*/ 3862813 h 6873958"/>
              <a:gd name="connsiteX72" fmla="*/ 7588507 w 7934780"/>
              <a:gd name="connsiteY72" fmla="*/ 3934614 h 6873958"/>
              <a:gd name="connsiteX73" fmla="*/ 7606255 w 7934780"/>
              <a:gd name="connsiteY73" fmla="*/ 4029997 h 6873958"/>
              <a:gd name="connsiteX74" fmla="*/ 7610802 w 7934780"/>
              <a:gd name="connsiteY74" fmla="*/ 4123239 h 6873958"/>
              <a:gd name="connsiteX75" fmla="*/ 7638124 w 7934780"/>
              <a:gd name="connsiteY75" fmla="*/ 4329524 h 6873958"/>
              <a:gd name="connsiteX76" fmla="*/ 7651543 w 7934780"/>
              <a:gd name="connsiteY76" fmla="*/ 4441548 h 6873958"/>
              <a:gd name="connsiteX77" fmla="*/ 7645549 w 7934780"/>
              <a:gd name="connsiteY77" fmla="*/ 4490377 h 6873958"/>
              <a:gd name="connsiteX78" fmla="*/ 7641265 w 7934780"/>
              <a:gd name="connsiteY78" fmla="*/ 4610688 h 6873958"/>
              <a:gd name="connsiteX79" fmla="*/ 7652343 w 7934780"/>
              <a:gd name="connsiteY79" fmla="*/ 4717016 h 6873958"/>
              <a:gd name="connsiteX80" fmla="*/ 7648292 w 7934780"/>
              <a:gd name="connsiteY80" fmla="*/ 4805639 h 6873958"/>
              <a:gd name="connsiteX81" fmla="*/ 7644346 w 7934780"/>
              <a:gd name="connsiteY81" fmla="*/ 4839860 h 6873958"/>
              <a:gd name="connsiteX82" fmla="*/ 7631946 w 7934780"/>
              <a:gd name="connsiteY82" fmla="*/ 4900601 h 6873958"/>
              <a:gd name="connsiteX83" fmla="*/ 7624742 w 7934780"/>
              <a:gd name="connsiteY83" fmla="*/ 4981608 h 6873958"/>
              <a:gd name="connsiteX84" fmla="*/ 7649497 w 7934780"/>
              <a:gd name="connsiteY84" fmla="*/ 5038699 h 6873958"/>
              <a:gd name="connsiteX85" fmla="*/ 7644376 w 7934780"/>
              <a:gd name="connsiteY85" fmla="*/ 5044205 h 6873958"/>
              <a:gd name="connsiteX86" fmla="*/ 7646830 w 7934780"/>
              <a:gd name="connsiteY86" fmla="*/ 5084538 h 6873958"/>
              <a:gd name="connsiteX87" fmla="*/ 7677981 w 7934780"/>
              <a:gd name="connsiteY87" fmla="*/ 5155853 h 6873958"/>
              <a:gd name="connsiteX88" fmla="*/ 7681612 w 7934780"/>
              <a:gd name="connsiteY88" fmla="*/ 5217231 h 6873958"/>
              <a:gd name="connsiteX89" fmla="*/ 7673822 w 7934780"/>
              <a:gd name="connsiteY89" fmla="*/ 5218630 h 6873958"/>
              <a:gd name="connsiteX90" fmla="*/ 7670301 w 7934780"/>
              <a:gd name="connsiteY90" fmla="*/ 5230725 h 6873958"/>
              <a:gd name="connsiteX91" fmla="*/ 7668064 w 7934780"/>
              <a:gd name="connsiteY91" fmla="*/ 5233343 h 6873958"/>
              <a:gd name="connsiteX92" fmla="*/ 7656532 w 7934780"/>
              <a:gd name="connsiteY92" fmla="*/ 5248965 h 6873958"/>
              <a:gd name="connsiteX93" fmla="*/ 7664251 w 7934780"/>
              <a:gd name="connsiteY93" fmla="*/ 5297136 h 6873958"/>
              <a:gd name="connsiteX94" fmla="*/ 7624117 w 7934780"/>
              <a:gd name="connsiteY94" fmla="*/ 5398267 h 6873958"/>
              <a:gd name="connsiteX95" fmla="*/ 7575901 w 7934780"/>
              <a:gd name="connsiteY95" fmla="*/ 5686793 h 6873958"/>
              <a:gd name="connsiteX96" fmla="*/ 7581528 w 7934780"/>
              <a:gd name="connsiteY96" fmla="*/ 5853980 h 6873958"/>
              <a:gd name="connsiteX97" fmla="*/ 7570097 w 7934780"/>
              <a:gd name="connsiteY97" fmla="*/ 5929367 h 6873958"/>
              <a:gd name="connsiteX98" fmla="*/ 7571719 w 7934780"/>
              <a:gd name="connsiteY98" fmla="*/ 5946571 h 6873958"/>
              <a:gd name="connsiteX99" fmla="*/ 7569909 w 7934780"/>
              <a:gd name="connsiteY99" fmla="*/ 5963835 h 6873958"/>
              <a:gd name="connsiteX100" fmla="*/ 7573116 w 7934780"/>
              <a:gd name="connsiteY100" fmla="*/ 5968188 h 6873958"/>
              <a:gd name="connsiteX101" fmla="*/ 7573002 w 7934780"/>
              <a:gd name="connsiteY101" fmla="*/ 5980213 h 6873958"/>
              <a:gd name="connsiteX102" fmla="*/ 7575826 w 7934780"/>
              <a:gd name="connsiteY102" fmla="*/ 6004387 h 6873958"/>
              <a:gd name="connsiteX103" fmla="*/ 7573499 w 7934780"/>
              <a:gd name="connsiteY103" fmla="*/ 6008456 h 6873958"/>
              <a:gd name="connsiteX104" fmla="*/ 7573313 w 7934780"/>
              <a:gd name="connsiteY104" fmla="*/ 6044208 h 6873958"/>
              <a:gd name="connsiteX105" fmla="*/ 7571955 w 7934780"/>
              <a:gd name="connsiteY105" fmla="*/ 6044484 h 6873958"/>
              <a:gd name="connsiteX106" fmla="*/ 7565983 w 7934780"/>
              <a:gd name="connsiteY106" fmla="*/ 6053618 h 6873958"/>
              <a:gd name="connsiteX107" fmla="*/ 7521353 w 7934780"/>
              <a:gd name="connsiteY107" fmla="*/ 6147535 h 6873958"/>
              <a:gd name="connsiteX108" fmla="*/ 7518762 w 7934780"/>
              <a:gd name="connsiteY108" fmla="*/ 6162755 h 6873958"/>
              <a:gd name="connsiteX109" fmla="*/ 7519070 w 7934780"/>
              <a:gd name="connsiteY109" fmla="*/ 6168415 h 6873958"/>
              <a:gd name="connsiteX110" fmla="*/ 7479877 w 7934780"/>
              <a:gd name="connsiteY110" fmla="*/ 6274325 h 6873958"/>
              <a:gd name="connsiteX111" fmla="*/ 7474201 w 7934780"/>
              <a:gd name="connsiteY111" fmla="*/ 6308571 h 6873958"/>
              <a:gd name="connsiteX112" fmla="*/ 7453514 w 7934780"/>
              <a:gd name="connsiteY112" fmla="*/ 6401666 h 6873958"/>
              <a:gd name="connsiteX113" fmla="*/ 7397136 w 7934780"/>
              <a:gd name="connsiteY113" fmla="*/ 6578316 h 6873958"/>
              <a:gd name="connsiteX114" fmla="*/ 7404981 w 7934780"/>
              <a:gd name="connsiteY114" fmla="*/ 6614114 h 6873958"/>
              <a:gd name="connsiteX115" fmla="*/ 7388434 w 7934780"/>
              <a:gd name="connsiteY115" fmla="*/ 6656064 h 6873958"/>
              <a:gd name="connsiteX116" fmla="*/ 7378375 w 7934780"/>
              <a:gd name="connsiteY116" fmla="*/ 6677417 h 6873958"/>
              <a:gd name="connsiteX117" fmla="*/ 7374034 w 7934780"/>
              <a:gd name="connsiteY117" fmla="*/ 6718244 h 6873958"/>
              <a:gd name="connsiteX118" fmla="*/ 7378101 w 7934780"/>
              <a:gd name="connsiteY118" fmla="*/ 6739654 h 6873958"/>
              <a:gd name="connsiteX119" fmla="*/ 7371746 w 7934780"/>
              <a:gd name="connsiteY119" fmla="*/ 6739763 h 6873958"/>
              <a:gd name="connsiteX120" fmla="*/ 7370835 w 7934780"/>
              <a:gd name="connsiteY120" fmla="*/ 6748333 h 6873958"/>
              <a:gd name="connsiteX121" fmla="*/ 7376007 w 7934780"/>
              <a:gd name="connsiteY121" fmla="*/ 6835596 h 6873958"/>
              <a:gd name="connsiteX122" fmla="*/ 7379963 w 7934780"/>
              <a:gd name="connsiteY122" fmla="*/ 6873958 h 6873958"/>
              <a:gd name="connsiteX123" fmla="*/ 0 w 7934780"/>
              <a:gd name="connsiteY123" fmla="*/ 6858000 h 6873958"/>
              <a:gd name="connsiteX124" fmla="*/ 0 w 7934780"/>
              <a:gd name="connsiteY124" fmla="*/ 0 h 6873958"/>
              <a:gd name="connsiteX0" fmla="*/ 0 w 7934780"/>
              <a:gd name="connsiteY0" fmla="*/ 0 h 6873958"/>
              <a:gd name="connsiteX1" fmla="*/ 7655543 w 7934780"/>
              <a:gd name="connsiteY1" fmla="*/ 0 h 6873958"/>
              <a:gd name="connsiteX2" fmla="*/ 7664492 w 7934780"/>
              <a:gd name="connsiteY2" fmla="*/ 31948 h 6873958"/>
              <a:gd name="connsiteX3" fmla="*/ 7667655 w 7934780"/>
              <a:gd name="connsiteY3" fmla="*/ 69954 h 6873958"/>
              <a:gd name="connsiteX4" fmla="*/ 7698252 w 7934780"/>
              <a:gd name="connsiteY4" fmla="*/ 224597 h 6873958"/>
              <a:gd name="connsiteX5" fmla="*/ 7696072 w 7934780"/>
              <a:gd name="connsiteY5" fmla="*/ 311413 h 6873958"/>
              <a:gd name="connsiteX6" fmla="*/ 7703676 w 7934780"/>
              <a:gd name="connsiteY6" fmla="*/ 383438 h 6873958"/>
              <a:gd name="connsiteX7" fmla="*/ 7706556 w 7934780"/>
              <a:gd name="connsiteY7" fmla="*/ 390017 h 6873958"/>
              <a:gd name="connsiteX8" fmla="*/ 7708179 w 7934780"/>
              <a:gd name="connsiteY8" fmla="*/ 400096 h 6873958"/>
              <a:gd name="connsiteX9" fmla="*/ 7707833 w 7934780"/>
              <a:gd name="connsiteY9" fmla="*/ 400412 h 6873958"/>
              <a:gd name="connsiteX10" fmla="*/ 7710112 w 7934780"/>
              <a:gd name="connsiteY10" fmla="*/ 409720 h 6873958"/>
              <a:gd name="connsiteX11" fmla="*/ 7702712 w 7934780"/>
              <a:gd name="connsiteY11" fmla="*/ 484991 h 6873958"/>
              <a:gd name="connsiteX12" fmla="*/ 7720881 w 7934780"/>
              <a:gd name="connsiteY12" fmla="*/ 639984 h 6873958"/>
              <a:gd name="connsiteX13" fmla="*/ 7726062 w 7934780"/>
              <a:gd name="connsiteY13" fmla="*/ 654408 h 6873958"/>
              <a:gd name="connsiteX14" fmla="*/ 7778674 w 7934780"/>
              <a:gd name="connsiteY14" fmla="*/ 819637 h 6873958"/>
              <a:gd name="connsiteX15" fmla="*/ 7819197 w 7934780"/>
              <a:gd name="connsiteY15" fmla="*/ 1062536 h 6873958"/>
              <a:gd name="connsiteX16" fmla="*/ 7852682 w 7934780"/>
              <a:gd name="connsiteY16" fmla="*/ 1193944 h 6873958"/>
              <a:gd name="connsiteX17" fmla="*/ 7911362 w 7934780"/>
              <a:gd name="connsiteY17" fmla="*/ 1443176 h 6873958"/>
              <a:gd name="connsiteX18" fmla="*/ 7911242 w 7934780"/>
              <a:gd name="connsiteY18" fmla="*/ 1509475 h 6873958"/>
              <a:gd name="connsiteX19" fmla="*/ 7934780 w 7934780"/>
              <a:gd name="connsiteY19" fmla="*/ 1587901 h 6873958"/>
              <a:gd name="connsiteX20" fmla="*/ 7933200 w 7934780"/>
              <a:gd name="connsiteY20" fmla="*/ 1592348 h 6873958"/>
              <a:gd name="connsiteX21" fmla="*/ 7934238 w 7934780"/>
              <a:gd name="connsiteY21" fmla="*/ 1608865 h 6873958"/>
              <a:gd name="connsiteX22" fmla="*/ 7925324 w 7934780"/>
              <a:gd name="connsiteY22" fmla="*/ 1615129 h 6873958"/>
              <a:gd name="connsiteX23" fmla="*/ 7920291 w 7934780"/>
              <a:gd name="connsiteY23" fmla="*/ 1641140 h 6873958"/>
              <a:gd name="connsiteX24" fmla="*/ 7924773 w 7934780"/>
              <a:gd name="connsiteY24" fmla="*/ 1671096 h 6873958"/>
              <a:gd name="connsiteX25" fmla="*/ 7919565 w 7934780"/>
              <a:gd name="connsiteY25" fmla="*/ 1824106 h 6873958"/>
              <a:gd name="connsiteX26" fmla="*/ 7917168 w 7934780"/>
              <a:gd name="connsiteY26" fmla="*/ 1981517 h 6873958"/>
              <a:gd name="connsiteX27" fmla="*/ 7904617 w 7934780"/>
              <a:gd name="connsiteY27" fmla="*/ 2095576 h 6873958"/>
              <a:gd name="connsiteX28" fmla="*/ 7905729 w 7934780"/>
              <a:gd name="connsiteY28" fmla="*/ 2212808 h 6873958"/>
              <a:gd name="connsiteX29" fmla="*/ 7885917 w 7934780"/>
              <a:gd name="connsiteY29" fmla="*/ 2312009 h 6873958"/>
              <a:gd name="connsiteX30" fmla="*/ 7881441 w 7934780"/>
              <a:gd name="connsiteY30" fmla="*/ 2333996 h 6873958"/>
              <a:gd name="connsiteX31" fmla="*/ 7871351 w 7934780"/>
              <a:gd name="connsiteY31" fmla="*/ 2350185 h 6873958"/>
              <a:gd name="connsiteX32" fmla="*/ 7863569 w 7934780"/>
              <a:gd name="connsiteY32" fmla="*/ 2351577 h 6873958"/>
              <a:gd name="connsiteX33" fmla="*/ 7860105 w 7934780"/>
              <a:gd name="connsiteY33" fmla="*/ 2363237 h 6873958"/>
              <a:gd name="connsiteX34" fmla="*/ 7857880 w 7934780"/>
              <a:gd name="connsiteY34" fmla="*/ 2365770 h 6873958"/>
              <a:gd name="connsiteX35" fmla="*/ 7846421 w 7934780"/>
              <a:gd name="connsiteY35" fmla="*/ 2380871 h 6873958"/>
              <a:gd name="connsiteX36" fmla="*/ 7854363 w 7934780"/>
              <a:gd name="connsiteY36" fmla="*/ 2427179 h 6873958"/>
              <a:gd name="connsiteX37" fmla="*/ 7837477 w 7934780"/>
              <a:gd name="connsiteY37" fmla="*/ 2472578 h 6873958"/>
              <a:gd name="connsiteX38" fmla="*/ 7785260 w 7934780"/>
              <a:gd name="connsiteY38" fmla="*/ 2680488 h 6873958"/>
              <a:gd name="connsiteX39" fmla="*/ 7766696 w 7934780"/>
              <a:gd name="connsiteY39" fmla="*/ 2754274 h 6873958"/>
              <a:gd name="connsiteX40" fmla="*/ 7761568 w 7934780"/>
              <a:gd name="connsiteY40" fmla="*/ 2898169 h 6873958"/>
              <a:gd name="connsiteX41" fmla="*/ 7755031 w 7934780"/>
              <a:gd name="connsiteY41" fmla="*/ 3022048 h 6873958"/>
              <a:gd name="connsiteX42" fmla="*/ 7763150 w 7934780"/>
              <a:gd name="connsiteY42" fmla="*/ 3036127 h 6873958"/>
              <a:gd name="connsiteX43" fmla="*/ 7766274 w 7934780"/>
              <a:gd name="connsiteY43" fmla="*/ 3051103 h 6873958"/>
              <a:gd name="connsiteX44" fmla="*/ 7752152 w 7934780"/>
              <a:gd name="connsiteY44" fmla="*/ 3084422 h 6873958"/>
              <a:gd name="connsiteX45" fmla="*/ 7740143 w 7934780"/>
              <a:gd name="connsiteY45" fmla="*/ 3146892 h 6873958"/>
              <a:gd name="connsiteX46" fmla="*/ 7715595 w 7934780"/>
              <a:gd name="connsiteY46" fmla="*/ 3210510 h 6873958"/>
              <a:gd name="connsiteX47" fmla="*/ 7715422 w 7934780"/>
              <a:gd name="connsiteY47" fmla="*/ 3246358 h 6873958"/>
              <a:gd name="connsiteX48" fmla="*/ 7714648 w 7934780"/>
              <a:gd name="connsiteY48" fmla="*/ 3253479 h 6873958"/>
              <a:gd name="connsiteX49" fmla="*/ 7714326 w 7934780"/>
              <a:gd name="connsiteY49" fmla="*/ 3253582 h 6873958"/>
              <a:gd name="connsiteX50" fmla="*/ 7712899 w 7934780"/>
              <a:gd name="connsiteY50" fmla="*/ 3261019 h 6873958"/>
              <a:gd name="connsiteX51" fmla="*/ 7713234 w 7934780"/>
              <a:gd name="connsiteY51" fmla="*/ 3266463 h 6873958"/>
              <a:gd name="connsiteX52" fmla="*/ 7709182 w 7934780"/>
              <a:gd name="connsiteY52" fmla="*/ 3284783 h 6873958"/>
              <a:gd name="connsiteX53" fmla="*/ 7705244 w 7934780"/>
              <a:gd name="connsiteY53" fmla="*/ 3286207 h 6873958"/>
              <a:gd name="connsiteX54" fmla="*/ 7705521 w 7934780"/>
              <a:gd name="connsiteY54" fmla="*/ 3287519 h 6873958"/>
              <a:gd name="connsiteX55" fmla="*/ 7692380 w 7934780"/>
              <a:gd name="connsiteY55" fmla="*/ 3312046 h 6873958"/>
              <a:gd name="connsiteX56" fmla="*/ 7674533 w 7934780"/>
              <a:gd name="connsiteY56" fmla="*/ 3368613 h 6873958"/>
              <a:gd name="connsiteX57" fmla="*/ 7669018 w 7934780"/>
              <a:gd name="connsiteY57" fmla="*/ 3401599 h 6873958"/>
              <a:gd name="connsiteX58" fmla="*/ 7648764 w 7934780"/>
              <a:gd name="connsiteY58" fmla="*/ 3491309 h 6873958"/>
              <a:gd name="connsiteX59" fmla="*/ 7624524 w 7934780"/>
              <a:gd name="connsiteY59" fmla="*/ 3580863 h 6873958"/>
              <a:gd name="connsiteX60" fmla="*/ 7590739 w 7934780"/>
              <a:gd name="connsiteY60" fmla="*/ 3641677 h 6873958"/>
              <a:gd name="connsiteX61" fmla="*/ 7592305 w 7934780"/>
              <a:gd name="connsiteY61" fmla="*/ 3646787 h 6873958"/>
              <a:gd name="connsiteX62" fmla="*/ 7592620 w 7934780"/>
              <a:gd name="connsiteY62" fmla="*/ 3654364 h 6873958"/>
              <a:gd name="connsiteX63" fmla="*/ 7592332 w 7934780"/>
              <a:gd name="connsiteY63" fmla="*/ 3654563 h 6873958"/>
              <a:gd name="connsiteX64" fmla="*/ 7593207 w 7934780"/>
              <a:gd name="connsiteY64" fmla="*/ 3661633 h 6873958"/>
              <a:gd name="connsiteX65" fmla="*/ 7601220 w 7934780"/>
              <a:gd name="connsiteY65" fmla="*/ 3696035 h 6873958"/>
              <a:gd name="connsiteX66" fmla="*/ 7587739 w 7934780"/>
              <a:gd name="connsiteY66" fmla="*/ 3762344 h 6873958"/>
              <a:gd name="connsiteX67" fmla="*/ 7566107 w 7934780"/>
              <a:gd name="connsiteY67" fmla="*/ 3773446 h 6873958"/>
              <a:gd name="connsiteX68" fmla="*/ 7583331 w 7934780"/>
              <a:gd name="connsiteY68" fmla="*/ 3843361 h 6873958"/>
              <a:gd name="connsiteX69" fmla="*/ 7587409 w 7934780"/>
              <a:gd name="connsiteY69" fmla="*/ 3846337 h 6873958"/>
              <a:gd name="connsiteX70" fmla="*/ 7589526 w 7934780"/>
              <a:gd name="connsiteY70" fmla="*/ 3862813 h 6873958"/>
              <a:gd name="connsiteX71" fmla="*/ 7588507 w 7934780"/>
              <a:gd name="connsiteY71" fmla="*/ 3934614 h 6873958"/>
              <a:gd name="connsiteX72" fmla="*/ 7606255 w 7934780"/>
              <a:gd name="connsiteY72" fmla="*/ 4029997 h 6873958"/>
              <a:gd name="connsiteX73" fmla="*/ 7610802 w 7934780"/>
              <a:gd name="connsiteY73" fmla="*/ 4123239 h 6873958"/>
              <a:gd name="connsiteX74" fmla="*/ 7638124 w 7934780"/>
              <a:gd name="connsiteY74" fmla="*/ 4329524 h 6873958"/>
              <a:gd name="connsiteX75" fmla="*/ 7651543 w 7934780"/>
              <a:gd name="connsiteY75" fmla="*/ 4441548 h 6873958"/>
              <a:gd name="connsiteX76" fmla="*/ 7645549 w 7934780"/>
              <a:gd name="connsiteY76" fmla="*/ 4490377 h 6873958"/>
              <a:gd name="connsiteX77" fmla="*/ 7641265 w 7934780"/>
              <a:gd name="connsiteY77" fmla="*/ 4610688 h 6873958"/>
              <a:gd name="connsiteX78" fmla="*/ 7652343 w 7934780"/>
              <a:gd name="connsiteY78" fmla="*/ 4717016 h 6873958"/>
              <a:gd name="connsiteX79" fmla="*/ 7648292 w 7934780"/>
              <a:gd name="connsiteY79" fmla="*/ 4805639 h 6873958"/>
              <a:gd name="connsiteX80" fmla="*/ 7644346 w 7934780"/>
              <a:gd name="connsiteY80" fmla="*/ 4839860 h 6873958"/>
              <a:gd name="connsiteX81" fmla="*/ 7631946 w 7934780"/>
              <a:gd name="connsiteY81" fmla="*/ 4900601 h 6873958"/>
              <a:gd name="connsiteX82" fmla="*/ 7624742 w 7934780"/>
              <a:gd name="connsiteY82" fmla="*/ 4981608 h 6873958"/>
              <a:gd name="connsiteX83" fmla="*/ 7649497 w 7934780"/>
              <a:gd name="connsiteY83" fmla="*/ 5038699 h 6873958"/>
              <a:gd name="connsiteX84" fmla="*/ 7644376 w 7934780"/>
              <a:gd name="connsiteY84" fmla="*/ 5044205 h 6873958"/>
              <a:gd name="connsiteX85" fmla="*/ 7646830 w 7934780"/>
              <a:gd name="connsiteY85" fmla="*/ 5084538 h 6873958"/>
              <a:gd name="connsiteX86" fmla="*/ 7677981 w 7934780"/>
              <a:gd name="connsiteY86" fmla="*/ 5155853 h 6873958"/>
              <a:gd name="connsiteX87" fmla="*/ 7681612 w 7934780"/>
              <a:gd name="connsiteY87" fmla="*/ 5217231 h 6873958"/>
              <a:gd name="connsiteX88" fmla="*/ 7673822 w 7934780"/>
              <a:gd name="connsiteY88" fmla="*/ 5218630 h 6873958"/>
              <a:gd name="connsiteX89" fmla="*/ 7670301 w 7934780"/>
              <a:gd name="connsiteY89" fmla="*/ 5230725 h 6873958"/>
              <a:gd name="connsiteX90" fmla="*/ 7668064 w 7934780"/>
              <a:gd name="connsiteY90" fmla="*/ 5233343 h 6873958"/>
              <a:gd name="connsiteX91" fmla="*/ 7656532 w 7934780"/>
              <a:gd name="connsiteY91" fmla="*/ 5248965 h 6873958"/>
              <a:gd name="connsiteX92" fmla="*/ 7664251 w 7934780"/>
              <a:gd name="connsiteY92" fmla="*/ 5297136 h 6873958"/>
              <a:gd name="connsiteX93" fmla="*/ 7624117 w 7934780"/>
              <a:gd name="connsiteY93" fmla="*/ 5398267 h 6873958"/>
              <a:gd name="connsiteX94" fmla="*/ 7575901 w 7934780"/>
              <a:gd name="connsiteY94" fmla="*/ 5686793 h 6873958"/>
              <a:gd name="connsiteX95" fmla="*/ 7581528 w 7934780"/>
              <a:gd name="connsiteY95" fmla="*/ 5853980 h 6873958"/>
              <a:gd name="connsiteX96" fmla="*/ 7570097 w 7934780"/>
              <a:gd name="connsiteY96" fmla="*/ 5929367 h 6873958"/>
              <a:gd name="connsiteX97" fmla="*/ 7571719 w 7934780"/>
              <a:gd name="connsiteY97" fmla="*/ 5946571 h 6873958"/>
              <a:gd name="connsiteX98" fmla="*/ 7569909 w 7934780"/>
              <a:gd name="connsiteY98" fmla="*/ 5963835 h 6873958"/>
              <a:gd name="connsiteX99" fmla="*/ 7573116 w 7934780"/>
              <a:gd name="connsiteY99" fmla="*/ 5968188 h 6873958"/>
              <a:gd name="connsiteX100" fmla="*/ 7573002 w 7934780"/>
              <a:gd name="connsiteY100" fmla="*/ 5980213 h 6873958"/>
              <a:gd name="connsiteX101" fmla="*/ 7575826 w 7934780"/>
              <a:gd name="connsiteY101" fmla="*/ 6004387 h 6873958"/>
              <a:gd name="connsiteX102" fmla="*/ 7573499 w 7934780"/>
              <a:gd name="connsiteY102" fmla="*/ 6008456 h 6873958"/>
              <a:gd name="connsiteX103" fmla="*/ 7573313 w 7934780"/>
              <a:gd name="connsiteY103" fmla="*/ 6044208 h 6873958"/>
              <a:gd name="connsiteX104" fmla="*/ 7571955 w 7934780"/>
              <a:gd name="connsiteY104" fmla="*/ 6044484 h 6873958"/>
              <a:gd name="connsiteX105" fmla="*/ 7565983 w 7934780"/>
              <a:gd name="connsiteY105" fmla="*/ 6053618 h 6873958"/>
              <a:gd name="connsiteX106" fmla="*/ 7521353 w 7934780"/>
              <a:gd name="connsiteY106" fmla="*/ 6147535 h 6873958"/>
              <a:gd name="connsiteX107" fmla="*/ 7518762 w 7934780"/>
              <a:gd name="connsiteY107" fmla="*/ 6162755 h 6873958"/>
              <a:gd name="connsiteX108" fmla="*/ 7519070 w 7934780"/>
              <a:gd name="connsiteY108" fmla="*/ 6168415 h 6873958"/>
              <a:gd name="connsiteX109" fmla="*/ 7479877 w 7934780"/>
              <a:gd name="connsiteY109" fmla="*/ 6274325 h 6873958"/>
              <a:gd name="connsiteX110" fmla="*/ 7474201 w 7934780"/>
              <a:gd name="connsiteY110" fmla="*/ 6308571 h 6873958"/>
              <a:gd name="connsiteX111" fmla="*/ 7453514 w 7934780"/>
              <a:gd name="connsiteY111" fmla="*/ 6401666 h 6873958"/>
              <a:gd name="connsiteX112" fmla="*/ 7397136 w 7934780"/>
              <a:gd name="connsiteY112" fmla="*/ 6578316 h 6873958"/>
              <a:gd name="connsiteX113" fmla="*/ 7404981 w 7934780"/>
              <a:gd name="connsiteY113" fmla="*/ 6614114 h 6873958"/>
              <a:gd name="connsiteX114" fmla="*/ 7388434 w 7934780"/>
              <a:gd name="connsiteY114" fmla="*/ 6656064 h 6873958"/>
              <a:gd name="connsiteX115" fmla="*/ 7378375 w 7934780"/>
              <a:gd name="connsiteY115" fmla="*/ 6677417 h 6873958"/>
              <a:gd name="connsiteX116" fmla="*/ 7374034 w 7934780"/>
              <a:gd name="connsiteY116" fmla="*/ 6718244 h 6873958"/>
              <a:gd name="connsiteX117" fmla="*/ 7378101 w 7934780"/>
              <a:gd name="connsiteY117" fmla="*/ 6739654 h 6873958"/>
              <a:gd name="connsiteX118" fmla="*/ 7371746 w 7934780"/>
              <a:gd name="connsiteY118" fmla="*/ 6739763 h 6873958"/>
              <a:gd name="connsiteX119" fmla="*/ 7370835 w 7934780"/>
              <a:gd name="connsiteY119" fmla="*/ 6748333 h 6873958"/>
              <a:gd name="connsiteX120" fmla="*/ 7376007 w 7934780"/>
              <a:gd name="connsiteY120" fmla="*/ 6835596 h 6873958"/>
              <a:gd name="connsiteX121" fmla="*/ 7379963 w 7934780"/>
              <a:gd name="connsiteY121" fmla="*/ 6873958 h 6873958"/>
              <a:gd name="connsiteX122" fmla="*/ 0 w 7934780"/>
              <a:gd name="connsiteY122" fmla="*/ 6858000 h 6873958"/>
              <a:gd name="connsiteX123" fmla="*/ 0 w 7934780"/>
              <a:gd name="connsiteY123" fmla="*/ 0 h 6873958"/>
              <a:gd name="connsiteX0" fmla="*/ 0 w 7934780"/>
              <a:gd name="connsiteY0" fmla="*/ 0 h 6873958"/>
              <a:gd name="connsiteX1" fmla="*/ 7655543 w 7934780"/>
              <a:gd name="connsiteY1" fmla="*/ 0 h 6873958"/>
              <a:gd name="connsiteX2" fmla="*/ 7664492 w 7934780"/>
              <a:gd name="connsiteY2" fmla="*/ 31948 h 6873958"/>
              <a:gd name="connsiteX3" fmla="*/ 7667655 w 7934780"/>
              <a:gd name="connsiteY3" fmla="*/ 69954 h 6873958"/>
              <a:gd name="connsiteX4" fmla="*/ 7698252 w 7934780"/>
              <a:gd name="connsiteY4" fmla="*/ 224597 h 6873958"/>
              <a:gd name="connsiteX5" fmla="*/ 7696072 w 7934780"/>
              <a:gd name="connsiteY5" fmla="*/ 311413 h 6873958"/>
              <a:gd name="connsiteX6" fmla="*/ 7703676 w 7934780"/>
              <a:gd name="connsiteY6" fmla="*/ 383438 h 6873958"/>
              <a:gd name="connsiteX7" fmla="*/ 7706556 w 7934780"/>
              <a:gd name="connsiteY7" fmla="*/ 390017 h 6873958"/>
              <a:gd name="connsiteX8" fmla="*/ 7708179 w 7934780"/>
              <a:gd name="connsiteY8" fmla="*/ 400096 h 6873958"/>
              <a:gd name="connsiteX9" fmla="*/ 7707833 w 7934780"/>
              <a:gd name="connsiteY9" fmla="*/ 400412 h 6873958"/>
              <a:gd name="connsiteX10" fmla="*/ 7702712 w 7934780"/>
              <a:gd name="connsiteY10" fmla="*/ 484991 h 6873958"/>
              <a:gd name="connsiteX11" fmla="*/ 7720881 w 7934780"/>
              <a:gd name="connsiteY11" fmla="*/ 639984 h 6873958"/>
              <a:gd name="connsiteX12" fmla="*/ 7726062 w 7934780"/>
              <a:gd name="connsiteY12" fmla="*/ 654408 h 6873958"/>
              <a:gd name="connsiteX13" fmla="*/ 7778674 w 7934780"/>
              <a:gd name="connsiteY13" fmla="*/ 819637 h 6873958"/>
              <a:gd name="connsiteX14" fmla="*/ 7819197 w 7934780"/>
              <a:gd name="connsiteY14" fmla="*/ 1062536 h 6873958"/>
              <a:gd name="connsiteX15" fmla="*/ 7852682 w 7934780"/>
              <a:gd name="connsiteY15" fmla="*/ 1193944 h 6873958"/>
              <a:gd name="connsiteX16" fmla="*/ 7911362 w 7934780"/>
              <a:gd name="connsiteY16" fmla="*/ 1443176 h 6873958"/>
              <a:gd name="connsiteX17" fmla="*/ 7911242 w 7934780"/>
              <a:gd name="connsiteY17" fmla="*/ 1509475 h 6873958"/>
              <a:gd name="connsiteX18" fmla="*/ 7934780 w 7934780"/>
              <a:gd name="connsiteY18" fmla="*/ 1587901 h 6873958"/>
              <a:gd name="connsiteX19" fmla="*/ 7933200 w 7934780"/>
              <a:gd name="connsiteY19" fmla="*/ 1592348 h 6873958"/>
              <a:gd name="connsiteX20" fmla="*/ 7934238 w 7934780"/>
              <a:gd name="connsiteY20" fmla="*/ 1608865 h 6873958"/>
              <a:gd name="connsiteX21" fmla="*/ 7925324 w 7934780"/>
              <a:gd name="connsiteY21" fmla="*/ 1615129 h 6873958"/>
              <a:gd name="connsiteX22" fmla="*/ 7920291 w 7934780"/>
              <a:gd name="connsiteY22" fmla="*/ 1641140 h 6873958"/>
              <a:gd name="connsiteX23" fmla="*/ 7924773 w 7934780"/>
              <a:gd name="connsiteY23" fmla="*/ 1671096 h 6873958"/>
              <a:gd name="connsiteX24" fmla="*/ 7919565 w 7934780"/>
              <a:gd name="connsiteY24" fmla="*/ 1824106 h 6873958"/>
              <a:gd name="connsiteX25" fmla="*/ 7917168 w 7934780"/>
              <a:gd name="connsiteY25" fmla="*/ 1981517 h 6873958"/>
              <a:gd name="connsiteX26" fmla="*/ 7904617 w 7934780"/>
              <a:gd name="connsiteY26" fmla="*/ 2095576 h 6873958"/>
              <a:gd name="connsiteX27" fmla="*/ 7905729 w 7934780"/>
              <a:gd name="connsiteY27" fmla="*/ 2212808 h 6873958"/>
              <a:gd name="connsiteX28" fmla="*/ 7885917 w 7934780"/>
              <a:gd name="connsiteY28" fmla="*/ 2312009 h 6873958"/>
              <a:gd name="connsiteX29" fmla="*/ 7881441 w 7934780"/>
              <a:gd name="connsiteY29" fmla="*/ 2333996 h 6873958"/>
              <a:gd name="connsiteX30" fmla="*/ 7871351 w 7934780"/>
              <a:gd name="connsiteY30" fmla="*/ 2350185 h 6873958"/>
              <a:gd name="connsiteX31" fmla="*/ 7863569 w 7934780"/>
              <a:gd name="connsiteY31" fmla="*/ 2351577 h 6873958"/>
              <a:gd name="connsiteX32" fmla="*/ 7860105 w 7934780"/>
              <a:gd name="connsiteY32" fmla="*/ 2363237 h 6873958"/>
              <a:gd name="connsiteX33" fmla="*/ 7857880 w 7934780"/>
              <a:gd name="connsiteY33" fmla="*/ 2365770 h 6873958"/>
              <a:gd name="connsiteX34" fmla="*/ 7846421 w 7934780"/>
              <a:gd name="connsiteY34" fmla="*/ 2380871 h 6873958"/>
              <a:gd name="connsiteX35" fmla="*/ 7854363 w 7934780"/>
              <a:gd name="connsiteY35" fmla="*/ 2427179 h 6873958"/>
              <a:gd name="connsiteX36" fmla="*/ 7837477 w 7934780"/>
              <a:gd name="connsiteY36" fmla="*/ 2472578 h 6873958"/>
              <a:gd name="connsiteX37" fmla="*/ 7785260 w 7934780"/>
              <a:gd name="connsiteY37" fmla="*/ 2680488 h 6873958"/>
              <a:gd name="connsiteX38" fmla="*/ 7766696 w 7934780"/>
              <a:gd name="connsiteY38" fmla="*/ 2754274 h 6873958"/>
              <a:gd name="connsiteX39" fmla="*/ 7761568 w 7934780"/>
              <a:gd name="connsiteY39" fmla="*/ 2898169 h 6873958"/>
              <a:gd name="connsiteX40" fmla="*/ 7755031 w 7934780"/>
              <a:gd name="connsiteY40" fmla="*/ 3022048 h 6873958"/>
              <a:gd name="connsiteX41" fmla="*/ 7763150 w 7934780"/>
              <a:gd name="connsiteY41" fmla="*/ 3036127 h 6873958"/>
              <a:gd name="connsiteX42" fmla="*/ 7766274 w 7934780"/>
              <a:gd name="connsiteY42" fmla="*/ 3051103 h 6873958"/>
              <a:gd name="connsiteX43" fmla="*/ 7752152 w 7934780"/>
              <a:gd name="connsiteY43" fmla="*/ 3084422 h 6873958"/>
              <a:gd name="connsiteX44" fmla="*/ 7740143 w 7934780"/>
              <a:gd name="connsiteY44" fmla="*/ 3146892 h 6873958"/>
              <a:gd name="connsiteX45" fmla="*/ 7715595 w 7934780"/>
              <a:gd name="connsiteY45" fmla="*/ 3210510 h 6873958"/>
              <a:gd name="connsiteX46" fmla="*/ 7715422 w 7934780"/>
              <a:gd name="connsiteY46" fmla="*/ 3246358 h 6873958"/>
              <a:gd name="connsiteX47" fmla="*/ 7714648 w 7934780"/>
              <a:gd name="connsiteY47" fmla="*/ 3253479 h 6873958"/>
              <a:gd name="connsiteX48" fmla="*/ 7714326 w 7934780"/>
              <a:gd name="connsiteY48" fmla="*/ 3253582 h 6873958"/>
              <a:gd name="connsiteX49" fmla="*/ 7712899 w 7934780"/>
              <a:gd name="connsiteY49" fmla="*/ 3261019 h 6873958"/>
              <a:gd name="connsiteX50" fmla="*/ 7713234 w 7934780"/>
              <a:gd name="connsiteY50" fmla="*/ 3266463 h 6873958"/>
              <a:gd name="connsiteX51" fmla="*/ 7709182 w 7934780"/>
              <a:gd name="connsiteY51" fmla="*/ 3284783 h 6873958"/>
              <a:gd name="connsiteX52" fmla="*/ 7705244 w 7934780"/>
              <a:gd name="connsiteY52" fmla="*/ 3286207 h 6873958"/>
              <a:gd name="connsiteX53" fmla="*/ 7705521 w 7934780"/>
              <a:gd name="connsiteY53" fmla="*/ 3287519 h 6873958"/>
              <a:gd name="connsiteX54" fmla="*/ 7692380 w 7934780"/>
              <a:gd name="connsiteY54" fmla="*/ 3312046 h 6873958"/>
              <a:gd name="connsiteX55" fmla="*/ 7674533 w 7934780"/>
              <a:gd name="connsiteY55" fmla="*/ 3368613 h 6873958"/>
              <a:gd name="connsiteX56" fmla="*/ 7669018 w 7934780"/>
              <a:gd name="connsiteY56" fmla="*/ 3401599 h 6873958"/>
              <a:gd name="connsiteX57" fmla="*/ 7648764 w 7934780"/>
              <a:gd name="connsiteY57" fmla="*/ 3491309 h 6873958"/>
              <a:gd name="connsiteX58" fmla="*/ 7624524 w 7934780"/>
              <a:gd name="connsiteY58" fmla="*/ 3580863 h 6873958"/>
              <a:gd name="connsiteX59" fmla="*/ 7590739 w 7934780"/>
              <a:gd name="connsiteY59" fmla="*/ 3641677 h 6873958"/>
              <a:gd name="connsiteX60" fmla="*/ 7592305 w 7934780"/>
              <a:gd name="connsiteY60" fmla="*/ 3646787 h 6873958"/>
              <a:gd name="connsiteX61" fmla="*/ 7592620 w 7934780"/>
              <a:gd name="connsiteY61" fmla="*/ 3654364 h 6873958"/>
              <a:gd name="connsiteX62" fmla="*/ 7592332 w 7934780"/>
              <a:gd name="connsiteY62" fmla="*/ 3654563 h 6873958"/>
              <a:gd name="connsiteX63" fmla="*/ 7593207 w 7934780"/>
              <a:gd name="connsiteY63" fmla="*/ 3661633 h 6873958"/>
              <a:gd name="connsiteX64" fmla="*/ 7601220 w 7934780"/>
              <a:gd name="connsiteY64" fmla="*/ 3696035 h 6873958"/>
              <a:gd name="connsiteX65" fmla="*/ 7587739 w 7934780"/>
              <a:gd name="connsiteY65" fmla="*/ 3762344 h 6873958"/>
              <a:gd name="connsiteX66" fmla="*/ 7566107 w 7934780"/>
              <a:gd name="connsiteY66" fmla="*/ 3773446 h 6873958"/>
              <a:gd name="connsiteX67" fmla="*/ 7583331 w 7934780"/>
              <a:gd name="connsiteY67" fmla="*/ 3843361 h 6873958"/>
              <a:gd name="connsiteX68" fmla="*/ 7587409 w 7934780"/>
              <a:gd name="connsiteY68" fmla="*/ 3846337 h 6873958"/>
              <a:gd name="connsiteX69" fmla="*/ 7589526 w 7934780"/>
              <a:gd name="connsiteY69" fmla="*/ 3862813 h 6873958"/>
              <a:gd name="connsiteX70" fmla="*/ 7588507 w 7934780"/>
              <a:gd name="connsiteY70" fmla="*/ 3934614 h 6873958"/>
              <a:gd name="connsiteX71" fmla="*/ 7606255 w 7934780"/>
              <a:gd name="connsiteY71" fmla="*/ 4029997 h 6873958"/>
              <a:gd name="connsiteX72" fmla="*/ 7610802 w 7934780"/>
              <a:gd name="connsiteY72" fmla="*/ 4123239 h 6873958"/>
              <a:gd name="connsiteX73" fmla="*/ 7638124 w 7934780"/>
              <a:gd name="connsiteY73" fmla="*/ 4329524 h 6873958"/>
              <a:gd name="connsiteX74" fmla="*/ 7651543 w 7934780"/>
              <a:gd name="connsiteY74" fmla="*/ 4441548 h 6873958"/>
              <a:gd name="connsiteX75" fmla="*/ 7645549 w 7934780"/>
              <a:gd name="connsiteY75" fmla="*/ 4490377 h 6873958"/>
              <a:gd name="connsiteX76" fmla="*/ 7641265 w 7934780"/>
              <a:gd name="connsiteY76" fmla="*/ 4610688 h 6873958"/>
              <a:gd name="connsiteX77" fmla="*/ 7652343 w 7934780"/>
              <a:gd name="connsiteY77" fmla="*/ 4717016 h 6873958"/>
              <a:gd name="connsiteX78" fmla="*/ 7648292 w 7934780"/>
              <a:gd name="connsiteY78" fmla="*/ 4805639 h 6873958"/>
              <a:gd name="connsiteX79" fmla="*/ 7644346 w 7934780"/>
              <a:gd name="connsiteY79" fmla="*/ 4839860 h 6873958"/>
              <a:gd name="connsiteX80" fmla="*/ 7631946 w 7934780"/>
              <a:gd name="connsiteY80" fmla="*/ 4900601 h 6873958"/>
              <a:gd name="connsiteX81" fmla="*/ 7624742 w 7934780"/>
              <a:gd name="connsiteY81" fmla="*/ 4981608 h 6873958"/>
              <a:gd name="connsiteX82" fmla="*/ 7649497 w 7934780"/>
              <a:gd name="connsiteY82" fmla="*/ 5038699 h 6873958"/>
              <a:gd name="connsiteX83" fmla="*/ 7644376 w 7934780"/>
              <a:gd name="connsiteY83" fmla="*/ 5044205 h 6873958"/>
              <a:gd name="connsiteX84" fmla="*/ 7646830 w 7934780"/>
              <a:gd name="connsiteY84" fmla="*/ 5084538 h 6873958"/>
              <a:gd name="connsiteX85" fmla="*/ 7677981 w 7934780"/>
              <a:gd name="connsiteY85" fmla="*/ 5155853 h 6873958"/>
              <a:gd name="connsiteX86" fmla="*/ 7681612 w 7934780"/>
              <a:gd name="connsiteY86" fmla="*/ 5217231 h 6873958"/>
              <a:gd name="connsiteX87" fmla="*/ 7673822 w 7934780"/>
              <a:gd name="connsiteY87" fmla="*/ 5218630 h 6873958"/>
              <a:gd name="connsiteX88" fmla="*/ 7670301 w 7934780"/>
              <a:gd name="connsiteY88" fmla="*/ 5230725 h 6873958"/>
              <a:gd name="connsiteX89" fmla="*/ 7668064 w 7934780"/>
              <a:gd name="connsiteY89" fmla="*/ 5233343 h 6873958"/>
              <a:gd name="connsiteX90" fmla="*/ 7656532 w 7934780"/>
              <a:gd name="connsiteY90" fmla="*/ 5248965 h 6873958"/>
              <a:gd name="connsiteX91" fmla="*/ 7664251 w 7934780"/>
              <a:gd name="connsiteY91" fmla="*/ 5297136 h 6873958"/>
              <a:gd name="connsiteX92" fmla="*/ 7624117 w 7934780"/>
              <a:gd name="connsiteY92" fmla="*/ 5398267 h 6873958"/>
              <a:gd name="connsiteX93" fmla="*/ 7575901 w 7934780"/>
              <a:gd name="connsiteY93" fmla="*/ 5686793 h 6873958"/>
              <a:gd name="connsiteX94" fmla="*/ 7581528 w 7934780"/>
              <a:gd name="connsiteY94" fmla="*/ 5853980 h 6873958"/>
              <a:gd name="connsiteX95" fmla="*/ 7570097 w 7934780"/>
              <a:gd name="connsiteY95" fmla="*/ 5929367 h 6873958"/>
              <a:gd name="connsiteX96" fmla="*/ 7571719 w 7934780"/>
              <a:gd name="connsiteY96" fmla="*/ 5946571 h 6873958"/>
              <a:gd name="connsiteX97" fmla="*/ 7569909 w 7934780"/>
              <a:gd name="connsiteY97" fmla="*/ 5963835 h 6873958"/>
              <a:gd name="connsiteX98" fmla="*/ 7573116 w 7934780"/>
              <a:gd name="connsiteY98" fmla="*/ 5968188 h 6873958"/>
              <a:gd name="connsiteX99" fmla="*/ 7573002 w 7934780"/>
              <a:gd name="connsiteY99" fmla="*/ 5980213 h 6873958"/>
              <a:gd name="connsiteX100" fmla="*/ 7575826 w 7934780"/>
              <a:gd name="connsiteY100" fmla="*/ 6004387 h 6873958"/>
              <a:gd name="connsiteX101" fmla="*/ 7573499 w 7934780"/>
              <a:gd name="connsiteY101" fmla="*/ 6008456 h 6873958"/>
              <a:gd name="connsiteX102" fmla="*/ 7573313 w 7934780"/>
              <a:gd name="connsiteY102" fmla="*/ 6044208 h 6873958"/>
              <a:gd name="connsiteX103" fmla="*/ 7571955 w 7934780"/>
              <a:gd name="connsiteY103" fmla="*/ 6044484 h 6873958"/>
              <a:gd name="connsiteX104" fmla="*/ 7565983 w 7934780"/>
              <a:gd name="connsiteY104" fmla="*/ 6053618 h 6873958"/>
              <a:gd name="connsiteX105" fmla="*/ 7521353 w 7934780"/>
              <a:gd name="connsiteY105" fmla="*/ 6147535 h 6873958"/>
              <a:gd name="connsiteX106" fmla="*/ 7518762 w 7934780"/>
              <a:gd name="connsiteY106" fmla="*/ 6162755 h 6873958"/>
              <a:gd name="connsiteX107" fmla="*/ 7519070 w 7934780"/>
              <a:gd name="connsiteY107" fmla="*/ 6168415 h 6873958"/>
              <a:gd name="connsiteX108" fmla="*/ 7479877 w 7934780"/>
              <a:gd name="connsiteY108" fmla="*/ 6274325 h 6873958"/>
              <a:gd name="connsiteX109" fmla="*/ 7474201 w 7934780"/>
              <a:gd name="connsiteY109" fmla="*/ 6308571 h 6873958"/>
              <a:gd name="connsiteX110" fmla="*/ 7453514 w 7934780"/>
              <a:gd name="connsiteY110" fmla="*/ 6401666 h 6873958"/>
              <a:gd name="connsiteX111" fmla="*/ 7397136 w 7934780"/>
              <a:gd name="connsiteY111" fmla="*/ 6578316 h 6873958"/>
              <a:gd name="connsiteX112" fmla="*/ 7404981 w 7934780"/>
              <a:gd name="connsiteY112" fmla="*/ 6614114 h 6873958"/>
              <a:gd name="connsiteX113" fmla="*/ 7388434 w 7934780"/>
              <a:gd name="connsiteY113" fmla="*/ 6656064 h 6873958"/>
              <a:gd name="connsiteX114" fmla="*/ 7378375 w 7934780"/>
              <a:gd name="connsiteY114" fmla="*/ 6677417 h 6873958"/>
              <a:gd name="connsiteX115" fmla="*/ 7374034 w 7934780"/>
              <a:gd name="connsiteY115" fmla="*/ 6718244 h 6873958"/>
              <a:gd name="connsiteX116" fmla="*/ 7378101 w 7934780"/>
              <a:gd name="connsiteY116" fmla="*/ 6739654 h 6873958"/>
              <a:gd name="connsiteX117" fmla="*/ 7371746 w 7934780"/>
              <a:gd name="connsiteY117" fmla="*/ 6739763 h 6873958"/>
              <a:gd name="connsiteX118" fmla="*/ 7370835 w 7934780"/>
              <a:gd name="connsiteY118" fmla="*/ 6748333 h 6873958"/>
              <a:gd name="connsiteX119" fmla="*/ 7376007 w 7934780"/>
              <a:gd name="connsiteY119" fmla="*/ 6835596 h 6873958"/>
              <a:gd name="connsiteX120" fmla="*/ 7379963 w 7934780"/>
              <a:gd name="connsiteY120" fmla="*/ 6873958 h 6873958"/>
              <a:gd name="connsiteX121" fmla="*/ 0 w 7934780"/>
              <a:gd name="connsiteY121" fmla="*/ 6858000 h 6873958"/>
              <a:gd name="connsiteX122" fmla="*/ 0 w 7934780"/>
              <a:gd name="connsiteY122" fmla="*/ 0 h 6873958"/>
              <a:gd name="connsiteX0" fmla="*/ 0 w 7934780"/>
              <a:gd name="connsiteY0" fmla="*/ 0 h 6873958"/>
              <a:gd name="connsiteX1" fmla="*/ 7655543 w 7934780"/>
              <a:gd name="connsiteY1" fmla="*/ 0 h 6873958"/>
              <a:gd name="connsiteX2" fmla="*/ 7664492 w 7934780"/>
              <a:gd name="connsiteY2" fmla="*/ 31948 h 6873958"/>
              <a:gd name="connsiteX3" fmla="*/ 7667655 w 7934780"/>
              <a:gd name="connsiteY3" fmla="*/ 69954 h 6873958"/>
              <a:gd name="connsiteX4" fmla="*/ 7698252 w 7934780"/>
              <a:gd name="connsiteY4" fmla="*/ 224597 h 6873958"/>
              <a:gd name="connsiteX5" fmla="*/ 7696072 w 7934780"/>
              <a:gd name="connsiteY5" fmla="*/ 311413 h 6873958"/>
              <a:gd name="connsiteX6" fmla="*/ 7703676 w 7934780"/>
              <a:gd name="connsiteY6" fmla="*/ 383438 h 6873958"/>
              <a:gd name="connsiteX7" fmla="*/ 7706556 w 7934780"/>
              <a:gd name="connsiteY7" fmla="*/ 390017 h 6873958"/>
              <a:gd name="connsiteX8" fmla="*/ 7708179 w 7934780"/>
              <a:gd name="connsiteY8" fmla="*/ 400096 h 6873958"/>
              <a:gd name="connsiteX9" fmla="*/ 7702712 w 7934780"/>
              <a:gd name="connsiteY9" fmla="*/ 484991 h 6873958"/>
              <a:gd name="connsiteX10" fmla="*/ 7720881 w 7934780"/>
              <a:gd name="connsiteY10" fmla="*/ 639984 h 6873958"/>
              <a:gd name="connsiteX11" fmla="*/ 7726062 w 7934780"/>
              <a:gd name="connsiteY11" fmla="*/ 654408 h 6873958"/>
              <a:gd name="connsiteX12" fmla="*/ 7778674 w 7934780"/>
              <a:gd name="connsiteY12" fmla="*/ 819637 h 6873958"/>
              <a:gd name="connsiteX13" fmla="*/ 7819197 w 7934780"/>
              <a:gd name="connsiteY13" fmla="*/ 1062536 h 6873958"/>
              <a:gd name="connsiteX14" fmla="*/ 7852682 w 7934780"/>
              <a:gd name="connsiteY14" fmla="*/ 1193944 h 6873958"/>
              <a:gd name="connsiteX15" fmla="*/ 7911362 w 7934780"/>
              <a:gd name="connsiteY15" fmla="*/ 1443176 h 6873958"/>
              <a:gd name="connsiteX16" fmla="*/ 7911242 w 7934780"/>
              <a:gd name="connsiteY16" fmla="*/ 1509475 h 6873958"/>
              <a:gd name="connsiteX17" fmla="*/ 7934780 w 7934780"/>
              <a:gd name="connsiteY17" fmla="*/ 1587901 h 6873958"/>
              <a:gd name="connsiteX18" fmla="*/ 7933200 w 7934780"/>
              <a:gd name="connsiteY18" fmla="*/ 1592348 h 6873958"/>
              <a:gd name="connsiteX19" fmla="*/ 7934238 w 7934780"/>
              <a:gd name="connsiteY19" fmla="*/ 1608865 h 6873958"/>
              <a:gd name="connsiteX20" fmla="*/ 7925324 w 7934780"/>
              <a:gd name="connsiteY20" fmla="*/ 1615129 h 6873958"/>
              <a:gd name="connsiteX21" fmla="*/ 7920291 w 7934780"/>
              <a:gd name="connsiteY21" fmla="*/ 1641140 h 6873958"/>
              <a:gd name="connsiteX22" fmla="*/ 7924773 w 7934780"/>
              <a:gd name="connsiteY22" fmla="*/ 1671096 h 6873958"/>
              <a:gd name="connsiteX23" fmla="*/ 7919565 w 7934780"/>
              <a:gd name="connsiteY23" fmla="*/ 1824106 h 6873958"/>
              <a:gd name="connsiteX24" fmla="*/ 7917168 w 7934780"/>
              <a:gd name="connsiteY24" fmla="*/ 1981517 h 6873958"/>
              <a:gd name="connsiteX25" fmla="*/ 7904617 w 7934780"/>
              <a:gd name="connsiteY25" fmla="*/ 2095576 h 6873958"/>
              <a:gd name="connsiteX26" fmla="*/ 7905729 w 7934780"/>
              <a:gd name="connsiteY26" fmla="*/ 2212808 h 6873958"/>
              <a:gd name="connsiteX27" fmla="*/ 7885917 w 7934780"/>
              <a:gd name="connsiteY27" fmla="*/ 2312009 h 6873958"/>
              <a:gd name="connsiteX28" fmla="*/ 7881441 w 7934780"/>
              <a:gd name="connsiteY28" fmla="*/ 2333996 h 6873958"/>
              <a:gd name="connsiteX29" fmla="*/ 7871351 w 7934780"/>
              <a:gd name="connsiteY29" fmla="*/ 2350185 h 6873958"/>
              <a:gd name="connsiteX30" fmla="*/ 7863569 w 7934780"/>
              <a:gd name="connsiteY30" fmla="*/ 2351577 h 6873958"/>
              <a:gd name="connsiteX31" fmla="*/ 7860105 w 7934780"/>
              <a:gd name="connsiteY31" fmla="*/ 2363237 h 6873958"/>
              <a:gd name="connsiteX32" fmla="*/ 7857880 w 7934780"/>
              <a:gd name="connsiteY32" fmla="*/ 2365770 h 6873958"/>
              <a:gd name="connsiteX33" fmla="*/ 7846421 w 7934780"/>
              <a:gd name="connsiteY33" fmla="*/ 2380871 h 6873958"/>
              <a:gd name="connsiteX34" fmla="*/ 7854363 w 7934780"/>
              <a:gd name="connsiteY34" fmla="*/ 2427179 h 6873958"/>
              <a:gd name="connsiteX35" fmla="*/ 7837477 w 7934780"/>
              <a:gd name="connsiteY35" fmla="*/ 2472578 h 6873958"/>
              <a:gd name="connsiteX36" fmla="*/ 7785260 w 7934780"/>
              <a:gd name="connsiteY36" fmla="*/ 2680488 h 6873958"/>
              <a:gd name="connsiteX37" fmla="*/ 7766696 w 7934780"/>
              <a:gd name="connsiteY37" fmla="*/ 2754274 h 6873958"/>
              <a:gd name="connsiteX38" fmla="*/ 7761568 w 7934780"/>
              <a:gd name="connsiteY38" fmla="*/ 2898169 h 6873958"/>
              <a:gd name="connsiteX39" fmla="*/ 7755031 w 7934780"/>
              <a:gd name="connsiteY39" fmla="*/ 3022048 h 6873958"/>
              <a:gd name="connsiteX40" fmla="*/ 7763150 w 7934780"/>
              <a:gd name="connsiteY40" fmla="*/ 3036127 h 6873958"/>
              <a:gd name="connsiteX41" fmla="*/ 7766274 w 7934780"/>
              <a:gd name="connsiteY41" fmla="*/ 3051103 h 6873958"/>
              <a:gd name="connsiteX42" fmla="*/ 7752152 w 7934780"/>
              <a:gd name="connsiteY42" fmla="*/ 3084422 h 6873958"/>
              <a:gd name="connsiteX43" fmla="*/ 7740143 w 7934780"/>
              <a:gd name="connsiteY43" fmla="*/ 3146892 h 6873958"/>
              <a:gd name="connsiteX44" fmla="*/ 7715595 w 7934780"/>
              <a:gd name="connsiteY44" fmla="*/ 3210510 h 6873958"/>
              <a:gd name="connsiteX45" fmla="*/ 7715422 w 7934780"/>
              <a:gd name="connsiteY45" fmla="*/ 3246358 h 6873958"/>
              <a:gd name="connsiteX46" fmla="*/ 7714648 w 7934780"/>
              <a:gd name="connsiteY46" fmla="*/ 3253479 h 6873958"/>
              <a:gd name="connsiteX47" fmla="*/ 7714326 w 7934780"/>
              <a:gd name="connsiteY47" fmla="*/ 3253582 h 6873958"/>
              <a:gd name="connsiteX48" fmla="*/ 7712899 w 7934780"/>
              <a:gd name="connsiteY48" fmla="*/ 3261019 h 6873958"/>
              <a:gd name="connsiteX49" fmla="*/ 7713234 w 7934780"/>
              <a:gd name="connsiteY49" fmla="*/ 3266463 h 6873958"/>
              <a:gd name="connsiteX50" fmla="*/ 7709182 w 7934780"/>
              <a:gd name="connsiteY50" fmla="*/ 3284783 h 6873958"/>
              <a:gd name="connsiteX51" fmla="*/ 7705244 w 7934780"/>
              <a:gd name="connsiteY51" fmla="*/ 3286207 h 6873958"/>
              <a:gd name="connsiteX52" fmla="*/ 7705521 w 7934780"/>
              <a:gd name="connsiteY52" fmla="*/ 3287519 h 6873958"/>
              <a:gd name="connsiteX53" fmla="*/ 7692380 w 7934780"/>
              <a:gd name="connsiteY53" fmla="*/ 3312046 h 6873958"/>
              <a:gd name="connsiteX54" fmla="*/ 7674533 w 7934780"/>
              <a:gd name="connsiteY54" fmla="*/ 3368613 h 6873958"/>
              <a:gd name="connsiteX55" fmla="*/ 7669018 w 7934780"/>
              <a:gd name="connsiteY55" fmla="*/ 3401599 h 6873958"/>
              <a:gd name="connsiteX56" fmla="*/ 7648764 w 7934780"/>
              <a:gd name="connsiteY56" fmla="*/ 3491309 h 6873958"/>
              <a:gd name="connsiteX57" fmla="*/ 7624524 w 7934780"/>
              <a:gd name="connsiteY57" fmla="*/ 3580863 h 6873958"/>
              <a:gd name="connsiteX58" fmla="*/ 7590739 w 7934780"/>
              <a:gd name="connsiteY58" fmla="*/ 3641677 h 6873958"/>
              <a:gd name="connsiteX59" fmla="*/ 7592305 w 7934780"/>
              <a:gd name="connsiteY59" fmla="*/ 3646787 h 6873958"/>
              <a:gd name="connsiteX60" fmla="*/ 7592620 w 7934780"/>
              <a:gd name="connsiteY60" fmla="*/ 3654364 h 6873958"/>
              <a:gd name="connsiteX61" fmla="*/ 7592332 w 7934780"/>
              <a:gd name="connsiteY61" fmla="*/ 3654563 h 6873958"/>
              <a:gd name="connsiteX62" fmla="*/ 7593207 w 7934780"/>
              <a:gd name="connsiteY62" fmla="*/ 3661633 h 6873958"/>
              <a:gd name="connsiteX63" fmla="*/ 7601220 w 7934780"/>
              <a:gd name="connsiteY63" fmla="*/ 3696035 h 6873958"/>
              <a:gd name="connsiteX64" fmla="*/ 7587739 w 7934780"/>
              <a:gd name="connsiteY64" fmla="*/ 3762344 h 6873958"/>
              <a:gd name="connsiteX65" fmla="*/ 7566107 w 7934780"/>
              <a:gd name="connsiteY65" fmla="*/ 3773446 h 6873958"/>
              <a:gd name="connsiteX66" fmla="*/ 7583331 w 7934780"/>
              <a:gd name="connsiteY66" fmla="*/ 3843361 h 6873958"/>
              <a:gd name="connsiteX67" fmla="*/ 7587409 w 7934780"/>
              <a:gd name="connsiteY67" fmla="*/ 3846337 h 6873958"/>
              <a:gd name="connsiteX68" fmla="*/ 7589526 w 7934780"/>
              <a:gd name="connsiteY68" fmla="*/ 3862813 h 6873958"/>
              <a:gd name="connsiteX69" fmla="*/ 7588507 w 7934780"/>
              <a:gd name="connsiteY69" fmla="*/ 3934614 h 6873958"/>
              <a:gd name="connsiteX70" fmla="*/ 7606255 w 7934780"/>
              <a:gd name="connsiteY70" fmla="*/ 4029997 h 6873958"/>
              <a:gd name="connsiteX71" fmla="*/ 7610802 w 7934780"/>
              <a:gd name="connsiteY71" fmla="*/ 4123239 h 6873958"/>
              <a:gd name="connsiteX72" fmla="*/ 7638124 w 7934780"/>
              <a:gd name="connsiteY72" fmla="*/ 4329524 h 6873958"/>
              <a:gd name="connsiteX73" fmla="*/ 7651543 w 7934780"/>
              <a:gd name="connsiteY73" fmla="*/ 4441548 h 6873958"/>
              <a:gd name="connsiteX74" fmla="*/ 7645549 w 7934780"/>
              <a:gd name="connsiteY74" fmla="*/ 4490377 h 6873958"/>
              <a:gd name="connsiteX75" fmla="*/ 7641265 w 7934780"/>
              <a:gd name="connsiteY75" fmla="*/ 4610688 h 6873958"/>
              <a:gd name="connsiteX76" fmla="*/ 7652343 w 7934780"/>
              <a:gd name="connsiteY76" fmla="*/ 4717016 h 6873958"/>
              <a:gd name="connsiteX77" fmla="*/ 7648292 w 7934780"/>
              <a:gd name="connsiteY77" fmla="*/ 4805639 h 6873958"/>
              <a:gd name="connsiteX78" fmla="*/ 7644346 w 7934780"/>
              <a:gd name="connsiteY78" fmla="*/ 4839860 h 6873958"/>
              <a:gd name="connsiteX79" fmla="*/ 7631946 w 7934780"/>
              <a:gd name="connsiteY79" fmla="*/ 4900601 h 6873958"/>
              <a:gd name="connsiteX80" fmla="*/ 7624742 w 7934780"/>
              <a:gd name="connsiteY80" fmla="*/ 4981608 h 6873958"/>
              <a:gd name="connsiteX81" fmla="*/ 7649497 w 7934780"/>
              <a:gd name="connsiteY81" fmla="*/ 5038699 h 6873958"/>
              <a:gd name="connsiteX82" fmla="*/ 7644376 w 7934780"/>
              <a:gd name="connsiteY82" fmla="*/ 5044205 h 6873958"/>
              <a:gd name="connsiteX83" fmla="*/ 7646830 w 7934780"/>
              <a:gd name="connsiteY83" fmla="*/ 5084538 h 6873958"/>
              <a:gd name="connsiteX84" fmla="*/ 7677981 w 7934780"/>
              <a:gd name="connsiteY84" fmla="*/ 5155853 h 6873958"/>
              <a:gd name="connsiteX85" fmla="*/ 7681612 w 7934780"/>
              <a:gd name="connsiteY85" fmla="*/ 5217231 h 6873958"/>
              <a:gd name="connsiteX86" fmla="*/ 7673822 w 7934780"/>
              <a:gd name="connsiteY86" fmla="*/ 5218630 h 6873958"/>
              <a:gd name="connsiteX87" fmla="*/ 7670301 w 7934780"/>
              <a:gd name="connsiteY87" fmla="*/ 5230725 h 6873958"/>
              <a:gd name="connsiteX88" fmla="*/ 7668064 w 7934780"/>
              <a:gd name="connsiteY88" fmla="*/ 5233343 h 6873958"/>
              <a:gd name="connsiteX89" fmla="*/ 7656532 w 7934780"/>
              <a:gd name="connsiteY89" fmla="*/ 5248965 h 6873958"/>
              <a:gd name="connsiteX90" fmla="*/ 7664251 w 7934780"/>
              <a:gd name="connsiteY90" fmla="*/ 5297136 h 6873958"/>
              <a:gd name="connsiteX91" fmla="*/ 7624117 w 7934780"/>
              <a:gd name="connsiteY91" fmla="*/ 5398267 h 6873958"/>
              <a:gd name="connsiteX92" fmla="*/ 7575901 w 7934780"/>
              <a:gd name="connsiteY92" fmla="*/ 5686793 h 6873958"/>
              <a:gd name="connsiteX93" fmla="*/ 7581528 w 7934780"/>
              <a:gd name="connsiteY93" fmla="*/ 5853980 h 6873958"/>
              <a:gd name="connsiteX94" fmla="*/ 7570097 w 7934780"/>
              <a:gd name="connsiteY94" fmla="*/ 5929367 h 6873958"/>
              <a:gd name="connsiteX95" fmla="*/ 7571719 w 7934780"/>
              <a:gd name="connsiteY95" fmla="*/ 5946571 h 6873958"/>
              <a:gd name="connsiteX96" fmla="*/ 7569909 w 7934780"/>
              <a:gd name="connsiteY96" fmla="*/ 5963835 h 6873958"/>
              <a:gd name="connsiteX97" fmla="*/ 7573116 w 7934780"/>
              <a:gd name="connsiteY97" fmla="*/ 5968188 h 6873958"/>
              <a:gd name="connsiteX98" fmla="*/ 7573002 w 7934780"/>
              <a:gd name="connsiteY98" fmla="*/ 5980213 h 6873958"/>
              <a:gd name="connsiteX99" fmla="*/ 7575826 w 7934780"/>
              <a:gd name="connsiteY99" fmla="*/ 6004387 h 6873958"/>
              <a:gd name="connsiteX100" fmla="*/ 7573499 w 7934780"/>
              <a:gd name="connsiteY100" fmla="*/ 6008456 h 6873958"/>
              <a:gd name="connsiteX101" fmla="*/ 7573313 w 7934780"/>
              <a:gd name="connsiteY101" fmla="*/ 6044208 h 6873958"/>
              <a:gd name="connsiteX102" fmla="*/ 7571955 w 7934780"/>
              <a:gd name="connsiteY102" fmla="*/ 6044484 h 6873958"/>
              <a:gd name="connsiteX103" fmla="*/ 7565983 w 7934780"/>
              <a:gd name="connsiteY103" fmla="*/ 6053618 h 6873958"/>
              <a:gd name="connsiteX104" fmla="*/ 7521353 w 7934780"/>
              <a:gd name="connsiteY104" fmla="*/ 6147535 h 6873958"/>
              <a:gd name="connsiteX105" fmla="*/ 7518762 w 7934780"/>
              <a:gd name="connsiteY105" fmla="*/ 6162755 h 6873958"/>
              <a:gd name="connsiteX106" fmla="*/ 7519070 w 7934780"/>
              <a:gd name="connsiteY106" fmla="*/ 6168415 h 6873958"/>
              <a:gd name="connsiteX107" fmla="*/ 7479877 w 7934780"/>
              <a:gd name="connsiteY107" fmla="*/ 6274325 h 6873958"/>
              <a:gd name="connsiteX108" fmla="*/ 7474201 w 7934780"/>
              <a:gd name="connsiteY108" fmla="*/ 6308571 h 6873958"/>
              <a:gd name="connsiteX109" fmla="*/ 7453514 w 7934780"/>
              <a:gd name="connsiteY109" fmla="*/ 6401666 h 6873958"/>
              <a:gd name="connsiteX110" fmla="*/ 7397136 w 7934780"/>
              <a:gd name="connsiteY110" fmla="*/ 6578316 h 6873958"/>
              <a:gd name="connsiteX111" fmla="*/ 7404981 w 7934780"/>
              <a:gd name="connsiteY111" fmla="*/ 6614114 h 6873958"/>
              <a:gd name="connsiteX112" fmla="*/ 7388434 w 7934780"/>
              <a:gd name="connsiteY112" fmla="*/ 6656064 h 6873958"/>
              <a:gd name="connsiteX113" fmla="*/ 7378375 w 7934780"/>
              <a:gd name="connsiteY113" fmla="*/ 6677417 h 6873958"/>
              <a:gd name="connsiteX114" fmla="*/ 7374034 w 7934780"/>
              <a:gd name="connsiteY114" fmla="*/ 6718244 h 6873958"/>
              <a:gd name="connsiteX115" fmla="*/ 7378101 w 7934780"/>
              <a:gd name="connsiteY115" fmla="*/ 6739654 h 6873958"/>
              <a:gd name="connsiteX116" fmla="*/ 7371746 w 7934780"/>
              <a:gd name="connsiteY116" fmla="*/ 6739763 h 6873958"/>
              <a:gd name="connsiteX117" fmla="*/ 7370835 w 7934780"/>
              <a:gd name="connsiteY117" fmla="*/ 6748333 h 6873958"/>
              <a:gd name="connsiteX118" fmla="*/ 7376007 w 7934780"/>
              <a:gd name="connsiteY118" fmla="*/ 6835596 h 6873958"/>
              <a:gd name="connsiteX119" fmla="*/ 7379963 w 7934780"/>
              <a:gd name="connsiteY119" fmla="*/ 6873958 h 6873958"/>
              <a:gd name="connsiteX120" fmla="*/ 0 w 7934780"/>
              <a:gd name="connsiteY120" fmla="*/ 6858000 h 6873958"/>
              <a:gd name="connsiteX121" fmla="*/ 0 w 7934780"/>
              <a:gd name="connsiteY121" fmla="*/ 0 h 6873958"/>
              <a:gd name="connsiteX0" fmla="*/ 0 w 7934780"/>
              <a:gd name="connsiteY0" fmla="*/ 0 h 6873958"/>
              <a:gd name="connsiteX1" fmla="*/ 7655543 w 7934780"/>
              <a:gd name="connsiteY1" fmla="*/ 0 h 6873958"/>
              <a:gd name="connsiteX2" fmla="*/ 7664492 w 7934780"/>
              <a:gd name="connsiteY2" fmla="*/ 31948 h 6873958"/>
              <a:gd name="connsiteX3" fmla="*/ 7698252 w 7934780"/>
              <a:gd name="connsiteY3" fmla="*/ 224597 h 6873958"/>
              <a:gd name="connsiteX4" fmla="*/ 7696072 w 7934780"/>
              <a:gd name="connsiteY4" fmla="*/ 311413 h 6873958"/>
              <a:gd name="connsiteX5" fmla="*/ 7703676 w 7934780"/>
              <a:gd name="connsiteY5" fmla="*/ 383438 h 6873958"/>
              <a:gd name="connsiteX6" fmla="*/ 7706556 w 7934780"/>
              <a:gd name="connsiteY6" fmla="*/ 390017 h 6873958"/>
              <a:gd name="connsiteX7" fmla="*/ 7708179 w 7934780"/>
              <a:gd name="connsiteY7" fmla="*/ 400096 h 6873958"/>
              <a:gd name="connsiteX8" fmla="*/ 7702712 w 7934780"/>
              <a:gd name="connsiteY8" fmla="*/ 484991 h 6873958"/>
              <a:gd name="connsiteX9" fmla="*/ 7720881 w 7934780"/>
              <a:gd name="connsiteY9" fmla="*/ 639984 h 6873958"/>
              <a:gd name="connsiteX10" fmla="*/ 7726062 w 7934780"/>
              <a:gd name="connsiteY10" fmla="*/ 654408 h 6873958"/>
              <a:gd name="connsiteX11" fmla="*/ 7778674 w 7934780"/>
              <a:gd name="connsiteY11" fmla="*/ 819637 h 6873958"/>
              <a:gd name="connsiteX12" fmla="*/ 7819197 w 7934780"/>
              <a:gd name="connsiteY12" fmla="*/ 1062536 h 6873958"/>
              <a:gd name="connsiteX13" fmla="*/ 7852682 w 7934780"/>
              <a:gd name="connsiteY13" fmla="*/ 1193944 h 6873958"/>
              <a:gd name="connsiteX14" fmla="*/ 7911362 w 7934780"/>
              <a:gd name="connsiteY14" fmla="*/ 1443176 h 6873958"/>
              <a:gd name="connsiteX15" fmla="*/ 7911242 w 7934780"/>
              <a:gd name="connsiteY15" fmla="*/ 1509475 h 6873958"/>
              <a:gd name="connsiteX16" fmla="*/ 7934780 w 7934780"/>
              <a:gd name="connsiteY16" fmla="*/ 1587901 h 6873958"/>
              <a:gd name="connsiteX17" fmla="*/ 7933200 w 7934780"/>
              <a:gd name="connsiteY17" fmla="*/ 1592348 h 6873958"/>
              <a:gd name="connsiteX18" fmla="*/ 7934238 w 7934780"/>
              <a:gd name="connsiteY18" fmla="*/ 1608865 h 6873958"/>
              <a:gd name="connsiteX19" fmla="*/ 7925324 w 7934780"/>
              <a:gd name="connsiteY19" fmla="*/ 1615129 h 6873958"/>
              <a:gd name="connsiteX20" fmla="*/ 7920291 w 7934780"/>
              <a:gd name="connsiteY20" fmla="*/ 1641140 h 6873958"/>
              <a:gd name="connsiteX21" fmla="*/ 7924773 w 7934780"/>
              <a:gd name="connsiteY21" fmla="*/ 1671096 h 6873958"/>
              <a:gd name="connsiteX22" fmla="*/ 7919565 w 7934780"/>
              <a:gd name="connsiteY22" fmla="*/ 1824106 h 6873958"/>
              <a:gd name="connsiteX23" fmla="*/ 7917168 w 7934780"/>
              <a:gd name="connsiteY23" fmla="*/ 1981517 h 6873958"/>
              <a:gd name="connsiteX24" fmla="*/ 7904617 w 7934780"/>
              <a:gd name="connsiteY24" fmla="*/ 2095576 h 6873958"/>
              <a:gd name="connsiteX25" fmla="*/ 7905729 w 7934780"/>
              <a:gd name="connsiteY25" fmla="*/ 2212808 h 6873958"/>
              <a:gd name="connsiteX26" fmla="*/ 7885917 w 7934780"/>
              <a:gd name="connsiteY26" fmla="*/ 2312009 h 6873958"/>
              <a:gd name="connsiteX27" fmla="*/ 7881441 w 7934780"/>
              <a:gd name="connsiteY27" fmla="*/ 2333996 h 6873958"/>
              <a:gd name="connsiteX28" fmla="*/ 7871351 w 7934780"/>
              <a:gd name="connsiteY28" fmla="*/ 2350185 h 6873958"/>
              <a:gd name="connsiteX29" fmla="*/ 7863569 w 7934780"/>
              <a:gd name="connsiteY29" fmla="*/ 2351577 h 6873958"/>
              <a:gd name="connsiteX30" fmla="*/ 7860105 w 7934780"/>
              <a:gd name="connsiteY30" fmla="*/ 2363237 h 6873958"/>
              <a:gd name="connsiteX31" fmla="*/ 7857880 w 7934780"/>
              <a:gd name="connsiteY31" fmla="*/ 2365770 h 6873958"/>
              <a:gd name="connsiteX32" fmla="*/ 7846421 w 7934780"/>
              <a:gd name="connsiteY32" fmla="*/ 2380871 h 6873958"/>
              <a:gd name="connsiteX33" fmla="*/ 7854363 w 7934780"/>
              <a:gd name="connsiteY33" fmla="*/ 2427179 h 6873958"/>
              <a:gd name="connsiteX34" fmla="*/ 7837477 w 7934780"/>
              <a:gd name="connsiteY34" fmla="*/ 2472578 h 6873958"/>
              <a:gd name="connsiteX35" fmla="*/ 7785260 w 7934780"/>
              <a:gd name="connsiteY35" fmla="*/ 2680488 h 6873958"/>
              <a:gd name="connsiteX36" fmla="*/ 7766696 w 7934780"/>
              <a:gd name="connsiteY36" fmla="*/ 2754274 h 6873958"/>
              <a:gd name="connsiteX37" fmla="*/ 7761568 w 7934780"/>
              <a:gd name="connsiteY37" fmla="*/ 2898169 h 6873958"/>
              <a:gd name="connsiteX38" fmla="*/ 7755031 w 7934780"/>
              <a:gd name="connsiteY38" fmla="*/ 3022048 h 6873958"/>
              <a:gd name="connsiteX39" fmla="*/ 7763150 w 7934780"/>
              <a:gd name="connsiteY39" fmla="*/ 3036127 h 6873958"/>
              <a:gd name="connsiteX40" fmla="*/ 7766274 w 7934780"/>
              <a:gd name="connsiteY40" fmla="*/ 3051103 h 6873958"/>
              <a:gd name="connsiteX41" fmla="*/ 7752152 w 7934780"/>
              <a:gd name="connsiteY41" fmla="*/ 3084422 h 6873958"/>
              <a:gd name="connsiteX42" fmla="*/ 7740143 w 7934780"/>
              <a:gd name="connsiteY42" fmla="*/ 3146892 h 6873958"/>
              <a:gd name="connsiteX43" fmla="*/ 7715595 w 7934780"/>
              <a:gd name="connsiteY43" fmla="*/ 3210510 h 6873958"/>
              <a:gd name="connsiteX44" fmla="*/ 7715422 w 7934780"/>
              <a:gd name="connsiteY44" fmla="*/ 3246358 h 6873958"/>
              <a:gd name="connsiteX45" fmla="*/ 7714648 w 7934780"/>
              <a:gd name="connsiteY45" fmla="*/ 3253479 h 6873958"/>
              <a:gd name="connsiteX46" fmla="*/ 7714326 w 7934780"/>
              <a:gd name="connsiteY46" fmla="*/ 3253582 h 6873958"/>
              <a:gd name="connsiteX47" fmla="*/ 7712899 w 7934780"/>
              <a:gd name="connsiteY47" fmla="*/ 3261019 h 6873958"/>
              <a:gd name="connsiteX48" fmla="*/ 7713234 w 7934780"/>
              <a:gd name="connsiteY48" fmla="*/ 3266463 h 6873958"/>
              <a:gd name="connsiteX49" fmla="*/ 7709182 w 7934780"/>
              <a:gd name="connsiteY49" fmla="*/ 3284783 h 6873958"/>
              <a:gd name="connsiteX50" fmla="*/ 7705244 w 7934780"/>
              <a:gd name="connsiteY50" fmla="*/ 3286207 h 6873958"/>
              <a:gd name="connsiteX51" fmla="*/ 7705521 w 7934780"/>
              <a:gd name="connsiteY51" fmla="*/ 3287519 h 6873958"/>
              <a:gd name="connsiteX52" fmla="*/ 7692380 w 7934780"/>
              <a:gd name="connsiteY52" fmla="*/ 3312046 h 6873958"/>
              <a:gd name="connsiteX53" fmla="*/ 7674533 w 7934780"/>
              <a:gd name="connsiteY53" fmla="*/ 3368613 h 6873958"/>
              <a:gd name="connsiteX54" fmla="*/ 7669018 w 7934780"/>
              <a:gd name="connsiteY54" fmla="*/ 3401599 h 6873958"/>
              <a:gd name="connsiteX55" fmla="*/ 7648764 w 7934780"/>
              <a:gd name="connsiteY55" fmla="*/ 3491309 h 6873958"/>
              <a:gd name="connsiteX56" fmla="*/ 7624524 w 7934780"/>
              <a:gd name="connsiteY56" fmla="*/ 3580863 h 6873958"/>
              <a:gd name="connsiteX57" fmla="*/ 7590739 w 7934780"/>
              <a:gd name="connsiteY57" fmla="*/ 3641677 h 6873958"/>
              <a:gd name="connsiteX58" fmla="*/ 7592305 w 7934780"/>
              <a:gd name="connsiteY58" fmla="*/ 3646787 h 6873958"/>
              <a:gd name="connsiteX59" fmla="*/ 7592620 w 7934780"/>
              <a:gd name="connsiteY59" fmla="*/ 3654364 h 6873958"/>
              <a:gd name="connsiteX60" fmla="*/ 7592332 w 7934780"/>
              <a:gd name="connsiteY60" fmla="*/ 3654563 h 6873958"/>
              <a:gd name="connsiteX61" fmla="*/ 7593207 w 7934780"/>
              <a:gd name="connsiteY61" fmla="*/ 3661633 h 6873958"/>
              <a:gd name="connsiteX62" fmla="*/ 7601220 w 7934780"/>
              <a:gd name="connsiteY62" fmla="*/ 3696035 h 6873958"/>
              <a:gd name="connsiteX63" fmla="*/ 7587739 w 7934780"/>
              <a:gd name="connsiteY63" fmla="*/ 3762344 h 6873958"/>
              <a:gd name="connsiteX64" fmla="*/ 7566107 w 7934780"/>
              <a:gd name="connsiteY64" fmla="*/ 3773446 h 6873958"/>
              <a:gd name="connsiteX65" fmla="*/ 7583331 w 7934780"/>
              <a:gd name="connsiteY65" fmla="*/ 3843361 h 6873958"/>
              <a:gd name="connsiteX66" fmla="*/ 7587409 w 7934780"/>
              <a:gd name="connsiteY66" fmla="*/ 3846337 h 6873958"/>
              <a:gd name="connsiteX67" fmla="*/ 7589526 w 7934780"/>
              <a:gd name="connsiteY67" fmla="*/ 3862813 h 6873958"/>
              <a:gd name="connsiteX68" fmla="*/ 7588507 w 7934780"/>
              <a:gd name="connsiteY68" fmla="*/ 3934614 h 6873958"/>
              <a:gd name="connsiteX69" fmla="*/ 7606255 w 7934780"/>
              <a:gd name="connsiteY69" fmla="*/ 4029997 h 6873958"/>
              <a:gd name="connsiteX70" fmla="*/ 7610802 w 7934780"/>
              <a:gd name="connsiteY70" fmla="*/ 4123239 h 6873958"/>
              <a:gd name="connsiteX71" fmla="*/ 7638124 w 7934780"/>
              <a:gd name="connsiteY71" fmla="*/ 4329524 h 6873958"/>
              <a:gd name="connsiteX72" fmla="*/ 7651543 w 7934780"/>
              <a:gd name="connsiteY72" fmla="*/ 4441548 h 6873958"/>
              <a:gd name="connsiteX73" fmla="*/ 7645549 w 7934780"/>
              <a:gd name="connsiteY73" fmla="*/ 4490377 h 6873958"/>
              <a:gd name="connsiteX74" fmla="*/ 7641265 w 7934780"/>
              <a:gd name="connsiteY74" fmla="*/ 4610688 h 6873958"/>
              <a:gd name="connsiteX75" fmla="*/ 7652343 w 7934780"/>
              <a:gd name="connsiteY75" fmla="*/ 4717016 h 6873958"/>
              <a:gd name="connsiteX76" fmla="*/ 7648292 w 7934780"/>
              <a:gd name="connsiteY76" fmla="*/ 4805639 h 6873958"/>
              <a:gd name="connsiteX77" fmla="*/ 7644346 w 7934780"/>
              <a:gd name="connsiteY77" fmla="*/ 4839860 h 6873958"/>
              <a:gd name="connsiteX78" fmla="*/ 7631946 w 7934780"/>
              <a:gd name="connsiteY78" fmla="*/ 4900601 h 6873958"/>
              <a:gd name="connsiteX79" fmla="*/ 7624742 w 7934780"/>
              <a:gd name="connsiteY79" fmla="*/ 4981608 h 6873958"/>
              <a:gd name="connsiteX80" fmla="*/ 7649497 w 7934780"/>
              <a:gd name="connsiteY80" fmla="*/ 5038699 h 6873958"/>
              <a:gd name="connsiteX81" fmla="*/ 7644376 w 7934780"/>
              <a:gd name="connsiteY81" fmla="*/ 5044205 h 6873958"/>
              <a:gd name="connsiteX82" fmla="*/ 7646830 w 7934780"/>
              <a:gd name="connsiteY82" fmla="*/ 5084538 h 6873958"/>
              <a:gd name="connsiteX83" fmla="*/ 7677981 w 7934780"/>
              <a:gd name="connsiteY83" fmla="*/ 5155853 h 6873958"/>
              <a:gd name="connsiteX84" fmla="*/ 7681612 w 7934780"/>
              <a:gd name="connsiteY84" fmla="*/ 5217231 h 6873958"/>
              <a:gd name="connsiteX85" fmla="*/ 7673822 w 7934780"/>
              <a:gd name="connsiteY85" fmla="*/ 5218630 h 6873958"/>
              <a:gd name="connsiteX86" fmla="*/ 7670301 w 7934780"/>
              <a:gd name="connsiteY86" fmla="*/ 5230725 h 6873958"/>
              <a:gd name="connsiteX87" fmla="*/ 7668064 w 7934780"/>
              <a:gd name="connsiteY87" fmla="*/ 5233343 h 6873958"/>
              <a:gd name="connsiteX88" fmla="*/ 7656532 w 7934780"/>
              <a:gd name="connsiteY88" fmla="*/ 5248965 h 6873958"/>
              <a:gd name="connsiteX89" fmla="*/ 7664251 w 7934780"/>
              <a:gd name="connsiteY89" fmla="*/ 5297136 h 6873958"/>
              <a:gd name="connsiteX90" fmla="*/ 7624117 w 7934780"/>
              <a:gd name="connsiteY90" fmla="*/ 5398267 h 6873958"/>
              <a:gd name="connsiteX91" fmla="*/ 7575901 w 7934780"/>
              <a:gd name="connsiteY91" fmla="*/ 5686793 h 6873958"/>
              <a:gd name="connsiteX92" fmla="*/ 7581528 w 7934780"/>
              <a:gd name="connsiteY92" fmla="*/ 5853980 h 6873958"/>
              <a:gd name="connsiteX93" fmla="*/ 7570097 w 7934780"/>
              <a:gd name="connsiteY93" fmla="*/ 5929367 h 6873958"/>
              <a:gd name="connsiteX94" fmla="*/ 7571719 w 7934780"/>
              <a:gd name="connsiteY94" fmla="*/ 5946571 h 6873958"/>
              <a:gd name="connsiteX95" fmla="*/ 7569909 w 7934780"/>
              <a:gd name="connsiteY95" fmla="*/ 5963835 h 6873958"/>
              <a:gd name="connsiteX96" fmla="*/ 7573116 w 7934780"/>
              <a:gd name="connsiteY96" fmla="*/ 5968188 h 6873958"/>
              <a:gd name="connsiteX97" fmla="*/ 7573002 w 7934780"/>
              <a:gd name="connsiteY97" fmla="*/ 5980213 h 6873958"/>
              <a:gd name="connsiteX98" fmla="*/ 7575826 w 7934780"/>
              <a:gd name="connsiteY98" fmla="*/ 6004387 h 6873958"/>
              <a:gd name="connsiteX99" fmla="*/ 7573499 w 7934780"/>
              <a:gd name="connsiteY99" fmla="*/ 6008456 h 6873958"/>
              <a:gd name="connsiteX100" fmla="*/ 7573313 w 7934780"/>
              <a:gd name="connsiteY100" fmla="*/ 6044208 h 6873958"/>
              <a:gd name="connsiteX101" fmla="*/ 7571955 w 7934780"/>
              <a:gd name="connsiteY101" fmla="*/ 6044484 h 6873958"/>
              <a:gd name="connsiteX102" fmla="*/ 7565983 w 7934780"/>
              <a:gd name="connsiteY102" fmla="*/ 6053618 h 6873958"/>
              <a:gd name="connsiteX103" fmla="*/ 7521353 w 7934780"/>
              <a:gd name="connsiteY103" fmla="*/ 6147535 h 6873958"/>
              <a:gd name="connsiteX104" fmla="*/ 7518762 w 7934780"/>
              <a:gd name="connsiteY104" fmla="*/ 6162755 h 6873958"/>
              <a:gd name="connsiteX105" fmla="*/ 7519070 w 7934780"/>
              <a:gd name="connsiteY105" fmla="*/ 6168415 h 6873958"/>
              <a:gd name="connsiteX106" fmla="*/ 7479877 w 7934780"/>
              <a:gd name="connsiteY106" fmla="*/ 6274325 h 6873958"/>
              <a:gd name="connsiteX107" fmla="*/ 7474201 w 7934780"/>
              <a:gd name="connsiteY107" fmla="*/ 6308571 h 6873958"/>
              <a:gd name="connsiteX108" fmla="*/ 7453514 w 7934780"/>
              <a:gd name="connsiteY108" fmla="*/ 6401666 h 6873958"/>
              <a:gd name="connsiteX109" fmla="*/ 7397136 w 7934780"/>
              <a:gd name="connsiteY109" fmla="*/ 6578316 h 6873958"/>
              <a:gd name="connsiteX110" fmla="*/ 7404981 w 7934780"/>
              <a:gd name="connsiteY110" fmla="*/ 6614114 h 6873958"/>
              <a:gd name="connsiteX111" fmla="*/ 7388434 w 7934780"/>
              <a:gd name="connsiteY111" fmla="*/ 6656064 h 6873958"/>
              <a:gd name="connsiteX112" fmla="*/ 7378375 w 7934780"/>
              <a:gd name="connsiteY112" fmla="*/ 6677417 h 6873958"/>
              <a:gd name="connsiteX113" fmla="*/ 7374034 w 7934780"/>
              <a:gd name="connsiteY113" fmla="*/ 6718244 h 6873958"/>
              <a:gd name="connsiteX114" fmla="*/ 7378101 w 7934780"/>
              <a:gd name="connsiteY114" fmla="*/ 6739654 h 6873958"/>
              <a:gd name="connsiteX115" fmla="*/ 7371746 w 7934780"/>
              <a:gd name="connsiteY115" fmla="*/ 6739763 h 6873958"/>
              <a:gd name="connsiteX116" fmla="*/ 7370835 w 7934780"/>
              <a:gd name="connsiteY116" fmla="*/ 6748333 h 6873958"/>
              <a:gd name="connsiteX117" fmla="*/ 7376007 w 7934780"/>
              <a:gd name="connsiteY117" fmla="*/ 6835596 h 6873958"/>
              <a:gd name="connsiteX118" fmla="*/ 7379963 w 7934780"/>
              <a:gd name="connsiteY118" fmla="*/ 6873958 h 6873958"/>
              <a:gd name="connsiteX119" fmla="*/ 0 w 7934780"/>
              <a:gd name="connsiteY119" fmla="*/ 6858000 h 6873958"/>
              <a:gd name="connsiteX120" fmla="*/ 0 w 7934780"/>
              <a:gd name="connsiteY120" fmla="*/ 0 h 6873958"/>
              <a:gd name="connsiteX0" fmla="*/ 0 w 7934780"/>
              <a:gd name="connsiteY0" fmla="*/ 0 h 6873958"/>
              <a:gd name="connsiteX1" fmla="*/ 7655543 w 7934780"/>
              <a:gd name="connsiteY1" fmla="*/ 0 h 6873958"/>
              <a:gd name="connsiteX2" fmla="*/ 7664492 w 7934780"/>
              <a:gd name="connsiteY2" fmla="*/ 31948 h 6873958"/>
              <a:gd name="connsiteX3" fmla="*/ 7698252 w 7934780"/>
              <a:gd name="connsiteY3" fmla="*/ 224597 h 6873958"/>
              <a:gd name="connsiteX4" fmla="*/ 7696072 w 7934780"/>
              <a:gd name="connsiteY4" fmla="*/ 311413 h 6873958"/>
              <a:gd name="connsiteX5" fmla="*/ 7703676 w 7934780"/>
              <a:gd name="connsiteY5" fmla="*/ 383438 h 6873958"/>
              <a:gd name="connsiteX6" fmla="*/ 7706556 w 7934780"/>
              <a:gd name="connsiteY6" fmla="*/ 390017 h 6873958"/>
              <a:gd name="connsiteX7" fmla="*/ 7708179 w 7934780"/>
              <a:gd name="connsiteY7" fmla="*/ 400096 h 6873958"/>
              <a:gd name="connsiteX8" fmla="*/ 7702712 w 7934780"/>
              <a:gd name="connsiteY8" fmla="*/ 484991 h 6873958"/>
              <a:gd name="connsiteX9" fmla="*/ 7720881 w 7934780"/>
              <a:gd name="connsiteY9" fmla="*/ 639984 h 6873958"/>
              <a:gd name="connsiteX10" fmla="*/ 7713362 w 7934780"/>
              <a:gd name="connsiteY10" fmla="*/ 698858 h 6873958"/>
              <a:gd name="connsiteX11" fmla="*/ 7778674 w 7934780"/>
              <a:gd name="connsiteY11" fmla="*/ 819637 h 6873958"/>
              <a:gd name="connsiteX12" fmla="*/ 7819197 w 7934780"/>
              <a:gd name="connsiteY12" fmla="*/ 1062536 h 6873958"/>
              <a:gd name="connsiteX13" fmla="*/ 7852682 w 7934780"/>
              <a:gd name="connsiteY13" fmla="*/ 1193944 h 6873958"/>
              <a:gd name="connsiteX14" fmla="*/ 7911362 w 7934780"/>
              <a:gd name="connsiteY14" fmla="*/ 1443176 h 6873958"/>
              <a:gd name="connsiteX15" fmla="*/ 7911242 w 7934780"/>
              <a:gd name="connsiteY15" fmla="*/ 1509475 h 6873958"/>
              <a:gd name="connsiteX16" fmla="*/ 7934780 w 7934780"/>
              <a:gd name="connsiteY16" fmla="*/ 1587901 h 6873958"/>
              <a:gd name="connsiteX17" fmla="*/ 7933200 w 7934780"/>
              <a:gd name="connsiteY17" fmla="*/ 1592348 h 6873958"/>
              <a:gd name="connsiteX18" fmla="*/ 7934238 w 7934780"/>
              <a:gd name="connsiteY18" fmla="*/ 1608865 h 6873958"/>
              <a:gd name="connsiteX19" fmla="*/ 7925324 w 7934780"/>
              <a:gd name="connsiteY19" fmla="*/ 1615129 h 6873958"/>
              <a:gd name="connsiteX20" fmla="*/ 7920291 w 7934780"/>
              <a:gd name="connsiteY20" fmla="*/ 1641140 h 6873958"/>
              <a:gd name="connsiteX21" fmla="*/ 7924773 w 7934780"/>
              <a:gd name="connsiteY21" fmla="*/ 1671096 h 6873958"/>
              <a:gd name="connsiteX22" fmla="*/ 7919565 w 7934780"/>
              <a:gd name="connsiteY22" fmla="*/ 1824106 h 6873958"/>
              <a:gd name="connsiteX23" fmla="*/ 7917168 w 7934780"/>
              <a:gd name="connsiteY23" fmla="*/ 1981517 h 6873958"/>
              <a:gd name="connsiteX24" fmla="*/ 7904617 w 7934780"/>
              <a:gd name="connsiteY24" fmla="*/ 2095576 h 6873958"/>
              <a:gd name="connsiteX25" fmla="*/ 7905729 w 7934780"/>
              <a:gd name="connsiteY25" fmla="*/ 2212808 h 6873958"/>
              <a:gd name="connsiteX26" fmla="*/ 7885917 w 7934780"/>
              <a:gd name="connsiteY26" fmla="*/ 2312009 h 6873958"/>
              <a:gd name="connsiteX27" fmla="*/ 7881441 w 7934780"/>
              <a:gd name="connsiteY27" fmla="*/ 2333996 h 6873958"/>
              <a:gd name="connsiteX28" fmla="*/ 7871351 w 7934780"/>
              <a:gd name="connsiteY28" fmla="*/ 2350185 h 6873958"/>
              <a:gd name="connsiteX29" fmla="*/ 7863569 w 7934780"/>
              <a:gd name="connsiteY29" fmla="*/ 2351577 h 6873958"/>
              <a:gd name="connsiteX30" fmla="*/ 7860105 w 7934780"/>
              <a:gd name="connsiteY30" fmla="*/ 2363237 h 6873958"/>
              <a:gd name="connsiteX31" fmla="*/ 7857880 w 7934780"/>
              <a:gd name="connsiteY31" fmla="*/ 2365770 h 6873958"/>
              <a:gd name="connsiteX32" fmla="*/ 7846421 w 7934780"/>
              <a:gd name="connsiteY32" fmla="*/ 2380871 h 6873958"/>
              <a:gd name="connsiteX33" fmla="*/ 7854363 w 7934780"/>
              <a:gd name="connsiteY33" fmla="*/ 2427179 h 6873958"/>
              <a:gd name="connsiteX34" fmla="*/ 7837477 w 7934780"/>
              <a:gd name="connsiteY34" fmla="*/ 2472578 h 6873958"/>
              <a:gd name="connsiteX35" fmla="*/ 7785260 w 7934780"/>
              <a:gd name="connsiteY35" fmla="*/ 2680488 h 6873958"/>
              <a:gd name="connsiteX36" fmla="*/ 7766696 w 7934780"/>
              <a:gd name="connsiteY36" fmla="*/ 2754274 h 6873958"/>
              <a:gd name="connsiteX37" fmla="*/ 7761568 w 7934780"/>
              <a:gd name="connsiteY37" fmla="*/ 2898169 h 6873958"/>
              <a:gd name="connsiteX38" fmla="*/ 7755031 w 7934780"/>
              <a:gd name="connsiteY38" fmla="*/ 3022048 h 6873958"/>
              <a:gd name="connsiteX39" fmla="*/ 7763150 w 7934780"/>
              <a:gd name="connsiteY39" fmla="*/ 3036127 h 6873958"/>
              <a:gd name="connsiteX40" fmla="*/ 7766274 w 7934780"/>
              <a:gd name="connsiteY40" fmla="*/ 3051103 h 6873958"/>
              <a:gd name="connsiteX41" fmla="*/ 7752152 w 7934780"/>
              <a:gd name="connsiteY41" fmla="*/ 3084422 h 6873958"/>
              <a:gd name="connsiteX42" fmla="*/ 7740143 w 7934780"/>
              <a:gd name="connsiteY42" fmla="*/ 3146892 h 6873958"/>
              <a:gd name="connsiteX43" fmla="*/ 7715595 w 7934780"/>
              <a:gd name="connsiteY43" fmla="*/ 3210510 h 6873958"/>
              <a:gd name="connsiteX44" fmla="*/ 7715422 w 7934780"/>
              <a:gd name="connsiteY44" fmla="*/ 3246358 h 6873958"/>
              <a:gd name="connsiteX45" fmla="*/ 7714648 w 7934780"/>
              <a:gd name="connsiteY45" fmla="*/ 3253479 h 6873958"/>
              <a:gd name="connsiteX46" fmla="*/ 7714326 w 7934780"/>
              <a:gd name="connsiteY46" fmla="*/ 3253582 h 6873958"/>
              <a:gd name="connsiteX47" fmla="*/ 7712899 w 7934780"/>
              <a:gd name="connsiteY47" fmla="*/ 3261019 h 6873958"/>
              <a:gd name="connsiteX48" fmla="*/ 7713234 w 7934780"/>
              <a:gd name="connsiteY48" fmla="*/ 3266463 h 6873958"/>
              <a:gd name="connsiteX49" fmla="*/ 7709182 w 7934780"/>
              <a:gd name="connsiteY49" fmla="*/ 3284783 h 6873958"/>
              <a:gd name="connsiteX50" fmla="*/ 7705244 w 7934780"/>
              <a:gd name="connsiteY50" fmla="*/ 3286207 h 6873958"/>
              <a:gd name="connsiteX51" fmla="*/ 7705521 w 7934780"/>
              <a:gd name="connsiteY51" fmla="*/ 3287519 h 6873958"/>
              <a:gd name="connsiteX52" fmla="*/ 7692380 w 7934780"/>
              <a:gd name="connsiteY52" fmla="*/ 3312046 h 6873958"/>
              <a:gd name="connsiteX53" fmla="*/ 7674533 w 7934780"/>
              <a:gd name="connsiteY53" fmla="*/ 3368613 h 6873958"/>
              <a:gd name="connsiteX54" fmla="*/ 7669018 w 7934780"/>
              <a:gd name="connsiteY54" fmla="*/ 3401599 h 6873958"/>
              <a:gd name="connsiteX55" fmla="*/ 7648764 w 7934780"/>
              <a:gd name="connsiteY55" fmla="*/ 3491309 h 6873958"/>
              <a:gd name="connsiteX56" fmla="*/ 7624524 w 7934780"/>
              <a:gd name="connsiteY56" fmla="*/ 3580863 h 6873958"/>
              <a:gd name="connsiteX57" fmla="*/ 7590739 w 7934780"/>
              <a:gd name="connsiteY57" fmla="*/ 3641677 h 6873958"/>
              <a:gd name="connsiteX58" fmla="*/ 7592305 w 7934780"/>
              <a:gd name="connsiteY58" fmla="*/ 3646787 h 6873958"/>
              <a:gd name="connsiteX59" fmla="*/ 7592620 w 7934780"/>
              <a:gd name="connsiteY59" fmla="*/ 3654364 h 6873958"/>
              <a:gd name="connsiteX60" fmla="*/ 7592332 w 7934780"/>
              <a:gd name="connsiteY60" fmla="*/ 3654563 h 6873958"/>
              <a:gd name="connsiteX61" fmla="*/ 7593207 w 7934780"/>
              <a:gd name="connsiteY61" fmla="*/ 3661633 h 6873958"/>
              <a:gd name="connsiteX62" fmla="*/ 7601220 w 7934780"/>
              <a:gd name="connsiteY62" fmla="*/ 3696035 h 6873958"/>
              <a:gd name="connsiteX63" fmla="*/ 7587739 w 7934780"/>
              <a:gd name="connsiteY63" fmla="*/ 3762344 h 6873958"/>
              <a:gd name="connsiteX64" fmla="*/ 7566107 w 7934780"/>
              <a:gd name="connsiteY64" fmla="*/ 3773446 h 6873958"/>
              <a:gd name="connsiteX65" fmla="*/ 7583331 w 7934780"/>
              <a:gd name="connsiteY65" fmla="*/ 3843361 h 6873958"/>
              <a:gd name="connsiteX66" fmla="*/ 7587409 w 7934780"/>
              <a:gd name="connsiteY66" fmla="*/ 3846337 h 6873958"/>
              <a:gd name="connsiteX67" fmla="*/ 7589526 w 7934780"/>
              <a:gd name="connsiteY67" fmla="*/ 3862813 h 6873958"/>
              <a:gd name="connsiteX68" fmla="*/ 7588507 w 7934780"/>
              <a:gd name="connsiteY68" fmla="*/ 3934614 h 6873958"/>
              <a:gd name="connsiteX69" fmla="*/ 7606255 w 7934780"/>
              <a:gd name="connsiteY69" fmla="*/ 4029997 h 6873958"/>
              <a:gd name="connsiteX70" fmla="*/ 7610802 w 7934780"/>
              <a:gd name="connsiteY70" fmla="*/ 4123239 h 6873958"/>
              <a:gd name="connsiteX71" fmla="*/ 7638124 w 7934780"/>
              <a:gd name="connsiteY71" fmla="*/ 4329524 h 6873958"/>
              <a:gd name="connsiteX72" fmla="*/ 7651543 w 7934780"/>
              <a:gd name="connsiteY72" fmla="*/ 4441548 h 6873958"/>
              <a:gd name="connsiteX73" fmla="*/ 7645549 w 7934780"/>
              <a:gd name="connsiteY73" fmla="*/ 4490377 h 6873958"/>
              <a:gd name="connsiteX74" fmla="*/ 7641265 w 7934780"/>
              <a:gd name="connsiteY74" fmla="*/ 4610688 h 6873958"/>
              <a:gd name="connsiteX75" fmla="*/ 7652343 w 7934780"/>
              <a:gd name="connsiteY75" fmla="*/ 4717016 h 6873958"/>
              <a:gd name="connsiteX76" fmla="*/ 7648292 w 7934780"/>
              <a:gd name="connsiteY76" fmla="*/ 4805639 h 6873958"/>
              <a:gd name="connsiteX77" fmla="*/ 7644346 w 7934780"/>
              <a:gd name="connsiteY77" fmla="*/ 4839860 h 6873958"/>
              <a:gd name="connsiteX78" fmla="*/ 7631946 w 7934780"/>
              <a:gd name="connsiteY78" fmla="*/ 4900601 h 6873958"/>
              <a:gd name="connsiteX79" fmla="*/ 7624742 w 7934780"/>
              <a:gd name="connsiteY79" fmla="*/ 4981608 h 6873958"/>
              <a:gd name="connsiteX80" fmla="*/ 7649497 w 7934780"/>
              <a:gd name="connsiteY80" fmla="*/ 5038699 h 6873958"/>
              <a:gd name="connsiteX81" fmla="*/ 7644376 w 7934780"/>
              <a:gd name="connsiteY81" fmla="*/ 5044205 h 6873958"/>
              <a:gd name="connsiteX82" fmla="*/ 7646830 w 7934780"/>
              <a:gd name="connsiteY82" fmla="*/ 5084538 h 6873958"/>
              <a:gd name="connsiteX83" fmla="*/ 7677981 w 7934780"/>
              <a:gd name="connsiteY83" fmla="*/ 5155853 h 6873958"/>
              <a:gd name="connsiteX84" fmla="*/ 7681612 w 7934780"/>
              <a:gd name="connsiteY84" fmla="*/ 5217231 h 6873958"/>
              <a:gd name="connsiteX85" fmla="*/ 7673822 w 7934780"/>
              <a:gd name="connsiteY85" fmla="*/ 5218630 h 6873958"/>
              <a:gd name="connsiteX86" fmla="*/ 7670301 w 7934780"/>
              <a:gd name="connsiteY86" fmla="*/ 5230725 h 6873958"/>
              <a:gd name="connsiteX87" fmla="*/ 7668064 w 7934780"/>
              <a:gd name="connsiteY87" fmla="*/ 5233343 h 6873958"/>
              <a:gd name="connsiteX88" fmla="*/ 7656532 w 7934780"/>
              <a:gd name="connsiteY88" fmla="*/ 5248965 h 6873958"/>
              <a:gd name="connsiteX89" fmla="*/ 7664251 w 7934780"/>
              <a:gd name="connsiteY89" fmla="*/ 5297136 h 6873958"/>
              <a:gd name="connsiteX90" fmla="*/ 7624117 w 7934780"/>
              <a:gd name="connsiteY90" fmla="*/ 5398267 h 6873958"/>
              <a:gd name="connsiteX91" fmla="*/ 7575901 w 7934780"/>
              <a:gd name="connsiteY91" fmla="*/ 5686793 h 6873958"/>
              <a:gd name="connsiteX92" fmla="*/ 7581528 w 7934780"/>
              <a:gd name="connsiteY92" fmla="*/ 5853980 h 6873958"/>
              <a:gd name="connsiteX93" fmla="*/ 7570097 w 7934780"/>
              <a:gd name="connsiteY93" fmla="*/ 5929367 h 6873958"/>
              <a:gd name="connsiteX94" fmla="*/ 7571719 w 7934780"/>
              <a:gd name="connsiteY94" fmla="*/ 5946571 h 6873958"/>
              <a:gd name="connsiteX95" fmla="*/ 7569909 w 7934780"/>
              <a:gd name="connsiteY95" fmla="*/ 5963835 h 6873958"/>
              <a:gd name="connsiteX96" fmla="*/ 7573116 w 7934780"/>
              <a:gd name="connsiteY96" fmla="*/ 5968188 h 6873958"/>
              <a:gd name="connsiteX97" fmla="*/ 7573002 w 7934780"/>
              <a:gd name="connsiteY97" fmla="*/ 5980213 h 6873958"/>
              <a:gd name="connsiteX98" fmla="*/ 7575826 w 7934780"/>
              <a:gd name="connsiteY98" fmla="*/ 6004387 h 6873958"/>
              <a:gd name="connsiteX99" fmla="*/ 7573499 w 7934780"/>
              <a:gd name="connsiteY99" fmla="*/ 6008456 h 6873958"/>
              <a:gd name="connsiteX100" fmla="*/ 7573313 w 7934780"/>
              <a:gd name="connsiteY100" fmla="*/ 6044208 h 6873958"/>
              <a:gd name="connsiteX101" fmla="*/ 7571955 w 7934780"/>
              <a:gd name="connsiteY101" fmla="*/ 6044484 h 6873958"/>
              <a:gd name="connsiteX102" fmla="*/ 7565983 w 7934780"/>
              <a:gd name="connsiteY102" fmla="*/ 6053618 h 6873958"/>
              <a:gd name="connsiteX103" fmla="*/ 7521353 w 7934780"/>
              <a:gd name="connsiteY103" fmla="*/ 6147535 h 6873958"/>
              <a:gd name="connsiteX104" fmla="*/ 7518762 w 7934780"/>
              <a:gd name="connsiteY104" fmla="*/ 6162755 h 6873958"/>
              <a:gd name="connsiteX105" fmla="*/ 7519070 w 7934780"/>
              <a:gd name="connsiteY105" fmla="*/ 6168415 h 6873958"/>
              <a:gd name="connsiteX106" fmla="*/ 7479877 w 7934780"/>
              <a:gd name="connsiteY106" fmla="*/ 6274325 h 6873958"/>
              <a:gd name="connsiteX107" fmla="*/ 7474201 w 7934780"/>
              <a:gd name="connsiteY107" fmla="*/ 6308571 h 6873958"/>
              <a:gd name="connsiteX108" fmla="*/ 7453514 w 7934780"/>
              <a:gd name="connsiteY108" fmla="*/ 6401666 h 6873958"/>
              <a:gd name="connsiteX109" fmla="*/ 7397136 w 7934780"/>
              <a:gd name="connsiteY109" fmla="*/ 6578316 h 6873958"/>
              <a:gd name="connsiteX110" fmla="*/ 7404981 w 7934780"/>
              <a:gd name="connsiteY110" fmla="*/ 6614114 h 6873958"/>
              <a:gd name="connsiteX111" fmla="*/ 7388434 w 7934780"/>
              <a:gd name="connsiteY111" fmla="*/ 6656064 h 6873958"/>
              <a:gd name="connsiteX112" fmla="*/ 7378375 w 7934780"/>
              <a:gd name="connsiteY112" fmla="*/ 6677417 h 6873958"/>
              <a:gd name="connsiteX113" fmla="*/ 7374034 w 7934780"/>
              <a:gd name="connsiteY113" fmla="*/ 6718244 h 6873958"/>
              <a:gd name="connsiteX114" fmla="*/ 7378101 w 7934780"/>
              <a:gd name="connsiteY114" fmla="*/ 6739654 h 6873958"/>
              <a:gd name="connsiteX115" fmla="*/ 7371746 w 7934780"/>
              <a:gd name="connsiteY115" fmla="*/ 6739763 h 6873958"/>
              <a:gd name="connsiteX116" fmla="*/ 7370835 w 7934780"/>
              <a:gd name="connsiteY116" fmla="*/ 6748333 h 6873958"/>
              <a:gd name="connsiteX117" fmla="*/ 7376007 w 7934780"/>
              <a:gd name="connsiteY117" fmla="*/ 6835596 h 6873958"/>
              <a:gd name="connsiteX118" fmla="*/ 7379963 w 7934780"/>
              <a:gd name="connsiteY118" fmla="*/ 6873958 h 6873958"/>
              <a:gd name="connsiteX119" fmla="*/ 0 w 7934780"/>
              <a:gd name="connsiteY119" fmla="*/ 6858000 h 6873958"/>
              <a:gd name="connsiteX120" fmla="*/ 0 w 7934780"/>
              <a:gd name="connsiteY120" fmla="*/ 0 h 6873958"/>
              <a:gd name="connsiteX0" fmla="*/ 0 w 7934780"/>
              <a:gd name="connsiteY0" fmla="*/ 0 h 6873958"/>
              <a:gd name="connsiteX1" fmla="*/ 7655543 w 7934780"/>
              <a:gd name="connsiteY1" fmla="*/ 0 h 6873958"/>
              <a:gd name="connsiteX2" fmla="*/ 7664492 w 7934780"/>
              <a:gd name="connsiteY2" fmla="*/ 31948 h 6873958"/>
              <a:gd name="connsiteX3" fmla="*/ 7698252 w 7934780"/>
              <a:gd name="connsiteY3" fmla="*/ 224597 h 6873958"/>
              <a:gd name="connsiteX4" fmla="*/ 7696072 w 7934780"/>
              <a:gd name="connsiteY4" fmla="*/ 311413 h 6873958"/>
              <a:gd name="connsiteX5" fmla="*/ 7703676 w 7934780"/>
              <a:gd name="connsiteY5" fmla="*/ 383438 h 6873958"/>
              <a:gd name="connsiteX6" fmla="*/ 7706556 w 7934780"/>
              <a:gd name="connsiteY6" fmla="*/ 390017 h 6873958"/>
              <a:gd name="connsiteX7" fmla="*/ 7708179 w 7934780"/>
              <a:gd name="connsiteY7" fmla="*/ 400096 h 6873958"/>
              <a:gd name="connsiteX8" fmla="*/ 7702712 w 7934780"/>
              <a:gd name="connsiteY8" fmla="*/ 484991 h 6873958"/>
              <a:gd name="connsiteX9" fmla="*/ 7701831 w 7934780"/>
              <a:gd name="connsiteY9" fmla="*/ 608234 h 6873958"/>
              <a:gd name="connsiteX10" fmla="*/ 7713362 w 7934780"/>
              <a:gd name="connsiteY10" fmla="*/ 698858 h 6873958"/>
              <a:gd name="connsiteX11" fmla="*/ 7778674 w 7934780"/>
              <a:gd name="connsiteY11" fmla="*/ 819637 h 6873958"/>
              <a:gd name="connsiteX12" fmla="*/ 7819197 w 7934780"/>
              <a:gd name="connsiteY12" fmla="*/ 1062536 h 6873958"/>
              <a:gd name="connsiteX13" fmla="*/ 7852682 w 7934780"/>
              <a:gd name="connsiteY13" fmla="*/ 1193944 h 6873958"/>
              <a:gd name="connsiteX14" fmla="*/ 7911362 w 7934780"/>
              <a:gd name="connsiteY14" fmla="*/ 1443176 h 6873958"/>
              <a:gd name="connsiteX15" fmla="*/ 7911242 w 7934780"/>
              <a:gd name="connsiteY15" fmla="*/ 1509475 h 6873958"/>
              <a:gd name="connsiteX16" fmla="*/ 7934780 w 7934780"/>
              <a:gd name="connsiteY16" fmla="*/ 1587901 h 6873958"/>
              <a:gd name="connsiteX17" fmla="*/ 7933200 w 7934780"/>
              <a:gd name="connsiteY17" fmla="*/ 1592348 h 6873958"/>
              <a:gd name="connsiteX18" fmla="*/ 7934238 w 7934780"/>
              <a:gd name="connsiteY18" fmla="*/ 1608865 h 6873958"/>
              <a:gd name="connsiteX19" fmla="*/ 7925324 w 7934780"/>
              <a:gd name="connsiteY19" fmla="*/ 1615129 h 6873958"/>
              <a:gd name="connsiteX20" fmla="*/ 7920291 w 7934780"/>
              <a:gd name="connsiteY20" fmla="*/ 1641140 h 6873958"/>
              <a:gd name="connsiteX21" fmla="*/ 7924773 w 7934780"/>
              <a:gd name="connsiteY21" fmla="*/ 1671096 h 6873958"/>
              <a:gd name="connsiteX22" fmla="*/ 7919565 w 7934780"/>
              <a:gd name="connsiteY22" fmla="*/ 1824106 h 6873958"/>
              <a:gd name="connsiteX23" fmla="*/ 7917168 w 7934780"/>
              <a:gd name="connsiteY23" fmla="*/ 1981517 h 6873958"/>
              <a:gd name="connsiteX24" fmla="*/ 7904617 w 7934780"/>
              <a:gd name="connsiteY24" fmla="*/ 2095576 h 6873958"/>
              <a:gd name="connsiteX25" fmla="*/ 7905729 w 7934780"/>
              <a:gd name="connsiteY25" fmla="*/ 2212808 h 6873958"/>
              <a:gd name="connsiteX26" fmla="*/ 7885917 w 7934780"/>
              <a:gd name="connsiteY26" fmla="*/ 2312009 h 6873958"/>
              <a:gd name="connsiteX27" fmla="*/ 7881441 w 7934780"/>
              <a:gd name="connsiteY27" fmla="*/ 2333996 h 6873958"/>
              <a:gd name="connsiteX28" fmla="*/ 7871351 w 7934780"/>
              <a:gd name="connsiteY28" fmla="*/ 2350185 h 6873958"/>
              <a:gd name="connsiteX29" fmla="*/ 7863569 w 7934780"/>
              <a:gd name="connsiteY29" fmla="*/ 2351577 h 6873958"/>
              <a:gd name="connsiteX30" fmla="*/ 7860105 w 7934780"/>
              <a:gd name="connsiteY30" fmla="*/ 2363237 h 6873958"/>
              <a:gd name="connsiteX31" fmla="*/ 7857880 w 7934780"/>
              <a:gd name="connsiteY31" fmla="*/ 2365770 h 6873958"/>
              <a:gd name="connsiteX32" fmla="*/ 7846421 w 7934780"/>
              <a:gd name="connsiteY32" fmla="*/ 2380871 h 6873958"/>
              <a:gd name="connsiteX33" fmla="*/ 7854363 w 7934780"/>
              <a:gd name="connsiteY33" fmla="*/ 2427179 h 6873958"/>
              <a:gd name="connsiteX34" fmla="*/ 7837477 w 7934780"/>
              <a:gd name="connsiteY34" fmla="*/ 2472578 h 6873958"/>
              <a:gd name="connsiteX35" fmla="*/ 7785260 w 7934780"/>
              <a:gd name="connsiteY35" fmla="*/ 2680488 h 6873958"/>
              <a:gd name="connsiteX36" fmla="*/ 7766696 w 7934780"/>
              <a:gd name="connsiteY36" fmla="*/ 2754274 h 6873958"/>
              <a:gd name="connsiteX37" fmla="*/ 7761568 w 7934780"/>
              <a:gd name="connsiteY37" fmla="*/ 2898169 h 6873958"/>
              <a:gd name="connsiteX38" fmla="*/ 7755031 w 7934780"/>
              <a:gd name="connsiteY38" fmla="*/ 3022048 h 6873958"/>
              <a:gd name="connsiteX39" fmla="*/ 7763150 w 7934780"/>
              <a:gd name="connsiteY39" fmla="*/ 3036127 h 6873958"/>
              <a:gd name="connsiteX40" fmla="*/ 7766274 w 7934780"/>
              <a:gd name="connsiteY40" fmla="*/ 3051103 h 6873958"/>
              <a:gd name="connsiteX41" fmla="*/ 7752152 w 7934780"/>
              <a:gd name="connsiteY41" fmla="*/ 3084422 h 6873958"/>
              <a:gd name="connsiteX42" fmla="*/ 7740143 w 7934780"/>
              <a:gd name="connsiteY42" fmla="*/ 3146892 h 6873958"/>
              <a:gd name="connsiteX43" fmla="*/ 7715595 w 7934780"/>
              <a:gd name="connsiteY43" fmla="*/ 3210510 h 6873958"/>
              <a:gd name="connsiteX44" fmla="*/ 7715422 w 7934780"/>
              <a:gd name="connsiteY44" fmla="*/ 3246358 h 6873958"/>
              <a:gd name="connsiteX45" fmla="*/ 7714648 w 7934780"/>
              <a:gd name="connsiteY45" fmla="*/ 3253479 h 6873958"/>
              <a:gd name="connsiteX46" fmla="*/ 7714326 w 7934780"/>
              <a:gd name="connsiteY46" fmla="*/ 3253582 h 6873958"/>
              <a:gd name="connsiteX47" fmla="*/ 7712899 w 7934780"/>
              <a:gd name="connsiteY47" fmla="*/ 3261019 h 6873958"/>
              <a:gd name="connsiteX48" fmla="*/ 7713234 w 7934780"/>
              <a:gd name="connsiteY48" fmla="*/ 3266463 h 6873958"/>
              <a:gd name="connsiteX49" fmla="*/ 7709182 w 7934780"/>
              <a:gd name="connsiteY49" fmla="*/ 3284783 h 6873958"/>
              <a:gd name="connsiteX50" fmla="*/ 7705244 w 7934780"/>
              <a:gd name="connsiteY50" fmla="*/ 3286207 h 6873958"/>
              <a:gd name="connsiteX51" fmla="*/ 7705521 w 7934780"/>
              <a:gd name="connsiteY51" fmla="*/ 3287519 h 6873958"/>
              <a:gd name="connsiteX52" fmla="*/ 7692380 w 7934780"/>
              <a:gd name="connsiteY52" fmla="*/ 3312046 h 6873958"/>
              <a:gd name="connsiteX53" fmla="*/ 7674533 w 7934780"/>
              <a:gd name="connsiteY53" fmla="*/ 3368613 h 6873958"/>
              <a:gd name="connsiteX54" fmla="*/ 7669018 w 7934780"/>
              <a:gd name="connsiteY54" fmla="*/ 3401599 h 6873958"/>
              <a:gd name="connsiteX55" fmla="*/ 7648764 w 7934780"/>
              <a:gd name="connsiteY55" fmla="*/ 3491309 h 6873958"/>
              <a:gd name="connsiteX56" fmla="*/ 7624524 w 7934780"/>
              <a:gd name="connsiteY56" fmla="*/ 3580863 h 6873958"/>
              <a:gd name="connsiteX57" fmla="*/ 7590739 w 7934780"/>
              <a:gd name="connsiteY57" fmla="*/ 3641677 h 6873958"/>
              <a:gd name="connsiteX58" fmla="*/ 7592305 w 7934780"/>
              <a:gd name="connsiteY58" fmla="*/ 3646787 h 6873958"/>
              <a:gd name="connsiteX59" fmla="*/ 7592620 w 7934780"/>
              <a:gd name="connsiteY59" fmla="*/ 3654364 h 6873958"/>
              <a:gd name="connsiteX60" fmla="*/ 7592332 w 7934780"/>
              <a:gd name="connsiteY60" fmla="*/ 3654563 h 6873958"/>
              <a:gd name="connsiteX61" fmla="*/ 7593207 w 7934780"/>
              <a:gd name="connsiteY61" fmla="*/ 3661633 h 6873958"/>
              <a:gd name="connsiteX62" fmla="*/ 7601220 w 7934780"/>
              <a:gd name="connsiteY62" fmla="*/ 3696035 h 6873958"/>
              <a:gd name="connsiteX63" fmla="*/ 7587739 w 7934780"/>
              <a:gd name="connsiteY63" fmla="*/ 3762344 h 6873958"/>
              <a:gd name="connsiteX64" fmla="*/ 7566107 w 7934780"/>
              <a:gd name="connsiteY64" fmla="*/ 3773446 h 6873958"/>
              <a:gd name="connsiteX65" fmla="*/ 7583331 w 7934780"/>
              <a:gd name="connsiteY65" fmla="*/ 3843361 h 6873958"/>
              <a:gd name="connsiteX66" fmla="*/ 7587409 w 7934780"/>
              <a:gd name="connsiteY66" fmla="*/ 3846337 h 6873958"/>
              <a:gd name="connsiteX67" fmla="*/ 7589526 w 7934780"/>
              <a:gd name="connsiteY67" fmla="*/ 3862813 h 6873958"/>
              <a:gd name="connsiteX68" fmla="*/ 7588507 w 7934780"/>
              <a:gd name="connsiteY68" fmla="*/ 3934614 h 6873958"/>
              <a:gd name="connsiteX69" fmla="*/ 7606255 w 7934780"/>
              <a:gd name="connsiteY69" fmla="*/ 4029997 h 6873958"/>
              <a:gd name="connsiteX70" fmla="*/ 7610802 w 7934780"/>
              <a:gd name="connsiteY70" fmla="*/ 4123239 h 6873958"/>
              <a:gd name="connsiteX71" fmla="*/ 7638124 w 7934780"/>
              <a:gd name="connsiteY71" fmla="*/ 4329524 h 6873958"/>
              <a:gd name="connsiteX72" fmla="*/ 7651543 w 7934780"/>
              <a:gd name="connsiteY72" fmla="*/ 4441548 h 6873958"/>
              <a:gd name="connsiteX73" fmla="*/ 7645549 w 7934780"/>
              <a:gd name="connsiteY73" fmla="*/ 4490377 h 6873958"/>
              <a:gd name="connsiteX74" fmla="*/ 7641265 w 7934780"/>
              <a:gd name="connsiteY74" fmla="*/ 4610688 h 6873958"/>
              <a:gd name="connsiteX75" fmla="*/ 7652343 w 7934780"/>
              <a:gd name="connsiteY75" fmla="*/ 4717016 h 6873958"/>
              <a:gd name="connsiteX76" fmla="*/ 7648292 w 7934780"/>
              <a:gd name="connsiteY76" fmla="*/ 4805639 h 6873958"/>
              <a:gd name="connsiteX77" fmla="*/ 7644346 w 7934780"/>
              <a:gd name="connsiteY77" fmla="*/ 4839860 h 6873958"/>
              <a:gd name="connsiteX78" fmla="*/ 7631946 w 7934780"/>
              <a:gd name="connsiteY78" fmla="*/ 4900601 h 6873958"/>
              <a:gd name="connsiteX79" fmla="*/ 7624742 w 7934780"/>
              <a:gd name="connsiteY79" fmla="*/ 4981608 h 6873958"/>
              <a:gd name="connsiteX80" fmla="*/ 7649497 w 7934780"/>
              <a:gd name="connsiteY80" fmla="*/ 5038699 h 6873958"/>
              <a:gd name="connsiteX81" fmla="*/ 7644376 w 7934780"/>
              <a:gd name="connsiteY81" fmla="*/ 5044205 h 6873958"/>
              <a:gd name="connsiteX82" fmla="*/ 7646830 w 7934780"/>
              <a:gd name="connsiteY82" fmla="*/ 5084538 h 6873958"/>
              <a:gd name="connsiteX83" fmla="*/ 7677981 w 7934780"/>
              <a:gd name="connsiteY83" fmla="*/ 5155853 h 6873958"/>
              <a:gd name="connsiteX84" fmla="*/ 7681612 w 7934780"/>
              <a:gd name="connsiteY84" fmla="*/ 5217231 h 6873958"/>
              <a:gd name="connsiteX85" fmla="*/ 7673822 w 7934780"/>
              <a:gd name="connsiteY85" fmla="*/ 5218630 h 6873958"/>
              <a:gd name="connsiteX86" fmla="*/ 7670301 w 7934780"/>
              <a:gd name="connsiteY86" fmla="*/ 5230725 h 6873958"/>
              <a:gd name="connsiteX87" fmla="*/ 7668064 w 7934780"/>
              <a:gd name="connsiteY87" fmla="*/ 5233343 h 6873958"/>
              <a:gd name="connsiteX88" fmla="*/ 7656532 w 7934780"/>
              <a:gd name="connsiteY88" fmla="*/ 5248965 h 6873958"/>
              <a:gd name="connsiteX89" fmla="*/ 7664251 w 7934780"/>
              <a:gd name="connsiteY89" fmla="*/ 5297136 h 6873958"/>
              <a:gd name="connsiteX90" fmla="*/ 7624117 w 7934780"/>
              <a:gd name="connsiteY90" fmla="*/ 5398267 h 6873958"/>
              <a:gd name="connsiteX91" fmla="*/ 7575901 w 7934780"/>
              <a:gd name="connsiteY91" fmla="*/ 5686793 h 6873958"/>
              <a:gd name="connsiteX92" fmla="*/ 7581528 w 7934780"/>
              <a:gd name="connsiteY92" fmla="*/ 5853980 h 6873958"/>
              <a:gd name="connsiteX93" fmla="*/ 7570097 w 7934780"/>
              <a:gd name="connsiteY93" fmla="*/ 5929367 h 6873958"/>
              <a:gd name="connsiteX94" fmla="*/ 7571719 w 7934780"/>
              <a:gd name="connsiteY94" fmla="*/ 5946571 h 6873958"/>
              <a:gd name="connsiteX95" fmla="*/ 7569909 w 7934780"/>
              <a:gd name="connsiteY95" fmla="*/ 5963835 h 6873958"/>
              <a:gd name="connsiteX96" fmla="*/ 7573116 w 7934780"/>
              <a:gd name="connsiteY96" fmla="*/ 5968188 h 6873958"/>
              <a:gd name="connsiteX97" fmla="*/ 7573002 w 7934780"/>
              <a:gd name="connsiteY97" fmla="*/ 5980213 h 6873958"/>
              <a:gd name="connsiteX98" fmla="*/ 7575826 w 7934780"/>
              <a:gd name="connsiteY98" fmla="*/ 6004387 h 6873958"/>
              <a:gd name="connsiteX99" fmla="*/ 7573499 w 7934780"/>
              <a:gd name="connsiteY99" fmla="*/ 6008456 h 6873958"/>
              <a:gd name="connsiteX100" fmla="*/ 7573313 w 7934780"/>
              <a:gd name="connsiteY100" fmla="*/ 6044208 h 6873958"/>
              <a:gd name="connsiteX101" fmla="*/ 7571955 w 7934780"/>
              <a:gd name="connsiteY101" fmla="*/ 6044484 h 6873958"/>
              <a:gd name="connsiteX102" fmla="*/ 7565983 w 7934780"/>
              <a:gd name="connsiteY102" fmla="*/ 6053618 h 6873958"/>
              <a:gd name="connsiteX103" fmla="*/ 7521353 w 7934780"/>
              <a:gd name="connsiteY103" fmla="*/ 6147535 h 6873958"/>
              <a:gd name="connsiteX104" fmla="*/ 7518762 w 7934780"/>
              <a:gd name="connsiteY104" fmla="*/ 6162755 h 6873958"/>
              <a:gd name="connsiteX105" fmla="*/ 7519070 w 7934780"/>
              <a:gd name="connsiteY105" fmla="*/ 6168415 h 6873958"/>
              <a:gd name="connsiteX106" fmla="*/ 7479877 w 7934780"/>
              <a:gd name="connsiteY106" fmla="*/ 6274325 h 6873958"/>
              <a:gd name="connsiteX107" fmla="*/ 7474201 w 7934780"/>
              <a:gd name="connsiteY107" fmla="*/ 6308571 h 6873958"/>
              <a:gd name="connsiteX108" fmla="*/ 7453514 w 7934780"/>
              <a:gd name="connsiteY108" fmla="*/ 6401666 h 6873958"/>
              <a:gd name="connsiteX109" fmla="*/ 7397136 w 7934780"/>
              <a:gd name="connsiteY109" fmla="*/ 6578316 h 6873958"/>
              <a:gd name="connsiteX110" fmla="*/ 7404981 w 7934780"/>
              <a:gd name="connsiteY110" fmla="*/ 6614114 h 6873958"/>
              <a:gd name="connsiteX111" fmla="*/ 7388434 w 7934780"/>
              <a:gd name="connsiteY111" fmla="*/ 6656064 h 6873958"/>
              <a:gd name="connsiteX112" fmla="*/ 7378375 w 7934780"/>
              <a:gd name="connsiteY112" fmla="*/ 6677417 h 6873958"/>
              <a:gd name="connsiteX113" fmla="*/ 7374034 w 7934780"/>
              <a:gd name="connsiteY113" fmla="*/ 6718244 h 6873958"/>
              <a:gd name="connsiteX114" fmla="*/ 7378101 w 7934780"/>
              <a:gd name="connsiteY114" fmla="*/ 6739654 h 6873958"/>
              <a:gd name="connsiteX115" fmla="*/ 7371746 w 7934780"/>
              <a:gd name="connsiteY115" fmla="*/ 6739763 h 6873958"/>
              <a:gd name="connsiteX116" fmla="*/ 7370835 w 7934780"/>
              <a:gd name="connsiteY116" fmla="*/ 6748333 h 6873958"/>
              <a:gd name="connsiteX117" fmla="*/ 7376007 w 7934780"/>
              <a:gd name="connsiteY117" fmla="*/ 6835596 h 6873958"/>
              <a:gd name="connsiteX118" fmla="*/ 7379963 w 7934780"/>
              <a:gd name="connsiteY118" fmla="*/ 6873958 h 6873958"/>
              <a:gd name="connsiteX119" fmla="*/ 0 w 7934780"/>
              <a:gd name="connsiteY119" fmla="*/ 6858000 h 6873958"/>
              <a:gd name="connsiteX120" fmla="*/ 0 w 7934780"/>
              <a:gd name="connsiteY120" fmla="*/ 0 h 6873958"/>
              <a:gd name="connsiteX0" fmla="*/ 0 w 7934780"/>
              <a:gd name="connsiteY0" fmla="*/ 0 h 6873958"/>
              <a:gd name="connsiteX1" fmla="*/ 7655543 w 7934780"/>
              <a:gd name="connsiteY1" fmla="*/ 0 h 6873958"/>
              <a:gd name="connsiteX2" fmla="*/ 7664492 w 7934780"/>
              <a:gd name="connsiteY2" fmla="*/ 31948 h 6873958"/>
              <a:gd name="connsiteX3" fmla="*/ 7698252 w 7934780"/>
              <a:gd name="connsiteY3" fmla="*/ 224597 h 6873958"/>
              <a:gd name="connsiteX4" fmla="*/ 7696072 w 7934780"/>
              <a:gd name="connsiteY4" fmla="*/ 311413 h 6873958"/>
              <a:gd name="connsiteX5" fmla="*/ 7703676 w 7934780"/>
              <a:gd name="connsiteY5" fmla="*/ 383438 h 6873958"/>
              <a:gd name="connsiteX6" fmla="*/ 7706556 w 7934780"/>
              <a:gd name="connsiteY6" fmla="*/ 390017 h 6873958"/>
              <a:gd name="connsiteX7" fmla="*/ 7708179 w 7934780"/>
              <a:gd name="connsiteY7" fmla="*/ 400096 h 6873958"/>
              <a:gd name="connsiteX8" fmla="*/ 7702712 w 7934780"/>
              <a:gd name="connsiteY8" fmla="*/ 484991 h 6873958"/>
              <a:gd name="connsiteX9" fmla="*/ 7701831 w 7934780"/>
              <a:gd name="connsiteY9" fmla="*/ 608234 h 6873958"/>
              <a:gd name="connsiteX10" fmla="*/ 7713362 w 7934780"/>
              <a:gd name="connsiteY10" fmla="*/ 698858 h 6873958"/>
              <a:gd name="connsiteX11" fmla="*/ 7759624 w 7934780"/>
              <a:gd name="connsiteY11" fmla="*/ 857737 h 6873958"/>
              <a:gd name="connsiteX12" fmla="*/ 7819197 w 7934780"/>
              <a:gd name="connsiteY12" fmla="*/ 1062536 h 6873958"/>
              <a:gd name="connsiteX13" fmla="*/ 7852682 w 7934780"/>
              <a:gd name="connsiteY13" fmla="*/ 1193944 h 6873958"/>
              <a:gd name="connsiteX14" fmla="*/ 7911362 w 7934780"/>
              <a:gd name="connsiteY14" fmla="*/ 1443176 h 6873958"/>
              <a:gd name="connsiteX15" fmla="*/ 7911242 w 7934780"/>
              <a:gd name="connsiteY15" fmla="*/ 1509475 h 6873958"/>
              <a:gd name="connsiteX16" fmla="*/ 7934780 w 7934780"/>
              <a:gd name="connsiteY16" fmla="*/ 1587901 h 6873958"/>
              <a:gd name="connsiteX17" fmla="*/ 7933200 w 7934780"/>
              <a:gd name="connsiteY17" fmla="*/ 1592348 h 6873958"/>
              <a:gd name="connsiteX18" fmla="*/ 7934238 w 7934780"/>
              <a:gd name="connsiteY18" fmla="*/ 1608865 h 6873958"/>
              <a:gd name="connsiteX19" fmla="*/ 7925324 w 7934780"/>
              <a:gd name="connsiteY19" fmla="*/ 1615129 h 6873958"/>
              <a:gd name="connsiteX20" fmla="*/ 7920291 w 7934780"/>
              <a:gd name="connsiteY20" fmla="*/ 1641140 h 6873958"/>
              <a:gd name="connsiteX21" fmla="*/ 7924773 w 7934780"/>
              <a:gd name="connsiteY21" fmla="*/ 1671096 h 6873958"/>
              <a:gd name="connsiteX22" fmla="*/ 7919565 w 7934780"/>
              <a:gd name="connsiteY22" fmla="*/ 1824106 h 6873958"/>
              <a:gd name="connsiteX23" fmla="*/ 7917168 w 7934780"/>
              <a:gd name="connsiteY23" fmla="*/ 1981517 h 6873958"/>
              <a:gd name="connsiteX24" fmla="*/ 7904617 w 7934780"/>
              <a:gd name="connsiteY24" fmla="*/ 2095576 h 6873958"/>
              <a:gd name="connsiteX25" fmla="*/ 7905729 w 7934780"/>
              <a:gd name="connsiteY25" fmla="*/ 2212808 h 6873958"/>
              <a:gd name="connsiteX26" fmla="*/ 7885917 w 7934780"/>
              <a:gd name="connsiteY26" fmla="*/ 2312009 h 6873958"/>
              <a:gd name="connsiteX27" fmla="*/ 7881441 w 7934780"/>
              <a:gd name="connsiteY27" fmla="*/ 2333996 h 6873958"/>
              <a:gd name="connsiteX28" fmla="*/ 7871351 w 7934780"/>
              <a:gd name="connsiteY28" fmla="*/ 2350185 h 6873958"/>
              <a:gd name="connsiteX29" fmla="*/ 7863569 w 7934780"/>
              <a:gd name="connsiteY29" fmla="*/ 2351577 h 6873958"/>
              <a:gd name="connsiteX30" fmla="*/ 7860105 w 7934780"/>
              <a:gd name="connsiteY30" fmla="*/ 2363237 h 6873958"/>
              <a:gd name="connsiteX31" fmla="*/ 7857880 w 7934780"/>
              <a:gd name="connsiteY31" fmla="*/ 2365770 h 6873958"/>
              <a:gd name="connsiteX32" fmla="*/ 7846421 w 7934780"/>
              <a:gd name="connsiteY32" fmla="*/ 2380871 h 6873958"/>
              <a:gd name="connsiteX33" fmla="*/ 7854363 w 7934780"/>
              <a:gd name="connsiteY33" fmla="*/ 2427179 h 6873958"/>
              <a:gd name="connsiteX34" fmla="*/ 7837477 w 7934780"/>
              <a:gd name="connsiteY34" fmla="*/ 2472578 h 6873958"/>
              <a:gd name="connsiteX35" fmla="*/ 7785260 w 7934780"/>
              <a:gd name="connsiteY35" fmla="*/ 2680488 h 6873958"/>
              <a:gd name="connsiteX36" fmla="*/ 7766696 w 7934780"/>
              <a:gd name="connsiteY36" fmla="*/ 2754274 h 6873958"/>
              <a:gd name="connsiteX37" fmla="*/ 7761568 w 7934780"/>
              <a:gd name="connsiteY37" fmla="*/ 2898169 h 6873958"/>
              <a:gd name="connsiteX38" fmla="*/ 7755031 w 7934780"/>
              <a:gd name="connsiteY38" fmla="*/ 3022048 h 6873958"/>
              <a:gd name="connsiteX39" fmla="*/ 7763150 w 7934780"/>
              <a:gd name="connsiteY39" fmla="*/ 3036127 h 6873958"/>
              <a:gd name="connsiteX40" fmla="*/ 7766274 w 7934780"/>
              <a:gd name="connsiteY40" fmla="*/ 3051103 h 6873958"/>
              <a:gd name="connsiteX41" fmla="*/ 7752152 w 7934780"/>
              <a:gd name="connsiteY41" fmla="*/ 3084422 h 6873958"/>
              <a:gd name="connsiteX42" fmla="*/ 7740143 w 7934780"/>
              <a:gd name="connsiteY42" fmla="*/ 3146892 h 6873958"/>
              <a:gd name="connsiteX43" fmla="*/ 7715595 w 7934780"/>
              <a:gd name="connsiteY43" fmla="*/ 3210510 h 6873958"/>
              <a:gd name="connsiteX44" fmla="*/ 7715422 w 7934780"/>
              <a:gd name="connsiteY44" fmla="*/ 3246358 h 6873958"/>
              <a:gd name="connsiteX45" fmla="*/ 7714648 w 7934780"/>
              <a:gd name="connsiteY45" fmla="*/ 3253479 h 6873958"/>
              <a:gd name="connsiteX46" fmla="*/ 7714326 w 7934780"/>
              <a:gd name="connsiteY46" fmla="*/ 3253582 h 6873958"/>
              <a:gd name="connsiteX47" fmla="*/ 7712899 w 7934780"/>
              <a:gd name="connsiteY47" fmla="*/ 3261019 h 6873958"/>
              <a:gd name="connsiteX48" fmla="*/ 7713234 w 7934780"/>
              <a:gd name="connsiteY48" fmla="*/ 3266463 h 6873958"/>
              <a:gd name="connsiteX49" fmla="*/ 7709182 w 7934780"/>
              <a:gd name="connsiteY49" fmla="*/ 3284783 h 6873958"/>
              <a:gd name="connsiteX50" fmla="*/ 7705244 w 7934780"/>
              <a:gd name="connsiteY50" fmla="*/ 3286207 h 6873958"/>
              <a:gd name="connsiteX51" fmla="*/ 7705521 w 7934780"/>
              <a:gd name="connsiteY51" fmla="*/ 3287519 h 6873958"/>
              <a:gd name="connsiteX52" fmla="*/ 7692380 w 7934780"/>
              <a:gd name="connsiteY52" fmla="*/ 3312046 h 6873958"/>
              <a:gd name="connsiteX53" fmla="*/ 7674533 w 7934780"/>
              <a:gd name="connsiteY53" fmla="*/ 3368613 h 6873958"/>
              <a:gd name="connsiteX54" fmla="*/ 7669018 w 7934780"/>
              <a:gd name="connsiteY54" fmla="*/ 3401599 h 6873958"/>
              <a:gd name="connsiteX55" fmla="*/ 7648764 w 7934780"/>
              <a:gd name="connsiteY55" fmla="*/ 3491309 h 6873958"/>
              <a:gd name="connsiteX56" fmla="*/ 7624524 w 7934780"/>
              <a:gd name="connsiteY56" fmla="*/ 3580863 h 6873958"/>
              <a:gd name="connsiteX57" fmla="*/ 7590739 w 7934780"/>
              <a:gd name="connsiteY57" fmla="*/ 3641677 h 6873958"/>
              <a:gd name="connsiteX58" fmla="*/ 7592305 w 7934780"/>
              <a:gd name="connsiteY58" fmla="*/ 3646787 h 6873958"/>
              <a:gd name="connsiteX59" fmla="*/ 7592620 w 7934780"/>
              <a:gd name="connsiteY59" fmla="*/ 3654364 h 6873958"/>
              <a:gd name="connsiteX60" fmla="*/ 7592332 w 7934780"/>
              <a:gd name="connsiteY60" fmla="*/ 3654563 h 6873958"/>
              <a:gd name="connsiteX61" fmla="*/ 7593207 w 7934780"/>
              <a:gd name="connsiteY61" fmla="*/ 3661633 h 6873958"/>
              <a:gd name="connsiteX62" fmla="*/ 7601220 w 7934780"/>
              <a:gd name="connsiteY62" fmla="*/ 3696035 h 6873958"/>
              <a:gd name="connsiteX63" fmla="*/ 7587739 w 7934780"/>
              <a:gd name="connsiteY63" fmla="*/ 3762344 h 6873958"/>
              <a:gd name="connsiteX64" fmla="*/ 7566107 w 7934780"/>
              <a:gd name="connsiteY64" fmla="*/ 3773446 h 6873958"/>
              <a:gd name="connsiteX65" fmla="*/ 7583331 w 7934780"/>
              <a:gd name="connsiteY65" fmla="*/ 3843361 h 6873958"/>
              <a:gd name="connsiteX66" fmla="*/ 7587409 w 7934780"/>
              <a:gd name="connsiteY66" fmla="*/ 3846337 h 6873958"/>
              <a:gd name="connsiteX67" fmla="*/ 7589526 w 7934780"/>
              <a:gd name="connsiteY67" fmla="*/ 3862813 h 6873958"/>
              <a:gd name="connsiteX68" fmla="*/ 7588507 w 7934780"/>
              <a:gd name="connsiteY68" fmla="*/ 3934614 h 6873958"/>
              <a:gd name="connsiteX69" fmla="*/ 7606255 w 7934780"/>
              <a:gd name="connsiteY69" fmla="*/ 4029997 h 6873958"/>
              <a:gd name="connsiteX70" fmla="*/ 7610802 w 7934780"/>
              <a:gd name="connsiteY70" fmla="*/ 4123239 h 6873958"/>
              <a:gd name="connsiteX71" fmla="*/ 7638124 w 7934780"/>
              <a:gd name="connsiteY71" fmla="*/ 4329524 h 6873958"/>
              <a:gd name="connsiteX72" fmla="*/ 7651543 w 7934780"/>
              <a:gd name="connsiteY72" fmla="*/ 4441548 h 6873958"/>
              <a:gd name="connsiteX73" fmla="*/ 7645549 w 7934780"/>
              <a:gd name="connsiteY73" fmla="*/ 4490377 h 6873958"/>
              <a:gd name="connsiteX74" fmla="*/ 7641265 w 7934780"/>
              <a:gd name="connsiteY74" fmla="*/ 4610688 h 6873958"/>
              <a:gd name="connsiteX75" fmla="*/ 7652343 w 7934780"/>
              <a:gd name="connsiteY75" fmla="*/ 4717016 h 6873958"/>
              <a:gd name="connsiteX76" fmla="*/ 7648292 w 7934780"/>
              <a:gd name="connsiteY76" fmla="*/ 4805639 h 6873958"/>
              <a:gd name="connsiteX77" fmla="*/ 7644346 w 7934780"/>
              <a:gd name="connsiteY77" fmla="*/ 4839860 h 6873958"/>
              <a:gd name="connsiteX78" fmla="*/ 7631946 w 7934780"/>
              <a:gd name="connsiteY78" fmla="*/ 4900601 h 6873958"/>
              <a:gd name="connsiteX79" fmla="*/ 7624742 w 7934780"/>
              <a:gd name="connsiteY79" fmla="*/ 4981608 h 6873958"/>
              <a:gd name="connsiteX80" fmla="*/ 7649497 w 7934780"/>
              <a:gd name="connsiteY80" fmla="*/ 5038699 h 6873958"/>
              <a:gd name="connsiteX81" fmla="*/ 7644376 w 7934780"/>
              <a:gd name="connsiteY81" fmla="*/ 5044205 h 6873958"/>
              <a:gd name="connsiteX82" fmla="*/ 7646830 w 7934780"/>
              <a:gd name="connsiteY82" fmla="*/ 5084538 h 6873958"/>
              <a:gd name="connsiteX83" fmla="*/ 7677981 w 7934780"/>
              <a:gd name="connsiteY83" fmla="*/ 5155853 h 6873958"/>
              <a:gd name="connsiteX84" fmla="*/ 7681612 w 7934780"/>
              <a:gd name="connsiteY84" fmla="*/ 5217231 h 6873958"/>
              <a:gd name="connsiteX85" fmla="*/ 7673822 w 7934780"/>
              <a:gd name="connsiteY85" fmla="*/ 5218630 h 6873958"/>
              <a:gd name="connsiteX86" fmla="*/ 7670301 w 7934780"/>
              <a:gd name="connsiteY86" fmla="*/ 5230725 h 6873958"/>
              <a:gd name="connsiteX87" fmla="*/ 7668064 w 7934780"/>
              <a:gd name="connsiteY87" fmla="*/ 5233343 h 6873958"/>
              <a:gd name="connsiteX88" fmla="*/ 7656532 w 7934780"/>
              <a:gd name="connsiteY88" fmla="*/ 5248965 h 6873958"/>
              <a:gd name="connsiteX89" fmla="*/ 7664251 w 7934780"/>
              <a:gd name="connsiteY89" fmla="*/ 5297136 h 6873958"/>
              <a:gd name="connsiteX90" fmla="*/ 7624117 w 7934780"/>
              <a:gd name="connsiteY90" fmla="*/ 5398267 h 6873958"/>
              <a:gd name="connsiteX91" fmla="*/ 7575901 w 7934780"/>
              <a:gd name="connsiteY91" fmla="*/ 5686793 h 6873958"/>
              <a:gd name="connsiteX92" fmla="*/ 7581528 w 7934780"/>
              <a:gd name="connsiteY92" fmla="*/ 5853980 h 6873958"/>
              <a:gd name="connsiteX93" fmla="*/ 7570097 w 7934780"/>
              <a:gd name="connsiteY93" fmla="*/ 5929367 h 6873958"/>
              <a:gd name="connsiteX94" fmla="*/ 7571719 w 7934780"/>
              <a:gd name="connsiteY94" fmla="*/ 5946571 h 6873958"/>
              <a:gd name="connsiteX95" fmla="*/ 7569909 w 7934780"/>
              <a:gd name="connsiteY95" fmla="*/ 5963835 h 6873958"/>
              <a:gd name="connsiteX96" fmla="*/ 7573116 w 7934780"/>
              <a:gd name="connsiteY96" fmla="*/ 5968188 h 6873958"/>
              <a:gd name="connsiteX97" fmla="*/ 7573002 w 7934780"/>
              <a:gd name="connsiteY97" fmla="*/ 5980213 h 6873958"/>
              <a:gd name="connsiteX98" fmla="*/ 7575826 w 7934780"/>
              <a:gd name="connsiteY98" fmla="*/ 6004387 h 6873958"/>
              <a:gd name="connsiteX99" fmla="*/ 7573499 w 7934780"/>
              <a:gd name="connsiteY99" fmla="*/ 6008456 h 6873958"/>
              <a:gd name="connsiteX100" fmla="*/ 7573313 w 7934780"/>
              <a:gd name="connsiteY100" fmla="*/ 6044208 h 6873958"/>
              <a:gd name="connsiteX101" fmla="*/ 7571955 w 7934780"/>
              <a:gd name="connsiteY101" fmla="*/ 6044484 h 6873958"/>
              <a:gd name="connsiteX102" fmla="*/ 7565983 w 7934780"/>
              <a:gd name="connsiteY102" fmla="*/ 6053618 h 6873958"/>
              <a:gd name="connsiteX103" fmla="*/ 7521353 w 7934780"/>
              <a:gd name="connsiteY103" fmla="*/ 6147535 h 6873958"/>
              <a:gd name="connsiteX104" fmla="*/ 7518762 w 7934780"/>
              <a:gd name="connsiteY104" fmla="*/ 6162755 h 6873958"/>
              <a:gd name="connsiteX105" fmla="*/ 7519070 w 7934780"/>
              <a:gd name="connsiteY105" fmla="*/ 6168415 h 6873958"/>
              <a:gd name="connsiteX106" fmla="*/ 7479877 w 7934780"/>
              <a:gd name="connsiteY106" fmla="*/ 6274325 h 6873958"/>
              <a:gd name="connsiteX107" fmla="*/ 7474201 w 7934780"/>
              <a:gd name="connsiteY107" fmla="*/ 6308571 h 6873958"/>
              <a:gd name="connsiteX108" fmla="*/ 7453514 w 7934780"/>
              <a:gd name="connsiteY108" fmla="*/ 6401666 h 6873958"/>
              <a:gd name="connsiteX109" fmla="*/ 7397136 w 7934780"/>
              <a:gd name="connsiteY109" fmla="*/ 6578316 h 6873958"/>
              <a:gd name="connsiteX110" fmla="*/ 7404981 w 7934780"/>
              <a:gd name="connsiteY110" fmla="*/ 6614114 h 6873958"/>
              <a:gd name="connsiteX111" fmla="*/ 7388434 w 7934780"/>
              <a:gd name="connsiteY111" fmla="*/ 6656064 h 6873958"/>
              <a:gd name="connsiteX112" fmla="*/ 7378375 w 7934780"/>
              <a:gd name="connsiteY112" fmla="*/ 6677417 h 6873958"/>
              <a:gd name="connsiteX113" fmla="*/ 7374034 w 7934780"/>
              <a:gd name="connsiteY113" fmla="*/ 6718244 h 6873958"/>
              <a:gd name="connsiteX114" fmla="*/ 7378101 w 7934780"/>
              <a:gd name="connsiteY114" fmla="*/ 6739654 h 6873958"/>
              <a:gd name="connsiteX115" fmla="*/ 7371746 w 7934780"/>
              <a:gd name="connsiteY115" fmla="*/ 6739763 h 6873958"/>
              <a:gd name="connsiteX116" fmla="*/ 7370835 w 7934780"/>
              <a:gd name="connsiteY116" fmla="*/ 6748333 h 6873958"/>
              <a:gd name="connsiteX117" fmla="*/ 7376007 w 7934780"/>
              <a:gd name="connsiteY117" fmla="*/ 6835596 h 6873958"/>
              <a:gd name="connsiteX118" fmla="*/ 7379963 w 7934780"/>
              <a:gd name="connsiteY118" fmla="*/ 6873958 h 6873958"/>
              <a:gd name="connsiteX119" fmla="*/ 0 w 7934780"/>
              <a:gd name="connsiteY119" fmla="*/ 6858000 h 6873958"/>
              <a:gd name="connsiteX120" fmla="*/ 0 w 7934780"/>
              <a:gd name="connsiteY120" fmla="*/ 0 h 6873958"/>
              <a:gd name="connsiteX0" fmla="*/ 0 w 7934780"/>
              <a:gd name="connsiteY0" fmla="*/ 0 h 6873958"/>
              <a:gd name="connsiteX1" fmla="*/ 7655543 w 7934780"/>
              <a:gd name="connsiteY1" fmla="*/ 0 h 6873958"/>
              <a:gd name="connsiteX2" fmla="*/ 7664492 w 7934780"/>
              <a:gd name="connsiteY2" fmla="*/ 31948 h 6873958"/>
              <a:gd name="connsiteX3" fmla="*/ 7698252 w 7934780"/>
              <a:gd name="connsiteY3" fmla="*/ 224597 h 6873958"/>
              <a:gd name="connsiteX4" fmla="*/ 7696072 w 7934780"/>
              <a:gd name="connsiteY4" fmla="*/ 311413 h 6873958"/>
              <a:gd name="connsiteX5" fmla="*/ 7703676 w 7934780"/>
              <a:gd name="connsiteY5" fmla="*/ 383438 h 6873958"/>
              <a:gd name="connsiteX6" fmla="*/ 7706556 w 7934780"/>
              <a:gd name="connsiteY6" fmla="*/ 390017 h 6873958"/>
              <a:gd name="connsiteX7" fmla="*/ 7708179 w 7934780"/>
              <a:gd name="connsiteY7" fmla="*/ 400096 h 6873958"/>
              <a:gd name="connsiteX8" fmla="*/ 7702712 w 7934780"/>
              <a:gd name="connsiteY8" fmla="*/ 484991 h 6873958"/>
              <a:gd name="connsiteX9" fmla="*/ 7701831 w 7934780"/>
              <a:gd name="connsiteY9" fmla="*/ 608234 h 6873958"/>
              <a:gd name="connsiteX10" fmla="*/ 7713362 w 7934780"/>
              <a:gd name="connsiteY10" fmla="*/ 698858 h 6873958"/>
              <a:gd name="connsiteX11" fmla="*/ 7759624 w 7934780"/>
              <a:gd name="connsiteY11" fmla="*/ 857737 h 6873958"/>
              <a:gd name="connsiteX12" fmla="*/ 7819197 w 7934780"/>
              <a:gd name="connsiteY12" fmla="*/ 1119686 h 6873958"/>
              <a:gd name="connsiteX13" fmla="*/ 7852682 w 7934780"/>
              <a:gd name="connsiteY13" fmla="*/ 1193944 h 6873958"/>
              <a:gd name="connsiteX14" fmla="*/ 7911362 w 7934780"/>
              <a:gd name="connsiteY14" fmla="*/ 1443176 h 6873958"/>
              <a:gd name="connsiteX15" fmla="*/ 7911242 w 7934780"/>
              <a:gd name="connsiteY15" fmla="*/ 1509475 h 6873958"/>
              <a:gd name="connsiteX16" fmla="*/ 7934780 w 7934780"/>
              <a:gd name="connsiteY16" fmla="*/ 1587901 h 6873958"/>
              <a:gd name="connsiteX17" fmla="*/ 7933200 w 7934780"/>
              <a:gd name="connsiteY17" fmla="*/ 1592348 h 6873958"/>
              <a:gd name="connsiteX18" fmla="*/ 7934238 w 7934780"/>
              <a:gd name="connsiteY18" fmla="*/ 1608865 h 6873958"/>
              <a:gd name="connsiteX19" fmla="*/ 7925324 w 7934780"/>
              <a:gd name="connsiteY19" fmla="*/ 1615129 h 6873958"/>
              <a:gd name="connsiteX20" fmla="*/ 7920291 w 7934780"/>
              <a:gd name="connsiteY20" fmla="*/ 1641140 h 6873958"/>
              <a:gd name="connsiteX21" fmla="*/ 7924773 w 7934780"/>
              <a:gd name="connsiteY21" fmla="*/ 1671096 h 6873958"/>
              <a:gd name="connsiteX22" fmla="*/ 7919565 w 7934780"/>
              <a:gd name="connsiteY22" fmla="*/ 1824106 h 6873958"/>
              <a:gd name="connsiteX23" fmla="*/ 7917168 w 7934780"/>
              <a:gd name="connsiteY23" fmla="*/ 1981517 h 6873958"/>
              <a:gd name="connsiteX24" fmla="*/ 7904617 w 7934780"/>
              <a:gd name="connsiteY24" fmla="*/ 2095576 h 6873958"/>
              <a:gd name="connsiteX25" fmla="*/ 7905729 w 7934780"/>
              <a:gd name="connsiteY25" fmla="*/ 2212808 h 6873958"/>
              <a:gd name="connsiteX26" fmla="*/ 7885917 w 7934780"/>
              <a:gd name="connsiteY26" fmla="*/ 2312009 h 6873958"/>
              <a:gd name="connsiteX27" fmla="*/ 7881441 w 7934780"/>
              <a:gd name="connsiteY27" fmla="*/ 2333996 h 6873958"/>
              <a:gd name="connsiteX28" fmla="*/ 7871351 w 7934780"/>
              <a:gd name="connsiteY28" fmla="*/ 2350185 h 6873958"/>
              <a:gd name="connsiteX29" fmla="*/ 7863569 w 7934780"/>
              <a:gd name="connsiteY29" fmla="*/ 2351577 h 6873958"/>
              <a:gd name="connsiteX30" fmla="*/ 7860105 w 7934780"/>
              <a:gd name="connsiteY30" fmla="*/ 2363237 h 6873958"/>
              <a:gd name="connsiteX31" fmla="*/ 7857880 w 7934780"/>
              <a:gd name="connsiteY31" fmla="*/ 2365770 h 6873958"/>
              <a:gd name="connsiteX32" fmla="*/ 7846421 w 7934780"/>
              <a:gd name="connsiteY32" fmla="*/ 2380871 h 6873958"/>
              <a:gd name="connsiteX33" fmla="*/ 7854363 w 7934780"/>
              <a:gd name="connsiteY33" fmla="*/ 2427179 h 6873958"/>
              <a:gd name="connsiteX34" fmla="*/ 7837477 w 7934780"/>
              <a:gd name="connsiteY34" fmla="*/ 2472578 h 6873958"/>
              <a:gd name="connsiteX35" fmla="*/ 7785260 w 7934780"/>
              <a:gd name="connsiteY35" fmla="*/ 2680488 h 6873958"/>
              <a:gd name="connsiteX36" fmla="*/ 7766696 w 7934780"/>
              <a:gd name="connsiteY36" fmla="*/ 2754274 h 6873958"/>
              <a:gd name="connsiteX37" fmla="*/ 7761568 w 7934780"/>
              <a:gd name="connsiteY37" fmla="*/ 2898169 h 6873958"/>
              <a:gd name="connsiteX38" fmla="*/ 7755031 w 7934780"/>
              <a:gd name="connsiteY38" fmla="*/ 3022048 h 6873958"/>
              <a:gd name="connsiteX39" fmla="*/ 7763150 w 7934780"/>
              <a:gd name="connsiteY39" fmla="*/ 3036127 h 6873958"/>
              <a:gd name="connsiteX40" fmla="*/ 7766274 w 7934780"/>
              <a:gd name="connsiteY40" fmla="*/ 3051103 h 6873958"/>
              <a:gd name="connsiteX41" fmla="*/ 7752152 w 7934780"/>
              <a:gd name="connsiteY41" fmla="*/ 3084422 h 6873958"/>
              <a:gd name="connsiteX42" fmla="*/ 7740143 w 7934780"/>
              <a:gd name="connsiteY42" fmla="*/ 3146892 h 6873958"/>
              <a:gd name="connsiteX43" fmla="*/ 7715595 w 7934780"/>
              <a:gd name="connsiteY43" fmla="*/ 3210510 h 6873958"/>
              <a:gd name="connsiteX44" fmla="*/ 7715422 w 7934780"/>
              <a:gd name="connsiteY44" fmla="*/ 3246358 h 6873958"/>
              <a:gd name="connsiteX45" fmla="*/ 7714648 w 7934780"/>
              <a:gd name="connsiteY45" fmla="*/ 3253479 h 6873958"/>
              <a:gd name="connsiteX46" fmla="*/ 7714326 w 7934780"/>
              <a:gd name="connsiteY46" fmla="*/ 3253582 h 6873958"/>
              <a:gd name="connsiteX47" fmla="*/ 7712899 w 7934780"/>
              <a:gd name="connsiteY47" fmla="*/ 3261019 h 6873958"/>
              <a:gd name="connsiteX48" fmla="*/ 7713234 w 7934780"/>
              <a:gd name="connsiteY48" fmla="*/ 3266463 h 6873958"/>
              <a:gd name="connsiteX49" fmla="*/ 7709182 w 7934780"/>
              <a:gd name="connsiteY49" fmla="*/ 3284783 h 6873958"/>
              <a:gd name="connsiteX50" fmla="*/ 7705244 w 7934780"/>
              <a:gd name="connsiteY50" fmla="*/ 3286207 h 6873958"/>
              <a:gd name="connsiteX51" fmla="*/ 7705521 w 7934780"/>
              <a:gd name="connsiteY51" fmla="*/ 3287519 h 6873958"/>
              <a:gd name="connsiteX52" fmla="*/ 7692380 w 7934780"/>
              <a:gd name="connsiteY52" fmla="*/ 3312046 h 6873958"/>
              <a:gd name="connsiteX53" fmla="*/ 7674533 w 7934780"/>
              <a:gd name="connsiteY53" fmla="*/ 3368613 h 6873958"/>
              <a:gd name="connsiteX54" fmla="*/ 7669018 w 7934780"/>
              <a:gd name="connsiteY54" fmla="*/ 3401599 h 6873958"/>
              <a:gd name="connsiteX55" fmla="*/ 7648764 w 7934780"/>
              <a:gd name="connsiteY55" fmla="*/ 3491309 h 6873958"/>
              <a:gd name="connsiteX56" fmla="*/ 7624524 w 7934780"/>
              <a:gd name="connsiteY56" fmla="*/ 3580863 h 6873958"/>
              <a:gd name="connsiteX57" fmla="*/ 7590739 w 7934780"/>
              <a:gd name="connsiteY57" fmla="*/ 3641677 h 6873958"/>
              <a:gd name="connsiteX58" fmla="*/ 7592305 w 7934780"/>
              <a:gd name="connsiteY58" fmla="*/ 3646787 h 6873958"/>
              <a:gd name="connsiteX59" fmla="*/ 7592620 w 7934780"/>
              <a:gd name="connsiteY59" fmla="*/ 3654364 h 6873958"/>
              <a:gd name="connsiteX60" fmla="*/ 7592332 w 7934780"/>
              <a:gd name="connsiteY60" fmla="*/ 3654563 h 6873958"/>
              <a:gd name="connsiteX61" fmla="*/ 7593207 w 7934780"/>
              <a:gd name="connsiteY61" fmla="*/ 3661633 h 6873958"/>
              <a:gd name="connsiteX62" fmla="*/ 7601220 w 7934780"/>
              <a:gd name="connsiteY62" fmla="*/ 3696035 h 6873958"/>
              <a:gd name="connsiteX63" fmla="*/ 7587739 w 7934780"/>
              <a:gd name="connsiteY63" fmla="*/ 3762344 h 6873958"/>
              <a:gd name="connsiteX64" fmla="*/ 7566107 w 7934780"/>
              <a:gd name="connsiteY64" fmla="*/ 3773446 h 6873958"/>
              <a:gd name="connsiteX65" fmla="*/ 7583331 w 7934780"/>
              <a:gd name="connsiteY65" fmla="*/ 3843361 h 6873958"/>
              <a:gd name="connsiteX66" fmla="*/ 7587409 w 7934780"/>
              <a:gd name="connsiteY66" fmla="*/ 3846337 h 6873958"/>
              <a:gd name="connsiteX67" fmla="*/ 7589526 w 7934780"/>
              <a:gd name="connsiteY67" fmla="*/ 3862813 h 6873958"/>
              <a:gd name="connsiteX68" fmla="*/ 7588507 w 7934780"/>
              <a:gd name="connsiteY68" fmla="*/ 3934614 h 6873958"/>
              <a:gd name="connsiteX69" fmla="*/ 7606255 w 7934780"/>
              <a:gd name="connsiteY69" fmla="*/ 4029997 h 6873958"/>
              <a:gd name="connsiteX70" fmla="*/ 7610802 w 7934780"/>
              <a:gd name="connsiteY70" fmla="*/ 4123239 h 6873958"/>
              <a:gd name="connsiteX71" fmla="*/ 7638124 w 7934780"/>
              <a:gd name="connsiteY71" fmla="*/ 4329524 h 6873958"/>
              <a:gd name="connsiteX72" fmla="*/ 7651543 w 7934780"/>
              <a:gd name="connsiteY72" fmla="*/ 4441548 h 6873958"/>
              <a:gd name="connsiteX73" fmla="*/ 7645549 w 7934780"/>
              <a:gd name="connsiteY73" fmla="*/ 4490377 h 6873958"/>
              <a:gd name="connsiteX74" fmla="*/ 7641265 w 7934780"/>
              <a:gd name="connsiteY74" fmla="*/ 4610688 h 6873958"/>
              <a:gd name="connsiteX75" fmla="*/ 7652343 w 7934780"/>
              <a:gd name="connsiteY75" fmla="*/ 4717016 h 6873958"/>
              <a:gd name="connsiteX76" fmla="*/ 7648292 w 7934780"/>
              <a:gd name="connsiteY76" fmla="*/ 4805639 h 6873958"/>
              <a:gd name="connsiteX77" fmla="*/ 7644346 w 7934780"/>
              <a:gd name="connsiteY77" fmla="*/ 4839860 h 6873958"/>
              <a:gd name="connsiteX78" fmla="*/ 7631946 w 7934780"/>
              <a:gd name="connsiteY78" fmla="*/ 4900601 h 6873958"/>
              <a:gd name="connsiteX79" fmla="*/ 7624742 w 7934780"/>
              <a:gd name="connsiteY79" fmla="*/ 4981608 h 6873958"/>
              <a:gd name="connsiteX80" fmla="*/ 7649497 w 7934780"/>
              <a:gd name="connsiteY80" fmla="*/ 5038699 h 6873958"/>
              <a:gd name="connsiteX81" fmla="*/ 7644376 w 7934780"/>
              <a:gd name="connsiteY81" fmla="*/ 5044205 h 6873958"/>
              <a:gd name="connsiteX82" fmla="*/ 7646830 w 7934780"/>
              <a:gd name="connsiteY82" fmla="*/ 5084538 h 6873958"/>
              <a:gd name="connsiteX83" fmla="*/ 7677981 w 7934780"/>
              <a:gd name="connsiteY83" fmla="*/ 5155853 h 6873958"/>
              <a:gd name="connsiteX84" fmla="*/ 7681612 w 7934780"/>
              <a:gd name="connsiteY84" fmla="*/ 5217231 h 6873958"/>
              <a:gd name="connsiteX85" fmla="*/ 7673822 w 7934780"/>
              <a:gd name="connsiteY85" fmla="*/ 5218630 h 6873958"/>
              <a:gd name="connsiteX86" fmla="*/ 7670301 w 7934780"/>
              <a:gd name="connsiteY86" fmla="*/ 5230725 h 6873958"/>
              <a:gd name="connsiteX87" fmla="*/ 7668064 w 7934780"/>
              <a:gd name="connsiteY87" fmla="*/ 5233343 h 6873958"/>
              <a:gd name="connsiteX88" fmla="*/ 7656532 w 7934780"/>
              <a:gd name="connsiteY88" fmla="*/ 5248965 h 6873958"/>
              <a:gd name="connsiteX89" fmla="*/ 7664251 w 7934780"/>
              <a:gd name="connsiteY89" fmla="*/ 5297136 h 6873958"/>
              <a:gd name="connsiteX90" fmla="*/ 7624117 w 7934780"/>
              <a:gd name="connsiteY90" fmla="*/ 5398267 h 6873958"/>
              <a:gd name="connsiteX91" fmla="*/ 7575901 w 7934780"/>
              <a:gd name="connsiteY91" fmla="*/ 5686793 h 6873958"/>
              <a:gd name="connsiteX92" fmla="*/ 7581528 w 7934780"/>
              <a:gd name="connsiteY92" fmla="*/ 5853980 h 6873958"/>
              <a:gd name="connsiteX93" fmla="*/ 7570097 w 7934780"/>
              <a:gd name="connsiteY93" fmla="*/ 5929367 h 6873958"/>
              <a:gd name="connsiteX94" fmla="*/ 7571719 w 7934780"/>
              <a:gd name="connsiteY94" fmla="*/ 5946571 h 6873958"/>
              <a:gd name="connsiteX95" fmla="*/ 7569909 w 7934780"/>
              <a:gd name="connsiteY95" fmla="*/ 5963835 h 6873958"/>
              <a:gd name="connsiteX96" fmla="*/ 7573116 w 7934780"/>
              <a:gd name="connsiteY96" fmla="*/ 5968188 h 6873958"/>
              <a:gd name="connsiteX97" fmla="*/ 7573002 w 7934780"/>
              <a:gd name="connsiteY97" fmla="*/ 5980213 h 6873958"/>
              <a:gd name="connsiteX98" fmla="*/ 7575826 w 7934780"/>
              <a:gd name="connsiteY98" fmla="*/ 6004387 h 6873958"/>
              <a:gd name="connsiteX99" fmla="*/ 7573499 w 7934780"/>
              <a:gd name="connsiteY99" fmla="*/ 6008456 h 6873958"/>
              <a:gd name="connsiteX100" fmla="*/ 7573313 w 7934780"/>
              <a:gd name="connsiteY100" fmla="*/ 6044208 h 6873958"/>
              <a:gd name="connsiteX101" fmla="*/ 7571955 w 7934780"/>
              <a:gd name="connsiteY101" fmla="*/ 6044484 h 6873958"/>
              <a:gd name="connsiteX102" fmla="*/ 7565983 w 7934780"/>
              <a:gd name="connsiteY102" fmla="*/ 6053618 h 6873958"/>
              <a:gd name="connsiteX103" fmla="*/ 7521353 w 7934780"/>
              <a:gd name="connsiteY103" fmla="*/ 6147535 h 6873958"/>
              <a:gd name="connsiteX104" fmla="*/ 7518762 w 7934780"/>
              <a:gd name="connsiteY104" fmla="*/ 6162755 h 6873958"/>
              <a:gd name="connsiteX105" fmla="*/ 7519070 w 7934780"/>
              <a:gd name="connsiteY105" fmla="*/ 6168415 h 6873958"/>
              <a:gd name="connsiteX106" fmla="*/ 7479877 w 7934780"/>
              <a:gd name="connsiteY106" fmla="*/ 6274325 h 6873958"/>
              <a:gd name="connsiteX107" fmla="*/ 7474201 w 7934780"/>
              <a:gd name="connsiteY107" fmla="*/ 6308571 h 6873958"/>
              <a:gd name="connsiteX108" fmla="*/ 7453514 w 7934780"/>
              <a:gd name="connsiteY108" fmla="*/ 6401666 h 6873958"/>
              <a:gd name="connsiteX109" fmla="*/ 7397136 w 7934780"/>
              <a:gd name="connsiteY109" fmla="*/ 6578316 h 6873958"/>
              <a:gd name="connsiteX110" fmla="*/ 7404981 w 7934780"/>
              <a:gd name="connsiteY110" fmla="*/ 6614114 h 6873958"/>
              <a:gd name="connsiteX111" fmla="*/ 7388434 w 7934780"/>
              <a:gd name="connsiteY111" fmla="*/ 6656064 h 6873958"/>
              <a:gd name="connsiteX112" fmla="*/ 7378375 w 7934780"/>
              <a:gd name="connsiteY112" fmla="*/ 6677417 h 6873958"/>
              <a:gd name="connsiteX113" fmla="*/ 7374034 w 7934780"/>
              <a:gd name="connsiteY113" fmla="*/ 6718244 h 6873958"/>
              <a:gd name="connsiteX114" fmla="*/ 7378101 w 7934780"/>
              <a:gd name="connsiteY114" fmla="*/ 6739654 h 6873958"/>
              <a:gd name="connsiteX115" fmla="*/ 7371746 w 7934780"/>
              <a:gd name="connsiteY115" fmla="*/ 6739763 h 6873958"/>
              <a:gd name="connsiteX116" fmla="*/ 7370835 w 7934780"/>
              <a:gd name="connsiteY116" fmla="*/ 6748333 h 6873958"/>
              <a:gd name="connsiteX117" fmla="*/ 7376007 w 7934780"/>
              <a:gd name="connsiteY117" fmla="*/ 6835596 h 6873958"/>
              <a:gd name="connsiteX118" fmla="*/ 7379963 w 7934780"/>
              <a:gd name="connsiteY118" fmla="*/ 6873958 h 6873958"/>
              <a:gd name="connsiteX119" fmla="*/ 0 w 7934780"/>
              <a:gd name="connsiteY119" fmla="*/ 6858000 h 6873958"/>
              <a:gd name="connsiteX120" fmla="*/ 0 w 7934780"/>
              <a:gd name="connsiteY120" fmla="*/ 0 h 6873958"/>
              <a:gd name="connsiteX0" fmla="*/ 0 w 7934780"/>
              <a:gd name="connsiteY0" fmla="*/ 0 h 6873958"/>
              <a:gd name="connsiteX1" fmla="*/ 7655543 w 7934780"/>
              <a:gd name="connsiteY1" fmla="*/ 0 h 6873958"/>
              <a:gd name="connsiteX2" fmla="*/ 7639092 w 7934780"/>
              <a:gd name="connsiteY2" fmla="*/ 57348 h 6873958"/>
              <a:gd name="connsiteX3" fmla="*/ 7698252 w 7934780"/>
              <a:gd name="connsiteY3" fmla="*/ 224597 h 6873958"/>
              <a:gd name="connsiteX4" fmla="*/ 7696072 w 7934780"/>
              <a:gd name="connsiteY4" fmla="*/ 311413 h 6873958"/>
              <a:gd name="connsiteX5" fmla="*/ 7703676 w 7934780"/>
              <a:gd name="connsiteY5" fmla="*/ 383438 h 6873958"/>
              <a:gd name="connsiteX6" fmla="*/ 7706556 w 7934780"/>
              <a:gd name="connsiteY6" fmla="*/ 390017 h 6873958"/>
              <a:gd name="connsiteX7" fmla="*/ 7708179 w 7934780"/>
              <a:gd name="connsiteY7" fmla="*/ 400096 h 6873958"/>
              <a:gd name="connsiteX8" fmla="*/ 7702712 w 7934780"/>
              <a:gd name="connsiteY8" fmla="*/ 484991 h 6873958"/>
              <a:gd name="connsiteX9" fmla="*/ 7701831 w 7934780"/>
              <a:gd name="connsiteY9" fmla="*/ 608234 h 6873958"/>
              <a:gd name="connsiteX10" fmla="*/ 7713362 w 7934780"/>
              <a:gd name="connsiteY10" fmla="*/ 698858 h 6873958"/>
              <a:gd name="connsiteX11" fmla="*/ 7759624 w 7934780"/>
              <a:gd name="connsiteY11" fmla="*/ 857737 h 6873958"/>
              <a:gd name="connsiteX12" fmla="*/ 7819197 w 7934780"/>
              <a:gd name="connsiteY12" fmla="*/ 1119686 h 6873958"/>
              <a:gd name="connsiteX13" fmla="*/ 7852682 w 7934780"/>
              <a:gd name="connsiteY13" fmla="*/ 1193944 h 6873958"/>
              <a:gd name="connsiteX14" fmla="*/ 7911362 w 7934780"/>
              <a:gd name="connsiteY14" fmla="*/ 1443176 h 6873958"/>
              <a:gd name="connsiteX15" fmla="*/ 7911242 w 7934780"/>
              <a:gd name="connsiteY15" fmla="*/ 1509475 h 6873958"/>
              <a:gd name="connsiteX16" fmla="*/ 7934780 w 7934780"/>
              <a:gd name="connsiteY16" fmla="*/ 1587901 h 6873958"/>
              <a:gd name="connsiteX17" fmla="*/ 7933200 w 7934780"/>
              <a:gd name="connsiteY17" fmla="*/ 1592348 h 6873958"/>
              <a:gd name="connsiteX18" fmla="*/ 7934238 w 7934780"/>
              <a:gd name="connsiteY18" fmla="*/ 1608865 h 6873958"/>
              <a:gd name="connsiteX19" fmla="*/ 7925324 w 7934780"/>
              <a:gd name="connsiteY19" fmla="*/ 1615129 h 6873958"/>
              <a:gd name="connsiteX20" fmla="*/ 7920291 w 7934780"/>
              <a:gd name="connsiteY20" fmla="*/ 1641140 h 6873958"/>
              <a:gd name="connsiteX21" fmla="*/ 7924773 w 7934780"/>
              <a:gd name="connsiteY21" fmla="*/ 1671096 h 6873958"/>
              <a:gd name="connsiteX22" fmla="*/ 7919565 w 7934780"/>
              <a:gd name="connsiteY22" fmla="*/ 1824106 h 6873958"/>
              <a:gd name="connsiteX23" fmla="*/ 7917168 w 7934780"/>
              <a:gd name="connsiteY23" fmla="*/ 1981517 h 6873958"/>
              <a:gd name="connsiteX24" fmla="*/ 7904617 w 7934780"/>
              <a:gd name="connsiteY24" fmla="*/ 2095576 h 6873958"/>
              <a:gd name="connsiteX25" fmla="*/ 7905729 w 7934780"/>
              <a:gd name="connsiteY25" fmla="*/ 2212808 h 6873958"/>
              <a:gd name="connsiteX26" fmla="*/ 7885917 w 7934780"/>
              <a:gd name="connsiteY26" fmla="*/ 2312009 h 6873958"/>
              <a:gd name="connsiteX27" fmla="*/ 7881441 w 7934780"/>
              <a:gd name="connsiteY27" fmla="*/ 2333996 h 6873958"/>
              <a:gd name="connsiteX28" fmla="*/ 7871351 w 7934780"/>
              <a:gd name="connsiteY28" fmla="*/ 2350185 h 6873958"/>
              <a:gd name="connsiteX29" fmla="*/ 7863569 w 7934780"/>
              <a:gd name="connsiteY29" fmla="*/ 2351577 h 6873958"/>
              <a:gd name="connsiteX30" fmla="*/ 7860105 w 7934780"/>
              <a:gd name="connsiteY30" fmla="*/ 2363237 h 6873958"/>
              <a:gd name="connsiteX31" fmla="*/ 7857880 w 7934780"/>
              <a:gd name="connsiteY31" fmla="*/ 2365770 h 6873958"/>
              <a:gd name="connsiteX32" fmla="*/ 7846421 w 7934780"/>
              <a:gd name="connsiteY32" fmla="*/ 2380871 h 6873958"/>
              <a:gd name="connsiteX33" fmla="*/ 7854363 w 7934780"/>
              <a:gd name="connsiteY33" fmla="*/ 2427179 h 6873958"/>
              <a:gd name="connsiteX34" fmla="*/ 7837477 w 7934780"/>
              <a:gd name="connsiteY34" fmla="*/ 2472578 h 6873958"/>
              <a:gd name="connsiteX35" fmla="*/ 7785260 w 7934780"/>
              <a:gd name="connsiteY35" fmla="*/ 2680488 h 6873958"/>
              <a:gd name="connsiteX36" fmla="*/ 7766696 w 7934780"/>
              <a:gd name="connsiteY36" fmla="*/ 2754274 h 6873958"/>
              <a:gd name="connsiteX37" fmla="*/ 7761568 w 7934780"/>
              <a:gd name="connsiteY37" fmla="*/ 2898169 h 6873958"/>
              <a:gd name="connsiteX38" fmla="*/ 7755031 w 7934780"/>
              <a:gd name="connsiteY38" fmla="*/ 3022048 h 6873958"/>
              <a:gd name="connsiteX39" fmla="*/ 7763150 w 7934780"/>
              <a:gd name="connsiteY39" fmla="*/ 3036127 h 6873958"/>
              <a:gd name="connsiteX40" fmla="*/ 7766274 w 7934780"/>
              <a:gd name="connsiteY40" fmla="*/ 3051103 h 6873958"/>
              <a:gd name="connsiteX41" fmla="*/ 7752152 w 7934780"/>
              <a:gd name="connsiteY41" fmla="*/ 3084422 h 6873958"/>
              <a:gd name="connsiteX42" fmla="*/ 7740143 w 7934780"/>
              <a:gd name="connsiteY42" fmla="*/ 3146892 h 6873958"/>
              <a:gd name="connsiteX43" fmla="*/ 7715595 w 7934780"/>
              <a:gd name="connsiteY43" fmla="*/ 3210510 h 6873958"/>
              <a:gd name="connsiteX44" fmla="*/ 7715422 w 7934780"/>
              <a:gd name="connsiteY44" fmla="*/ 3246358 h 6873958"/>
              <a:gd name="connsiteX45" fmla="*/ 7714648 w 7934780"/>
              <a:gd name="connsiteY45" fmla="*/ 3253479 h 6873958"/>
              <a:gd name="connsiteX46" fmla="*/ 7714326 w 7934780"/>
              <a:gd name="connsiteY46" fmla="*/ 3253582 h 6873958"/>
              <a:gd name="connsiteX47" fmla="*/ 7712899 w 7934780"/>
              <a:gd name="connsiteY47" fmla="*/ 3261019 h 6873958"/>
              <a:gd name="connsiteX48" fmla="*/ 7713234 w 7934780"/>
              <a:gd name="connsiteY48" fmla="*/ 3266463 h 6873958"/>
              <a:gd name="connsiteX49" fmla="*/ 7709182 w 7934780"/>
              <a:gd name="connsiteY49" fmla="*/ 3284783 h 6873958"/>
              <a:gd name="connsiteX50" fmla="*/ 7705244 w 7934780"/>
              <a:gd name="connsiteY50" fmla="*/ 3286207 h 6873958"/>
              <a:gd name="connsiteX51" fmla="*/ 7705521 w 7934780"/>
              <a:gd name="connsiteY51" fmla="*/ 3287519 h 6873958"/>
              <a:gd name="connsiteX52" fmla="*/ 7692380 w 7934780"/>
              <a:gd name="connsiteY52" fmla="*/ 3312046 h 6873958"/>
              <a:gd name="connsiteX53" fmla="*/ 7674533 w 7934780"/>
              <a:gd name="connsiteY53" fmla="*/ 3368613 h 6873958"/>
              <a:gd name="connsiteX54" fmla="*/ 7669018 w 7934780"/>
              <a:gd name="connsiteY54" fmla="*/ 3401599 h 6873958"/>
              <a:gd name="connsiteX55" fmla="*/ 7648764 w 7934780"/>
              <a:gd name="connsiteY55" fmla="*/ 3491309 h 6873958"/>
              <a:gd name="connsiteX56" fmla="*/ 7624524 w 7934780"/>
              <a:gd name="connsiteY56" fmla="*/ 3580863 h 6873958"/>
              <a:gd name="connsiteX57" fmla="*/ 7590739 w 7934780"/>
              <a:gd name="connsiteY57" fmla="*/ 3641677 h 6873958"/>
              <a:gd name="connsiteX58" fmla="*/ 7592305 w 7934780"/>
              <a:gd name="connsiteY58" fmla="*/ 3646787 h 6873958"/>
              <a:gd name="connsiteX59" fmla="*/ 7592620 w 7934780"/>
              <a:gd name="connsiteY59" fmla="*/ 3654364 h 6873958"/>
              <a:gd name="connsiteX60" fmla="*/ 7592332 w 7934780"/>
              <a:gd name="connsiteY60" fmla="*/ 3654563 h 6873958"/>
              <a:gd name="connsiteX61" fmla="*/ 7593207 w 7934780"/>
              <a:gd name="connsiteY61" fmla="*/ 3661633 h 6873958"/>
              <a:gd name="connsiteX62" fmla="*/ 7601220 w 7934780"/>
              <a:gd name="connsiteY62" fmla="*/ 3696035 h 6873958"/>
              <a:gd name="connsiteX63" fmla="*/ 7587739 w 7934780"/>
              <a:gd name="connsiteY63" fmla="*/ 3762344 h 6873958"/>
              <a:gd name="connsiteX64" fmla="*/ 7566107 w 7934780"/>
              <a:gd name="connsiteY64" fmla="*/ 3773446 h 6873958"/>
              <a:gd name="connsiteX65" fmla="*/ 7583331 w 7934780"/>
              <a:gd name="connsiteY65" fmla="*/ 3843361 h 6873958"/>
              <a:gd name="connsiteX66" fmla="*/ 7587409 w 7934780"/>
              <a:gd name="connsiteY66" fmla="*/ 3846337 h 6873958"/>
              <a:gd name="connsiteX67" fmla="*/ 7589526 w 7934780"/>
              <a:gd name="connsiteY67" fmla="*/ 3862813 h 6873958"/>
              <a:gd name="connsiteX68" fmla="*/ 7588507 w 7934780"/>
              <a:gd name="connsiteY68" fmla="*/ 3934614 h 6873958"/>
              <a:gd name="connsiteX69" fmla="*/ 7606255 w 7934780"/>
              <a:gd name="connsiteY69" fmla="*/ 4029997 h 6873958"/>
              <a:gd name="connsiteX70" fmla="*/ 7610802 w 7934780"/>
              <a:gd name="connsiteY70" fmla="*/ 4123239 h 6873958"/>
              <a:gd name="connsiteX71" fmla="*/ 7638124 w 7934780"/>
              <a:gd name="connsiteY71" fmla="*/ 4329524 h 6873958"/>
              <a:gd name="connsiteX72" fmla="*/ 7651543 w 7934780"/>
              <a:gd name="connsiteY72" fmla="*/ 4441548 h 6873958"/>
              <a:gd name="connsiteX73" fmla="*/ 7645549 w 7934780"/>
              <a:gd name="connsiteY73" fmla="*/ 4490377 h 6873958"/>
              <a:gd name="connsiteX74" fmla="*/ 7641265 w 7934780"/>
              <a:gd name="connsiteY74" fmla="*/ 4610688 h 6873958"/>
              <a:gd name="connsiteX75" fmla="*/ 7652343 w 7934780"/>
              <a:gd name="connsiteY75" fmla="*/ 4717016 h 6873958"/>
              <a:gd name="connsiteX76" fmla="*/ 7648292 w 7934780"/>
              <a:gd name="connsiteY76" fmla="*/ 4805639 h 6873958"/>
              <a:gd name="connsiteX77" fmla="*/ 7644346 w 7934780"/>
              <a:gd name="connsiteY77" fmla="*/ 4839860 h 6873958"/>
              <a:gd name="connsiteX78" fmla="*/ 7631946 w 7934780"/>
              <a:gd name="connsiteY78" fmla="*/ 4900601 h 6873958"/>
              <a:gd name="connsiteX79" fmla="*/ 7624742 w 7934780"/>
              <a:gd name="connsiteY79" fmla="*/ 4981608 h 6873958"/>
              <a:gd name="connsiteX80" fmla="*/ 7649497 w 7934780"/>
              <a:gd name="connsiteY80" fmla="*/ 5038699 h 6873958"/>
              <a:gd name="connsiteX81" fmla="*/ 7644376 w 7934780"/>
              <a:gd name="connsiteY81" fmla="*/ 5044205 h 6873958"/>
              <a:gd name="connsiteX82" fmla="*/ 7646830 w 7934780"/>
              <a:gd name="connsiteY82" fmla="*/ 5084538 h 6873958"/>
              <a:gd name="connsiteX83" fmla="*/ 7677981 w 7934780"/>
              <a:gd name="connsiteY83" fmla="*/ 5155853 h 6873958"/>
              <a:gd name="connsiteX84" fmla="*/ 7681612 w 7934780"/>
              <a:gd name="connsiteY84" fmla="*/ 5217231 h 6873958"/>
              <a:gd name="connsiteX85" fmla="*/ 7673822 w 7934780"/>
              <a:gd name="connsiteY85" fmla="*/ 5218630 h 6873958"/>
              <a:gd name="connsiteX86" fmla="*/ 7670301 w 7934780"/>
              <a:gd name="connsiteY86" fmla="*/ 5230725 h 6873958"/>
              <a:gd name="connsiteX87" fmla="*/ 7668064 w 7934780"/>
              <a:gd name="connsiteY87" fmla="*/ 5233343 h 6873958"/>
              <a:gd name="connsiteX88" fmla="*/ 7656532 w 7934780"/>
              <a:gd name="connsiteY88" fmla="*/ 5248965 h 6873958"/>
              <a:gd name="connsiteX89" fmla="*/ 7664251 w 7934780"/>
              <a:gd name="connsiteY89" fmla="*/ 5297136 h 6873958"/>
              <a:gd name="connsiteX90" fmla="*/ 7624117 w 7934780"/>
              <a:gd name="connsiteY90" fmla="*/ 5398267 h 6873958"/>
              <a:gd name="connsiteX91" fmla="*/ 7575901 w 7934780"/>
              <a:gd name="connsiteY91" fmla="*/ 5686793 h 6873958"/>
              <a:gd name="connsiteX92" fmla="*/ 7581528 w 7934780"/>
              <a:gd name="connsiteY92" fmla="*/ 5853980 h 6873958"/>
              <a:gd name="connsiteX93" fmla="*/ 7570097 w 7934780"/>
              <a:gd name="connsiteY93" fmla="*/ 5929367 h 6873958"/>
              <a:gd name="connsiteX94" fmla="*/ 7571719 w 7934780"/>
              <a:gd name="connsiteY94" fmla="*/ 5946571 h 6873958"/>
              <a:gd name="connsiteX95" fmla="*/ 7569909 w 7934780"/>
              <a:gd name="connsiteY95" fmla="*/ 5963835 h 6873958"/>
              <a:gd name="connsiteX96" fmla="*/ 7573116 w 7934780"/>
              <a:gd name="connsiteY96" fmla="*/ 5968188 h 6873958"/>
              <a:gd name="connsiteX97" fmla="*/ 7573002 w 7934780"/>
              <a:gd name="connsiteY97" fmla="*/ 5980213 h 6873958"/>
              <a:gd name="connsiteX98" fmla="*/ 7575826 w 7934780"/>
              <a:gd name="connsiteY98" fmla="*/ 6004387 h 6873958"/>
              <a:gd name="connsiteX99" fmla="*/ 7573499 w 7934780"/>
              <a:gd name="connsiteY99" fmla="*/ 6008456 h 6873958"/>
              <a:gd name="connsiteX100" fmla="*/ 7573313 w 7934780"/>
              <a:gd name="connsiteY100" fmla="*/ 6044208 h 6873958"/>
              <a:gd name="connsiteX101" fmla="*/ 7571955 w 7934780"/>
              <a:gd name="connsiteY101" fmla="*/ 6044484 h 6873958"/>
              <a:gd name="connsiteX102" fmla="*/ 7565983 w 7934780"/>
              <a:gd name="connsiteY102" fmla="*/ 6053618 h 6873958"/>
              <a:gd name="connsiteX103" fmla="*/ 7521353 w 7934780"/>
              <a:gd name="connsiteY103" fmla="*/ 6147535 h 6873958"/>
              <a:gd name="connsiteX104" fmla="*/ 7518762 w 7934780"/>
              <a:gd name="connsiteY104" fmla="*/ 6162755 h 6873958"/>
              <a:gd name="connsiteX105" fmla="*/ 7519070 w 7934780"/>
              <a:gd name="connsiteY105" fmla="*/ 6168415 h 6873958"/>
              <a:gd name="connsiteX106" fmla="*/ 7479877 w 7934780"/>
              <a:gd name="connsiteY106" fmla="*/ 6274325 h 6873958"/>
              <a:gd name="connsiteX107" fmla="*/ 7474201 w 7934780"/>
              <a:gd name="connsiteY107" fmla="*/ 6308571 h 6873958"/>
              <a:gd name="connsiteX108" fmla="*/ 7453514 w 7934780"/>
              <a:gd name="connsiteY108" fmla="*/ 6401666 h 6873958"/>
              <a:gd name="connsiteX109" fmla="*/ 7397136 w 7934780"/>
              <a:gd name="connsiteY109" fmla="*/ 6578316 h 6873958"/>
              <a:gd name="connsiteX110" fmla="*/ 7404981 w 7934780"/>
              <a:gd name="connsiteY110" fmla="*/ 6614114 h 6873958"/>
              <a:gd name="connsiteX111" fmla="*/ 7388434 w 7934780"/>
              <a:gd name="connsiteY111" fmla="*/ 6656064 h 6873958"/>
              <a:gd name="connsiteX112" fmla="*/ 7378375 w 7934780"/>
              <a:gd name="connsiteY112" fmla="*/ 6677417 h 6873958"/>
              <a:gd name="connsiteX113" fmla="*/ 7374034 w 7934780"/>
              <a:gd name="connsiteY113" fmla="*/ 6718244 h 6873958"/>
              <a:gd name="connsiteX114" fmla="*/ 7378101 w 7934780"/>
              <a:gd name="connsiteY114" fmla="*/ 6739654 h 6873958"/>
              <a:gd name="connsiteX115" fmla="*/ 7371746 w 7934780"/>
              <a:gd name="connsiteY115" fmla="*/ 6739763 h 6873958"/>
              <a:gd name="connsiteX116" fmla="*/ 7370835 w 7934780"/>
              <a:gd name="connsiteY116" fmla="*/ 6748333 h 6873958"/>
              <a:gd name="connsiteX117" fmla="*/ 7376007 w 7934780"/>
              <a:gd name="connsiteY117" fmla="*/ 6835596 h 6873958"/>
              <a:gd name="connsiteX118" fmla="*/ 7379963 w 7934780"/>
              <a:gd name="connsiteY118" fmla="*/ 6873958 h 6873958"/>
              <a:gd name="connsiteX119" fmla="*/ 0 w 7934780"/>
              <a:gd name="connsiteY119" fmla="*/ 6858000 h 6873958"/>
              <a:gd name="connsiteX120" fmla="*/ 0 w 7934780"/>
              <a:gd name="connsiteY120" fmla="*/ 0 h 6873958"/>
              <a:gd name="connsiteX0" fmla="*/ 0 w 7934780"/>
              <a:gd name="connsiteY0" fmla="*/ 0 h 6873958"/>
              <a:gd name="connsiteX1" fmla="*/ 7655543 w 7934780"/>
              <a:gd name="connsiteY1" fmla="*/ 0 h 6873958"/>
              <a:gd name="connsiteX2" fmla="*/ 7639092 w 7934780"/>
              <a:gd name="connsiteY2" fmla="*/ 57348 h 6873958"/>
              <a:gd name="connsiteX3" fmla="*/ 7698252 w 7934780"/>
              <a:gd name="connsiteY3" fmla="*/ 224597 h 6873958"/>
              <a:gd name="connsiteX4" fmla="*/ 7696072 w 7934780"/>
              <a:gd name="connsiteY4" fmla="*/ 311413 h 6873958"/>
              <a:gd name="connsiteX5" fmla="*/ 7703676 w 7934780"/>
              <a:gd name="connsiteY5" fmla="*/ 383438 h 6873958"/>
              <a:gd name="connsiteX6" fmla="*/ 7706556 w 7934780"/>
              <a:gd name="connsiteY6" fmla="*/ 390017 h 6873958"/>
              <a:gd name="connsiteX7" fmla="*/ 7670079 w 7934780"/>
              <a:gd name="connsiteY7" fmla="*/ 438196 h 6873958"/>
              <a:gd name="connsiteX8" fmla="*/ 7702712 w 7934780"/>
              <a:gd name="connsiteY8" fmla="*/ 484991 h 6873958"/>
              <a:gd name="connsiteX9" fmla="*/ 7701831 w 7934780"/>
              <a:gd name="connsiteY9" fmla="*/ 608234 h 6873958"/>
              <a:gd name="connsiteX10" fmla="*/ 7713362 w 7934780"/>
              <a:gd name="connsiteY10" fmla="*/ 698858 h 6873958"/>
              <a:gd name="connsiteX11" fmla="*/ 7759624 w 7934780"/>
              <a:gd name="connsiteY11" fmla="*/ 857737 h 6873958"/>
              <a:gd name="connsiteX12" fmla="*/ 7819197 w 7934780"/>
              <a:gd name="connsiteY12" fmla="*/ 1119686 h 6873958"/>
              <a:gd name="connsiteX13" fmla="*/ 7852682 w 7934780"/>
              <a:gd name="connsiteY13" fmla="*/ 1193944 h 6873958"/>
              <a:gd name="connsiteX14" fmla="*/ 7911362 w 7934780"/>
              <a:gd name="connsiteY14" fmla="*/ 1443176 h 6873958"/>
              <a:gd name="connsiteX15" fmla="*/ 7911242 w 7934780"/>
              <a:gd name="connsiteY15" fmla="*/ 1509475 h 6873958"/>
              <a:gd name="connsiteX16" fmla="*/ 7934780 w 7934780"/>
              <a:gd name="connsiteY16" fmla="*/ 1587901 h 6873958"/>
              <a:gd name="connsiteX17" fmla="*/ 7933200 w 7934780"/>
              <a:gd name="connsiteY17" fmla="*/ 1592348 h 6873958"/>
              <a:gd name="connsiteX18" fmla="*/ 7934238 w 7934780"/>
              <a:gd name="connsiteY18" fmla="*/ 1608865 h 6873958"/>
              <a:gd name="connsiteX19" fmla="*/ 7925324 w 7934780"/>
              <a:gd name="connsiteY19" fmla="*/ 1615129 h 6873958"/>
              <a:gd name="connsiteX20" fmla="*/ 7920291 w 7934780"/>
              <a:gd name="connsiteY20" fmla="*/ 1641140 h 6873958"/>
              <a:gd name="connsiteX21" fmla="*/ 7924773 w 7934780"/>
              <a:gd name="connsiteY21" fmla="*/ 1671096 h 6873958"/>
              <a:gd name="connsiteX22" fmla="*/ 7919565 w 7934780"/>
              <a:gd name="connsiteY22" fmla="*/ 1824106 h 6873958"/>
              <a:gd name="connsiteX23" fmla="*/ 7917168 w 7934780"/>
              <a:gd name="connsiteY23" fmla="*/ 1981517 h 6873958"/>
              <a:gd name="connsiteX24" fmla="*/ 7904617 w 7934780"/>
              <a:gd name="connsiteY24" fmla="*/ 2095576 h 6873958"/>
              <a:gd name="connsiteX25" fmla="*/ 7905729 w 7934780"/>
              <a:gd name="connsiteY25" fmla="*/ 2212808 h 6873958"/>
              <a:gd name="connsiteX26" fmla="*/ 7885917 w 7934780"/>
              <a:gd name="connsiteY26" fmla="*/ 2312009 h 6873958"/>
              <a:gd name="connsiteX27" fmla="*/ 7881441 w 7934780"/>
              <a:gd name="connsiteY27" fmla="*/ 2333996 h 6873958"/>
              <a:gd name="connsiteX28" fmla="*/ 7871351 w 7934780"/>
              <a:gd name="connsiteY28" fmla="*/ 2350185 h 6873958"/>
              <a:gd name="connsiteX29" fmla="*/ 7863569 w 7934780"/>
              <a:gd name="connsiteY29" fmla="*/ 2351577 h 6873958"/>
              <a:gd name="connsiteX30" fmla="*/ 7860105 w 7934780"/>
              <a:gd name="connsiteY30" fmla="*/ 2363237 h 6873958"/>
              <a:gd name="connsiteX31" fmla="*/ 7857880 w 7934780"/>
              <a:gd name="connsiteY31" fmla="*/ 2365770 h 6873958"/>
              <a:gd name="connsiteX32" fmla="*/ 7846421 w 7934780"/>
              <a:gd name="connsiteY32" fmla="*/ 2380871 h 6873958"/>
              <a:gd name="connsiteX33" fmla="*/ 7854363 w 7934780"/>
              <a:gd name="connsiteY33" fmla="*/ 2427179 h 6873958"/>
              <a:gd name="connsiteX34" fmla="*/ 7837477 w 7934780"/>
              <a:gd name="connsiteY34" fmla="*/ 2472578 h 6873958"/>
              <a:gd name="connsiteX35" fmla="*/ 7785260 w 7934780"/>
              <a:gd name="connsiteY35" fmla="*/ 2680488 h 6873958"/>
              <a:gd name="connsiteX36" fmla="*/ 7766696 w 7934780"/>
              <a:gd name="connsiteY36" fmla="*/ 2754274 h 6873958"/>
              <a:gd name="connsiteX37" fmla="*/ 7761568 w 7934780"/>
              <a:gd name="connsiteY37" fmla="*/ 2898169 h 6873958"/>
              <a:gd name="connsiteX38" fmla="*/ 7755031 w 7934780"/>
              <a:gd name="connsiteY38" fmla="*/ 3022048 h 6873958"/>
              <a:gd name="connsiteX39" fmla="*/ 7763150 w 7934780"/>
              <a:gd name="connsiteY39" fmla="*/ 3036127 h 6873958"/>
              <a:gd name="connsiteX40" fmla="*/ 7766274 w 7934780"/>
              <a:gd name="connsiteY40" fmla="*/ 3051103 h 6873958"/>
              <a:gd name="connsiteX41" fmla="*/ 7752152 w 7934780"/>
              <a:gd name="connsiteY41" fmla="*/ 3084422 h 6873958"/>
              <a:gd name="connsiteX42" fmla="*/ 7740143 w 7934780"/>
              <a:gd name="connsiteY42" fmla="*/ 3146892 h 6873958"/>
              <a:gd name="connsiteX43" fmla="*/ 7715595 w 7934780"/>
              <a:gd name="connsiteY43" fmla="*/ 3210510 h 6873958"/>
              <a:gd name="connsiteX44" fmla="*/ 7715422 w 7934780"/>
              <a:gd name="connsiteY44" fmla="*/ 3246358 h 6873958"/>
              <a:gd name="connsiteX45" fmla="*/ 7714648 w 7934780"/>
              <a:gd name="connsiteY45" fmla="*/ 3253479 h 6873958"/>
              <a:gd name="connsiteX46" fmla="*/ 7714326 w 7934780"/>
              <a:gd name="connsiteY46" fmla="*/ 3253582 h 6873958"/>
              <a:gd name="connsiteX47" fmla="*/ 7712899 w 7934780"/>
              <a:gd name="connsiteY47" fmla="*/ 3261019 h 6873958"/>
              <a:gd name="connsiteX48" fmla="*/ 7713234 w 7934780"/>
              <a:gd name="connsiteY48" fmla="*/ 3266463 h 6873958"/>
              <a:gd name="connsiteX49" fmla="*/ 7709182 w 7934780"/>
              <a:gd name="connsiteY49" fmla="*/ 3284783 h 6873958"/>
              <a:gd name="connsiteX50" fmla="*/ 7705244 w 7934780"/>
              <a:gd name="connsiteY50" fmla="*/ 3286207 h 6873958"/>
              <a:gd name="connsiteX51" fmla="*/ 7705521 w 7934780"/>
              <a:gd name="connsiteY51" fmla="*/ 3287519 h 6873958"/>
              <a:gd name="connsiteX52" fmla="*/ 7692380 w 7934780"/>
              <a:gd name="connsiteY52" fmla="*/ 3312046 h 6873958"/>
              <a:gd name="connsiteX53" fmla="*/ 7674533 w 7934780"/>
              <a:gd name="connsiteY53" fmla="*/ 3368613 h 6873958"/>
              <a:gd name="connsiteX54" fmla="*/ 7669018 w 7934780"/>
              <a:gd name="connsiteY54" fmla="*/ 3401599 h 6873958"/>
              <a:gd name="connsiteX55" fmla="*/ 7648764 w 7934780"/>
              <a:gd name="connsiteY55" fmla="*/ 3491309 h 6873958"/>
              <a:gd name="connsiteX56" fmla="*/ 7624524 w 7934780"/>
              <a:gd name="connsiteY56" fmla="*/ 3580863 h 6873958"/>
              <a:gd name="connsiteX57" fmla="*/ 7590739 w 7934780"/>
              <a:gd name="connsiteY57" fmla="*/ 3641677 h 6873958"/>
              <a:gd name="connsiteX58" fmla="*/ 7592305 w 7934780"/>
              <a:gd name="connsiteY58" fmla="*/ 3646787 h 6873958"/>
              <a:gd name="connsiteX59" fmla="*/ 7592620 w 7934780"/>
              <a:gd name="connsiteY59" fmla="*/ 3654364 h 6873958"/>
              <a:gd name="connsiteX60" fmla="*/ 7592332 w 7934780"/>
              <a:gd name="connsiteY60" fmla="*/ 3654563 h 6873958"/>
              <a:gd name="connsiteX61" fmla="*/ 7593207 w 7934780"/>
              <a:gd name="connsiteY61" fmla="*/ 3661633 h 6873958"/>
              <a:gd name="connsiteX62" fmla="*/ 7601220 w 7934780"/>
              <a:gd name="connsiteY62" fmla="*/ 3696035 h 6873958"/>
              <a:gd name="connsiteX63" fmla="*/ 7587739 w 7934780"/>
              <a:gd name="connsiteY63" fmla="*/ 3762344 h 6873958"/>
              <a:gd name="connsiteX64" fmla="*/ 7566107 w 7934780"/>
              <a:gd name="connsiteY64" fmla="*/ 3773446 h 6873958"/>
              <a:gd name="connsiteX65" fmla="*/ 7583331 w 7934780"/>
              <a:gd name="connsiteY65" fmla="*/ 3843361 h 6873958"/>
              <a:gd name="connsiteX66" fmla="*/ 7587409 w 7934780"/>
              <a:gd name="connsiteY66" fmla="*/ 3846337 h 6873958"/>
              <a:gd name="connsiteX67" fmla="*/ 7589526 w 7934780"/>
              <a:gd name="connsiteY67" fmla="*/ 3862813 h 6873958"/>
              <a:gd name="connsiteX68" fmla="*/ 7588507 w 7934780"/>
              <a:gd name="connsiteY68" fmla="*/ 3934614 h 6873958"/>
              <a:gd name="connsiteX69" fmla="*/ 7606255 w 7934780"/>
              <a:gd name="connsiteY69" fmla="*/ 4029997 h 6873958"/>
              <a:gd name="connsiteX70" fmla="*/ 7610802 w 7934780"/>
              <a:gd name="connsiteY70" fmla="*/ 4123239 h 6873958"/>
              <a:gd name="connsiteX71" fmla="*/ 7638124 w 7934780"/>
              <a:gd name="connsiteY71" fmla="*/ 4329524 h 6873958"/>
              <a:gd name="connsiteX72" fmla="*/ 7651543 w 7934780"/>
              <a:gd name="connsiteY72" fmla="*/ 4441548 h 6873958"/>
              <a:gd name="connsiteX73" fmla="*/ 7645549 w 7934780"/>
              <a:gd name="connsiteY73" fmla="*/ 4490377 h 6873958"/>
              <a:gd name="connsiteX74" fmla="*/ 7641265 w 7934780"/>
              <a:gd name="connsiteY74" fmla="*/ 4610688 h 6873958"/>
              <a:gd name="connsiteX75" fmla="*/ 7652343 w 7934780"/>
              <a:gd name="connsiteY75" fmla="*/ 4717016 h 6873958"/>
              <a:gd name="connsiteX76" fmla="*/ 7648292 w 7934780"/>
              <a:gd name="connsiteY76" fmla="*/ 4805639 h 6873958"/>
              <a:gd name="connsiteX77" fmla="*/ 7644346 w 7934780"/>
              <a:gd name="connsiteY77" fmla="*/ 4839860 h 6873958"/>
              <a:gd name="connsiteX78" fmla="*/ 7631946 w 7934780"/>
              <a:gd name="connsiteY78" fmla="*/ 4900601 h 6873958"/>
              <a:gd name="connsiteX79" fmla="*/ 7624742 w 7934780"/>
              <a:gd name="connsiteY79" fmla="*/ 4981608 h 6873958"/>
              <a:gd name="connsiteX80" fmla="*/ 7649497 w 7934780"/>
              <a:gd name="connsiteY80" fmla="*/ 5038699 h 6873958"/>
              <a:gd name="connsiteX81" fmla="*/ 7644376 w 7934780"/>
              <a:gd name="connsiteY81" fmla="*/ 5044205 h 6873958"/>
              <a:gd name="connsiteX82" fmla="*/ 7646830 w 7934780"/>
              <a:gd name="connsiteY82" fmla="*/ 5084538 h 6873958"/>
              <a:gd name="connsiteX83" fmla="*/ 7677981 w 7934780"/>
              <a:gd name="connsiteY83" fmla="*/ 5155853 h 6873958"/>
              <a:gd name="connsiteX84" fmla="*/ 7681612 w 7934780"/>
              <a:gd name="connsiteY84" fmla="*/ 5217231 h 6873958"/>
              <a:gd name="connsiteX85" fmla="*/ 7673822 w 7934780"/>
              <a:gd name="connsiteY85" fmla="*/ 5218630 h 6873958"/>
              <a:gd name="connsiteX86" fmla="*/ 7670301 w 7934780"/>
              <a:gd name="connsiteY86" fmla="*/ 5230725 h 6873958"/>
              <a:gd name="connsiteX87" fmla="*/ 7668064 w 7934780"/>
              <a:gd name="connsiteY87" fmla="*/ 5233343 h 6873958"/>
              <a:gd name="connsiteX88" fmla="*/ 7656532 w 7934780"/>
              <a:gd name="connsiteY88" fmla="*/ 5248965 h 6873958"/>
              <a:gd name="connsiteX89" fmla="*/ 7664251 w 7934780"/>
              <a:gd name="connsiteY89" fmla="*/ 5297136 h 6873958"/>
              <a:gd name="connsiteX90" fmla="*/ 7624117 w 7934780"/>
              <a:gd name="connsiteY90" fmla="*/ 5398267 h 6873958"/>
              <a:gd name="connsiteX91" fmla="*/ 7575901 w 7934780"/>
              <a:gd name="connsiteY91" fmla="*/ 5686793 h 6873958"/>
              <a:gd name="connsiteX92" fmla="*/ 7581528 w 7934780"/>
              <a:gd name="connsiteY92" fmla="*/ 5853980 h 6873958"/>
              <a:gd name="connsiteX93" fmla="*/ 7570097 w 7934780"/>
              <a:gd name="connsiteY93" fmla="*/ 5929367 h 6873958"/>
              <a:gd name="connsiteX94" fmla="*/ 7571719 w 7934780"/>
              <a:gd name="connsiteY94" fmla="*/ 5946571 h 6873958"/>
              <a:gd name="connsiteX95" fmla="*/ 7569909 w 7934780"/>
              <a:gd name="connsiteY95" fmla="*/ 5963835 h 6873958"/>
              <a:gd name="connsiteX96" fmla="*/ 7573116 w 7934780"/>
              <a:gd name="connsiteY96" fmla="*/ 5968188 h 6873958"/>
              <a:gd name="connsiteX97" fmla="*/ 7573002 w 7934780"/>
              <a:gd name="connsiteY97" fmla="*/ 5980213 h 6873958"/>
              <a:gd name="connsiteX98" fmla="*/ 7575826 w 7934780"/>
              <a:gd name="connsiteY98" fmla="*/ 6004387 h 6873958"/>
              <a:gd name="connsiteX99" fmla="*/ 7573499 w 7934780"/>
              <a:gd name="connsiteY99" fmla="*/ 6008456 h 6873958"/>
              <a:gd name="connsiteX100" fmla="*/ 7573313 w 7934780"/>
              <a:gd name="connsiteY100" fmla="*/ 6044208 h 6873958"/>
              <a:gd name="connsiteX101" fmla="*/ 7571955 w 7934780"/>
              <a:gd name="connsiteY101" fmla="*/ 6044484 h 6873958"/>
              <a:gd name="connsiteX102" fmla="*/ 7565983 w 7934780"/>
              <a:gd name="connsiteY102" fmla="*/ 6053618 h 6873958"/>
              <a:gd name="connsiteX103" fmla="*/ 7521353 w 7934780"/>
              <a:gd name="connsiteY103" fmla="*/ 6147535 h 6873958"/>
              <a:gd name="connsiteX104" fmla="*/ 7518762 w 7934780"/>
              <a:gd name="connsiteY104" fmla="*/ 6162755 h 6873958"/>
              <a:gd name="connsiteX105" fmla="*/ 7519070 w 7934780"/>
              <a:gd name="connsiteY105" fmla="*/ 6168415 h 6873958"/>
              <a:gd name="connsiteX106" fmla="*/ 7479877 w 7934780"/>
              <a:gd name="connsiteY106" fmla="*/ 6274325 h 6873958"/>
              <a:gd name="connsiteX107" fmla="*/ 7474201 w 7934780"/>
              <a:gd name="connsiteY107" fmla="*/ 6308571 h 6873958"/>
              <a:gd name="connsiteX108" fmla="*/ 7453514 w 7934780"/>
              <a:gd name="connsiteY108" fmla="*/ 6401666 h 6873958"/>
              <a:gd name="connsiteX109" fmla="*/ 7397136 w 7934780"/>
              <a:gd name="connsiteY109" fmla="*/ 6578316 h 6873958"/>
              <a:gd name="connsiteX110" fmla="*/ 7404981 w 7934780"/>
              <a:gd name="connsiteY110" fmla="*/ 6614114 h 6873958"/>
              <a:gd name="connsiteX111" fmla="*/ 7388434 w 7934780"/>
              <a:gd name="connsiteY111" fmla="*/ 6656064 h 6873958"/>
              <a:gd name="connsiteX112" fmla="*/ 7378375 w 7934780"/>
              <a:gd name="connsiteY112" fmla="*/ 6677417 h 6873958"/>
              <a:gd name="connsiteX113" fmla="*/ 7374034 w 7934780"/>
              <a:gd name="connsiteY113" fmla="*/ 6718244 h 6873958"/>
              <a:gd name="connsiteX114" fmla="*/ 7378101 w 7934780"/>
              <a:gd name="connsiteY114" fmla="*/ 6739654 h 6873958"/>
              <a:gd name="connsiteX115" fmla="*/ 7371746 w 7934780"/>
              <a:gd name="connsiteY115" fmla="*/ 6739763 h 6873958"/>
              <a:gd name="connsiteX116" fmla="*/ 7370835 w 7934780"/>
              <a:gd name="connsiteY116" fmla="*/ 6748333 h 6873958"/>
              <a:gd name="connsiteX117" fmla="*/ 7376007 w 7934780"/>
              <a:gd name="connsiteY117" fmla="*/ 6835596 h 6873958"/>
              <a:gd name="connsiteX118" fmla="*/ 7379963 w 7934780"/>
              <a:gd name="connsiteY118" fmla="*/ 6873958 h 6873958"/>
              <a:gd name="connsiteX119" fmla="*/ 0 w 7934780"/>
              <a:gd name="connsiteY119" fmla="*/ 6858000 h 6873958"/>
              <a:gd name="connsiteX120" fmla="*/ 0 w 7934780"/>
              <a:gd name="connsiteY120" fmla="*/ 0 h 6873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Lst>
            <a:rect l="l" t="t" r="r" b="b"/>
            <a:pathLst>
              <a:path w="7934780" h="6873958">
                <a:moveTo>
                  <a:pt x="0" y="0"/>
                </a:moveTo>
                <a:lnTo>
                  <a:pt x="7655543" y="0"/>
                </a:lnTo>
                <a:lnTo>
                  <a:pt x="7639092" y="57348"/>
                </a:lnTo>
                <a:cubicBezTo>
                  <a:pt x="7646210" y="94781"/>
                  <a:pt x="7692989" y="178020"/>
                  <a:pt x="7698252" y="224597"/>
                </a:cubicBezTo>
                <a:cubicBezTo>
                  <a:pt x="7697525" y="253536"/>
                  <a:pt x="7696799" y="282474"/>
                  <a:pt x="7696072" y="311413"/>
                </a:cubicBezTo>
                <a:lnTo>
                  <a:pt x="7703676" y="383438"/>
                </a:lnTo>
                <a:lnTo>
                  <a:pt x="7706556" y="390017"/>
                </a:lnTo>
                <a:cubicBezTo>
                  <a:pt x="7708086" y="394627"/>
                  <a:pt x="7670421" y="435896"/>
                  <a:pt x="7670079" y="438196"/>
                </a:cubicBezTo>
                <a:lnTo>
                  <a:pt x="7702712" y="484991"/>
                </a:lnTo>
                <a:cubicBezTo>
                  <a:pt x="7704507" y="523368"/>
                  <a:pt x="7697939" y="579998"/>
                  <a:pt x="7701831" y="608234"/>
                </a:cubicBezTo>
                <a:lnTo>
                  <a:pt x="7713362" y="698858"/>
                </a:lnTo>
                <a:lnTo>
                  <a:pt x="7759624" y="857737"/>
                </a:lnTo>
                <a:lnTo>
                  <a:pt x="7819197" y="1119686"/>
                </a:lnTo>
                <a:cubicBezTo>
                  <a:pt x="7830303" y="1168639"/>
                  <a:pt x="7845858" y="1128682"/>
                  <a:pt x="7852682" y="1193944"/>
                </a:cubicBezTo>
                <a:cubicBezTo>
                  <a:pt x="7901492" y="1257378"/>
                  <a:pt x="7881409" y="1367095"/>
                  <a:pt x="7911362" y="1443176"/>
                </a:cubicBezTo>
                <a:cubicBezTo>
                  <a:pt x="7877478" y="1493423"/>
                  <a:pt x="7911549" y="1463443"/>
                  <a:pt x="7911242" y="1509475"/>
                </a:cubicBezTo>
                <a:cubicBezTo>
                  <a:pt x="7915145" y="1533595"/>
                  <a:pt x="7931121" y="1574088"/>
                  <a:pt x="7934780" y="1587901"/>
                </a:cubicBezTo>
                <a:lnTo>
                  <a:pt x="7933200" y="1592348"/>
                </a:lnTo>
                <a:lnTo>
                  <a:pt x="7934238" y="1608865"/>
                </a:lnTo>
                <a:lnTo>
                  <a:pt x="7925324" y="1615129"/>
                </a:lnTo>
                <a:lnTo>
                  <a:pt x="7920291" y="1641140"/>
                </a:lnTo>
                <a:cubicBezTo>
                  <a:pt x="7919827" y="1650633"/>
                  <a:pt x="7920995" y="1660560"/>
                  <a:pt x="7924773" y="1671096"/>
                </a:cubicBezTo>
                <a:lnTo>
                  <a:pt x="7919565" y="1824106"/>
                </a:lnTo>
                <a:lnTo>
                  <a:pt x="7917168" y="1981517"/>
                </a:lnTo>
                <a:lnTo>
                  <a:pt x="7904617" y="2095576"/>
                </a:lnTo>
                <a:cubicBezTo>
                  <a:pt x="7893827" y="2098578"/>
                  <a:pt x="7908803" y="2204311"/>
                  <a:pt x="7905729" y="2212808"/>
                </a:cubicBezTo>
                <a:lnTo>
                  <a:pt x="7885917" y="2312009"/>
                </a:lnTo>
                <a:cubicBezTo>
                  <a:pt x="7885873" y="2320458"/>
                  <a:pt x="7884169" y="2327641"/>
                  <a:pt x="7881441" y="2333996"/>
                </a:cubicBezTo>
                <a:lnTo>
                  <a:pt x="7871351" y="2350185"/>
                </a:lnTo>
                <a:lnTo>
                  <a:pt x="7863569" y="2351577"/>
                </a:lnTo>
                <a:lnTo>
                  <a:pt x="7860105" y="2363237"/>
                </a:lnTo>
                <a:lnTo>
                  <a:pt x="7857880" y="2365770"/>
                </a:lnTo>
                <a:cubicBezTo>
                  <a:pt x="7853600" y="2370596"/>
                  <a:pt x="7849568" y="2375482"/>
                  <a:pt x="7846421" y="2380871"/>
                </a:cubicBezTo>
                <a:cubicBezTo>
                  <a:pt x="7877549" y="2391436"/>
                  <a:pt x="7824779" y="2428451"/>
                  <a:pt x="7854363" y="2427179"/>
                </a:cubicBezTo>
                <a:cubicBezTo>
                  <a:pt x="7842483" y="2458627"/>
                  <a:pt x="7873756" y="2449166"/>
                  <a:pt x="7837477" y="2472578"/>
                </a:cubicBezTo>
                <a:cubicBezTo>
                  <a:pt x="7825960" y="2514796"/>
                  <a:pt x="7797057" y="2633539"/>
                  <a:pt x="7785260" y="2680488"/>
                </a:cubicBezTo>
                <a:cubicBezTo>
                  <a:pt x="7767077" y="2751020"/>
                  <a:pt x="7765578" y="2732356"/>
                  <a:pt x="7766696" y="2754274"/>
                </a:cubicBezTo>
                <a:cubicBezTo>
                  <a:pt x="7785727" y="2796575"/>
                  <a:pt x="7763744" y="2890707"/>
                  <a:pt x="7761568" y="2898169"/>
                </a:cubicBezTo>
                <a:cubicBezTo>
                  <a:pt x="7748271" y="2946596"/>
                  <a:pt x="7786612" y="2982814"/>
                  <a:pt x="7755031" y="3022048"/>
                </a:cubicBezTo>
                <a:cubicBezTo>
                  <a:pt x="7758752" y="3026338"/>
                  <a:pt x="7761351" y="3031086"/>
                  <a:pt x="7763150" y="3036127"/>
                </a:cubicBezTo>
                <a:lnTo>
                  <a:pt x="7766274" y="3051103"/>
                </a:lnTo>
                <a:lnTo>
                  <a:pt x="7752152" y="3084422"/>
                </a:lnTo>
                <a:cubicBezTo>
                  <a:pt x="7747797" y="3100387"/>
                  <a:pt x="7748352" y="3120586"/>
                  <a:pt x="7740143" y="3146892"/>
                </a:cubicBezTo>
                <a:cubicBezTo>
                  <a:pt x="7731592" y="3157541"/>
                  <a:pt x="7723948" y="3193932"/>
                  <a:pt x="7715595" y="3210510"/>
                </a:cubicBezTo>
                <a:cubicBezTo>
                  <a:pt x="7716088" y="3222117"/>
                  <a:pt x="7716075" y="3234160"/>
                  <a:pt x="7715422" y="3246358"/>
                </a:cubicBezTo>
                <a:lnTo>
                  <a:pt x="7714648" y="3253479"/>
                </a:lnTo>
                <a:lnTo>
                  <a:pt x="7714326" y="3253582"/>
                </a:lnTo>
                <a:cubicBezTo>
                  <a:pt x="7713505" y="3255049"/>
                  <a:pt x="7713005" y="3257360"/>
                  <a:pt x="7712899" y="3261019"/>
                </a:cubicBezTo>
                <a:cubicBezTo>
                  <a:pt x="7713011" y="3262834"/>
                  <a:pt x="7713122" y="3264648"/>
                  <a:pt x="7713234" y="3266463"/>
                </a:cubicBezTo>
                <a:lnTo>
                  <a:pt x="7709182" y="3284783"/>
                </a:lnTo>
                <a:lnTo>
                  <a:pt x="7705244" y="3286207"/>
                </a:lnTo>
                <a:cubicBezTo>
                  <a:pt x="7705336" y="3286644"/>
                  <a:pt x="7705429" y="3287082"/>
                  <a:pt x="7705521" y="3287519"/>
                </a:cubicBezTo>
                <a:cubicBezTo>
                  <a:pt x="7710964" y="3297694"/>
                  <a:pt x="7720084" y="3301322"/>
                  <a:pt x="7692380" y="3312046"/>
                </a:cubicBezTo>
                <a:cubicBezTo>
                  <a:pt x="7700435" y="3335074"/>
                  <a:pt x="7683924" y="3338419"/>
                  <a:pt x="7674533" y="3368613"/>
                </a:cubicBezTo>
                <a:cubicBezTo>
                  <a:pt x="7683125" y="3382049"/>
                  <a:pt x="7678239" y="3392081"/>
                  <a:pt x="7669018" y="3401599"/>
                </a:cubicBezTo>
                <a:cubicBezTo>
                  <a:pt x="7670097" y="3431653"/>
                  <a:pt x="7655582" y="3458052"/>
                  <a:pt x="7648764" y="3491309"/>
                </a:cubicBezTo>
                <a:cubicBezTo>
                  <a:pt x="7633605" y="3532086"/>
                  <a:pt x="7631707" y="3545317"/>
                  <a:pt x="7624524" y="3580863"/>
                </a:cubicBezTo>
                <a:lnTo>
                  <a:pt x="7590739" y="3641677"/>
                </a:lnTo>
                <a:lnTo>
                  <a:pt x="7592305" y="3646787"/>
                </a:lnTo>
                <a:cubicBezTo>
                  <a:pt x="7593037" y="3650326"/>
                  <a:pt x="7593082" y="3652699"/>
                  <a:pt x="7592620" y="3654364"/>
                </a:cubicBezTo>
                <a:lnTo>
                  <a:pt x="7592332" y="3654563"/>
                </a:lnTo>
                <a:lnTo>
                  <a:pt x="7593207" y="3661633"/>
                </a:lnTo>
                <a:cubicBezTo>
                  <a:pt x="7595359" y="3673527"/>
                  <a:pt x="7598094" y="3685068"/>
                  <a:pt x="7601220" y="3696035"/>
                </a:cubicBezTo>
                <a:cubicBezTo>
                  <a:pt x="7596912" y="3714555"/>
                  <a:pt x="7593590" y="3749444"/>
                  <a:pt x="7587739" y="3762344"/>
                </a:cubicBezTo>
                <a:lnTo>
                  <a:pt x="7566107" y="3773446"/>
                </a:lnTo>
                <a:lnTo>
                  <a:pt x="7583331" y="3843361"/>
                </a:lnTo>
                <a:lnTo>
                  <a:pt x="7587409" y="3846337"/>
                </a:lnTo>
                <a:cubicBezTo>
                  <a:pt x="7589954" y="3849644"/>
                  <a:pt x="7591206" y="3854495"/>
                  <a:pt x="7589526" y="3862813"/>
                </a:cubicBezTo>
                <a:cubicBezTo>
                  <a:pt x="7589186" y="3886747"/>
                  <a:pt x="7588847" y="3910680"/>
                  <a:pt x="7588507" y="3934614"/>
                </a:cubicBezTo>
                <a:lnTo>
                  <a:pt x="7606255" y="4029997"/>
                </a:lnTo>
                <a:cubicBezTo>
                  <a:pt x="7608485" y="4079721"/>
                  <a:pt x="7615132" y="4088256"/>
                  <a:pt x="7610802" y="4123239"/>
                </a:cubicBezTo>
                <a:lnTo>
                  <a:pt x="7638124" y="4329524"/>
                </a:lnTo>
                <a:cubicBezTo>
                  <a:pt x="7668947" y="4380765"/>
                  <a:pt x="7635939" y="4382732"/>
                  <a:pt x="7651543" y="4441548"/>
                </a:cubicBezTo>
                <a:cubicBezTo>
                  <a:pt x="7621748" y="4475429"/>
                  <a:pt x="7649879" y="4456496"/>
                  <a:pt x="7645549" y="4490377"/>
                </a:cubicBezTo>
                <a:lnTo>
                  <a:pt x="7641265" y="4610688"/>
                </a:lnTo>
                <a:cubicBezTo>
                  <a:pt x="7659638" y="4636705"/>
                  <a:pt x="7627987" y="4685079"/>
                  <a:pt x="7652343" y="4717016"/>
                </a:cubicBezTo>
                <a:cubicBezTo>
                  <a:pt x="7653514" y="4749508"/>
                  <a:pt x="7649624" y="4785165"/>
                  <a:pt x="7648292" y="4805639"/>
                </a:cubicBezTo>
                <a:cubicBezTo>
                  <a:pt x="7636752" y="4814990"/>
                  <a:pt x="7659404" y="4840910"/>
                  <a:pt x="7644346" y="4839860"/>
                </a:cubicBezTo>
                <a:cubicBezTo>
                  <a:pt x="7659956" y="4858373"/>
                  <a:pt x="7636171" y="4881167"/>
                  <a:pt x="7631946" y="4900601"/>
                </a:cubicBezTo>
                <a:cubicBezTo>
                  <a:pt x="7646909" y="4914583"/>
                  <a:pt x="7623288" y="4941570"/>
                  <a:pt x="7624742" y="4981608"/>
                </a:cubicBezTo>
                <a:cubicBezTo>
                  <a:pt x="7641932" y="4996823"/>
                  <a:pt x="7625516" y="5008616"/>
                  <a:pt x="7649497" y="5038699"/>
                </a:cubicBezTo>
                <a:cubicBezTo>
                  <a:pt x="7647589" y="5040239"/>
                  <a:pt x="7645863" y="5042095"/>
                  <a:pt x="7644376" y="5044205"/>
                </a:cubicBezTo>
                <a:cubicBezTo>
                  <a:pt x="7635739" y="5056467"/>
                  <a:pt x="7636837" y="5074525"/>
                  <a:pt x="7646830" y="5084538"/>
                </a:cubicBezTo>
                <a:cubicBezTo>
                  <a:pt x="7663223" y="5108797"/>
                  <a:pt x="7672063" y="5132648"/>
                  <a:pt x="7677981" y="5155853"/>
                </a:cubicBezTo>
                <a:lnTo>
                  <a:pt x="7681612" y="5217231"/>
                </a:lnTo>
                <a:lnTo>
                  <a:pt x="7673822" y="5218630"/>
                </a:lnTo>
                <a:lnTo>
                  <a:pt x="7670301" y="5230725"/>
                </a:lnTo>
                <a:lnTo>
                  <a:pt x="7668064" y="5233343"/>
                </a:lnTo>
                <a:cubicBezTo>
                  <a:pt x="7663761" y="5238333"/>
                  <a:pt x="7659706" y="5243385"/>
                  <a:pt x="7656532" y="5248965"/>
                </a:cubicBezTo>
                <a:cubicBezTo>
                  <a:pt x="7687611" y="5260138"/>
                  <a:pt x="7634661" y="5298275"/>
                  <a:pt x="7664251" y="5297136"/>
                </a:cubicBezTo>
                <a:cubicBezTo>
                  <a:pt x="7652220" y="5329743"/>
                  <a:pt x="7660509" y="5374161"/>
                  <a:pt x="7624117" y="5398267"/>
                </a:cubicBezTo>
                <a:cubicBezTo>
                  <a:pt x="7609392" y="5463210"/>
                  <a:pt x="7590084" y="5591714"/>
                  <a:pt x="7575901" y="5686793"/>
                </a:cubicBezTo>
                <a:cubicBezTo>
                  <a:pt x="7570588" y="5745916"/>
                  <a:pt x="7582347" y="5805170"/>
                  <a:pt x="7581528" y="5853980"/>
                </a:cubicBezTo>
                <a:cubicBezTo>
                  <a:pt x="7585229" y="5858464"/>
                  <a:pt x="7568323" y="5924117"/>
                  <a:pt x="7570097" y="5929367"/>
                </a:cubicBezTo>
                <a:lnTo>
                  <a:pt x="7571719" y="5946571"/>
                </a:lnTo>
                <a:cubicBezTo>
                  <a:pt x="7568174" y="5954367"/>
                  <a:pt x="7568244" y="5959663"/>
                  <a:pt x="7569909" y="5963835"/>
                </a:cubicBezTo>
                <a:lnTo>
                  <a:pt x="7573116" y="5968188"/>
                </a:lnTo>
                <a:lnTo>
                  <a:pt x="7573002" y="5980213"/>
                </a:lnTo>
                <a:lnTo>
                  <a:pt x="7575826" y="6004387"/>
                </a:lnTo>
                <a:lnTo>
                  <a:pt x="7573499" y="6008456"/>
                </a:lnTo>
                <a:lnTo>
                  <a:pt x="7573313" y="6044208"/>
                </a:lnTo>
                <a:lnTo>
                  <a:pt x="7571955" y="6044484"/>
                </a:lnTo>
                <a:cubicBezTo>
                  <a:pt x="7568907" y="6045922"/>
                  <a:pt x="7566649" y="6048518"/>
                  <a:pt x="7565983" y="6053618"/>
                </a:cubicBezTo>
                <a:cubicBezTo>
                  <a:pt x="7557549" y="6070792"/>
                  <a:pt x="7529224" y="6129345"/>
                  <a:pt x="7521353" y="6147535"/>
                </a:cubicBezTo>
                <a:cubicBezTo>
                  <a:pt x="7520864" y="6156279"/>
                  <a:pt x="7519143" y="6159274"/>
                  <a:pt x="7518762" y="6162755"/>
                </a:cubicBezTo>
                <a:cubicBezTo>
                  <a:pt x="7518865" y="6164642"/>
                  <a:pt x="7518967" y="6166528"/>
                  <a:pt x="7519070" y="6168415"/>
                </a:cubicBezTo>
                <a:cubicBezTo>
                  <a:pt x="7512589" y="6187010"/>
                  <a:pt x="7487355" y="6250966"/>
                  <a:pt x="7479877" y="6274325"/>
                </a:cubicBezTo>
                <a:cubicBezTo>
                  <a:pt x="7488402" y="6288340"/>
                  <a:pt x="7483468" y="6298735"/>
                  <a:pt x="7474201" y="6308571"/>
                </a:cubicBezTo>
                <a:cubicBezTo>
                  <a:pt x="7475135" y="6339805"/>
                  <a:pt x="7460492" y="6367150"/>
                  <a:pt x="7453514" y="6401666"/>
                </a:cubicBezTo>
                <a:lnTo>
                  <a:pt x="7397136" y="6578316"/>
                </a:lnTo>
                <a:cubicBezTo>
                  <a:pt x="7399228" y="6590690"/>
                  <a:pt x="7401907" y="6602700"/>
                  <a:pt x="7404981" y="6614114"/>
                </a:cubicBezTo>
                <a:cubicBezTo>
                  <a:pt x="7402782" y="6623724"/>
                  <a:pt x="7395703" y="6640260"/>
                  <a:pt x="7388434" y="6656064"/>
                </a:cubicBezTo>
                <a:lnTo>
                  <a:pt x="7378375" y="6677417"/>
                </a:lnTo>
                <a:lnTo>
                  <a:pt x="7374034" y="6718244"/>
                </a:lnTo>
                <a:lnTo>
                  <a:pt x="7378101" y="6739654"/>
                </a:lnTo>
                <a:lnTo>
                  <a:pt x="7371746" y="6739763"/>
                </a:lnTo>
                <a:lnTo>
                  <a:pt x="7370835" y="6748333"/>
                </a:lnTo>
                <a:cubicBezTo>
                  <a:pt x="7369550" y="6778018"/>
                  <a:pt x="7372527" y="6807468"/>
                  <a:pt x="7376007" y="6835596"/>
                </a:cubicBezTo>
                <a:lnTo>
                  <a:pt x="7379963" y="6873958"/>
                </a:lnTo>
                <a:lnTo>
                  <a:pt x="0" y="6858000"/>
                </a:lnTo>
                <a:lnTo>
                  <a:pt x="0"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extBox 1">
            <a:extLst>
              <a:ext uri="{FF2B5EF4-FFF2-40B4-BE49-F238E27FC236}">
                <a16:creationId xmlns:a16="http://schemas.microsoft.com/office/drawing/2014/main" id="{49148103-01D1-8E4E-EBAD-D17D5E343FC2}"/>
              </a:ext>
            </a:extLst>
          </p:cNvPr>
          <p:cNvSpPr txBox="1"/>
          <p:nvPr/>
        </p:nvSpPr>
        <p:spPr>
          <a:xfrm>
            <a:off x="2096240" y="-1240451"/>
            <a:ext cx="5614280" cy="2907981"/>
          </a:xfrm>
          <a:prstGeom prst="rect">
            <a:avLst/>
          </a:prstGeom>
        </p:spPr>
        <p:txBody>
          <a:bodyPr vert="horz" lIns="91440" tIns="45720" rIns="91440" bIns="45720" rtlCol="0" anchor="b">
            <a:normAutofit/>
          </a:bodyPr>
          <a:lstStyle/>
          <a:p>
            <a:pPr>
              <a:lnSpc>
                <a:spcPct val="110000"/>
              </a:lnSpc>
              <a:spcBef>
                <a:spcPct val="0"/>
              </a:spcBef>
              <a:spcAft>
                <a:spcPts val="600"/>
              </a:spcAft>
            </a:pPr>
            <a:r>
              <a:rPr lang="en-US" b="1" cap="all" spc="600" dirty="0">
                <a:solidFill>
                  <a:srgbClr val="C00000"/>
                </a:solidFill>
                <a:latin typeface="Arial" panose="020B0604020202020204" pitchFamily="34" charset="0"/>
                <a:ea typeface="Batang" panose="02030600000101010101" pitchFamily="18" charset="-127"/>
                <a:cs typeface="Arial" panose="020B0604020202020204" pitchFamily="34" charset="0"/>
              </a:rPr>
              <a:t>Market Analysis</a:t>
            </a:r>
          </a:p>
          <a:p>
            <a:pPr>
              <a:lnSpc>
                <a:spcPct val="110000"/>
              </a:lnSpc>
              <a:spcBef>
                <a:spcPct val="0"/>
              </a:spcBef>
              <a:spcAft>
                <a:spcPts val="600"/>
              </a:spcAft>
            </a:pPr>
            <a:endParaRPr lang="en-US" sz="2800" cap="all" spc="600" dirty="0">
              <a:solidFill>
                <a:schemeClr val="tx1">
                  <a:lumMod val="85000"/>
                  <a:lumOff val="15000"/>
                </a:schemeClr>
              </a:solidFill>
              <a:latin typeface="+mj-lt"/>
              <a:ea typeface="Batang" panose="02030600000101010101" pitchFamily="18" charset="-127"/>
              <a:cs typeface="+mj-cs"/>
            </a:endParaRPr>
          </a:p>
          <a:p>
            <a:pPr>
              <a:lnSpc>
                <a:spcPct val="110000"/>
              </a:lnSpc>
              <a:spcBef>
                <a:spcPct val="0"/>
              </a:spcBef>
              <a:spcAft>
                <a:spcPts val="600"/>
              </a:spcAft>
            </a:pPr>
            <a:r>
              <a:rPr lang="en-US" sz="2800" cap="all" spc="600" dirty="0">
                <a:solidFill>
                  <a:schemeClr val="tx1">
                    <a:lumMod val="85000"/>
                    <a:lumOff val="15000"/>
                  </a:schemeClr>
                </a:solidFill>
                <a:latin typeface="+mj-lt"/>
                <a:ea typeface="Batang" panose="02030600000101010101" pitchFamily="18" charset="-127"/>
                <a:cs typeface="+mj-cs"/>
              </a:rPr>
              <a:t> </a:t>
            </a:r>
          </a:p>
        </p:txBody>
      </p:sp>
      <p:pic>
        <p:nvPicPr>
          <p:cNvPr id="3" name="Picture 2">
            <a:extLst>
              <a:ext uri="{FF2B5EF4-FFF2-40B4-BE49-F238E27FC236}">
                <a16:creationId xmlns:a16="http://schemas.microsoft.com/office/drawing/2014/main" id="{68E0E91C-BF36-BB1A-FC99-23C9993CB376}"/>
              </a:ext>
            </a:extLst>
          </p:cNvPr>
          <p:cNvPicPr>
            <a:picLocks noChangeAspect="1"/>
          </p:cNvPicPr>
          <p:nvPr/>
        </p:nvPicPr>
        <p:blipFill>
          <a:blip r:embed="rId6"/>
          <a:stretch>
            <a:fillRect/>
          </a:stretch>
        </p:blipFill>
        <p:spPr>
          <a:xfrm>
            <a:off x="7621780" y="1640140"/>
            <a:ext cx="2962222" cy="2130439"/>
          </a:xfrm>
          <a:prstGeom prst="rect">
            <a:avLst/>
          </a:prstGeom>
        </p:spPr>
      </p:pic>
      <p:pic>
        <p:nvPicPr>
          <p:cNvPr id="4" name="Picture 3" descr="A landscape with hills and a blue sky&#10;&#10;AI-generated content may be incorrect.">
            <a:extLst>
              <a:ext uri="{FF2B5EF4-FFF2-40B4-BE49-F238E27FC236}">
                <a16:creationId xmlns:a16="http://schemas.microsoft.com/office/drawing/2014/main" id="{AA8A876F-D850-94CF-24DD-9CC2D1347029}"/>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7621780" y="3773215"/>
            <a:ext cx="4569860" cy="2995447"/>
          </a:xfrm>
          <a:prstGeom prst="rect">
            <a:avLst/>
          </a:prstGeom>
        </p:spPr>
      </p:pic>
      <p:pic>
        <p:nvPicPr>
          <p:cNvPr id="5" name="Picture 4">
            <a:extLst>
              <a:ext uri="{FF2B5EF4-FFF2-40B4-BE49-F238E27FC236}">
                <a16:creationId xmlns:a16="http://schemas.microsoft.com/office/drawing/2014/main" id="{6FC6457C-F26C-4247-4947-F65A40A52F55}"/>
              </a:ext>
            </a:extLst>
          </p:cNvPr>
          <p:cNvPicPr>
            <a:picLocks noChangeAspect="1"/>
          </p:cNvPicPr>
          <p:nvPr/>
        </p:nvPicPr>
        <p:blipFill>
          <a:blip r:embed="rId9"/>
          <a:stretch>
            <a:fillRect/>
          </a:stretch>
        </p:blipFill>
        <p:spPr>
          <a:xfrm>
            <a:off x="9271552" y="-15958"/>
            <a:ext cx="2798698" cy="1897310"/>
          </a:xfrm>
          <a:prstGeom prst="rect">
            <a:avLst/>
          </a:prstGeom>
        </p:spPr>
      </p:pic>
      <p:pic>
        <p:nvPicPr>
          <p:cNvPr id="8" name="Picture 7">
            <a:extLst>
              <a:ext uri="{FF2B5EF4-FFF2-40B4-BE49-F238E27FC236}">
                <a16:creationId xmlns:a16="http://schemas.microsoft.com/office/drawing/2014/main" id="{807898E1-0CDD-5E38-975C-5D766B380751}"/>
              </a:ext>
            </a:extLst>
          </p:cNvPr>
          <p:cNvPicPr>
            <a:picLocks noChangeAspect="1"/>
          </p:cNvPicPr>
          <p:nvPr/>
        </p:nvPicPr>
        <p:blipFill>
          <a:blip r:embed="rId10"/>
          <a:stretch>
            <a:fillRect/>
          </a:stretch>
        </p:blipFill>
        <p:spPr>
          <a:xfrm>
            <a:off x="1187488" y="3063686"/>
            <a:ext cx="5097519" cy="3278966"/>
          </a:xfrm>
          <a:prstGeom prst="rect">
            <a:avLst/>
          </a:prstGeom>
        </p:spPr>
      </p:pic>
      <p:sp>
        <p:nvSpPr>
          <p:cNvPr id="9" name="TextBox 8">
            <a:extLst>
              <a:ext uri="{FF2B5EF4-FFF2-40B4-BE49-F238E27FC236}">
                <a16:creationId xmlns:a16="http://schemas.microsoft.com/office/drawing/2014/main" id="{94C63E88-8B49-F565-62B6-D195D5FC0EFC}"/>
              </a:ext>
            </a:extLst>
          </p:cNvPr>
          <p:cNvSpPr txBox="1"/>
          <p:nvPr/>
        </p:nvSpPr>
        <p:spPr>
          <a:xfrm>
            <a:off x="10216055" y="3387925"/>
            <a:ext cx="2974428" cy="369332"/>
          </a:xfrm>
          <a:prstGeom prst="rect">
            <a:avLst/>
          </a:prstGeom>
          <a:noFill/>
        </p:spPr>
        <p:txBody>
          <a:bodyPr wrap="square" rtlCol="0">
            <a:spAutoFit/>
          </a:bodyPr>
          <a:lstStyle/>
          <a:p>
            <a:r>
              <a:rPr lang="en-GB" dirty="0"/>
              <a:t>(Similar Web, 2025)</a:t>
            </a:r>
          </a:p>
        </p:txBody>
      </p:sp>
      <p:graphicFrame>
        <p:nvGraphicFramePr>
          <p:cNvPr id="33" name="TextBox 6">
            <a:extLst>
              <a:ext uri="{FF2B5EF4-FFF2-40B4-BE49-F238E27FC236}">
                <a16:creationId xmlns:a16="http://schemas.microsoft.com/office/drawing/2014/main" id="{BCE84334-55E1-32E8-55ED-9DDC87E69FB7}"/>
              </a:ext>
            </a:extLst>
          </p:cNvPr>
          <p:cNvGraphicFramePr/>
          <p:nvPr>
            <p:extLst>
              <p:ext uri="{D42A27DB-BD31-4B8C-83A1-F6EECF244321}">
                <p14:modId xmlns:p14="http://schemas.microsoft.com/office/powerpoint/2010/main" val="1572119018"/>
              </p:ext>
            </p:extLst>
          </p:nvPr>
        </p:nvGraphicFramePr>
        <p:xfrm>
          <a:off x="312555" y="594230"/>
          <a:ext cx="7622223" cy="2308324"/>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Tree>
    <p:extLst>
      <p:ext uri="{BB962C8B-B14F-4D97-AF65-F5344CB8AC3E}">
        <p14:creationId xmlns:p14="http://schemas.microsoft.com/office/powerpoint/2010/main" val="18798460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A4B6D2-67B7-4DDF-9D67-252A664A4E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A green field with sheep on it&#10;&#10;AI-generated content may be incorrect.">
            <a:extLst>
              <a:ext uri="{FF2B5EF4-FFF2-40B4-BE49-F238E27FC236}">
                <a16:creationId xmlns:a16="http://schemas.microsoft.com/office/drawing/2014/main" id="{A4CA9028-FAA3-CD41-FD56-E1A89B73EB0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4422" b="5352"/>
          <a:stretch>
            <a:fillRect/>
          </a:stretch>
        </p:blipFill>
        <p:spPr>
          <a:xfrm>
            <a:off x="21" y="1"/>
            <a:ext cx="6095980" cy="6857998"/>
          </a:xfrm>
          <a:custGeom>
            <a:avLst/>
            <a:gdLst/>
            <a:ahLst/>
            <a:cxnLst/>
            <a:rect l="l" t="t" r="r" b="b"/>
            <a:pathLst>
              <a:path w="11430001" h="6857998">
                <a:moveTo>
                  <a:pt x="0" y="0"/>
                </a:moveTo>
                <a:lnTo>
                  <a:pt x="10969979" y="0"/>
                </a:lnTo>
                <a:lnTo>
                  <a:pt x="11008019" y="55636"/>
                </a:lnTo>
                <a:cubicBezTo>
                  <a:pt x="11009008" y="91089"/>
                  <a:pt x="10984109" y="120093"/>
                  <a:pt x="10996465" y="145901"/>
                </a:cubicBezTo>
                <a:cubicBezTo>
                  <a:pt x="10998781" y="180810"/>
                  <a:pt x="11021454" y="189338"/>
                  <a:pt x="11004262" y="214209"/>
                </a:cubicBezTo>
                <a:cubicBezTo>
                  <a:pt x="11016992" y="245215"/>
                  <a:pt x="10977981" y="256054"/>
                  <a:pt x="10988247" y="277519"/>
                </a:cubicBezTo>
                <a:cubicBezTo>
                  <a:pt x="10987905" y="292835"/>
                  <a:pt x="10987563" y="308150"/>
                  <a:pt x="10987221" y="323466"/>
                </a:cubicBezTo>
                <a:cubicBezTo>
                  <a:pt x="10992607" y="335931"/>
                  <a:pt x="10981656" y="348056"/>
                  <a:pt x="10982892" y="355376"/>
                </a:cubicBezTo>
                <a:cubicBezTo>
                  <a:pt x="10982946" y="369026"/>
                  <a:pt x="10982999" y="382675"/>
                  <a:pt x="10983052" y="396326"/>
                </a:cubicBezTo>
                <a:cubicBezTo>
                  <a:pt x="10983545" y="411173"/>
                  <a:pt x="10979066" y="427883"/>
                  <a:pt x="10983760" y="449399"/>
                </a:cubicBezTo>
                <a:cubicBezTo>
                  <a:pt x="10987405" y="467379"/>
                  <a:pt x="10961390" y="514914"/>
                  <a:pt x="10959189" y="528494"/>
                </a:cubicBezTo>
                <a:cubicBezTo>
                  <a:pt x="10959288" y="535785"/>
                  <a:pt x="10955413" y="535076"/>
                  <a:pt x="10955513" y="542367"/>
                </a:cubicBezTo>
                <a:cubicBezTo>
                  <a:pt x="10955946" y="556795"/>
                  <a:pt x="10948427" y="575223"/>
                  <a:pt x="10948859" y="589651"/>
                </a:cubicBezTo>
                <a:cubicBezTo>
                  <a:pt x="10951248" y="595864"/>
                  <a:pt x="10970316" y="614893"/>
                  <a:pt x="10964023" y="623244"/>
                </a:cubicBezTo>
                <a:cubicBezTo>
                  <a:pt x="10973844" y="634812"/>
                  <a:pt x="10914344" y="682960"/>
                  <a:pt x="10941957" y="685984"/>
                </a:cubicBezTo>
                <a:lnTo>
                  <a:pt x="10955434" y="725806"/>
                </a:lnTo>
                <a:cubicBezTo>
                  <a:pt x="10955572" y="735911"/>
                  <a:pt x="10955711" y="746016"/>
                  <a:pt x="10955850" y="756121"/>
                </a:cubicBezTo>
                <a:cubicBezTo>
                  <a:pt x="10960581" y="769464"/>
                  <a:pt x="10967553" y="802302"/>
                  <a:pt x="10975648" y="826730"/>
                </a:cubicBezTo>
                <a:cubicBezTo>
                  <a:pt x="10990030" y="848107"/>
                  <a:pt x="10999939" y="874272"/>
                  <a:pt x="11004422" y="902691"/>
                </a:cubicBezTo>
                <a:cubicBezTo>
                  <a:pt x="10996907" y="907026"/>
                  <a:pt x="11016939" y="922215"/>
                  <a:pt x="11019519" y="927215"/>
                </a:cubicBezTo>
                <a:cubicBezTo>
                  <a:pt x="11014458" y="927992"/>
                  <a:pt x="11004750" y="956532"/>
                  <a:pt x="11009252" y="960109"/>
                </a:cubicBezTo>
                <a:cubicBezTo>
                  <a:pt x="11008795" y="988226"/>
                  <a:pt x="11008338" y="994434"/>
                  <a:pt x="11007882" y="1022551"/>
                </a:cubicBezTo>
                <a:lnTo>
                  <a:pt x="11018477" y="1095392"/>
                </a:lnTo>
                <a:cubicBezTo>
                  <a:pt x="11023591" y="1112771"/>
                  <a:pt x="11026986" y="1131060"/>
                  <a:pt x="11028535" y="1149829"/>
                </a:cubicBezTo>
                <a:cubicBezTo>
                  <a:pt x="11018192" y="1154041"/>
                  <a:pt x="11032886" y="1168772"/>
                  <a:pt x="11035794" y="1175703"/>
                </a:cubicBezTo>
                <a:cubicBezTo>
                  <a:pt x="11029041" y="1175776"/>
                  <a:pt x="11025804" y="1191131"/>
                  <a:pt x="11031388" y="1196579"/>
                </a:cubicBezTo>
                <a:cubicBezTo>
                  <a:pt x="11055531" y="1311098"/>
                  <a:pt x="10992439" y="1246660"/>
                  <a:pt x="11030270" y="1315382"/>
                </a:cubicBezTo>
                <a:lnTo>
                  <a:pt x="11022457" y="1382488"/>
                </a:lnTo>
                <a:cubicBezTo>
                  <a:pt x="11026830" y="1404443"/>
                  <a:pt x="11030865" y="1460155"/>
                  <a:pt x="11035545" y="1487376"/>
                </a:cubicBezTo>
                <a:cubicBezTo>
                  <a:pt x="11027812" y="1508322"/>
                  <a:pt x="11051830" y="1507338"/>
                  <a:pt x="11042371" y="1529118"/>
                </a:cubicBezTo>
                <a:cubicBezTo>
                  <a:pt x="11024277" y="1523828"/>
                  <a:pt x="11045880" y="1572102"/>
                  <a:pt x="11030069" y="1573603"/>
                </a:cubicBezTo>
                <a:cubicBezTo>
                  <a:pt x="11052675" y="1592103"/>
                  <a:pt x="11041166" y="1601398"/>
                  <a:pt x="11048132" y="1626033"/>
                </a:cubicBezTo>
                <a:cubicBezTo>
                  <a:pt x="11056685" y="1637634"/>
                  <a:pt x="11058151" y="1662694"/>
                  <a:pt x="11048954" y="1674099"/>
                </a:cubicBezTo>
                <a:cubicBezTo>
                  <a:pt x="11057912" y="1719191"/>
                  <a:pt x="11058987" y="1693910"/>
                  <a:pt x="11074997" y="1743919"/>
                </a:cubicBezTo>
                <a:cubicBezTo>
                  <a:pt x="11091836" y="1787007"/>
                  <a:pt x="11078254" y="1831675"/>
                  <a:pt x="11118452" y="1873347"/>
                </a:cubicBezTo>
                <a:cubicBezTo>
                  <a:pt x="11126646" y="1903132"/>
                  <a:pt x="11133876" y="1901389"/>
                  <a:pt x="11140502" y="1918453"/>
                </a:cubicBezTo>
                <a:cubicBezTo>
                  <a:pt x="11168929" y="1943215"/>
                  <a:pt x="11138974" y="1964697"/>
                  <a:pt x="11158205" y="1975731"/>
                </a:cubicBezTo>
                <a:cubicBezTo>
                  <a:pt x="11166824" y="2017658"/>
                  <a:pt x="11149039" y="2053160"/>
                  <a:pt x="11165912" y="2063547"/>
                </a:cubicBezTo>
                <a:cubicBezTo>
                  <a:pt x="11165365" y="2085350"/>
                  <a:pt x="11146667" y="2116466"/>
                  <a:pt x="11164978" y="2131453"/>
                </a:cubicBezTo>
                <a:cubicBezTo>
                  <a:pt x="11150347" y="2134775"/>
                  <a:pt x="11176747" y="2155525"/>
                  <a:pt x="11167369" y="2168815"/>
                </a:cubicBezTo>
                <a:cubicBezTo>
                  <a:pt x="11159139" y="2178336"/>
                  <a:pt x="11181565" y="2199372"/>
                  <a:pt x="11182213" y="2209314"/>
                </a:cubicBezTo>
                <a:cubicBezTo>
                  <a:pt x="11175743" y="2222415"/>
                  <a:pt x="11183345" y="2265140"/>
                  <a:pt x="11191725" y="2276278"/>
                </a:cubicBezTo>
                <a:cubicBezTo>
                  <a:pt x="11199744" y="2309572"/>
                  <a:pt x="11208646" y="2370832"/>
                  <a:pt x="11213989" y="2396560"/>
                </a:cubicBezTo>
                <a:lnTo>
                  <a:pt x="11211532" y="2418127"/>
                </a:lnTo>
                <a:lnTo>
                  <a:pt x="11205890" y="2441218"/>
                </a:lnTo>
                <a:cubicBezTo>
                  <a:pt x="11204049" y="2448432"/>
                  <a:pt x="11218787" y="2455553"/>
                  <a:pt x="11218154" y="2462602"/>
                </a:cubicBezTo>
                <a:cubicBezTo>
                  <a:pt x="11249433" y="2453332"/>
                  <a:pt x="11201583" y="2521028"/>
                  <a:pt x="11226879" y="2501513"/>
                </a:cubicBezTo>
                <a:cubicBezTo>
                  <a:pt x="11228838" y="2538629"/>
                  <a:pt x="11268063" y="2526320"/>
                  <a:pt x="11245602" y="2570935"/>
                </a:cubicBezTo>
                <a:cubicBezTo>
                  <a:pt x="11271180" y="2628560"/>
                  <a:pt x="11254841" y="2735396"/>
                  <a:pt x="11293648" y="2780529"/>
                </a:cubicBezTo>
                <a:cubicBezTo>
                  <a:pt x="11313261" y="2850867"/>
                  <a:pt x="11332878" y="2914052"/>
                  <a:pt x="11347622" y="2976964"/>
                </a:cubicBezTo>
                <a:cubicBezTo>
                  <a:pt x="11354998" y="3031026"/>
                  <a:pt x="11385440" y="3069310"/>
                  <a:pt x="11373271" y="3125991"/>
                </a:cubicBezTo>
                <a:cubicBezTo>
                  <a:pt x="11378198" y="3127750"/>
                  <a:pt x="11382324" y="3130634"/>
                  <a:pt x="11385866" y="3134290"/>
                </a:cubicBezTo>
                <a:lnTo>
                  <a:pt x="11394456" y="3146531"/>
                </a:lnTo>
                <a:lnTo>
                  <a:pt x="11393830" y="3148898"/>
                </a:lnTo>
                <a:lnTo>
                  <a:pt x="11407764" y="3178637"/>
                </a:lnTo>
                <a:lnTo>
                  <a:pt x="11419427" y="3198821"/>
                </a:lnTo>
                <a:lnTo>
                  <a:pt x="11418956" y="3203966"/>
                </a:lnTo>
                <a:lnTo>
                  <a:pt x="11430001" y="3234004"/>
                </a:lnTo>
                <a:lnTo>
                  <a:pt x="11430001" y="3247018"/>
                </a:lnTo>
                <a:lnTo>
                  <a:pt x="11429624" y="3249663"/>
                </a:lnTo>
                <a:cubicBezTo>
                  <a:pt x="11409065" y="3251448"/>
                  <a:pt x="11423390" y="3256435"/>
                  <a:pt x="11429224" y="3271157"/>
                </a:cubicBezTo>
                <a:cubicBezTo>
                  <a:pt x="11398595" y="3277213"/>
                  <a:pt x="11426325" y="3313282"/>
                  <a:pt x="11412705" y="3328767"/>
                </a:cubicBezTo>
                <a:cubicBezTo>
                  <a:pt x="11409690" y="3359818"/>
                  <a:pt x="11412577" y="3419034"/>
                  <a:pt x="11411133" y="3457462"/>
                </a:cubicBezTo>
                <a:cubicBezTo>
                  <a:pt x="11410659" y="3497182"/>
                  <a:pt x="11388957" y="3522761"/>
                  <a:pt x="11404044" y="3559336"/>
                </a:cubicBezTo>
                <a:cubicBezTo>
                  <a:pt x="11403506" y="3596525"/>
                  <a:pt x="11394347" y="3628725"/>
                  <a:pt x="11400805" y="3660198"/>
                </a:cubicBezTo>
                <a:cubicBezTo>
                  <a:pt x="11393680" y="3672983"/>
                  <a:pt x="11390803" y="3685034"/>
                  <a:pt x="11401467" y="3696717"/>
                </a:cubicBezTo>
                <a:cubicBezTo>
                  <a:pt x="11397909" y="3731422"/>
                  <a:pt x="11382678" y="3739822"/>
                  <a:pt x="11394558" y="3761813"/>
                </a:cubicBezTo>
                <a:cubicBezTo>
                  <a:pt x="11369922" y="3781311"/>
                  <a:pt x="11379324" y="3782464"/>
                  <a:pt x="11386379" y="3791628"/>
                </a:cubicBezTo>
                <a:lnTo>
                  <a:pt x="11386881" y="3792934"/>
                </a:lnTo>
                <a:lnTo>
                  <a:pt x="11383361" y="3795600"/>
                </a:lnTo>
                <a:lnTo>
                  <a:pt x="11381731" y="3801113"/>
                </a:lnTo>
                <a:lnTo>
                  <a:pt x="11382780" y="3816171"/>
                </a:lnTo>
                <a:lnTo>
                  <a:pt x="11384083" y="3821833"/>
                </a:lnTo>
                <a:cubicBezTo>
                  <a:pt x="11384643" y="3825734"/>
                  <a:pt x="11384581" y="3828325"/>
                  <a:pt x="11384058" y="3830118"/>
                </a:cubicBezTo>
                <a:lnTo>
                  <a:pt x="11383769" y="3830324"/>
                </a:lnTo>
                <a:cubicBezTo>
                  <a:pt x="11383949" y="3832911"/>
                  <a:pt x="11384129" y="3835497"/>
                  <a:pt x="11384310" y="3838085"/>
                </a:cubicBezTo>
                <a:cubicBezTo>
                  <a:pt x="11380858" y="3854069"/>
                  <a:pt x="11367397" y="3908079"/>
                  <a:pt x="11363059" y="3926229"/>
                </a:cubicBezTo>
                <a:cubicBezTo>
                  <a:pt x="11365619" y="3942595"/>
                  <a:pt x="11378276" y="3952489"/>
                  <a:pt x="11358283" y="3946981"/>
                </a:cubicBezTo>
                <a:cubicBezTo>
                  <a:pt x="11358552" y="3952366"/>
                  <a:pt x="11356851" y="3955685"/>
                  <a:pt x="11354187" y="3958062"/>
                </a:cubicBezTo>
                <a:lnTo>
                  <a:pt x="11352936" y="3958752"/>
                </a:lnTo>
                <a:lnTo>
                  <a:pt x="11359123" y="3995153"/>
                </a:lnTo>
                <a:lnTo>
                  <a:pt x="11357620" y="3999986"/>
                </a:lnTo>
                <a:lnTo>
                  <a:pt x="11370510" y="4039435"/>
                </a:lnTo>
                <a:cubicBezTo>
                  <a:pt x="11372846" y="4043175"/>
                  <a:pt x="11373855" y="4048536"/>
                  <a:pt x="11371849" y="4057529"/>
                </a:cubicBezTo>
                <a:lnTo>
                  <a:pt x="11370769" y="4059608"/>
                </a:lnTo>
                <a:lnTo>
                  <a:pt x="11384636" y="4116263"/>
                </a:lnTo>
                <a:cubicBezTo>
                  <a:pt x="11386308" y="4146481"/>
                  <a:pt x="11372216" y="4197310"/>
                  <a:pt x="11380805" y="4240918"/>
                </a:cubicBezTo>
                <a:cubicBezTo>
                  <a:pt x="11386604" y="4297751"/>
                  <a:pt x="11396792" y="4362310"/>
                  <a:pt x="11399002" y="4403004"/>
                </a:cubicBezTo>
                <a:cubicBezTo>
                  <a:pt x="11402584" y="4421945"/>
                  <a:pt x="11415233" y="4483228"/>
                  <a:pt x="11402233" y="4472561"/>
                </a:cubicBezTo>
                <a:cubicBezTo>
                  <a:pt x="11397376" y="4530100"/>
                  <a:pt x="11394221" y="4548254"/>
                  <a:pt x="11406858" y="4613276"/>
                </a:cubicBezTo>
                <a:cubicBezTo>
                  <a:pt x="11396708" y="4652899"/>
                  <a:pt x="11416828" y="4683760"/>
                  <a:pt x="11411109" y="4720528"/>
                </a:cubicBezTo>
                <a:lnTo>
                  <a:pt x="11413172" y="4781028"/>
                </a:lnTo>
                <a:lnTo>
                  <a:pt x="11411956" y="4811317"/>
                </a:lnTo>
                <a:lnTo>
                  <a:pt x="11407504" y="4851777"/>
                </a:lnTo>
                <a:lnTo>
                  <a:pt x="11401952" y="4889673"/>
                </a:lnTo>
                <a:cubicBezTo>
                  <a:pt x="11400453" y="4911671"/>
                  <a:pt x="11387187" y="4942985"/>
                  <a:pt x="11387464" y="4964007"/>
                </a:cubicBezTo>
                <a:lnTo>
                  <a:pt x="11391362" y="4978249"/>
                </a:lnTo>
                <a:lnTo>
                  <a:pt x="11384864" y="5024728"/>
                </a:lnTo>
                <a:cubicBezTo>
                  <a:pt x="11383602" y="5037962"/>
                  <a:pt x="11382940" y="5051693"/>
                  <a:pt x="11383402" y="5066152"/>
                </a:cubicBezTo>
                <a:lnTo>
                  <a:pt x="11386502" y="5092990"/>
                </a:lnTo>
                <a:lnTo>
                  <a:pt x="11383934" y="5100023"/>
                </a:lnTo>
                <a:lnTo>
                  <a:pt x="11377316" y="5154401"/>
                </a:lnTo>
                <a:cubicBezTo>
                  <a:pt x="11375279" y="5155889"/>
                  <a:pt x="11373114" y="5157008"/>
                  <a:pt x="11370892" y="5157722"/>
                </a:cubicBezTo>
                <a:lnTo>
                  <a:pt x="11373776" y="5176954"/>
                </a:lnTo>
                <a:lnTo>
                  <a:pt x="11367496" y="5192719"/>
                </a:lnTo>
                <a:lnTo>
                  <a:pt x="11371603" y="5206466"/>
                </a:lnTo>
                <a:lnTo>
                  <a:pt x="11370677" y="5212169"/>
                </a:lnTo>
                <a:lnTo>
                  <a:pt x="11367571" y="5226347"/>
                </a:lnTo>
                <a:cubicBezTo>
                  <a:pt x="11365394" y="5233616"/>
                  <a:pt x="11362768" y="5241753"/>
                  <a:pt x="11360666" y="5250809"/>
                </a:cubicBezTo>
                <a:lnTo>
                  <a:pt x="11359707" y="5258441"/>
                </a:lnTo>
                <a:lnTo>
                  <a:pt x="11349148" y="5275057"/>
                </a:lnTo>
                <a:cubicBezTo>
                  <a:pt x="11341167" y="5287144"/>
                  <a:pt x="11335789" y="5296659"/>
                  <a:pt x="11340120" y="5307220"/>
                </a:cubicBezTo>
                <a:cubicBezTo>
                  <a:pt x="11329809" y="5325220"/>
                  <a:pt x="11316373" y="5343297"/>
                  <a:pt x="11308618" y="5363847"/>
                </a:cubicBezTo>
                <a:cubicBezTo>
                  <a:pt x="11300862" y="5384397"/>
                  <a:pt x="11307034" y="5426166"/>
                  <a:pt x="11293586" y="5430519"/>
                </a:cubicBezTo>
                <a:cubicBezTo>
                  <a:pt x="11286192" y="5455070"/>
                  <a:pt x="11291865" y="5433920"/>
                  <a:pt x="11280825" y="5471643"/>
                </a:cubicBezTo>
                <a:cubicBezTo>
                  <a:pt x="11272399" y="5514013"/>
                  <a:pt x="11250365" y="5572817"/>
                  <a:pt x="11255547" y="5598755"/>
                </a:cubicBezTo>
                <a:cubicBezTo>
                  <a:pt x="11259036" y="5631312"/>
                  <a:pt x="11259805" y="5658392"/>
                  <a:pt x="11246966" y="5696427"/>
                </a:cubicBezTo>
                <a:cubicBezTo>
                  <a:pt x="11243302" y="5711318"/>
                  <a:pt x="11226393" y="5724632"/>
                  <a:pt x="11218939" y="5749126"/>
                </a:cubicBezTo>
                <a:cubicBezTo>
                  <a:pt x="11205473" y="5794330"/>
                  <a:pt x="11207644" y="5860503"/>
                  <a:pt x="11172370" y="5964362"/>
                </a:cubicBezTo>
                <a:cubicBezTo>
                  <a:pt x="11155352" y="6013957"/>
                  <a:pt x="11195218" y="6026591"/>
                  <a:pt x="11186263" y="6066389"/>
                </a:cubicBezTo>
                <a:cubicBezTo>
                  <a:pt x="11193912" y="6098144"/>
                  <a:pt x="11201373" y="6088029"/>
                  <a:pt x="11198127" y="6116720"/>
                </a:cubicBezTo>
                <a:cubicBezTo>
                  <a:pt x="11179478" y="6167747"/>
                  <a:pt x="11218941" y="6153172"/>
                  <a:pt x="11183628" y="6192100"/>
                </a:cubicBezTo>
                <a:cubicBezTo>
                  <a:pt x="11186734" y="6197190"/>
                  <a:pt x="11183611" y="6236155"/>
                  <a:pt x="11184758" y="6241836"/>
                </a:cubicBezTo>
                <a:lnTo>
                  <a:pt x="11205458" y="6292531"/>
                </a:lnTo>
                <a:lnTo>
                  <a:pt x="11199087" y="6312812"/>
                </a:lnTo>
                <a:cubicBezTo>
                  <a:pt x="11194790" y="6320574"/>
                  <a:pt x="11195106" y="6315373"/>
                  <a:pt x="11196266" y="6319916"/>
                </a:cubicBezTo>
                <a:cubicBezTo>
                  <a:pt x="11196671" y="6325734"/>
                  <a:pt x="11189124" y="6347557"/>
                  <a:pt x="11189528" y="6353376"/>
                </a:cubicBezTo>
                <a:cubicBezTo>
                  <a:pt x="11189982" y="6364566"/>
                  <a:pt x="11210316" y="6363753"/>
                  <a:pt x="11210770" y="6374944"/>
                </a:cubicBezTo>
                <a:cubicBezTo>
                  <a:pt x="11230608" y="6383390"/>
                  <a:pt x="11226591" y="6387837"/>
                  <a:pt x="11226550" y="6420289"/>
                </a:cubicBezTo>
                <a:lnTo>
                  <a:pt x="11185443" y="6472442"/>
                </a:lnTo>
                <a:cubicBezTo>
                  <a:pt x="11182325" y="6473610"/>
                  <a:pt x="11171895" y="6528089"/>
                  <a:pt x="11170689" y="6533346"/>
                </a:cubicBezTo>
                <a:cubicBezTo>
                  <a:pt x="11153600" y="6519802"/>
                  <a:pt x="11122929" y="6582507"/>
                  <a:pt x="11120880" y="6599207"/>
                </a:cubicBezTo>
                <a:cubicBezTo>
                  <a:pt x="11111939" y="6614752"/>
                  <a:pt x="11115206" y="6622198"/>
                  <a:pt x="11107674" y="6636041"/>
                </a:cubicBezTo>
                <a:lnTo>
                  <a:pt x="11091267" y="6678342"/>
                </a:lnTo>
                <a:cubicBezTo>
                  <a:pt x="11090296" y="6679839"/>
                  <a:pt x="11091216" y="6698293"/>
                  <a:pt x="11090680" y="6702252"/>
                </a:cubicBezTo>
                <a:cubicBezTo>
                  <a:pt x="11090574" y="6704235"/>
                  <a:pt x="11098288" y="6732088"/>
                  <a:pt x="11098182" y="6734072"/>
                </a:cubicBezTo>
                <a:cubicBezTo>
                  <a:pt x="11095374" y="6755619"/>
                  <a:pt x="11080595" y="6750771"/>
                  <a:pt x="11074914" y="6780481"/>
                </a:cubicBezTo>
                <a:cubicBezTo>
                  <a:pt x="11081662" y="6796061"/>
                  <a:pt x="11074179" y="6810609"/>
                  <a:pt x="11064097" y="6819871"/>
                </a:cubicBezTo>
                <a:lnTo>
                  <a:pt x="11055147" y="6857998"/>
                </a:lnTo>
                <a:lnTo>
                  <a:pt x="0" y="6857998"/>
                </a:lnTo>
                <a:close/>
              </a:path>
            </a:pathLst>
          </a:custGeom>
        </p:spPr>
      </p:pic>
      <p:sp>
        <p:nvSpPr>
          <p:cNvPr id="4" name="TextBox 3">
            <a:extLst>
              <a:ext uri="{FF2B5EF4-FFF2-40B4-BE49-F238E27FC236}">
                <a16:creationId xmlns:a16="http://schemas.microsoft.com/office/drawing/2014/main" id="{232C409B-C834-FEE9-CBA1-A7DC1D59165E}"/>
              </a:ext>
            </a:extLst>
          </p:cNvPr>
          <p:cNvSpPr txBox="1"/>
          <p:nvPr/>
        </p:nvSpPr>
        <p:spPr>
          <a:xfrm>
            <a:off x="6800193" y="462455"/>
            <a:ext cx="3657600" cy="369332"/>
          </a:xfrm>
          <a:prstGeom prst="rect">
            <a:avLst/>
          </a:prstGeom>
          <a:noFill/>
        </p:spPr>
        <p:txBody>
          <a:bodyPr wrap="square" rtlCol="0">
            <a:spAutoFit/>
          </a:bodyPr>
          <a:lstStyle/>
          <a:p>
            <a:r>
              <a:rPr lang="en-GB" b="1" dirty="0">
                <a:solidFill>
                  <a:srgbClr val="C00000"/>
                </a:solidFill>
                <a:latin typeface="Arial" panose="020B0604020202020204" pitchFamily="34" charset="0"/>
                <a:cs typeface="Arial" panose="020B0604020202020204" pitchFamily="34" charset="0"/>
              </a:rPr>
              <a:t>PRE-EVENT PLANNING</a:t>
            </a:r>
          </a:p>
        </p:txBody>
      </p:sp>
      <p:sp>
        <p:nvSpPr>
          <p:cNvPr id="6" name="TextBox 5">
            <a:extLst>
              <a:ext uri="{FF2B5EF4-FFF2-40B4-BE49-F238E27FC236}">
                <a16:creationId xmlns:a16="http://schemas.microsoft.com/office/drawing/2014/main" id="{F2347EC8-B5E1-F3FF-6139-5796B45CBC8B}"/>
              </a:ext>
            </a:extLst>
          </p:cNvPr>
          <p:cNvSpPr txBox="1"/>
          <p:nvPr/>
        </p:nvSpPr>
        <p:spPr>
          <a:xfrm>
            <a:off x="6502400" y="1239520"/>
            <a:ext cx="4958080" cy="5909310"/>
          </a:xfrm>
          <a:prstGeom prst="rect">
            <a:avLst/>
          </a:prstGeom>
          <a:noFill/>
        </p:spPr>
        <p:txBody>
          <a:bodyPr wrap="square" rtlCol="0">
            <a:spAutoFit/>
          </a:bodyPr>
          <a:lstStyle/>
          <a:p>
            <a:r>
              <a:rPr lang="en-GB" dirty="0">
                <a:solidFill>
                  <a:srgbClr val="00B050"/>
                </a:solidFill>
                <a:latin typeface="Arial" panose="020B0604020202020204" pitchFamily="34" charset="0"/>
                <a:cs typeface="Arial" panose="020B0604020202020204" pitchFamily="34" charset="0"/>
              </a:rPr>
              <a:t>Permissions &amp; Safety: </a:t>
            </a:r>
            <a:r>
              <a:rPr lang="en-GB" dirty="0">
                <a:latin typeface="Arial" panose="020B0604020202020204" pitchFamily="34" charset="0"/>
                <a:cs typeface="Arial" panose="020B0604020202020204" pitchFamily="34" charset="0"/>
              </a:rPr>
              <a:t>Obtain necessary permissions from park authorities and ensure emergency plans are in place. </a:t>
            </a:r>
          </a:p>
          <a:p>
            <a:endParaRPr lang="en-GB" dirty="0">
              <a:latin typeface="Arial" panose="020B0604020202020204" pitchFamily="34" charset="0"/>
              <a:cs typeface="Arial" panose="020B0604020202020204" pitchFamily="34" charset="0"/>
            </a:endParaRPr>
          </a:p>
          <a:p>
            <a:r>
              <a:rPr lang="en-GB" dirty="0">
                <a:solidFill>
                  <a:srgbClr val="00B050"/>
                </a:solidFill>
                <a:latin typeface="Arial" panose="020B0604020202020204" pitchFamily="34" charset="0"/>
                <a:cs typeface="Arial" panose="020B0604020202020204" pitchFamily="34" charset="0"/>
              </a:rPr>
              <a:t>Route Mapping: </a:t>
            </a:r>
            <a:r>
              <a:rPr lang="en-GB" dirty="0">
                <a:latin typeface="Arial" panose="020B0604020202020204" pitchFamily="34" charset="0"/>
                <a:cs typeface="Arial" panose="020B0604020202020204" pitchFamily="34" charset="0"/>
              </a:rPr>
              <a:t>Identify trails, landmarks, and safe zones for checkpoints/</a:t>
            </a:r>
          </a:p>
          <a:p>
            <a:endParaRPr lang="en-GB" dirty="0">
              <a:latin typeface="Arial" panose="020B0604020202020204" pitchFamily="34" charset="0"/>
              <a:cs typeface="Arial" panose="020B0604020202020204" pitchFamily="34" charset="0"/>
            </a:endParaRPr>
          </a:p>
          <a:p>
            <a:r>
              <a:rPr lang="en-GB" dirty="0">
                <a:solidFill>
                  <a:srgbClr val="00B050"/>
                </a:solidFill>
                <a:latin typeface="Arial" panose="020B0604020202020204" pitchFamily="34" charset="0"/>
                <a:cs typeface="Arial" panose="020B0604020202020204" pitchFamily="34" charset="0"/>
              </a:rPr>
              <a:t>Coordinate Vendors &amp; Suppliers: </a:t>
            </a:r>
            <a:r>
              <a:rPr lang="en-GB" dirty="0">
                <a:latin typeface="Arial" panose="020B0604020202020204" pitchFamily="34" charset="0"/>
                <a:cs typeface="Arial" panose="020B0604020202020204" pitchFamily="34" charset="0"/>
              </a:rPr>
              <a:t>Instal the stalls for the local producers, entertainment, speakers, and technical support.</a:t>
            </a:r>
          </a:p>
          <a:p>
            <a:endParaRPr lang="en-GB" dirty="0">
              <a:latin typeface="Arial" panose="020B0604020202020204" pitchFamily="34" charset="0"/>
              <a:cs typeface="Arial" panose="020B0604020202020204" pitchFamily="34" charset="0"/>
            </a:endParaRPr>
          </a:p>
          <a:p>
            <a:r>
              <a:rPr lang="en-GB" dirty="0">
                <a:solidFill>
                  <a:srgbClr val="00B050"/>
                </a:solidFill>
                <a:latin typeface="Arial" panose="020B0604020202020204" pitchFamily="34" charset="0"/>
                <a:cs typeface="Arial" panose="020B0604020202020204" pitchFamily="34" charset="0"/>
              </a:rPr>
              <a:t>Participant Waivers</a:t>
            </a:r>
            <a:r>
              <a:rPr lang="en-GB" dirty="0">
                <a:latin typeface="Arial" panose="020B0604020202020204" pitchFamily="34" charset="0"/>
                <a:cs typeface="Arial" panose="020B0604020202020204" pitchFamily="34" charset="0"/>
              </a:rPr>
              <a:t>: Liability waivers for participants, especially if the hunt involves physical challenges.</a:t>
            </a:r>
          </a:p>
          <a:p>
            <a:endParaRPr lang="en-GB" dirty="0">
              <a:latin typeface="Arial" panose="020B0604020202020204" pitchFamily="34" charset="0"/>
              <a:cs typeface="Arial" panose="020B0604020202020204" pitchFamily="34" charset="0"/>
            </a:endParaRPr>
          </a:p>
          <a:p>
            <a:r>
              <a:rPr lang="en-GB" dirty="0">
                <a:solidFill>
                  <a:srgbClr val="00B050"/>
                </a:solidFill>
                <a:latin typeface="Arial" panose="020B0604020202020204" pitchFamily="34" charset="0"/>
                <a:cs typeface="Arial" panose="020B0604020202020204" pitchFamily="34" charset="0"/>
              </a:rPr>
              <a:t>Organize Registration: </a:t>
            </a:r>
            <a:r>
              <a:rPr lang="en-GB" dirty="0">
                <a:latin typeface="Arial" panose="020B0604020202020204" pitchFamily="34" charset="0"/>
                <a:cs typeface="Arial" panose="020B0604020202020204" pitchFamily="34" charset="0"/>
              </a:rPr>
              <a:t>Set up an online or physical registration system, set up a set of rules.</a:t>
            </a:r>
          </a:p>
          <a:p>
            <a:endParaRPr lang="en-GB" dirty="0">
              <a:solidFill>
                <a:srgbClr val="00B050"/>
              </a:solidFill>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118965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4">
            <p14:nvContentPartPr>
              <p14:cNvPr id="12" name="Ink 11">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12" name="Ink 11">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12481710" y="6333652"/>
                <a:ext cx="18000" cy="18000"/>
              </a:xfrm>
              <a:prstGeom prst="rect">
                <a:avLst/>
              </a:prstGeom>
            </p:spPr>
          </p:pic>
        </mc:Fallback>
      </mc:AlternateContent>
      <p:sp useBgFill="1">
        <p:nvSpPr>
          <p:cNvPr id="14" name="Rectangle 13">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940161"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E64A2DB0-90C7-2B73-224E-B6394F6D98F5}"/>
              </a:ext>
            </a:extLst>
          </p:cNvPr>
          <p:cNvSpPr txBox="1"/>
          <p:nvPr/>
        </p:nvSpPr>
        <p:spPr>
          <a:xfrm>
            <a:off x="1126217" y="240292"/>
            <a:ext cx="3875963" cy="558494"/>
          </a:xfrm>
          <a:prstGeom prst="rect">
            <a:avLst/>
          </a:prstGeom>
        </p:spPr>
        <p:txBody>
          <a:bodyPr vert="horz" lIns="91440" tIns="45720" rIns="91440" bIns="45720" rtlCol="0">
            <a:normAutofit fontScale="85000" lnSpcReduction="20000"/>
          </a:bodyPr>
          <a:lstStyle/>
          <a:p>
            <a:pPr>
              <a:spcAft>
                <a:spcPts val="600"/>
              </a:spcAft>
            </a:pPr>
            <a:endParaRPr lang="en-US" b="1" spc="50" dirty="0">
              <a:solidFill>
                <a:schemeClr val="tx1">
                  <a:lumMod val="85000"/>
                  <a:lumOff val="15000"/>
                </a:schemeClr>
              </a:solidFill>
              <a:ea typeface="Batang" panose="02030600000101010101" pitchFamily="18" charset="-127"/>
            </a:endParaRPr>
          </a:p>
          <a:p>
            <a:pPr>
              <a:spcAft>
                <a:spcPts val="600"/>
              </a:spcAft>
            </a:pPr>
            <a:r>
              <a:rPr lang="en-US" b="1" spc="50" dirty="0">
                <a:solidFill>
                  <a:schemeClr val="tx1">
                    <a:lumMod val="85000"/>
                    <a:lumOff val="15000"/>
                  </a:schemeClr>
                </a:solidFill>
                <a:ea typeface="Batang" panose="02030600000101010101" pitchFamily="18" charset="-127"/>
              </a:rPr>
              <a:t> </a:t>
            </a:r>
          </a:p>
        </p:txBody>
      </p:sp>
      <p:pic>
        <p:nvPicPr>
          <p:cNvPr id="4" name="Picture 3" descr="A river with a bridge over it&#10;&#10;AI-generated content may be incorrect.">
            <a:extLst>
              <a:ext uri="{FF2B5EF4-FFF2-40B4-BE49-F238E27FC236}">
                <a16:creationId xmlns:a16="http://schemas.microsoft.com/office/drawing/2014/main" id="{007F1523-EB8C-B90C-F534-7EC1D54F4196}"/>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t="1985" r="-2" b="7948"/>
          <a:stretch/>
        </p:blipFill>
        <p:spPr>
          <a:xfrm>
            <a:off x="5852880" y="10"/>
            <a:ext cx="6339121" cy="6856908"/>
          </a:xfrm>
          <a:custGeom>
            <a:avLst/>
            <a:gdLst/>
            <a:ahLst/>
            <a:cxnLst/>
            <a:rect l="l" t="t" r="r" b="b"/>
            <a:pathLst>
              <a:path w="6940161" h="6857999">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p:spPr>
      </p:pic>
      <p:sp>
        <p:nvSpPr>
          <p:cNvPr id="7" name="TextBox 6">
            <a:extLst>
              <a:ext uri="{FF2B5EF4-FFF2-40B4-BE49-F238E27FC236}">
                <a16:creationId xmlns:a16="http://schemas.microsoft.com/office/drawing/2014/main" id="{82C1192B-DB26-CA71-AA5E-60FCF0A2B189}"/>
              </a:ext>
            </a:extLst>
          </p:cNvPr>
          <p:cNvSpPr txBox="1"/>
          <p:nvPr/>
        </p:nvSpPr>
        <p:spPr>
          <a:xfrm>
            <a:off x="1587062" y="240292"/>
            <a:ext cx="3415118" cy="369332"/>
          </a:xfrm>
          <a:prstGeom prst="rect">
            <a:avLst/>
          </a:prstGeom>
          <a:noFill/>
        </p:spPr>
        <p:txBody>
          <a:bodyPr wrap="square" rtlCol="0">
            <a:spAutoFit/>
          </a:bodyPr>
          <a:lstStyle/>
          <a:p>
            <a:r>
              <a:rPr lang="en-GB" b="1" dirty="0">
                <a:solidFill>
                  <a:srgbClr val="C00000"/>
                </a:solidFill>
                <a:latin typeface="Arial" panose="020B0604020202020204" pitchFamily="34" charset="0"/>
                <a:cs typeface="Arial" panose="020B0604020202020204" pitchFamily="34" charset="0"/>
              </a:rPr>
              <a:t>OPERATIONAL FACTORS</a:t>
            </a:r>
          </a:p>
        </p:txBody>
      </p:sp>
      <p:sp>
        <p:nvSpPr>
          <p:cNvPr id="3" name="TextBox 2">
            <a:extLst>
              <a:ext uri="{FF2B5EF4-FFF2-40B4-BE49-F238E27FC236}">
                <a16:creationId xmlns:a16="http://schemas.microsoft.com/office/drawing/2014/main" id="{1CEFC1D0-F193-2B70-3A05-B3C09B68D982}"/>
              </a:ext>
            </a:extLst>
          </p:cNvPr>
          <p:cNvSpPr txBox="1"/>
          <p:nvPr/>
        </p:nvSpPr>
        <p:spPr>
          <a:xfrm>
            <a:off x="330798" y="734501"/>
            <a:ext cx="5466799" cy="2862322"/>
          </a:xfrm>
          <a:prstGeom prst="rect">
            <a:avLst/>
          </a:prstGeom>
          <a:noFill/>
        </p:spPr>
        <p:txBody>
          <a:bodyPr wrap="square" rtlCol="0">
            <a:spAutoFit/>
          </a:bodyPr>
          <a:lstStyle/>
          <a:p>
            <a:r>
              <a:rPr lang="en-GB" b="1" dirty="0">
                <a:solidFill>
                  <a:srgbClr val="00B050"/>
                </a:solidFill>
                <a:latin typeface="Arial" panose="020B0604020202020204" pitchFamily="34" charset="0"/>
                <a:cs typeface="Arial" panose="020B0604020202020204" pitchFamily="34" charset="0"/>
              </a:rPr>
              <a:t>Equipment: </a:t>
            </a:r>
            <a:r>
              <a:rPr lang="en-GB" dirty="0">
                <a:latin typeface="Arial" panose="020B0604020202020204" pitchFamily="34" charset="0"/>
                <a:cs typeface="Arial" panose="020B0604020202020204" pitchFamily="34" charset="0"/>
              </a:rPr>
              <a:t>Maps, compasses, radios, first aid kits</a:t>
            </a:r>
          </a:p>
          <a:p>
            <a:r>
              <a:rPr lang="en-GB" b="1" dirty="0">
                <a:solidFill>
                  <a:srgbClr val="00B050"/>
                </a:solidFill>
                <a:latin typeface="Arial" panose="020B0604020202020204" pitchFamily="34" charset="0"/>
                <a:cs typeface="Arial" panose="020B0604020202020204" pitchFamily="34" charset="0"/>
              </a:rPr>
              <a:t>Volunteers &amp; Guides: </a:t>
            </a:r>
            <a:r>
              <a:rPr lang="en-GB" dirty="0">
                <a:latin typeface="Arial" panose="020B0604020202020204" pitchFamily="34" charset="0"/>
                <a:cs typeface="Arial" panose="020B0604020202020204" pitchFamily="34" charset="0"/>
              </a:rPr>
              <a:t>Trained staff at key locations for assistance</a:t>
            </a:r>
          </a:p>
          <a:p>
            <a:r>
              <a:rPr lang="en-GB" b="1" dirty="0">
                <a:solidFill>
                  <a:srgbClr val="00B050"/>
                </a:solidFill>
                <a:latin typeface="Arial" panose="020B0604020202020204" pitchFamily="34" charset="0"/>
                <a:cs typeface="Arial" panose="020B0604020202020204" pitchFamily="34" charset="0"/>
              </a:rPr>
              <a:t>Weather Contingencies: </a:t>
            </a:r>
            <a:r>
              <a:rPr lang="en-GB" dirty="0">
                <a:latin typeface="Arial" panose="020B0604020202020204" pitchFamily="34" charset="0"/>
                <a:cs typeface="Arial" panose="020B0604020202020204" pitchFamily="34" charset="0"/>
              </a:rPr>
              <a:t>Alternative  indoor or simplified outdoor plans in case of extreme weather</a:t>
            </a:r>
          </a:p>
          <a:p>
            <a:r>
              <a:rPr lang="en-GB" b="1" dirty="0">
                <a:solidFill>
                  <a:srgbClr val="00B050"/>
                </a:solidFill>
                <a:latin typeface="Arial" panose="020B0604020202020204" pitchFamily="34" charset="0"/>
                <a:cs typeface="Arial" panose="020B0604020202020204" pitchFamily="34" charset="0"/>
              </a:rPr>
              <a:t>Emergency Contact Points: </a:t>
            </a:r>
            <a:r>
              <a:rPr lang="en-GB" dirty="0">
                <a:latin typeface="Arial" panose="020B0604020202020204" pitchFamily="34" charset="0"/>
                <a:cs typeface="Arial" panose="020B0604020202020204" pitchFamily="34" charset="0"/>
              </a:rPr>
              <a:t>Clearly marked areas for help</a:t>
            </a:r>
          </a:p>
          <a:p>
            <a:r>
              <a:rPr lang="en-GB" b="1" dirty="0">
                <a:solidFill>
                  <a:srgbClr val="00B050"/>
                </a:solidFill>
                <a:latin typeface="Arial" panose="020B0604020202020204" pitchFamily="34" charset="0"/>
                <a:cs typeface="Arial" panose="020B0604020202020204" pitchFamily="34" charset="0"/>
              </a:rPr>
              <a:t>Accessibility: </a:t>
            </a:r>
            <a:r>
              <a:rPr lang="en-GB" dirty="0">
                <a:latin typeface="Arial" panose="020B0604020202020204" pitchFamily="34" charset="0"/>
                <a:cs typeface="Arial" panose="020B0604020202020204" pitchFamily="34" charset="0"/>
              </a:rPr>
              <a:t>Bus, train, coach , personal car. </a:t>
            </a:r>
          </a:p>
          <a:p>
            <a:r>
              <a:rPr lang="en-GB" b="1" dirty="0">
                <a:solidFill>
                  <a:srgbClr val="00B050"/>
                </a:solidFill>
                <a:latin typeface="Arial" panose="020B0604020202020204" pitchFamily="34" charset="0"/>
                <a:cs typeface="Arial" panose="020B0604020202020204" pitchFamily="34" charset="0"/>
              </a:rPr>
              <a:t>Facilities:</a:t>
            </a:r>
          </a:p>
          <a:p>
            <a:r>
              <a:rPr lang="en-GB" b="1" dirty="0">
                <a:solidFill>
                  <a:srgbClr val="00B050"/>
                </a:solidFill>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Car park      Electric charging point    Dogs allowed </a:t>
            </a:r>
          </a:p>
        </p:txBody>
      </p:sp>
      <p:pic>
        <p:nvPicPr>
          <p:cNvPr id="15" name="Picture 14" descr="A blue sign with a white car and a blue square&#10;&#10;AI-generated content may be incorrect.">
            <a:extLst>
              <a:ext uri="{FF2B5EF4-FFF2-40B4-BE49-F238E27FC236}">
                <a16:creationId xmlns:a16="http://schemas.microsoft.com/office/drawing/2014/main" id="{A746B49C-3AD2-4B3A-7BBF-98F8378F96AC}"/>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352551" y="3596823"/>
            <a:ext cx="1143000" cy="1143000"/>
          </a:xfrm>
          <a:prstGeom prst="rect">
            <a:avLst/>
          </a:prstGeom>
        </p:spPr>
      </p:pic>
      <p:pic>
        <p:nvPicPr>
          <p:cNvPr id="19" name="Picture 18" descr="A blue logo with a car in the middle&#10;&#10;AI-generated content may be incorrect.">
            <a:extLst>
              <a:ext uri="{FF2B5EF4-FFF2-40B4-BE49-F238E27FC236}">
                <a16:creationId xmlns:a16="http://schemas.microsoft.com/office/drawing/2014/main" id="{653C79F9-2C08-07E6-9573-718C8154A640}"/>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2327080" y="3596823"/>
            <a:ext cx="1143000" cy="1125661"/>
          </a:xfrm>
          <a:prstGeom prst="rect">
            <a:avLst/>
          </a:prstGeom>
        </p:spPr>
      </p:pic>
      <p:pic>
        <p:nvPicPr>
          <p:cNvPr id="21" name="Picture 20" descr="A white dog on a brown background&#10;&#10;AI-generated content may be incorrect.">
            <a:extLst>
              <a:ext uri="{FF2B5EF4-FFF2-40B4-BE49-F238E27FC236}">
                <a16:creationId xmlns:a16="http://schemas.microsoft.com/office/drawing/2014/main" id="{F2B17439-08ED-CF09-3FAD-1EE22782B4CC}"/>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4301609" y="3579484"/>
            <a:ext cx="1318813" cy="1143000"/>
          </a:xfrm>
          <a:prstGeom prst="rect">
            <a:avLst/>
          </a:prstGeom>
        </p:spPr>
      </p:pic>
      <p:sp>
        <p:nvSpPr>
          <p:cNvPr id="22" name="TextBox 21">
            <a:extLst>
              <a:ext uri="{FF2B5EF4-FFF2-40B4-BE49-F238E27FC236}">
                <a16:creationId xmlns:a16="http://schemas.microsoft.com/office/drawing/2014/main" id="{51146BC8-4372-BE43-2ADF-9BA55466B6E9}"/>
              </a:ext>
            </a:extLst>
          </p:cNvPr>
          <p:cNvSpPr txBox="1"/>
          <p:nvPr/>
        </p:nvSpPr>
        <p:spPr>
          <a:xfrm>
            <a:off x="2529369" y="5044531"/>
            <a:ext cx="4863291" cy="36576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Toilets                                    </a:t>
            </a:r>
            <a:r>
              <a:rPr lang="en-GB" dirty="0"/>
              <a:t> </a:t>
            </a:r>
          </a:p>
        </p:txBody>
      </p:sp>
      <p:pic>
        <p:nvPicPr>
          <p:cNvPr id="24" name="Picture 23" descr="A group of black and white signs&#10;&#10;AI-generated content may be incorrect.">
            <a:extLst>
              <a:ext uri="{FF2B5EF4-FFF2-40B4-BE49-F238E27FC236}">
                <a16:creationId xmlns:a16="http://schemas.microsoft.com/office/drawing/2014/main" id="{B28AC4F3-E1B8-9CFE-1B50-EFA9838C2A72}"/>
              </a:ext>
            </a:extLst>
          </p:cNvPr>
          <p:cNvPicPr>
            <a:picLocks noChangeAspect="1"/>
          </p:cNvPicPr>
          <p:nvPr/>
        </p:nvPicPr>
        <p:blipFill>
          <a:blip r:embed="rId14">
            <a:extLst>
              <a:ext uri="{28A0092B-C50C-407E-A947-70E740481C1C}">
                <a14:useLocalDpi xmlns:a14="http://schemas.microsoft.com/office/drawing/2010/main" val="0"/>
              </a:ext>
              <a:ext uri="{837473B0-CC2E-450A-ABE3-18F120FF3D39}">
                <a1611:picAttrSrcUrl xmlns:a1611="http://schemas.microsoft.com/office/drawing/2016/11/main" r:id="rId15"/>
              </a:ext>
            </a:extLst>
          </a:blip>
          <a:stretch>
            <a:fillRect/>
          </a:stretch>
        </p:blipFill>
        <p:spPr>
          <a:xfrm>
            <a:off x="1636640" y="5637574"/>
            <a:ext cx="2664969" cy="919480"/>
          </a:xfrm>
          <a:prstGeom prst="rect">
            <a:avLst/>
          </a:prstGeom>
        </p:spPr>
      </p:pic>
    </p:spTree>
    <p:extLst>
      <p:ext uri="{BB962C8B-B14F-4D97-AF65-F5344CB8AC3E}">
        <p14:creationId xmlns:p14="http://schemas.microsoft.com/office/powerpoint/2010/main" val="6016520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Freeform: Shape 19">
            <a:extLst>
              <a:ext uri="{FF2B5EF4-FFF2-40B4-BE49-F238E27FC236}">
                <a16:creationId xmlns:a16="http://schemas.microsoft.com/office/drawing/2014/main" id="{1284CA7F-B696-4085-84C6-CD668817E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50278" cy="3400925"/>
          </a:xfrm>
          <a:custGeom>
            <a:avLst/>
            <a:gdLst>
              <a:gd name="connsiteX0" fmla="*/ 0 w 6050278"/>
              <a:gd name="connsiteY0" fmla="*/ 0 h 3400925"/>
              <a:gd name="connsiteX1" fmla="*/ 6050278 w 6050278"/>
              <a:gd name="connsiteY1" fmla="*/ 0 h 3400925"/>
              <a:gd name="connsiteX2" fmla="*/ 6050278 w 6050278"/>
              <a:gd name="connsiteY2" fmla="*/ 1827306 h 3400925"/>
              <a:gd name="connsiteX3" fmla="*/ 3892296 w 6050278"/>
              <a:gd name="connsiteY3" fmla="*/ 1827306 h 3400925"/>
              <a:gd name="connsiteX4" fmla="*/ 3892296 w 6050278"/>
              <a:gd name="connsiteY4" fmla="*/ 3400925 h 3400925"/>
              <a:gd name="connsiteX5" fmla="*/ 0 w 6050278"/>
              <a:gd name="connsiteY5" fmla="*/ 3400925 h 3400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0278" h="3400925">
                <a:moveTo>
                  <a:pt x="0" y="0"/>
                </a:moveTo>
                <a:lnTo>
                  <a:pt x="6050278" y="0"/>
                </a:lnTo>
                <a:lnTo>
                  <a:pt x="6050278" y="1827306"/>
                </a:lnTo>
                <a:lnTo>
                  <a:pt x="3892296" y="1827306"/>
                </a:lnTo>
                <a:lnTo>
                  <a:pt x="3892296" y="3400925"/>
                </a:lnTo>
                <a:lnTo>
                  <a:pt x="0" y="3400925"/>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 name="Picture 2" descr="A building with cars parked in front of it&#10;&#10;AI-generated content may be incorrect.">
            <a:extLst>
              <a:ext uri="{FF2B5EF4-FFF2-40B4-BE49-F238E27FC236}">
                <a16:creationId xmlns:a16="http://schemas.microsoft.com/office/drawing/2014/main" id="{0DD414F5-C14B-A6E8-74F0-672B19A820A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2839" y="643467"/>
            <a:ext cx="2908329" cy="2435726"/>
          </a:xfrm>
          <a:prstGeom prst="rect">
            <a:avLst/>
          </a:prstGeom>
        </p:spPr>
      </p:pic>
      <p:sp>
        <p:nvSpPr>
          <p:cNvPr id="22" name="Freeform: Shape 21">
            <a:extLst>
              <a:ext uri="{FF2B5EF4-FFF2-40B4-BE49-F238E27FC236}">
                <a16:creationId xmlns:a16="http://schemas.microsoft.com/office/drawing/2014/main" id="{858A10F4-B847-4777-BC82-782F6FB36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1722" y="1"/>
            <a:ext cx="6050278" cy="3400925"/>
          </a:xfrm>
          <a:custGeom>
            <a:avLst/>
            <a:gdLst>
              <a:gd name="connsiteX0" fmla="*/ 0 w 6050278"/>
              <a:gd name="connsiteY0" fmla="*/ 0 h 3400925"/>
              <a:gd name="connsiteX1" fmla="*/ 6050278 w 6050278"/>
              <a:gd name="connsiteY1" fmla="*/ 0 h 3400925"/>
              <a:gd name="connsiteX2" fmla="*/ 6050278 w 6050278"/>
              <a:gd name="connsiteY2" fmla="*/ 3400925 h 3400925"/>
              <a:gd name="connsiteX3" fmla="*/ 2157982 w 6050278"/>
              <a:gd name="connsiteY3" fmla="*/ 3400925 h 3400925"/>
              <a:gd name="connsiteX4" fmla="*/ 2157982 w 6050278"/>
              <a:gd name="connsiteY4" fmla="*/ 1827306 h 3400925"/>
              <a:gd name="connsiteX5" fmla="*/ 0 w 6050278"/>
              <a:gd name="connsiteY5" fmla="*/ 1827306 h 3400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0278" h="3400925">
                <a:moveTo>
                  <a:pt x="0" y="0"/>
                </a:moveTo>
                <a:lnTo>
                  <a:pt x="6050278" y="0"/>
                </a:lnTo>
                <a:lnTo>
                  <a:pt x="6050278" y="3400925"/>
                </a:lnTo>
                <a:lnTo>
                  <a:pt x="2157982" y="3400925"/>
                </a:lnTo>
                <a:lnTo>
                  <a:pt x="2157982" y="1827306"/>
                </a:lnTo>
                <a:lnTo>
                  <a:pt x="0" y="1827306"/>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8883B597-C9A1-46EF-AB6B-71DF0B1ED4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89159"/>
            <a:ext cx="6050278" cy="3368841"/>
          </a:xfrm>
          <a:custGeom>
            <a:avLst/>
            <a:gdLst>
              <a:gd name="connsiteX0" fmla="*/ 0 w 6050278"/>
              <a:gd name="connsiteY0" fmla="*/ 0 h 3368841"/>
              <a:gd name="connsiteX1" fmla="*/ 3892296 w 6050278"/>
              <a:gd name="connsiteY1" fmla="*/ 0 h 3368841"/>
              <a:gd name="connsiteX2" fmla="*/ 3892296 w 6050278"/>
              <a:gd name="connsiteY2" fmla="*/ 1541535 h 3368841"/>
              <a:gd name="connsiteX3" fmla="*/ 6050278 w 6050278"/>
              <a:gd name="connsiteY3" fmla="*/ 1541535 h 3368841"/>
              <a:gd name="connsiteX4" fmla="*/ 6050278 w 6050278"/>
              <a:gd name="connsiteY4" fmla="*/ 3368841 h 3368841"/>
              <a:gd name="connsiteX5" fmla="*/ 0 w 6050278"/>
              <a:gd name="connsiteY5" fmla="*/ 3368841 h 336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0278" h="3368841">
                <a:moveTo>
                  <a:pt x="0" y="0"/>
                </a:moveTo>
                <a:lnTo>
                  <a:pt x="3892296" y="0"/>
                </a:lnTo>
                <a:lnTo>
                  <a:pt x="3892296" y="1541535"/>
                </a:lnTo>
                <a:lnTo>
                  <a:pt x="6050278" y="1541535"/>
                </a:lnTo>
                <a:lnTo>
                  <a:pt x="6050278" y="3368841"/>
                </a:lnTo>
                <a:lnTo>
                  <a:pt x="0" y="3368841"/>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5" name="Picture 14">
            <a:extLst>
              <a:ext uri="{FF2B5EF4-FFF2-40B4-BE49-F238E27FC236}">
                <a16:creationId xmlns:a16="http://schemas.microsoft.com/office/drawing/2014/main" id="{D846B824-D933-B4AA-2CC2-B1AF10F2F3F1}"/>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a:stretch/>
        </p:blipFill>
        <p:spPr>
          <a:xfrm>
            <a:off x="652615" y="4056918"/>
            <a:ext cx="2908777" cy="1939185"/>
          </a:xfrm>
          <a:prstGeom prst="rect">
            <a:avLst/>
          </a:prstGeom>
        </p:spPr>
      </p:pic>
      <p:sp>
        <p:nvSpPr>
          <p:cNvPr id="26" name="Freeform: Shape 25">
            <a:extLst>
              <a:ext uri="{FF2B5EF4-FFF2-40B4-BE49-F238E27FC236}">
                <a16:creationId xmlns:a16="http://schemas.microsoft.com/office/drawing/2014/main" id="{A0B38421-369F-445C-9543-5BC17BC090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1722" y="3489159"/>
            <a:ext cx="6050278" cy="3368841"/>
          </a:xfrm>
          <a:custGeom>
            <a:avLst/>
            <a:gdLst>
              <a:gd name="connsiteX0" fmla="*/ 2157982 w 6050278"/>
              <a:gd name="connsiteY0" fmla="*/ 0 h 3368841"/>
              <a:gd name="connsiteX1" fmla="*/ 6050278 w 6050278"/>
              <a:gd name="connsiteY1" fmla="*/ 0 h 3368841"/>
              <a:gd name="connsiteX2" fmla="*/ 6050278 w 6050278"/>
              <a:gd name="connsiteY2" fmla="*/ 3368841 h 3368841"/>
              <a:gd name="connsiteX3" fmla="*/ 0 w 6050278"/>
              <a:gd name="connsiteY3" fmla="*/ 3368841 h 3368841"/>
              <a:gd name="connsiteX4" fmla="*/ 0 w 6050278"/>
              <a:gd name="connsiteY4" fmla="*/ 1541535 h 3368841"/>
              <a:gd name="connsiteX5" fmla="*/ 2157982 w 6050278"/>
              <a:gd name="connsiteY5" fmla="*/ 1541535 h 336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0278" h="3368841">
                <a:moveTo>
                  <a:pt x="2157982" y="0"/>
                </a:moveTo>
                <a:lnTo>
                  <a:pt x="6050278" y="0"/>
                </a:lnTo>
                <a:lnTo>
                  <a:pt x="6050278" y="3368841"/>
                </a:lnTo>
                <a:lnTo>
                  <a:pt x="0" y="3368841"/>
                </a:lnTo>
                <a:lnTo>
                  <a:pt x="0" y="1541535"/>
                </a:lnTo>
                <a:lnTo>
                  <a:pt x="2157982" y="1541535"/>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FAA9CE81-CAF0-41E3-8E73-CAFA13A0B1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83736" y="1918638"/>
            <a:ext cx="4224528" cy="3020725"/>
          </a:xfrm>
          <a:custGeom>
            <a:avLst/>
            <a:gdLst>
              <a:gd name="connsiteX0" fmla="*/ 0 w 4224528"/>
              <a:gd name="connsiteY0" fmla="*/ 0 h 3020725"/>
              <a:gd name="connsiteX1" fmla="*/ 4224528 w 4224528"/>
              <a:gd name="connsiteY1" fmla="*/ 0 h 3020725"/>
              <a:gd name="connsiteX2" fmla="*/ 4224528 w 4224528"/>
              <a:gd name="connsiteY2" fmla="*/ 3020725 h 3020725"/>
              <a:gd name="connsiteX3" fmla="*/ 0 w 4224528"/>
              <a:gd name="connsiteY3" fmla="*/ 3020725 h 3020725"/>
            </a:gdLst>
            <a:ahLst/>
            <a:cxnLst>
              <a:cxn ang="0">
                <a:pos x="connsiteX0" y="connsiteY0"/>
              </a:cxn>
              <a:cxn ang="0">
                <a:pos x="connsiteX1" y="connsiteY1"/>
              </a:cxn>
              <a:cxn ang="0">
                <a:pos x="connsiteX2" y="connsiteY2"/>
              </a:cxn>
              <a:cxn ang="0">
                <a:pos x="connsiteX3" y="connsiteY3"/>
              </a:cxn>
            </a:cxnLst>
            <a:rect l="l" t="t" r="r" b="b"/>
            <a:pathLst>
              <a:path w="4224528" h="3020725">
                <a:moveTo>
                  <a:pt x="0" y="0"/>
                </a:moveTo>
                <a:lnTo>
                  <a:pt x="4224528" y="0"/>
                </a:lnTo>
                <a:lnTo>
                  <a:pt x="4224528" y="3020725"/>
                </a:lnTo>
                <a:lnTo>
                  <a:pt x="0" y="3020725"/>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8" name="Picture 7">
            <a:extLst>
              <a:ext uri="{FF2B5EF4-FFF2-40B4-BE49-F238E27FC236}">
                <a16:creationId xmlns:a16="http://schemas.microsoft.com/office/drawing/2014/main" id="{40E3A814-AFF5-AC1E-66DD-58ABE2B824B2}"/>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4311789" y="2247250"/>
            <a:ext cx="3568421" cy="2363500"/>
          </a:xfrm>
          <a:prstGeom prst="rect">
            <a:avLst/>
          </a:prstGeom>
        </p:spPr>
      </p:pic>
      <p:pic>
        <p:nvPicPr>
          <p:cNvPr id="6" name="Picture 5" descr="A courtyard with tables and chairs&#10;&#10;AI-generated content may be incorrect.">
            <a:extLst>
              <a:ext uri="{FF2B5EF4-FFF2-40B4-BE49-F238E27FC236}">
                <a16:creationId xmlns:a16="http://schemas.microsoft.com/office/drawing/2014/main" id="{B5ABC51C-2B27-692D-9B3F-1A790AD88E8B}"/>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8621460" y="861560"/>
            <a:ext cx="2927072" cy="1961138"/>
          </a:xfrm>
          <a:prstGeom prst="rect">
            <a:avLst/>
          </a:prstGeom>
        </p:spPr>
      </p:pic>
      <p:pic>
        <p:nvPicPr>
          <p:cNvPr id="11" name="Picture 10" descr="A restaurant with a sign on the front&#10;&#10;AI-generated content may be incorrect.">
            <a:extLst>
              <a:ext uri="{FF2B5EF4-FFF2-40B4-BE49-F238E27FC236}">
                <a16:creationId xmlns:a16="http://schemas.microsoft.com/office/drawing/2014/main" id="{038D820A-0CBA-A8A5-0A0A-0D9C7A389D1A}"/>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8621460" y="4045344"/>
            <a:ext cx="2927071" cy="1946502"/>
          </a:xfrm>
          <a:prstGeom prst="rect">
            <a:avLst/>
          </a:prstGeom>
        </p:spPr>
      </p:pic>
      <p:sp>
        <p:nvSpPr>
          <p:cNvPr id="16" name="TextBox 15">
            <a:extLst>
              <a:ext uri="{FF2B5EF4-FFF2-40B4-BE49-F238E27FC236}">
                <a16:creationId xmlns:a16="http://schemas.microsoft.com/office/drawing/2014/main" id="{7ECB42A3-2F89-ED30-ABC4-CDFD996D87D8}"/>
              </a:ext>
            </a:extLst>
          </p:cNvPr>
          <p:cNvSpPr txBox="1"/>
          <p:nvPr/>
        </p:nvSpPr>
        <p:spPr>
          <a:xfrm>
            <a:off x="3747107" y="861560"/>
            <a:ext cx="2293799" cy="369332"/>
          </a:xfrm>
          <a:prstGeom prst="rect">
            <a:avLst/>
          </a:prstGeom>
          <a:noFill/>
        </p:spPr>
        <p:txBody>
          <a:bodyPr wrap="square" rtlCol="0">
            <a:spAutoFit/>
          </a:bodyPr>
          <a:lstStyle/>
          <a:p>
            <a:r>
              <a:rPr lang="en-GB" dirty="0">
                <a:solidFill>
                  <a:schemeClr val="bg2"/>
                </a:solidFill>
                <a:latin typeface="Arial" panose="020B0604020202020204" pitchFamily="34" charset="0"/>
                <a:cs typeface="Arial" panose="020B0604020202020204" pitchFamily="34" charset="0"/>
              </a:rPr>
              <a:t>Accessible cottages</a:t>
            </a:r>
          </a:p>
        </p:txBody>
      </p:sp>
      <p:sp>
        <p:nvSpPr>
          <p:cNvPr id="17" name="TextBox 16">
            <a:extLst>
              <a:ext uri="{FF2B5EF4-FFF2-40B4-BE49-F238E27FC236}">
                <a16:creationId xmlns:a16="http://schemas.microsoft.com/office/drawing/2014/main" id="{E4531CAC-EDF8-36D8-E0C0-008946C63F6A}"/>
              </a:ext>
            </a:extLst>
          </p:cNvPr>
          <p:cNvSpPr txBox="1"/>
          <p:nvPr/>
        </p:nvSpPr>
        <p:spPr>
          <a:xfrm>
            <a:off x="6141722" y="861560"/>
            <a:ext cx="2489200" cy="369332"/>
          </a:xfrm>
          <a:prstGeom prst="rect">
            <a:avLst/>
          </a:prstGeom>
          <a:noFill/>
        </p:spPr>
        <p:txBody>
          <a:bodyPr wrap="square" rtlCol="0">
            <a:spAutoFit/>
          </a:bodyPr>
          <a:lstStyle/>
          <a:p>
            <a:r>
              <a:rPr lang="en-GB" dirty="0">
                <a:solidFill>
                  <a:schemeClr val="bg2"/>
                </a:solidFill>
                <a:latin typeface="Arial" panose="020B0604020202020204" pitchFamily="34" charset="0"/>
                <a:cs typeface="Arial" panose="020B0604020202020204" pitchFamily="34" charset="0"/>
              </a:rPr>
              <a:t>Available restaurants</a:t>
            </a:r>
          </a:p>
        </p:txBody>
      </p:sp>
      <p:sp>
        <p:nvSpPr>
          <p:cNvPr id="18" name="TextBox 17">
            <a:extLst>
              <a:ext uri="{FF2B5EF4-FFF2-40B4-BE49-F238E27FC236}">
                <a16:creationId xmlns:a16="http://schemas.microsoft.com/office/drawing/2014/main" id="{E33073C4-D54E-A128-C22F-3ED7949D1206}"/>
              </a:ext>
            </a:extLst>
          </p:cNvPr>
          <p:cNvSpPr txBox="1"/>
          <p:nvPr/>
        </p:nvSpPr>
        <p:spPr>
          <a:xfrm>
            <a:off x="4721015" y="5489972"/>
            <a:ext cx="3342640" cy="369332"/>
          </a:xfrm>
          <a:prstGeom prst="rect">
            <a:avLst/>
          </a:prstGeom>
          <a:noFill/>
        </p:spPr>
        <p:txBody>
          <a:bodyPr wrap="square" rtlCol="0">
            <a:spAutoFit/>
          </a:bodyPr>
          <a:lstStyle/>
          <a:p>
            <a:r>
              <a:rPr lang="en-GB" dirty="0">
                <a:solidFill>
                  <a:schemeClr val="bg2"/>
                </a:solidFill>
                <a:highlight>
                  <a:srgbClr val="808080"/>
                </a:highlight>
                <a:latin typeface="Arial" panose="020B0604020202020204" pitchFamily="34" charset="0"/>
                <a:cs typeface="Arial" panose="020B0604020202020204" pitchFamily="34" charset="0"/>
              </a:rPr>
              <a:t>Children play and fun areas</a:t>
            </a:r>
          </a:p>
        </p:txBody>
      </p:sp>
    </p:spTree>
    <p:extLst>
      <p:ext uri="{BB962C8B-B14F-4D97-AF65-F5344CB8AC3E}">
        <p14:creationId xmlns:p14="http://schemas.microsoft.com/office/powerpoint/2010/main" val="20621923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4">
            <p14:nvContentPartPr>
              <p14:cNvPr id="13" name="Ink 12">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13" name="Ink 12">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12481710" y="6333652"/>
                <a:ext cx="18000" cy="18000"/>
              </a:xfrm>
              <a:prstGeom prst="rect">
                <a:avLst/>
              </a:prstGeom>
            </p:spPr>
          </p:pic>
        </mc:Fallback>
      </mc:AlternateContent>
      <p:sp useBgFill="1">
        <p:nvSpPr>
          <p:cNvPr id="15" name="Rectangle 14">
            <a:extLst>
              <a:ext uri="{FF2B5EF4-FFF2-40B4-BE49-F238E27FC236}">
                <a16:creationId xmlns:a16="http://schemas.microsoft.com/office/drawing/2014/main" id="{EC3FE92E-FF21-46DB-BE36-B3A5D4149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7E9DFFEE-526A-4D56-A70C-EADE7289BE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477877E3-8D7F-C1BD-44CD-3CC746C6718C}"/>
              </a:ext>
            </a:extLst>
          </p:cNvPr>
          <p:cNvSpPr txBox="1"/>
          <p:nvPr/>
        </p:nvSpPr>
        <p:spPr>
          <a:xfrm>
            <a:off x="595563" y="0"/>
            <a:ext cx="6425089" cy="707723"/>
          </a:xfrm>
          <a:prstGeom prst="rect">
            <a:avLst/>
          </a:prstGeom>
        </p:spPr>
        <p:txBody>
          <a:bodyPr vert="horz" lIns="91440" tIns="45720" rIns="91440" bIns="45720" rtlCol="0" anchor="b">
            <a:normAutofit/>
          </a:bodyPr>
          <a:lstStyle/>
          <a:p>
            <a:pPr algn="ctr">
              <a:lnSpc>
                <a:spcPct val="110000"/>
              </a:lnSpc>
              <a:spcBef>
                <a:spcPct val="0"/>
              </a:spcBef>
              <a:spcAft>
                <a:spcPts val="600"/>
              </a:spcAft>
            </a:pPr>
            <a:r>
              <a:rPr lang="en-US" b="1" cap="all" spc="600" dirty="0">
                <a:solidFill>
                  <a:srgbClr val="C00000"/>
                </a:solidFill>
                <a:latin typeface="Arial" panose="020B0604020202020204" pitchFamily="34" charset="0"/>
                <a:ea typeface="Batang" panose="02030600000101010101" pitchFamily="18" charset="-127"/>
                <a:cs typeface="Arial" panose="020B0604020202020204" pitchFamily="34" charset="0"/>
              </a:rPr>
              <a:t>MARKETING STRATEGY</a:t>
            </a:r>
          </a:p>
        </p:txBody>
      </p:sp>
      <p:pic>
        <p:nvPicPr>
          <p:cNvPr id="6" name="Picture 5" descr="A house on a hill with green hills in the background&#10;&#10;AI-generated content may be incorrect.">
            <a:extLst>
              <a:ext uri="{FF2B5EF4-FFF2-40B4-BE49-F238E27FC236}">
                <a16:creationId xmlns:a16="http://schemas.microsoft.com/office/drawing/2014/main" id="{003F1499-C1D3-9A2B-E3B1-AEF1D04CA31E}"/>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33953" r="16425" b="2"/>
          <a:stretch>
            <a:fillRect/>
          </a:stretch>
        </p:blipFill>
        <p:spPr>
          <a:xfrm>
            <a:off x="7020653" y="2858724"/>
            <a:ext cx="5171348" cy="4010162"/>
          </a:xfrm>
          <a:custGeom>
            <a:avLst/>
            <a:gdLst/>
            <a:ahLst/>
            <a:cxnLst/>
            <a:rect l="l" t="t" r="r" b="b"/>
            <a:pathLst>
              <a:path w="4575785" h="6857999">
                <a:moveTo>
                  <a:pt x="517468" y="0"/>
                </a:moveTo>
                <a:lnTo>
                  <a:pt x="4575785" y="0"/>
                </a:lnTo>
                <a:lnTo>
                  <a:pt x="4575785" y="6857999"/>
                </a:lnTo>
                <a:lnTo>
                  <a:pt x="960511" y="6857999"/>
                </a:lnTo>
                <a:lnTo>
                  <a:pt x="942694" y="6843617"/>
                </a:lnTo>
                <a:cubicBezTo>
                  <a:pt x="964945" y="6792705"/>
                  <a:pt x="892574" y="6836929"/>
                  <a:pt x="865960" y="6827318"/>
                </a:cubicBezTo>
                <a:lnTo>
                  <a:pt x="861487" y="6823037"/>
                </a:lnTo>
                <a:lnTo>
                  <a:pt x="859513" y="6806858"/>
                </a:lnTo>
                <a:lnTo>
                  <a:pt x="860461" y="6800037"/>
                </a:lnTo>
                <a:cubicBezTo>
                  <a:pt x="860484" y="6795612"/>
                  <a:pt x="859691" y="6793024"/>
                  <a:pt x="858251" y="6791626"/>
                </a:cubicBezTo>
                <a:lnTo>
                  <a:pt x="857660" y="6791654"/>
                </a:lnTo>
                <a:lnTo>
                  <a:pt x="856643" y="6783314"/>
                </a:lnTo>
                <a:cubicBezTo>
                  <a:pt x="856157" y="6768705"/>
                  <a:pt x="856848" y="6753980"/>
                  <a:pt x="858459" y="6739543"/>
                </a:cubicBezTo>
                <a:cubicBezTo>
                  <a:pt x="825704" y="6742272"/>
                  <a:pt x="849542" y="6681110"/>
                  <a:pt x="794118" y="6710916"/>
                </a:cubicBezTo>
                <a:cubicBezTo>
                  <a:pt x="794610" y="6692179"/>
                  <a:pt x="815573" y="6671806"/>
                  <a:pt x="779817" y="6693690"/>
                </a:cubicBezTo>
                <a:cubicBezTo>
                  <a:pt x="778915" y="6687990"/>
                  <a:pt x="774885" y="6685995"/>
                  <a:pt x="769310" y="6685745"/>
                </a:cubicBezTo>
                <a:lnTo>
                  <a:pt x="766802" y="6686064"/>
                </a:lnTo>
                <a:cubicBezTo>
                  <a:pt x="767473" y="6672038"/>
                  <a:pt x="768145" y="6658011"/>
                  <a:pt x="768816" y="6643985"/>
                </a:cubicBezTo>
                <a:lnTo>
                  <a:pt x="764758" y="6640288"/>
                </a:lnTo>
                <a:lnTo>
                  <a:pt x="771603" y="6610439"/>
                </a:lnTo>
                <a:cubicBezTo>
                  <a:pt x="771799" y="6605729"/>
                  <a:pt x="776328" y="6505678"/>
                  <a:pt x="776524" y="6500968"/>
                </a:cubicBezTo>
                <a:lnTo>
                  <a:pt x="716862" y="6252242"/>
                </a:lnTo>
                <a:cubicBezTo>
                  <a:pt x="710358" y="6209033"/>
                  <a:pt x="712158" y="6177416"/>
                  <a:pt x="706006" y="6116988"/>
                </a:cubicBezTo>
                <a:cubicBezTo>
                  <a:pt x="664744" y="6009788"/>
                  <a:pt x="669134" y="5997889"/>
                  <a:pt x="675681" y="5921438"/>
                </a:cubicBezTo>
                <a:cubicBezTo>
                  <a:pt x="609567" y="5910253"/>
                  <a:pt x="667197" y="5880778"/>
                  <a:pt x="646967" y="5848021"/>
                </a:cubicBezTo>
                <a:cubicBezTo>
                  <a:pt x="633539" y="5819166"/>
                  <a:pt x="610193" y="5775630"/>
                  <a:pt x="595120" y="5722308"/>
                </a:cubicBezTo>
                <a:cubicBezTo>
                  <a:pt x="587517" y="5685814"/>
                  <a:pt x="566330" y="5564010"/>
                  <a:pt x="556522" y="5528087"/>
                </a:cubicBezTo>
                <a:cubicBezTo>
                  <a:pt x="551310" y="5519174"/>
                  <a:pt x="556171" y="5505252"/>
                  <a:pt x="536270" y="5506770"/>
                </a:cubicBezTo>
                <a:cubicBezTo>
                  <a:pt x="512052" y="5506489"/>
                  <a:pt x="543356" y="5459435"/>
                  <a:pt x="516612" y="5473320"/>
                </a:cubicBezTo>
                <a:cubicBezTo>
                  <a:pt x="537947" y="5440196"/>
                  <a:pt x="486731" y="5435838"/>
                  <a:pt x="471989" y="5418523"/>
                </a:cubicBezTo>
                <a:cubicBezTo>
                  <a:pt x="493820" y="5390817"/>
                  <a:pt x="454363" y="5377479"/>
                  <a:pt x="442299" y="5333204"/>
                </a:cubicBezTo>
                <a:cubicBezTo>
                  <a:pt x="467689" y="5302287"/>
                  <a:pt x="420786" y="5307848"/>
                  <a:pt x="452960" y="5255192"/>
                </a:cubicBezTo>
                <a:cubicBezTo>
                  <a:pt x="453300" y="5233631"/>
                  <a:pt x="429983" y="5195187"/>
                  <a:pt x="431339" y="5156169"/>
                </a:cubicBezTo>
                <a:cubicBezTo>
                  <a:pt x="398945" y="5067566"/>
                  <a:pt x="403718" y="5079988"/>
                  <a:pt x="404757" y="5025421"/>
                </a:cubicBezTo>
                <a:cubicBezTo>
                  <a:pt x="400018" y="4966103"/>
                  <a:pt x="402758" y="4976631"/>
                  <a:pt x="395660" y="4924394"/>
                </a:cubicBezTo>
                <a:cubicBezTo>
                  <a:pt x="383838" y="4897752"/>
                  <a:pt x="406451" y="4876973"/>
                  <a:pt x="390158" y="4861232"/>
                </a:cubicBezTo>
                <a:cubicBezTo>
                  <a:pt x="362582" y="4877952"/>
                  <a:pt x="368360" y="4813711"/>
                  <a:pt x="341238" y="4838615"/>
                </a:cubicBezTo>
                <a:cubicBezTo>
                  <a:pt x="311503" y="4831441"/>
                  <a:pt x="352577" y="4804970"/>
                  <a:pt x="326273" y="4796524"/>
                </a:cubicBezTo>
                <a:lnTo>
                  <a:pt x="284996" y="4672372"/>
                </a:lnTo>
                <a:cubicBezTo>
                  <a:pt x="298118" y="4649489"/>
                  <a:pt x="287003" y="4640074"/>
                  <a:pt x="267970" y="4634255"/>
                </a:cubicBezTo>
                <a:cubicBezTo>
                  <a:pt x="263754" y="4595383"/>
                  <a:pt x="222766" y="4593405"/>
                  <a:pt x="203275" y="4555830"/>
                </a:cubicBezTo>
                <a:cubicBezTo>
                  <a:pt x="181514" y="4524570"/>
                  <a:pt x="154438" y="4520149"/>
                  <a:pt x="133797" y="4479914"/>
                </a:cubicBezTo>
                <a:cubicBezTo>
                  <a:pt x="124082" y="4457346"/>
                  <a:pt x="105185" y="4427564"/>
                  <a:pt x="84156" y="4415916"/>
                </a:cubicBezTo>
                <a:lnTo>
                  <a:pt x="83303" y="4414752"/>
                </a:lnTo>
                <a:lnTo>
                  <a:pt x="72062" y="4388525"/>
                </a:lnTo>
                <a:lnTo>
                  <a:pt x="75315" y="4375182"/>
                </a:lnTo>
                <a:cubicBezTo>
                  <a:pt x="75941" y="4370194"/>
                  <a:pt x="75530" y="4367154"/>
                  <a:pt x="74333" y="4365355"/>
                </a:cubicBezTo>
                <a:lnTo>
                  <a:pt x="68893" y="4364787"/>
                </a:lnTo>
                <a:cubicBezTo>
                  <a:pt x="68887" y="4364737"/>
                  <a:pt x="68881" y="4364686"/>
                  <a:pt x="68875" y="4364636"/>
                </a:cubicBezTo>
                <a:cubicBezTo>
                  <a:pt x="68620" y="4351507"/>
                  <a:pt x="69309" y="4337030"/>
                  <a:pt x="58168" y="4323582"/>
                </a:cubicBezTo>
                <a:cubicBezTo>
                  <a:pt x="61811" y="4263350"/>
                  <a:pt x="99263" y="4233013"/>
                  <a:pt x="79972" y="4208494"/>
                </a:cubicBezTo>
                <a:cubicBezTo>
                  <a:pt x="88758" y="4180446"/>
                  <a:pt x="125844" y="4152085"/>
                  <a:pt x="106280" y="4120638"/>
                </a:cubicBezTo>
                <a:cubicBezTo>
                  <a:pt x="111598" y="4121936"/>
                  <a:pt x="113804" y="4120147"/>
                  <a:pt x="114398" y="4116558"/>
                </a:cubicBezTo>
                <a:cubicBezTo>
                  <a:pt x="114157" y="4114248"/>
                  <a:pt x="113917" y="4111937"/>
                  <a:pt x="113677" y="4109627"/>
                </a:cubicBezTo>
                <a:lnTo>
                  <a:pt x="105699" y="4105626"/>
                </a:lnTo>
                <a:cubicBezTo>
                  <a:pt x="77890" y="4088880"/>
                  <a:pt x="108987" y="4082598"/>
                  <a:pt x="106408" y="4051443"/>
                </a:cubicBezTo>
                <a:cubicBezTo>
                  <a:pt x="106858" y="4036630"/>
                  <a:pt x="97032" y="3985550"/>
                  <a:pt x="103822" y="3988496"/>
                </a:cubicBezTo>
                <a:lnTo>
                  <a:pt x="75372" y="3857059"/>
                </a:lnTo>
                <a:cubicBezTo>
                  <a:pt x="82817" y="3836376"/>
                  <a:pt x="81742" y="3824520"/>
                  <a:pt x="64937" y="3815652"/>
                </a:cubicBezTo>
                <a:cubicBezTo>
                  <a:pt x="102287" y="3718925"/>
                  <a:pt x="55573" y="3772320"/>
                  <a:pt x="59080" y="3696747"/>
                </a:cubicBezTo>
                <a:cubicBezTo>
                  <a:pt x="66269" y="3629648"/>
                  <a:pt x="63240" y="3571908"/>
                  <a:pt x="85623" y="3491441"/>
                </a:cubicBezTo>
                <a:cubicBezTo>
                  <a:pt x="98410" y="3474059"/>
                  <a:pt x="99525" y="3431012"/>
                  <a:pt x="100691" y="3417526"/>
                </a:cubicBezTo>
                <a:cubicBezTo>
                  <a:pt x="101857" y="3404040"/>
                  <a:pt x="95556" y="3412369"/>
                  <a:pt x="92620" y="3410525"/>
                </a:cubicBezTo>
                <a:cubicBezTo>
                  <a:pt x="92153" y="3374230"/>
                  <a:pt x="83244" y="3285268"/>
                  <a:pt x="79737" y="3235496"/>
                </a:cubicBezTo>
                <a:cubicBezTo>
                  <a:pt x="70953" y="3207448"/>
                  <a:pt x="52012" y="3143347"/>
                  <a:pt x="71576" y="3111898"/>
                </a:cubicBezTo>
                <a:cubicBezTo>
                  <a:pt x="66408" y="3077014"/>
                  <a:pt x="53542" y="3056489"/>
                  <a:pt x="48725" y="3026189"/>
                </a:cubicBezTo>
                <a:cubicBezTo>
                  <a:pt x="35029" y="3013335"/>
                  <a:pt x="35295" y="2950066"/>
                  <a:pt x="42673" y="2930099"/>
                </a:cubicBezTo>
                <a:cubicBezTo>
                  <a:pt x="72765" y="2876461"/>
                  <a:pt x="20837" y="2811743"/>
                  <a:pt x="43260" y="2768401"/>
                </a:cubicBezTo>
                <a:cubicBezTo>
                  <a:pt x="44784" y="2755816"/>
                  <a:pt x="43709" y="2744724"/>
                  <a:pt x="41022" y="2734617"/>
                </a:cubicBezTo>
                <a:lnTo>
                  <a:pt x="29707" y="2708118"/>
                </a:lnTo>
                <a:lnTo>
                  <a:pt x="18896" y="2704187"/>
                </a:lnTo>
                <a:lnTo>
                  <a:pt x="16157" y="2686013"/>
                </a:lnTo>
                <a:lnTo>
                  <a:pt x="0" y="2656506"/>
                </a:lnTo>
                <a:cubicBezTo>
                  <a:pt x="46275" y="2648213"/>
                  <a:pt x="-21852" y="2580542"/>
                  <a:pt x="20000" y="2589495"/>
                </a:cubicBezTo>
                <a:cubicBezTo>
                  <a:pt x="9004" y="2539865"/>
                  <a:pt x="51725" y="2561406"/>
                  <a:pt x="4503" y="2517909"/>
                </a:cubicBezTo>
                <a:cubicBezTo>
                  <a:pt x="18312" y="2426183"/>
                  <a:pt x="2043" y="2320005"/>
                  <a:pt x="38580" y="2235940"/>
                </a:cubicBezTo>
                <a:cubicBezTo>
                  <a:pt x="39530" y="2131535"/>
                  <a:pt x="31342" y="1983035"/>
                  <a:pt x="28357" y="1891475"/>
                </a:cubicBezTo>
                <a:cubicBezTo>
                  <a:pt x="18536" y="1816240"/>
                  <a:pt x="53985" y="1820215"/>
                  <a:pt x="16422" y="1754299"/>
                </a:cubicBezTo>
                <a:cubicBezTo>
                  <a:pt x="22523" y="1748800"/>
                  <a:pt x="14115" y="1712020"/>
                  <a:pt x="17619" y="1704948"/>
                </a:cubicBezTo>
                <a:lnTo>
                  <a:pt x="11875" y="1640075"/>
                </a:lnTo>
                <a:lnTo>
                  <a:pt x="10148" y="1637400"/>
                </a:lnTo>
                <a:cubicBezTo>
                  <a:pt x="6571" y="1625366"/>
                  <a:pt x="7662" y="1617809"/>
                  <a:pt x="10809" y="1612250"/>
                </a:cubicBezTo>
                <a:lnTo>
                  <a:pt x="30710" y="1498099"/>
                </a:lnTo>
                <a:lnTo>
                  <a:pt x="28832" y="1497366"/>
                </a:lnTo>
                <a:lnTo>
                  <a:pt x="25420" y="1490044"/>
                </a:lnTo>
                <a:lnTo>
                  <a:pt x="36357" y="1429750"/>
                </a:lnTo>
                <a:cubicBezTo>
                  <a:pt x="56105" y="1395764"/>
                  <a:pt x="51096" y="1348657"/>
                  <a:pt x="63323" y="1316453"/>
                </a:cubicBezTo>
                <a:cubicBezTo>
                  <a:pt x="113953" y="1206017"/>
                  <a:pt x="97314" y="1160971"/>
                  <a:pt x="167299" y="1100758"/>
                </a:cubicBezTo>
                <a:cubicBezTo>
                  <a:pt x="183322" y="1066821"/>
                  <a:pt x="207320" y="1013057"/>
                  <a:pt x="218971" y="997428"/>
                </a:cubicBezTo>
                <a:cubicBezTo>
                  <a:pt x="225661" y="983599"/>
                  <a:pt x="245059" y="996998"/>
                  <a:pt x="249304" y="969068"/>
                </a:cubicBezTo>
                <a:cubicBezTo>
                  <a:pt x="273910" y="912445"/>
                  <a:pt x="257335" y="876944"/>
                  <a:pt x="307518" y="815816"/>
                </a:cubicBezTo>
                <a:cubicBezTo>
                  <a:pt x="319844" y="734499"/>
                  <a:pt x="427269" y="648257"/>
                  <a:pt x="438631" y="588216"/>
                </a:cubicBezTo>
                <a:cubicBezTo>
                  <a:pt x="468336" y="534577"/>
                  <a:pt x="480025" y="521047"/>
                  <a:pt x="494548" y="466832"/>
                </a:cubicBezTo>
                <a:cubicBezTo>
                  <a:pt x="513994" y="444023"/>
                  <a:pt x="469014" y="421695"/>
                  <a:pt x="512985" y="406165"/>
                </a:cubicBezTo>
                <a:cubicBezTo>
                  <a:pt x="519819" y="312467"/>
                  <a:pt x="496295" y="285415"/>
                  <a:pt x="499246" y="226337"/>
                </a:cubicBezTo>
                <a:cubicBezTo>
                  <a:pt x="511217" y="180655"/>
                  <a:pt x="525793" y="85726"/>
                  <a:pt x="530694" y="51692"/>
                </a:cubicBezTo>
                <a:cubicBezTo>
                  <a:pt x="512001" y="39736"/>
                  <a:pt x="522977" y="34428"/>
                  <a:pt x="528655" y="22135"/>
                </a:cubicBezTo>
                <a:cubicBezTo>
                  <a:pt x="511506" y="14446"/>
                  <a:pt x="513258" y="7722"/>
                  <a:pt x="516964" y="1039"/>
                </a:cubicBezTo>
                <a:close/>
              </a:path>
            </a:pathLst>
          </a:custGeom>
        </p:spPr>
      </p:pic>
      <p:sp>
        <p:nvSpPr>
          <p:cNvPr id="8" name="TextBox 7">
            <a:extLst>
              <a:ext uri="{FF2B5EF4-FFF2-40B4-BE49-F238E27FC236}">
                <a16:creationId xmlns:a16="http://schemas.microsoft.com/office/drawing/2014/main" id="{6DE16F93-3E77-965B-D89E-5653360BDA7B}"/>
              </a:ext>
            </a:extLst>
          </p:cNvPr>
          <p:cNvSpPr txBox="1"/>
          <p:nvPr/>
        </p:nvSpPr>
        <p:spPr>
          <a:xfrm>
            <a:off x="397992" y="1158297"/>
            <a:ext cx="6624320" cy="5570756"/>
          </a:xfrm>
          <a:prstGeom prst="rect">
            <a:avLst/>
          </a:prstGeom>
          <a:noFill/>
        </p:spPr>
        <p:txBody>
          <a:bodyPr wrap="square" rtlCol="0">
            <a:spAutoFit/>
          </a:bodyPr>
          <a:lstStyle/>
          <a:p>
            <a:r>
              <a:rPr lang="en-GB" sz="1600" dirty="0">
                <a:solidFill>
                  <a:srgbClr val="00B050"/>
                </a:solidFill>
                <a:latin typeface="Arial" panose="020B0604020202020204" pitchFamily="34" charset="0"/>
                <a:cs typeface="Arial" panose="020B0604020202020204" pitchFamily="34" charset="0"/>
              </a:rPr>
              <a:t>Social Media Teasers: </a:t>
            </a:r>
            <a:r>
              <a:rPr lang="en-GB" sz="1600" dirty="0">
                <a:latin typeface="Arial" panose="020B0604020202020204" pitchFamily="34" charset="0"/>
                <a:cs typeface="Arial" panose="020B0604020202020204" pitchFamily="34" charset="0"/>
              </a:rPr>
              <a:t>Countdown posts, behind-the-scenes preparation (Asnawi,  2021)</a:t>
            </a:r>
          </a:p>
          <a:p>
            <a:endParaRPr lang="en-GB" sz="1600" dirty="0">
              <a:latin typeface="Arial" panose="020B0604020202020204" pitchFamily="34" charset="0"/>
              <a:cs typeface="Arial" panose="020B0604020202020204" pitchFamily="34" charset="0"/>
            </a:endParaRPr>
          </a:p>
          <a:p>
            <a:r>
              <a:rPr lang="en-GB" sz="1600" dirty="0">
                <a:solidFill>
                  <a:srgbClr val="00B050"/>
                </a:solidFill>
                <a:latin typeface="Arial" panose="020B0604020202020204" pitchFamily="34" charset="0"/>
                <a:cs typeface="Arial" panose="020B0604020202020204" pitchFamily="34" charset="0"/>
              </a:rPr>
              <a:t>Partnerships: </a:t>
            </a:r>
            <a:r>
              <a:rPr lang="en-GB" sz="1600" dirty="0">
                <a:latin typeface="Arial" panose="020B0604020202020204" pitchFamily="34" charset="0"/>
                <a:cs typeface="Arial" panose="020B0604020202020204" pitchFamily="34" charset="0"/>
              </a:rPr>
              <a:t>Local businesses for sponsorship and prize donations</a:t>
            </a:r>
          </a:p>
          <a:p>
            <a:endParaRPr lang="en-GB" sz="1600" dirty="0">
              <a:latin typeface="Arial" panose="020B0604020202020204" pitchFamily="34" charset="0"/>
              <a:cs typeface="Arial" panose="020B0604020202020204" pitchFamily="34" charset="0"/>
            </a:endParaRPr>
          </a:p>
          <a:p>
            <a:r>
              <a:rPr lang="en-GB" sz="1600" dirty="0">
                <a:solidFill>
                  <a:srgbClr val="00B050"/>
                </a:solidFill>
                <a:latin typeface="Arial" panose="020B0604020202020204" pitchFamily="34" charset="0"/>
                <a:cs typeface="Arial" panose="020B0604020202020204" pitchFamily="34" charset="0"/>
              </a:rPr>
              <a:t>Email Campaigns: </a:t>
            </a:r>
            <a:r>
              <a:rPr lang="en-GB" sz="1600" dirty="0">
                <a:latin typeface="Arial" panose="020B0604020202020204" pitchFamily="34" charset="0"/>
                <a:cs typeface="Arial" panose="020B0604020202020204" pitchFamily="34" charset="0"/>
              </a:rPr>
              <a:t>Newsletters for pre-registered participants with updates (Kingsnorth, 2022) </a:t>
            </a:r>
          </a:p>
          <a:p>
            <a:endParaRPr lang="en-GB" sz="1600" dirty="0">
              <a:latin typeface="Arial" panose="020B0604020202020204" pitchFamily="34" charset="0"/>
              <a:cs typeface="Arial" panose="020B0604020202020204" pitchFamily="34" charset="0"/>
            </a:endParaRPr>
          </a:p>
          <a:p>
            <a:r>
              <a:rPr lang="en-GB" sz="1600" dirty="0">
                <a:solidFill>
                  <a:srgbClr val="00B050"/>
                </a:solidFill>
                <a:latin typeface="Arial" panose="020B0604020202020204" pitchFamily="34" charset="0"/>
                <a:cs typeface="Arial" panose="020B0604020202020204" pitchFamily="34" charset="0"/>
              </a:rPr>
              <a:t>Local Advertising: </a:t>
            </a:r>
            <a:r>
              <a:rPr lang="en-GB" sz="1600" dirty="0">
                <a:latin typeface="Arial" panose="020B0604020202020204" pitchFamily="34" charset="0"/>
                <a:cs typeface="Arial" panose="020B0604020202020204" pitchFamily="34" charset="0"/>
              </a:rPr>
              <a:t>Posters in cafes, shops, and tourist centres.</a:t>
            </a:r>
          </a:p>
          <a:p>
            <a:r>
              <a:rPr lang="en-GB" sz="1600" dirty="0">
                <a:latin typeface="Arial" panose="020B0604020202020204" pitchFamily="34" charset="0"/>
                <a:cs typeface="Arial" panose="020B0604020202020204" pitchFamily="34" charset="0"/>
              </a:rPr>
              <a:t>                          Radio promotions and community bulletins</a:t>
            </a:r>
          </a:p>
          <a:p>
            <a:endParaRPr lang="en-GB" sz="1600" dirty="0">
              <a:latin typeface="Arial" panose="020B0604020202020204" pitchFamily="34" charset="0"/>
              <a:cs typeface="Arial" panose="020B0604020202020204" pitchFamily="34" charset="0"/>
            </a:endParaRPr>
          </a:p>
          <a:p>
            <a:r>
              <a:rPr lang="en-GB" sz="1600" dirty="0">
                <a:solidFill>
                  <a:srgbClr val="00B050"/>
                </a:solidFill>
                <a:latin typeface="Arial" panose="020B0604020202020204" pitchFamily="34" charset="0"/>
                <a:cs typeface="Arial" panose="020B0604020202020204" pitchFamily="34" charset="0"/>
              </a:rPr>
              <a:t>Press Releases: </a:t>
            </a:r>
            <a:r>
              <a:rPr lang="en-GB" sz="1600" dirty="0">
                <a:latin typeface="Arial" panose="020B0604020202020204" pitchFamily="34" charset="0"/>
                <a:cs typeface="Arial" panose="020B0604020202020204" pitchFamily="34" charset="0"/>
              </a:rPr>
              <a:t>Feature event details in local newspapers and online event directories</a:t>
            </a:r>
          </a:p>
          <a:p>
            <a:r>
              <a:rPr lang="en-GB" sz="1600" dirty="0">
                <a:latin typeface="Arial" panose="020B0604020202020204" pitchFamily="34" charset="0"/>
                <a:cs typeface="Arial" panose="020B0604020202020204" pitchFamily="34" charset="0"/>
              </a:rPr>
              <a:t>                           Engage adventure magazines for pre-event coverage</a:t>
            </a:r>
          </a:p>
          <a:p>
            <a:endParaRPr lang="en-GB" sz="1600" dirty="0">
              <a:latin typeface="Arial" panose="020B0604020202020204" pitchFamily="34" charset="0"/>
              <a:cs typeface="Arial" panose="020B0604020202020204" pitchFamily="34" charset="0"/>
            </a:endParaRPr>
          </a:p>
          <a:p>
            <a:r>
              <a:rPr lang="en-GB" sz="1600" dirty="0">
                <a:solidFill>
                  <a:srgbClr val="00B050"/>
                </a:solidFill>
                <a:latin typeface="Arial" panose="020B0604020202020204" pitchFamily="34" charset="0"/>
                <a:cs typeface="Arial" panose="020B0604020202020204" pitchFamily="34" charset="0"/>
              </a:rPr>
              <a:t>Influencer Collaborations: </a:t>
            </a:r>
            <a:r>
              <a:rPr lang="en-GB" sz="1600" dirty="0">
                <a:latin typeface="Arial" panose="020B0604020202020204" pitchFamily="34" charset="0"/>
                <a:cs typeface="Arial" panose="020B0604020202020204" pitchFamily="34" charset="0"/>
              </a:rPr>
              <a:t>Partner with influencers to spread the word</a:t>
            </a:r>
          </a:p>
          <a:p>
            <a:endParaRPr lang="en-GB" sz="1600" dirty="0">
              <a:latin typeface="Arial" panose="020B0604020202020204" pitchFamily="34" charset="0"/>
              <a:cs typeface="Arial" panose="020B0604020202020204" pitchFamily="34" charset="0"/>
            </a:endParaRPr>
          </a:p>
          <a:p>
            <a:r>
              <a:rPr lang="en-GB" sz="1600" dirty="0">
                <a:solidFill>
                  <a:srgbClr val="00B050"/>
                </a:solidFill>
                <a:latin typeface="Arial" panose="020B0604020202020204" pitchFamily="34" charset="0"/>
                <a:cs typeface="Arial" panose="020B0604020202020204" pitchFamily="34" charset="0"/>
              </a:rPr>
              <a:t>Referral Programs: </a:t>
            </a:r>
            <a:r>
              <a:rPr lang="en-GB" sz="1600" dirty="0">
                <a:latin typeface="Arial" panose="020B0604020202020204" pitchFamily="34" charset="0"/>
                <a:cs typeface="Arial" panose="020B0604020202020204" pitchFamily="34" charset="0"/>
              </a:rPr>
              <a:t>Encourage attendees to invite friends for rewards.</a:t>
            </a:r>
          </a:p>
          <a:p>
            <a:endParaRPr lang="en-GB" sz="1600" dirty="0">
              <a:latin typeface="Arial" panose="020B0604020202020204" pitchFamily="34" charset="0"/>
              <a:cs typeface="Arial" panose="020B0604020202020204" pitchFamily="34" charset="0"/>
            </a:endParaRPr>
          </a:p>
          <a:p>
            <a:r>
              <a:rPr lang="en-GB" sz="1600" dirty="0">
                <a:solidFill>
                  <a:srgbClr val="00B050"/>
                </a:solidFill>
                <a:latin typeface="Arial" panose="020B0604020202020204" pitchFamily="34" charset="0"/>
                <a:cs typeface="Arial" panose="020B0604020202020204" pitchFamily="34" charset="0"/>
              </a:rPr>
              <a:t>Photographers/Videographers: </a:t>
            </a:r>
            <a:r>
              <a:rPr lang="en-GB" sz="1600" dirty="0">
                <a:latin typeface="Arial" panose="020B0604020202020204" pitchFamily="34" charset="0"/>
                <a:cs typeface="Arial" panose="020B0604020202020204" pitchFamily="34" charset="0"/>
              </a:rPr>
              <a:t>Capture the event for future promotions</a:t>
            </a:r>
          </a:p>
          <a:p>
            <a:endParaRPr lang="en-GB" dirty="0"/>
          </a:p>
          <a:p>
            <a:endParaRPr lang="en-GB" dirty="0"/>
          </a:p>
        </p:txBody>
      </p:sp>
      <p:pic>
        <p:nvPicPr>
          <p:cNvPr id="3" name="Picture 2">
            <a:extLst>
              <a:ext uri="{FF2B5EF4-FFF2-40B4-BE49-F238E27FC236}">
                <a16:creationId xmlns:a16="http://schemas.microsoft.com/office/drawing/2014/main" id="{A81603FB-6816-4FF9-080A-477F7451E09E}"/>
              </a:ext>
            </a:extLst>
          </p:cNvPr>
          <p:cNvPicPr>
            <a:picLocks noChangeAspect="1"/>
          </p:cNvPicPr>
          <p:nvPr/>
        </p:nvPicPr>
        <p:blipFill>
          <a:blip r:embed="rId8"/>
          <a:stretch>
            <a:fillRect/>
          </a:stretch>
        </p:blipFill>
        <p:spPr>
          <a:xfrm>
            <a:off x="7420303" y="-23854"/>
            <a:ext cx="4771697" cy="2661951"/>
          </a:xfrm>
          <a:prstGeom prst="rect">
            <a:avLst/>
          </a:prstGeom>
        </p:spPr>
      </p:pic>
      <p:sp>
        <p:nvSpPr>
          <p:cNvPr id="5" name="TextBox 4">
            <a:extLst>
              <a:ext uri="{FF2B5EF4-FFF2-40B4-BE49-F238E27FC236}">
                <a16:creationId xmlns:a16="http://schemas.microsoft.com/office/drawing/2014/main" id="{1D0ED8F7-7A27-FEE0-CE0D-F9CCE813CC0D}"/>
              </a:ext>
            </a:extLst>
          </p:cNvPr>
          <p:cNvSpPr txBox="1"/>
          <p:nvPr/>
        </p:nvSpPr>
        <p:spPr>
          <a:xfrm>
            <a:off x="8893961" y="2537513"/>
            <a:ext cx="3447393" cy="369332"/>
          </a:xfrm>
          <a:prstGeom prst="rect">
            <a:avLst/>
          </a:prstGeom>
          <a:noFill/>
        </p:spPr>
        <p:txBody>
          <a:bodyPr wrap="square" rtlCol="0">
            <a:spAutoFit/>
          </a:bodyPr>
          <a:lstStyle/>
          <a:p>
            <a:r>
              <a:rPr lang="en-GB" dirty="0"/>
              <a:t>(Similar Web,  2025)</a:t>
            </a:r>
          </a:p>
        </p:txBody>
      </p:sp>
    </p:spTree>
    <p:extLst>
      <p:ext uri="{BB962C8B-B14F-4D97-AF65-F5344CB8AC3E}">
        <p14:creationId xmlns:p14="http://schemas.microsoft.com/office/powerpoint/2010/main" val="19555989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mc:Choice xmlns:p14="http://schemas.microsoft.com/office/powerpoint/2010/main" Requires="p14">
          <p:contentPart p14:bwMode="auto" r:id="rId4">
            <p14:nvContentPartPr>
              <p14:cNvPr id="11"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p:pic>
            <p:nvPicPr>
              <p:cNvPr id="11"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12481710" y="6333652"/>
                <a:ext cx="18000" cy="18000"/>
              </a:xfrm>
              <a:prstGeom prst="rect">
                <a:avLst/>
              </a:prstGeom>
            </p:spPr>
          </p:pic>
        </mc:Fallback>
      </mc:AlternateContent>
      <p:sp useBgFill="1">
        <p:nvSpPr>
          <p:cNvPr id="13" name="Rectangle 12">
            <a:extLst>
              <a:ext uri="{FF2B5EF4-FFF2-40B4-BE49-F238E27FC236}">
                <a16:creationId xmlns:a16="http://schemas.microsoft.com/office/drawing/2014/main" id="{EC3FE92E-FF21-46DB-BE36-B3A5D4149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7E9DFFEE-526A-4D56-A70C-EADE7289BE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F9BC9029-A533-859B-D63F-2146CF0BAD40}"/>
              </a:ext>
            </a:extLst>
          </p:cNvPr>
          <p:cNvSpPr txBox="1"/>
          <p:nvPr/>
        </p:nvSpPr>
        <p:spPr>
          <a:xfrm>
            <a:off x="703865" y="-150328"/>
            <a:ext cx="6912350" cy="697213"/>
          </a:xfrm>
          <a:prstGeom prst="rect">
            <a:avLst/>
          </a:prstGeom>
        </p:spPr>
        <p:txBody>
          <a:bodyPr vert="horz" lIns="91440" tIns="45720" rIns="91440" bIns="45720" rtlCol="0" anchor="b">
            <a:normAutofit/>
          </a:bodyPr>
          <a:lstStyle/>
          <a:p>
            <a:pPr algn="ctr">
              <a:lnSpc>
                <a:spcPct val="110000"/>
              </a:lnSpc>
              <a:spcBef>
                <a:spcPct val="0"/>
              </a:spcBef>
              <a:spcAft>
                <a:spcPts val="600"/>
              </a:spcAft>
            </a:pPr>
            <a:r>
              <a:rPr lang="en-US" sz="2000" b="1" cap="all" spc="600" dirty="0">
                <a:solidFill>
                  <a:srgbClr val="C00000"/>
                </a:solidFill>
                <a:latin typeface="Arial" panose="020B0604020202020204" pitchFamily="34" charset="0"/>
                <a:ea typeface="Batang" panose="02030600000101010101" pitchFamily="18" charset="-127"/>
                <a:cs typeface="Arial" panose="020B0604020202020204" pitchFamily="34" charset="0"/>
              </a:rPr>
              <a:t>FINANCIAL ASSESSMENT </a:t>
            </a:r>
          </a:p>
        </p:txBody>
      </p:sp>
      <p:pic>
        <p:nvPicPr>
          <p:cNvPr id="4" name="Picture 3" descr="A body of water with a mountain in the background&#10;&#10;AI-generated content may be incorrect.">
            <a:extLst>
              <a:ext uri="{FF2B5EF4-FFF2-40B4-BE49-F238E27FC236}">
                <a16:creationId xmlns:a16="http://schemas.microsoft.com/office/drawing/2014/main" id="{248B24DF-F65A-049F-43BC-9252E66A2C7F}"/>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24187" r="26024" b="1"/>
          <a:stretch>
            <a:fillRect/>
          </a:stretch>
        </p:blipFill>
        <p:spPr>
          <a:xfrm>
            <a:off x="7616215" y="-23854"/>
            <a:ext cx="4575785" cy="6892740"/>
          </a:xfrm>
          <a:custGeom>
            <a:avLst/>
            <a:gdLst/>
            <a:ahLst/>
            <a:cxnLst/>
            <a:rect l="l" t="t" r="r" b="b"/>
            <a:pathLst>
              <a:path w="4575785" h="6857999">
                <a:moveTo>
                  <a:pt x="517468" y="0"/>
                </a:moveTo>
                <a:lnTo>
                  <a:pt x="4575785" y="0"/>
                </a:lnTo>
                <a:lnTo>
                  <a:pt x="4575785" y="6857999"/>
                </a:lnTo>
                <a:lnTo>
                  <a:pt x="960511" y="6857999"/>
                </a:lnTo>
                <a:lnTo>
                  <a:pt x="942694" y="6843617"/>
                </a:lnTo>
                <a:cubicBezTo>
                  <a:pt x="964945" y="6792705"/>
                  <a:pt x="892574" y="6836929"/>
                  <a:pt x="865960" y="6827318"/>
                </a:cubicBezTo>
                <a:lnTo>
                  <a:pt x="861487" y="6823037"/>
                </a:lnTo>
                <a:lnTo>
                  <a:pt x="859513" y="6806858"/>
                </a:lnTo>
                <a:lnTo>
                  <a:pt x="860461" y="6800037"/>
                </a:lnTo>
                <a:cubicBezTo>
                  <a:pt x="860484" y="6795612"/>
                  <a:pt x="859691" y="6793024"/>
                  <a:pt x="858251" y="6791626"/>
                </a:cubicBezTo>
                <a:lnTo>
                  <a:pt x="857660" y="6791654"/>
                </a:lnTo>
                <a:lnTo>
                  <a:pt x="856643" y="6783314"/>
                </a:lnTo>
                <a:cubicBezTo>
                  <a:pt x="856157" y="6768705"/>
                  <a:pt x="856848" y="6753980"/>
                  <a:pt x="858459" y="6739543"/>
                </a:cubicBezTo>
                <a:cubicBezTo>
                  <a:pt x="825704" y="6742272"/>
                  <a:pt x="849542" y="6681110"/>
                  <a:pt x="794118" y="6710916"/>
                </a:cubicBezTo>
                <a:cubicBezTo>
                  <a:pt x="794610" y="6692179"/>
                  <a:pt x="815573" y="6671806"/>
                  <a:pt x="779817" y="6693690"/>
                </a:cubicBezTo>
                <a:cubicBezTo>
                  <a:pt x="778915" y="6687990"/>
                  <a:pt x="774885" y="6685995"/>
                  <a:pt x="769310" y="6685745"/>
                </a:cubicBezTo>
                <a:lnTo>
                  <a:pt x="766802" y="6686064"/>
                </a:lnTo>
                <a:cubicBezTo>
                  <a:pt x="767473" y="6672038"/>
                  <a:pt x="768145" y="6658011"/>
                  <a:pt x="768816" y="6643985"/>
                </a:cubicBezTo>
                <a:lnTo>
                  <a:pt x="764758" y="6640288"/>
                </a:lnTo>
                <a:lnTo>
                  <a:pt x="771603" y="6610439"/>
                </a:lnTo>
                <a:cubicBezTo>
                  <a:pt x="771799" y="6605729"/>
                  <a:pt x="776328" y="6505678"/>
                  <a:pt x="776524" y="6500968"/>
                </a:cubicBezTo>
                <a:lnTo>
                  <a:pt x="716862" y="6252242"/>
                </a:lnTo>
                <a:cubicBezTo>
                  <a:pt x="710358" y="6209033"/>
                  <a:pt x="712158" y="6177416"/>
                  <a:pt x="706006" y="6116988"/>
                </a:cubicBezTo>
                <a:cubicBezTo>
                  <a:pt x="664744" y="6009788"/>
                  <a:pt x="669134" y="5997889"/>
                  <a:pt x="675681" y="5921438"/>
                </a:cubicBezTo>
                <a:cubicBezTo>
                  <a:pt x="609567" y="5910253"/>
                  <a:pt x="667197" y="5880778"/>
                  <a:pt x="646967" y="5848021"/>
                </a:cubicBezTo>
                <a:cubicBezTo>
                  <a:pt x="633539" y="5819166"/>
                  <a:pt x="610193" y="5775630"/>
                  <a:pt x="595120" y="5722308"/>
                </a:cubicBezTo>
                <a:cubicBezTo>
                  <a:pt x="587517" y="5685814"/>
                  <a:pt x="566330" y="5564010"/>
                  <a:pt x="556522" y="5528087"/>
                </a:cubicBezTo>
                <a:cubicBezTo>
                  <a:pt x="551310" y="5519174"/>
                  <a:pt x="556171" y="5505252"/>
                  <a:pt x="536270" y="5506770"/>
                </a:cubicBezTo>
                <a:cubicBezTo>
                  <a:pt x="512052" y="5506489"/>
                  <a:pt x="543356" y="5459435"/>
                  <a:pt x="516612" y="5473320"/>
                </a:cubicBezTo>
                <a:cubicBezTo>
                  <a:pt x="537947" y="5440196"/>
                  <a:pt x="486731" y="5435838"/>
                  <a:pt x="471989" y="5418523"/>
                </a:cubicBezTo>
                <a:cubicBezTo>
                  <a:pt x="493820" y="5390817"/>
                  <a:pt x="454363" y="5377479"/>
                  <a:pt x="442299" y="5333204"/>
                </a:cubicBezTo>
                <a:cubicBezTo>
                  <a:pt x="467689" y="5302287"/>
                  <a:pt x="420786" y="5307848"/>
                  <a:pt x="452960" y="5255192"/>
                </a:cubicBezTo>
                <a:cubicBezTo>
                  <a:pt x="453300" y="5233631"/>
                  <a:pt x="429983" y="5195187"/>
                  <a:pt x="431339" y="5156169"/>
                </a:cubicBezTo>
                <a:cubicBezTo>
                  <a:pt x="398945" y="5067566"/>
                  <a:pt x="403718" y="5079988"/>
                  <a:pt x="404757" y="5025421"/>
                </a:cubicBezTo>
                <a:cubicBezTo>
                  <a:pt x="400018" y="4966103"/>
                  <a:pt x="402758" y="4976631"/>
                  <a:pt x="395660" y="4924394"/>
                </a:cubicBezTo>
                <a:cubicBezTo>
                  <a:pt x="383838" y="4897752"/>
                  <a:pt x="406451" y="4876973"/>
                  <a:pt x="390158" y="4861232"/>
                </a:cubicBezTo>
                <a:cubicBezTo>
                  <a:pt x="362582" y="4877952"/>
                  <a:pt x="368360" y="4813711"/>
                  <a:pt x="341238" y="4838615"/>
                </a:cubicBezTo>
                <a:cubicBezTo>
                  <a:pt x="311503" y="4831441"/>
                  <a:pt x="352577" y="4804970"/>
                  <a:pt x="326273" y="4796524"/>
                </a:cubicBezTo>
                <a:lnTo>
                  <a:pt x="284996" y="4672372"/>
                </a:lnTo>
                <a:cubicBezTo>
                  <a:pt x="298118" y="4649489"/>
                  <a:pt x="287003" y="4640074"/>
                  <a:pt x="267970" y="4634255"/>
                </a:cubicBezTo>
                <a:cubicBezTo>
                  <a:pt x="263754" y="4595383"/>
                  <a:pt x="222766" y="4593405"/>
                  <a:pt x="203275" y="4555830"/>
                </a:cubicBezTo>
                <a:cubicBezTo>
                  <a:pt x="181514" y="4524570"/>
                  <a:pt x="154438" y="4520149"/>
                  <a:pt x="133797" y="4479914"/>
                </a:cubicBezTo>
                <a:cubicBezTo>
                  <a:pt x="124082" y="4457346"/>
                  <a:pt x="105185" y="4427564"/>
                  <a:pt x="84156" y="4415916"/>
                </a:cubicBezTo>
                <a:lnTo>
                  <a:pt x="83303" y="4414752"/>
                </a:lnTo>
                <a:lnTo>
                  <a:pt x="72062" y="4388525"/>
                </a:lnTo>
                <a:lnTo>
                  <a:pt x="75315" y="4375182"/>
                </a:lnTo>
                <a:cubicBezTo>
                  <a:pt x="75941" y="4370194"/>
                  <a:pt x="75530" y="4367154"/>
                  <a:pt x="74333" y="4365355"/>
                </a:cubicBezTo>
                <a:lnTo>
                  <a:pt x="68893" y="4364787"/>
                </a:lnTo>
                <a:cubicBezTo>
                  <a:pt x="68887" y="4364737"/>
                  <a:pt x="68881" y="4364686"/>
                  <a:pt x="68875" y="4364636"/>
                </a:cubicBezTo>
                <a:cubicBezTo>
                  <a:pt x="68620" y="4351507"/>
                  <a:pt x="69309" y="4337030"/>
                  <a:pt x="58168" y="4323582"/>
                </a:cubicBezTo>
                <a:cubicBezTo>
                  <a:pt x="61811" y="4263350"/>
                  <a:pt x="99263" y="4233013"/>
                  <a:pt x="79972" y="4208494"/>
                </a:cubicBezTo>
                <a:cubicBezTo>
                  <a:pt x="88758" y="4180446"/>
                  <a:pt x="125844" y="4152085"/>
                  <a:pt x="106280" y="4120638"/>
                </a:cubicBezTo>
                <a:cubicBezTo>
                  <a:pt x="111598" y="4121936"/>
                  <a:pt x="113804" y="4120147"/>
                  <a:pt x="114398" y="4116558"/>
                </a:cubicBezTo>
                <a:cubicBezTo>
                  <a:pt x="114157" y="4114248"/>
                  <a:pt x="113917" y="4111937"/>
                  <a:pt x="113677" y="4109627"/>
                </a:cubicBezTo>
                <a:lnTo>
                  <a:pt x="105699" y="4105626"/>
                </a:lnTo>
                <a:cubicBezTo>
                  <a:pt x="77890" y="4088880"/>
                  <a:pt x="108987" y="4082598"/>
                  <a:pt x="106408" y="4051443"/>
                </a:cubicBezTo>
                <a:cubicBezTo>
                  <a:pt x="106858" y="4036630"/>
                  <a:pt x="97032" y="3985550"/>
                  <a:pt x="103822" y="3988496"/>
                </a:cubicBezTo>
                <a:lnTo>
                  <a:pt x="75372" y="3857059"/>
                </a:lnTo>
                <a:cubicBezTo>
                  <a:pt x="82817" y="3836376"/>
                  <a:pt x="81742" y="3824520"/>
                  <a:pt x="64937" y="3815652"/>
                </a:cubicBezTo>
                <a:cubicBezTo>
                  <a:pt x="102287" y="3718925"/>
                  <a:pt x="55573" y="3772320"/>
                  <a:pt x="59080" y="3696747"/>
                </a:cubicBezTo>
                <a:cubicBezTo>
                  <a:pt x="66269" y="3629648"/>
                  <a:pt x="63240" y="3571908"/>
                  <a:pt x="85623" y="3491441"/>
                </a:cubicBezTo>
                <a:cubicBezTo>
                  <a:pt x="98410" y="3474059"/>
                  <a:pt x="99525" y="3431012"/>
                  <a:pt x="100691" y="3417526"/>
                </a:cubicBezTo>
                <a:cubicBezTo>
                  <a:pt x="101857" y="3404040"/>
                  <a:pt x="95556" y="3412369"/>
                  <a:pt x="92620" y="3410525"/>
                </a:cubicBezTo>
                <a:cubicBezTo>
                  <a:pt x="92153" y="3374230"/>
                  <a:pt x="83244" y="3285268"/>
                  <a:pt x="79737" y="3235496"/>
                </a:cubicBezTo>
                <a:cubicBezTo>
                  <a:pt x="70953" y="3207448"/>
                  <a:pt x="52012" y="3143347"/>
                  <a:pt x="71576" y="3111898"/>
                </a:cubicBezTo>
                <a:cubicBezTo>
                  <a:pt x="66408" y="3077014"/>
                  <a:pt x="53542" y="3056489"/>
                  <a:pt x="48725" y="3026189"/>
                </a:cubicBezTo>
                <a:cubicBezTo>
                  <a:pt x="35029" y="3013335"/>
                  <a:pt x="35295" y="2950066"/>
                  <a:pt x="42673" y="2930099"/>
                </a:cubicBezTo>
                <a:cubicBezTo>
                  <a:pt x="72765" y="2876461"/>
                  <a:pt x="20837" y="2811743"/>
                  <a:pt x="43260" y="2768401"/>
                </a:cubicBezTo>
                <a:cubicBezTo>
                  <a:pt x="44784" y="2755816"/>
                  <a:pt x="43709" y="2744724"/>
                  <a:pt x="41022" y="2734617"/>
                </a:cubicBezTo>
                <a:lnTo>
                  <a:pt x="29707" y="2708118"/>
                </a:lnTo>
                <a:lnTo>
                  <a:pt x="18896" y="2704187"/>
                </a:lnTo>
                <a:lnTo>
                  <a:pt x="16157" y="2686013"/>
                </a:lnTo>
                <a:lnTo>
                  <a:pt x="0" y="2656506"/>
                </a:lnTo>
                <a:cubicBezTo>
                  <a:pt x="46275" y="2648213"/>
                  <a:pt x="-21852" y="2580542"/>
                  <a:pt x="20000" y="2589495"/>
                </a:cubicBezTo>
                <a:cubicBezTo>
                  <a:pt x="9004" y="2539865"/>
                  <a:pt x="51725" y="2561406"/>
                  <a:pt x="4503" y="2517909"/>
                </a:cubicBezTo>
                <a:cubicBezTo>
                  <a:pt x="18312" y="2426183"/>
                  <a:pt x="2043" y="2320005"/>
                  <a:pt x="38580" y="2235940"/>
                </a:cubicBezTo>
                <a:cubicBezTo>
                  <a:pt x="39530" y="2131535"/>
                  <a:pt x="31342" y="1983035"/>
                  <a:pt x="28357" y="1891475"/>
                </a:cubicBezTo>
                <a:cubicBezTo>
                  <a:pt x="18536" y="1816240"/>
                  <a:pt x="53985" y="1820215"/>
                  <a:pt x="16422" y="1754299"/>
                </a:cubicBezTo>
                <a:cubicBezTo>
                  <a:pt x="22523" y="1748800"/>
                  <a:pt x="14115" y="1712020"/>
                  <a:pt x="17619" y="1704948"/>
                </a:cubicBezTo>
                <a:lnTo>
                  <a:pt x="11875" y="1640075"/>
                </a:lnTo>
                <a:lnTo>
                  <a:pt x="10148" y="1637400"/>
                </a:lnTo>
                <a:cubicBezTo>
                  <a:pt x="6571" y="1625366"/>
                  <a:pt x="7662" y="1617809"/>
                  <a:pt x="10809" y="1612250"/>
                </a:cubicBezTo>
                <a:lnTo>
                  <a:pt x="30710" y="1498099"/>
                </a:lnTo>
                <a:lnTo>
                  <a:pt x="28832" y="1497366"/>
                </a:lnTo>
                <a:lnTo>
                  <a:pt x="25420" y="1490044"/>
                </a:lnTo>
                <a:lnTo>
                  <a:pt x="36357" y="1429750"/>
                </a:lnTo>
                <a:cubicBezTo>
                  <a:pt x="56105" y="1395764"/>
                  <a:pt x="51096" y="1348657"/>
                  <a:pt x="63323" y="1316453"/>
                </a:cubicBezTo>
                <a:cubicBezTo>
                  <a:pt x="113953" y="1206017"/>
                  <a:pt x="97314" y="1160971"/>
                  <a:pt x="167299" y="1100758"/>
                </a:cubicBezTo>
                <a:cubicBezTo>
                  <a:pt x="183322" y="1066821"/>
                  <a:pt x="207320" y="1013057"/>
                  <a:pt x="218971" y="997428"/>
                </a:cubicBezTo>
                <a:cubicBezTo>
                  <a:pt x="225661" y="983599"/>
                  <a:pt x="245059" y="996998"/>
                  <a:pt x="249304" y="969068"/>
                </a:cubicBezTo>
                <a:cubicBezTo>
                  <a:pt x="273910" y="912445"/>
                  <a:pt x="257335" y="876944"/>
                  <a:pt x="307518" y="815816"/>
                </a:cubicBezTo>
                <a:cubicBezTo>
                  <a:pt x="319844" y="734499"/>
                  <a:pt x="427269" y="648257"/>
                  <a:pt x="438631" y="588216"/>
                </a:cubicBezTo>
                <a:cubicBezTo>
                  <a:pt x="468336" y="534577"/>
                  <a:pt x="480025" y="521047"/>
                  <a:pt x="494548" y="466832"/>
                </a:cubicBezTo>
                <a:cubicBezTo>
                  <a:pt x="513994" y="444023"/>
                  <a:pt x="469014" y="421695"/>
                  <a:pt x="512985" y="406165"/>
                </a:cubicBezTo>
                <a:cubicBezTo>
                  <a:pt x="519819" y="312467"/>
                  <a:pt x="496295" y="285415"/>
                  <a:pt x="499246" y="226337"/>
                </a:cubicBezTo>
                <a:cubicBezTo>
                  <a:pt x="511217" y="180655"/>
                  <a:pt x="525793" y="85726"/>
                  <a:pt x="530694" y="51692"/>
                </a:cubicBezTo>
                <a:cubicBezTo>
                  <a:pt x="512001" y="39736"/>
                  <a:pt x="522977" y="34428"/>
                  <a:pt x="528655" y="22135"/>
                </a:cubicBezTo>
                <a:cubicBezTo>
                  <a:pt x="511506" y="14446"/>
                  <a:pt x="513258" y="7722"/>
                  <a:pt x="516964" y="1039"/>
                </a:cubicBezTo>
                <a:close/>
              </a:path>
            </a:pathLst>
          </a:custGeom>
        </p:spPr>
      </p:pic>
      <p:sp>
        <p:nvSpPr>
          <p:cNvPr id="6" name="TextBox 5">
            <a:extLst>
              <a:ext uri="{FF2B5EF4-FFF2-40B4-BE49-F238E27FC236}">
                <a16:creationId xmlns:a16="http://schemas.microsoft.com/office/drawing/2014/main" id="{1C4B06E3-9CD9-6225-C1EA-32E272F84E46}"/>
              </a:ext>
            </a:extLst>
          </p:cNvPr>
          <p:cNvSpPr txBox="1"/>
          <p:nvPr/>
        </p:nvSpPr>
        <p:spPr>
          <a:xfrm>
            <a:off x="405155" y="455400"/>
            <a:ext cx="6563360" cy="6155531"/>
          </a:xfrm>
          <a:prstGeom prst="rect">
            <a:avLst/>
          </a:prstGeom>
          <a:noFill/>
        </p:spPr>
        <p:txBody>
          <a:bodyPr wrap="square" rtlCol="0">
            <a:spAutoFit/>
          </a:bodyPr>
          <a:lstStyle/>
          <a:p>
            <a:r>
              <a:rPr lang="en-GB" sz="1400" dirty="0">
                <a:solidFill>
                  <a:srgbClr val="00B050"/>
                </a:solidFill>
                <a:latin typeface="Arial" panose="020B0604020202020204" pitchFamily="34" charset="0"/>
                <a:cs typeface="Arial" panose="020B0604020202020204" pitchFamily="34" charset="0"/>
              </a:rPr>
              <a:t>Permits &amp; Insurance </a:t>
            </a:r>
            <a:r>
              <a:rPr lang="en-GB" sz="1400" dirty="0">
                <a:solidFill>
                  <a:srgbClr val="FF0000"/>
                </a:solidFill>
                <a:latin typeface="Arial" panose="020B0604020202020204" pitchFamily="34" charset="0"/>
                <a:cs typeface="Arial" panose="020B0604020202020204" pitchFamily="34" charset="0"/>
              </a:rPr>
              <a:t>£2000</a:t>
            </a:r>
            <a:r>
              <a:rPr lang="en-GB" sz="1400" dirty="0">
                <a:latin typeface="Arial" panose="020B0604020202020204" pitchFamily="34" charset="0"/>
                <a:cs typeface="Arial" panose="020B0604020202020204" pitchFamily="34" charset="0"/>
              </a:rPr>
              <a:t>:</a:t>
            </a:r>
            <a:r>
              <a:rPr lang="en-GB" sz="1400" dirty="0">
                <a:solidFill>
                  <a:srgbClr val="00B050"/>
                </a:solidFill>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 Event permit (if required) (GOV.WALES, 2025) </a:t>
            </a:r>
          </a:p>
          <a:p>
            <a:r>
              <a:rPr lang="en-GB" sz="1400" dirty="0">
                <a:latin typeface="Arial" panose="020B0604020202020204" pitchFamily="34" charset="0"/>
                <a:cs typeface="Arial" panose="020B0604020202020204" pitchFamily="34" charset="0"/>
              </a:rPr>
              <a:t>                                             - Liability insurance for participants(Event Insurance, 2025) </a:t>
            </a:r>
          </a:p>
          <a:p>
            <a:r>
              <a:rPr lang="en-GB" sz="1400" dirty="0">
                <a:solidFill>
                  <a:srgbClr val="00B050"/>
                </a:solidFill>
                <a:latin typeface="Arial" panose="020B0604020202020204" pitchFamily="34" charset="0"/>
                <a:cs typeface="Arial" panose="020B0604020202020204" pitchFamily="34" charset="0"/>
              </a:rPr>
              <a:t>Marketing &amp; Promotion</a:t>
            </a:r>
            <a:r>
              <a:rPr lang="en-GB" sz="1400" dirty="0">
                <a:solidFill>
                  <a:srgbClr val="FF0000"/>
                </a:solidFill>
                <a:latin typeface="Arial" panose="020B0604020202020204" pitchFamily="34" charset="0"/>
                <a:cs typeface="Arial" panose="020B0604020202020204" pitchFamily="34" charset="0"/>
              </a:rPr>
              <a:t> £3000</a:t>
            </a:r>
            <a:r>
              <a:rPr lang="en-GB" sz="1400" dirty="0">
                <a:latin typeface="Arial" panose="020B0604020202020204" pitchFamily="34" charset="0"/>
                <a:cs typeface="Arial" panose="020B0604020202020204" pitchFamily="34" charset="0"/>
              </a:rPr>
              <a:t>:</a:t>
            </a:r>
            <a:r>
              <a:rPr lang="en-GB" sz="1400" dirty="0">
                <a:solidFill>
                  <a:srgbClr val="00B050"/>
                </a:solidFill>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t>
            </a:r>
            <a:r>
              <a:rPr lang="en-GB" sz="1400" dirty="0">
                <a:solidFill>
                  <a:srgbClr val="00B050"/>
                </a:solidFill>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Posters, flyers, and social media ads</a:t>
            </a:r>
          </a:p>
          <a:p>
            <a:r>
              <a:rPr lang="en-GB" sz="1400" dirty="0">
                <a:latin typeface="Arial" panose="020B0604020202020204" pitchFamily="34" charset="0"/>
                <a:cs typeface="Arial" panose="020B0604020202020204" pitchFamily="34" charset="0"/>
              </a:rPr>
              <a:t>                                                 - Website or registration platform (Event Mobi, 2025) </a:t>
            </a:r>
          </a:p>
          <a:p>
            <a:r>
              <a:rPr lang="en-GB" sz="1400" dirty="0">
                <a:solidFill>
                  <a:srgbClr val="00B050"/>
                </a:solidFill>
                <a:latin typeface="Arial" panose="020B0604020202020204" pitchFamily="34" charset="0"/>
                <a:cs typeface="Arial" panose="020B0604020202020204" pitchFamily="34" charset="0"/>
              </a:rPr>
              <a:t>Staff &amp; Volunteers </a:t>
            </a:r>
            <a:r>
              <a:rPr lang="en-GB" sz="1400" dirty="0">
                <a:solidFill>
                  <a:srgbClr val="FF0000"/>
                </a:solidFill>
                <a:latin typeface="Arial" panose="020B0604020202020204" pitchFamily="34" charset="0"/>
                <a:cs typeface="Arial" panose="020B0604020202020204" pitchFamily="34" charset="0"/>
              </a:rPr>
              <a:t>£4000</a:t>
            </a:r>
            <a:r>
              <a:rPr lang="en-GB" sz="1400" dirty="0">
                <a:latin typeface="Arial" panose="020B0604020202020204" pitchFamily="34" charset="0"/>
                <a:cs typeface="Arial" panose="020B0604020202020204" pitchFamily="34" charset="0"/>
              </a:rPr>
              <a:t>:  - Organisers &amp; event coordinators</a:t>
            </a:r>
          </a:p>
          <a:p>
            <a:r>
              <a:rPr lang="en-GB" sz="1400" dirty="0">
                <a:latin typeface="Arial" panose="020B0604020202020204" pitchFamily="34" charset="0"/>
                <a:cs typeface="Arial" panose="020B0604020202020204" pitchFamily="34" charset="0"/>
              </a:rPr>
              <a:t>                                          - Safety marshals</a:t>
            </a:r>
          </a:p>
          <a:p>
            <a:r>
              <a:rPr lang="en-GB" sz="1400" dirty="0">
                <a:latin typeface="Arial" panose="020B0604020202020204" pitchFamily="34" charset="0"/>
                <a:cs typeface="Arial" panose="020B0604020202020204" pitchFamily="34" charset="0"/>
              </a:rPr>
              <a:t>                                          - Guides to assist participants</a:t>
            </a:r>
          </a:p>
          <a:p>
            <a:r>
              <a:rPr lang="en-GB" sz="1400" dirty="0">
                <a:latin typeface="Arial" panose="020B0604020202020204" pitchFamily="34" charset="0"/>
                <a:cs typeface="Arial" panose="020B0604020202020204" pitchFamily="34" charset="0"/>
              </a:rPr>
              <a:t> </a:t>
            </a:r>
            <a:r>
              <a:rPr lang="en-GB" sz="1400" dirty="0">
                <a:solidFill>
                  <a:srgbClr val="00B050"/>
                </a:solidFill>
                <a:latin typeface="Arial" panose="020B0604020202020204" pitchFamily="34" charset="0"/>
                <a:cs typeface="Arial" panose="020B0604020202020204" pitchFamily="34" charset="0"/>
              </a:rPr>
              <a:t>Equipment &amp; Supplies </a:t>
            </a:r>
            <a:r>
              <a:rPr lang="en-GB" sz="1400" dirty="0">
                <a:solidFill>
                  <a:srgbClr val="FF0000"/>
                </a:solidFill>
                <a:latin typeface="Arial" panose="020B0604020202020204" pitchFamily="34" charset="0"/>
                <a:cs typeface="Arial" panose="020B0604020202020204" pitchFamily="34" charset="0"/>
              </a:rPr>
              <a:t>£3000</a:t>
            </a:r>
            <a:r>
              <a:rPr lang="en-GB" sz="1400" dirty="0">
                <a:latin typeface="Arial" panose="020B0604020202020204" pitchFamily="34" charset="0"/>
                <a:cs typeface="Arial" panose="020B0604020202020204" pitchFamily="34" charset="0"/>
              </a:rPr>
              <a:t>:</a:t>
            </a:r>
            <a:r>
              <a:rPr lang="en-GB" sz="1400" dirty="0">
                <a:solidFill>
                  <a:srgbClr val="FF0000"/>
                </a:solidFill>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 - GPS devices or maps</a:t>
            </a:r>
          </a:p>
          <a:p>
            <a:r>
              <a:rPr lang="en-GB" sz="1400" dirty="0">
                <a:latin typeface="Arial" panose="020B0604020202020204" pitchFamily="34" charset="0"/>
                <a:cs typeface="Arial" panose="020B0604020202020204" pitchFamily="34" charset="0"/>
              </a:rPr>
              <a:t>                                                  - Compasses and clues</a:t>
            </a:r>
          </a:p>
          <a:p>
            <a:r>
              <a:rPr lang="en-GB" sz="1400" dirty="0">
                <a:latin typeface="Arial" panose="020B0604020202020204" pitchFamily="34" charset="0"/>
                <a:cs typeface="Arial" panose="020B0604020202020204" pitchFamily="34" charset="0"/>
              </a:rPr>
              <a:t>                                                  - Signage &amp; markers for key locations</a:t>
            </a:r>
          </a:p>
          <a:p>
            <a:r>
              <a:rPr lang="en-GB" sz="1400" dirty="0">
                <a:latin typeface="Arial" panose="020B0604020202020204" pitchFamily="34" charset="0"/>
                <a:cs typeface="Arial" panose="020B0604020202020204" pitchFamily="34" charset="0"/>
              </a:rPr>
              <a:t>                                                  - First-aid kits &amp; emergency gear</a:t>
            </a:r>
          </a:p>
          <a:p>
            <a:r>
              <a:rPr lang="en-GB" sz="1400" dirty="0">
                <a:solidFill>
                  <a:srgbClr val="00B050"/>
                </a:solidFill>
                <a:latin typeface="Arial" panose="020B0604020202020204" pitchFamily="34" charset="0"/>
                <a:cs typeface="Arial" panose="020B0604020202020204" pitchFamily="34" charset="0"/>
              </a:rPr>
              <a:t>Prizes &amp; Rewards </a:t>
            </a:r>
            <a:r>
              <a:rPr lang="en-GB" sz="1400" dirty="0">
                <a:solidFill>
                  <a:srgbClr val="FF0000"/>
                </a:solidFill>
                <a:latin typeface="Arial" panose="020B0604020202020204" pitchFamily="34" charset="0"/>
                <a:cs typeface="Arial" panose="020B0604020202020204" pitchFamily="34" charset="0"/>
              </a:rPr>
              <a:t>£2000</a:t>
            </a:r>
            <a:r>
              <a:rPr lang="en-GB" sz="1400" dirty="0">
                <a:latin typeface="Arial" panose="020B0604020202020204" pitchFamily="34" charset="0"/>
                <a:cs typeface="Arial" panose="020B0604020202020204" pitchFamily="34" charset="0"/>
              </a:rPr>
              <a:t>:  - Medals, certificates, or trophies</a:t>
            </a:r>
          </a:p>
          <a:p>
            <a:r>
              <a:rPr lang="en-GB" sz="1400" dirty="0">
                <a:latin typeface="Arial" panose="020B0604020202020204" pitchFamily="34" charset="0"/>
                <a:cs typeface="Arial" panose="020B0604020202020204" pitchFamily="34" charset="0"/>
              </a:rPr>
              <a:t>                                          - Gift vouchers or sponsored prizes</a:t>
            </a:r>
          </a:p>
          <a:p>
            <a:r>
              <a:rPr lang="en-GB" sz="1400" dirty="0">
                <a:latin typeface="Arial" panose="020B0604020202020204" pitchFamily="34" charset="0"/>
                <a:cs typeface="Arial" panose="020B0604020202020204" pitchFamily="34" charset="0"/>
              </a:rPr>
              <a:t> </a:t>
            </a:r>
            <a:r>
              <a:rPr lang="en-GB" sz="1400" dirty="0">
                <a:solidFill>
                  <a:srgbClr val="00B050"/>
                </a:solidFill>
                <a:latin typeface="Arial" panose="020B0604020202020204" pitchFamily="34" charset="0"/>
                <a:cs typeface="Arial" panose="020B0604020202020204" pitchFamily="34" charset="0"/>
              </a:rPr>
              <a:t>Catering &amp; Refreshments</a:t>
            </a:r>
            <a:r>
              <a:rPr lang="en-GB" sz="1400" dirty="0">
                <a:latin typeface="Arial" panose="020B0604020202020204" pitchFamily="34" charset="0"/>
                <a:cs typeface="Arial" panose="020B0604020202020204" pitchFamily="34" charset="0"/>
              </a:rPr>
              <a:t>:  - Water stations</a:t>
            </a:r>
          </a:p>
          <a:p>
            <a:r>
              <a:rPr lang="en-GB" sz="1400" dirty="0">
                <a:latin typeface="Arial" panose="020B0604020202020204" pitchFamily="34" charset="0"/>
                <a:cs typeface="Arial" panose="020B0604020202020204" pitchFamily="34" charset="0"/>
              </a:rPr>
              <a:t>                                            - Snacks or meal options for participants</a:t>
            </a:r>
          </a:p>
          <a:p>
            <a:r>
              <a:rPr lang="en-GB" sz="1400" dirty="0">
                <a:latin typeface="Arial" panose="020B0604020202020204" pitchFamily="34" charset="0"/>
                <a:cs typeface="Arial" panose="020B0604020202020204" pitchFamily="34" charset="0"/>
              </a:rPr>
              <a:t> </a:t>
            </a:r>
            <a:r>
              <a:rPr lang="en-GB" sz="1400" dirty="0">
                <a:solidFill>
                  <a:srgbClr val="00B050"/>
                </a:solidFill>
                <a:latin typeface="Arial" panose="020B0604020202020204" pitchFamily="34" charset="0"/>
                <a:cs typeface="Arial" panose="020B0604020202020204" pitchFamily="34" charset="0"/>
              </a:rPr>
              <a:t>Contingency Fund </a:t>
            </a:r>
            <a:r>
              <a:rPr lang="en-GB" sz="1400" dirty="0">
                <a:solidFill>
                  <a:srgbClr val="FF0000"/>
                </a:solidFill>
                <a:latin typeface="Arial" panose="020B0604020202020204" pitchFamily="34" charset="0"/>
                <a:cs typeface="Arial" panose="020B0604020202020204" pitchFamily="34" charset="0"/>
              </a:rPr>
              <a:t>£2000</a:t>
            </a:r>
            <a:r>
              <a:rPr lang="en-GB" sz="1400" dirty="0">
                <a:latin typeface="Arial" panose="020B0604020202020204" pitchFamily="34" charset="0"/>
                <a:cs typeface="Arial" panose="020B0604020202020204" pitchFamily="34" charset="0"/>
              </a:rPr>
              <a:t>:  - Unexpected costs, extra supplies, or emergency expenses</a:t>
            </a:r>
          </a:p>
          <a:p>
            <a:endParaRPr lang="en-GB" sz="1400" dirty="0">
              <a:latin typeface="Arial" panose="020B0604020202020204" pitchFamily="34" charset="0"/>
              <a:cs typeface="Arial" panose="020B0604020202020204" pitchFamily="34" charset="0"/>
            </a:endParaRPr>
          </a:p>
          <a:p>
            <a:r>
              <a:rPr lang="en-GB" sz="1400" dirty="0">
                <a:solidFill>
                  <a:srgbClr val="00B050"/>
                </a:solidFill>
                <a:latin typeface="Arial" panose="020B0604020202020204" pitchFamily="34" charset="0"/>
                <a:cs typeface="Arial" panose="020B0604020202020204" pitchFamily="34" charset="0"/>
              </a:rPr>
              <a:t>Total Estimated Budget</a:t>
            </a:r>
            <a:r>
              <a:rPr lang="en-GB" sz="1400" dirty="0">
                <a:latin typeface="Arial" panose="020B0604020202020204" pitchFamily="34" charset="0"/>
                <a:cs typeface="Arial" panose="020B0604020202020204" pitchFamily="34" charset="0"/>
              </a:rPr>
              <a:t>: </a:t>
            </a:r>
            <a:r>
              <a:rPr lang="en-GB" sz="1400" dirty="0">
                <a:solidFill>
                  <a:srgbClr val="FF0000"/>
                </a:solidFill>
                <a:latin typeface="Arial" panose="020B0604020202020204" pitchFamily="34" charset="0"/>
                <a:cs typeface="Arial" panose="020B0604020202020204" pitchFamily="34" charset="0"/>
              </a:rPr>
              <a:t>£16000 - £25000 </a:t>
            </a:r>
            <a:r>
              <a:rPr lang="en-GB" sz="1400" dirty="0">
                <a:latin typeface="Arial" panose="020B0604020202020204" pitchFamily="34" charset="0"/>
                <a:cs typeface="Arial" panose="020B0604020202020204" pitchFamily="34" charset="0"/>
              </a:rPr>
              <a:t>(Adjustable based on scale)</a:t>
            </a:r>
          </a:p>
          <a:p>
            <a:r>
              <a:rPr lang="en-GB" sz="1400" dirty="0">
                <a:solidFill>
                  <a:srgbClr val="00B050"/>
                </a:solidFill>
                <a:latin typeface="Arial" panose="020B0604020202020204" pitchFamily="34" charset="0"/>
                <a:cs typeface="Arial" panose="020B0604020202020204" pitchFamily="34" charset="0"/>
              </a:rPr>
              <a:t>Potential Revenue Sources</a:t>
            </a:r>
            <a:r>
              <a:rPr lang="en-GB" sz="1400" dirty="0">
                <a:latin typeface="Arial" panose="020B0604020202020204" pitchFamily="34" charset="0"/>
                <a:cs typeface="Arial" panose="020B0604020202020204" pitchFamily="34" charset="0"/>
              </a:rPr>
              <a:t>:  - Entry fees (£5-£20 per person)</a:t>
            </a:r>
          </a:p>
          <a:p>
            <a:r>
              <a:rPr lang="en-GB" sz="1400" dirty="0">
                <a:latin typeface="Arial" panose="020B0604020202020204" pitchFamily="34" charset="0"/>
                <a:cs typeface="Arial" panose="020B0604020202020204" pitchFamily="34" charset="0"/>
              </a:rPr>
              <a:t>                                               - Stall's spaces fees for the local producers</a:t>
            </a:r>
            <a:endParaRPr lang="en-GB" sz="1400" dirty="0">
              <a:solidFill>
                <a:srgbClr val="00B050"/>
              </a:solidFill>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                                               - Sponsorships from outdoor brands or local businesses</a:t>
            </a:r>
          </a:p>
          <a:p>
            <a:r>
              <a:rPr lang="en-GB" sz="1400" dirty="0">
                <a:latin typeface="Arial" panose="020B0604020202020204" pitchFamily="34" charset="0"/>
                <a:cs typeface="Arial" panose="020B0604020202020204" pitchFamily="34" charset="0"/>
              </a:rPr>
              <a:t>                                              - Merchandise (maps, themed apparel)</a:t>
            </a:r>
          </a:p>
          <a:p>
            <a:r>
              <a:rPr lang="en-GB" sz="1400" dirty="0">
                <a:latin typeface="Arial" panose="020B0604020202020204" pitchFamily="34" charset="0"/>
                <a:cs typeface="Arial" panose="020B0604020202020204" pitchFamily="34" charset="0"/>
              </a:rPr>
              <a:t>                                              - Crowdfunding or community donations</a:t>
            </a: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075420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mc:Choice xmlns:p14="http://schemas.microsoft.com/office/powerpoint/2010/main" Requires="p14">
          <p:contentPart p14:bwMode="auto" r:id="rId4">
            <p14:nvContentPartPr>
              <p14:cNvPr id="21" name="Ink 2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p:pic>
            <p:nvPicPr>
              <p:cNvPr id="21" name="Ink 2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12481710" y="6333652"/>
                <a:ext cx="18000" cy="18000"/>
              </a:xfrm>
              <a:prstGeom prst="rect">
                <a:avLst/>
              </a:prstGeom>
            </p:spPr>
          </p:pic>
        </mc:Fallback>
      </mc:AlternateContent>
      <p:sp useBgFill="1">
        <p:nvSpPr>
          <p:cNvPr id="22" name="Rectangle 21">
            <a:extLst>
              <a:ext uri="{FF2B5EF4-FFF2-40B4-BE49-F238E27FC236}">
                <a16:creationId xmlns:a16="http://schemas.microsoft.com/office/drawing/2014/main" id="{7666DE11-17E1-4DC7-B2B7-6DA2E6A9C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B52E493E-0B27-4F3C-AA01-17F0A2564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7042" y="1"/>
            <a:ext cx="7354956"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43343FAC-1908-6684-ABE4-E3FFFCD6CD15}"/>
              </a:ext>
            </a:extLst>
          </p:cNvPr>
          <p:cNvSpPr txBox="1"/>
          <p:nvPr/>
        </p:nvSpPr>
        <p:spPr>
          <a:xfrm>
            <a:off x="6272461" y="-4389"/>
            <a:ext cx="5025661" cy="1216024"/>
          </a:xfrm>
          <a:prstGeom prst="rect">
            <a:avLst/>
          </a:prstGeom>
        </p:spPr>
        <p:txBody>
          <a:bodyPr vert="horz" lIns="91440" tIns="45720" rIns="91440" bIns="45720" rtlCol="0" anchor="ctr">
            <a:normAutofit/>
          </a:bodyPr>
          <a:lstStyle/>
          <a:p>
            <a:pPr algn="ctr">
              <a:spcBef>
                <a:spcPct val="0"/>
              </a:spcBef>
              <a:spcAft>
                <a:spcPts val="600"/>
              </a:spcAft>
            </a:pPr>
            <a:r>
              <a:rPr lang="en-US" b="1" cap="all" spc="600" dirty="0">
                <a:solidFill>
                  <a:srgbClr val="C00000"/>
                </a:solidFill>
                <a:latin typeface="Arial" panose="020B0604020202020204" pitchFamily="34" charset="0"/>
                <a:ea typeface="Batang" panose="02030600000101010101" pitchFamily="18" charset="-127"/>
                <a:cs typeface="Arial" panose="020B0604020202020204" pitchFamily="34" charset="0"/>
              </a:rPr>
              <a:t>SUSTAINABILITY  AND  COMMUNITY IMPACT</a:t>
            </a:r>
          </a:p>
        </p:txBody>
      </p:sp>
      <p:pic>
        <p:nvPicPr>
          <p:cNvPr id="3" name="Picture 2" descr="A green landscape with a cloudy sky&#10;&#10;AI-generated content may be incorrect.">
            <a:extLst>
              <a:ext uri="{FF2B5EF4-FFF2-40B4-BE49-F238E27FC236}">
                <a16:creationId xmlns:a16="http://schemas.microsoft.com/office/drawing/2014/main" id="{877CCDD0-BD9F-59E9-B4C1-EB3B0FEAC0B1}"/>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37686" r="34865" b="-1"/>
          <a:stretch>
            <a:fillRect/>
          </a:stretch>
        </p:blipFill>
        <p:spPr>
          <a:xfrm>
            <a:off x="5" y="1"/>
            <a:ext cx="5425436" cy="6857999"/>
          </a:xfrm>
          <a:custGeom>
            <a:avLst/>
            <a:gdLst/>
            <a:ahLst/>
            <a:cxnLst/>
            <a:rect l="l" t="t" r="r" b="b"/>
            <a:pathLst>
              <a:path w="7037119" h="6857999">
                <a:moveTo>
                  <a:pt x="0" y="0"/>
                </a:moveTo>
                <a:lnTo>
                  <a:pt x="6964192" y="0"/>
                </a:lnTo>
                <a:lnTo>
                  <a:pt x="6958160" y="70714"/>
                </a:lnTo>
                <a:cubicBezTo>
                  <a:pt x="6951001" y="105084"/>
                  <a:pt x="6926062" y="125041"/>
                  <a:pt x="6922034" y="154825"/>
                </a:cubicBezTo>
                <a:cubicBezTo>
                  <a:pt x="6888738" y="184083"/>
                  <a:pt x="6875225" y="272154"/>
                  <a:pt x="6864029" y="301580"/>
                </a:cubicBezTo>
                <a:cubicBezTo>
                  <a:pt x="6850541" y="382476"/>
                  <a:pt x="6857766" y="543626"/>
                  <a:pt x="6842156" y="642469"/>
                </a:cubicBezTo>
                <a:cubicBezTo>
                  <a:pt x="6828250" y="715553"/>
                  <a:pt x="6832569" y="729947"/>
                  <a:pt x="6802087" y="818449"/>
                </a:cubicBezTo>
                <a:cubicBezTo>
                  <a:pt x="6828151" y="830541"/>
                  <a:pt x="6801214" y="859084"/>
                  <a:pt x="6798684" y="875396"/>
                </a:cubicBezTo>
                <a:cubicBezTo>
                  <a:pt x="6792414" y="895056"/>
                  <a:pt x="6762852" y="912465"/>
                  <a:pt x="6756983" y="952375"/>
                </a:cubicBezTo>
                <a:lnTo>
                  <a:pt x="6758478" y="972424"/>
                </a:lnTo>
                <a:lnTo>
                  <a:pt x="6752651" y="996407"/>
                </a:lnTo>
                <a:cubicBezTo>
                  <a:pt x="6744201" y="1040546"/>
                  <a:pt x="6736270" y="1086165"/>
                  <a:pt x="6716997" y="1091248"/>
                </a:cubicBezTo>
                <a:cubicBezTo>
                  <a:pt x="6678332" y="1122349"/>
                  <a:pt x="6707411" y="1240829"/>
                  <a:pt x="6657090" y="1307489"/>
                </a:cubicBezTo>
                <a:cubicBezTo>
                  <a:pt x="6621135" y="1444387"/>
                  <a:pt x="6524184" y="1590429"/>
                  <a:pt x="6508075" y="1709568"/>
                </a:cubicBezTo>
                <a:cubicBezTo>
                  <a:pt x="6474780" y="1738828"/>
                  <a:pt x="6473953" y="1782449"/>
                  <a:pt x="6462759" y="1811874"/>
                </a:cubicBezTo>
                <a:cubicBezTo>
                  <a:pt x="6449270" y="1892769"/>
                  <a:pt x="6399402" y="2130120"/>
                  <a:pt x="6383790" y="2228963"/>
                </a:cubicBezTo>
                <a:cubicBezTo>
                  <a:pt x="6369883" y="2302046"/>
                  <a:pt x="6399578" y="2316440"/>
                  <a:pt x="6369096" y="2404942"/>
                </a:cubicBezTo>
                <a:cubicBezTo>
                  <a:pt x="6395161" y="2417035"/>
                  <a:pt x="6368224" y="2445577"/>
                  <a:pt x="6365696" y="2461889"/>
                </a:cubicBezTo>
                <a:cubicBezTo>
                  <a:pt x="6359423" y="2481550"/>
                  <a:pt x="6329861" y="2498958"/>
                  <a:pt x="6323990" y="2538869"/>
                </a:cubicBezTo>
                <a:cubicBezTo>
                  <a:pt x="6317721" y="2603362"/>
                  <a:pt x="6317811" y="2723423"/>
                  <a:pt x="6299971" y="2852842"/>
                </a:cubicBezTo>
                <a:cubicBezTo>
                  <a:pt x="6296888" y="2889820"/>
                  <a:pt x="6314227" y="2924069"/>
                  <a:pt x="6305256" y="2965146"/>
                </a:cubicBezTo>
                <a:lnTo>
                  <a:pt x="6297430" y="3010980"/>
                </a:lnTo>
                <a:lnTo>
                  <a:pt x="6301903" y="3017531"/>
                </a:lnTo>
                <a:lnTo>
                  <a:pt x="6312288" y="3141762"/>
                </a:lnTo>
                <a:cubicBezTo>
                  <a:pt x="6310891" y="3148458"/>
                  <a:pt x="6311653" y="3156601"/>
                  <a:pt x="6317307" y="3167974"/>
                </a:cubicBezTo>
                <a:lnTo>
                  <a:pt x="6319343" y="3170223"/>
                </a:lnTo>
                <a:lnTo>
                  <a:pt x="6388791" y="3425292"/>
                </a:lnTo>
                <a:cubicBezTo>
                  <a:pt x="6411564" y="3519098"/>
                  <a:pt x="6451294" y="3670230"/>
                  <a:pt x="6473625" y="3778499"/>
                </a:cubicBezTo>
                <a:cubicBezTo>
                  <a:pt x="6461715" y="3876413"/>
                  <a:pt x="6479795" y="3911499"/>
                  <a:pt x="6488572" y="4010514"/>
                </a:cubicBezTo>
                <a:cubicBezTo>
                  <a:pt x="6537658" y="4041328"/>
                  <a:pt x="6522549" y="4094791"/>
                  <a:pt x="6542727" y="4142824"/>
                </a:cubicBezTo>
                <a:cubicBezTo>
                  <a:pt x="6562367" y="4174785"/>
                  <a:pt x="6560025" y="4194356"/>
                  <a:pt x="6574700" y="4253089"/>
                </a:cubicBezTo>
                <a:lnTo>
                  <a:pt x="6630782" y="4495230"/>
                </a:lnTo>
                <a:cubicBezTo>
                  <a:pt x="6629041" y="4518096"/>
                  <a:pt x="6642831" y="4583613"/>
                  <a:pt x="6657121" y="4592798"/>
                </a:cubicBezTo>
                <a:cubicBezTo>
                  <a:pt x="6662404" y="4605798"/>
                  <a:pt x="6661388" y="4622935"/>
                  <a:pt x="6675304" y="4625784"/>
                </a:cubicBezTo>
                <a:cubicBezTo>
                  <a:pt x="6692614" y="4632048"/>
                  <a:pt x="6678575" y="4686348"/>
                  <a:pt x="6695194" y="4674587"/>
                </a:cubicBezTo>
                <a:cubicBezTo>
                  <a:pt x="6692850" y="4684186"/>
                  <a:pt x="6692968" y="4695174"/>
                  <a:pt x="6694674" y="4706669"/>
                </a:cubicBezTo>
                <a:lnTo>
                  <a:pt x="6696125" y="4712312"/>
                </a:lnTo>
                <a:lnTo>
                  <a:pt x="6683308" y="4752491"/>
                </a:lnTo>
                <a:cubicBezTo>
                  <a:pt x="6668335" y="4814629"/>
                  <a:pt x="6667993" y="4870176"/>
                  <a:pt x="6662625" y="4924134"/>
                </a:cubicBezTo>
                <a:cubicBezTo>
                  <a:pt x="6658601" y="5004697"/>
                  <a:pt x="6700287" y="4943260"/>
                  <a:pt x="6666282" y="5049729"/>
                </a:cubicBezTo>
                <a:cubicBezTo>
                  <a:pt x="6680923" y="5057425"/>
                  <a:pt x="6681720" y="5069899"/>
                  <a:pt x="6674923" y="5092608"/>
                </a:cubicBezTo>
                <a:cubicBezTo>
                  <a:pt x="6674055" y="5131530"/>
                  <a:pt x="6710642" y="5120894"/>
                  <a:pt x="6688949" y="5164561"/>
                </a:cubicBezTo>
                <a:lnTo>
                  <a:pt x="6713476" y="5227429"/>
                </a:lnTo>
                <a:cubicBezTo>
                  <a:pt x="6707551" y="5224995"/>
                  <a:pt x="6700321" y="5279972"/>
                  <a:pt x="6699741" y="5295738"/>
                </a:cubicBezTo>
                <a:cubicBezTo>
                  <a:pt x="6701613" y="5328539"/>
                  <a:pt x="6674230" y="5338382"/>
                  <a:pt x="6698438" y="5353315"/>
                </a:cubicBezTo>
                <a:lnTo>
                  <a:pt x="6705394" y="5356747"/>
                </a:lnTo>
                <a:cubicBezTo>
                  <a:pt x="6705576" y="5359175"/>
                  <a:pt x="6705758" y="5361603"/>
                  <a:pt x="6705941" y="5364029"/>
                </a:cubicBezTo>
                <a:cubicBezTo>
                  <a:pt x="6705372" y="5367899"/>
                  <a:pt x="6703413" y="5370023"/>
                  <a:pt x="6698760" y="5369188"/>
                </a:cubicBezTo>
                <a:cubicBezTo>
                  <a:pt x="6715543" y="5400565"/>
                  <a:pt x="6682626" y="5434448"/>
                  <a:pt x="6674560" y="5465115"/>
                </a:cubicBezTo>
                <a:cubicBezTo>
                  <a:pt x="6691190" y="5489165"/>
                  <a:pt x="6702277" y="5478984"/>
                  <a:pt x="6698322" y="5543278"/>
                </a:cubicBezTo>
                <a:lnTo>
                  <a:pt x="6673987" y="5606762"/>
                </a:lnTo>
                <a:lnTo>
                  <a:pt x="6665359" y="5656986"/>
                </a:lnTo>
                <a:lnTo>
                  <a:pt x="6718420" y="5747675"/>
                </a:lnTo>
                <a:cubicBezTo>
                  <a:pt x="6736039" y="5788270"/>
                  <a:pt x="6794550" y="5740224"/>
                  <a:pt x="6786357" y="5797270"/>
                </a:cubicBezTo>
                <a:cubicBezTo>
                  <a:pt x="6803000" y="5835160"/>
                  <a:pt x="6831082" y="5856958"/>
                  <a:pt x="6834299" y="5897781"/>
                </a:cubicBezTo>
                <a:cubicBezTo>
                  <a:pt x="6850938" y="5902014"/>
                  <a:pt x="6860579" y="5910872"/>
                  <a:pt x="6848771" y="5936497"/>
                </a:cubicBezTo>
                <a:lnTo>
                  <a:pt x="6883460" y="6064046"/>
                </a:lnTo>
                <a:cubicBezTo>
                  <a:pt x="6906450" y="6070324"/>
                  <a:pt x="6870051" y="6102610"/>
                  <a:pt x="6896072" y="6107188"/>
                </a:cubicBezTo>
                <a:cubicBezTo>
                  <a:pt x="6912283" y="6129421"/>
                  <a:pt x="6963567" y="6167207"/>
                  <a:pt x="6980725" y="6197444"/>
                </a:cubicBezTo>
                <a:cubicBezTo>
                  <a:pt x="6947762" y="6297975"/>
                  <a:pt x="6995609" y="6226141"/>
                  <a:pt x="6999028" y="6288610"/>
                </a:cubicBezTo>
                <a:cubicBezTo>
                  <a:pt x="6997432" y="6346629"/>
                  <a:pt x="7058551" y="6337651"/>
                  <a:pt x="7021306" y="6426700"/>
                </a:cubicBezTo>
                <a:cubicBezTo>
                  <a:pt x="7020466" y="6447474"/>
                  <a:pt x="7026793" y="6469543"/>
                  <a:pt x="7033259" y="6489284"/>
                </a:cubicBezTo>
                <a:lnTo>
                  <a:pt x="7037119" y="6501140"/>
                </a:lnTo>
                <a:lnTo>
                  <a:pt x="7037119" y="6557754"/>
                </a:lnTo>
                <a:lnTo>
                  <a:pt x="7031649" y="6569925"/>
                </a:lnTo>
                <a:cubicBezTo>
                  <a:pt x="7023197" y="6591634"/>
                  <a:pt x="7028560" y="6588450"/>
                  <a:pt x="7011548" y="6615002"/>
                </a:cubicBezTo>
                <a:cubicBezTo>
                  <a:pt x="7016567" y="6637881"/>
                  <a:pt x="7011534" y="6732922"/>
                  <a:pt x="7021837" y="6743644"/>
                </a:cubicBezTo>
                <a:cubicBezTo>
                  <a:pt x="7023032" y="6757943"/>
                  <a:pt x="7005198" y="6842091"/>
                  <a:pt x="7006394" y="6856390"/>
                </a:cubicBezTo>
                <a:lnTo>
                  <a:pt x="7037119" y="6856494"/>
                </a:lnTo>
                <a:lnTo>
                  <a:pt x="7037119" y="6857999"/>
                </a:lnTo>
                <a:lnTo>
                  <a:pt x="0" y="6857999"/>
                </a:lnTo>
                <a:close/>
              </a:path>
            </a:pathLst>
          </a:custGeom>
        </p:spPr>
      </p:pic>
      <p:sp>
        <p:nvSpPr>
          <p:cNvPr id="5" name="TextBox 4">
            <a:extLst>
              <a:ext uri="{FF2B5EF4-FFF2-40B4-BE49-F238E27FC236}">
                <a16:creationId xmlns:a16="http://schemas.microsoft.com/office/drawing/2014/main" id="{F68E979C-7DFB-815D-21DE-6B725529AFF9}"/>
              </a:ext>
            </a:extLst>
          </p:cNvPr>
          <p:cNvSpPr txBox="1"/>
          <p:nvPr/>
        </p:nvSpPr>
        <p:spPr>
          <a:xfrm>
            <a:off x="5622425" y="965200"/>
            <a:ext cx="6325735" cy="5289177"/>
          </a:xfrm>
          <a:prstGeom prst="rect">
            <a:avLst/>
          </a:prstGeom>
        </p:spPr>
        <p:txBody>
          <a:bodyPr vert="horz" lIns="91440" tIns="45720" rIns="91440" bIns="45720" rtlCol="0">
            <a:normAutofit/>
          </a:bodyPr>
          <a:lstStyle/>
          <a:p>
            <a:pPr>
              <a:lnSpc>
                <a:spcPct val="90000"/>
              </a:lnSpc>
              <a:spcAft>
                <a:spcPts val="600"/>
              </a:spcAft>
            </a:pPr>
            <a:endParaRPr lang="en-US" sz="1300" spc="50" dirty="0">
              <a:solidFill>
                <a:schemeClr val="tx1">
                  <a:lumMod val="85000"/>
                  <a:lumOff val="15000"/>
                </a:schemeClr>
              </a:solidFill>
              <a:ea typeface="Batang" panose="02030600000101010101" pitchFamily="18" charset="-127"/>
            </a:endParaRPr>
          </a:p>
        </p:txBody>
      </p:sp>
      <p:sp>
        <p:nvSpPr>
          <p:cNvPr id="6" name="TextBox 5">
            <a:extLst>
              <a:ext uri="{FF2B5EF4-FFF2-40B4-BE49-F238E27FC236}">
                <a16:creationId xmlns:a16="http://schemas.microsoft.com/office/drawing/2014/main" id="{7F79E46F-953C-22AB-A6D6-D371AD2D65B5}"/>
              </a:ext>
            </a:extLst>
          </p:cNvPr>
          <p:cNvSpPr txBox="1"/>
          <p:nvPr/>
        </p:nvSpPr>
        <p:spPr>
          <a:xfrm>
            <a:off x="5425440" y="843280"/>
            <a:ext cx="6522720" cy="5940088"/>
          </a:xfrm>
          <a:prstGeom prst="rect">
            <a:avLst/>
          </a:prstGeom>
          <a:noFill/>
        </p:spPr>
        <p:txBody>
          <a:bodyPr wrap="square" rtlCol="0">
            <a:spAutoFit/>
          </a:bodyPr>
          <a:lstStyle/>
          <a:p>
            <a:r>
              <a:rPr lang="en-GB" sz="1400" dirty="0">
                <a:solidFill>
                  <a:srgbClr val="00B050"/>
                </a:solidFill>
                <a:latin typeface="Arial" panose="020B0604020202020204" pitchFamily="34" charset="0"/>
                <a:cs typeface="Arial" panose="020B0604020202020204" pitchFamily="34" charset="0"/>
              </a:rPr>
              <a:t>Sustainability Impact</a:t>
            </a:r>
            <a:r>
              <a:rPr lang="en-GB" sz="1400" dirty="0">
                <a:latin typeface="Arial" panose="020B0604020202020204" pitchFamily="34" charset="0"/>
                <a:cs typeface="Arial" panose="020B0604020202020204" pitchFamily="34" charset="0"/>
              </a:rPr>
              <a:t>: </a:t>
            </a:r>
          </a:p>
          <a:p>
            <a:endParaRPr lang="en-GB" sz="1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400" dirty="0">
                <a:latin typeface="Arial" panose="020B0604020202020204" pitchFamily="34" charset="0"/>
                <a:cs typeface="Arial" panose="020B0604020202020204" pitchFamily="34" charset="0"/>
              </a:rPr>
              <a:t>       </a:t>
            </a:r>
            <a:r>
              <a:rPr lang="en-GB" sz="1400" dirty="0">
                <a:solidFill>
                  <a:srgbClr val="0070C0"/>
                </a:solidFill>
                <a:latin typeface="Arial" panose="020B0604020202020204" pitchFamily="34" charset="0"/>
                <a:cs typeface="Arial" panose="020B0604020202020204" pitchFamily="34" charset="0"/>
              </a:rPr>
              <a:t>Eco-Friendly Practices: </a:t>
            </a:r>
            <a:r>
              <a:rPr lang="en-GB" sz="1400" dirty="0">
                <a:latin typeface="Arial" panose="020B0604020202020204" pitchFamily="34" charset="0"/>
                <a:cs typeface="Arial" panose="020B0604020202020204" pitchFamily="34" charset="0"/>
              </a:rPr>
              <a:t>The park promotes green tourism, so using biodegradable markers, digital maps, and minimizing waste can align with its sustainability goals. (Castro et al, 2025) </a:t>
            </a:r>
          </a:p>
          <a:p>
            <a:pPr marL="285750" indent="-285750">
              <a:buFont typeface="Wingdings" panose="05000000000000000000" pitchFamily="2" charset="2"/>
              <a:buChar char="Ø"/>
            </a:pPr>
            <a:r>
              <a:rPr lang="en-GB" sz="1400" dirty="0">
                <a:latin typeface="Arial" panose="020B0604020202020204" pitchFamily="34" charset="0"/>
                <a:cs typeface="Arial" panose="020B0604020202020204" pitchFamily="34" charset="0"/>
              </a:rPr>
              <a:t>       </a:t>
            </a:r>
            <a:r>
              <a:rPr lang="en-GB" sz="1400" dirty="0">
                <a:solidFill>
                  <a:srgbClr val="0070C0"/>
                </a:solidFill>
                <a:latin typeface="Arial" panose="020B0604020202020204" pitchFamily="34" charset="0"/>
                <a:cs typeface="Arial" panose="020B0604020202020204" pitchFamily="34" charset="0"/>
              </a:rPr>
              <a:t>Wildlife Conservation: </a:t>
            </a:r>
            <a:r>
              <a:rPr lang="en-GB" sz="1400" dirty="0">
                <a:latin typeface="Arial" panose="020B0604020202020204" pitchFamily="34" charset="0"/>
                <a:cs typeface="Arial" panose="020B0604020202020204" pitchFamily="34" charset="0"/>
              </a:rPr>
              <a:t>Ensuring participants follow designated trails and avoid disturbing local flora and fauna helps preserve the park’s biodiversity. (White et al, 2021) </a:t>
            </a:r>
          </a:p>
          <a:p>
            <a:pPr marL="285750" indent="-285750">
              <a:buFont typeface="Wingdings" panose="05000000000000000000" pitchFamily="2" charset="2"/>
              <a:buChar char="Ø"/>
            </a:pPr>
            <a:r>
              <a:rPr lang="en-GB" sz="1400" dirty="0">
                <a:latin typeface="Arial" panose="020B0604020202020204" pitchFamily="34" charset="0"/>
                <a:cs typeface="Arial" panose="020B0604020202020204" pitchFamily="34" charset="0"/>
              </a:rPr>
              <a:t>       </a:t>
            </a:r>
            <a:r>
              <a:rPr lang="en-GB" sz="1400" dirty="0">
                <a:solidFill>
                  <a:srgbClr val="0070C0"/>
                </a:solidFill>
                <a:latin typeface="Arial" panose="020B0604020202020204" pitchFamily="34" charset="0"/>
                <a:cs typeface="Arial" panose="020B0604020202020204" pitchFamily="34" charset="0"/>
              </a:rPr>
              <a:t>Carbon Footprint Reduction: </a:t>
            </a:r>
            <a:r>
              <a:rPr lang="en-GB" sz="1400" dirty="0">
                <a:latin typeface="Arial" panose="020B0604020202020204" pitchFamily="34" charset="0"/>
                <a:cs typeface="Arial" panose="020B0604020202020204" pitchFamily="34" charset="0"/>
              </a:rPr>
              <a:t>Encouraging carpooling, public transport, or cycling to the event can reduce emissions. (Levack, 2008)</a:t>
            </a:r>
          </a:p>
          <a:p>
            <a:pPr marL="285750" indent="-285750">
              <a:buFont typeface="Wingdings" panose="05000000000000000000" pitchFamily="2" charset="2"/>
              <a:buChar char="Ø"/>
            </a:pPr>
            <a:r>
              <a:rPr lang="en-GB" sz="1400" dirty="0">
                <a:latin typeface="Arial" panose="020B0604020202020204" pitchFamily="34" charset="0"/>
                <a:cs typeface="Arial" panose="020B0604020202020204" pitchFamily="34" charset="0"/>
              </a:rPr>
              <a:t>        </a:t>
            </a:r>
            <a:r>
              <a:rPr lang="en-GB" sz="1400" dirty="0">
                <a:solidFill>
                  <a:srgbClr val="0070C0"/>
                </a:solidFill>
                <a:latin typeface="Arial" panose="020B0604020202020204" pitchFamily="34" charset="0"/>
                <a:cs typeface="Arial" panose="020B0604020202020204" pitchFamily="34" charset="0"/>
              </a:rPr>
              <a:t>Sustainable Tourism: </a:t>
            </a:r>
            <a:r>
              <a:rPr lang="en-GB" sz="1400" dirty="0">
                <a:latin typeface="Arial" panose="020B0604020202020204" pitchFamily="34" charset="0"/>
                <a:cs typeface="Arial" panose="020B0604020202020204" pitchFamily="34" charset="0"/>
              </a:rPr>
              <a:t>The park has a strategy for sustainable tourism, so integrating local businesses and eco-conscious vendors can support this initiative. (Khan et al, 2020) </a:t>
            </a:r>
          </a:p>
          <a:p>
            <a:endParaRPr lang="en-GB" sz="1400" dirty="0">
              <a:latin typeface="Arial" panose="020B0604020202020204" pitchFamily="34" charset="0"/>
              <a:cs typeface="Arial" panose="020B0604020202020204" pitchFamily="34" charset="0"/>
            </a:endParaRPr>
          </a:p>
          <a:p>
            <a:r>
              <a:rPr lang="en-GB" sz="1400" dirty="0">
                <a:solidFill>
                  <a:srgbClr val="00B050"/>
                </a:solidFill>
                <a:latin typeface="Arial" panose="020B0604020202020204" pitchFamily="34" charset="0"/>
                <a:cs typeface="Arial" panose="020B0604020202020204" pitchFamily="34" charset="0"/>
              </a:rPr>
              <a:t>Community Impact:</a:t>
            </a:r>
          </a:p>
          <a:p>
            <a:endParaRPr lang="en-GB" sz="1400" dirty="0">
              <a:solidFill>
                <a:srgbClr val="00B050"/>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400" dirty="0">
                <a:latin typeface="Arial" panose="020B0604020202020204" pitchFamily="34" charset="0"/>
                <a:cs typeface="Arial" panose="020B0604020202020204" pitchFamily="34" charset="0"/>
              </a:rPr>
              <a:t>         </a:t>
            </a:r>
            <a:r>
              <a:rPr lang="en-GB" sz="1400" dirty="0">
                <a:solidFill>
                  <a:srgbClr val="0070C0"/>
                </a:solidFill>
                <a:latin typeface="Arial" panose="020B0604020202020204" pitchFamily="34" charset="0"/>
                <a:cs typeface="Arial" panose="020B0604020202020204" pitchFamily="34" charset="0"/>
              </a:rPr>
              <a:t>Local Engagement: </a:t>
            </a:r>
            <a:r>
              <a:rPr lang="en-GB" sz="1400" dirty="0">
                <a:latin typeface="Arial" panose="020B0604020202020204" pitchFamily="34" charset="0"/>
                <a:cs typeface="Arial" panose="020B0604020202020204" pitchFamily="34" charset="0"/>
              </a:rPr>
              <a:t>Partnering with local businesses for sponsorships or prizes can boost the regional economy. (Nguyen et al, 2024) </a:t>
            </a:r>
          </a:p>
          <a:p>
            <a:pPr marL="285750" indent="-285750">
              <a:buFont typeface="Wingdings" panose="05000000000000000000" pitchFamily="2" charset="2"/>
              <a:buChar char="Ø"/>
            </a:pPr>
            <a:r>
              <a:rPr lang="en-GB" sz="1400" dirty="0">
                <a:latin typeface="Arial" panose="020B0604020202020204" pitchFamily="34" charset="0"/>
                <a:cs typeface="Arial" panose="020B0604020202020204" pitchFamily="34" charset="0"/>
              </a:rPr>
              <a:t>         </a:t>
            </a:r>
            <a:r>
              <a:rPr lang="en-GB" sz="1400" dirty="0">
                <a:solidFill>
                  <a:srgbClr val="0070C0"/>
                </a:solidFill>
                <a:latin typeface="Arial" panose="020B0604020202020204" pitchFamily="34" charset="0"/>
                <a:cs typeface="Arial" panose="020B0604020202020204" pitchFamily="34" charset="0"/>
              </a:rPr>
              <a:t>Educational Opportunities: </a:t>
            </a:r>
            <a:r>
              <a:rPr lang="en-GB" sz="1400" dirty="0">
                <a:latin typeface="Arial" panose="020B0604020202020204" pitchFamily="34" charset="0"/>
                <a:cs typeface="Arial" panose="020B0604020202020204" pitchFamily="34" charset="0"/>
              </a:rPr>
              <a:t>Incorporating historical or ecological facts into the treasure hunt can raise awareness about the park’s heritage. (</a:t>
            </a:r>
            <a:r>
              <a:rPr lang="de-DE" sz="1400" dirty="0">
                <a:latin typeface="Arial" panose="020B0604020202020204" pitchFamily="34" charset="0"/>
                <a:cs typeface="Arial" panose="020B0604020202020204" pitchFamily="34" charset="0"/>
              </a:rPr>
              <a:t>Xie &amp;  Sinwald, 2016) </a:t>
            </a:r>
            <a:endParaRPr lang="en-GB" sz="1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400" dirty="0">
                <a:latin typeface="Arial" panose="020B0604020202020204" pitchFamily="34" charset="0"/>
                <a:cs typeface="Arial" panose="020B0604020202020204" pitchFamily="34" charset="0"/>
              </a:rPr>
              <a:t>         </a:t>
            </a:r>
            <a:r>
              <a:rPr lang="en-GB" sz="1400" dirty="0">
                <a:solidFill>
                  <a:srgbClr val="0070C0"/>
                </a:solidFill>
                <a:latin typeface="Arial" panose="020B0604020202020204" pitchFamily="34" charset="0"/>
                <a:cs typeface="Arial" panose="020B0604020202020204" pitchFamily="34" charset="0"/>
              </a:rPr>
              <a:t>Volunteer Involvement: </a:t>
            </a:r>
            <a:r>
              <a:rPr lang="en-GB" sz="1400" dirty="0">
                <a:latin typeface="Arial" panose="020B0604020202020204" pitchFamily="34" charset="0"/>
                <a:cs typeface="Arial" panose="020B0604020202020204" pitchFamily="34" charset="0"/>
              </a:rPr>
              <a:t>Recruiting local volunteers fosters community spirit and provides skill-building opportunities. (Holmes, 2022)</a:t>
            </a:r>
          </a:p>
          <a:p>
            <a:pPr marL="285750" indent="-285750">
              <a:buFont typeface="Wingdings" panose="05000000000000000000" pitchFamily="2" charset="2"/>
              <a:buChar char="Ø"/>
            </a:pPr>
            <a:r>
              <a:rPr lang="en-GB" sz="1400" dirty="0">
                <a:latin typeface="Arial" panose="020B0604020202020204" pitchFamily="34" charset="0"/>
                <a:cs typeface="Arial" panose="020B0604020202020204" pitchFamily="34" charset="0"/>
              </a:rPr>
              <a:t>         </a:t>
            </a:r>
            <a:r>
              <a:rPr lang="en-GB" sz="1400" dirty="0">
                <a:solidFill>
                  <a:srgbClr val="0070C0"/>
                </a:solidFill>
                <a:latin typeface="Arial" panose="020B0604020202020204" pitchFamily="34" charset="0"/>
                <a:cs typeface="Arial" panose="020B0604020202020204" pitchFamily="34" charset="0"/>
              </a:rPr>
              <a:t>Charitable Contributions: </a:t>
            </a:r>
            <a:r>
              <a:rPr lang="en-GB" sz="1400" dirty="0">
                <a:latin typeface="Arial" panose="020B0604020202020204" pitchFamily="34" charset="0"/>
                <a:cs typeface="Arial" panose="020B0604020202020204" pitchFamily="34" charset="0"/>
              </a:rPr>
              <a:t>A portion of entry fees could be donated to conservation efforts or community projects.</a:t>
            </a:r>
          </a:p>
          <a:p>
            <a:endParaRPr lang="en-GB" sz="14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481102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9230FB3-3BDD-B7A8-ECAB-CDB971607B80}"/>
              </a:ext>
            </a:extLst>
          </p:cNvPr>
          <p:cNvSpPr txBox="1"/>
          <p:nvPr/>
        </p:nvSpPr>
        <p:spPr>
          <a:xfrm>
            <a:off x="863600" y="274320"/>
            <a:ext cx="3342640" cy="369332"/>
          </a:xfrm>
          <a:prstGeom prst="rect">
            <a:avLst/>
          </a:prstGeom>
          <a:noFill/>
        </p:spPr>
        <p:txBody>
          <a:bodyPr wrap="square" rtlCol="0">
            <a:spAutoFit/>
          </a:bodyPr>
          <a:lstStyle/>
          <a:p>
            <a:r>
              <a:rPr lang="en-GB" b="1" dirty="0">
                <a:solidFill>
                  <a:srgbClr val="C00000"/>
                </a:solidFill>
                <a:latin typeface="Arial" panose="020B0604020202020204" pitchFamily="34" charset="0"/>
                <a:cs typeface="Arial" panose="020B0604020202020204" pitchFamily="34" charset="0"/>
              </a:rPr>
              <a:t>REFERENCES</a:t>
            </a:r>
          </a:p>
        </p:txBody>
      </p:sp>
      <p:sp>
        <p:nvSpPr>
          <p:cNvPr id="4" name="TextBox 3">
            <a:extLst>
              <a:ext uri="{FF2B5EF4-FFF2-40B4-BE49-F238E27FC236}">
                <a16:creationId xmlns:a16="http://schemas.microsoft.com/office/drawing/2014/main" id="{D8867D9B-6D20-2A9D-416E-D5CFE3331216}"/>
              </a:ext>
            </a:extLst>
          </p:cNvPr>
          <p:cNvSpPr txBox="1"/>
          <p:nvPr/>
        </p:nvSpPr>
        <p:spPr>
          <a:xfrm>
            <a:off x="375920" y="448826"/>
            <a:ext cx="10424160" cy="400110"/>
          </a:xfrm>
          <a:prstGeom prst="rect">
            <a:avLst/>
          </a:prstGeom>
          <a:noFill/>
        </p:spPr>
        <p:txBody>
          <a:bodyPr wrap="square" rtlCol="0">
            <a:spAutoFit/>
          </a:bodyPr>
          <a:lstStyle/>
          <a:p>
            <a:endParaRPr lang="en-GB" sz="1000" dirty="0"/>
          </a:p>
          <a:p>
            <a:r>
              <a:rPr lang="en-GB" sz="1000" dirty="0"/>
              <a:t> </a:t>
            </a:r>
            <a:endParaRPr lang="en-GB" sz="10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1737B5EB-44BC-4FFE-1BF7-C0AC8D995A6A}"/>
              </a:ext>
            </a:extLst>
          </p:cNvPr>
          <p:cNvSpPr txBox="1"/>
          <p:nvPr/>
        </p:nvSpPr>
        <p:spPr>
          <a:xfrm>
            <a:off x="233680" y="429204"/>
            <a:ext cx="10424160" cy="6461256"/>
          </a:xfrm>
          <a:prstGeom prst="rect">
            <a:avLst/>
          </a:prstGeom>
          <a:noFill/>
        </p:spPr>
        <p:txBody>
          <a:bodyPr wrap="square" rtlCol="0">
            <a:spAutoFit/>
          </a:bodyPr>
          <a:lstStyle/>
          <a:p>
            <a:pPr algn="just">
              <a:lnSpc>
                <a:spcPct val="150000"/>
              </a:lnSpc>
              <a:spcAft>
                <a:spcPts val="800"/>
              </a:spcAft>
              <a:buNone/>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indent="-228600" algn="just">
              <a:lnSpc>
                <a:spcPct val="150000"/>
              </a:lnSpc>
              <a:spcAft>
                <a:spcPts val="800"/>
              </a:spcAft>
              <a:buFont typeface="+mj-lt"/>
              <a:buAutoNum type="arabicPeriod"/>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 Asnawi, A, (2021) ‘</a:t>
            </a:r>
            <a:r>
              <a:rPr lang="en-GB" sz="1000" i="1" kern="100" dirty="0">
                <a:effectLst/>
                <a:latin typeface="Arial" panose="020B0604020202020204" pitchFamily="34" charset="0"/>
                <a:ea typeface="Aptos" panose="020B0004020202020204" pitchFamily="34" charset="0"/>
                <a:cs typeface="Times New Roman" panose="02020603050405020304" pitchFamily="18" charset="0"/>
              </a:rPr>
              <a:t>Destination images: antecedents of city marketing, tourism event, and social media marketing concept’,</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Jurnal Perspektif Pembiayaan dan Pembangunan Daerah, 9(2). Available at: </a:t>
            </a:r>
            <a:r>
              <a:rPr lang="en-GB" sz="10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https://doi.org/10.22437/ppd.v9i2.12742</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(Accessed 10 May 2025).</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indent="-228600" algn="just">
              <a:lnSpc>
                <a:spcPct val="150000"/>
              </a:lnSpc>
              <a:spcAft>
                <a:spcPts val="800"/>
              </a:spcAft>
              <a:buFont typeface="+mj-lt"/>
              <a:buAutoNum type="arabicPeriod"/>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Brecon Beacons National Park Authority, (2025), </a:t>
            </a:r>
            <a:r>
              <a:rPr lang="en-GB" sz="1000" i="1" kern="100" dirty="0">
                <a:effectLst/>
                <a:latin typeface="Arial" panose="020B0604020202020204" pitchFamily="34" charset="0"/>
                <a:ea typeface="Aptos" panose="020B0004020202020204" pitchFamily="34" charset="0"/>
                <a:cs typeface="Times New Roman" panose="02020603050405020304" pitchFamily="18" charset="0"/>
              </a:rPr>
              <a:t>Guidance for Organising Events </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indent="-228600" algn="just">
              <a:lnSpc>
                <a:spcPct val="150000"/>
              </a:lnSpc>
              <a:spcAft>
                <a:spcPts val="800"/>
              </a:spcAft>
              <a:buFont typeface="+mj-lt"/>
              <a:buAutoNum type="arabicPeriod"/>
            </a:pPr>
            <a:r>
              <a:rPr lang="en-GB" sz="1000" i="1" kern="100" dirty="0">
                <a:effectLst/>
                <a:latin typeface="Arial" panose="020B0604020202020204" pitchFamily="34" charset="0"/>
                <a:ea typeface="Aptos" panose="020B0004020202020204" pitchFamily="34" charset="0"/>
                <a:cs typeface="Times New Roman" panose="02020603050405020304" pitchFamily="18" charset="0"/>
              </a:rPr>
              <a:t>in the Brecon Beacons National Park</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Available at:</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0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4"/>
              </a:rPr>
              <a:t>https://www.beacons-npa.gov.uk/wp-content/uploads/OrganisingEventsGuideFINAL-June-9th-2017.pdf</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(Accessed 10 May 2025).</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indent="-228600" algn="just">
              <a:lnSpc>
                <a:spcPct val="150000"/>
              </a:lnSpc>
              <a:spcAft>
                <a:spcPts val="800"/>
              </a:spcAft>
              <a:buFont typeface="+mj-lt"/>
              <a:buAutoNum type="arabicPeriod"/>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Castro, K.C, et al. (2025) ‘</a:t>
            </a:r>
            <a:r>
              <a:rPr lang="en-GB" sz="1000" i="1" kern="100" dirty="0">
                <a:effectLst/>
                <a:latin typeface="Arial" panose="020B0604020202020204" pitchFamily="34" charset="0"/>
                <a:ea typeface="Aptos" panose="020B0004020202020204" pitchFamily="34" charset="0"/>
                <a:cs typeface="Times New Roman" panose="02020603050405020304" pitchFamily="18" charset="0"/>
              </a:rPr>
              <a:t>Green practices and sustainability as precursors to the intention to participate again in sporting events held in nature’</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Frontiers in sports and active living, 7. Available at: </a:t>
            </a:r>
            <a:r>
              <a:rPr lang="en-GB" sz="10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5"/>
              </a:rPr>
              <a:t>https://doi.org/10.3389/fspor.2025.1541485</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(Accessed 13 May 2025). </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indent="-228600" algn="just">
              <a:lnSpc>
                <a:spcPct val="150000"/>
              </a:lnSpc>
              <a:spcAft>
                <a:spcPts val="800"/>
              </a:spcAft>
              <a:buFont typeface="+mj-lt"/>
              <a:buAutoNum type="arabicPeriod"/>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Clipa, O. and Cimpan, E. (2020</a:t>
            </a:r>
            <a:r>
              <a:rPr lang="en-GB" sz="1000" i="1" kern="100" dirty="0">
                <a:effectLst/>
                <a:latin typeface="Arial" panose="020B0604020202020204" pitchFamily="34" charset="0"/>
                <a:ea typeface="Aptos" panose="020B0004020202020204" pitchFamily="34" charset="0"/>
                <a:cs typeface="Times New Roman" panose="02020603050405020304" pitchFamily="18" charset="0"/>
              </a:rPr>
              <a:t>) Social-emotional competences of preschoolers: the impact of outdoor educational activities</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Bern: Peter Lang International Academic Publishing Group. Available at: </a:t>
            </a:r>
            <a:r>
              <a:rPr lang="en-GB" sz="10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6"/>
              </a:rPr>
              <a:t>https://doi.org/10.3726/b17740</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(Accessed 10 May 2025).</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indent="-228600" algn="just">
              <a:lnSpc>
                <a:spcPct val="150000"/>
              </a:lnSpc>
              <a:spcAft>
                <a:spcPts val="800"/>
              </a:spcAft>
              <a:buFont typeface="+mj-lt"/>
              <a:buAutoNum type="arabicPeriod"/>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Dunkley, R.A. and Smith, T.A. (2019) </a:t>
            </a:r>
            <a:r>
              <a:rPr lang="en-GB" sz="1000" i="1" kern="100" dirty="0">
                <a:effectLst/>
                <a:latin typeface="Arial" panose="020B0604020202020204" pitchFamily="34" charset="0"/>
                <a:ea typeface="Aptos" panose="020B0004020202020204" pitchFamily="34" charset="0"/>
                <a:cs typeface="Times New Roman" panose="02020603050405020304" pitchFamily="18" charset="0"/>
              </a:rPr>
              <a:t>‘By-standing memories of curious observations: children’s storied landscapes of ecological encounter’</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Cultural geographies, 26(1), pp. 89–107. Available at: </a:t>
            </a:r>
            <a:r>
              <a:rPr lang="en-GB" sz="10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7"/>
              </a:rPr>
              <a:t>https://doi.org/10.1177/1474474018792652</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(Accessed 9 May 2025). </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indent="-228600" algn="just">
              <a:lnSpc>
                <a:spcPct val="150000"/>
              </a:lnSpc>
              <a:spcAft>
                <a:spcPts val="800"/>
              </a:spcAft>
              <a:buFont typeface="+mj-lt"/>
              <a:buAutoNum type="arabicPeriod"/>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Event Insurance, (2025), </a:t>
            </a:r>
            <a:r>
              <a:rPr lang="en-GB" sz="1000" i="1" kern="100" dirty="0">
                <a:effectLst/>
                <a:latin typeface="Arial" panose="020B0604020202020204" pitchFamily="34" charset="0"/>
                <a:ea typeface="Aptos" panose="020B0004020202020204" pitchFamily="34" charset="0"/>
                <a:cs typeface="Times New Roman" panose="02020603050405020304" pitchFamily="18" charset="0"/>
              </a:rPr>
              <a:t>How to hold an event in a park</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0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8"/>
              </a:rPr>
              <a:t>https://www.events-insurance.co.uk/blog/2023/how-to-hold-an-event-in-a-park</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(Accessed 12 May 2025) .</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indent="-228600" algn="just">
              <a:lnSpc>
                <a:spcPct val="150000"/>
              </a:lnSpc>
              <a:spcAft>
                <a:spcPts val="800"/>
              </a:spcAft>
              <a:buFont typeface="+mj-lt"/>
              <a:buAutoNum type="arabicPeriod"/>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Event Mobi, (2025), </a:t>
            </a:r>
            <a:r>
              <a:rPr lang="en-GB" sz="1000" i="1" kern="100" dirty="0">
                <a:effectLst/>
                <a:latin typeface="Arial" panose="020B0604020202020204" pitchFamily="34" charset="0"/>
                <a:ea typeface="Aptos" panose="020B0004020202020204" pitchFamily="34" charset="0"/>
                <a:cs typeface="Times New Roman" panose="02020603050405020304" pitchFamily="18" charset="0"/>
              </a:rPr>
              <a:t>Flexible Pricing for Any Event - The All-In-One Event Platform</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0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9"/>
              </a:rPr>
              <a:t>https://www.eventmobi.com</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(Accessed 13 May 2025). </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indent="-228600" algn="just">
              <a:lnSpc>
                <a:spcPct val="150000"/>
              </a:lnSpc>
              <a:spcAft>
                <a:spcPts val="800"/>
              </a:spcAft>
              <a:buFont typeface="+mj-lt"/>
              <a:buAutoNum type="arabicPeriod"/>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GOV.WALES, (2025), </a:t>
            </a:r>
            <a:r>
              <a:rPr lang="en-GB" sz="1000" i="1" kern="100" dirty="0">
                <a:effectLst/>
                <a:latin typeface="Arial" panose="020B0604020202020204" pitchFamily="34" charset="0"/>
                <a:ea typeface="Aptos" panose="020B0004020202020204" pitchFamily="34" charset="0"/>
                <a:cs typeface="Times New Roman" panose="02020603050405020304" pitchFamily="18" charset="0"/>
              </a:rPr>
              <a:t>The National Events Strategy for Wales 2022 to 2030</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0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10"/>
              </a:rPr>
              <a:t>https://www.gov.wales/national-events-strategy-wales-2022-2030</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(Accessed 12 May 2025). </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indent="-228600" algn="just">
              <a:lnSpc>
                <a:spcPct val="150000"/>
              </a:lnSpc>
              <a:spcAft>
                <a:spcPts val="800"/>
              </a:spcAft>
              <a:buFont typeface="+mj-lt"/>
              <a:buAutoNum type="arabicPeriod"/>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Holmes, K. (ed.) (2022) </a:t>
            </a:r>
            <a:r>
              <a:rPr lang="en-GB" sz="1000" i="1" kern="100" dirty="0">
                <a:effectLst/>
                <a:latin typeface="Arial" panose="020B0604020202020204" pitchFamily="34" charset="0"/>
                <a:ea typeface="Aptos" panose="020B0004020202020204" pitchFamily="34" charset="0"/>
                <a:cs typeface="Times New Roman" panose="02020603050405020304" pitchFamily="18" charset="0"/>
              </a:rPr>
              <a:t>The Routledge handbook of volunteering in events, sport and tourism</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1st ed. Abingdon, Oxon, England; Routledge.</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indent="-228600" algn="just">
              <a:lnSpc>
                <a:spcPct val="150000"/>
              </a:lnSpc>
              <a:spcAft>
                <a:spcPts val="800"/>
              </a:spcAft>
              <a:buFont typeface="+mj-lt"/>
              <a:buAutoNum type="arabicPeriod"/>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Isaacs, E.M. (2017) </a:t>
            </a:r>
            <a:r>
              <a:rPr lang="en-GB" sz="1000" i="1" kern="100" dirty="0">
                <a:effectLst/>
                <a:latin typeface="Arial" panose="020B0604020202020204" pitchFamily="34" charset="0"/>
                <a:ea typeface="Aptos" panose="020B0004020202020204" pitchFamily="34" charset="0"/>
                <a:cs typeface="Times New Roman" panose="02020603050405020304" pitchFamily="18" charset="0"/>
              </a:rPr>
              <a:t>Community development, tourism and the Sustainable Development Fund within the Brecon Beacons National Park.</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London South Bank University. Available at: </a:t>
            </a:r>
            <a:r>
              <a:rPr lang="en-GB" sz="10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11"/>
              </a:rPr>
              <a:t>https://doi.org/10.18744/PUB.001971</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(Accessed 9 May 2025).</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indent="-228600" algn="just">
              <a:lnSpc>
                <a:spcPct val="150000"/>
              </a:lnSpc>
              <a:spcAft>
                <a:spcPts val="800"/>
              </a:spcAft>
              <a:buFont typeface="+mj-lt"/>
              <a:buAutoNum type="arabicPeriod"/>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Khan, A. </a:t>
            </a:r>
            <a:r>
              <a:rPr lang="en-GB" sz="1000" i="1" kern="100" dirty="0">
                <a:effectLst/>
                <a:latin typeface="Arial" panose="020B0604020202020204" pitchFamily="34" charset="0"/>
                <a:ea typeface="Aptos" panose="020B0004020202020204" pitchFamily="34" charset="0"/>
                <a:cs typeface="Times New Roman" panose="02020603050405020304" pitchFamily="18" charset="0"/>
              </a:rPr>
              <a:t>et al.</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(2020) ‘Revisiting the Dynamics of Tourism, Economic Growth, and Environmental Pollutants in the Emerging Economies—Sustainable Tourism Policy Implications’, </a:t>
            </a:r>
            <a:r>
              <a:rPr lang="en-GB" sz="1000" i="1" kern="100" dirty="0">
                <a:effectLst/>
                <a:latin typeface="Arial" panose="020B0604020202020204" pitchFamily="34" charset="0"/>
                <a:ea typeface="Aptos" panose="020B0004020202020204" pitchFamily="34" charset="0"/>
                <a:cs typeface="Times New Roman" panose="02020603050405020304" pitchFamily="18" charset="0"/>
              </a:rPr>
              <a:t>Sustainability</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12(6), pp. 2533-. Available at: </a:t>
            </a:r>
            <a:r>
              <a:rPr lang="en-GB" sz="10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12"/>
              </a:rPr>
              <a:t>https://doi.org/10.3390/su12062533</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(Accessed 14 May 2025) </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buNone/>
            </a:pP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9" name="Picture 8" descr="A body of water with hills and trees&#10;&#10;AI-generated content may be incorrect.">
            <a:extLst>
              <a:ext uri="{FF2B5EF4-FFF2-40B4-BE49-F238E27FC236}">
                <a16:creationId xmlns:a16="http://schemas.microsoft.com/office/drawing/2014/main" id="{2485FA6F-89D8-E2A1-ACE3-BE46BABD2124}"/>
              </a:ext>
            </a:extLst>
          </p:cNvPr>
          <p:cNvPicPr>
            <a:picLocks noChangeAspect="1"/>
          </p:cNvPicPr>
          <p:nvPr/>
        </p:nvPicPr>
        <p:blipFill>
          <a:blip r:embed="rId13">
            <a:extLst>
              <a:ext uri="{28A0092B-C50C-407E-A947-70E740481C1C}">
                <a14:useLocalDpi xmlns:a14="http://schemas.microsoft.com/office/drawing/2010/main" val="0"/>
              </a:ext>
              <a:ext uri="{837473B0-CC2E-450A-ABE3-18F120FF3D39}">
                <a1611:picAttrSrcUrl xmlns:a1611="http://schemas.microsoft.com/office/drawing/2016/11/main" r:id="rId14"/>
              </a:ext>
            </a:extLst>
          </a:blip>
          <a:stretch>
            <a:fillRect/>
          </a:stretch>
        </p:blipFill>
        <p:spPr>
          <a:xfrm>
            <a:off x="10657840" y="0"/>
            <a:ext cx="1534160" cy="6858000"/>
          </a:xfrm>
          <a:prstGeom prst="rect">
            <a:avLst/>
          </a:prstGeom>
        </p:spPr>
      </p:pic>
    </p:spTree>
    <p:extLst>
      <p:ext uri="{BB962C8B-B14F-4D97-AF65-F5344CB8AC3E}">
        <p14:creationId xmlns:p14="http://schemas.microsoft.com/office/powerpoint/2010/main" val="23335244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AF19F50-9C52-8A4B-C8DD-74B29D4C41C8}"/>
              </a:ext>
            </a:extLst>
          </p:cNvPr>
          <p:cNvSpPr txBox="1"/>
          <p:nvPr/>
        </p:nvSpPr>
        <p:spPr>
          <a:xfrm>
            <a:off x="416560" y="190068"/>
            <a:ext cx="10099040" cy="6144439"/>
          </a:xfrm>
          <a:prstGeom prst="rect">
            <a:avLst/>
          </a:prstGeom>
          <a:noFill/>
        </p:spPr>
        <p:txBody>
          <a:bodyPr wrap="square" rtlCol="0">
            <a:spAutoFit/>
          </a:bodyPr>
          <a:lstStyle/>
          <a:p>
            <a:pPr marR="0" lvl="0" algn="just" defTabSz="914400" rtl="0" eaLnBrk="1" fontAlgn="auto" latinLnBrk="0" hangingPunct="1">
              <a:lnSpc>
                <a:spcPct val="150000"/>
              </a:lnSpc>
              <a:spcBef>
                <a:spcPts val="0"/>
              </a:spcBef>
              <a:spcAft>
                <a:spcPts val="800"/>
              </a:spcAft>
              <a:buClrTx/>
              <a:buSzTx/>
              <a:tabLst/>
              <a:defRPr/>
            </a:pP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13.  Kingsnorth, S. (2022) </a:t>
            </a:r>
            <a:r>
              <a:rPr kumimoji="0" lang="en-GB" sz="1000" b="0" i="1"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Digital marketing strategy: an integrated approach to online marketing.</a:t>
            </a: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 3rd edition. London; Kogan Page.</a:t>
            </a:r>
            <a:endParaRPr kumimoji="0" lang="en-GB" sz="9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R="0" lvl="0" algn="just" defTabSz="914400" rtl="0" eaLnBrk="1" fontAlgn="auto" latinLnBrk="0" hangingPunct="1">
              <a:lnSpc>
                <a:spcPct val="150000"/>
              </a:lnSpc>
              <a:spcBef>
                <a:spcPts val="0"/>
              </a:spcBef>
              <a:spcAft>
                <a:spcPts val="800"/>
              </a:spcAft>
              <a:buClrTx/>
              <a:buSzTx/>
              <a:tabLst/>
              <a:defRPr/>
            </a:pP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14.  Levack, K. (2008) ‘Put Your Foot Down: Reducing carbon footprints for events’, </a:t>
            </a:r>
            <a:r>
              <a:rPr kumimoji="0" lang="en-GB" sz="1000" b="0" i="1"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Meeting News</a:t>
            </a: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 32(9), pp. 31-.</a:t>
            </a:r>
            <a:endParaRPr kumimoji="0" lang="en-GB" sz="9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R="0" lvl="0" algn="just" defTabSz="914400" rtl="0" eaLnBrk="1" fontAlgn="auto" latinLnBrk="0" hangingPunct="1">
              <a:lnSpc>
                <a:spcPct val="150000"/>
              </a:lnSpc>
              <a:spcBef>
                <a:spcPts val="0"/>
              </a:spcBef>
              <a:spcAft>
                <a:spcPts val="800"/>
              </a:spcAft>
              <a:buClrTx/>
              <a:buSzTx/>
              <a:tabLst/>
              <a:defRPr/>
            </a:pP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15.  National Trust, (2025). </a:t>
            </a:r>
            <a:r>
              <a:rPr kumimoji="0" lang="en-GB" sz="1000" b="0" i="1"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Bannau Brycheiniog (Brecon Beacons).</a:t>
            </a: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 Available at: </a:t>
            </a:r>
            <a:r>
              <a:rPr kumimoji="0" lang="en-GB" sz="1000" b="0" i="0" u="sng" strike="noStrike" kern="100" cap="none" spc="0" normalizeH="0" baseline="0" noProof="0" dirty="0">
                <a:ln>
                  <a:noFill/>
                </a:ln>
                <a:solidFill>
                  <a:srgbClr val="467886"/>
                </a:solidFill>
                <a:effectLst/>
                <a:uLnTx/>
                <a:uFillTx/>
                <a:latin typeface="Arial" panose="020B0604020202020204" pitchFamily="34" charset="0"/>
                <a:ea typeface="Aptos" panose="020B0004020202020204" pitchFamily="34" charset="0"/>
                <a:cs typeface="Times New Roman" panose="02020603050405020304" pitchFamily="18" charset="0"/>
                <a:hlinkClick r:id="rId2"/>
              </a:rPr>
              <a:t>https://www.nationaltrust.org.uk/visit/wales/bannau-brycheiniog-brecon-beacons</a:t>
            </a: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 (Accessed 9 May 2025). </a:t>
            </a:r>
            <a:endParaRPr kumimoji="0" lang="en-GB" sz="9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R="0" lvl="0" algn="just" defTabSz="914400" rtl="0" eaLnBrk="1" fontAlgn="auto" latinLnBrk="0" hangingPunct="1">
              <a:lnSpc>
                <a:spcPct val="150000"/>
              </a:lnSpc>
              <a:spcBef>
                <a:spcPts val="0"/>
              </a:spcBef>
              <a:spcAft>
                <a:spcPts val="800"/>
              </a:spcAft>
              <a:buClrTx/>
              <a:buSzTx/>
              <a:tabLst/>
              <a:defRPr/>
            </a:pP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16.  Nguyen, V.K., Blaer, M. and Pyke, J. (2024) ‘“I Have the Feeling of Community Again”: The Socioeconomic Impacts of Small-Scale Events on Community Recovery’, </a:t>
            </a:r>
            <a:r>
              <a:rPr kumimoji="0" lang="en-GB" sz="1000" b="0" i="1"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Event management</a:t>
            </a: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 28(1), pp. 1–19. Available at: </a:t>
            </a:r>
            <a:r>
              <a:rPr kumimoji="0" lang="en-GB" sz="1000" b="0" i="0" u="sng" strike="noStrike" kern="100" cap="none" spc="0" normalizeH="0" baseline="0" noProof="0" dirty="0">
                <a:ln>
                  <a:noFill/>
                </a:ln>
                <a:solidFill>
                  <a:srgbClr val="467886"/>
                </a:solidFill>
                <a:effectLst/>
                <a:uLnTx/>
                <a:uFillTx/>
                <a:latin typeface="Arial" panose="020B0604020202020204" pitchFamily="34" charset="0"/>
                <a:ea typeface="Aptos" panose="020B0004020202020204" pitchFamily="34" charset="0"/>
                <a:cs typeface="Times New Roman" panose="02020603050405020304" pitchFamily="18" charset="0"/>
                <a:hlinkClick r:id="rId3"/>
              </a:rPr>
              <a:t>https://doi.org/10.3727/152599523X16907613842156</a:t>
            </a: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 (Accessed 14 May 2025).</a:t>
            </a:r>
            <a:endParaRPr kumimoji="0" lang="en-GB" sz="9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R="0" lvl="0" algn="just" defTabSz="914400" rtl="0" eaLnBrk="1" fontAlgn="auto" latinLnBrk="0" hangingPunct="1">
              <a:lnSpc>
                <a:spcPct val="150000"/>
              </a:lnSpc>
              <a:spcBef>
                <a:spcPts val="0"/>
              </a:spcBef>
              <a:spcAft>
                <a:spcPts val="800"/>
              </a:spcAft>
              <a:buClrTx/>
              <a:buSzTx/>
              <a:tabLst/>
              <a:defRPr/>
            </a:pP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17.  O’Toole, W. and Taylor &amp; Francis (2022) </a:t>
            </a:r>
            <a:r>
              <a:rPr kumimoji="0" lang="en-GB" sz="1000" b="0" i="1"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Events feasibility and development: from strategy to operations.</a:t>
            </a: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 Second edition. Abingdon, Oxon; Routledge.</a:t>
            </a:r>
            <a:endParaRPr kumimoji="0" lang="en-GB" sz="9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R="0" lvl="0" algn="just" defTabSz="914400" rtl="0" eaLnBrk="1" fontAlgn="auto" latinLnBrk="0" hangingPunct="1">
              <a:lnSpc>
                <a:spcPct val="150000"/>
              </a:lnSpc>
              <a:spcBef>
                <a:spcPts val="0"/>
              </a:spcBef>
              <a:spcAft>
                <a:spcPts val="800"/>
              </a:spcAft>
              <a:buClrTx/>
              <a:buSzTx/>
              <a:tabLst/>
              <a:defRPr/>
            </a:pP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18. Rice, E. (2023) 10 places you must shoot before you die, N Photo. Bath: Future Publishing Ltd, pp. 26–37, ProQuest. Available at: </a:t>
            </a:r>
            <a:r>
              <a:rPr kumimoji="0" lang="en-GB" sz="1000" b="0" i="0" u="sng" strike="noStrike" kern="100" cap="none" spc="0" normalizeH="0" baseline="0" noProof="0" dirty="0">
                <a:ln>
                  <a:noFill/>
                </a:ln>
                <a:solidFill>
                  <a:srgbClr val="467886"/>
                </a:solidFill>
                <a:effectLst/>
                <a:uLnTx/>
                <a:uFillTx/>
                <a:latin typeface="Arial" panose="020B0604020202020204" pitchFamily="34" charset="0"/>
                <a:ea typeface="Aptos" panose="020B0004020202020204" pitchFamily="34" charset="0"/>
                <a:cs typeface="Times New Roman" panose="02020603050405020304" pitchFamily="18" charset="0"/>
                <a:hlinkClick r:id="rId4"/>
              </a:rPr>
              <a:t>https://www.proquest.com/docview/2879964579?accountid=130472&amp;parentSessionId=afa6WK%2FrBV5dTvHd3%2BrsVhiD%2Fn88V6wC4XSPqXqqVQ4%3D&amp;pq-origsite=primo&amp;searchKeywords=brecon+beacons&amp;sourcetype=Magazines</a:t>
            </a: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 (Accessed 10 May 2025).</a:t>
            </a:r>
            <a:endParaRPr kumimoji="0" lang="en-GB" sz="9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R="0" lvl="0" algn="just" defTabSz="914400" rtl="0" eaLnBrk="1" fontAlgn="auto" latinLnBrk="0" hangingPunct="1">
              <a:lnSpc>
                <a:spcPct val="150000"/>
              </a:lnSpc>
              <a:spcBef>
                <a:spcPts val="0"/>
              </a:spcBef>
              <a:spcAft>
                <a:spcPts val="800"/>
              </a:spcAft>
              <a:buClrTx/>
              <a:buSzTx/>
              <a:tabLst/>
              <a:defRPr/>
            </a:pP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19.  Similar Web, (2025), </a:t>
            </a:r>
            <a:r>
              <a:rPr kumimoji="0" lang="en-GB" sz="1000" b="0" i="1"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Traffic and market. </a:t>
            </a: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Available at: </a:t>
            </a:r>
            <a:r>
              <a:rPr kumimoji="0" lang="en-GB" sz="1000" b="0" i="0" u="sng" strike="noStrike" kern="100" cap="none" spc="0" normalizeH="0" baseline="0" noProof="0" dirty="0">
                <a:ln>
                  <a:noFill/>
                </a:ln>
                <a:solidFill>
                  <a:srgbClr val="467886"/>
                </a:solidFill>
                <a:effectLst/>
                <a:uLnTx/>
                <a:uFillTx/>
                <a:latin typeface="Arial" panose="020B0604020202020204" pitchFamily="34" charset="0"/>
                <a:ea typeface="Aptos" panose="020B0004020202020204" pitchFamily="34" charset="0"/>
                <a:cs typeface="Times New Roman" panose="02020603050405020304" pitchFamily="18" charset="0"/>
                <a:hlinkClick r:id="rId5"/>
              </a:rPr>
              <a:t>https://account.similarweb.com</a:t>
            </a: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 (Accessed 12 May 2025). </a:t>
            </a:r>
            <a:endParaRPr kumimoji="0" lang="en-GB" sz="9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R="0" lvl="0" algn="just" defTabSz="914400" rtl="0" eaLnBrk="1" fontAlgn="auto" latinLnBrk="0" hangingPunct="1">
              <a:lnSpc>
                <a:spcPct val="150000"/>
              </a:lnSpc>
              <a:spcBef>
                <a:spcPts val="0"/>
              </a:spcBef>
              <a:spcAft>
                <a:spcPts val="800"/>
              </a:spcAft>
              <a:buClrTx/>
              <a:buSzTx/>
              <a:tabLst/>
              <a:defRPr/>
            </a:pP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20.  Somadjinn, P. (2025). </a:t>
            </a:r>
            <a:r>
              <a:rPr kumimoji="0" lang="en-GB" sz="1000" b="0" i="1"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Photography Portfolio</a:t>
            </a: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 Available at: </a:t>
            </a:r>
            <a:r>
              <a:rPr kumimoji="0" lang="en-GB" sz="1000" b="0" i="0" u="sng" strike="noStrike" kern="100" cap="none" spc="0" normalizeH="0" baseline="0" noProof="0" dirty="0">
                <a:ln>
                  <a:noFill/>
                </a:ln>
                <a:solidFill>
                  <a:srgbClr val="467886"/>
                </a:solidFill>
                <a:effectLst/>
                <a:uLnTx/>
                <a:uFillTx/>
                <a:latin typeface="Arial" panose="020B0604020202020204" pitchFamily="34" charset="0"/>
                <a:ea typeface="Aptos" panose="020B0004020202020204" pitchFamily="34" charset="0"/>
                <a:cs typeface="Times New Roman" panose="02020603050405020304" pitchFamily="18" charset="0"/>
                <a:hlinkClick r:id="rId6"/>
              </a:rPr>
              <a:t>www.somadjinn.com</a:t>
            </a: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 (Accessed 9 May 2025).</a:t>
            </a:r>
            <a:endParaRPr kumimoji="0" lang="en-GB" sz="9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R="0" lvl="0" algn="just" defTabSz="914400" rtl="0" eaLnBrk="1" fontAlgn="auto" latinLnBrk="0" hangingPunct="1">
              <a:lnSpc>
                <a:spcPct val="150000"/>
              </a:lnSpc>
              <a:spcBef>
                <a:spcPts val="0"/>
              </a:spcBef>
              <a:spcAft>
                <a:spcPts val="800"/>
              </a:spcAft>
              <a:buClrTx/>
              <a:buSzTx/>
              <a:tabLst/>
              <a:defRPr/>
            </a:pP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21.  Staticflickr, (2025), </a:t>
            </a:r>
            <a:r>
              <a:rPr kumimoji="0" lang="en-GB" sz="1000" b="0" i="1"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Brecon Beacons National Park</a:t>
            </a: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 Available at: </a:t>
            </a:r>
            <a:r>
              <a:rPr kumimoji="0" lang="en-GB" sz="1000" b="0" i="0" u="sng" strike="noStrike" kern="100" cap="none" spc="0" normalizeH="0" baseline="0" noProof="0" dirty="0">
                <a:ln>
                  <a:noFill/>
                </a:ln>
                <a:solidFill>
                  <a:srgbClr val="467886"/>
                </a:solidFill>
                <a:effectLst/>
                <a:uLnTx/>
                <a:uFillTx/>
                <a:latin typeface="Arial" panose="020B0604020202020204" pitchFamily="34" charset="0"/>
                <a:ea typeface="Aptos" panose="020B0004020202020204" pitchFamily="34" charset="0"/>
                <a:cs typeface="Times New Roman" panose="02020603050405020304" pitchFamily="18" charset="0"/>
                <a:hlinkClick r:id="rId7"/>
              </a:rPr>
              <a:t>https://live.staticflickr.com/7514/15580408900_ce9ce963e1_b.jpg</a:t>
            </a: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 (Accessed 9 May 2025). </a:t>
            </a:r>
            <a:endParaRPr kumimoji="0" lang="en-GB" sz="9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R="0" lvl="0" algn="just" defTabSz="914400" rtl="0" eaLnBrk="1" fontAlgn="auto" latinLnBrk="0" hangingPunct="1">
              <a:lnSpc>
                <a:spcPct val="150000"/>
              </a:lnSpc>
              <a:spcBef>
                <a:spcPts val="0"/>
              </a:spcBef>
              <a:spcAft>
                <a:spcPts val="800"/>
              </a:spcAft>
              <a:buClrTx/>
              <a:buSzTx/>
              <a:tabLst/>
              <a:defRPr/>
            </a:pP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22. Tripadvisor, (2025), </a:t>
            </a:r>
            <a:r>
              <a:rPr kumimoji="0" lang="en-GB" sz="1000" b="0" i="1"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Explore Brecon Beacons National Park,</a:t>
            </a: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 Available at: </a:t>
            </a:r>
            <a:r>
              <a:rPr kumimoji="0" lang="en-GB" sz="1000" b="0" i="0" u="sng" strike="noStrike" kern="100" cap="none" spc="0" normalizeH="0" baseline="0" noProof="0" dirty="0">
                <a:ln>
                  <a:noFill/>
                </a:ln>
                <a:solidFill>
                  <a:srgbClr val="467886"/>
                </a:solidFill>
                <a:effectLst/>
                <a:uLnTx/>
                <a:uFillTx/>
                <a:latin typeface="Arial" panose="020B0604020202020204" pitchFamily="34" charset="0"/>
                <a:ea typeface="Aptos" panose="020B0004020202020204" pitchFamily="34" charset="0"/>
                <a:cs typeface="Times New Roman" panose="02020603050405020304" pitchFamily="18" charset="0"/>
                <a:hlinkClick r:id="rId8"/>
              </a:rPr>
              <a:t>https://www.tripadvisor.co.uk/Tourism-g186455-Brecon_Beacons_National_Park_Wales-Vacations.html</a:t>
            </a: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 (Accessed 10 May 2025).</a:t>
            </a:r>
            <a:endParaRPr kumimoji="0" lang="en-GB" sz="9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R="0" lvl="0" algn="just" defTabSz="914400" rtl="0" eaLnBrk="1" fontAlgn="auto" latinLnBrk="0" hangingPunct="1">
              <a:lnSpc>
                <a:spcPct val="150000"/>
              </a:lnSpc>
              <a:spcBef>
                <a:spcPts val="0"/>
              </a:spcBef>
              <a:spcAft>
                <a:spcPts val="800"/>
              </a:spcAft>
              <a:buClrTx/>
              <a:buSzTx/>
              <a:tabLst/>
              <a:defRPr/>
            </a:pP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23.  Where and when, (2025), </a:t>
            </a:r>
            <a:r>
              <a:rPr kumimoji="0" lang="en-GB" sz="1000" b="0" i="1"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Best time to go to Brecon Beacons (National Park)  Average weather of Brecon Beacons (National Park), Wales</a:t>
            </a: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 Available at: </a:t>
            </a:r>
            <a:r>
              <a:rPr kumimoji="0" lang="en-GB" sz="1000" b="0" i="0" u="sng" strike="noStrike" kern="100" cap="none" spc="0" normalizeH="0" baseline="0" noProof="0" dirty="0">
                <a:ln>
                  <a:noFill/>
                </a:ln>
                <a:solidFill>
                  <a:srgbClr val="467886"/>
                </a:solidFill>
                <a:effectLst/>
                <a:uLnTx/>
                <a:uFillTx/>
                <a:latin typeface="Arial" panose="020B0604020202020204" pitchFamily="34" charset="0"/>
                <a:ea typeface="Aptos" panose="020B0004020202020204" pitchFamily="34" charset="0"/>
                <a:cs typeface="Times New Roman" panose="02020603050405020304" pitchFamily="18" charset="0"/>
                <a:hlinkClick r:id="rId9"/>
              </a:rPr>
              <a:t>https://www.whereandwhen.net/when/europe/wales/brecon-beacons-national-park-/</a:t>
            </a: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 (Accessed 10 May 2025).</a:t>
            </a:r>
            <a:endParaRPr kumimoji="0" lang="en-GB" sz="9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R="0" lvl="0" algn="just" defTabSz="914400" rtl="0" eaLnBrk="1" fontAlgn="auto" latinLnBrk="0" hangingPunct="1">
              <a:lnSpc>
                <a:spcPct val="150000"/>
              </a:lnSpc>
              <a:spcBef>
                <a:spcPts val="0"/>
              </a:spcBef>
              <a:spcAft>
                <a:spcPts val="800"/>
              </a:spcAft>
              <a:buClrTx/>
              <a:buSzTx/>
              <a:tabLst/>
              <a:defRPr/>
            </a:pP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24.  White, L., Catterall, C. and Taffs, K. (2021) ‘The effect of disturbance and drought on Hairy Jointgrass (Arthraxon hispidus) in north coast New South Wales: Understanding threatened species populations in a dynamic landscape’, </a:t>
            </a:r>
            <a:r>
              <a:rPr kumimoji="0" lang="en-GB" sz="1000" b="0" i="1"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Austral ecology</a:t>
            </a: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 46(4), pp. 588–602. Available at: </a:t>
            </a:r>
            <a:r>
              <a:rPr kumimoji="0" lang="en-GB" sz="1000" b="0" i="0" u="sng" strike="noStrike" kern="100" cap="none" spc="0" normalizeH="0" baseline="0" noProof="0" dirty="0">
                <a:ln>
                  <a:noFill/>
                </a:ln>
                <a:solidFill>
                  <a:srgbClr val="467886"/>
                </a:solidFill>
                <a:effectLst/>
                <a:uLnTx/>
                <a:uFillTx/>
                <a:latin typeface="Arial" panose="020B0604020202020204" pitchFamily="34" charset="0"/>
                <a:ea typeface="Aptos" panose="020B0004020202020204" pitchFamily="34" charset="0"/>
                <a:cs typeface="Times New Roman" panose="02020603050405020304" pitchFamily="18" charset="0"/>
                <a:hlinkClick r:id="rId10"/>
              </a:rPr>
              <a:t>https://doi.org/10.1111/aec.13009</a:t>
            </a: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 (Accessed 13 May 2025) </a:t>
            </a:r>
            <a:endParaRPr kumimoji="0" lang="en-GB" sz="9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R="0" lvl="0" algn="just" defTabSz="914400" rtl="0" eaLnBrk="1" fontAlgn="auto" latinLnBrk="0" hangingPunct="1">
              <a:lnSpc>
                <a:spcPct val="150000"/>
              </a:lnSpc>
              <a:spcBef>
                <a:spcPts val="0"/>
              </a:spcBef>
              <a:spcAft>
                <a:spcPts val="800"/>
              </a:spcAft>
              <a:buClrTx/>
              <a:buSzTx/>
              <a:tabLst/>
              <a:defRPr/>
            </a:pP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25.  Xie, P. and Sinwald, A. (2016) ‘Perceived impacts of special events by organizers: a qualitative approach’, </a:t>
            </a:r>
            <a:r>
              <a:rPr kumimoji="0" lang="en-GB" sz="1000" b="0" i="1"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International journal of event and festival management</a:t>
            </a: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 7(1), pp. 50–65. Available at: </a:t>
            </a:r>
            <a:r>
              <a:rPr kumimoji="0" lang="en-GB" sz="1000" b="0" i="0" u="sng" strike="noStrike" kern="100" cap="none" spc="0" normalizeH="0" baseline="0" noProof="0" dirty="0">
                <a:ln>
                  <a:noFill/>
                </a:ln>
                <a:solidFill>
                  <a:srgbClr val="467886"/>
                </a:solidFill>
                <a:effectLst/>
                <a:uLnTx/>
                <a:uFillTx/>
                <a:latin typeface="Arial" panose="020B0604020202020204" pitchFamily="34" charset="0"/>
                <a:ea typeface="Aptos" panose="020B0004020202020204" pitchFamily="34" charset="0"/>
                <a:cs typeface="Times New Roman" panose="02020603050405020304" pitchFamily="18" charset="0"/>
                <a:hlinkClick r:id="rId11"/>
              </a:rPr>
              <a:t>https://doi.org/10.1108/IJEFM-05-2015-0023</a:t>
            </a: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 (Accessed 14 May 2025)</a:t>
            </a:r>
            <a:endParaRPr lang="en-GB" dirty="0"/>
          </a:p>
        </p:txBody>
      </p:sp>
      <p:pic>
        <p:nvPicPr>
          <p:cNvPr id="4" name="Picture 3" descr="A body of water with hills and trees&#10;&#10;AI-generated content may be incorrect.">
            <a:extLst>
              <a:ext uri="{FF2B5EF4-FFF2-40B4-BE49-F238E27FC236}">
                <a16:creationId xmlns:a16="http://schemas.microsoft.com/office/drawing/2014/main" id="{94297BAC-4F40-A788-A9F7-15BCE492945E}"/>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10728960" y="0"/>
            <a:ext cx="1463040" cy="6858000"/>
          </a:xfrm>
          <a:prstGeom prst="rect">
            <a:avLst/>
          </a:prstGeom>
        </p:spPr>
      </p:pic>
    </p:spTree>
    <p:extLst>
      <p:ext uri="{BB962C8B-B14F-4D97-AF65-F5344CB8AC3E}">
        <p14:creationId xmlns:p14="http://schemas.microsoft.com/office/powerpoint/2010/main" val="1280081037"/>
      </p:ext>
    </p:extLst>
  </p:cSld>
  <p:clrMapOvr>
    <a:masterClrMapping/>
  </p:clrMapOvr>
</p:sld>
</file>

<file path=ppt/theme/theme1.xml><?xml version="1.0" encoding="utf-8"?>
<a:theme xmlns:a="http://schemas.openxmlformats.org/drawingml/2006/main" name="ArchiveVTI">
  <a:themeElements>
    <a:clrScheme name="Archive">
      <a:dk1>
        <a:sysClr val="windowText" lastClr="000000"/>
      </a:dk1>
      <a:lt1>
        <a:sysClr val="window" lastClr="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veVTI" id="{514BDC9F-20AC-40CA-9FE7-B30987BCD2D4}" vid="{D8FA1533-D953-46ED-B2C7-B32AF1BED7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1141</TotalTime>
  <Words>4019</Words>
  <Application>Microsoft Office PowerPoint</Application>
  <PresentationFormat>Widescreen</PresentationFormat>
  <Paragraphs>210</Paragraphs>
  <Slides>13</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Batang</vt:lpstr>
      <vt:lpstr>Aptos</vt:lpstr>
      <vt:lpstr>Arial</vt:lpstr>
      <vt:lpstr>Arial Rounded MT Bold</vt:lpstr>
      <vt:lpstr>Bembo</vt:lpstr>
      <vt:lpstr>Wingdings</vt:lpstr>
      <vt:lpstr>ArchiveVTI</vt:lpstr>
      <vt:lpstr>Feasibility plan for “Hwyl treasure hunt in the wild”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Marinela Covasneanu</dc:creator>
  <cp:lastModifiedBy>Marinela Covasneanu</cp:lastModifiedBy>
  <cp:revision>3</cp:revision>
  <dcterms:created xsi:type="dcterms:W3CDTF">2025-05-09T15:26:06Z</dcterms:created>
  <dcterms:modified xsi:type="dcterms:W3CDTF">2025-05-17T13:56:42Z</dcterms:modified>
</cp:coreProperties>
</file>