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FB961B-876E-5B28-C24E-1EE9B10EF644}" v="3188" dt="2025-10-13T08:59:00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ra Alexandra Urs (2218030)" userId="S::2218030@student.uwtsd.ac.uk::34c6defd-a786-41e3-a24d-894d6c224bc9" providerId="AD" clId="Web-{AEFB961B-876E-5B28-C24E-1EE9B10EF644}"/>
    <pc:docChg chg="addSld modSld addMainMaster delMainMaster">
      <pc:chgData name="Aura Alexandra Urs (2218030)" userId="S::2218030@student.uwtsd.ac.uk::34c6defd-a786-41e3-a24d-894d6c224bc9" providerId="AD" clId="Web-{AEFB961B-876E-5B28-C24E-1EE9B10EF644}" dt="2025-10-13T08:59:00.913" v="3163" actId="20577"/>
      <pc:docMkLst>
        <pc:docMk/>
      </pc:docMkLst>
      <pc:sldChg chg="addSp delSp modSp mod setBg modClrScheme setClrOvrMap chgLayout">
        <pc:chgData name="Aura Alexandra Urs (2218030)" userId="S::2218030@student.uwtsd.ac.uk::34c6defd-a786-41e3-a24d-894d6c224bc9" providerId="AD" clId="Web-{AEFB961B-876E-5B28-C24E-1EE9B10EF644}" dt="2025-10-13T07:51:53.794" v="153" actId="20577"/>
        <pc:sldMkLst>
          <pc:docMk/>
          <pc:sldMk cId="109857222" sldId="256"/>
        </pc:sldMkLst>
        <pc:spChg chg="mod">
          <ac:chgData name="Aura Alexandra Urs (2218030)" userId="S::2218030@student.uwtsd.ac.uk::34c6defd-a786-41e3-a24d-894d6c224bc9" providerId="AD" clId="Web-{AEFB961B-876E-5B28-C24E-1EE9B10EF644}" dt="2025-10-13T07:51:53.794" v="153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Aura Alexandra Urs (2218030)" userId="S::2218030@student.uwtsd.ac.uk::34c6defd-a786-41e3-a24d-894d6c224bc9" providerId="AD" clId="Web-{AEFB961B-876E-5B28-C24E-1EE9B10EF644}" dt="2025-10-13T07:30:54.953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ura Alexandra Urs (2218030)" userId="S::2218030@student.uwtsd.ac.uk::34c6defd-a786-41e3-a24d-894d6c224bc9" providerId="AD" clId="Web-{AEFB961B-876E-5B28-C24E-1EE9B10EF644}" dt="2025-10-13T07:31:24.985" v="8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Aura Alexandra Urs (2218030)" userId="S::2218030@student.uwtsd.ac.uk::34c6defd-a786-41e3-a24d-894d6c224bc9" providerId="AD" clId="Web-{AEFB961B-876E-5B28-C24E-1EE9B10EF644}" dt="2025-10-13T07:31:24.985" v="8"/>
          <ac:spMkLst>
            <pc:docMk/>
            <pc:sldMk cId="109857222" sldId="256"/>
            <ac:spMk id="11" creationId="{36136311-C81B-47C5-AE0A-5641A5A59520}"/>
          </ac:spMkLst>
        </pc:spChg>
        <pc:spChg chg="add">
          <ac:chgData name="Aura Alexandra Urs (2218030)" userId="S::2218030@student.uwtsd.ac.uk::34c6defd-a786-41e3-a24d-894d6c224bc9" providerId="AD" clId="Web-{AEFB961B-876E-5B28-C24E-1EE9B10EF644}" dt="2025-10-13T07:31:24.985" v="8"/>
          <ac:spMkLst>
            <pc:docMk/>
            <pc:sldMk cId="109857222" sldId="256"/>
            <ac:spMk id="18" creationId="{85CB65D0-496F-4797-A015-C85839E35D1A}"/>
          </ac:spMkLst>
        </pc:spChg>
        <pc:spChg chg="add">
          <ac:chgData name="Aura Alexandra Urs (2218030)" userId="S::2218030@student.uwtsd.ac.uk::34c6defd-a786-41e3-a24d-894d6c224bc9" providerId="AD" clId="Web-{AEFB961B-876E-5B28-C24E-1EE9B10EF644}" dt="2025-10-13T07:31:24.985" v="8"/>
          <ac:spMkLst>
            <pc:docMk/>
            <pc:sldMk cId="109857222" sldId="256"/>
            <ac:spMk id="20" creationId="{95D2C779-8883-4E5F-A170-0F464918C1B7}"/>
          </ac:spMkLst>
        </pc:spChg>
        <pc:picChg chg="add mod">
          <ac:chgData name="Aura Alexandra Urs (2218030)" userId="S::2218030@student.uwtsd.ac.uk::34c6defd-a786-41e3-a24d-894d6c224bc9" providerId="AD" clId="Web-{AEFB961B-876E-5B28-C24E-1EE9B10EF644}" dt="2025-10-13T07:31:24.985" v="8"/>
          <ac:picMkLst>
            <pc:docMk/>
            <pc:sldMk cId="109857222" sldId="256"/>
            <ac:picMk id="4" creationId="{F804BD5C-5DAF-6599-6BA9-9B1DE6FFAE15}"/>
          </ac:picMkLst>
        </pc:picChg>
        <pc:cxnChg chg="add del">
          <ac:chgData name="Aura Alexandra Urs (2218030)" userId="S::2218030@student.uwtsd.ac.uk::34c6defd-a786-41e3-a24d-894d6c224bc9" providerId="AD" clId="Web-{AEFB961B-876E-5B28-C24E-1EE9B10EF644}" dt="2025-10-13T07:31:24.985" v="8"/>
          <ac:cxnSpMkLst>
            <pc:docMk/>
            <pc:sldMk cId="109857222" sldId="256"/>
            <ac:cxnSpMk id="13" creationId="{7CC73A33-65FF-41A9-A3B0-006753CD1028}"/>
          </ac:cxnSpMkLst>
        </pc:cxnChg>
        <pc:cxnChg chg="add">
          <ac:chgData name="Aura Alexandra Urs (2218030)" userId="S::2218030@student.uwtsd.ac.uk::34c6defd-a786-41e3-a24d-894d6c224bc9" providerId="AD" clId="Web-{AEFB961B-876E-5B28-C24E-1EE9B10EF644}" dt="2025-10-13T07:31:24.985" v="8"/>
          <ac:cxnSpMkLst>
            <pc:docMk/>
            <pc:sldMk cId="109857222" sldId="256"/>
            <ac:cxnSpMk id="22" creationId="{BD96A694-258D-4418-A83C-B9BA72FD44B8}"/>
          </ac:cxnSpMkLst>
        </pc:cxnChg>
      </pc:sldChg>
      <pc:sldChg chg="modSp new">
        <pc:chgData name="Aura Alexandra Urs (2218030)" userId="S::2218030@student.uwtsd.ac.uk::34c6defd-a786-41e3-a24d-894d6c224bc9" providerId="AD" clId="Web-{AEFB961B-876E-5B28-C24E-1EE9B10EF644}" dt="2025-10-13T07:58:44.147" v="286" actId="20577"/>
        <pc:sldMkLst>
          <pc:docMk/>
          <pc:sldMk cId="862744790" sldId="257"/>
        </pc:sldMkLst>
        <pc:spChg chg="mod">
          <ac:chgData name="Aura Alexandra Urs (2218030)" userId="S::2218030@student.uwtsd.ac.uk::34c6defd-a786-41e3-a24d-894d6c224bc9" providerId="AD" clId="Web-{AEFB961B-876E-5B28-C24E-1EE9B10EF644}" dt="2025-10-13T07:48:40.555" v="138" actId="20577"/>
          <ac:spMkLst>
            <pc:docMk/>
            <pc:sldMk cId="862744790" sldId="257"/>
            <ac:spMk id="2" creationId="{AB429DBD-5F1F-4985-CA58-0018AE0A808B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7:58:44.147" v="286" actId="20577"/>
          <ac:spMkLst>
            <pc:docMk/>
            <pc:sldMk cId="862744790" sldId="257"/>
            <ac:spMk id="3" creationId="{B98AADB5-47D9-D824-1301-2F5C40DEE064}"/>
          </ac:spMkLst>
        </pc:spChg>
      </pc:sldChg>
      <pc:sldChg chg="modSp new">
        <pc:chgData name="Aura Alexandra Urs (2218030)" userId="S::2218030@student.uwtsd.ac.uk::34c6defd-a786-41e3-a24d-894d6c224bc9" providerId="AD" clId="Web-{AEFB961B-876E-5B28-C24E-1EE9B10EF644}" dt="2025-10-13T08:12:09.395" v="661" actId="20577"/>
        <pc:sldMkLst>
          <pc:docMk/>
          <pc:sldMk cId="3995767895" sldId="258"/>
        </pc:sldMkLst>
        <pc:spChg chg="mod">
          <ac:chgData name="Aura Alexandra Urs (2218030)" userId="S::2218030@student.uwtsd.ac.uk::34c6defd-a786-41e3-a24d-894d6c224bc9" providerId="AD" clId="Web-{AEFB961B-876E-5B28-C24E-1EE9B10EF644}" dt="2025-10-13T08:00:33.916" v="302" actId="20577"/>
          <ac:spMkLst>
            <pc:docMk/>
            <pc:sldMk cId="3995767895" sldId="258"/>
            <ac:spMk id="2" creationId="{C636D0BE-4FC4-A152-772A-5B332C9C2DAB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8:12:09.395" v="661" actId="20577"/>
          <ac:spMkLst>
            <pc:docMk/>
            <pc:sldMk cId="3995767895" sldId="258"/>
            <ac:spMk id="3" creationId="{77C4CF60-5ECA-4129-3C4E-E7847D7DEE40}"/>
          </ac:spMkLst>
        </pc:spChg>
      </pc:sldChg>
      <pc:sldChg chg="addSp delSp modSp new">
        <pc:chgData name="Aura Alexandra Urs (2218030)" userId="S::2218030@student.uwtsd.ac.uk::34c6defd-a786-41e3-a24d-894d6c224bc9" providerId="AD" clId="Web-{AEFB961B-876E-5B28-C24E-1EE9B10EF644}" dt="2025-10-13T08:26:50.704" v="1580"/>
        <pc:sldMkLst>
          <pc:docMk/>
          <pc:sldMk cId="1305811331" sldId="259"/>
        </pc:sldMkLst>
        <pc:spChg chg="mod">
          <ac:chgData name="Aura Alexandra Urs (2218030)" userId="S::2218030@student.uwtsd.ac.uk::34c6defd-a786-41e3-a24d-894d6c224bc9" providerId="AD" clId="Web-{AEFB961B-876E-5B28-C24E-1EE9B10EF644}" dt="2025-10-13T08:11:54.425" v="644" actId="20577"/>
          <ac:spMkLst>
            <pc:docMk/>
            <pc:sldMk cId="1305811331" sldId="259"/>
            <ac:spMk id="2" creationId="{B2E2A613-DC62-A384-F11F-522E430AB971}"/>
          </ac:spMkLst>
        </pc:spChg>
        <pc:spChg chg="del mod">
          <ac:chgData name="Aura Alexandra Urs (2218030)" userId="S::2218030@student.uwtsd.ac.uk::34c6defd-a786-41e3-a24d-894d6c224bc9" providerId="AD" clId="Web-{AEFB961B-876E-5B28-C24E-1EE9B10EF644}" dt="2025-10-13T08:10:42.170" v="601"/>
          <ac:spMkLst>
            <pc:docMk/>
            <pc:sldMk cId="1305811331" sldId="259"/>
            <ac:spMk id="3" creationId="{5ECB47AA-0EEB-9FA8-B0E5-375947D3D232}"/>
          </ac:spMkLst>
        </pc:spChg>
        <pc:spChg chg="add del mod">
          <ac:chgData name="Aura Alexandra Urs (2218030)" userId="S::2218030@student.uwtsd.ac.uk::34c6defd-a786-41e3-a24d-894d6c224bc9" providerId="AD" clId="Web-{AEFB961B-876E-5B28-C24E-1EE9B10EF644}" dt="2025-10-13T08:15:54.748" v="705"/>
          <ac:spMkLst>
            <pc:docMk/>
            <pc:sldMk cId="1305811331" sldId="259"/>
            <ac:spMk id="6" creationId="{4538D74C-B84E-406D-E306-2A43973AF359}"/>
          </ac:spMkLst>
        </pc:spChg>
        <pc:graphicFrameChg chg="add del mod ord modGraphic">
          <ac:chgData name="Aura Alexandra Urs (2218030)" userId="S::2218030@student.uwtsd.ac.uk::34c6defd-a786-41e3-a24d-894d6c224bc9" providerId="AD" clId="Web-{AEFB961B-876E-5B28-C24E-1EE9B10EF644}" dt="2025-10-13T08:15:40.623" v="704"/>
          <ac:graphicFrameMkLst>
            <pc:docMk/>
            <pc:sldMk cId="1305811331" sldId="259"/>
            <ac:graphicFrameMk id="4" creationId="{47C6983D-CAC2-ED85-4A7D-535C2CEE50FD}"/>
          </ac:graphicFrameMkLst>
        </pc:graphicFrameChg>
        <pc:graphicFrameChg chg="add mod ord modGraphic">
          <ac:chgData name="Aura Alexandra Urs (2218030)" userId="S::2218030@student.uwtsd.ac.uk::34c6defd-a786-41e3-a24d-894d6c224bc9" providerId="AD" clId="Web-{AEFB961B-876E-5B28-C24E-1EE9B10EF644}" dt="2025-10-13T08:26:50.704" v="1580"/>
          <ac:graphicFrameMkLst>
            <pc:docMk/>
            <pc:sldMk cId="1305811331" sldId="259"/>
            <ac:graphicFrameMk id="7" creationId="{6B96A648-691C-0466-2328-0C1E56C8997D}"/>
          </ac:graphicFrameMkLst>
        </pc:graphicFrameChg>
      </pc:sldChg>
      <pc:sldChg chg="modSp new">
        <pc:chgData name="Aura Alexandra Urs (2218030)" userId="S::2218030@student.uwtsd.ac.uk::34c6defd-a786-41e3-a24d-894d6c224bc9" providerId="AD" clId="Web-{AEFB961B-876E-5B28-C24E-1EE9B10EF644}" dt="2025-10-13T08:42:09.126" v="2182" actId="20577"/>
        <pc:sldMkLst>
          <pc:docMk/>
          <pc:sldMk cId="52561686" sldId="260"/>
        </pc:sldMkLst>
        <pc:spChg chg="mod">
          <ac:chgData name="Aura Alexandra Urs (2218030)" userId="S::2218030@student.uwtsd.ac.uk::34c6defd-a786-41e3-a24d-894d6c224bc9" providerId="AD" clId="Web-{AEFB961B-876E-5B28-C24E-1EE9B10EF644}" dt="2025-10-13T08:27:15.800" v="1601" actId="20577"/>
          <ac:spMkLst>
            <pc:docMk/>
            <pc:sldMk cId="52561686" sldId="260"/>
            <ac:spMk id="2" creationId="{8B7D9278-63EE-7A7E-FCFC-EAFCFFB4E588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8:42:09.126" v="2182" actId="20577"/>
          <ac:spMkLst>
            <pc:docMk/>
            <pc:sldMk cId="52561686" sldId="260"/>
            <ac:spMk id="3" creationId="{DF28C1CA-E4ED-405C-5A19-D41F8E780E93}"/>
          </ac:spMkLst>
        </pc:spChg>
      </pc:sldChg>
      <pc:sldChg chg="delSp modSp new">
        <pc:chgData name="Aura Alexandra Urs (2218030)" userId="S::2218030@student.uwtsd.ac.uk::34c6defd-a786-41e3-a24d-894d6c224bc9" providerId="AD" clId="Web-{AEFB961B-876E-5B28-C24E-1EE9B10EF644}" dt="2025-10-13T08:50:32.858" v="2634" actId="20577"/>
        <pc:sldMkLst>
          <pc:docMk/>
          <pc:sldMk cId="1576951812" sldId="261"/>
        </pc:sldMkLst>
        <pc:spChg chg="del mod">
          <ac:chgData name="Aura Alexandra Urs (2218030)" userId="S::2218030@student.uwtsd.ac.uk::34c6defd-a786-41e3-a24d-894d6c224bc9" providerId="AD" clId="Web-{AEFB961B-876E-5B28-C24E-1EE9B10EF644}" dt="2025-10-13T08:42:56.409" v="2185"/>
          <ac:spMkLst>
            <pc:docMk/>
            <pc:sldMk cId="1576951812" sldId="261"/>
            <ac:spMk id="2" creationId="{59605C82-0237-D046-BF8E-E8495C4B6E83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8:50:32.858" v="2634" actId="20577"/>
          <ac:spMkLst>
            <pc:docMk/>
            <pc:sldMk cId="1576951812" sldId="261"/>
            <ac:spMk id="3" creationId="{97E1C270-9900-C916-F909-54F1889A03C1}"/>
          </ac:spMkLst>
        </pc:spChg>
      </pc:sldChg>
      <pc:sldChg chg="delSp modSp new">
        <pc:chgData name="Aura Alexandra Urs (2218030)" userId="S::2218030@student.uwtsd.ac.uk::34c6defd-a786-41e3-a24d-894d6c224bc9" providerId="AD" clId="Web-{AEFB961B-876E-5B28-C24E-1EE9B10EF644}" dt="2025-10-13T08:56:43.521" v="2973" actId="20577"/>
        <pc:sldMkLst>
          <pc:docMk/>
          <pc:sldMk cId="1942459524" sldId="262"/>
        </pc:sldMkLst>
        <pc:spChg chg="del">
          <ac:chgData name="Aura Alexandra Urs (2218030)" userId="S::2218030@student.uwtsd.ac.uk::34c6defd-a786-41e3-a24d-894d6c224bc9" providerId="AD" clId="Web-{AEFB961B-876E-5B28-C24E-1EE9B10EF644}" dt="2025-10-13T08:50:41.154" v="2636"/>
          <ac:spMkLst>
            <pc:docMk/>
            <pc:sldMk cId="1942459524" sldId="262"/>
            <ac:spMk id="2" creationId="{BB3E0B91-0787-8184-A9F2-A74D3E1EB63E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8:56:43.521" v="2973" actId="20577"/>
          <ac:spMkLst>
            <pc:docMk/>
            <pc:sldMk cId="1942459524" sldId="262"/>
            <ac:spMk id="3" creationId="{D40F3661-8121-0640-A245-1A9783BDE0AA}"/>
          </ac:spMkLst>
        </pc:spChg>
      </pc:sldChg>
      <pc:sldChg chg="modSp new">
        <pc:chgData name="Aura Alexandra Urs (2218030)" userId="S::2218030@student.uwtsd.ac.uk::34c6defd-a786-41e3-a24d-894d6c224bc9" providerId="AD" clId="Web-{AEFB961B-876E-5B28-C24E-1EE9B10EF644}" dt="2025-10-13T08:59:00.913" v="3163" actId="20577"/>
        <pc:sldMkLst>
          <pc:docMk/>
          <pc:sldMk cId="1366983073" sldId="263"/>
        </pc:sldMkLst>
        <pc:spChg chg="mod">
          <ac:chgData name="Aura Alexandra Urs (2218030)" userId="S::2218030@student.uwtsd.ac.uk::34c6defd-a786-41e3-a24d-894d6c224bc9" providerId="AD" clId="Web-{AEFB961B-876E-5B28-C24E-1EE9B10EF644}" dt="2025-10-13T08:56:58.021" v="2994" actId="20577"/>
          <ac:spMkLst>
            <pc:docMk/>
            <pc:sldMk cId="1366983073" sldId="263"/>
            <ac:spMk id="2" creationId="{FE868360-0EF1-8718-1E7F-3391F98DA9BE}"/>
          </ac:spMkLst>
        </pc:spChg>
        <pc:spChg chg="mod">
          <ac:chgData name="Aura Alexandra Urs (2218030)" userId="S::2218030@student.uwtsd.ac.uk::34c6defd-a786-41e3-a24d-894d6c224bc9" providerId="AD" clId="Web-{AEFB961B-876E-5B28-C24E-1EE9B10EF644}" dt="2025-10-13T08:59:00.913" v="3163" actId="20577"/>
          <ac:spMkLst>
            <pc:docMk/>
            <pc:sldMk cId="1366983073" sldId="263"/>
            <ac:spMk id="3" creationId="{C2FDAF1C-FC1B-4C15-ED87-6FA6BE6A49D5}"/>
          </ac:spMkLst>
        </pc:spChg>
      </pc:sldChg>
      <pc:sldMasterChg chg="del delSldLayout">
        <pc:chgData name="Aura Alexandra Urs (2218030)" userId="S::2218030@student.uwtsd.ac.uk::34c6defd-a786-41e3-a24d-894d6c224bc9" providerId="AD" clId="Web-{AEFB961B-876E-5B28-C24E-1EE9B10EF644}" dt="2025-10-13T07:30:31.016" v="0"/>
        <pc:sldMasterMkLst>
          <pc:docMk/>
          <pc:sldMasterMk cId="2460954070" sldId="2147483660"/>
        </pc:sldMasterMkLst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ura Alexandra Urs (2218030)" userId="S::2218030@student.uwtsd.ac.uk::34c6defd-a786-41e3-a24d-894d6c224bc9" providerId="AD" clId="Web-{AEFB961B-876E-5B28-C24E-1EE9B10EF644}" dt="2025-10-13T07:30:31.01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ura Alexandra Urs (2218030)" userId="S::2218030@student.uwtsd.ac.uk::34c6defd-a786-41e3-a24d-894d6c224bc9" providerId="AD" clId="Web-{AEFB961B-876E-5B28-C24E-1EE9B10EF644}" dt="2025-10-13T07:31:24.985" v="8"/>
        <pc:sldMasterMkLst>
          <pc:docMk/>
          <pc:sldMasterMk cId="299493021" sldId="2147483708"/>
        </pc:sldMasterMkLst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1728112084" sldId="2147483697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318617962" sldId="2147483698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1315657723" sldId="2147483699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2246503097" sldId="2147483700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3164506118" sldId="2147483701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2255087647" sldId="2147483702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1900757458" sldId="2147483703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2661657496" sldId="2147483704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2471691836" sldId="2147483705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3963142535" sldId="2147483706"/>
          </pc:sldLayoutMkLst>
        </pc:sldLayoutChg>
        <pc:sldLayoutChg chg="add del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299493021" sldId="2147483708"/>
            <pc:sldLayoutMk cId="803504035" sldId="2147483707"/>
          </pc:sldLayoutMkLst>
        </pc:sldLayoutChg>
      </pc:sldMasterChg>
      <pc:sldMasterChg chg="add addSldLayout">
        <pc:chgData name="Aura Alexandra Urs (2218030)" userId="S::2218030@student.uwtsd.ac.uk::34c6defd-a786-41e3-a24d-894d6c224bc9" providerId="AD" clId="Web-{AEFB961B-876E-5B28-C24E-1EE9B10EF644}" dt="2025-10-13T07:31:24.985" v="8"/>
        <pc:sldMasterMkLst>
          <pc:docMk/>
          <pc:sldMasterMk cId="1135346300" sldId="2147483758"/>
        </pc:sldMasterMkLst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1858101716" sldId="2147483747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2860989366" sldId="2147483748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392325893" sldId="2147483749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1917600423" sldId="2147483750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3309061571" sldId="2147483751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563405603" sldId="2147483752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1868561689" sldId="2147483753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4179158632" sldId="2147483754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4216175810" sldId="2147483755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1321342252" sldId="2147483756"/>
          </pc:sldLayoutMkLst>
        </pc:sldLayoutChg>
        <pc:sldLayoutChg chg="add">
          <pc:chgData name="Aura Alexandra Urs (2218030)" userId="S::2218030@student.uwtsd.ac.uk::34c6defd-a786-41e3-a24d-894d6c224bc9" providerId="AD" clId="Web-{AEFB961B-876E-5B28-C24E-1EE9B10EF644}" dt="2025-10-13T07:31:24.985" v="8"/>
          <pc:sldLayoutMkLst>
            <pc:docMk/>
            <pc:sldMasterMk cId="1135346300" sldId="2147483758"/>
            <pc:sldLayoutMk cId="1052930869" sldId="214748375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561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158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7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342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93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61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101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989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25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600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405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346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liquid art">
            <a:extLst>
              <a:ext uri="{FF2B5EF4-FFF2-40B4-BE49-F238E27FC236}">
                <a16:creationId xmlns:a16="http://schemas.microsoft.com/office/drawing/2014/main" id="{F804BD5C-5DAF-6599-6BA9-9B1DE6FFAE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08" b="9935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381" y="1777583"/>
            <a:ext cx="7153214" cy="5086434"/>
          </a:xfrm>
        </p:spPr>
        <p:txBody>
          <a:bodyPr anchor="ctr">
            <a:normAutofit fontScale="90000"/>
          </a:bodyPr>
          <a:lstStyle/>
          <a:p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solidFill>
                  <a:schemeClr val="bg1"/>
                </a:solidFill>
              </a:rPr>
              <a:t>Student name: aura </a:t>
            </a:r>
            <a:r>
              <a:rPr lang="en-GB" sz="4000" dirty="0" err="1">
                <a:solidFill>
                  <a:schemeClr val="bg1"/>
                </a:solidFill>
              </a:rPr>
              <a:t>urs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student id: 2218030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lecturer's name:</a:t>
            </a:r>
            <a:r>
              <a:rPr lang="en-GB" sz="4000" dirty="0">
                <a:solidFill>
                  <a:schemeClr val="bg1"/>
                </a:solidFill>
                <a:latin typeface="Univers Condensed"/>
                <a:ea typeface="Source Sans Pro"/>
              </a:rPr>
              <a:t> </a:t>
            </a:r>
            <a:r>
              <a:rPr lang="en-GB" sz="3600" dirty="0">
                <a:solidFill>
                  <a:srgbClr val="242130"/>
                </a:solidFill>
                <a:latin typeface="Source Sans Pro"/>
                <a:ea typeface="Source Sans Pro"/>
              </a:rPr>
              <a:t>Sujeewa </a:t>
            </a:r>
            <a:br>
              <a:rPr lang="en-GB" sz="3600" dirty="0">
                <a:solidFill>
                  <a:srgbClr val="242130"/>
                </a:solidFill>
                <a:latin typeface="Source Sans Pro"/>
                <a:ea typeface="Source Sans Pro"/>
              </a:rPr>
            </a:br>
            <a:r>
              <a:rPr lang="en-GB" sz="3600" dirty="0">
                <a:solidFill>
                  <a:srgbClr val="242130"/>
                </a:solidFill>
                <a:latin typeface="Source Sans Pro"/>
                <a:ea typeface="Source Sans Pro"/>
              </a:rPr>
              <a:t>Herath </a:t>
            </a:r>
            <a:r>
              <a:rPr lang="en-GB" sz="3600" dirty="0" err="1">
                <a:solidFill>
                  <a:srgbClr val="242130"/>
                </a:solidFill>
                <a:latin typeface="Source Sans Pro"/>
                <a:ea typeface="Source Sans Pro"/>
              </a:rPr>
              <a:t>Mudiyanselage</a:t>
            </a:r>
            <a:br>
              <a:rPr lang="en-GB" sz="3600" dirty="0">
                <a:solidFill>
                  <a:srgbClr val="242130"/>
                </a:solidFill>
                <a:latin typeface="Source Sans Pro"/>
                <a:ea typeface="Source Sans Pro"/>
              </a:rPr>
            </a:br>
            <a:br>
              <a:rPr lang="en-GB" sz="3600" dirty="0">
                <a:latin typeface="Source Sans Pro"/>
                <a:ea typeface="Source Sans Pro"/>
              </a:rPr>
            </a:br>
            <a:r>
              <a:rPr lang="en-GB" sz="3600" dirty="0">
                <a:solidFill>
                  <a:srgbClr val="242130"/>
                </a:solidFill>
                <a:latin typeface="Source Sans Pro"/>
                <a:ea typeface="Source Sans Pro"/>
              </a:rPr>
              <a:t>module code:</a:t>
            </a:r>
            <a:r>
              <a:rPr lang="en-GB" sz="4000" dirty="0">
                <a:solidFill>
                  <a:srgbClr val="242130"/>
                </a:solidFill>
                <a:latin typeface="Source Sans Pro"/>
                <a:ea typeface="Source Sans Pro"/>
              </a:rPr>
              <a:t>LCLM4004</a:t>
            </a:r>
            <a:br>
              <a:rPr lang="en-GB" sz="4000" dirty="0">
                <a:solidFill>
                  <a:srgbClr val="242130"/>
                </a:solidFill>
                <a:latin typeface="Source Sans Pro"/>
                <a:ea typeface="Source Sans Pro"/>
              </a:rPr>
            </a:br>
            <a:r>
              <a:rPr lang="en-GB" sz="4000" dirty="0">
                <a:solidFill>
                  <a:srgbClr val="242130"/>
                </a:solidFill>
                <a:latin typeface="Source Sans Pro"/>
                <a:ea typeface="Source Sans Pro"/>
              </a:rPr>
              <a:t>module name: Problem solving and decision making</a:t>
            </a:r>
            <a:br>
              <a:rPr lang="en-GB" sz="4000" dirty="0">
                <a:solidFill>
                  <a:srgbClr val="242130"/>
                </a:solidFill>
                <a:latin typeface="Source Sans Pro"/>
                <a:ea typeface="Source Sans Pro"/>
              </a:rPr>
            </a:br>
            <a:r>
              <a:rPr lang="en-GB" sz="4000" dirty="0">
                <a:solidFill>
                  <a:srgbClr val="242130"/>
                </a:solidFill>
                <a:latin typeface="Source Sans Pro"/>
                <a:ea typeface="Source Sans Pro"/>
              </a:rPr>
              <a:t>component 1: green haven florists</a:t>
            </a:r>
            <a:br>
              <a:rPr lang="en-GB" sz="4000" dirty="0">
                <a:latin typeface="Source Sans Pro"/>
                <a:ea typeface="Source Sans Pro"/>
              </a:rPr>
            </a:br>
            <a:br>
              <a:rPr lang="en-GB" sz="4000" dirty="0">
                <a:latin typeface="Source Sans Pro"/>
                <a:ea typeface="Source Sans Pro"/>
              </a:rPr>
            </a:br>
            <a:endParaRPr lang="en-GB" sz="4000">
              <a:solidFill>
                <a:srgbClr val="242130"/>
              </a:solidFill>
              <a:latin typeface="Source Sans Pro"/>
              <a:ea typeface="Source Sans Pro"/>
            </a:endParaRPr>
          </a:p>
          <a:p>
            <a:br>
              <a:rPr lang="en-GB" sz="3600" dirty="0"/>
            </a:br>
            <a:br>
              <a:rPr lang="en-GB" sz="4000" dirty="0"/>
            </a:br>
            <a:br>
              <a:rPr lang="en-GB" dirty="0"/>
            </a:br>
            <a:br>
              <a:rPr lang="en-GB" dirty="0"/>
            </a:b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29DBD-5F1F-4985-CA58-0018AE0A80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837918"/>
          </a:xfrm>
        </p:spPr>
        <p:txBody>
          <a:bodyPr>
            <a:normAutofit fontScale="90000"/>
          </a:bodyPr>
          <a:lstStyle/>
          <a:p>
            <a:r>
              <a:rPr lang="en-GB" dirty="0"/>
              <a:t>Green haven florists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8AADB5-47D9-D824-1301-2F5C40DEE0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1740230"/>
            <a:ext cx="10739316" cy="4338281"/>
          </a:xfrm>
        </p:spPr>
        <p:txBody>
          <a:bodyPr>
            <a:normAutofit/>
          </a:bodyPr>
          <a:lstStyle/>
          <a:p>
            <a:r>
              <a:rPr lang="en-GB" sz="3200" dirty="0"/>
              <a:t>MY PRESENTATION OF TODAY WILL COVER BACKGROUND, 5W2H, PESTEL CRISTIQUE &amp; APPLICATION,</a:t>
            </a:r>
            <a:r>
              <a:rPr lang="en-GB" sz="3200" dirty="0">
                <a:latin typeface="Aptos"/>
              </a:rPr>
              <a:t> KEY FINDINGS, CAUSE-AND-EFFECT CRITIQUE&amp;APPLICATION.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62744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6D0BE-4FC4-A152-772A-5B332C9C2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807920"/>
          </a:xfrm>
        </p:spPr>
        <p:txBody>
          <a:bodyPr/>
          <a:lstStyle/>
          <a:p>
            <a:r>
              <a:rPr lang="en-GB" dirty="0"/>
              <a:t>GREEN HAVEN FLORISTS SHORT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4CF60-5ECA-4129-3C4E-E7847D7DE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72222"/>
            <a:ext cx="10691265" cy="3952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 HAVEN FLORISTS IS A SMALL, INDEPENDENT FLOWER SHOP BASED IN NORWICH, UK, FOUNDED IN 2016 BY PARTNERS LIAM AND PRIYA PATEL.</a:t>
            </a:r>
          </a:p>
          <a:p>
            <a:r>
              <a:rPr lang="en-GB" dirty="0"/>
              <a:t>KNOWN FOR ITS BESPOKE FLORAL ARRANGEMENTS, ECO-FRIENDLY PACKAGING, AND STRONG COMMUNITY FOCUS, THE BUSINESS BUILT A LOYAL CUSTOMER BASE THAT VALUES SUSTAINABILITY AND PERSONAL SERVICE.</a:t>
            </a:r>
          </a:p>
          <a:p>
            <a:r>
              <a:rPr lang="en-GB" dirty="0"/>
              <a:t>HOWEVER, RECENT CHALLENGES SUCH AS RISING COSTS, REDUCED HIGH STREET TRAFFIC AND INCREASED COMPETITION FROM ONLINE RETAILERS HAVE PUT PRESSURE ON THE BUSINESS.</a:t>
            </a:r>
          </a:p>
          <a:p>
            <a:r>
              <a:rPr lang="en-GB" dirty="0"/>
              <a:t>SO, TODAY I AM HERE TO COME WITH MY METHODS OF ANALYSING.</a:t>
            </a:r>
          </a:p>
        </p:txBody>
      </p:sp>
    </p:spTree>
    <p:extLst>
      <p:ext uri="{BB962C8B-B14F-4D97-AF65-F5344CB8AC3E}">
        <p14:creationId xmlns:p14="http://schemas.microsoft.com/office/powerpoint/2010/main" val="3995767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A613-DC62-A384-F11F-522E430AB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931672"/>
          </a:xfrm>
        </p:spPr>
        <p:txBody>
          <a:bodyPr/>
          <a:lstStyle/>
          <a:p>
            <a:r>
              <a:rPr lang="en-GB" dirty="0"/>
              <a:t>FIRST STEP: METHOD 5W2H ANALYSIS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B96A648-691C-0466-2328-0C1E56C899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573228"/>
              </p:ext>
            </p:extLst>
          </p:nvPr>
        </p:nvGraphicFramePr>
        <p:xfrm>
          <a:off x="701040" y="1899920"/>
          <a:ext cx="10691807" cy="3458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7401">
                  <a:extLst>
                    <a:ext uri="{9D8B030D-6E8A-4147-A177-3AD203B41FA5}">
                      <a16:colId xmlns:a16="http://schemas.microsoft.com/office/drawing/2014/main" val="879060693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3697098013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1422952305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725941694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2689492273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3190490518"/>
                    </a:ext>
                  </a:extLst>
                </a:gridCol>
                <a:gridCol w="1527401">
                  <a:extLst>
                    <a:ext uri="{9D8B030D-6E8A-4147-A177-3AD203B41FA5}">
                      <a16:colId xmlns:a16="http://schemas.microsoft.com/office/drawing/2014/main" val="771301408"/>
                    </a:ext>
                  </a:extLst>
                </a:gridCol>
              </a:tblGrid>
              <a:tr h="1020125">
                <a:tc>
                  <a:txBody>
                    <a:bodyPr/>
                    <a:lstStyle/>
                    <a:p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6775993"/>
                  </a:ext>
                </a:extLst>
              </a:tr>
              <a:tr h="2351472">
                <a:tc>
                  <a:txBody>
                    <a:bodyPr/>
                    <a:lstStyle/>
                    <a:p>
                      <a:r>
                        <a:rPr lang="en-GB" sz="1600" dirty="0"/>
                        <a:t>GREEN HAVEN FLORISTS, THE OWNERS AND THE CUSTOMERS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BUSINESS IS FACING 30% DROP OF SALES, RISING COSTS, AND STRONG ONLINE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THE PROBLEMS DEVELOPED IN THE PAST 12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NORRWICH,UK. HIGH STREET.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SMALL AMOUNT OF PEOPLE SHOPPING IN PERSON, HIGHER COSTS, AN OUTDATED WEBSITE, TOUGH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BUSINESS HAS STRUGGLED TO ADAPT TO DIGITAL TRENDS AND CUSTOMERS FIND THE WEBSITE HARD TO USE.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SALES ARE DOWN BY 30%, AND PROFIT MARGINS ARE SHRINKING DUE TO HIGH SUPPLY AND OPERATIONAL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441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5811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D9278-63EE-7A7E-FCFC-EAFCFFB4E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99592"/>
          </a:xfrm>
        </p:spPr>
        <p:txBody>
          <a:bodyPr/>
          <a:lstStyle/>
          <a:p>
            <a:r>
              <a:rPr lang="en-GB" dirty="0"/>
              <a:t>SECOND STEP: PESTEL ANALYSIS.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8C1CA-E4ED-405C-5A19-D41F8E780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13992"/>
            <a:ext cx="10691265" cy="45628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AutoNum type="arabicPeriod"/>
            </a:pPr>
            <a:r>
              <a:rPr lang="en-GB" sz="1600" dirty="0">
                <a:solidFill>
                  <a:srgbClr val="7030A0"/>
                </a:solidFill>
              </a:rPr>
              <a:t>POLITICAL FACTORS: </a:t>
            </a:r>
            <a:endParaRPr lang="en-US"/>
          </a:p>
          <a:p>
            <a:pPr marL="0" indent="0">
              <a:buNone/>
            </a:pPr>
            <a:r>
              <a:rPr lang="en-GB" sz="1600" dirty="0"/>
              <a:t>    </a:t>
            </a:r>
            <a:r>
              <a:rPr lang="en-GB" sz="1600" dirty="0">
                <a:solidFill>
                  <a:srgbClr val="C00000"/>
                </a:solidFill>
              </a:rPr>
              <a:t>POST-BREXIT TRADE AND IMPORT REGULATIONS</a:t>
            </a:r>
            <a:r>
              <a:rPr lang="en-GB" sz="1600" dirty="0"/>
              <a:t>: IMPORTING FLOWERS FROM THE EU AND OTHER REGIONS HAS BECOME MORE COMPLICATED AND COSTLY BECAUSE OF THE TARIFFS, PAPERWORK DELAY AND CUSTOMS CHECKS.</a:t>
            </a:r>
          </a:p>
          <a:p>
            <a:pPr marL="0" indent="0">
              <a:buNone/>
            </a:pPr>
            <a:r>
              <a:rPr lang="en-GB" sz="1600" dirty="0"/>
              <a:t>   </a:t>
            </a:r>
            <a:r>
              <a:rPr lang="en-GB" sz="1600" dirty="0">
                <a:solidFill>
                  <a:srgbClr val="C00000"/>
                </a:solidFill>
              </a:rPr>
              <a:t> LOCAL GOUVERMENT SUPPORT SMALL BUSINESSES:</a:t>
            </a:r>
          </a:p>
          <a:p>
            <a:pPr marL="0" indent="0">
              <a:buNone/>
            </a:pPr>
            <a:r>
              <a:rPr lang="en-GB" sz="1600" dirty="0"/>
              <a:t>THERE MAY BE SOME GRANTS OR LOCAL COUNCIL INITIATIVES IN NORWICH TO HELP SMALL SHOPS RECOVER AFTER THE COVID-POST AND ADAPT DIGITALY. BUT ACCESSING THESE FUNDS OFTEN REQUIRES TIME AND ADMINISTRATUVE  EFFORT.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2. ECONOMIC FACTORS:</a:t>
            </a:r>
          </a:p>
          <a:p>
            <a:pPr marL="0" indent="0">
              <a:buNone/>
            </a:pPr>
            <a:r>
              <a:rPr lang="en-GB" sz="1600" dirty="0"/>
              <a:t>  </a:t>
            </a:r>
            <a:r>
              <a:rPr lang="en-GB" sz="1600" dirty="0">
                <a:solidFill>
                  <a:srgbClr val="C00000"/>
                </a:solidFill>
              </a:rPr>
              <a:t> INFLATION AND RISING COSTS:</a:t>
            </a:r>
            <a:r>
              <a:rPr lang="en-GB" sz="1600" dirty="0"/>
              <a:t> INFLATION HAS RAISED THE COST OR MATERIALS ( ENERGY, FLOWERS, PACKAGING). THIS IS GOT A VERY BIG IMPACT ON THE PROFIT OF THE BUSINESS.</a:t>
            </a:r>
          </a:p>
          <a:p>
            <a:pPr marL="0" indent="0">
              <a:buNone/>
            </a:pPr>
            <a:r>
              <a:rPr lang="en-GB" sz="1600" dirty="0"/>
              <a:t>   </a:t>
            </a:r>
            <a:r>
              <a:rPr lang="en-GB" sz="1600" dirty="0">
                <a:solidFill>
                  <a:srgbClr val="C00000"/>
                </a:solidFill>
              </a:rPr>
              <a:t>COMPETITION FROM  ONLINE AND NATIONAL CHAINS</a:t>
            </a:r>
            <a:r>
              <a:rPr lang="en-GB" sz="1600" dirty="0"/>
              <a:t>: THESE COMPETITORS HAVE ECONOMIES OF SCALE, LOWER UNIT COSTS AND ADVANCED LOGISTICS, ALL OF THESE ARE A BARRIER FOR GREEN HAVEN TO COMPETE.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2561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1C270-9900-C916-F909-54F1889A0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860552"/>
            <a:ext cx="10691265" cy="5101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SOCIAL FACTORS </a:t>
            </a:r>
          </a:p>
          <a:p>
            <a:pPr marL="0" indent="0">
              <a:buNone/>
            </a:pPr>
            <a:r>
              <a:rPr lang="en-GB" dirty="0"/>
              <a:t>DEMOGRAPHIC CHANGES: YOUNGER CONSUMERS OFTEN DISCOVERS BRANDS VIA SOCIAL MEDIA AND MOSTLY DO NOT VISIT PHYSICAL SHOPS UNLESS THEY WANT  EXPERIENCES.</a:t>
            </a:r>
          </a:p>
          <a:p>
            <a:pPr marL="0" indent="0">
              <a:buNone/>
            </a:pPr>
            <a:r>
              <a:rPr lang="en-GB" dirty="0"/>
              <a:t>CHANGING GIFTING HABITS: PEOPLE MAY BE BUYING FEWER LUXURY OR NON-ESSENTIAL ITEMS LIKE FLOWERS DUE TO ECONOMIC UNCERTAINTY. </a:t>
            </a:r>
          </a:p>
          <a:p>
            <a:pPr marL="0" indent="0">
              <a:buNone/>
            </a:pPr>
            <a:r>
              <a:rPr lang="en-GB"/>
              <a:t>   TECHNOLOGICAL FACTORS</a:t>
            </a:r>
          </a:p>
          <a:p>
            <a:pPr marL="0" indent="0">
              <a:buNone/>
            </a:pPr>
            <a:r>
              <a:rPr lang="en-GB" dirty="0"/>
              <a:t>DELIVERY TECHNOLOGY: MOST CUSTOMERS EXPECT ANY WEBSITE TO HAVE A REAL-TIME TRACKING AND COURIER NETWORKS.</a:t>
            </a:r>
          </a:p>
          <a:p>
            <a:pPr marL="0" indent="0">
              <a:buNone/>
            </a:pPr>
            <a:r>
              <a:rPr lang="en-GB" dirty="0"/>
              <a:t>AUTOMATION AND ANALYSITICS: COMPETITORS ARE USING DATA TO FORECAST DEMAND, PERSONALISED OFFERS AND LOTS SORT OF- AREAS WHERE GREEN HAVEN COULD MODERNIZE.</a:t>
            </a:r>
          </a:p>
        </p:txBody>
      </p:sp>
    </p:spTree>
    <p:extLst>
      <p:ext uri="{BB962C8B-B14F-4D97-AF65-F5344CB8AC3E}">
        <p14:creationId xmlns:p14="http://schemas.microsoft.com/office/powerpoint/2010/main" val="1576951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F3661-8121-0640-A245-1A9783BDE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951992"/>
            <a:ext cx="10691265" cy="500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EMVIROMENTAL FACTORS:</a:t>
            </a:r>
          </a:p>
          <a:p>
            <a:pPr marL="0" indent="0">
              <a:buNone/>
            </a:pPr>
            <a:r>
              <a:rPr lang="en-GB" dirty="0"/>
              <a:t>CLIMATE  CHANGE AND SUPPLY DISRUPTIONS: TRANSPORT AND WEATHER DISRUPTIONS AFFECT FLOWER AVAILABILITY AND GLOBALITY </a:t>
            </a:r>
          </a:p>
          <a:p>
            <a:pPr marL="0" indent="0">
              <a:buNone/>
            </a:pPr>
            <a:r>
              <a:rPr lang="en-GB" dirty="0"/>
              <a:t>OPPORTUNITY FOR LOCAL SOURCING: PROMOTIONS AROUND THE AREA, </a:t>
            </a:r>
            <a:r>
              <a:rPr lang="en-GB"/>
              <a:t>LOCALLY GROWN FLOWERS ALLIGNS BOTH COMMUNITY VALUES AND TRENDS.</a:t>
            </a:r>
          </a:p>
          <a:p>
            <a:pPr marL="0" indent="0">
              <a:buNone/>
            </a:pPr>
            <a:r>
              <a:rPr lang="en-GB"/>
              <a:t>   LEGAL FACTORS:</a:t>
            </a:r>
          </a:p>
          <a:p>
            <a:pPr marL="0" indent="0">
              <a:buNone/>
            </a:pPr>
            <a:r>
              <a:rPr lang="en-GB"/>
              <a:t>HEALTH AND SAFETY: HYGIENE, STORAGE AND WORKPLACE SAFETY ADDS TO OPPERATIONAL OVERHEADS.</a:t>
            </a:r>
          </a:p>
          <a:p>
            <a:pPr marL="0" indent="0">
              <a:buNone/>
            </a:pPr>
            <a:r>
              <a:rPr lang="en-GB"/>
              <a:t>CONSUMER PROTECTION: CLEAR POLICIES AND UPDATES ON THE WEBSITE, DELIVERY TERMS AND REFUNDS.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459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68360-0EF1-8718-1E7F-3391F98DA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AND AS  IN THE END...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DAF1C-FC1B-4C15-ED87-6FA6BE6A4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BASED ON MY RESEARCH I CREATED A CAUSE-AND-EFFECT ANALYSIS WHICH IDENTIFIES THE ROOTS OF THE PROBLEM</a:t>
            </a:r>
          </a:p>
          <a:p>
            <a:r>
              <a:rPr lang="en-GB"/>
              <a:t>GREEN HAVEN FLORISTS IS LOSING SALES AND PROFITS DUE TO RISING COSTS AND OUTDATED WEBSITE, COMPETITION, CHANGING CUSTOMERS HABITS AND HIGH EXPENSE SUSTAINABLE PRACTICES.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98307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ChronicleVTI</vt:lpstr>
      <vt:lpstr>    Student name: aura urs student id: 2218030 lecturer's name: Sujeewa  Herath Mudiyanselage  module code:LCLM4004 module name: Problem solving and decision making component 1: green haven florists       </vt:lpstr>
      <vt:lpstr>Green haven florists</vt:lpstr>
      <vt:lpstr>GREEN HAVEN FLORISTS SHORT SUMMARY </vt:lpstr>
      <vt:lpstr>FIRST STEP: METHOD 5W2H ANALYSIS</vt:lpstr>
      <vt:lpstr>SECOND STEP: PESTEL ANALYSIS.</vt:lpstr>
      <vt:lpstr>PowerPoint Presentation</vt:lpstr>
      <vt:lpstr>PowerPoint Presentation</vt:lpstr>
      <vt:lpstr>AND AS  IN THE END...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514</cp:revision>
  <dcterms:created xsi:type="dcterms:W3CDTF">2025-10-13T07:30:15Z</dcterms:created>
  <dcterms:modified xsi:type="dcterms:W3CDTF">2025-10-13T08:59:16Z</dcterms:modified>
</cp:coreProperties>
</file>