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3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1309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3379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0434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595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448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274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734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33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518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263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7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843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mailto:Electr&#243;nico&#8211;2112458@student.uwtsd.ac.uk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AA2071C-86B8-6040-A240-97C5F2CE4253}"/>
              </a:ext>
            </a:extLst>
          </p:cNvPr>
          <p:cNvSpPr txBox="1"/>
          <p:nvPr/>
        </p:nvSpPr>
        <p:spPr>
          <a:xfrm>
            <a:off x="1303020" y="902970"/>
            <a:ext cx="1013841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Foreign Languages &amp; Cultural Awareness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Spanish-</a:t>
            </a:r>
            <a:r>
              <a:rPr lang="en-US" dirty="0" err="1"/>
              <a:t>Espanol</a:t>
            </a:r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BMIH5003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Rodrigo Aguilera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International hotel management</a:t>
            </a:r>
          </a:p>
          <a:p>
            <a:pPr algn="ctr"/>
            <a:endParaRPr lang="en-US" dirty="0"/>
          </a:p>
          <a:p>
            <a:pPr algn="ctr"/>
            <a:r>
              <a:rPr lang="en-US" dirty="0" err="1"/>
              <a:t>Rodrigo.faguilera@uwtsd.ac.uk</a:t>
            </a:r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Student Name: Khaled Bin Shams Chowdhury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Student Email: 2112453@student.uwtsd.ac.uk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Student ID: 2112453</a:t>
            </a:r>
          </a:p>
        </p:txBody>
      </p:sp>
    </p:spTree>
    <p:extLst>
      <p:ext uri="{BB962C8B-B14F-4D97-AF65-F5344CB8AC3E}">
        <p14:creationId xmlns:p14="http://schemas.microsoft.com/office/powerpoint/2010/main" val="1835550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F233E-5DBD-4AE8-BDD2-FB8CC0E3E2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9193" y="154792"/>
            <a:ext cx="7573614" cy="1573828"/>
          </a:xfrm>
        </p:spPr>
        <p:txBody>
          <a:bodyPr>
            <a:normAutofit fontScale="90000"/>
          </a:bodyPr>
          <a:lstStyle/>
          <a:p>
            <a:r>
              <a:rPr lang="en-GB" sz="5400" dirty="0" err="1">
                <a:solidFill>
                  <a:schemeClr val="accent1">
                    <a:lumMod val="5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Tableros</a:t>
            </a:r>
            <a:r>
              <a:rPr lang="en-GB" sz="5400" dirty="0">
                <a:solidFill>
                  <a:schemeClr val="accent1">
                    <a:lumMod val="5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 de </a:t>
            </a:r>
            <a:r>
              <a:rPr lang="en-GB" sz="5400" dirty="0" err="1">
                <a:solidFill>
                  <a:schemeClr val="accent1">
                    <a:lumMod val="5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Precios</a:t>
            </a:r>
            <a:br>
              <a:rPr lang="en-GB" sz="6000" b="1" dirty="0">
                <a:solidFill>
                  <a:schemeClr val="accent1">
                    <a:lumMod val="50000"/>
                  </a:schemeClr>
                </a:solidFill>
                <a:latin typeface="Arial Narrow" panose="020B0606020202030204" pitchFamily="34" charset="0"/>
              </a:rPr>
            </a:br>
            <a:endParaRPr lang="en-GB" sz="6000" dirty="0">
              <a:solidFill>
                <a:schemeClr val="accent1">
                  <a:lumMod val="50000"/>
                </a:schemeClr>
              </a:solidFill>
              <a:latin typeface="Arial Narrow" panose="020B0606020202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CCD6C8-B945-467E-BB0B-83ED925CB4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86086" y="786020"/>
            <a:ext cx="7419827" cy="775890"/>
          </a:xfrm>
        </p:spPr>
        <p:txBody>
          <a:bodyPr>
            <a:normAutofit fontScale="25000" lnSpcReduction="20000"/>
          </a:bodyPr>
          <a:lstStyle/>
          <a:p>
            <a:pPr lvl="0"/>
            <a:r>
              <a:rPr lang="en-GB" sz="7200" b="1" dirty="0" err="1">
                <a:solidFill>
                  <a:schemeClr val="accent5"/>
                </a:solidFill>
              </a:rPr>
              <a:t>D</a:t>
            </a:r>
            <a:r>
              <a:rPr lang="en-GB" sz="7200" b="1" i="0" dirty="0" err="1">
                <a:solidFill>
                  <a:schemeClr val="accent5"/>
                </a:solidFill>
              </a:rPr>
              <a:t>irección</a:t>
            </a:r>
            <a:r>
              <a:rPr lang="en-GB" sz="7200" b="1" i="0" dirty="0">
                <a:solidFill>
                  <a:schemeClr val="accent5"/>
                </a:solidFill>
              </a:rPr>
              <a:t> de </a:t>
            </a:r>
            <a:r>
              <a:rPr lang="en-GB" sz="7200" b="1" dirty="0" err="1">
                <a:solidFill>
                  <a:schemeClr val="accent5"/>
                </a:solidFill>
              </a:rPr>
              <a:t>C</a:t>
            </a:r>
            <a:r>
              <a:rPr lang="en-GB" sz="7200" b="1" i="0" dirty="0" err="1">
                <a:solidFill>
                  <a:schemeClr val="accent5"/>
                </a:solidFill>
              </a:rPr>
              <a:t>orreo</a:t>
            </a:r>
            <a:r>
              <a:rPr lang="en-GB" sz="7200" b="1" i="0" dirty="0">
                <a:solidFill>
                  <a:schemeClr val="accent5"/>
                </a:solidFill>
              </a:rPr>
              <a:t> </a:t>
            </a:r>
            <a:r>
              <a:rPr lang="en-GB" sz="7200" b="1" dirty="0" err="1">
                <a:solidFill>
                  <a:schemeClr val="accent5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</a:t>
            </a:r>
            <a:r>
              <a:rPr lang="en-GB" sz="7200" b="1" i="0" dirty="0" err="1">
                <a:solidFill>
                  <a:schemeClr val="accent5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lectrónico</a:t>
            </a:r>
            <a:r>
              <a:rPr lang="es-ES" sz="7200" b="1" dirty="0">
                <a:solidFill>
                  <a:schemeClr val="accent5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– </a:t>
            </a:r>
            <a:r>
              <a:rPr lang="en-GB" sz="7200" b="1" i="0">
                <a:solidFill>
                  <a:schemeClr val="accent5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2112453@</a:t>
            </a:r>
            <a:r>
              <a:rPr lang="en-GB" sz="7200" b="1" i="0" dirty="0">
                <a:solidFill>
                  <a:schemeClr val="accent5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student.uwtsd.ac.uk</a:t>
            </a:r>
            <a:endParaRPr lang="en-US" sz="7200" dirty="0">
              <a:solidFill>
                <a:schemeClr val="accent5"/>
              </a:solidFill>
            </a:endParaRPr>
          </a:p>
          <a:p>
            <a:pPr lvl="0"/>
            <a:r>
              <a:rPr lang="en-GB" sz="7200" b="1" i="0" dirty="0" err="1">
                <a:solidFill>
                  <a:schemeClr val="accent5"/>
                </a:solidFill>
              </a:rPr>
              <a:t>Teléfono</a:t>
            </a:r>
            <a:r>
              <a:rPr lang="en-GB" sz="7200" b="1" i="0" dirty="0">
                <a:solidFill>
                  <a:schemeClr val="accent5"/>
                </a:solidFill>
              </a:rPr>
              <a:t> - +34 933 01 14 04</a:t>
            </a:r>
            <a:endParaRPr lang="en-US" sz="7200" dirty="0">
              <a:solidFill>
                <a:schemeClr val="accent5"/>
              </a:solidFill>
            </a:endParaRPr>
          </a:p>
          <a:p>
            <a:endParaRPr lang="en-GB" sz="7200" dirty="0">
              <a:solidFill>
                <a:srgbClr val="FF0000"/>
              </a:solidFill>
              <a:latin typeface="Bahnschrift Light Condensed" panose="020B0502040204020203" pitchFamily="34" charset="0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E7B1EB8-3E82-4CD6-837B-D54A4B1904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5911081"/>
              </p:ext>
            </p:extLst>
          </p:nvPr>
        </p:nvGraphicFramePr>
        <p:xfrm>
          <a:off x="209504" y="2655743"/>
          <a:ext cx="8040144" cy="4047465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680048">
                  <a:extLst>
                    <a:ext uri="{9D8B030D-6E8A-4147-A177-3AD203B41FA5}">
                      <a16:colId xmlns:a16="http://schemas.microsoft.com/office/drawing/2014/main" val="3337822088"/>
                    </a:ext>
                  </a:extLst>
                </a:gridCol>
                <a:gridCol w="2977676">
                  <a:extLst>
                    <a:ext uri="{9D8B030D-6E8A-4147-A177-3AD203B41FA5}">
                      <a16:colId xmlns:a16="http://schemas.microsoft.com/office/drawing/2014/main" val="2154138787"/>
                    </a:ext>
                  </a:extLst>
                </a:gridCol>
                <a:gridCol w="2382420">
                  <a:extLst>
                    <a:ext uri="{9D8B030D-6E8A-4147-A177-3AD203B41FA5}">
                      <a16:colId xmlns:a16="http://schemas.microsoft.com/office/drawing/2014/main" val="1663095663"/>
                    </a:ext>
                  </a:extLst>
                </a:gridCol>
              </a:tblGrid>
              <a:tr h="691030"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Habitacion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Precio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 (</a:t>
                      </a:r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Miembro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Precio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 (No </a:t>
                      </a:r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Miembro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2580918"/>
                  </a:ext>
                </a:extLst>
              </a:tr>
              <a:tr h="394875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Cama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 Individual - 1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€29.99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€35.99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8086166"/>
                  </a:ext>
                </a:extLst>
              </a:tr>
              <a:tr h="691030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Cama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 Individual - II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€36.99</a:t>
                      </a:r>
                    </a:p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€40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3709869"/>
                  </a:ext>
                </a:extLst>
              </a:tr>
              <a:tr h="691030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Cama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 Individua - III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€42.99</a:t>
                      </a:r>
                    </a:p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€50.00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1938905"/>
                  </a:ext>
                </a:extLst>
              </a:tr>
              <a:tr h="394875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Doble Simple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€59.99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€65.99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2459542"/>
                  </a:ext>
                </a:extLst>
              </a:tr>
              <a:tr h="394875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Doble </a:t>
                      </a:r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Lujo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€60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€75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9776570"/>
                  </a:ext>
                </a:extLst>
              </a:tr>
              <a:tr h="394875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Doble Suite Junior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€125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€150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4716394"/>
                  </a:ext>
                </a:extLst>
              </a:tr>
              <a:tr h="394875"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6308534"/>
                  </a:ext>
                </a:extLst>
              </a:tr>
            </a:tbl>
          </a:graphicData>
        </a:graphic>
      </p:graphicFrame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04A294A9-D9B5-4CCF-9CC6-F5F0979B49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8310298"/>
              </p:ext>
            </p:extLst>
          </p:nvPr>
        </p:nvGraphicFramePr>
        <p:xfrm>
          <a:off x="8360229" y="2655744"/>
          <a:ext cx="3554964" cy="4001393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1184988">
                  <a:extLst>
                    <a:ext uri="{9D8B030D-6E8A-4147-A177-3AD203B41FA5}">
                      <a16:colId xmlns:a16="http://schemas.microsoft.com/office/drawing/2014/main" val="3398192244"/>
                    </a:ext>
                  </a:extLst>
                </a:gridCol>
                <a:gridCol w="1184988">
                  <a:extLst>
                    <a:ext uri="{9D8B030D-6E8A-4147-A177-3AD203B41FA5}">
                      <a16:colId xmlns:a16="http://schemas.microsoft.com/office/drawing/2014/main" val="4195965676"/>
                    </a:ext>
                  </a:extLst>
                </a:gridCol>
                <a:gridCol w="1184988">
                  <a:extLst>
                    <a:ext uri="{9D8B030D-6E8A-4147-A177-3AD203B41FA5}">
                      <a16:colId xmlns:a16="http://schemas.microsoft.com/office/drawing/2014/main" val="266798625"/>
                    </a:ext>
                  </a:extLst>
                </a:gridCol>
              </a:tblGrid>
              <a:tr h="1345979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Extras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Precios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 ~ </a:t>
                      </a:r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Miembros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Precios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 ~No </a:t>
                      </a:r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Miembros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9813547"/>
                  </a:ext>
                </a:extLst>
              </a:tr>
              <a:tr h="624723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Desayuno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€5.00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€8.99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1298959"/>
                  </a:ext>
                </a:extLst>
              </a:tr>
              <a:tr h="62472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Parking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GRATIS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€2.00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0106748"/>
                  </a:ext>
                </a:extLst>
              </a:tr>
              <a:tr h="781245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Piscina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€4.50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€8.00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1820136"/>
                  </a:ext>
                </a:extLst>
              </a:tr>
              <a:tr h="624723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Gimnasio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€7.50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€10.99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9398870"/>
                  </a:ext>
                </a:extLst>
              </a:tr>
            </a:tbl>
          </a:graphicData>
        </a:graphic>
      </p:graphicFrame>
      <p:pic>
        <p:nvPicPr>
          <p:cNvPr id="1026" name="Picture 2" descr="Hotel Colón Barcelona added a new... - Hotel Colón Barcelona">
            <a:extLst>
              <a:ext uri="{FF2B5EF4-FFF2-40B4-BE49-F238E27FC236}">
                <a16:creationId xmlns:a16="http://schemas.microsoft.com/office/drawing/2014/main" id="{9E8ED77D-B751-EA7C-9DF1-6461B74419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74" y="255528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otel Colón Barcelona added a new... - Hotel Colón Barcelona">
            <a:extLst>
              <a:ext uri="{FF2B5EF4-FFF2-40B4-BE49-F238E27FC236}">
                <a16:creationId xmlns:a16="http://schemas.microsoft.com/office/drawing/2014/main" id="{36CB4AD0-882E-BB44-90C8-595A6ED1BF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9700" y="55749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688222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{E0F9D9C1-52F1-5448-B28B-10663D33F475}tf10001120</Template>
  <TotalTime>81</TotalTime>
  <Words>150</Words>
  <Application>Microsoft Office PowerPoint</Application>
  <PresentationFormat>Widescreen</PresentationFormat>
  <Paragraphs>56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Arabic Typesetting</vt:lpstr>
      <vt:lpstr>Arial</vt:lpstr>
      <vt:lpstr>Arial Narrow</vt:lpstr>
      <vt:lpstr>Bahnschrift Light Condensed</vt:lpstr>
      <vt:lpstr>Gill Sans MT</vt:lpstr>
      <vt:lpstr>Parcel</vt:lpstr>
      <vt:lpstr>PowerPoint Presentation</vt:lpstr>
      <vt:lpstr>Tableros de Precios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Tableros de Precios</dc:title>
  <dc:creator>Minha Chowdhury</dc:creator>
  <cp:lastModifiedBy>Dell</cp:lastModifiedBy>
  <cp:revision>5</cp:revision>
  <dcterms:created xsi:type="dcterms:W3CDTF">2022-03-03T19:41:36Z</dcterms:created>
  <dcterms:modified xsi:type="dcterms:W3CDTF">2022-11-18T13:52:32Z</dcterms:modified>
</cp:coreProperties>
</file>