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sldIdLst>
    <p:sldId id="256" r:id="rId2"/>
    <p:sldId id="257" r:id="rId3"/>
    <p:sldId id="258" r:id="rId4"/>
    <p:sldId id="259" r:id="rId5"/>
    <p:sldId id="260" r:id="rId6"/>
    <p:sldId id="261" r:id="rId7"/>
    <p:sldId id="262" r:id="rId8"/>
    <p:sldId id="264" r:id="rId9"/>
    <p:sldId id="265" r:id="rId10"/>
    <p:sldId id="266" r:id="rId11"/>
    <p:sldId id="267" r:id="rId12"/>
    <p:sldId id="271" r:id="rId13"/>
    <p:sldId id="268" r:id="rId14"/>
    <p:sldId id="269" r:id="rId15"/>
    <p:sldId id="270"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B79BB6-D857-4765-AF6B-66AC3FA45C0A}" v="1326" dt="2021-11-30T15:53:55.018"/>
    <p1510:client id="{EC03B8FF-3DDF-0E33-16B7-70CB0AC2AC72}" v="342" dt="2021-11-30T16:19:58.1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slide" Target="slides/slide15.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1052608-623D-411A-92A8-A2B64E5EE5AB}"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5FB073AB-DF6B-4BF4-AC2F-E440831DC03E}">
      <dgm:prSet/>
      <dgm:spPr/>
      <dgm:t>
        <a:bodyPr/>
        <a:lstStyle/>
        <a:p>
          <a:pPr>
            <a:lnSpc>
              <a:spcPct val="100000"/>
            </a:lnSpc>
          </a:pPr>
          <a:r>
            <a:rPr lang="en-GB"/>
            <a:t>The rainbow childerens charity has recived complaints from parents about the miscommunication from the nursing team. The head nurse has identified the team needs training in communictation techniques.</a:t>
          </a:r>
          <a:endParaRPr lang="en-US"/>
        </a:p>
      </dgm:t>
    </dgm:pt>
    <dgm:pt modelId="{F759F909-7987-43E5-8CD8-87ABC930D598}" type="parTrans" cxnId="{BA64B16F-62AB-42D4-ADB2-3DA45138B847}">
      <dgm:prSet/>
      <dgm:spPr/>
      <dgm:t>
        <a:bodyPr/>
        <a:lstStyle/>
        <a:p>
          <a:endParaRPr lang="en-US"/>
        </a:p>
      </dgm:t>
    </dgm:pt>
    <dgm:pt modelId="{1D93FD45-BD84-4B56-B113-79E5A5ED96B1}" type="sibTrans" cxnId="{BA64B16F-62AB-42D4-ADB2-3DA45138B847}">
      <dgm:prSet/>
      <dgm:spPr/>
      <dgm:t>
        <a:bodyPr/>
        <a:lstStyle/>
        <a:p>
          <a:endParaRPr lang="en-US"/>
        </a:p>
      </dgm:t>
    </dgm:pt>
    <dgm:pt modelId="{C25AE089-C200-449B-A5B5-A65F9FA17D2A}">
      <dgm:prSet/>
      <dgm:spPr/>
      <dgm:t>
        <a:bodyPr/>
        <a:lstStyle/>
        <a:p>
          <a:pPr>
            <a:lnSpc>
              <a:spcPct val="100000"/>
            </a:lnSpc>
          </a:pPr>
          <a:r>
            <a:rPr lang="en-GB"/>
            <a:t>This presentation will present barries aswell as soulutions to effective communication tequniques within a working enviroment </a:t>
          </a:r>
          <a:endParaRPr lang="en-US"/>
        </a:p>
      </dgm:t>
    </dgm:pt>
    <dgm:pt modelId="{B80979E0-FB87-440A-AF12-2136623AE298}" type="parTrans" cxnId="{DBCAA127-E273-4368-9BCB-251148F34D80}">
      <dgm:prSet/>
      <dgm:spPr/>
      <dgm:t>
        <a:bodyPr/>
        <a:lstStyle/>
        <a:p>
          <a:endParaRPr lang="en-US"/>
        </a:p>
      </dgm:t>
    </dgm:pt>
    <dgm:pt modelId="{1B0D6AF3-D8B0-4C5A-8FAB-E1264689647B}" type="sibTrans" cxnId="{DBCAA127-E273-4368-9BCB-251148F34D80}">
      <dgm:prSet/>
      <dgm:spPr/>
      <dgm:t>
        <a:bodyPr/>
        <a:lstStyle/>
        <a:p>
          <a:endParaRPr lang="en-US"/>
        </a:p>
      </dgm:t>
    </dgm:pt>
    <dgm:pt modelId="{26A155AE-124C-4498-91D6-14B15B6D2838}" type="pres">
      <dgm:prSet presAssocID="{B1052608-623D-411A-92A8-A2B64E5EE5AB}" presName="root" presStyleCnt="0">
        <dgm:presLayoutVars>
          <dgm:dir/>
          <dgm:resizeHandles val="exact"/>
        </dgm:presLayoutVars>
      </dgm:prSet>
      <dgm:spPr/>
    </dgm:pt>
    <dgm:pt modelId="{F74F8CEB-CDCD-4F33-817E-2E38A69F0E43}" type="pres">
      <dgm:prSet presAssocID="{5FB073AB-DF6B-4BF4-AC2F-E440831DC03E}" presName="compNode" presStyleCnt="0"/>
      <dgm:spPr/>
    </dgm:pt>
    <dgm:pt modelId="{F24ECB71-8636-495E-96F6-4CC67BCDDD1F}" type="pres">
      <dgm:prSet presAssocID="{5FB073AB-DF6B-4BF4-AC2F-E440831DC03E}" presName="bgRect" presStyleLbl="bgShp" presStyleIdx="0" presStyleCnt="2"/>
      <dgm:spPr/>
    </dgm:pt>
    <dgm:pt modelId="{C0DD416E-1400-4A0A-9649-9A1567733767}" type="pres">
      <dgm:prSet presAssocID="{5FB073AB-DF6B-4BF4-AC2F-E440831DC03E}"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7261BC0F-237E-4EE1-A956-35DFF5B35491}" type="pres">
      <dgm:prSet presAssocID="{5FB073AB-DF6B-4BF4-AC2F-E440831DC03E}" presName="spaceRect" presStyleCnt="0"/>
      <dgm:spPr/>
    </dgm:pt>
    <dgm:pt modelId="{62FC94F6-4FC5-4F93-8454-BA26884169CF}" type="pres">
      <dgm:prSet presAssocID="{5FB073AB-DF6B-4BF4-AC2F-E440831DC03E}" presName="parTx" presStyleLbl="revTx" presStyleIdx="0" presStyleCnt="2">
        <dgm:presLayoutVars>
          <dgm:chMax val="0"/>
          <dgm:chPref val="0"/>
        </dgm:presLayoutVars>
      </dgm:prSet>
      <dgm:spPr/>
    </dgm:pt>
    <dgm:pt modelId="{66A94F1B-0D70-4C2E-AD55-14F7E5A7F509}" type="pres">
      <dgm:prSet presAssocID="{1D93FD45-BD84-4B56-B113-79E5A5ED96B1}" presName="sibTrans" presStyleCnt="0"/>
      <dgm:spPr/>
    </dgm:pt>
    <dgm:pt modelId="{7F663C88-AC30-47A1-9EF8-4CEE0C0708D3}" type="pres">
      <dgm:prSet presAssocID="{C25AE089-C200-449B-A5B5-A65F9FA17D2A}" presName="compNode" presStyleCnt="0"/>
      <dgm:spPr/>
    </dgm:pt>
    <dgm:pt modelId="{36AC8896-3051-4368-A3C8-55E0BF2B45B1}" type="pres">
      <dgm:prSet presAssocID="{C25AE089-C200-449B-A5B5-A65F9FA17D2A}" presName="bgRect" presStyleLbl="bgShp" presStyleIdx="1" presStyleCnt="2"/>
      <dgm:spPr/>
    </dgm:pt>
    <dgm:pt modelId="{95D92870-1444-4EA6-BD29-57DC5F951811}" type="pres">
      <dgm:prSet presAssocID="{C25AE089-C200-449B-A5B5-A65F9FA17D2A}"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Teacher"/>
        </a:ext>
      </dgm:extLst>
    </dgm:pt>
    <dgm:pt modelId="{93E599F3-59BE-4294-8ED6-C5C55ED9BF20}" type="pres">
      <dgm:prSet presAssocID="{C25AE089-C200-449B-A5B5-A65F9FA17D2A}" presName="spaceRect" presStyleCnt="0"/>
      <dgm:spPr/>
    </dgm:pt>
    <dgm:pt modelId="{8491D5E2-8625-4DA2-97E0-DFFC8B9B6D24}" type="pres">
      <dgm:prSet presAssocID="{C25AE089-C200-449B-A5B5-A65F9FA17D2A}" presName="parTx" presStyleLbl="revTx" presStyleIdx="1" presStyleCnt="2">
        <dgm:presLayoutVars>
          <dgm:chMax val="0"/>
          <dgm:chPref val="0"/>
        </dgm:presLayoutVars>
      </dgm:prSet>
      <dgm:spPr/>
    </dgm:pt>
  </dgm:ptLst>
  <dgm:cxnLst>
    <dgm:cxn modelId="{DBCAA127-E273-4368-9BCB-251148F34D80}" srcId="{B1052608-623D-411A-92A8-A2B64E5EE5AB}" destId="{C25AE089-C200-449B-A5B5-A65F9FA17D2A}" srcOrd="1" destOrd="0" parTransId="{B80979E0-FB87-440A-AF12-2136623AE298}" sibTransId="{1B0D6AF3-D8B0-4C5A-8FAB-E1264689647B}"/>
    <dgm:cxn modelId="{BA64B16F-62AB-42D4-ADB2-3DA45138B847}" srcId="{B1052608-623D-411A-92A8-A2B64E5EE5AB}" destId="{5FB073AB-DF6B-4BF4-AC2F-E440831DC03E}" srcOrd="0" destOrd="0" parTransId="{F759F909-7987-43E5-8CD8-87ABC930D598}" sibTransId="{1D93FD45-BD84-4B56-B113-79E5A5ED96B1}"/>
    <dgm:cxn modelId="{9C4A9379-3E91-46F6-8EB3-271FCB6EDA29}" type="presOf" srcId="{B1052608-623D-411A-92A8-A2B64E5EE5AB}" destId="{26A155AE-124C-4498-91D6-14B15B6D2838}" srcOrd="0" destOrd="0" presId="urn:microsoft.com/office/officeart/2018/2/layout/IconVerticalSolidList"/>
    <dgm:cxn modelId="{4DBB3BA0-6AE8-47F8-8340-66FA39B70595}" type="presOf" srcId="{C25AE089-C200-449B-A5B5-A65F9FA17D2A}" destId="{8491D5E2-8625-4DA2-97E0-DFFC8B9B6D24}" srcOrd="0" destOrd="0" presId="urn:microsoft.com/office/officeart/2018/2/layout/IconVerticalSolidList"/>
    <dgm:cxn modelId="{847C3DBA-1B17-485C-A5A2-F6ADB086B7A0}" type="presOf" srcId="{5FB073AB-DF6B-4BF4-AC2F-E440831DC03E}" destId="{62FC94F6-4FC5-4F93-8454-BA26884169CF}" srcOrd="0" destOrd="0" presId="urn:microsoft.com/office/officeart/2018/2/layout/IconVerticalSolidList"/>
    <dgm:cxn modelId="{611180A0-C603-4917-9393-41740AF0BB3D}" type="presParOf" srcId="{26A155AE-124C-4498-91D6-14B15B6D2838}" destId="{F74F8CEB-CDCD-4F33-817E-2E38A69F0E43}" srcOrd="0" destOrd="0" presId="urn:microsoft.com/office/officeart/2018/2/layout/IconVerticalSolidList"/>
    <dgm:cxn modelId="{85C8DC45-ED15-40CB-8137-8017061E49DB}" type="presParOf" srcId="{F74F8CEB-CDCD-4F33-817E-2E38A69F0E43}" destId="{F24ECB71-8636-495E-96F6-4CC67BCDDD1F}" srcOrd="0" destOrd="0" presId="urn:microsoft.com/office/officeart/2018/2/layout/IconVerticalSolidList"/>
    <dgm:cxn modelId="{15A69BD9-DC3A-45E2-8D8E-DFF48887B12D}" type="presParOf" srcId="{F74F8CEB-CDCD-4F33-817E-2E38A69F0E43}" destId="{C0DD416E-1400-4A0A-9649-9A1567733767}" srcOrd="1" destOrd="0" presId="urn:microsoft.com/office/officeart/2018/2/layout/IconVerticalSolidList"/>
    <dgm:cxn modelId="{CEAF5EFF-8A39-403B-A7CE-22AF5DC890F7}" type="presParOf" srcId="{F74F8CEB-CDCD-4F33-817E-2E38A69F0E43}" destId="{7261BC0F-237E-4EE1-A956-35DFF5B35491}" srcOrd="2" destOrd="0" presId="urn:microsoft.com/office/officeart/2018/2/layout/IconVerticalSolidList"/>
    <dgm:cxn modelId="{5BE2FA0D-3D17-40BB-BD24-089446358D6D}" type="presParOf" srcId="{F74F8CEB-CDCD-4F33-817E-2E38A69F0E43}" destId="{62FC94F6-4FC5-4F93-8454-BA26884169CF}" srcOrd="3" destOrd="0" presId="urn:microsoft.com/office/officeart/2018/2/layout/IconVerticalSolidList"/>
    <dgm:cxn modelId="{FDD02E88-7507-4860-8CD0-D136495DB49D}" type="presParOf" srcId="{26A155AE-124C-4498-91D6-14B15B6D2838}" destId="{66A94F1B-0D70-4C2E-AD55-14F7E5A7F509}" srcOrd="1" destOrd="0" presId="urn:microsoft.com/office/officeart/2018/2/layout/IconVerticalSolidList"/>
    <dgm:cxn modelId="{E2BE7013-AE68-4A41-8E4E-B062ED7D5389}" type="presParOf" srcId="{26A155AE-124C-4498-91D6-14B15B6D2838}" destId="{7F663C88-AC30-47A1-9EF8-4CEE0C0708D3}" srcOrd="2" destOrd="0" presId="urn:microsoft.com/office/officeart/2018/2/layout/IconVerticalSolidList"/>
    <dgm:cxn modelId="{AE307EE7-39A1-469B-9774-E5900B5E4264}" type="presParOf" srcId="{7F663C88-AC30-47A1-9EF8-4CEE0C0708D3}" destId="{36AC8896-3051-4368-A3C8-55E0BF2B45B1}" srcOrd="0" destOrd="0" presId="urn:microsoft.com/office/officeart/2018/2/layout/IconVerticalSolidList"/>
    <dgm:cxn modelId="{D7F5F074-5315-4403-BD59-43637F53C874}" type="presParOf" srcId="{7F663C88-AC30-47A1-9EF8-4CEE0C0708D3}" destId="{95D92870-1444-4EA6-BD29-57DC5F951811}" srcOrd="1" destOrd="0" presId="urn:microsoft.com/office/officeart/2018/2/layout/IconVerticalSolidList"/>
    <dgm:cxn modelId="{FF6980C4-DDA0-49C3-AF04-2D29A80B0762}" type="presParOf" srcId="{7F663C88-AC30-47A1-9EF8-4CEE0C0708D3}" destId="{93E599F3-59BE-4294-8ED6-C5C55ED9BF20}" srcOrd="2" destOrd="0" presId="urn:microsoft.com/office/officeart/2018/2/layout/IconVerticalSolidList"/>
    <dgm:cxn modelId="{28232D67-817E-4914-A86E-6BD1FD2B0BCD}" type="presParOf" srcId="{7F663C88-AC30-47A1-9EF8-4CEE0C0708D3}" destId="{8491D5E2-8625-4DA2-97E0-DFFC8B9B6D24}"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16E1E6F-D1AE-49C2-9D57-6E6CF6107525}"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ABCCD5E1-1360-41A7-AB5C-F9AAC36B2AB2}">
      <dgm:prSet/>
      <dgm:spPr/>
      <dgm:t>
        <a:bodyPr/>
        <a:lstStyle/>
        <a:p>
          <a:r>
            <a:rPr lang="en-GB"/>
            <a:t>Linear models which is a model that suggests communication runs in one direction </a:t>
          </a:r>
          <a:endParaRPr lang="en-US"/>
        </a:p>
      </dgm:t>
    </dgm:pt>
    <dgm:pt modelId="{0082F497-B5E9-4194-A1CA-442D4DAA8D7F}" type="parTrans" cxnId="{420E507C-89C3-47A8-AC36-37C9566A52F7}">
      <dgm:prSet/>
      <dgm:spPr/>
      <dgm:t>
        <a:bodyPr/>
        <a:lstStyle/>
        <a:p>
          <a:endParaRPr lang="en-US"/>
        </a:p>
      </dgm:t>
    </dgm:pt>
    <dgm:pt modelId="{33EA56B7-E84F-486E-B39D-50505E340ED6}" type="sibTrans" cxnId="{420E507C-89C3-47A8-AC36-37C9566A52F7}">
      <dgm:prSet/>
      <dgm:spPr/>
      <dgm:t>
        <a:bodyPr/>
        <a:lstStyle/>
        <a:p>
          <a:endParaRPr lang="en-US"/>
        </a:p>
      </dgm:t>
    </dgm:pt>
    <dgm:pt modelId="{E620E937-6529-4095-9A43-AC9F2EB4530D}">
      <dgm:prSet/>
      <dgm:spPr/>
      <dgm:t>
        <a:bodyPr/>
        <a:lstStyle/>
        <a:p>
          <a:r>
            <a:rPr lang="en-GB"/>
            <a:t>Interactional models which is a model of process where the participants alternate as the sender and the reiciver </a:t>
          </a:r>
          <a:endParaRPr lang="en-US"/>
        </a:p>
      </dgm:t>
    </dgm:pt>
    <dgm:pt modelId="{DDB47BFE-CD5E-423B-88DD-6FCA8E00327A}" type="parTrans" cxnId="{0744D6BC-C125-4150-847D-4660FDC2443B}">
      <dgm:prSet/>
      <dgm:spPr/>
      <dgm:t>
        <a:bodyPr/>
        <a:lstStyle/>
        <a:p>
          <a:endParaRPr lang="en-US"/>
        </a:p>
      </dgm:t>
    </dgm:pt>
    <dgm:pt modelId="{AD2B3444-359B-414F-8AA2-9FB08B9B1A7F}" type="sibTrans" cxnId="{0744D6BC-C125-4150-847D-4660FDC2443B}">
      <dgm:prSet/>
      <dgm:spPr/>
      <dgm:t>
        <a:bodyPr/>
        <a:lstStyle/>
        <a:p>
          <a:endParaRPr lang="en-US"/>
        </a:p>
      </dgm:t>
    </dgm:pt>
    <dgm:pt modelId="{09DA5A5A-C267-4764-8B1D-3F63D322534A}">
      <dgm:prSet/>
      <dgm:spPr/>
      <dgm:t>
        <a:bodyPr/>
        <a:lstStyle/>
        <a:p>
          <a:r>
            <a:rPr lang="en-GB"/>
            <a:t>Transactional model of communication which is the process where there is a contiuous exchange between the sender and reciver who both take turns to communicate the </a:t>
          </a:r>
          <a:r>
            <a:rPr lang="en-GB">
              <a:latin typeface="Century Gothic" panose="020B0502020202020204"/>
            </a:rPr>
            <a:t>message</a:t>
          </a:r>
          <a:r>
            <a:rPr lang="en-GB"/>
            <a:t> </a:t>
          </a:r>
          <a:endParaRPr lang="en-US"/>
        </a:p>
      </dgm:t>
    </dgm:pt>
    <dgm:pt modelId="{3B8BC73F-25E6-4095-ADEC-1B9AEDCC4165}" type="parTrans" cxnId="{BF4D9D9C-CC2B-41CD-9FA8-CE29FFE030D6}">
      <dgm:prSet/>
      <dgm:spPr/>
      <dgm:t>
        <a:bodyPr/>
        <a:lstStyle/>
        <a:p>
          <a:endParaRPr lang="en-US"/>
        </a:p>
      </dgm:t>
    </dgm:pt>
    <dgm:pt modelId="{2183A8F6-CC4D-4BA7-9200-EC79E800AC4D}" type="sibTrans" cxnId="{BF4D9D9C-CC2B-41CD-9FA8-CE29FFE030D6}">
      <dgm:prSet/>
      <dgm:spPr/>
      <dgm:t>
        <a:bodyPr/>
        <a:lstStyle/>
        <a:p>
          <a:endParaRPr lang="en-US"/>
        </a:p>
      </dgm:t>
    </dgm:pt>
    <dgm:pt modelId="{5F1BF2CD-FBBF-42C0-8197-067BA9756D50}" type="pres">
      <dgm:prSet presAssocID="{A16E1E6F-D1AE-49C2-9D57-6E6CF6107525}" presName="diagram" presStyleCnt="0">
        <dgm:presLayoutVars>
          <dgm:dir/>
          <dgm:resizeHandles val="exact"/>
        </dgm:presLayoutVars>
      </dgm:prSet>
      <dgm:spPr/>
    </dgm:pt>
    <dgm:pt modelId="{312015C1-0E61-4278-BF90-FE6C611C5524}" type="pres">
      <dgm:prSet presAssocID="{ABCCD5E1-1360-41A7-AB5C-F9AAC36B2AB2}" presName="node" presStyleLbl="node1" presStyleIdx="0" presStyleCnt="3">
        <dgm:presLayoutVars>
          <dgm:bulletEnabled val="1"/>
        </dgm:presLayoutVars>
      </dgm:prSet>
      <dgm:spPr/>
    </dgm:pt>
    <dgm:pt modelId="{61FC1D7B-0FF9-4396-A2C2-D903E907344C}" type="pres">
      <dgm:prSet presAssocID="{33EA56B7-E84F-486E-B39D-50505E340ED6}" presName="sibTrans" presStyleCnt="0"/>
      <dgm:spPr/>
    </dgm:pt>
    <dgm:pt modelId="{889DEB02-F799-4968-AACC-275CBB938BEF}" type="pres">
      <dgm:prSet presAssocID="{E620E937-6529-4095-9A43-AC9F2EB4530D}" presName="node" presStyleLbl="node1" presStyleIdx="1" presStyleCnt="3">
        <dgm:presLayoutVars>
          <dgm:bulletEnabled val="1"/>
        </dgm:presLayoutVars>
      </dgm:prSet>
      <dgm:spPr/>
    </dgm:pt>
    <dgm:pt modelId="{F934D692-C59D-4C2A-80B5-D04330F4D162}" type="pres">
      <dgm:prSet presAssocID="{AD2B3444-359B-414F-8AA2-9FB08B9B1A7F}" presName="sibTrans" presStyleCnt="0"/>
      <dgm:spPr/>
    </dgm:pt>
    <dgm:pt modelId="{7E99AEAC-E5EA-419E-958F-1845D9574B59}" type="pres">
      <dgm:prSet presAssocID="{09DA5A5A-C267-4764-8B1D-3F63D322534A}" presName="node" presStyleLbl="node1" presStyleIdx="2" presStyleCnt="3">
        <dgm:presLayoutVars>
          <dgm:bulletEnabled val="1"/>
        </dgm:presLayoutVars>
      </dgm:prSet>
      <dgm:spPr/>
    </dgm:pt>
  </dgm:ptLst>
  <dgm:cxnLst>
    <dgm:cxn modelId="{342F1B61-A118-4A89-8378-28A21473A519}" type="presOf" srcId="{ABCCD5E1-1360-41A7-AB5C-F9AAC36B2AB2}" destId="{312015C1-0E61-4278-BF90-FE6C611C5524}" srcOrd="0" destOrd="0" presId="urn:microsoft.com/office/officeart/2005/8/layout/default"/>
    <dgm:cxn modelId="{420E507C-89C3-47A8-AC36-37C9566A52F7}" srcId="{A16E1E6F-D1AE-49C2-9D57-6E6CF6107525}" destId="{ABCCD5E1-1360-41A7-AB5C-F9AAC36B2AB2}" srcOrd="0" destOrd="0" parTransId="{0082F497-B5E9-4194-A1CA-442D4DAA8D7F}" sibTransId="{33EA56B7-E84F-486E-B39D-50505E340ED6}"/>
    <dgm:cxn modelId="{BF4D9D9C-CC2B-41CD-9FA8-CE29FFE030D6}" srcId="{A16E1E6F-D1AE-49C2-9D57-6E6CF6107525}" destId="{09DA5A5A-C267-4764-8B1D-3F63D322534A}" srcOrd="2" destOrd="0" parTransId="{3B8BC73F-25E6-4095-ADEC-1B9AEDCC4165}" sibTransId="{2183A8F6-CC4D-4BA7-9200-EC79E800AC4D}"/>
    <dgm:cxn modelId="{018733B9-B5EC-4289-AA10-AC18FFE44448}" type="presOf" srcId="{A16E1E6F-D1AE-49C2-9D57-6E6CF6107525}" destId="{5F1BF2CD-FBBF-42C0-8197-067BA9756D50}" srcOrd="0" destOrd="0" presId="urn:microsoft.com/office/officeart/2005/8/layout/default"/>
    <dgm:cxn modelId="{48CA42BC-B934-4631-804A-9923524057CC}" type="presOf" srcId="{E620E937-6529-4095-9A43-AC9F2EB4530D}" destId="{889DEB02-F799-4968-AACC-275CBB938BEF}" srcOrd="0" destOrd="0" presId="urn:microsoft.com/office/officeart/2005/8/layout/default"/>
    <dgm:cxn modelId="{0744D6BC-C125-4150-847D-4660FDC2443B}" srcId="{A16E1E6F-D1AE-49C2-9D57-6E6CF6107525}" destId="{E620E937-6529-4095-9A43-AC9F2EB4530D}" srcOrd="1" destOrd="0" parTransId="{DDB47BFE-CD5E-423B-88DD-6FCA8E00327A}" sibTransId="{AD2B3444-359B-414F-8AA2-9FB08B9B1A7F}"/>
    <dgm:cxn modelId="{63D488ED-002B-4252-BCD0-8BEF8F7C59B5}" type="presOf" srcId="{09DA5A5A-C267-4764-8B1D-3F63D322534A}" destId="{7E99AEAC-E5EA-419E-958F-1845D9574B59}" srcOrd="0" destOrd="0" presId="urn:microsoft.com/office/officeart/2005/8/layout/default"/>
    <dgm:cxn modelId="{65A80AF8-9865-4F3A-B252-54DEDE8DF7E9}" type="presParOf" srcId="{5F1BF2CD-FBBF-42C0-8197-067BA9756D50}" destId="{312015C1-0E61-4278-BF90-FE6C611C5524}" srcOrd="0" destOrd="0" presId="urn:microsoft.com/office/officeart/2005/8/layout/default"/>
    <dgm:cxn modelId="{2E205245-31AF-4585-A0BE-2142E2A5428F}" type="presParOf" srcId="{5F1BF2CD-FBBF-42C0-8197-067BA9756D50}" destId="{61FC1D7B-0FF9-4396-A2C2-D903E907344C}" srcOrd="1" destOrd="0" presId="urn:microsoft.com/office/officeart/2005/8/layout/default"/>
    <dgm:cxn modelId="{C0F36666-6BDB-49BA-A106-933565F2C9F0}" type="presParOf" srcId="{5F1BF2CD-FBBF-42C0-8197-067BA9756D50}" destId="{889DEB02-F799-4968-AACC-275CBB938BEF}" srcOrd="2" destOrd="0" presId="urn:microsoft.com/office/officeart/2005/8/layout/default"/>
    <dgm:cxn modelId="{6A3D1935-5F7D-4A36-80CF-868ADF185C65}" type="presParOf" srcId="{5F1BF2CD-FBBF-42C0-8197-067BA9756D50}" destId="{F934D692-C59D-4C2A-80B5-D04330F4D162}" srcOrd="3" destOrd="0" presId="urn:microsoft.com/office/officeart/2005/8/layout/default"/>
    <dgm:cxn modelId="{F9DC3020-0969-4269-83CD-1C57CA17D06C}" type="presParOf" srcId="{5F1BF2CD-FBBF-42C0-8197-067BA9756D50}" destId="{7E99AEAC-E5EA-419E-958F-1845D9574B59}"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2AD9EA-7F02-4038-9816-DA0F77115A6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7877DB80-44CC-4563-AF1B-F2E9763A3DBA}">
      <dgm:prSet/>
      <dgm:spPr/>
      <dgm:t>
        <a:bodyPr/>
        <a:lstStyle/>
        <a:p>
          <a:r>
            <a:rPr lang="en-GB"/>
            <a:t>Could be speech and talking </a:t>
          </a:r>
          <a:endParaRPr lang="en-US"/>
        </a:p>
      </dgm:t>
    </dgm:pt>
    <dgm:pt modelId="{0B07A98E-1E15-4C8D-8395-787E16D0F109}" type="parTrans" cxnId="{6176FD3C-735D-44DC-B791-85B06EC3E598}">
      <dgm:prSet/>
      <dgm:spPr/>
      <dgm:t>
        <a:bodyPr/>
        <a:lstStyle/>
        <a:p>
          <a:endParaRPr lang="en-US"/>
        </a:p>
      </dgm:t>
    </dgm:pt>
    <dgm:pt modelId="{A1C320A0-16E5-485C-AADE-D53BD943F793}" type="sibTrans" cxnId="{6176FD3C-735D-44DC-B791-85B06EC3E598}">
      <dgm:prSet/>
      <dgm:spPr/>
      <dgm:t>
        <a:bodyPr/>
        <a:lstStyle/>
        <a:p>
          <a:endParaRPr lang="en-US"/>
        </a:p>
      </dgm:t>
    </dgm:pt>
    <dgm:pt modelId="{B5CAC44F-7FFA-47B3-A7A6-32BA607E5899}">
      <dgm:prSet/>
      <dgm:spPr/>
      <dgm:t>
        <a:bodyPr/>
        <a:lstStyle/>
        <a:p>
          <a:r>
            <a:rPr lang="en-GB"/>
            <a:t>A television broadcast or a radio station </a:t>
          </a:r>
          <a:endParaRPr lang="en-US"/>
        </a:p>
      </dgm:t>
    </dgm:pt>
    <dgm:pt modelId="{74BC5102-8B31-42C1-AB73-876CD2D39FAA}" type="parTrans" cxnId="{1EB9EE07-D887-45EA-8D0D-A4660D770DDF}">
      <dgm:prSet/>
      <dgm:spPr/>
      <dgm:t>
        <a:bodyPr/>
        <a:lstStyle/>
        <a:p>
          <a:endParaRPr lang="en-US"/>
        </a:p>
      </dgm:t>
    </dgm:pt>
    <dgm:pt modelId="{1E866282-A5E4-4354-9F3B-396325FFAB9E}" type="sibTrans" cxnId="{1EB9EE07-D887-45EA-8D0D-A4660D770DDF}">
      <dgm:prSet/>
      <dgm:spPr/>
      <dgm:t>
        <a:bodyPr/>
        <a:lstStyle/>
        <a:p>
          <a:endParaRPr lang="en-US"/>
        </a:p>
      </dgm:t>
    </dgm:pt>
    <dgm:pt modelId="{BD584770-3A83-4892-A19E-BC1D9A2CF6A2}">
      <dgm:prSet/>
      <dgm:spPr/>
      <dgm:t>
        <a:bodyPr/>
        <a:lstStyle/>
        <a:p>
          <a:r>
            <a:rPr lang="en-GB"/>
            <a:t>Sending an email or writing out instructions </a:t>
          </a:r>
          <a:endParaRPr lang="en-US"/>
        </a:p>
      </dgm:t>
    </dgm:pt>
    <dgm:pt modelId="{85C60E26-91FE-4B1D-9342-0B3901CBBC36}" type="parTrans" cxnId="{CA64F31F-53A0-46D0-B982-41B87C8D14EC}">
      <dgm:prSet/>
      <dgm:spPr/>
      <dgm:t>
        <a:bodyPr/>
        <a:lstStyle/>
        <a:p>
          <a:endParaRPr lang="en-US"/>
        </a:p>
      </dgm:t>
    </dgm:pt>
    <dgm:pt modelId="{D1C8C997-C88A-42B2-9C7C-A468C82AC329}" type="sibTrans" cxnId="{CA64F31F-53A0-46D0-B982-41B87C8D14EC}">
      <dgm:prSet/>
      <dgm:spPr/>
      <dgm:t>
        <a:bodyPr/>
        <a:lstStyle/>
        <a:p>
          <a:endParaRPr lang="en-US"/>
        </a:p>
      </dgm:t>
    </dgm:pt>
    <dgm:pt modelId="{79561E08-5EB0-40F7-8B85-82C77BDE7C43}" type="pres">
      <dgm:prSet presAssocID="{A92AD9EA-7F02-4038-9816-DA0F77115A61}" presName="hierChild1" presStyleCnt="0">
        <dgm:presLayoutVars>
          <dgm:chPref val="1"/>
          <dgm:dir/>
          <dgm:animOne val="branch"/>
          <dgm:animLvl val="lvl"/>
          <dgm:resizeHandles/>
        </dgm:presLayoutVars>
      </dgm:prSet>
      <dgm:spPr/>
    </dgm:pt>
    <dgm:pt modelId="{0AF57A65-44C1-488C-8D27-0E92F372C14A}" type="pres">
      <dgm:prSet presAssocID="{7877DB80-44CC-4563-AF1B-F2E9763A3DBA}" presName="hierRoot1" presStyleCnt="0"/>
      <dgm:spPr/>
    </dgm:pt>
    <dgm:pt modelId="{2FA6A4F5-B47A-4A67-941E-DC7ED1EF8B18}" type="pres">
      <dgm:prSet presAssocID="{7877DB80-44CC-4563-AF1B-F2E9763A3DBA}" presName="composite" presStyleCnt="0"/>
      <dgm:spPr/>
    </dgm:pt>
    <dgm:pt modelId="{82F7F277-92C5-4183-AB94-00F2845AACE0}" type="pres">
      <dgm:prSet presAssocID="{7877DB80-44CC-4563-AF1B-F2E9763A3DBA}" presName="background" presStyleLbl="node0" presStyleIdx="0" presStyleCnt="3"/>
      <dgm:spPr/>
    </dgm:pt>
    <dgm:pt modelId="{4683E73F-BC44-4DF6-9878-AE69083E2C00}" type="pres">
      <dgm:prSet presAssocID="{7877DB80-44CC-4563-AF1B-F2E9763A3DBA}" presName="text" presStyleLbl="fgAcc0" presStyleIdx="0" presStyleCnt="3">
        <dgm:presLayoutVars>
          <dgm:chPref val="3"/>
        </dgm:presLayoutVars>
      </dgm:prSet>
      <dgm:spPr/>
    </dgm:pt>
    <dgm:pt modelId="{1F4C4C29-F013-499C-9559-9615AFFB6A60}" type="pres">
      <dgm:prSet presAssocID="{7877DB80-44CC-4563-AF1B-F2E9763A3DBA}" presName="hierChild2" presStyleCnt="0"/>
      <dgm:spPr/>
    </dgm:pt>
    <dgm:pt modelId="{F26AA446-4B0C-4ABC-AE3D-0C5F7EDEA6C2}" type="pres">
      <dgm:prSet presAssocID="{B5CAC44F-7FFA-47B3-A7A6-32BA607E5899}" presName="hierRoot1" presStyleCnt="0"/>
      <dgm:spPr/>
    </dgm:pt>
    <dgm:pt modelId="{13261B42-8360-4A82-9523-2E55674D83E6}" type="pres">
      <dgm:prSet presAssocID="{B5CAC44F-7FFA-47B3-A7A6-32BA607E5899}" presName="composite" presStyleCnt="0"/>
      <dgm:spPr/>
    </dgm:pt>
    <dgm:pt modelId="{6788EFD2-C25B-417D-8436-806A1B838ADE}" type="pres">
      <dgm:prSet presAssocID="{B5CAC44F-7FFA-47B3-A7A6-32BA607E5899}" presName="background" presStyleLbl="node0" presStyleIdx="1" presStyleCnt="3"/>
      <dgm:spPr/>
    </dgm:pt>
    <dgm:pt modelId="{93C51E01-5ABA-4930-8A14-6A2E69F3A7BD}" type="pres">
      <dgm:prSet presAssocID="{B5CAC44F-7FFA-47B3-A7A6-32BA607E5899}" presName="text" presStyleLbl="fgAcc0" presStyleIdx="1" presStyleCnt="3">
        <dgm:presLayoutVars>
          <dgm:chPref val="3"/>
        </dgm:presLayoutVars>
      </dgm:prSet>
      <dgm:spPr/>
    </dgm:pt>
    <dgm:pt modelId="{01B413FE-1E20-4A85-8ABC-2C1C1BD5806E}" type="pres">
      <dgm:prSet presAssocID="{B5CAC44F-7FFA-47B3-A7A6-32BA607E5899}" presName="hierChild2" presStyleCnt="0"/>
      <dgm:spPr/>
    </dgm:pt>
    <dgm:pt modelId="{AEEE4694-D2B3-4A79-BD8E-91A2E16E1EF8}" type="pres">
      <dgm:prSet presAssocID="{BD584770-3A83-4892-A19E-BC1D9A2CF6A2}" presName="hierRoot1" presStyleCnt="0"/>
      <dgm:spPr/>
    </dgm:pt>
    <dgm:pt modelId="{A76163B6-E71F-4746-8A85-3467DC04FF2C}" type="pres">
      <dgm:prSet presAssocID="{BD584770-3A83-4892-A19E-BC1D9A2CF6A2}" presName="composite" presStyleCnt="0"/>
      <dgm:spPr/>
    </dgm:pt>
    <dgm:pt modelId="{947FDAE3-BF09-4A0A-A8D0-ECE063871633}" type="pres">
      <dgm:prSet presAssocID="{BD584770-3A83-4892-A19E-BC1D9A2CF6A2}" presName="background" presStyleLbl="node0" presStyleIdx="2" presStyleCnt="3"/>
      <dgm:spPr/>
    </dgm:pt>
    <dgm:pt modelId="{E0C75A8F-79C0-4E69-9475-C207B3AC6037}" type="pres">
      <dgm:prSet presAssocID="{BD584770-3A83-4892-A19E-BC1D9A2CF6A2}" presName="text" presStyleLbl="fgAcc0" presStyleIdx="2" presStyleCnt="3">
        <dgm:presLayoutVars>
          <dgm:chPref val="3"/>
        </dgm:presLayoutVars>
      </dgm:prSet>
      <dgm:spPr/>
    </dgm:pt>
    <dgm:pt modelId="{48B59841-A75C-429A-9498-E33FFBD08347}" type="pres">
      <dgm:prSet presAssocID="{BD584770-3A83-4892-A19E-BC1D9A2CF6A2}" presName="hierChild2" presStyleCnt="0"/>
      <dgm:spPr/>
    </dgm:pt>
  </dgm:ptLst>
  <dgm:cxnLst>
    <dgm:cxn modelId="{1EB9EE07-D887-45EA-8D0D-A4660D770DDF}" srcId="{A92AD9EA-7F02-4038-9816-DA0F77115A61}" destId="{B5CAC44F-7FFA-47B3-A7A6-32BA607E5899}" srcOrd="1" destOrd="0" parTransId="{74BC5102-8B31-42C1-AB73-876CD2D39FAA}" sibTransId="{1E866282-A5E4-4354-9F3B-396325FFAB9E}"/>
    <dgm:cxn modelId="{803A910D-4342-4269-82C3-AE85E71001E6}" type="presOf" srcId="{A92AD9EA-7F02-4038-9816-DA0F77115A61}" destId="{79561E08-5EB0-40F7-8B85-82C77BDE7C43}" srcOrd="0" destOrd="0" presId="urn:microsoft.com/office/officeart/2005/8/layout/hierarchy1"/>
    <dgm:cxn modelId="{F935A91C-39A3-486A-8B76-70FFC68CC12D}" type="presOf" srcId="{7877DB80-44CC-4563-AF1B-F2E9763A3DBA}" destId="{4683E73F-BC44-4DF6-9878-AE69083E2C00}" srcOrd="0" destOrd="0" presId="urn:microsoft.com/office/officeart/2005/8/layout/hierarchy1"/>
    <dgm:cxn modelId="{CA64F31F-53A0-46D0-B982-41B87C8D14EC}" srcId="{A92AD9EA-7F02-4038-9816-DA0F77115A61}" destId="{BD584770-3A83-4892-A19E-BC1D9A2CF6A2}" srcOrd="2" destOrd="0" parTransId="{85C60E26-91FE-4B1D-9342-0B3901CBBC36}" sibTransId="{D1C8C997-C88A-42B2-9C7C-A468C82AC329}"/>
    <dgm:cxn modelId="{6176FD3C-735D-44DC-B791-85B06EC3E598}" srcId="{A92AD9EA-7F02-4038-9816-DA0F77115A61}" destId="{7877DB80-44CC-4563-AF1B-F2E9763A3DBA}" srcOrd="0" destOrd="0" parTransId="{0B07A98E-1E15-4C8D-8395-787E16D0F109}" sibTransId="{A1C320A0-16E5-485C-AADE-D53BD943F793}"/>
    <dgm:cxn modelId="{E596346F-E254-4480-B735-6BD25030C032}" type="presOf" srcId="{BD584770-3A83-4892-A19E-BC1D9A2CF6A2}" destId="{E0C75A8F-79C0-4E69-9475-C207B3AC6037}" srcOrd="0" destOrd="0" presId="urn:microsoft.com/office/officeart/2005/8/layout/hierarchy1"/>
    <dgm:cxn modelId="{2B3ED2D1-39DD-4357-A575-0C3C77ABF163}" type="presOf" srcId="{B5CAC44F-7FFA-47B3-A7A6-32BA607E5899}" destId="{93C51E01-5ABA-4930-8A14-6A2E69F3A7BD}" srcOrd="0" destOrd="0" presId="urn:microsoft.com/office/officeart/2005/8/layout/hierarchy1"/>
    <dgm:cxn modelId="{A502A17D-C345-43F3-96A6-5F90C6969C4B}" type="presParOf" srcId="{79561E08-5EB0-40F7-8B85-82C77BDE7C43}" destId="{0AF57A65-44C1-488C-8D27-0E92F372C14A}" srcOrd="0" destOrd="0" presId="urn:microsoft.com/office/officeart/2005/8/layout/hierarchy1"/>
    <dgm:cxn modelId="{56C7670F-F26D-4F05-91F1-B45B6A6D1A05}" type="presParOf" srcId="{0AF57A65-44C1-488C-8D27-0E92F372C14A}" destId="{2FA6A4F5-B47A-4A67-941E-DC7ED1EF8B18}" srcOrd="0" destOrd="0" presId="urn:microsoft.com/office/officeart/2005/8/layout/hierarchy1"/>
    <dgm:cxn modelId="{89BB950F-4924-414D-8EAF-FCB0BB943B8A}" type="presParOf" srcId="{2FA6A4F5-B47A-4A67-941E-DC7ED1EF8B18}" destId="{82F7F277-92C5-4183-AB94-00F2845AACE0}" srcOrd="0" destOrd="0" presId="urn:microsoft.com/office/officeart/2005/8/layout/hierarchy1"/>
    <dgm:cxn modelId="{954EF3D9-6DBC-4683-81A5-51834D778092}" type="presParOf" srcId="{2FA6A4F5-B47A-4A67-941E-DC7ED1EF8B18}" destId="{4683E73F-BC44-4DF6-9878-AE69083E2C00}" srcOrd="1" destOrd="0" presId="urn:microsoft.com/office/officeart/2005/8/layout/hierarchy1"/>
    <dgm:cxn modelId="{F8153612-BE60-4552-9F29-28FD52A0515C}" type="presParOf" srcId="{0AF57A65-44C1-488C-8D27-0E92F372C14A}" destId="{1F4C4C29-F013-499C-9559-9615AFFB6A60}" srcOrd="1" destOrd="0" presId="urn:microsoft.com/office/officeart/2005/8/layout/hierarchy1"/>
    <dgm:cxn modelId="{4D4A6B58-15F0-4256-B158-10B7F05D1221}" type="presParOf" srcId="{79561E08-5EB0-40F7-8B85-82C77BDE7C43}" destId="{F26AA446-4B0C-4ABC-AE3D-0C5F7EDEA6C2}" srcOrd="1" destOrd="0" presId="urn:microsoft.com/office/officeart/2005/8/layout/hierarchy1"/>
    <dgm:cxn modelId="{D100E0EF-DEB7-4140-88CF-7EB9FAF4AC6C}" type="presParOf" srcId="{F26AA446-4B0C-4ABC-AE3D-0C5F7EDEA6C2}" destId="{13261B42-8360-4A82-9523-2E55674D83E6}" srcOrd="0" destOrd="0" presId="urn:microsoft.com/office/officeart/2005/8/layout/hierarchy1"/>
    <dgm:cxn modelId="{459BC723-3EE4-4633-BCEF-40A1142C3DB5}" type="presParOf" srcId="{13261B42-8360-4A82-9523-2E55674D83E6}" destId="{6788EFD2-C25B-417D-8436-806A1B838ADE}" srcOrd="0" destOrd="0" presId="urn:microsoft.com/office/officeart/2005/8/layout/hierarchy1"/>
    <dgm:cxn modelId="{3C62021D-FCB4-4856-B150-3D79B440B02E}" type="presParOf" srcId="{13261B42-8360-4A82-9523-2E55674D83E6}" destId="{93C51E01-5ABA-4930-8A14-6A2E69F3A7BD}" srcOrd="1" destOrd="0" presId="urn:microsoft.com/office/officeart/2005/8/layout/hierarchy1"/>
    <dgm:cxn modelId="{192D7B74-D2C8-4606-998C-5E4167C8B1E9}" type="presParOf" srcId="{F26AA446-4B0C-4ABC-AE3D-0C5F7EDEA6C2}" destId="{01B413FE-1E20-4A85-8ABC-2C1C1BD5806E}" srcOrd="1" destOrd="0" presId="urn:microsoft.com/office/officeart/2005/8/layout/hierarchy1"/>
    <dgm:cxn modelId="{BE137AEE-FAD7-4DFD-95D8-C20F0EBC00BB}" type="presParOf" srcId="{79561E08-5EB0-40F7-8B85-82C77BDE7C43}" destId="{AEEE4694-D2B3-4A79-BD8E-91A2E16E1EF8}" srcOrd="2" destOrd="0" presId="urn:microsoft.com/office/officeart/2005/8/layout/hierarchy1"/>
    <dgm:cxn modelId="{C2463632-BB43-4385-BE62-6BDF9069F79A}" type="presParOf" srcId="{AEEE4694-D2B3-4A79-BD8E-91A2E16E1EF8}" destId="{A76163B6-E71F-4746-8A85-3467DC04FF2C}" srcOrd="0" destOrd="0" presId="urn:microsoft.com/office/officeart/2005/8/layout/hierarchy1"/>
    <dgm:cxn modelId="{A953C534-A228-4127-B51B-3729F07B44F4}" type="presParOf" srcId="{A76163B6-E71F-4746-8A85-3467DC04FF2C}" destId="{947FDAE3-BF09-4A0A-A8D0-ECE063871633}" srcOrd="0" destOrd="0" presId="urn:microsoft.com/office/officeart/2005/8/layout/hierarchy1"/>
    <dgm:cxn modelId="{83ACF9E6-8117-482A-8466-BBD52811463C}" type="presParOf" srcId="{A76163B6-E71F-4746-8A85-3467DC04FF2C}" destId="{E0C75A8F-79C0-4E69-9475-C207B3AC6037}" srcOrd="1" destOrd="0" presId="urn:microsoft.com/office/officeart/2005/8/layout/hierarchy1"/>
    <dgm:cxn modelId="{E0E71ECB-3D81-4568-9000-E3F00B1031D6}" type="presParOf" srcId="{AEEE4694-D2B3-4A79-BD8E-91A2E16E1EF8}" destId="{48B59841-A75C-429A-9498-E33FFBD0834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E86204-3121-4911-9F22-D8B48602727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28A2DE24-90FC-48E3-B5DE-64A02DFA7A91}">
      <dgm:prSet/>
      <dgm:spPr/>
      <dgm:t>
        <a:bodyPr/>
        <a:lstStyle/>
        <a:p>
          <a:r>
            <a:rPr lang="en-GB"/>
            <a:t>Computer and touch screen devices</a:t>
          </a:r>
          <a:endParaRPr lang="en-US"/>
        </a:p>
      </dgm:t>
    </dgm:pt>
    <dgm:pt modelId="{22A85F30-1F5B-417E-9418-E0D652A082F9}" type="parTrans" cxnId="{AE09CB26-2435-403D-9BC1-602DCA630738}">
      <dgm:prSet/>
      <dgm:spPr/>
      <dgm:t>
        <a:bodyPr/>
        <a:lstStyle/>
        <a:p>
          <a:endParaRPr lang="en-US"/>
        </a:p>
      </dgm:t>
    </dgm:pt>
    <dgm:pt modelId="{E7672E1C-D98B-4D35-A4D3-4FD7A297A7CD}" type="sibTrans" cxnId="{AE09CB26-2435-403D-9BC1-602DCA630738}">
      <dgm:prSet/>
      <dgm:spPr/>
      <dgm:t>
        <a:bodyPr/>
        <a:lstStyle/>
        <a:p>
          <a:endParaRPr lang="en-US"/>
        </a:p>
      </dgm:t>
    </dgm:pt>
    <dgm:pt modelId="{3271DD40-A125-42C6-A0A0-EE24239F58CC}">
      <dgm:prSet/>
      <dgm:spPr/>
      <dgm:t>
        <a:bodyPr/>
        <a:lstStyle/>
        <a:p>
          <a:r>
            <a:rPr lang="en-GB"/>
            <a:t>Social media such as facebook and twitter </a:t>
          </a:r>
          <a:endParaRPr lang="en-US"/>
        </a:p>
      </dgm:t>
    </dgm:pt>
    <dgm:pt modelId="{D92C0596-27CF-4CD0-B112-8EDFEA104C45}" type="parTrans" cxnId="{20344FBE-5BA8-44E7-BDEF-F04777459028}">
      <dgm:prSet/>
      <dgm:spPr/>
      <dgm:t>
        <a:bodyPr/>
        <a:lstStyle/>
        <a:p>
          <a:endParaRPr lang="en-US"/>
        </a:p>
      </dgm:t>
    </dgm:pt>
    <dgm:pt modelId="{0AFD9F4B-2978-410A-BB95-2B7B1B6C200B}" type="sibTrans" cxnId="{20344FBE-5BA8-44E7-BDEF-F04777459028}">
      <dgm:prSet/>
      <dgm:spPr/>
      <dgm:t>
        <a:bodyPr/>
        <a:lstStyle/>
        <a:p>
          <a:endParaRPr lang="en-US"/>
        </a:p>
      </dgm:t>
    </dgm:pt>
    <dgm:pt modelId="{CDA8C35B-2598-423E-86B5-E1D3E2D6B29B}">
      <dgm:prSet/>
      <dgm:spPr/>
      <dgm:t>
        <a:bodyPr/>
        <a:lstStyle/>
        <a:p>
          <a:r>
            <a:rPr lang="en-GB"/>
            <a:t>ATM machines are also a form of interactional communication </a:t>
          </a:r>
          <a:endParaRPr lang="en-US"/>
        </a:p>
      </dgm:t>
    </dgm:pt>
    <dgm:pt modelId="{7D342828-AFBA-43EF-B073-3B279EC6F24A}" type="parTrans" cxnId="{C77680CB-F3BC-4529-AD5D-3F7A93D6AE54}">
      <dgm:prSet/>
      <dgm:spPr/>
      <dgm:t>
        <a:bodyPr/>
        <a:lstStyle/>
        <a:p>
          <a:endParaRPr lang="en-US"/>
        </a:p>
      </dgm:t>
    </dgm:pt>
    <dgm:pt modelId="{FFF24430-17CE-4515-A772-809BC76D6F32}" type="sibTrans" cxnId="{C77680CB-F3BC-4529-AD5D-3F7A93D6AE54}">
      <dgm:prSet/>
      <dgm:spPr/>
      <dgm:t>
        <a:bodyPr/>
        <a:lstStyle/>
        <a:p>
          <a:endParaRPr lang="en-US"/>
        </a:p>
      </dgm:t>
    </dgm:pt>
    <dgm:pt modelId="{9247BC72-F123-410E-A5B9-04849D6FC90A}" type="pres">
      <dgm:prSet presAssocID="{0AE86204-3121-4911-9F22-D8B486027274}" presName="linear" presStyleCnt="0">
        <dgm:presLayoutVars>
          <dgm:animLvl val="lvl"/>
          <dgm:resizeHandles val="exact"/>
        </dgm:presLayoutVars>
      </dgm:prSet>
      <dgm:spPr/>
    </dgm:pt>
    <dgm:pt modelId="{172B0DA7-AD71-456E-AB11-C0B5C38E0D72}" type="pres">
      <dgm:prSet presAssocID="{28A2DE24-90FC-48E3-B5DE-64A02DFA7A91}" presName="parentText" presStyleLbl="node1" presStyleIdx="0" presStyleCnt="3">
        <dgm:presLayoutVars>
          <dgm:chMax val="0"/>
          <dgm:bulletEnabled val="1"/>
        </dgm:presLayoutVars>
      </dgm:prSet>
      <dgm:spPr/>
    </dgm:pt>
    <dgm:pt modelId="{764417D9-0453-4DC4-A614-37F460A910A9}" type="pres">
      <dgm:prSet presAssocID="{E7672E1C-D98B-4D35-A4D3-4FD7A297A7CD}" presName="spacer" presStyleCnt="0"/>
      <dgm:spPr/>
    </dgm:pt>
    <dgm:pt modelId="{EBAE0897-BF3F-4256-B048-4683DFE5AB07}" type="pres">
      <dgm:prSet presAssocID="{3271DD40-A125-42C6-A0A0-EE24239F58CC}" presName="parentText" presStyleLbl="node1" presStyleIdx="1" presStyleCnt="3">
        <dgm:presLayoutVars>
          <dgm:chMax val="0"/>
          <dgm:bulletEnabled val="1"/>
        </dgm:presLayoutVars>
      </dgm:prSet>
      <dgm:spPr/>
    </dgm:pt>
    <dgm:pt modelId="{BF6D13E0-036B-43E6-A957-DCFA89381162}" type="pres">
      <dgm:prSet presAssocID="{0AFD9F4B-2978-410A-BB95-2B7B1B6C200B}" presName="spacer" presStyleCnt="0"/>
      <dgm:spPr/>
    </dgm:pt>
    <dgm:pt modelId="{1F64D9DE-71E4-4C67-A008-5B5EC6149A89}" type="pres">
      <dgm:prSet presAssocID="{CDA8C35B-2598-423E-86B5-E1D3E2D6B29B}" presName="parentText" presStyleLbl="node1" presStyleIdx="2" presStyleCnt="3">
        <dgm:presLayoutVars>
          <dgm:chMax val="0"/>
          <dgm:bulletEnabled val="1"/>
        </dgm:presLayoutVars>
      </dgm:prSet>
      <dgm:spPr/>
    </dgm:pt>
  </dgm:ptLst>
  <dgm:cxnLst>
    <dgm:cxn modelId="{825C5F1D-B59A-4D32-9F8B-5C39CE655EBF}" type="presOf" srcId="{CDA8C35B-2598-423E-86B5-E1D3E2D6B29B}" destId="{1F64D9DE-71E4-4C67-A008-5B5EC6149A89}" srcOrd="0" destOrd="0" presId="urn:microsoft.com/office/officeart/2005/8/layout/vList2"/>
    <dgm:cxn modelId="{AE09CB26-2435-403D-9BC1-602DCA630738}" srcId="{0AE86204-3121-4911-9F22-D8B486027274}" destId="{28A2DE24-90FC-48E3-B5DE-64A02DFA7A91}" srcOrd="0" destOrd="0" parTransId="{22A85F30-1F5B-417E-9418-E0D652A082F9}" sibTransId="{E7672E1C-D98B-4D35-A4D3-4FD7A297A7CD}"/>
    <dgm:cxn modelId="{AFFD9B60-1355-43B6-B3D6-5D86893585E0}" type="presOf" srcId="{0AE86204-3121-4911-9F22-D8B486027274}" destId="{9247BC72-F123-410E-A5B9-04849D6FC90A}" srcOrd="0" destOrd="0" presId="urn:microsoft.com/office/officeart/2005/8/layout/vList2"/>
    <dgm:cxn modelId="{15EB1788-781C-4DEF-995D-689AF2EDAC87}" type="presOf" srcId="{28A2DE24-90FC-48E3-B5DE-64A02DFA7A91}" destId="{172B0DA7-AD71-456E-AB11-C0B5C38E0D72}" srcOrd="0" destOrd="0" presId="urn:microsoft.com/office/officeart/2005/8/layout/vList2"/>
    <dgm:cxn modelId="{20344FBE-5BA8-44E7-BDEF-F04777459028}" srcId="{0AE86204-3121-4911-9F22-D8B486027274}" destId="{3271DD40-A125-42C6-A0A0-EE24239F58CC}" srcOrd="1" destOrd="0" parTransId="{D92C0596-27CF-4CD0-B112-8EDFEA104C45}" sibTransId="{0AFD9F4B-2978-410A-BB95-2B7B1B6C200B}"/>
    <dgm:cxn modelId="{C77680CB-F3BC-4529-AD5D-3F7A93D6AE54}" srcId="{0AE86204-3121-4911-9F22-D8B486027274}" destId="{CDA8C35B-2598-423E-86B5-E1D3E2D6B29B}" srcOrd="2" destOrd="0" parTransId="{7D342828-AFBA-43EF-B073-3B279EC6F24A}" sibTransId="{FFF24430-17CE-4515-A772-809BC76D6F32}"/>
    <dgm:cxn modelId="{359820FC-B5B6-4F7C-B8B6-BAC9F9A6BF9E}" type="presOf" srcId="{3271DD40-A125-42C6-A0A0-EE24239F58CC}" destId="{EBAE0897-BF3F-4256-B048-4683DFE5AB07}" srcOrd="0" destOrd="0" presId="urn:microsoft.com/office/officeart/2005/8/layout/vList2"/>
    <dgm:cxn modelId="{50E2B78B-AA0C-45AE-808A-C92D8E9DDFFF}" type="presParOf" srcId="{9247BC72-F123-410E-A5B9-04849D6FC90A}" destId="{172B0DA7-AD71-456E-AB11-C0B5C38E0D72}" srcOrd="0" destOrd="0" presId="urn:microsoft.com/office/officeart/2005/8/layout/vList2"/>
    <dgm:cxn modelId="{CF58BFD8-CB35-4BDD-B3A2-C8BEF0FE8E0F}" type="presParOf" srcId="{9247BC72-F123-410E-A5B9-04849D6FC90A}" destId="{764417D9-0453-4DC4-A614-37F460A910A9}" srcOrd="1" destOrd="0" presId="urn:microsoft.com/office/officeart/2005/8/layout/vList2"/>
    <dgm:cxn modelId="{00174B89-086D-4D72-AC12-BF624DCC28AC}" type="presParOf" srcId="{9247BC72-F123-410E-A5B9-04849D6FC90A}" destId="{EBAE0897-BF3F-4256-B048-4683DFE5AB07}" srcOrd="2" destOrd="0" presId="urn:microsoft.com/office/officeart/2005/8/layout/vList2"/>
    <dgm:cxn modelId="{8612283D-8D4F-4CD8-A0FB-0BBCC0CD6ADA}" type="presParOf" srcId="{9247BC72-F123-410E-A5B9-04849D6FC90A}" destId="{BF6D13E0-036B-43E6-A957-DCFA89381162}" srcOrd="3" destOrd="0" presId="urn:microsoft.com/office/officeart/2005/8/layout/vList2"/>
    <dgm:cxn modelId="{F63E481B-12CF-4408-8955-690820E9815D}" type="presParOf" srcId="{9247BC72-F123-410E-A5B9-04849D6FC90A}" destId="{1F64D9DE-71E4-4C67-A008-5B5EC6149A89}"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4D85C97-FEC8-459C-AFBD-E38BC6EC6FEC}"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1F17E2BC-7C9B-47B5-BA82-5668E471A114}">
      <dgm:prSet/>
      <dgm:spPr/>
      <dgm:t>
        <a:bodyPr/>
        <a:lstStyle/>
        <a:p>
          <a:r>
            <a:rPr lang="en-GB"/>
            <a:t>Face to face meetings </a:t>
          </a:r>
          <a:endParaRPr lang="en-US"/>
        </a:p>
      </dgm:t>
    </dgm:pt>
    <dgm:pt modelId="{93B30E80-0E0E-438A-BC5E-194270564281}" type="parTrans" cxnId="{A96E2196-9F76-430B-A2FF-EFAB087F5255}">
      <dgm:prSet/>
      <dgm:spPr/>
      <dgm:t>
        <a:bodyPr/>
        <a:lstStyle/>
        <a:p>
          <a:endParaRPr lang="en-US"/>
        </a:p>
      </dgm:t>
    </dgm:pt>
    <dgm:pt modelId="{55F6937E-C86E-41EA-ACA3-C4AC033D19FC}" type="sibTrans" cxnId="{A96E2196-9F76-430B-A2FF-EFAB087F5255}">
      <dgm:prSet/>
      <dgm:spPr/>
      <dgm:t>
        <a:bodyPr/>
        <a:lstStyle/>
        <a:p>
          <a:endParaRPr lang="en-US"/>
        </a:p>
      </dgm:t>
    </dgm:pt>
    <dgm:pt modelId="{2ED92A9A-9341-47FA-A5CF-3886553C3B4E}">
      <dgm:prSet/>
      <dgm:spPr/>
      <dgm:t>
        <a:bodyPr/>
        <a:lstStyle/>
        <a:p>
          <a:r>
            <a:rPr lang="en-GB"/>
            <a:t>A telephone or a skype call such as microsoft teams</a:t>
          </a:r>
          <a:endParaRPr lang="en-US"/>
        </a:p>
      </dgm:t>
    </dgm:pt>
    <dgm:pt modelId="{BE84AE61-E0EB-47C2-9D93-4E484412CD33}" type="parTrans" cxnId="{D3DE1571-5B3F-4299-BC75-4DB54FBCC04D}">
      <dgm:prSet/>
      <dgm:spPr/>
      <dgm:t>
        <a:bodyPr/>
        <a:lstStyle/>
        <a:p>
          <a:endParaRPr lang="en-US"/>
        </a:p>
      </dgm:t>
    </dgm:pt>
    <dgm:pt modelId="{FE835122-C802-40F8-9637-FE8E3610A561}" type="sibTrans" cxnId="{D3DE1571-5B3F-4299-BC75-4DB54FBCC04D}">
      <dgm:prSet/>
      <dgm:spPr/>
      <dgm:t>
        <a:bodyPr/>
        <a:lstStyle/>
        <a:p>
          <a:endParaRPr lang="en-US"/>
        </a:p>
      </dgm:t>
    </dgm:pt>
    <dgm:pt modelId="{2F76F3BA-52FD-4006-B789-5558B2F97A98}">
      <dgm:prSet/>
      <dgm:spPr/>
      <dgm:t>
        <a:bodyPr/>
        <a:lstStyle/>
        <a:p>
          <a:r>
            <a:rPr lang="en-GB"/>
            <a:t>Interactive training </a:t>
          </a:r>
          <a:endParaRPr lang="en-US"/>
        </a:p>
      </dgm:t>
    </dgm:pt>
    <dgm:pt modelId="{4EF24A19-7134-4831-9480-45595E09F6E0}" type="parTrans" cxnId="{1B56C48D-429C-48CF-9CFD-F15AE3500FC7}">
      <dgm:prSet/>
      <dgm:spPr/>
      <dgm:t>
        <a:bodyPr/>
        <a:lstStyle/>
        <a:p>
          <a:endParaRPr lang="en-US"/>
        </a:p>
      </dgm:t>
    </dgm:pt>
    <dgm:pt modelId="{DB2053CF-0280-422E-B6F0-6886E97260E6}" type="sibTrans" cxnId="{1B56C48D-429C-48CF-9CFD-F15AE3500FC7}">
      <dgm:prSet/>
      <dgm:spPr/>
      <dgm:t>
        <a:bodyPr/>
        <a:lstStyle/>
        <a:p>
          <a:endParaRPr lang="en-US"/>
        </a:p>
      </dgm:t>
    </dgm:pt>
    <dgm:pt modelId="{1905369E-62E5-4ECD-9F08-B46C0DC5F5EB}" type="pres">
      <dgm:prSet presAssocID="{E4D85C97-FEC8-459C-AFBD-E38BC6EC6FEC}" presName="diagram" presStyleCnt="0">
        <dgm:presLayoutVars>
          <dgm:dir/>
          <dgm:resizeHandles val="exact"/>
        </dgm:presLayoutVars>
      </dgm:prSet>
      <dgm:spPr/>
    </dgm:pt>
    <dgm:pt modelId="{F4948402-CD5B-4699-8194-E8864F776C63}" type="pres">
      <dgm:prSet presAssocID="{1F17E2BC-7C9B-47B5-BA82-5668E471A114}" presName="node" presStyleLbl="node1" presStyleIdx="0" presStyleCnt="3">
        <dgm:presLayoutVars>
          <dgm:bulletEnabled val="1"/>
        </dgm:presLayoutVars>
      </dgm:prSet>
      <dgm:spPr/>
    </dgm:pt>
    <dgm:pt modelId="{0B3CCC5F-780B-438F-934E-613E71A70EB1}" type="pres">
      <dgm:prSet presAssocID="{55F6937E-C86E-41EA-ACA3-C4AC033D19FC}" presName="sibTrans" presStyleCnt="0"/>
      <dgm:spPr/>
    </dgm:pt>
    <dgm:pt modelId="{418861AE-9015-4220-9C21-FE28B23B2658}" type="pres">
      <dgm:prSet presAssocID="{2ED92A9A-9341-47FA-A5CF-3886553C3B4E}" presName="node" presStyleLbl="node1" presStyleIdx="1" presStyleCnt="3">
        <dgm:presLayoutVars>
          <dgm:bulletEnabled val="1"/>
        </dgm:presLayoutVars>
      </dgm:prSet>
      <dgm:spPr/>
    </dgm:pt>
    <dgm:pt modelId="{6F757FAA-0596-4F7E-BCE4-820FB7148D70}" type="pres">
      <dgm:prSet presAssocID="{FE835122-C802-40F8-9637-FE8E3610A561}" presName="sibTrans" presStyleCnt="0"/>
      <dgm:spPr/>
    </dgm:pt>
    <dgm:pt modelId="{146D72D1-2AC5-4D33-8C3A-B254676EA686}" type="pres">
      <dgm:prSet presAssocID="{2F76F3BA-52FD-4006-B789-5558B2F97A98}" presName="node" presStyleLbl="node1" presStyleIdx="2" presStyleCnt="3">
        <dgm:presLayoutVars>
          <dgm:bulletEnabled val="1"/>
        </dgm:presLayoutVars>
      </dgm:prSet>
      <dgm:spPr/>
    </dgm:pt>
  </dgm:ptLst>
  <dgm:cxnLst>
    <dgm:cxn modelId="{60696808-54B3-479E-812D-63DF0FEB5B59}" type="presOf" srcId="{2ED92A9A-9341-47FA-A5CF-3886553C3B4E}" destId="{418861AE-9015-4220-9C21-FE28B23B2658}" srcOrd="0" destOrd="0" presId="urn:microsoft.com/office/officeart/2005/8/layout/default"/>
    <dgm:cxn modelId="{179EDF25-39B5-4B94-82FC-E32F2A5CAD9C}" type="presOf" srcId="{E4D85C97-FEC8-459C-AFBD-E38BC6EC6FEC}" destId="{1905369E-62E5-4ECD-9F08-B46C0DC5F5EB}" srcOrd="0" destOrd="0" presId="urn:microsoft.com/office/officeart/2005/8/layout/default"/>
    <dgm:cxn modelId="{5E2BC12A-1BA3-47CF-98D5-D1B6C16FF025}" type="presOf" srcId="{1F17E2BC-7C9B-47B5-BA82-5668E471A114}" destId="{F4948402-CD5B-4699-8194-E8864F776C63}" srcOrd="0" destOrd="0" presId="urn:microsoft.com/office/officeart/2005/8/layout/default"/>
    <dgm:cxn modelId="{D3DE1571-5B3F-4299-BC75-4DB54FBCC04D}" srcId="{E4D85C97-FEC8-459C-AFBD-E38BC6EC6FEC}" destId="{2ED92A9A-9341-47FA-A5CF-3886553C3B4E}" srcOrd="1" destOrd="0" parTransId="{BE84AE61-E0EB-47C2-9D93-4E484412CD33}" sibTransId="{FE835122-C802-40F8-9637-FE8E3610A561}"/>
    <dgm:cxn modelId="{1B56C48D-429C-48CF-9CFD-F15AE3500FC7}" srcId="{E4D85C97-FEC8-459C-AFBD-E38BC6EC6FEC}" destId="{2F76F3BA-52FD-4006-B789-5558B2F97A98}" srcOrd="2" destOrd="0" parTransId="{4EF24A19-7134-4831-9480-45595E09F6E0}" sibTransId="{DB2053CF-0280-422E-B6F0-6886E97260E6}"/>
    <dgm:cxn modelId="{A96E2196-9F76-430B-A2FF-EFAB087F5255}" srcId="{E4D85C97-FEC8-459C-AFBD-E38BC6EC6FEC}" destId="{1F17E2BC-7C9B-47B5-BA82-5668E471A114}" srcOrd="0" destOrd="0" parTransId="{93B30E80-0E0E-438A-BC5E-194270564281}" sibTransId="{55F6937E-C86E-41EA-ACA3-C4AC033D19FC}"/>
    <dgm:cxn modelId="{630D63A4-E3FD-43E3-B7AE-B76F090D97B7}" type="presOf" srcId="{2F76F3BA-52FD-4006-B789-5558B2F97A98}" destId="{146D72D1-2AC5-4D33-8C3A-B254676EA686}" srcOrd="0" destOrd="0" presId="urn:microsoft.com/office/officeart/2005/8/layout/default"/>
    <dgm:cxn modelId="{BFD22742-EA21-4AB3-ACB4-B2A8D733E6A4}" type="presParOf" srcId="{1905369E-62E5-4ECD-9F08-B46C0DC5F5EB}" destId="{F4948402-CD5B-4699-8194-E8864F776C63}" srcOrd="0" destOrd="0" presId="urn:microsoft.com/office/officeart/2005/8/layout/default"/>
    <dgm:cxn modelId="{09614235-0946-4ABB-9445-893CE4623E0B}" type="presParOf" srcId="{1905369E-62E5-4ECD-9F08-B46C0DC5F5EB}" destId="{0B3CCC5F-780B-438F-934E-613E71A70EB1}" srcOrd="1" destOrd="0" presId="urn:microsoft.com/office/officeart/2005/8/layout/default"/>
    <dgm:cxn modelId="{15E9FA52-7A0A-4CE6-A31B-CCE45E3B8F9A}" type="presParOf" srcId="{1905369E-62E5-4ECD-9F08-B46C0DC5F5EB}" destId="{418861AE-9015-4220-9C21-FE28B23B2658}" srcOrd="2" destOrd="0" presId="urn:microsoft.com/office/officeart/2005/8/layout/default"/>
    <dgm:cxn modelId="{CB5E3475-D869-4317-805B-589AE6A8AA21}" type="presParOf" srcId="{1905369E-62E5-4ECD-9F08-B46C0DC5F5EB}" destId="{6F757FAA-0596-4F7E-BCE4-820FB7148D70}" srcOrd="3" destOrd="0" presId="urn:microsoft.com/office/officeart/2005/8/layout/default"/>
    <dgm:cxn modelId="{5BDBC358-9841-4F63-BFBB-75E6517F88CE}" type="presParOf" srcId="{1905369E-62E5-4ECD-9F08-B46C0DC5F5EB}" destId="{146D72D1-2AC5-4D33-8C3A-B254676EA686}"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199ED8D-5854-4D71-A6D7-12D2ABA0D774}"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340343E1-C642-45EB-BD53-B8438BA602C7}">
      <dgm:prSet/>
      <dgm:spPr/>
      <dgm:t>
        <a:bodyPr/>
        <a:lstStyle/>
        <a:p>
          <a:r>
            <a:rPr lang="en-GB" b="0" i="0"/>
            <a:t>Talking </a:t>
          </a:r>
          <a:endParaRPr lang="en-US"/>
        </a:p>
      </dgm:t>
    </dgm:pt>
    <dgm:pt modelId="{41C3E3C5-9186-45FD-BF65-1B7835F3082D}" type="parTrans" cxnId="{BBD72432-13CC-49A4-B6E3-24373B5983EC}">
      <dgm:prSet/>
      <dgm:spPr/>
      <dgm:t>
        <a:bodyPr/>
        <a:lstStyle/>
        <a:p>
          <a:endParaRPr lang="en-US"/>
        </a:p>
      </dgm:t>
    </dgm:pt>
    <dgm:pt modelId="{CE577F0E-79E9-4432-A371-33AA061B350E}" type="sibTrans" cxnId="{BBD72432-13CC-49A4-B6E3-24373B5983EC}">
      <dgm:prSet/>
      <dgm:spPr/>
      <dgm:t>
        <a:bodyPr/>
        <a:lstStyle/>
        <a:p>
          <a:endParaRPr lang="en-US"/>
        </a:p>
      </dgm:t>
    </dgm:pt>
    <dgm:pt modelId="{DD166148-5F1B-447C-BF89-D4D4A56727D2}">
      <dgm:prSet/>
      <dgm:spPr/>
      <dgm:t>
        <a:bodyPr/>
        <a:lstStyle/>
        <a:p>
          <a:r>
            <a:rPr lang="en-GB" b="0" i="0"/>
            <a:t>Texting </a:t>
          </a:r>
          <a:endParaRPr lang="en-US"/>
        </a:p>
      </dgm:t>
    </dgm:pt>
    <dgm:pt modelId="{3125CA64-D370-49CE-AA7B-B8D3F96E19B7}" type="parTrans" cxnId="{70488B56-DCDE-452D-A6FE-A1958C78958C}">
      <dgm:prSet/>
      <dgm:spPr/>
      <dgm:t>
        <a:bodyPr/>
        <a:lstStyle/>
        <a:p>
          <a:endParaRPr lang="en-US"/>
        </a:p>
      </dgm:t>
    </dgm:pt>
    <dgm:pt modelId="{9741AC68-5194-49D9-9884-57097EAD8BF8}" type="sibTrans" cxnId="{70488B56-DCDE-452D-A6FE-A1958C78958C}">
      <dgm:prSet/>
      <dgm:spPr/>
      <dgm:t>
        <a:bodyPr/>
        <a:lstStyle/>
        <a:p>
          <a:endParaRPr lang="en-US"/>
        </a:p>
      </dgm:t>
    </dgm:pt>
    <dgm:pt modelId="{FFBCD4E3-ECFC-45D2-B840-DCF0682C1077}">
      <dgm:prSet/>
      <dgm:spPr/>
      <dgm:t>
        <a:bodyPr/>
        <a:lstStyle/>
        <a:p>
          <a:r>
            <a:rPr lang="en-GB" b="0" i="0"/>
            <a:t>Sending emails </a:t>
          </a:r>
          <a:endParaRPr lang="en-US"/>
        </a:p>
      </dgm:t>
    </dgm:pt>
    <dgm:pt modelId="{648791FE-BA71-4221-9D33-4C5D5153EEFB}" type="parTrans" cxnId="{D8287EBE-1FEB-4C7E-B837-0A7FD1AFA2C6}">
      <dgm:prSet/>
      <dgm:spPr/>
      <dgm:t>
        <a:bodyPr/>
        <a:lstStyle/>
        <a:p>
          <a:endParaRPr lang="en-US"/>
        </a:p>
      </dgm:t>
    </dgm:pt>
    <dgm:pt modelId="{19C648CC-E292-4C14-A509-5AE2A9DF2E7F}" type="sibTrans" cxnId="{D8287EBE-1FEB-4C7E-B837-0A7FD1AFA2C6}">
      <dgm:prSet/>
      <dgm:spPr/>
      <dgm:t>
        <a:bodyPr/>
        <a:lstStyle/>
        <a:p>
          <a:endParaRPr lang="en-US"/>
        </a:p>
      </dgm:t>
    </dgm:pt>
    <dgm:pt modelId="{6FBBBBBA-4BDC-4C78-8AF9-4282D57B16FD}">
      <dgm:prSet/>
      <dgm:spPr/>
      <dgm:t>
        <a:bodyPr/>
        <a:lstStyle/>
        <a:p>
          <a:r>
            <a:rPr lang="en-GB" b="0" i="0"/>
            <a:t>Written instructions </a:t>
          </a:r>
          <a:endParaRPr lang="en-US"/>
        </a:p>
      </dgm:t>
    </dgm:pt>
    <dgm:pt modelId="{A8FD0A8D-5AE1-4D0A-852B-825731DF5C00}" type="parTrans" cxnId="{BCD775D7-671A-41FE-BDB0-F811B96AF768}">
      <dgm:prSet/>
      <dgm:spPr/>
      <dgm:t>
        <a:bodyPr/>
        <a:lstStyle/>
        <a:p>
          <a:endParaRPr lang="en-US"/>
        </a:p>
      </dgm:t>
    </dgm:pt>
    <dgm:pt modelId="{93FDF6F9-1C1A-47D9-9293-C381DF910AC4}" type="sibTrans" cxnId="{BCD775D7-671A-41FE-BDB0-F811B96AF768}">
      <dgm:prSet/>
      <dgm:spPr/>
      <dgm:t>
        <a:bodyPr/>
        <a:lstStyle/>
        <a:p>
          <a:endParaRPr lang="en-US"/>
        </a:p>
      </dgm:t>
    </dgm:pt>
    <dgm:pt modelId="{CB02C13E-8B84-420F-9EDB-63433ADAB404}">
      <dgm:prSet/>
      <dgm:spPr/>
      <dgm:t>
        <a:bodyPr/>
        <a:lstStyle/>
        <a:p>
          <a:r>
            <a:rPr lang="en-GB" b="0" i="0"/>
            <a:t>Telephoning </a:t>
          </a:r>
          <a:endParaRPr lang="en-US"/>
        </a:p>
      </dgm:t>
    </dgm:pt>
    <dgm:pt modelId="{3839B7F4-85E8-4B43-B125-D3311C39DFC5}" type="parTrans" cxnId="{3770CC02-0EBD-4C8E-B55B-FEE35053B1C2}">
      <dgm:prSet/>
      <dgm:spPr/>
      <dgm:t>
        <a:bodyPr/>
        <a:lstStyle/>
        <a:p>
          <a:endParaRPr lang="en-US"/>
        </a:p>
      </dgm:t>
    </dgm:pt>
    <dgm:pt modelId="{A66AA801-0D38-480C-824E-C8E77A68A132}" type="sibTrans" cxnId="{3770CC02-0EBD-4C8E-B55B-FEE35053B1C2}">
      <dgm:prSet/>
      <dgm:spPr/>
      <dgm:t>
        <a:bodyPr/>
        <a:lstStyle/>
        <a:p>
          <a:endParaRPr lang="en-US"/>
        </a:p>
      </dgm:t>
    </dgm:pt>
    <dgm:pt modelId="{3B6FA858-82B8-4053-969C-C06936A835BB}">
      <dgm:prSet/>
      <dgm:spPr/>
      <dgm:t>
        <a:bodyPr/>
        <a:lstStyle/>
        <a:p>
          <a:r>
            <a:rPr lang="en-GB" b="0" i="0"/>
            <a:t>Face to face </a:t>
          </a:r>
          <a:endParaRPr lang="en-US"/>
        </a:p>
      </dgm:t>
    </dgm:pt>
    <dgm:pt modelId="{DE2A35C2-5124-48B4-AF33-46D28655324A}" type="parTrans" cxnId="{91AD470C-6F01-433C-8C4F-6F82D2E611BC}">
      <dgm:prSet/>
      <dgm:spPr/>
      <dgm:t>
        <a:bodyPr/>
        <a:lstStyle/>
        <a:p>
          <a:endParaRPr lang="en-US"/>
        </a:p>
      </dgm:t>
    </dgm:pt>
    <dgm:pt modelId="{1F5836D3-2CDE-4486-AA19-0CC14037C8E1}" type="sibTrans" cxnId="{91AD470C-6F01-433C-8C4F-6F82D2E611BC}">
      <dgm:prSet/>
      <dgm:spPr/>
      <dgm:t>
        <a:bodyPr/>
        <a:lstStyle/>
        <a:p>
          <a:endParaRPr lang="en-US"/>
        </a:p>
      </dgm:t>
    </dgm:pt>
    <dgm:pt modelId="{D7F29C55-E1A1-42DE-BCCB-B90777DAF0FC}">
      <dgm:prSet/>
      <dgm:spPr/>
      <dgm:t>
        <a:bodyPr/>
        <a:lstStyle/>
        <a:p>
          <a:r>
            <a:rPr lang="en-GB" b="0" i="0"/>
            <a:t>Skype/microsoft teams </a:t>
          </a:r>
          <a:endParaRPr lang="en-US"/>
        </a:p>
      </dgm:t>
    </dgm:pt>
    <dgm:pt modelId="{F9D00AA0-A230-4D84-9674-D5FD64559F3B}" type="parTrans" cxnId="{E73E02A3-3909-4E24-A635-FBE068D4D268}">
      <dgm:prSet/>
      <dgm:spPr/>
      <dgm:t>
        <a:bodyPr/>
        <a:lstStyle/>
        <a:p>
          <a:endParaRPr lang="en-US"/>
        </a:p>
      </dgm:t>
    </dgm:pt>
    <dgm:pt modelId="{23552BFF-DDD3-4685-90C0-306D4E015F2C}" type="sibTrans" cxnId="{E73E02A3-3909-4E24-A635-FBE068D4D268}">
      <dgm:prSet/>
      <dgm:spPr/>
      <dgm:t>
        <a:bodyPr/>
        <a:lstStyle/>
        <a:p>
          <a:endParaRPr lang="en-US"/>
        </a:p>
      </dgm:t>
    </dgm:pt>
    <dgm:pt modelId="{916C5095-11A2-449B-956A-2754CA5B9BCA}" type="pres">
      <dgm:prSet presAssocID="{E199ED8D-5854-4D71-A6D7-12D2ABA0D774}" presName="diagram" presStyleCnt="0">
        <dgm:presLayoutVars>
          <dgm:dir/>
          <dgm:resizeHandles val="exact"/>
        </dgm:presLayoutVars>
      </dgm:prSet>
      <dgm:spPr/>
    </dgm:pt>
    <dgm:pt modelId="{9336C20B-E164-4209-B7F3-666ABBDB0159}" type="pres">
      <dgm:prSet presAssocID="{340343E1-C642-45EB-BD53-B8438BA602C7}" presName="node" presStyleLbl="node1" presStyleIdx="0" presStyleCnt="7">
        <dgm:presLayoutVars>
          <dgm:bulletEnabled val="1"/>
        </dgm:presLayoutVars>
      </dgm:prSet>
      <dgm:spPr/>
    </dgm:pt>
    <dgm:pt modelId="{66CAD34D-E3ED-4235-AC5B-E02DC88A0CBC}" type="pres">
      <dgm:prSet presAssocID="{CE577F0E-79E9-4432-A371-33AA061B350E}" presName="sibTrans" presStyleCnt="0"/>
      <dgm:spPr/>
    </dgm:pt>
    <dgm:pt modelId="{70F72143-316F-4505-A2E8-52B89ECEF0BA}" type="pres">
      <dgm:prSet presAssocID="{DD166148-5F1B-447C-BF89-D4D4A56727D2}" presName="node" presStyleLbl="node1" presStyleIdx="1" presStyleCnt="7">
        <dgm:presLayoutVars>
          <dgm:bulletEnabled val="1"/>
        </dgm:presLayoutVars>
      </dgm:prSet>
      <dgm:spPr/>
    </dgm:pt>
    <dgm:pt modelId="{390DD007-A962-420E-9C26-475B8B4408B3}" type="pres">
      <dgm:prSet presAssocID="{9741AC68-5194-49D9-9884-57097EAD8BF8}" presName="sibTrans" presStyleCnt="0"/>
      <dgm:spPr/>
    </dgm:pt>
    <dgm:pt modelId="{215844F8-625A-4287-9626-96F604B2B70A}" type="pres">
      <dgm:prSet presAssocID="{FFBCD4E3-ECFC-45D2-B840-DCF0682C1077}" presName="node" presStyleLbl="node1" presStyleIdx="2" presStyleCnt="7">
        <dgm:presLayoutVars>
          <dgm:bulletEnabled val="1"/>
        </dgm:presLayoutVars>
      </dgm:prSet>
      <dgm:spPr/>
    </dgm:pt>
    <dgm:pt modelId="{018BB1FD-3C65-41B7-BFDF-4409CFA73A5A}" type="pres">
      <dgm:prSet presAssocID="{19C648CC-E292-4C14-A509-5AE2A9DF2E7F}" presName="sibTrans" presStyleCnt="0"/>
      <dgm:spPr/>
    </dgm:pt>
    <dgm:pt modelId="{2D2E94E6-3F42-49DE-8047-E164A4A6508A}" type="pres">
      <dgm:prSet presAssocID="{6FBBBBBA-4BDC-4C78-8AF9-4282D57B16FD}" presName="node" presStyleLbl="node1" presStyleIdx="3" presStyleCnt="7">
        <dgm:presLayoutVars>
          <dgm:bulletEnabled val="1"/>
        </dgm:presLayoutVars>
      </dgm:prSet>
      <dgm:spPr/>
    </dgm:pt>
    <dgm:pt modelId="{468A1883-E0BC-4783-9765-ACB1EC5BD944}" type="pres">
      <dgm:prSet presAssocID="{93FDF6F9-1C1A-47D9-9293-C381DF910AC4}" presName="sibTrans" presStyleCnt="0"/>
      <dgm:spPr/>
    </dgm:pt>
    <dgm:pt modelId="{EF3C9725-EF20-4EEB-BFDC-2915D9DC1971}" type="pres">
      <dgm:prSet presAssocID="{CB02C13E-8B84-420F-9EDB-63433ADAB404}" presName="node" presStyleLbl="node1" presStyleIdx="4" presStyleCnt="7">
        <dgm:presLayoutVars>
          <dgm:bulletEnabled val="1"/>
        </dgm:presLayoutVars>
      </dgm:prSet>
      <dgm:spPr/>
    </dgm:pt>
    <dgm:pt modelId="{7ACB4BCF-B06D-464C-9769-FE33842FF924}" type="pres">
      <dgm:prSet presAssocID="{A66AA801-0D38-480C-824E-C8E77A68A132}" presName="sibTrans" presStyleCnt="0"/>
      <dgm:spPr/>
    </dgm:pt>
    <dgm:pt modelId="{6E1E7521-0DEA-4F08-A947-91BAFDC0C060}" type="pres">
      <dgm:prSet presAssocID="{3B6FA858-82B8-4053-969C-C06936A835BB}" presName="node" presStyleLbl="node1" presStyleIdx="5" presStyleCnt="7">
        <dgm:presLayoutVars>
          <dgm:bulletEnabled val="1"/>
        </dgm:presLayoutVars>
      </dgm:prSet>
      <dgm:spPr/>
    </dgm:pt>
    <dgm:pt modelId="{C936B265-3E4F-4C1B-9381-84066A802871}" type="pres">
      <dgm:prSet presAssocID="{1F5836D3-2CDE-4486-AA19-0CC14037C8E1}" presName="sibTrans" presStyleCnt="0"/>
      <dgm:spPr/>
    </dgm:pt>
    <dgm:pt modelId="{32037F67-2287-4C04-8E32-A16A07AA1ABD}" type="pres">
      <dgm:prSet presAssocID="{D7F29C55-E1A1-42DE-BCCB-B90777DAF0FC}" presName="node" presStyleLbl="node1" presStyleIdx="6" presStyleCnt="7">
        <dgm:presLayoutVars>
          <dgm:bulletEnabled val="1"/>
        </dgm:presLayoutVars>
      </dgm:prSet>
      <dgm:spPr/>
    </dgm:pt>
  </dgm:ptLst>
  <dgm:cxnLst>
    <dgm:cxn modelId="{3770CC02-0EBD-4C8E-B55B-FEE35053B1C2}" srcId="{E199ED8D-5854-4D71-A6D7-12D2ABA0D774}" destId="{CB02C13E-8B84-420F-9EDB-63433ADAB404}" srcOrd="4" destOrd="0" parTransId="{3839B7F4-85E8-4B43-B125-D3311C39DFC5}" sibTransId="{A66AA801-0D38-480C-824E-C8E77A68A132}"/>
    <dgm:cxn modelId="{91AD470C-6F01-433C-8C4F-6F82D2E611BC}" srcId="{E199ED8D-5854-4D71-A6D7-12D2ABA0D774}" destId="{3B6FA858-82B8-4053-969C-C06936A835BB}" srcOrd="5" destOrd="0" parTransId="{DE2A35C2-5124-48B4-AF33-46D28655324A}" sibTransId="{1F5836D3-2CDE-4486-AA19-0CC14037C8E1}"/>
    <dgm:cxn modelId="{BBD72432-13CC-49A4-B6E3-24373B5983EC}" srcId="{E199ED8D-5854-4D71-A6D7-12D2ABA0D774}" destId="{340343E1-C642-45EB-BD53-B8438BA602C7}" srcOrd="0" destOrd="0" parTransId="{41C3E3C5-9186-45FD-BF65-1B7835F3082D}" sibTransId="{CE577F0E-79E9-4432-A371-33AA061B350E}"/>
    <dgm:cxn modelId="{FC225067-B6DE-4E06-9750-742553111B15}" type="presOf" srcId="{E199ED8D-5854-4D71-A6D7-12D2ABA0D774}" destId="{916C5095-11A2-449B-956A-2754CA5B9BCA}" srcOrd="0" destOrd="0" presId="urn:microsoft.com/office/officeart/2005/8/layout/default"/>
    <dgm:cxn modelId="{70488B56-DCDE-452D-A6FE-A1958C78958C}" srcId="{E199ED8D-5854-4D71-A6D7-12D2ABA0D774}" destId="{DD166148-5F1B-447C-BF89-D4D4A56727D2}" srcOrd="1" destOrd="0" parTransId="{3125CA64-D370-49CE-AA7B-B8D3F96E19B7}" sibTransId="{9741AC68-5194-49D9-9884-57097EAD8BF8}"/>
    <dgm:cxn modelId="{4429F881-A38E-4B8D-BF8C-A2FFE3A8B116}" type="presOf" srcId="{CB02C13E-8B84-420F-9EDB-63433ADAB404}" destId="{EF3C9725-EF20-4EEB-BFDC-2915D9DC1971}" srcOrd="0" destOrd="0" presId="urn:microsoft.com/office/officeart/2005/8/layout/default"/>
    <dgm:cxn modelId="{69D5BF8D-3448-4CF5-91B3-03747F1C3C09}" type="presOf" srcId="{6FBBBBBA-4BDC-4C78-8AF9-4282D57B16FD}" destId="{2D2E94E6-3F42-49DE-8047-E164A4A6508A}" srcOrd="0" destOrd="0" presId="urn:microsoft.com/office/officeart/2005/8/layout/default"/>
    <dgm:cxn modelId="{30D0CA9D-EFB9-4E0F-AB86-29434F8DDA51}" type="presOf" srcId="{D7F29C55-E1A1-42DE-BCCB-B90777DAF0FC}" destId="{32037F67-2287-4C04-8E32-A16A07AA1ABD}" srcOrd="0" destOrd="0" presId="urn:microsoft.com/office/officeart/2005/8/layout/default"/>
    <dgm:cxn modelId="{E73E02A3-3909-4E24-A635-FBE068D4D268}" srcId="{E199ED8D-5854-4D71-A6D7-12D2ABA0D774}" destId="{D7F29C55-E1A1-42DE-BCCB-B90777DAF0FC}" srcOrd="6" destOrd="0" parTransId="{F9D00AA0-A230-4D84-9674-D5FD64559F3B}" sibTransId="{23552BFF-DDD3-4685-90C0-306D4E015F2C}"/>
    <dgm:cxn modelId="{177D66AE-7E84-4724-A842-0E7B2A8AB09A}" type="presOf" srcId="{DD166148-5F1B-447C-BF89-D4D4A56727D2}" destId="{70F72143-316F-4505-A2E8-52B89ECEF0BA}" srcOrd="0" destOrd="0" presId="urn:microsoft.com/office/officeart/2005/8/layout/default"/>
    <dgm:cxn modelId="{D8287EBE-1FEB-4C7E-B837-0A7FD1AFA2C6}" srcId="{E199ED8D-5854-4D71-A6D7-12D2ABA0D774}" destId="{FFBCD4E3-ECFC-45D2-B840-DCF0682C1077}" srcOrd="2" destOrd="0" parTransId="{648791FE-BA71-4221-9D33-4C5D5153EEFB}" sibTransId="{19C648CC-E292-4C14-A509-5AE2A9DF2E7F}"/>
    <dgm:cxn modelId="{F54812D1-09E1-4976-96F5-3EFC92A19B8F}" type="presOf" srcId="{3B6FA858-82B8-4053-969C-C06936A835BB}" destId="{6E1E7521-0DEA-4F08-A947-91BAFDC0C060}" srcOrd="0" destOrd="0" presId="urn:microsoft.com/office/officeart/2005/8/layout/default"/>
    <dgm:cxn modelId="{6E5452D3-9E66-4689-8CE0-934E3AD06441}" type="presOf" srcId="{FFBCD4E3-ECFC-45D2-B840-DCF0682C1077}" destId="{215844F8-625A-4287-9626-96F604B2B70A}" srcOrd="0" destOrd="0" presId="urn:microsoft.com/office/officeart/2005/8/layout/default"/>
    <dgm:cxn modelId="{BCD775D7-671A-41FE-BDB0-F811B96AF768}" srcId="{E199ED8D-5854-4D71-A6D7-12D2ABA0D774}" destId="{6FBBBBBA-4BDC-4C78-8AF9-4282D57B16FD}" srcOrd="3" destOrd="0" parTransId="{A8FD0A8D-5AE1-4D0A-852B-825731DF5C00}" sibTransId="{93FDF6F9-1C1A-47D9-9293-C381DF910AC4}"/>
    <dgm:cxn modelId="{B60900F4-400D-4B03-8D9C-329A441D3805}" type="presOf" srcId="{340343E1-C642-45EB-BD53-B8438BA602C7}" destId="{9336C20B-E164-4209-B7F3-666ABBDB0159}" srcOrd="0" destOrd="0" presId="urn:microsoft.com/office/officeart/2005/8/layout/default"/>
    <dgm:cxn modelId="{94855A57-7F10-4FD8-B50C-18F2FCABC274}" type="presParOf" srcId="{916C5095-11A2-449B-956A-2754CA5B9BCA}" destId="{9336C20B-E164-4209-B7F3-666ABBDB0159}" srcOrd="0" destOrd="0" presId="urn:microsoft.com/office/officeart/2005/8/layout/default"/>
    <dgm:cxn modelId="{EE3D0B46-932A-4FEC-BEFC-1D4E257741EA}" type="presParOf" srcId="{916C5095-11A2-449B-956A-2754CA5B9BCA}" destId="{66CAD34D-E3ED-4235-AC5B-E02DC88A0CBC}" srcOrd="1" destOrd="0" presId="urn:microsoft.com/office/officeart/2005/8/layout/default"/>
    <dgm:cxn modelId="{692A87D0-9649-4513-A106-1202363F33DE}" type="presParOf" srcId="{916C5095-11A2-449B-956A-2754CA5B9BCA}" destId="{70F72143-316F-4505-A2E8-52B89ECEF0BA}" srcOrd="2" destOrd="0" presId="urn:microsoft.com/office/officeart/2005/8/layout/default"/>
    <dgm:cxn modelId="{C159A54A-2523-4AAD-8801-11B29F6B34D3}" type="presParOf" srcId="{916C5095-11A2-449B-956A-2754CA5B9BCA}" destId="{390DD007-A962-420E-9C26-475B8B4408B3}" srcOrd="3" destOrd="0" presId="urn:microsoft.com/office/officeart/2005/8/layout/default"/>
    <dgm:cxn modelId="{DCE108FB-F276-45A6-AFE7-04EA5BEB8EF6}" type="presParOf" srcId="{916C5095-11A2-449B-956A-2754CA5B9BCA}" destId="{215844F8-625A-4287-9626-96F604B2B70A}" srcOrd="4" destOrd="0" presId="urn:microsoft.com/office/officeart/2005/8/layout/default"/>
    <dgm:cxn modelId="{85D66540-F28B-4DE9-A8DB-33EADAD597B2}" type="presParOf" srcId="{916C5095-11A2-449B-956A-2754CA5B9BCA}" destId="{018BB1FD-3C65-41B7-BFDF-4409CFA73A5A}" srcOrd="5" destOrd="0" presId="urn:microsoft.com/office/officeart/2005/8/layout/default"/>
    <dgm:cxn modelId="{B7E7333C-A913-47A3-8BF9-A85FD7ADC12F}" type="presParOf" srcId="{916C5095-11A2-449B-956A-2754CA5B9BCA}" destId="{2D2E94E6-3F42-49DE-8047-E164A4A6508A}" srcOrd="6" destOrd="0" presId="urn:microsoft.com/office/officeart/2005/8/layout/default"/>
    <dgm:cxn modelId="{FF704565-0715-4812-9B34-820F229277F6}" type="presParOf" srcId="{916C5095-11A2-449B-956A-2754CA5B9BCA}" destId="{468A1883-E0BC-4783-9765-ACB1EC5BD944}" srcOrd="7" destOrd="0" presId="urn:microsoft.com/office/officeart/2005/8/layout/default"/>
    <dgm:cxn modelId="{B55C9CFB-997F-4D52-BABB-030FEC085653}" type="presParOf" srcId="{916C5095-11A2-449B-956A-2754CA5B9BCA}" destId="{EF3C9725-EF20-4EEB-BFDC-2915D9DC1971}" srcOrd="8" destOrd="0" presId="urn:microsoft.com/office/officeart/2005/8/layout/default"/>
    <dgm:cxn modelId="{3BEEE392-35AB-48DA-B305-7CBFD670FD63}" type="presParOf" srcId="{916C5095-11A2-449B-956A-2754CA5B9BCA}" destId="{7ACB4BCF-B06D-464C-9769-FE33842FF924}" srcOrd="9" destOrd="0" presId="urn:microsoft.com/office/officeart/2005/8/layout/default"/>
    <dgm:cxn modelId="{CEE47214-3743-4313-BB7A-C37E6245D67E}" type="presParOf" srcId="{916C5095-11A2-449B-956A-2754CA5B9BCA}" destId="{6E1E7521-0DEA-4F08-A947-91BAFDC0C060}" srcOrd="10" destOrd="0" presId="urn:microsoft.com/office/officeart/2005/8/layout/default"/>
    <dgm:cxn modelId="{B489C640-CAA5-42A1-974F-4BD4347CBBE4}" type="presParOf" srcId="{916C5095-11A2-449B-956A-2754CA5B9BCA}" destId="{C936B265-3E4F-4C1B-9381-84066A802871}" srcOrd="11" destOrd="0" presId="urn:microsoft.com/office/officeart/2005/8/layout/default"/>
    <dgm:cxn modelId="{2A882F59-C5E5-4DA8-B6EB-800E54C874A1}" type="presParOf" srcId="{916C5095-11A2-449B-956A-2754CA5B9BCA}" destId="{32037F67-2287-4C04-8E32-A16A07AA1ABD}"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CFE78BC2-2558-4EDC-AF1B-DD443D171881}" type="doc">
      <dgm:prSet loTypeId="urn:microsoft.com/office/officeart/2018/layout/CircleProcess" loCatId="simpleprocesssa" qsTypeId="urn:microsoft.com/office/officeart/2005/8/quickstyle/simple1" qsCatId="simple" csTypeId="urn:microsoft.com/office/officeart/2005/8/colors/colorful5" csCatId="colorful"/>
      <dgm:spPr/>
      <dgm:t>
        <a:bodyPr/>
        <a:lstStyle/>
        <a:p>
          <a:endParaRPr lang="en-US"/>
        </a:p>
      </dgm:t>
    </dgm:pt>
    <dgm:pt modelId="{8BC04A83-046D-4B72-909B-A493EBD78BC6}">
      <dgm:prSet/>
      <dgm:spPr/>
      <dgm:t>
        <a:bodyPr/>
        <a:lstStyle/>
        <a:p>
          <a:r>
            <a:rPr lang="en-GB" b="0" i="0"/>
            <a:t>Language </a:t>
          </a:r>
          <a:endParaRPr lang="en-US"/>
        </a:p>
      </dgm:t>
    </dgm:pt>
    <dgm:pt modelId="{223EF88A-0A22-43CA-8CB9-71E66CE4AA85}" type="parTrans" cxnId="{AC052F90-A94C-46F0-B56F-8F2F4263845E}">
      <dgm:prSet/>
      <dgm:spPr/>
      <dgm:t>
        <a:bodyPr/>
        <a:lstStyle/>
        <a:p>
          <a:endParaRPr lang="en-US"/>
        </a:p>
      </dgm:t>
    </dgm:pt>
    <dgm:pt modelId="{AAE79E55-B3C7-42DE-A4D8-BCA6B904E534}" type="sibTrans" cxnId="{AC052F90-A94C-46F0-B56F-8F2F4263845E}">
      <dgm:prSet/>
      <dgm:spPr/>
      <dgm:t>
        <a:bodyPr/>
        <a:lstStyle/>
        <a:p>
          <a:endParaRPr lang="en-US"/>
        </a:p>
      </dgm:t>
    </dgm:pt>
    <dgm:pt modelId="{C7035F96-8740-4652-BB02-3EE64242C697}">
      <dgm:prSet/>
      <dgm:spPr/>
      <dgm:t>
        <a:bodyPr/>
        <a:lstStyle/>
        <a:p>
          <a:r>
            <a:rPr lang="en-GB" b="0" i="0"/>
            <a:t>Communication </a:t>
          </a:r>
          <a:endParaRPr lang="en-US"/>
        </a:p>
      </dgm:t>
    </dgm:pt>
    <dgm:pt modelId="{82DB1212-8803-44C0-93F6-671FD213AEBF}" type="parTrans" cxnId="{11B4A9C8-45FA-4505-BC76-15A37FA41200}">
      <dgm:prSet/>
      <dgm:spPr/>
      <dgm:t>
        <a:bodyPr/>
        <a:lstStyle/>
        <a:p>
          <a:endParaRPr lang="en-US"/>
        </a:p>
      </dgm:t>
    </dgm:pt>
    <dgm:pt modelId="{BE574E64-9034-41EF-930D-9AE092381DBD}" type="sibTrans" cxnId="{11B4A9C8-45FA-4505-BC76-15A37FA41200}">
      <dgm:prSet/>
      <dgm:spPr/>
      <dgm:t>
        <a:bodyPr/>
        <a:lstStyle/>
        <a:p>
          <a:endParaRPr lang="en-US"/>
        </a:p>
      </dgm:t>
    </dgm:pt>
    <dgm:pt modelId="{36632468-91DC-479F-9FF8-A79C709DC664}">
      <dgm:prSet/>
      <dgm:spPr/>
      <dgm:t>
        <a:bodyPr/>
        <a:lstStyle/>
        <a:p>
          <a:r>
            <a:rPr lang="en-GB" b="0" i="0"/>
            <a:t>Problem and time management </a:t>
          </a:r>
          <a:endParaRPr lang="en-US"/>
        </a:p>
      </dgm:t>
    </dgm:pt>
    <dgm:pt modelId="{BCB4D91C-B9DB-43B0-A4C1-EBBCE834E25B}" type="parTrans" cxnId="{A460EF82-0178-4E69-A47A-11DE1C59B50D}">
      <dgm:prSet/>
      <dgm:spPr/>
      <dgm:t>
        <a:bodyPr/>
        <a:lstStyle/>
        <a:p>
          <a:endParaRPr lang="en-US"/>
        </a:p>
      </dgm:t>
    </dgm:pt>
    <dgm:pt modelId="{34606258-9544-4462-9842-8A8963411D93}" type="sibTrans" cxnId="{A460EF82-0178-4E69-A47A-11DE1C59B50D}">
      <dgm:prSet/>
      <dgm:spPr/>
      <dgm:t>
        <a:bodyPr/>
        <a:lstStyle/>
        <a:p>
          <a:endParaRPr lang="en-US"/>
        </a:p>
      </dgm:t>
    </dgm:pt>
    <dgm:pt modelId="{5BC14A52-EE8F-4912-A0CE-C6B623EEA9BF}">
      <dgm:prSet/>
      <dgm:spPr/>
      <dgm:t>
        <a:bodyPr/>
        <a:lstStyle/>
        <a:p>
          <a:r>
            <a:rPr lang="en-GB" b="0" i="0"/>
            <a:t>Not having the right information </a:t>
          </a:r>
          <a:endParaRPr lang="en-US"/>
        </a:p>
      </dgm:t>
    </dgm:pt>
    <dgm:pt modelId="{21AFB748-26D3-4A68-A075-FD08A8DCDECB}" type="parTrans" cxnId="{D3F0351E-55D5-429A-8543-B8BB913A6944}">
      <dgm:prSet/>
      <dgm:spPr/>
      <dgm:t>
        <a:bodyPr/>
        <a:lstStyle/>
        <a:p>
          <a:endParaRPr lang="en-US"/>
        </a:p>
      </dgm:t>
    </dgm:pt>
    <dgm:pt modelId="{D728EAA8-D9D2-433D-80F1-3CCCE9ADFA3A}" type="sibTrans" cxnId="{D3F0351E-55D5-429A-8543-B8BB913A6944}">
      <dgm:prSet/>
      <dgm:spPr/>
      <dgm:t>
        <a:bodyPr/>
        <a:lstStyle/>
        <a:p>
          <a:endParaRPr lang="en-US"/>
        </a:p>
      </dgm:t>
    </dgm:pt>
    <dgm:pt modelId="{79E3403E-DA52-4FDA-8D26-DDA5F6FCBB56}">
      <dgm:prSet/>
      <dgm:spPr/>
      <dgm:t>
        <a:bodyPr/>
        <a:lstStyle/>
        <a:p>
          <a:r>
            <a:rPr lang="en-GB" b="0" i="0"/>
            <a:t>Not beeen given the correct instructions </a:t>
          </a:r>
          <a:endParaRPr lang="en-US"/>
        </a:p>
      </dgm:t>
    </dgm:pt>
    <dgm:pt modelId="{D6FC8A3D-94F2-45AE-B89E-F69318FB6D93}" type="parTrans" cxnId="{EAA23CB3-F0E3-4DBE-9371-2E08FD83947A}">
      <dgm:prSet/>
      <dgm:spPr/>
      <dgm:t>
        <a:bodyPr/>
        <a:lstStyle/>
        <a:p>
          <a:endParaRPr lang="en-US"/>
        </a:p>
      </dgm:t>
    </dgm:pt>
    <dgm:pt modelId="{E00724C9-9C13-4D06-80A0-7A93E39F67F4}" type="sibTrans" cxnId="{EAA23CB3-F0E3-4DBE-9371-2E08FD83947A}">
      <dgm:prSet/>
      <dgm:spPr/>
      <dgm:t>
        <a:bodyPr/>
        <a:lstStyle/>
        <a:p>
          <a:endParaRPr lang="en-US"/>
        </a:p>
      </dgm:t>
    </dgm:pt>
    <dgm:pt modelId="{9E117FB9-E2AC-4851-B1FA-ACA87E6AA76F}" type="pres">
      <dgm:prSet presAssocID="{CFE78BC2-2558-4EDC-AF1B-DD443D171881}" presName="Name0" presStyleCnt="0">
        <dgm:presLayoutVars>
          <dgm:chMax val="11"/>
          <dgm:chPref val="11"/>
          <dgm:dir/>
          <dgm:resizeHandles/>
        </dgm:presLayoutVars>
      </dgm:prSet>
      <dgm:spPr/>
    </dgm:pt>
    <dgm:pt modelId="{D404042A-0879-41BA-A73B-2EBA5D5468BE}" type="pres">
      <dgm:prSet presAssocID="{79E3403E-DA52-4FDA-8D26-DDA5F6FCBB56}" presName="Accent5" presStyleCnt="0"/>
      <dgm:spPr/>
    </dgm:pt>
    <dgm:pt modelId="{88E895E9-D424-45EB-A2DF-8ED4858EA818}" type="pres">
      <dgm:prSet presAssocID="{79E3403E-DA52-4FDA-8D26-DDA5F6FCBB56}" presName="Accent" presStyleLbl="node1" presStyleIdx="0" presStyleCnt="10"/>
      <dgm:spPr/>
    </dgm:pt>
    <dgm:pt modelId="{7C77B1B5-7521-4DA8-8835-BE832DE615C2}" type="pres">
      <dgm:prSet presAssocID="{79E3403E-DA52-4FDA-8D26-DDA5F6FCBB56}" presName="ParentBackground5" presStyleCnt="0"/>
      <dgm:spPr/>
    </dgm:pt>
    <dgm:pt modelId="{80025CEE-ECC5-450B-AB97-937B2BF4F507}" type="pres">
      <dgm:prSet presAssocID="{79E3403E-DA52-4FDA-8D26-DDA5F6FCBB56}" presName="ParentBackground" presStyleLbl="node1" presStyleIdx="1" presStyleCnt="10"/>
      <dgm:spPr/>
    </dgm:pt>
    <dgm:pt modelId="{43E7427C-E26C-48C2-8D86-226FB27121D0}" type="pres">
      <dgm:prSet presAssocID="{79E3403E-DA52-4FDA-8D26-DDA5F6FCBB56}" presName="Parent5" presStyleLbl="fgAcc0" presStyleIdx="0" presStyleCnt="0">
        <dgm:presLayoutVars>
          <dgm:chMax val="1"/>
          <dgm:chPref val="1"/>
          <dgm:bulletEnabled val="1"/>
        </dgm:presLayoutVars>
      </dgm:prSet>
      <dgm:spPr/>
    </dgm:pt>
    <dgm:pt modelId="{91531D54-A828-4DE6-9D13-9FE8AB7CB3B6}" type="pres">
      <dgm:prSet presAssocID="{5BC14A52-EE8F-4912-A0CE-C6B623EEA9BF}" presName="Accent4" presStyleCnt="0"/>
      <dgm:spPr/>
    </dgm:pt>
    <dgm:pt modelId="{AAA146B0-1C39-4F24-BFDB-1D661B0884C4}" type="pres">
      <dgm:prSet presAssocID="{5BC14A52-EE8F-4912-A0CE-C6B623EEA9BF}" presName="Accent" presStyleLbl="node1" presStyleIdx="2" presStyleCnt="10"/>
      <dgm:spPr/>
    </dgm:pt>
    <dgm:pt modelId="{588D62A5-8F3E-48E8-8975-06DEF8FEE1DC}" type="pres">
      <dgm:prSet presAssocID="{5BC14A52-EE8F-4912-A0CE-C6B623EEA9BF}" presName="ParentBackground4" presStyleCnt="0"/>
      <dgm:spPr/>
    </dgm:pt>
    <dgm:pt modelId="{896B817D-9CB2-4498-84B4-3850FC33007E}" type="pres">
      <dgm:prSet presAssocID="{5BC14A52-EE8F-4912-A0CE-C6B623EEA9BF}" presName="ParentBackground" presStyleLbl="node1" presStyleIdx="3" presStyleCnt="10"/>
      <dgm:spPr/>
    </dgm:pt>
    <dgm:pt modelId="{C753863A-B74B-493F-BF10-2435F2D5C4D4}" type="pres">
      <dgm:prSet presAssocID="{5BC14A52-EE8F-4912-A0CE-C6B623EEA9BF}" presName="Parent4" presStyleLbl="fgAcc0" presStyleIdx="0" presStyleCnt="0">
        <dgm:presLayoutVars>
          <dgm:chMax val="1"/>
          <dgm:chPref val="1"/>
          <dgm:bulletEnabled val="1"/>
        </dgm:presLayoutVars>
      </dgm:prSet>
      <dgm:spPr/>
    </dgm:pt>
    <dgm:pt modelId="{5B8B5DFF-CBB0-4BDC-867F-4FAE05072A0F}" type="pres">
      <dgm:prSet presAssocID="{36632468-91DC-479F-9FF8-A79C709DC664}" presName="Accent3" presStyleCnt="0"/>
      <dgm:spPr/>
    </dgm:pt>
    <dgm:pt modelId="{A8DDA509-21BE-4A5F-88DD-735BB73858C5}" type="pres">
      <dgm:prSet presAssocID="{36632468-91DC-479F-9FF8-A79C709DC664}" presName="Accent" presStyleLbl="node1" presStyleIdx="4" presStyleCnt="10"/>
      <dgm:spPr/>
    </dgm:pt>
    <dgm:pt modelId="{3C4AAD20-B742-48EA-9F74-24010BCDA1F4}" type="pres">
      <dgm:prSet presAssocID="{36632468-91DC-479F-9FF8-A79C709DC664}" presName="ParentBackground3" presStyleCnt="0"/>
      <dgm:spPr/>
    </dgm:pt>
    <dgm:pt modelId="{C64277FB-93B3-41EC-8EFD-EA28C25BED6E}" type="pres">
      <dgm:prSet presAssocID="{36632468-91DC-479F-9FF8-A79C709DC664}" presName="ParentBackground" presStyleLbl="node1" presStyleIdx="5" presStyleCnt="10"/>
      <dgm:spPr/>
    </dgm:pt>
    <dgm:pt modelId="{F162DA38-87E6-4E05-8FF5-8DAF41FA8D76}" type="pres">
      <dgm:prSet presAssocID="{36632468-91DC-479F-9FF8-A79C709DC664}" presName="Parent3" presStyleLbl="fgAcc0" presStyleIdx="0" presStyleCnt="0">
        <dgm:presLayoutVars>
          <dgm:chMax val="1"/>
          <dgm:chPref val="1"/>
          <dgm:bulletEnabled val="1"/>
        </dgm:presLayoutVars>
      </dgm:prSet>
      <dgm:spPr/>
    </dgm:pt>
    <dgm:pt modelId="{B08165CB-B36C-4C5B-B509-0AA07789D04D}" type="pres">
      <dgm:prSet presAssocID="{C7035F96-8740-4652-BB02-3EE64242C697}" presName="Accent2" presStyleCnt="0"/>
      <dgm:spPr/>
    </dgm:pt>
    <dgm:pt modelId="{5C35D3EB-2E7E-4D42-B150-DBA2A0CA17A5}" type="pres">
      <dgm:prSet presAssocID="{C7035F96-8740-4652-BB02-3EE64242C697}" presName="Accent" presStyleLbl="node1" presStyleIdx="6" presStyleCnt="10"/>
      <dgm:spPr/>
    </dgm:pt>
    <dgm:pt modelId="{1231D040-1E55-40B9-98AA-FC6B36352B22}" type="pres">
      <dgm:prSet presAssocID="{C7035F96-8740-4652-BB02-3EE64242C697}" presName="ParentBackground2" presStyleCnt="0"/>
      <dgm:spPr/>
    </dgm:pt>
    <dgm:pt modelId="{D181F137-54B6-4839-A68E-9BED299407BC}" type="pres">
      <dgm:prSet presAssocID="{C7035F96-8740-4652-BB02-3EE64242C697}" presName="ParentBackground" presStyleLbl="node1" presStyleIdx="7" presStyleCnt="10"/>
      <dgm:spPr/>
    </dgm:pt>
    <dgm:pt modelId="{CCC5CEEE-E2B4-4F75-8B3A-1DEC45469E37}" type="pres">
      <dgm:prSet presAssocID="{C7035F96-8740-4652-BB02-3EE64242C697}" presName="Parent2" presStyleLbl="fgAcc0" presStyleIdx="0" presStyleCnt="0">
        <dgm:presLayoutVars>
          <dgm:chMax val="1"/>
          <dgm:chPref val="1"/>
          <dgm:bulletEnabled val="1"/>
        </dgm:presLayoutVars>
      </dgm:prSet>
      <dgm:spPr/>
    </dgm:pt>
    <dgm:pt modelId="{3CF276D5-0DF6-42B3-879B-A1A43AF84B50}" type="pres">
      <dgm:prSet presAssocID="{8BC04A83-046D-4B72-909B-A493EBD78BC6}" presName="Accent1" presStyleCnt="0"/>
      <dgm:spPr/>
    </dgm:pt>
    <dgm:pt modelId="{5EE10A81-02EA-443A-95E8-CBE5ED8CE7E7}" type="pres">
      <dgm:prSet presAssocID="{8BC04A83-046D-4B72-909B-A493EBD78BC6}" presName="Accent" presStyleLbl="node1" presStyleIdx="8" presStyleCnt="10"/>
      <dgm:spPr/>
    </dgm:pt>
    <dgm:pt modelId="{69EAA4C9-CEE5-4CA6-B22B-279C562B4447}" type="pres">
      <dgm:prSet presAssocID="{8BC04A83-046D-4B72-909B-A493EBD78BC6}" presName="ParentBackground1" presStyleCnt="0"/>
      <dgm:spPr/>
    </dgm:pt>
    <dgm:pt modelId="{8F981058-B25B-472D-A842-D9B24724D3E4}" type="pres">
      <dgm:prSet presAssocID="{8BC04A83-046D-4B72-909B-A493EBD78BC6}" presName="ParentBackground" presStyleLbl="node1" presStyleIdx="9" presStyleCnt="10"/>
      <dgm:spPr/>
    </dgm:pt>
    <dgm:pt modelId="{72AFECED-B4B2-4364-B1B2-1C0897C2FB32}" type="pres">
      <dgm:prSet presAssocID="{8BC04A83-046D-4B72-909B-A493EBD78BC6}" presName="Parent1" presStyleLbl="fgAcc0" presStyleIdx="0" presStyleCnt="0">
        <dgm:presLayoutVars>
          <dgm:chMax val="1"/>
          <dgm:chPref val="1"/>
          <dgm:bulletEnabled val="1"/>
        </dgm:presLayoutVars>
      </dgm:prSet>
      <dgm:spPr/>
    </dgm:pt>
  </dgm:ptLst>
  <dgm:cxnLst>
    <dgm:cxn modelId="{D3F0351E-55D5-429A-8543-B8BB913A6944}" srcId="{CFE78BC2-2558-4EDC-AF1B-DD443D171881}" destId="{5BC14A52-EE8F-4912-A0CE-C6B623EEA9BF}" srcOrd="3" destOrd="0" parTransId="{21AFB748-26D3-4A68-A075-FD08A8DCDECB}" sibTransId="{D728EAA8-D9D2-433D-80F1-3CCCE9ADFA3A}"/>
    <dgm:cxn modelId="{BC8DE534-7495-41D2-99BC-4541486FB165}" type="presOf" srcId="{C7035F96-8740-4652-BB02-3EE64242C697}" destId="{D181F137-54B6-4839-A68E-9BED299407BC}" srcOrd="0" destOrd="0" presId="urn:microsoft.com/office/officeart/2018/layout/CircleProcess"/>
    <dgm:cxn modelId="{9605525F-CC22-4EE6-B110-44850061C94B}" type="presOf" srcId="{5BC14A52-EE8F-4912-A0CE-C6B623EEA9BF}" destId="{C753863A-B74B-493F-BF10-2435F2D5C4D4}" srcOrd="1" destOrd="0" presId="urn:microsoft.com/office/officeart/2018/layout/CircleProcess"/>
    <dgm:cxn modelId="{8721354B-A0C5-4D78-B2A1-57CECDCB3259}" type="presOf" srcId="{36632468-91DC-479F-9FF8-A79C709DC664}" destId="{F162DA38-87E6-4E05-8FF5-8DAF41FA8D76}" srcOrd="1" destOrd="0" presId="urn:microsoft.com/office/officeart/2018/layout/CircleProcess"/>
    <dgm:cxn modelId="{A460EF82-0178-4E69-A47A-11DE1C59B50D}" srcId="{CFE78BC2-2558-4EDC-AF1B-DD443D171881}" destId="{36632468-91DC-479F-9FF8-A79C709DC664}" srcOrd="2" destOrd="0" parTransId="{BCB4D91C-B9DB-43B0-A4C1-EBBCE834E25B}" sibTransId="{34606258-9544-4462-9842-8A8963411D93}"/>
    <dgm:cxn modelId="{AC052F90-A94C-46F0-B56F-8F2F4263845E}" srcId="{CFE78BC2-2558-4EDC-AF1B-DD443D171881}" destId="{8BC04A83-046D-4B72-909B-A493EBD78BC6}" srcOrd="0" destOrd="0" parTransId="{223EF88A-0A22-43CA-8CB9-71E66CE4AA85}" sibTransId="{AAE79E55-B3C7-42DE-A4D8-BCA6B904E534}"/>
    <dgm:cxn modelId="{66E29592-BB93-42CD-9F06-DE3ABBB646EC}" type="presOf" srcId="{36632468-91DC-479F-9FF8-A79C709DC664}" destId="{C64277FB-93B3-41EC-8EFD-EA28C25BED6E}" srcOrd="0" destOrd="0" presId="urn:microsoft.com/office/officeart/2018/layout/CircleProcess"/>
    <dgm:cxn modelId="{D72F71A7-0684-4624-A237-3DA497350822}" type="presOf" srcId="{79E3403E-DA52-4FDA-8D26-DDA5F6FCBB56}" destId="{43E7427C-E26C-48C2-8D86-226FB27121D0}" srcOrd="1" destOrd="0" presId="urn:microsoft.com/office/officeart/2018/layout/CircleProcess"/>
    <dgm:cxn modelId="{EAA23CB3-F0E3-4DBE-9371-2E08FD83947A}" srcId="{CFE78BC2-2558-4EDC-AF1B-DD443D171881}" destId="{79E3403E-DA52-4FDA-8D26-DDA5F6FCBB56}" srcOrd="4" destOrd="0" parTransId="{D6FC8A3D-94F2-45AE-B89E-F69318FB6D93}" sibTransId="{E00724C9-9C13-4D06-80A0-7A93E39F67F4}"/>
    <dgm:cxn modelId="{DE7FA0B7-FB08-4A96-ACCF-D861E592C4D5}" type="presOf" srcId="{CFE78BC2-2558-4EDC-AF1B-DD443D171881}" destId="{9E117FB9-E2AC-4851-B1FA-ACA87E6AA76F}" srcOrd="0" destOrd="0" presId="urn:microsoft.com/office/officeart/2018/layout/CircleProcess"/>
    <dgm:cxn modelId="{AC0DA3BE-AE30-41DC-85F4-1E67D9168A30}" type="presOf" srcId="{8BC04A83-046D-4B72-909B-A493EBD78BC6}" destId="{8F981058-B25B-472D-A842-D9B24724D3E4}" srcOrd="0" destOrd="0" presId="urn:microsoft.com/office/officeart/2018/layout/CircleProcess"/>
    <dgm:cxn modelId="{11B4A9C8-45FA-4505-BC76-15A37FA41200}" srcId="{CFE78BC2-2558-4EDC-AF1B-DD443D171881}" destId="{C7035F96-8740-4652-BB02-3EE64242C697}" srcOrd="1" destOrd="0" parTransId="{82DB1212-8803-44C0-93F6-671FD213AEBF}" sibTransId="{BE574E64-9034-41EF-930D-9AE092381DBD}"/>
    <dgm:cxn modelId="{D568F3CB-505C-4DEE-BC6B-C46BDFD87B4F}" type="presOf" srcId="{5BC14A52-EE8F-4912-A0CE-C6B623EEA9BF}" destId="{896B817D-9CB2-4498-84B4-3850FC33007E}" srcOrd="0" destOrd="0" presId="urn:microsoft.com/office/officeart/2018/layout/CircleProcess"/>
    <dgm:cxn modelId="{ADFD0BDE-5650-4495-A654-0102FED372D6}" type="presOf" srcId="{8BC04A83-046D-4B72-909B-A493EBD78BC6}" destId="{72AFECED-B4B2-4364-B1B2-1C0897C2FB32}" srcOrd="1" destOrd="0" presId="urn:microsoft.com/office/officeart/2018/layout/CircleProcess"/>
    <dgm:cxn modelId="{E82FAEE2-6C3B-4614-924D-A057469C96B9}" type="presOf" srcId="{C7035F96-8740-4652-BB02-3EE64242C697}" destId="{CCC5CEEE-E2B4-4F75-8B3A-1DEC45469E37}" srcOrd="1" destOrd="0" presId="urn:microsoft.com/office/officeart/2018/layout/CircleProcess"/>
    <dgm:cxn modelId="{B8B65AEC-CDAF-4566-8431-43611E25EBFC}" type="presOf" srcId="{79E3403E-DA52-4FDA-8D26-DDA5F6FCBB56}" destId="{80025CEE-ECC5-450B-AB97-937B2BF4F507}" srcOrd="0" destOrd="0" presId="urn:microsoft.com/office/officeart/2018/layout/CircleProcess"/>
    <dgm:cxn modelId="{D157D538-0F3E-483E-95AF-F5BC50251338}" type="presParOf" srcId="{9E117FB9-E2AC-4851-B1FA-ACA87E6AA76F}" destId="{D404042A-0879-41BA-A73B-2EBA5D5468BE}" srcOrd="0" destOrd="0" presId="urn:microsoft.com/office/officeart/2018/layout/CircleProcess"/>
    <dgm:cxn modelId="{9F8C412E-E1EF-47DB-8BC4-EDDC9D7263FB}" type="presParOf" srcId="{D404042A-0879-41BA-A73B-2EBA5D5468BE}" destId="{88E895E9-D424-45EB-A2DF-8ED4858EA818}" srcOrd="0" destOrd="0" presId="urn:microsoft.com/office/officeart/2018/layout/CircleProcess"/>
    <dgm:cxn modelId="{EF3C4B0B-BB89-4661-93BC-182EA3D22E56}" type="presParOf" srcId="{9E117FB9-E2AC-4851-B1FA-ACA87E6AA76F}" destId="{7C77B1B5-7521-4DA8-8835-BE832DE615C2}" srcOrd="1" destOrd="0" presId="urn:microsoft.com/office/officeart/2018/layout/CircleProcess"/>
    <dgm:cxn modelId="{CEE59491-25C8-47A6-8260-44D60CC1583F}" type="presParOf" srcId="{7C77B1B5-7521-4DA8-8835-BE832DE615C2}" destId="{80025CEE-ECC5-450B-AB97-937B2BF4F507}" srcOrd="0" destOrd="0" presId="urn:microsoft.com/office/officeart/2018/layout/CircleProcess"/>
    <dgm:cxn modelId="{4F778C60-1CA5-44CE-86C8-8EC545666A8C}" type="presParOf" srcId="{9E117FB9-E2AC-4851-B1FA-ACA87E6AA76F}" destId="{43E7427C-E26C-48C2-8D86-226FB27121D0}" srcOrd="2" destOrd="0" presId="urn:microsoft.com/office/officeart/2018/layout/CircleProcess"/>
    <dgm:cxn modelId="{18741292-200C-4D71-93AB-4968DD87DC67}" type="presParOf" srcId="{9E117FB9-E2AC-4851-B1FA-ACA87E6AA76F}" destId="{91531D54-A828-4DE6-9D13-9FE8AB7CB3B6}" srcOrd="3" destOrd="0" presId="urn:microsoft.com/office/officeart/2018/layout/CircleProcess"/>
    <dgm:cxn modelId="{97B7B360-DEC8-402D-AC77-DBE8F18256C9}" type="presParOf" srcId="{91531D54-A828-4DE6-9D13-9FE8AB7CB3B6}" destId="{AAA146B0-1C39-4F24-BFDB-1D661B0884C4}" srcOrd="0" destOrd="0" presId="urn:microsoft.com/office/officeart/2018/layout/CircleProcess"/>
    <dgm:cxn modelId="{929B4554-D3F1-4924-9EF7-7E347F7F14D4}" type="presParOf" srcId="{9E117FB9-E2AC-4851-B1FA-ACA87E6AA76F}" destId="{588D62A5-8F3E-48E8-8975-06DEF8FEE1DC}" srcOrd="4" destOrd="0" presId="urn:microsoft.com/office/officeart/2018/layout/CircleProcess"/>
    <dgm:cxn modelId="{90352AB0-1040-4554-AC75-684D1BE97D48}" type="presParOf" srcId="{588D62A5-8F3E-48E8-8975-06DEF8FEE1DC}" destId="{896B817D-9CB2-4498-84B4-3850FC33007E}" srcOrd="0" destOrd="0" presId="urn:microsoft.com/office/officeart/2018/layout/CircleProcess"/>
    <dgm:cxn modelId="{8538BF05-2EC5-410A-AB2F-6DB2E38D3BE9}" type="presParOf" srcId="{9E117FB9-E2AC-4851-B1FA-ACA87E6AA76F}" destId="{C753863A-B74B-493F-BF10-2435F2D5C4D4}" srcOrd="5" destOrd="0" presId="urn:microsoft.com/office/officeart/2018/layout/CircleProcess"/>
    <dgm:cxn modelId="{42E8DEA4-6B1B-4642-9E31-3E49E58F2D69}" type="presParOf" srcId="{9E117FB9-E2AC-4851-B1FA-ACA87E6AA76F}" destId="{5B8B5DFF-CBB0-4BDC-867F-4FAE05072A0F}" srcOrd="6" destOrd="0" presId="urn:microsoft.com/office/officeart/2018/layout/CircleProcess"/>
    <dgm:cxn modelId="{D353860A-FC10-4FAC-ADB5-EC982F297408}" type="presParOf" srcId="{5B8B5DFF-CBB0-4BDC-867F-4FAE05072A0F}" destId="{A8DDA509-21BE-4A5F-88DD-735BB73858C5}" srcOrd="0" destOrd="0" presId="urn:microsoft.com/office/officeart/2018/layout/CircleProcess"/>
    <dgm:cxn modelId="{FE71A75D-C314-4A88-AECD-07D77ECFF65B}" type="presParOf" srcId="{9E117FB9-E2AC-4851-B1FA-ACA87E6AA76F}" destId="{3C4AAD20-B742-48EA-9F74-24010BCDA1F4}" srcOrd="7" destOrd="0" presId="urn:microsoft.com/office/officeart/2018/layout/CircleProcess"/>
    <dgm:cxn modelId="{334702B1-7A4A-41A4-82F4-828A27D1C31E}" type="presParOf" srcId="{3C4AAD20-B742-48EA-9F74-24010BCDA1F4}" destId="{C64277FB-93B3-41EC-8EFD-EA28C25BED6E}" srcOrd="0" destOrd="0" presId="urn:microsoft.com/office/officeart/2018/layout/CircleProcess"/>
    <dgm:cxn modelId="{B455DC9C-2CF9-4DDC-8213-C85F8F4E0460}" type="presParOf" srcId="{9E117FB9-E2AC-4851-B1FA-ACA87E6AA76F}" destId="{F162DA38-87E6-4E05-8FF5-8DAF41FA8D76}" srcOrd="8" destOrd="0" presId="urn:microsoft.com/office/officeart/2018/layout/CircleProcess"/>
    <dgm:cxn modelId="{C6498B3A-1857-42AB-8EDF-6C7539C774AD}" type="presParOf" srcId="{9E117FB9-E2AC-4851-B1FA-ACA87E6AA76F}" destId="{B08165CB-B36C-4C5B-B509-0AA07789D04D}" srcOrd="9" destOrd="0" presId="urn:microsoft.com/office/officeart/2018/layout/CircleProcess"/>
    <dgm:cxn modelId="{79C78430-821B-4DD8-9B9A-2EA4EB120D87}" type="presParOf" srcId="{B08165CB-B36C-4C5B-B509-0AA07789D04D}" destId="{5C35D3EB-2E7E-4D42-B150-DBA2A0CA17A5}" srcOrd="0" destOrd="0" presId="urn:microsoft.com/office/officeart/2018/layout/CircleProcess"/>
    <dgm:cxn modelId="{C255DD4C-6F29-4EE0-B5CE-47822F6939CF}" type="presParOf" srcId="{9E117FB9-E2AC-4851-B1FA-ACA87E6AA76F}" destId="{1231D040-1E55-40B9-98AA-FC6B36352B22}" srcOrd="10" destOrd="0" presId="urn:microsoft.com/office/officeart/2018/layout/CircleProcess"/>
    <dgm:cxn modelId="{A465DF18-21CD-4991-9DB4-A085FF8CE5E5}" type="presParOf" srcId="{1231D040-1E55-40B9-98AA-FC6B36352B22}" destId="{D181F137-54B6-4839-A68E-9BED299407BC}" srcOrd="0" destOrd="0" presId="urn:microsoft.com/office/officeart/2018/layout/CircleProcess"/>
    <dgm:cxn modelId="{8DFBBA98-392A-4BE5-BEB1-27A41EF47EF6}" type="presParOf" srcId="{9E117FB9-E2AC-4851-B1FA-ACA87E6AA76F}" destId="{CCC5CEEE-E2B4-4F75-8B3A-1DEC45469E37}" srcOrd="11" destOrd="0" presId="urn:microsoft.com/office/officeart/2018/layout/CircleProcess"/>
    <dgm:cxn modelId="{8C9491C9-D31B-42EF-9D08-14B27B201E34}" type="presParOf" srcId="{9E117FB9-E2AC-4851-B1FA-ACA87E6AA76F}" destId="{3CF276D5-0DF6-42B3-879B-A1A43AF84B50}" srcOrd="12" destOrd="0" presId="urn:microsoft.com/office/officeart/2018/layout/CircleProcess"/>
    <dgm:cxn modelId="{5A68781D-BC11-4EDC-A69A-8A41C3DACD8A}" type="presParOf" srcId="{3CF276D5-0DF6-42B3-879B-A1A43AF84B50}" destId="{5EE10A81-02EA-443A-95E8-CBE5ED8CE7E7}" srcOrd="0" destOrd="0" presId="urn:microsoft.com/office/officeart/2018/layout/CircleProcess"/>
    <dgm:cxn modelId="{00DD647A-7B29-4CC0-8E37-7EC564DCE06C}" type="presParOf" srcId="{9E117FB9-E2AC-4851-B1FA-ACA87E6AA76F}" destId="{69EAA4C9-CEE5-4CA6-B22B-279C562B4447}" srcOrd="13" destOrd="0" presId="urn:microsoft.com/office/officeart/2018/layout/CircleProcess"/>
    <dgm:cxn modelId="{2541508B-EA98-43DD-848A-CC4395B90F62}" type="presParOf" srcId="{69EAA4C9-CEE5-4CA6-B22B-279C562B4447}" destId="{8F981058-B25B-472D-A842-D9B24724D3E4}" srcOrd="0" destOrd="0" presId="urn:microsoft.com/office/officeart/2018/layout/CircleProcess"/>
    <dgm:cxn modelId="{2A09116F-7109-4D1B-B301-8A1908FA1674}" type="presParOf" srcId="{9E117FB9-E2AC-4851-B1FA-ACA87E6AA76F}" destId="{72AFECED-B4B2-4364-B1B2-1C0897C2FB32}" srcOrd="14" destOrd="0" presId="urn:microsoft.com/office/officeart/2018/layout/Circle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4ECB71-8636-495E-96F6-4CC67BCDDD1F}">
      <dsp:nvSpPr>
        <dsp:cNvPr id="0" name=""/>
        <dsp:cNvSpPr/>
      </dsp:nvSpPr>
      <dsp:spPr>
        <a:xfrm>
          <a:off x="0" y="659170"/>
          <a:ext cx="9404352" cy="12169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DD416E-1400-4A0A-9649-9A1567733767}">
      <dsp:nvSpPr>
        <dsp:cNvPr id="0" name=""/>
        <dsp:cNvSpPr/>
      </dsp:nvSpPr>
      <dsp:spPr>
        <a:xfrm>
          <a:off x="368121" y="932979"/>
          <a:ext cx="669311" cy="6693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2FC94F6-4FC5-4F93-8454-BA26884169CF}">
      <dsp:nvSpPr>
        <dsp:cNvPr id="0" name=""/>
        <dsp:cNvSpPr/>
      </dsp:nvSpPr>
      <dsp:spPr>
        <a:xfrm>
          <a:off x="1405554" y="659170"/>
          <a:ext cx="7998797" cy="121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92" tIns="128792" rIns="128792" bIns="128792" numCol="1" spcCol="1270" anchor="ctr" anchorCtr="0">
          <a:noAutofit/>
        </a:bodyPr>
        <a:lstStyle/>
        <a:p>
          <a:pPr marL="0" lvl="0" indent="0" algn="l" defTabSz="800100">
            <a:lnSpc>
              <a:spcPct val="100000"/>
            </a:lnSpc>
            <a:spcBef>
              <a:spcPct val="0"/>
            </a:spcBef>
            <a:spcAft>
              <a:spcPct val="35000"/>
            </a:spcAft>
            <a:buNone/>
          </a:pPr>
          <a:r>
            <a:rPr lang="en-GB" sz="1800" kern="1200"/>
            <a:t>The rainbow childerens charity has recived complaints from parents about the miscommunication from the nursing team. The head nurse has identified the team needs training in communictation techniques.</a:t>
          </a:r>
          <a:endParaRPr lang="en-US" sz="1800" kern="1200"/>
        </a:p>
      </dsp:txBody>
      <dsp:txXfrm>
        <a:off x="1405554" y="659170"/>
        <a:ext cx="7998797" cy="1216930"/>
      </dsp:txXfrm>
    </dsp:sp>
    <dsp:sp modelId="{36AC8896-3051-4368-A3C8-55E0BF2B45B1}">
      <dsp:nvSpPr>
        <dsp:cNvPr id="0" name=""/>
        <dsp:cNvSpPr/>
      </dsp:nvSpPr>
      <dsp:spPr>
        <a:xfrm>
          <a:off x="0" y="2180333"/>
          <a:ext cx="9404352" cy="121693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D92870-1444-4EA6-BD29-57DC5F951811}">
      <dsp:nvSpPr>
        <dsp:cNvPr id="0" name=""/>
        <dsp:cNvSpPr/>
      </dsp:nvSpPr>
      <dsp:spPr>
        <a:xfrm>
          <a:off x="368121" y="2454142"/>
          <a:ext cx="669311" cy="6693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491D5E2-8625-4DA2-97E0-DFFC8B9B6D24}">
      <dsp:nvSpPr>
        <dsp:cNvPr id="0" name=""/>
        <dsp:cNvSpPr/>
      </dsp:nvSpPr>
      <dsp:spPr>
        <a:xfrm>
          <a:off x="1405554" y="2180333"/>
          <a:ext cx="7998797" cy="12169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92" tIns="128792" rIns="128792" bIns="128792" numCol="1" spcCol="1270" anchor="ctr" anchorCtr="0">
          <a:noAutofit/>
        </a:bodyPr>
        <a:lstStyle/>
        <a:p>
          <a:pPr marL="0" lvl="0" indent="0" algn="l" defTabSz="800100">
            <a:lnSpc>
              <a:spcPct val="100000"/>
            </a:lnSpc>
            <a:spcBef>
              <a:spcPct val="0"/>
            </a:spcBef>
            <a:spcAft>
              <a:spcPct val="35000"/>
            </a:spcAft>
            <a:buNone/>
          </a:pPr>
          <a:r>
            <a:rPr lang="en-GB" sz="1800" kern="1200"/>
            <a:t>This presentation will present barries aswell as soulutions to effective communication tequniques within a working enviroment </a:t>
          </a:r>
          <a:endParaRPr lang="en-US" sz="1800" kern="1200"/>
        </a:p>
      </dsp:txBody>
      <dsp:txXfrm>
        <a:off x="1405554" y="2180333"/>
        <a:ext cx="7998797" cy="121693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2015C1-0E61-4278-BF90-FE6C611C5524}">
      <dsp:nvSpPr>
        <dsp:cNvPr id="0" name=""/>
        <dsp:cNvSpPr/>
      </dsp:nvSpPr>
      <dsp:spPr>
        <a:xfrm>
          <a:off x="1428331" y="1551"/>
          <a:ext cx="3117946" cy="1870768"/>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Linear models which is a model that suggests communication runs in one direction </a:t>
          </a:r>
          <a:endParaRPr lang="en-US" sz="1600" kern="1200"/>
        </a:p>
      </dsp:txBody>
      <dsp:txXfrm>
        <a:off x="1428331" y="1551"/>
        <a:ext cx="3117946" cy="1870768"/>
      </dsp:txXfrm>
    </dsp:sp>
    <dsp:sp modelId="{889DEB02-F799-4968-AACC-275CBB938BEF}">
      <dsp:nvSpPr>
        <dsp:cNvPr id="0" name=""/>
        <dsp:cNvSpPr/>
      </dsp:nvSpPr>
      <dsp:spPr>
        <a:xfrm>
          <a:off x="4858073" y="1551"/>
          <a:ext cx="3117946" cy="1870768"/>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Interactional models which is a model of process where the participants alternate as the sender and the reiciver </a:t>
          </a:r>
          <a:endParaRPr lang="en-US" sz="1600" kern="1200"/>
        </a:p>
      </dsp:txBody>
      <dsp:txXfrm>
        <a:off x="4858073" y="1551"/>
        <a:ext cx="3117946" cy="1870768"/>
      </dsp:txXfrm>
    </dsp:sp>
    <dsp:sp modelId="{7E99AEAC-E5EA-419E-958F-1845D9574B59}">
      <dsp:nvSpPr>
        <dsp:cNvPr id="0" name=""/>
        <dsp:cNvSpPr/>
      </dsp:nvSpPr>
      <dsp:spPr>
        <a:xfrm>
          <a:off x="3143202" y="2184114"/>
          <a:ext cx="3117946" cy="1870768"/>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Transactional model of communication which is the process where there is a contiuous exchange between the sender and reciver who both take turns to communicate the </a:t>
          </a:r>
          <a:r>
            <a:rPr lang="en-GB" sz="1600" kern="1200">
              <a:latin typeface="Century Gothic" panose="020B0502020202020204"/>
            </a:rPr>
            <a:t>message</a:t>
          </a:r>
          <a:r>
            <a:rPr lang="en-GB" sz="1600" kern="1200"/>
            <a:t> </a:t>
          </a:r>
          <a:endParaRPr lang="en-US" sz="1600" kern="1200"/>
        </a:p>
      </dsp:txBody>
      <dsp:txXfrm>
        <a:off x="3143202" y="2184114"/>
        <a:ext cx="3117946" cy="18707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2F7F277-92C5-4183-AB94-00F2845AACE0}">
      <dsp:nvSpPr>
        <dsp:cNvPr id="0" name=""/>
        <dsp:cNvSpPr/>
      </dsp:nvSpPr>
      <dsp:spPr>
        <a:xfrm>
          <a:off x="0" y="1048841"/>
          <a:ext cx="2644974" cy="1679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83E73F-BC44-4DF6-9878-AE69083E2C00}">
      <dsp:nvSpPr>
        <dsp:cNvPr id="0" name=""/>
        <dsp:cNvSpPr/>
      </dsp:nvSpPr>
      <dsp:spPr>
        <a:xfrm>
          <a:off x="293885" y="1328033"/>
          <a:ext cx="2644974" cy="16795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Could be speech and talking </a:t>
          </a:r>
          <a:endParaRPr lang="en-US" sz="2500" kern="1200"/>
        </a:p>
      </dsp:txBody>
      <dsp:txXfrm>
        <a:off x="343078" y="1377226"/>
        <a:ext cx="2546588" cy="1581172"/>
      </dsp:txXfrm>
    </dsp:sp>
    <dsp:sp modelId="{6788EFD2-C25B-417D-8436-806A1B838ADE}">
      <dsp:nvSpPr>
        <dsp:cNvPr id="0" name=""/>
        <dsp:cNvSpPr/>
      </dsp:nvSpPr>
      <dsp:spPr>
        <a:xfrm>
          <a:off x="3232745" y="1048841"/>
          <a:ext cx="2644974" cy="1679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3C51E01-5ABA-4930-8A14-6A2E69F3A7BD}">
      <dsp:nvSpPr>
        <dsp:cNvPr id="0" name=""/>
        <dsp:cNvSpPr/>
      </dsp:nvSpPr>
      <dsp:spPr>
        <a:xfrm>
          <a:off x="3526631" y="1328033"/>
          <a:ext cx="2644974" cy="16795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A television broadcast or a radio station </a:t>
          </a:r>
          <a:endParaRPr lang="en-US" sz="2500" kern="1200"/>
        </a:p>
      </dsp:txBody>
      <dsp:txXfrm>
        <a:off x="3575824" y="1377226"/>
        <a:ext cx="2546588" cy="1581172"/>
      </dsp:txXfrm>
    </dsp:sp>
    <dsp:sp modelId="{947FDAE3-BF09-4A0A-A8D0-ECE063871633}">
      <dsp:nvSpPr>
        <dsp:cNvPr id="0" name=""/>
        <dsp:cNvSpPr/>
      </dsp:nvSpPr>
      <dsp:spPr>
        <a:xfrm>
          <a:off x="6465492" y="1048841"/>
          <a:ext cx="2644974" cy="167955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0C75A8F-79C0-4E69-9475-C207B3AC6037}">
      <dsp:nvSpPr>
        <dsp:cNvPr id="0" name=""/>
        <dsp:cNvSpPr/>
      </dsp:nvSpPr>
      <dsp:spPr>
        <a:xfrm>
          <a:off x="6759378" y="1328033"/>
          <a:ext cx="2644974" cy="167955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Sending an email or writing out instructions </a:t>
          </a:r>
          <a:endParaRPr lang="en-US" sz="2500" kern="1200"/>
        </a:p>
      </dsp:txBody>
      <dsp:txXfrm>
        <a:off x="6808571" y="1377226"/>
        <a:ext cx="2546588" cy="158117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2B0DA7-AD71-456E-AB11-C0B5C38E0D72}">
      <dsp:nvSpPr>
        <dsp:cNvPr id="0" name=""/>
        <dsp:cNvSpPr/>
      </dsp:nvSpPr>
      <dsp:spPr>
        <a:xfrm>
          <a:off x="0" y="409500"/>
          <a:ext cx="6496050" cy="1193400"/>
        </a:xfrm>
        <a:prstGeom prst="round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Computer and touch screen devices</a:t>
          </a:r>
          <a:endParaRPr lang="en-US" sz="3000" kern="1200"/>
        </a:p>
      </dsp:txBody>
      <dsp:txXfrm>
        <a:off x="58257" y="467757"/>
        <a:ext cx="6379536" cy="1076886"/>
      </dsp:txXfrm>
    </dsp:sp>
    <dsp:sp modelId="{EBAE0897-BF3F-4256-B048-4683DFE5AB07}">
      <dsp:nvSpPr>
        <dsp:cNvPr id="0" name=""/>
        <dsp:cNvSpPr/>
      </dsp:nvSpPr>
      <dsp:spPr>
        <a:xfrm>
          <a:off x="0" y="1689300"/>
          <a:ext cx="6496050" cy="1193400"/>
        </a:xfrm>
        <a:prstGeom prst="roundRect">
          <a:avLst/>
        </a:prstGeom>
        <a:gradFill rotWithShape="0">
          <a:gsLst>
            <a:gs pos="0">
              <a:schemeClr val="accent2">
                <a:hueOff val="677407"/>
                <a:satOff val="-3316"/>
                <a:lumOff val="1862"/>
                <a:alphaOff val="0"/>
                <a:tint val="98000"/>
                <a:lumMod val="114000"/>
              </a:schemeClr>
            </a:gs>
            <a:gs pos="100000">
              <a:schemeClr val="accent2">
                <a:hueOff val="677407"/>
                <a:satOff val="-3316"/>
                <a:lumOff val="1862"/>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Social media such as facebook and twitter </a:t>
          </a:r>
          <a:endParaRPr lang="en-US" sz="3000" kern="1200"/>
        </a:p>
      </dsp:txBody>
      <dsp:txXfrm>
        <a:off x="58257" y="1747557"/>
        <a:ext cx="6379536" cy="1076886"/>
      </dsp:txXfrm>
    </dsp:sp>
    <dsp:sp modelId="{1F64D9DE-71E4-4C67-A008-5B5EC6149A89}">
      <dsp:nvSpPr>
        <dsp:cNvPr id="0" name=""/>
        <dsp:cNvSpPr/>
      </dsp:nvSpPr>
      <dsp:spPr>
        <a:xfrm>
          <a:off x="0" y="2969099"/>
          <a:ext cx="6496050" cy="1193400"/>
        </a:xfrm>
        <a:prstGeom prst="roundRect">
          <a:avLst/>
        </a:prstGeom>
        <a:gradFill rotWithShape="0">
          <a:gsLst>
            <a:gs pos="0">
              <a:schemeClr val="accent2">
                <a:hueOff val="1354814"/>
                <a:satOff val="-6632"/>
                <a:lumOff val="3725"/>
                <a:alphaOff val="0"/>
                <a:tint val="98000"/>
                <a:lumMod val="114000"/>
              </a:schemeClr>
            </a:gs>
            <a:gs pos="100000">
              <a:schemeClr val="accent2">
                <a:hueOff val="1354814"/>
                <a:satOff val="-6632"/>
                <a:lumOff val="3725"/>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ATM machines are also a form of interactional communication </a:t>
          </a:r>
          <a:endParaRPr lang="en-US" sz="3000" kern="1200"/>
        </a:p>
      </dsp:txBody>
      <dsp:txXfrm>
        <a:off x="58257" y="3027356"/>
        <a:ext cx="6379536" cy="10768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48402-CD5B-4699-8194-E8864F776C63}">
      <dsp:nvSpPr>
        <dsp:cNvPr id="0" name=""/>
        <dsp:cNvSpPr/>
      </dsp:nvSpPr>
      <dsp:spPr>
        <a:xfrm>
          <a:off x="1428331" y="1551"/>
          <a:ext cx="3117946" cy="1870768"/>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Face to face meetings </a:t>
          </a:r>
          <a:endParaRPr lang="en-US" sz="2900" kern="1200"/>
        </a:p>
      </dsp:txBody>
      <dsp:txXfrm>
        <a:off x="1428331" y="1551"/>
        <a:ext cx="3117946" cy="1870768"/>
      </dsp:txXfrm>
    </dsp:sp>
    <dsp:sp modelId="{418861AE-9015-4220-9C21-FE28B23B2658}">
      <dsp:nvSpPr>
        <dsp:cNvPr id="0" name=""/>
        <dsp:cNvSpPr/>
      </dsp:nvSpPr>
      <dsp:spPr>
        <a:xfrm>
          <a:off x="4858073" y="1551"/>
          <a:ext cx="3117946" cy="1870768"/>
        </a:xfrm>
        <a:prstGeom prst="rect">
          <a:avLst/>
        </a:prstGeom>
        <a:solidFill>
          <a:schemeClr val="accent5">
            <a:hueOff val="3118619"/>
            <a:satOff val="-2006"/>
            <a:lumOff val="137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A telephone or a skype call such as microsoft teams</a:t>
          </a:r>
          <a:endParaRPr lang="en-US" sz="2900" kern="1200"/>
        </a:p>
      </dsp:txBody>
      <dsp:txXfrm>
        <a:off x="4858073" y="1551"/>
        <a:ext cx="3117946" cy="1870768"/>
      </dsp:txXfrm>
    </dsp:sp>
    <dsp:sp modelId="{146D72D1-2AC5-4D33-8C3A-B254676EA686}">
      <dsp:nvSpPr>
        <dsp:cNvPr id="0" name=""/>
        <dsp:cNvSpPr/>
      </dsp:nvSpPr>
      <dsp:spPr>
        <a:xfrm>
          <a:off x="3143202" y="2184114"/>
          <a:ext cx="3117946" cy="1870768"/>
        </a:xfrm>
        <a:prstGeom prst="rect">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ctr" defTabSz="1289050">
            <a:lnSpc>
              <a:spcPct val="90000"/>
            </a:lnSpc>
            <a:spcBef>
              <a:spcPct val="0"/>
            </a:spcBef>
            <a:spcAft>
              <a:spcPct val="35000"/>
            </a:spcAft>
            <a:buNone/>
          </a:pPr>
          <a:r>
            <a:rPr lang="en-GB" sz="2900" kern="1200"/>
            <a:t>Interactive training </a:t>
          </a:r>
          <a:endParaRPr lang="en-US" sz="2900" kern="1200"/>
        </a:p>
      </dsp:txBody>
      <dsp:txXfrm>
        <a:off x="3143202" y="2184114"/>
        <a:ext cx="3117946" cy="187076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36C20B-E164-4209-B7F3-666ABBDB0159}">
      <dsp:nvSpPr>
        <dsp:cNvPr id="0" name=""/>
        <dsp:cNvSpPr/>
      </dsp:nvSpPr>
      <dsp:spPr>
        <a:xfrm>
          <a:off x="3192" y="56128"/>
          <a:ext cx="2532322" cy="151939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Talking </a:t>
          </a:r>
          <a:endParaRPr lang="en-US" sz="2300" kern="1200"/>
        </a:p>
      </dsp:txBody>
      <dsp:txXfrm>
        <a:off x="3192" y="56128"/>
        <a:ext cx="2532322" cy="1519393"/>
      </dsp:txXfrm>
    </dsp:sp>
    <dsp:sp modelId="{70F72143-316F-4505-A2E8-52B89ECEF0BA}">
      <dsp:nvSpPr>
        <dsp:cNvPr id="0" name=""/>
        <dsp:cNvSpPr/>
      </dsp:nvSpPr>
      <dsp:spPr>
        <a:xfrm>
          <a:off x="2788746" y="56128"/>
          <a:ext cx="2532322" cy="151939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Texting </a:t>
          </a:r>
          <a:endParaRPr lang="en-US" sz="2300" kern="1200"/>
        </a:p>
      </dsp:txBody>
      <dsp:txXfrm>
        <a:off x="2788746" y="56128"/>
        <a:ext cx="2532322" cy="1519393"/>
      </dsp:txXfrm>
    </dsp:sp>
    <dsp:sp modelId="{215844F8-625A-4287-9626-96F604B2B70A}">
      <dsp:nvSpPr>
        <dsp:cNvPr id="0" name=""/>
        <dsp:cNvSpPr/>
      </dsp:nvSpPr>
      <dsp:spPr>
        <a:xfrm>
          <a:off x="5574301" y="56128"/>
          <a:ext cx="2532322" cy="1519393"/>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Sending emails </a:t>
          </a:r>
          <a:endParaRPr lang="en-US" sz="2300" kern="1200"/>
        </a:p>
      </dsp:txBody>
      <dsp:txXfrm>
        <a:off x="5574301" y="56128"/>
        <a:ext cx="2532322" cy="1519393"/>
      </dsp:txXfrm>
    </dsp:sp>
    <dsp:sp modelId="{2D2E94E6-3F42-49DE-8047-E164A4A6508A}">
      <dsp:nvSpPr>
        <dsp:cNvPr id="0" name=""/>
        <dsp:cNvSpPr/>
      </dsp:nvSpPr>
      <dsp:spPr>
        <a:xfrm>
          <a:off x="8359855" y="56128"/>
          <a:ext cx="2532322" cy="1519393"/>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Written instructions </a:t>
          </a:r>
          <a:endParaRPr lang="en-US" sz="2300" kern="1200"/>
        </a:p>
      </dsp:txBody>
      <dsp:txXfrm>
        <a:off x="8359855" y="56128"/>
        <a:ext cx="2532322" cy="1519393"/>
      </dsp:txXfrm>
    </dsp:sp>
    <dsp:sp modelId="{EF3C9725-EF20-4EEB-BFDC-2915D9DC1971}">
      <dsp:nvSpPr>
        <dsp:cNvPr id="0" name=""/>
        <dsp:cNvSpPr/>
      </dsp:nvSpPr>
      <dsp:spPr>
        <a:xfrm>
          <a:off x="1395969" y="1828754"/>
          <a:ext cx="2532322" cy="1519393"/>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Telephoning </a:t>
          </a:r>
          <a:endParaRPr lang="en-US" sz="2300" kern="1200"/>
        </a:p>
      </dsp:txBody>
      <dsp:txXfrm>
        <a:off x="1395969" y="1828754"/>
        <a:ext cx="2532322" cy="1519393"/>
      </dsp:txXfrm>
    </dsp:sp>
    <dsp:sp modelId="{6E1E7521-0DEA-4F08-A947-91BAFDC0C060}">
      <dsp:nvSpPr>
        <dsp:cNvPr id="0" name=""/>
        <dsp:cNvSpPr/>
      </dsp:nvSpPr>
      <dsp:spPr>
        <a:xfrm>
          <a:off x="4181523" y="1828754"/>
          <a:ext cx="2532322" cy="1519393"/>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Face to face </a:t>
          </a:r>
          <a:endParaRPr lang="en-US" sz="2300" kern="1200"/>
        </a:p>
      </dsp:txBody>
      <dsp:txXfrm>
        <a:off x="4181523" y="1828754"/>
        <a:ext cx="2532322" cy="1519393"/>
      </dsp:txXfrm>
    </dsp:sp>
    <dsp:sp modelId="{32037F67-2287-4C04-8E32-A16A07AA1ABD}">
      <dsp:nvSpPr>
        <dsp:cNvPr id="0" name=""/>
        <dsp:cNvSpPr/>
      </dsp:nvSpPr>
      <dsp:spPr>
        <a:xfrm>
          <a:off x="6967078" y="1828754"/>
          <a:ext cx="2532322" cy="1519393"/>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b="0" i="0" kern="1200"/>
            <a:t>Skype/microsoft teams </a:t>
          </a:r>
          <a:endParaRPr lang="en-US" sz="2300" kern="1200"/>
        </a:p>
      </dsp:txBody>
      <dsp:txXfrm>
        <a:off x="6967078" y="1828754"/>
        <a:ext cx="2532322" cy="151939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E895E9-D424-45EB-A2DF-8ED4858EA818}">
      <dsp:nvSpPr>
        <dsp:cNvPr id="0" name=""/>
        <dsp:cNvSpPr/>
      </dsp:nvSpPr>
      <dsp:spPr>
        <a:xfrm>
          <a:off x="7595388" y="1162291"/>
          <a:ext cx="1731871" cy="1732155"/>
        </a:xfrm>
        <a:prstGeom prst="ellipse">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025CEE-ECC5-450B-AB97-937B2BF4F507}">
      <dsp:nvSpPr>
        <dsp:cNvPr id="0" name=""/>
        <dsp:cNvSpPr/>
      </dsp:nvSpPr>
      <dsp:spPr>
        <a:xfrm>
          <a:off x="7652533" y="1220039"/>
          <a:ext cx="1616659" cy="1616658"/>
        </a:xfrm>
        <a:prstGeom prst="ellipse">
          <a:avLst/>
        </a:prstGeom>
        <a:solidFill>
          <a:schemeClr val="accent5">
            <a:hueOff val="693026"/>
            <a:satOff val="-446"/>
            <a:lumOff val="30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0" i="0" kern="1200"/>
            <a:t>Not beeen given the correct instructions </a:t>
          </a:r>
          <a:endParaRPr lang="en-US" sz="1000" kern="1200"/>
        </a:p>
      </dsp:txBody>
      <dsp:txXfrm>
        <a:off x="7883879" y="1451034"/>
        <a:ext cx="1154888" cy="1154668"/>
      </dsp:txXfrm>
    </dsp:sp>
    <dsp:sp modelId="{AAA146B0-1C39-4F24-BFDB-1D661B0884C4}">
      <dsp:nvSpPr>
        <dsp:cNvPr id="0" name=""/>
        <dsp:cNvSpPr/>
      </dsp:nvSpPr>
      <dsp:spPr>
        <a:xfrm rot="2700000">
          <a:off x="5804627" y="1162381"/>
          <a:ext cx="1731671" cy="1731671"/>
        </a:xfrm>
        <a:prstGeom prst="teardrop">
          <a:avLst>
            <a:gd name="adj" fmla="val 100000"/>
          </a:avLst>
        </a:prstGeom>
        <a:solidFill>
          <a:schemeClr val="accent5">
            <a:hueOff val="1386053"/>
            <a:satOff val="-892"/>
            <a:lumOff val="61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6B817D-9CB2-4498-84B4-3850FC33007E}">
      <dsp:nvSpPr>
        <dsp:cNvPr id="0" name=""/>
        <dsp:cNvSpPr/>
      </dsp:nvSpPr>
      <dsp:spPr>
        <a:xfrm>
          <a:off x="5863516" y="1220039"/>
          <a:ext cx="1616659" cy="1616658"/>
        </a:xfrm>
        <a:prstGeom prst="ellipse">
          <a:avLst/>
        </a:prstGeom>
        <a:solidFill>
          <a:schemeClr val="accent5">
            <a:hueOff val="2079079"/>
            <a:satOff val="-1338"/>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0" i="0" kern="1200"/>
            <a:t>Not having the right information </a:t>
          </a:r>
          <a:endParaRPr lang="en-US" sz="1000" kern="1200"/>
        </a:p>
      </dsp:txBody>
      <dsp:txXfrm>
        <a:off x="6093941" y="1451034"/>
        <a:ext cx="1154888" cy="1154668"/>
      </dsp:txXfrm>
    </dsp:sp>
    <dsp:sp modelId="{A8DDA509-21BE-4A5F-88DD-735BB73858C5}">
      <dsp:nvSpPr>
        <dsp:cNvPr id="0" name=""/>
        <dsp:cNvSpPr/>
      </dsp:nvSpPr>
      <dsp:spPr>
        <a:xfrm rot="2700000">
          <a:off x="4015610" y="1162381"/>
          <a:ext cx="1731671" cy="1731671"/>
        </a:xfrm>
        <a:prstGeom prst="teardrop">
          <a:avLst>
            <a:gd name="adj" fmla="val 100000"/>
          </a:avLst>
        </a:prstGeom>
        <a:solidFill>
          <a:schemeClr val="accent5">
            <a:hueOff val="2772106"/>
            <a:satOff val="-1784"/>
            <a:lumOff val="122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64277FB-93B3-41EC-8EFD-EA28C25BED6E}">
      <dsp:nvSpPr>
        <dsp:cNvPr id="0" name=""/>
        <dsp:cNvSpPr/>
      </dsp:nvSpPr>
      <dsp:spPr>
        <a:xfrm>
          <a:off x="4073577" y="1220039"/>
          <a:ext cx="1616659" cy="1616658"/>
        </a:xfrm>
        <a:prstGeom prst="ellipse">
          <a:avLst/>
        </a:prstGeom>
        <a:solidFill>
          <a:schemeClr val="accent5">
            <a:hueOff val="3465132"/>
            <a:satOff val="-2229"/>
            <a:lumOff val="152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0" i="0" kern="1200"/>
            <a:t>Problem and time management </a:t>
          </a:r>
          <a:endParaRPr lang="en-US" sz="1000" kern="1200"/>
        </a:p>
      </dsp:txBody>
      <dsp:txXfrm>
        <a:off x="4304002" y="1451034"/>
        <a:ext cx="1154888" cy="1154668"/>
      </dsp:txXfrm>
    </dsp:sp>
    <dsp:sp modelId="{5C35D3EB-2E7E-4D42-B150-DBA2A0CA17A5}">
      <dsp:nvSpPr>
        <dsp:cNvPr id="0" name=""/>
        <dsp:cNvSpPr/>
      </dsp:nvSpPr>
      <dsp:spPr>
        <a:xfrm rot="2700000">
          <a:off x="2225671" y="1162381"/>
          <a:ext cx="1731671" cy="1731671"/>
        </a:xfrm>
        <a:prstGeom prst="teardrop">
          <a:avLst>
            <a:gd name="adj" fmla="val 100000"/>
          </a:avLst>
        </a:prstGeom>
        <a:solidFill>
          <a:schemeClr val="accent5">
            <a:hueOff val="4158159"/>
            <a:satOff val="-2675"/>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181F137-54B6-4839-A68E-9BED299407BC}">
      <dsp:nvSpPr>
        <dsp:cNvPr id="0" name=""/>
        <dsp:cNvSpPr/>
      </dsp:nvSpPr>
      <dsp:spPr>
        <a:xfrm>
          <a:off x="2283638" y="1220039"/>
          <a:ext cx="1616659" cy="1616658"/>
        </a:xfrm>
        <a:prstGeom prst="ellipse">
          <a:avLst/>
        </a:prstGeom>
        <a:solidFill>
          <a:schemeClr val="accent5">
            <a:hueOff val="4851185"/>
            <a:satOff val="-3121"/>
            <a:lumOff val="213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0" i="0" kern="1200"/>
            <a:t>Communication </a:t>
          </a:r>
          <a:endParaRPr lang="en-US" sz="1000" kern="1200"/>
        </a:p>
      </dsp:txBody>
      <dsp:txXfrm>
        <a:off x="2514984" y="1451034"/>
        <a:ext cx="1154888" cy="1154668"/>
      </dsp:txXfrm>
    </dsp:sp>
    <dsp:sp modelId="{5EE10A81-02EA-443A-95E8-CBE5ED8CE7E7}">
      <dsp:nvSpPr>
        <dsp:cNvPr id="0" name=""/>
        <dsp:cNvSpPr/>
      </dsp:nvSpPr>
      <dsp:spPr>
        <a:xfrm rot="2700000">
          <a:off x="435732" y="1162381"/>
          <a:ext cx="1731671" cy="1731671"/>
        </a:xfrm>
        <a:prstGeom prst="teardrop">
          <a:avLst>
            <a:gd name="adj" fmla="val 100000"/>
          </a:avLst>
        </a:prstGeom>
        <a:solidFill>
          <a:schemeClr val="accent5">
            <a:hueOff val="5544212"/>
            <a:satOff val="-3567"/>
            <a:lumOff val="243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F981058-B25B-472D-A842-D9B24724D3E4}">
      <dsp:nvSpPr>
        <dsp:cNvPr id="0" name=""/>
        <dsp:cNvSpPr/>
      </dsp:nvSpPr>
      <dsp:spPr>
        <a:xfrm>
          <a:off x="493699" y="1220039"/>
          <a:ext cx="1616659" cy="1616658"/>
        </a:xfrm>
        <a:prstGeom prst="ellipse">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0" i="0" kern="1200"/>
            <a:t>Language </a:t>
          </a:r>
          <a:endParaRPr lang="en-US" sz="1000" kern="1200"/>
        </a:p>
      </dsp:txBody>
      <dsp:txXfrm>
        <a:off x="725046" y="1451034"/>
        <a:ext cx="1154888" cy="115466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layout/CircleProcess">
  <dgm:title val="Circle Process"/>
  <dgm:desc val="Use to show sequential steps in a process. Limited to eleven Level 1 shapes with an unlimited number of Level 2 shapes. Works best with small amounts of text. Unused text does not appear, but remains available if you switch layouts."/>
  <dgm:catLst>
    <dgm:cat type="process" pri="8500"/>
    <dgm:cat type="officeonline" pri="85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11"/>
      <dgm:chPref val="11"/>
      <dgm:dir/>
      <dgm:resizeHandles/>
    </dgm:varLst>
    <dgm:shape xmlns:r="http://schemas.openxmlformats.org/officeDocument/2006/relationships" r:blip="">
      <dgm:adjLst/>
    </dgm:shape>
    <dgm:choose name="Name1">
      <dgm:if name="Name2" func="var" arg="dir" op="equ" val="norm">
        <dgm:choose name="Name3">
          <dgm:if name="Name4"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5"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l" for="ch" forName="Parent2" refType="w" fact="0.6249"/>
              <dgm:constr type="t" for="ch" forName="Parent2" refType="h" fact="0.2022"/>
              <dgm:constr type="w" for="ch" forName="Parent2" refType="w" fact="0.3001"/>
              <dgm:constr type="h" for="ch" forName="Parent2" refType="h" fact="0.3799"/>
              <dgm:constr type="l" for="ch" forName="Parent1" refType="w" fact="0.1597"/>
              <dgm:constr type="t" for="ch" forName="Parent1" refType="h" fact="0.2022"/>
              <dgm:constr type="w" for="ch" forName="Parent1" refType="w" fact="0.3001"/>
              <dgm:constr type="h" for="ch" forName="Parent1" refType="h" fact="0.3799"/>
              <dgm:constr type="l" for="ch" forName="Accent2" refType="w" fact="0.5498"/>
              <dgm:constr type="t" for="ch" forName="Accent2" refType="h" fact="0.1072"/>
              <dgm:constr type="w" for="ch" forName="Accent2" refType="w" fact="0.4502"/>
              <dgm:constr type="h" for="ch" forName="Accent2" refType="h" fact="0.5699"/>
              <dgm:constr type="l" for="ch" forName="ParentBackground2" refType="w" fact="0.5648"/>
              <dgm:constr type="t" for="ch" forName="ParentBackground2" refType="h" fact="0.1262"/>
              <dgm:constr type="w" for="ch" forName="ParentBackground2" refType="w" fact="0.4201"/>
              <dgm:constr type="h" for="ch" forName="ParentBackground2" refType="h" fact="0.5319"/>
              <dgm:constr type="l" for="ch" forName="Child2" refType="w" fact="0.5648"/>
              <dgm:constr type="t" for="ch" forName="Child2" refType="h" fact="0.6876"/>
              <dgm:constr type="w" for="ch" forName="Child2" refType="w" fact="0.4201"/>
              <dgm:constr type="h" for="ch" forName="Child2" refType="h" fact="0.3124"/>
              <dgm:constr type="l" for="ch" forName="Accent1" refType="w" fact="-0.0086"/>
              <dgm:constr type="t" for="ch" forName="Accent1" refType="h" fact="-0.0109"/>
              <dgm:constr type="w" for="ch" forName="Accent1" refType="w" fact="0.6367"/>
              <dgm:constr type="h" for="ch" forName="Accent1" refType="h" fact="0.806"/>
              <dgm:constr type="l" for="ch" forName="ParentBackground1" refType="w" fact="0.0997"/>
              <dgm:constr type="t" for="ch" forName="ParentBackground1" refType="h" fact="0.1262"/>
              <dgm:constr type="w" for="ch" forName="ParentBackground1" refType="w" fact="0.4201"/>
              <dgm:constr type="h" for="ch" forName="ParentBackground1" refType="h" fact="0.5319"/>
              <dgm:constr type="l" for="ch" forName="Child1" refType="w" fact="0.0997"/>
              <dgm:constr type="t" for="ch" forName="Child1" refType="h" fact="0.6876"/>
              <dgm:constr type="w" for="ch" forName="Child1" refType="w" fact="0.4201"/>
              <dgm:constr type="h" for="ch" forName="Child1" refType="h" fact="0.3124"/>
            </dgm:constrLst>
          </dgm:if>
          <dgm:if name="Name6"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l" for="ch" forName="Parent3" refType="w" fact="0.744"/>
              <dgm:constr type="t" for="ch" forName="Parent3" refType="h" fact="0.2022"/>
              <dgm:constr type="w" for="ch" forName="Parent3" refType="w" fact="0.2048"/>
              <dgm:constr type="h" for="ch" forName="Parent3" refType="h" fact="0.3799"/>
              <dgm:constr type="l" for="ch" forName="Parent2" refType="w" fact="0.4265"/>
              <dgm:constr type="t" for="ch" forName="Parent2" refType="h" fact="0.2022"/>
              <dgm:constr type="w" for="ch" forName="Parent2" refType="w" fact="0.2048"/>
              <dgm:constr type="h" for="ch" forName="Parent2" refType="h" fact="0.3799"/>
              <dgm:constr type="l" for="ch" forName="Parent1" refType="w" fact="0.109"/>
              <dgm:constr type="t" for="ch" forName="Parent1" refType="h" fact="0.2022"/>
              <dgm:constr type="w" for="ch" forName="Parent1" refType="w" fact="0.2048"/>
              <dgm:constr type="h" for="ch" forName="Parent1" refType="h" fact="0.3799"/>
              <dgm:constr type="l" for="ch" forName="Accent3" refType="w" fact="0.6928"/>
              <dgm:constr type="t" for="ch" forName="Accent3" refType="h" fact="0.1072"/>
              <dgm:constr type="w" for="ch" forName="Accent3" refType="w" fact="0.3072"/>
              <dgm:constr type="h" for="ch" forName="Accent3" refType="h" fact="0.5699"/>
              <dgm:constr type="l" for="ch" forName="ParentBackground3" refType="w" fact="0.703"/>
              <dgm:constr type="t" for="ch" forName="ParentBackground3" refType="h" fact="0.1262"/>
              <dgm:constr type="w" for="ch" forName="ParentBackground3" refType="w" fact="0.2868"/>
              <dgm:constr type="h" for="ch" forName="ParentBackground3" refType="h" fact="0.5319"/>
              <dgm:constr type="l" for="ch" forName="Child3" refType="w" fact="0.703"/>
              <dgm:constr type="t" for="ch" forName="Child3" refType="h" fact="0.6876"/>
              <dgm:constr type="w" for="ch" forName="Child3" refType="w" fact="0.2868"/>
              <dgm:constr type="h" for="ch" forName="Child3" refType="h" fact="0.3124"/>
              <dgm:constr type="l" for="ch" forName="Accent2" refType="w" fact="0.3122"/>
              <dgm:constr type="t" for="ch" forName="Accent2" refType="h" fact="-0.0109"/>
              <dgm:constr type="w" for="ch" forName="Accent2" refType="w" fact="0.4334"/>
              <dgm:constr type="h" for="ch" forName="Accent2" refType="h" fact="0.806"/>
              <dgm:constr type="l" for="ch" forName="ParentBackground2" refType="w" fact="0.3855"/>
              <dgm:constr type="t" for="ch" forName="ParentBackground2" refType="h" fact="0.1262"/>
              <dgm:constr type="w" for="ch" forName="ParentBackground2" refType="w" fact="0.2868"/>
              <dgm:constr type="h" for="ch" forName="ParentBackground2" refType="h" fact="0.5319"/>
              <dgm:constr type="l" for="ch" forName="Child2" refType="w" fact="0.3855"/>
              <dgm:constr type="t" for="ch" forName="Child2" refType="h" fact="0.6876"/>
              <dgm:constr type="w" for="ch" forName="Child2" refType="w" fact="0.2868"/>
              <dgm:constr type="h" for="ch" forName="Child2" refType="h" fact="0.3124"/>
              <dgm:constr type="l" for="ch" forName="Accent1" refType="w" fact="-0.0053"/>
              <dgm:constr type="t" for="ch" forName="Accent1" refType="h" fact="-0.0109"/>
              <dgm:constr type="w" for="ch" forName="Accent1" refType="w" fact="0.4334"/>
              <dgm:constr type="h" for="ch" forName="Accent1" refType="h" fact="0.806"/>
              <dgm:constr type="l" for="ch" forName="ParentBackground1" refType="w" fact="0.068"/>
              <dgm:constr type="t" for="ch" forName="ParentBackground1" refType="h" fact="0.1262"/>
              <dgm:constr type="w" for="ch" forName="ParentBackground1" refType="w" fact="0.2868"/>
              <dgm:constr type="h" for="ch" forName="ParentBackground1" refType="h" fact="0.5319"/>
              <dgm:constr type="l" for="ch" forName="Child1" refType="w" fact="0.068"/>
              <dgm:constr type="t" for="ch" forName="Child1" refType="h" fact="0.6876"/>
              <dgm:constr type="w" for="ch" forName="Child1" refType="w" fact="0.2868"/>
              <dgm:constr type="h" for="ch" forName="Child1" refType="h" fact="0.3124"/>
            </dgm:constrLst>
          </dgm:if>
          <dgm:if name="Name7"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Parent4" refType="w" fact="0.8057"/>
              <dgm:constr type="t" for="ch" forName="Parent4" refType="h" fact="0.2022"/>
              <dgm:constr type="w" for="ch" forName="Parent4" refType="w" fact="0.1555"/>
              <dgm:constr type="h" for="ch" forName="Parent4" refType="h" fact="0.3799"/>
              <dgm:constr type="l" for="ch" forName="Parent3" refType="w" fact="0.5647"/>
              <dgm:constr type="t" for="ch" forName="Parent3" refType="h" fact="0.2022"/>
              <dgm:constr type="w" for="ch" forName="Parent3" refType="w" fact="0.1555"/>
              <dgm:constr type="h" for="ch" forName="Parent3" refType="h" fact="0.3799"/>
              <dgm:constr type="l" for="ch" forName="Parent2" refType="w" fact="0.3237"/>
              <dgm:constr type="t" for="ch" forName="Parent2" refType="h" fact="0.2022"/>
              <dgm:constr type="w" for="ch" forName="Parent2" refType="w" fact="0.1555"/>
              <dgm:constr type="h" for="ch" forName="Parent2" refType="h" fact="0.3799"/>
              <dgm:constr type="l" for="ch" forName="Parent1" refType="w" fact="0.0827"/>
              <dgm:constr type="t" for="ch" forName="Parent1" refType="h" fact="0.2022"/>
              <dgm:constr type="w" for="ch" forName="Parent1" refType="w" fact="0.1555"/>
              <dgm:constr type="h" for="ch" forName="Parent1" refType="h" fact="0.3799"/>
              <dgm:constr type="l" for="ch" forName="Accent4" refType="w" fact="0.7668"/>
              <dgm:constr type="t" for="ch" forName="Accent4" refType="h" fact="0.1072"/>
              <dgm:constr type="w" for="ch" forName="Accent4" refType="w" fact="0.2332"/>
              <dgm:constr type="h" for="ch" forName="Accent4" refType="h" fact="0.5699"/>
              <dgm:constr type="l" for="ch" forName="ParentBackground4" refType="w" fact="0.7746"/>
              <dgm:constr type="t" for="ch" forName="ParentBackground4" refType="h" fact="0.1262"/>
              <dgm:constr type="w" for="ch" forName="ParentBackground4" refType="w" fact="0.2177"/>
              <dgm:constr type="h" for="ch" forName="ParentBackground4" refType="h" fact="0.5319"/>
              <dgm:constr type="l" for="ch" forName="Child4" refType="w" fact="0.7746"/>
              <dgm:constr type="t" for="ch" forName="Child4" refType="h" fact="0.6876"/>
              <dgm:constr type="w" for="ch" forName="Child4" refType="w" fact="0.2177"/>
              <dgm:constr type="h" for="ch" forName="Child4" refType="h" fact="0.3124"/>
              <dgm:constr type="l" for="ch" forName="Accent3" refType="w" fact="0.4765"/>
              <dgm:constr type="t" for="ch" forName="Accent3" refType="h" fact="-0.0109"/>
              <dgm:constr type="w" for="ch" forName="Accent3" refType="w" fact="0.3298"/>
              <dgm:constr type="h" for="ch" forName="Accent3" refType="h" fact="0.806"/>
              <dgm:constr type="l" for="ch" forName="ParentBackground3" refType="w" fact="0.5336"/>
              <dgm:constr type="t" for="ch" forName="ParentBackground3" refType="h" fact="0.1262"/>
              <dgm:constr type="w" for="ch" forName="ParentBackground3" refType="w" fact="0.2177"/>
              <dgm:constr type="h" for="ch" forName="ParentBackground3" refType="h" fact="0.5319"/>
              <dgm:constr type="l" for="ch" forName="Child3" refType="w" fact="0.5336"/>
              <dgm:constr type="t" for="ch" forName="Child3" refType="h" fact="0.6876"/>
              <dgm:constr type="w" for="ch" forName="Child3" refType="w" fact="0.2177"/>
              <dgm:constr type="h" for="ch" forName="Child3" refType="h" fact="0.3124"/>
              <dgm:constr type="l" for="ch" forName="Accent2" refType="w" fact="0.2365"/>
              <dgm:constr type="t" for="ch" forName="Accent2" refType="h" fact="-0.0109"/>
              <dgm:constr type="w" for="ch" forName="Accent2" refType="w" fact="0.3298"/>
              <dgm:constr type="h" for="ch" forName="Accent2" refType="h" fact="0.806"/>
              <dgm:constr type="l" for="ch" forName="ParentBackground2" refType="w" fact="0.2926"/>
              <dgm:constr type="t" for="ch" forName="ParentBackground2" refType="h" fact="0.1262"/>
              <dgm:constr type="w" for="ch" forName="ParentBackground2" refType="w" fact="0.2177"/>
              <dgm:constr type="h" for="ch" forName="ParentBackground2" refType="h" fact="0.5319"/>
              <dgm:constr type="l" for="ch" forName="Child2" refType="w" fact="0.2926"/>
              <dgm:constr type="t" for="ch" forName="Child2" refType="h" fact="0.6876"/>
              <dgm:constr type="w" for="ch" forName="Child2" refType="w" fact="0.2177"/>
              <dgm:constr type="h" for="ch" forName="Child2" refType="h" fact="0.3124"/>
              <dgm:constr type="l" for="ch" forName="Accent1" refType="w" fact="-0.0045"/>
              <dgm:constr type="t" for="ch" forName="Accent1" refType="h" fact="-0.0109"/>
              <dgm:constr type="w" for="ch" forName="Accent1" refType="w" fact="0.3298"/>
              <dgm:constr type="h" for="ch" forName="Accent1" refType="h" fact="0.806"/>
              <dgm:constr type="l" for="ch" forName="ParentBackground1" refType="w" fact="0.0516"/>
              <dgm:constr type="t" for="ch" forName="ParentBackground1" refType="h" fact="0.1262"/>
              <dgm:constr type="w" for="ch" forName="ParentBackground1" refType="w" fact="0.2177"/>
              <dgm:constr type="h" for="ch" forName="ParentBackground1" refType="h" fact="0.5319"/>
              <dgm:constr type="l" for="ch" forName="Child1" refType="w" fact="0.0516"/>
              <dgm:constr type="t" for="ch" forName="Child1" refType="h" fact="0.6876"/>
              <dgm:constr type="w" for="ch" forName="Child1" refType="w" fact="0.2177"/>
              <dgm:constr type="h" for="ch" forName="Child1" refType="h" fact="0.3124"/>
            </dgm:constrLst>
          </dgm:if>
          <dgm:if name="Name8"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Parent5" refType="w" fact="0.8434"/>
              <dgm:constr type="t" for="ch" forName="Parent5" refType="h" fact="0.2022"/>
              <dgm:constr type="w" for="ch" forName="Parent5" refType="w" fact="0.1253"/>
              <dgm:constr type="h" for="ch" forName="Parent5" refType="h" fact="0.3799"/>
              <dgm:constr type="l" for="ch" forName="Parent4" refType="w" fact="0.6492"/>
              <dgm:constr type="t" for="ch" forName="Parent4" refType="h" fact="0.2022"/>
              <dgm:constr type="w" for="ch" forName="Parent4" refType="w" fact="0.1253"/>
              <dgm:constr type="h" for="ch" forName="Parent4" refType="h" fact="0.3799"/>
              <dgm:constr type="l" for="ch" forName="Parent3" refType="w" fact="0.455"/>
              <dgm:constr type="t" for="ch" forName="Parent3" refType="h" fact="0.2022"/>
              <dgm:constr type="w" for="ch" forName="Parent3" refType="w" fact="0.1253"/>
              <dgm:constr type="h" for="ch" forName="Parent3" refType="h" fact="0.3799"/>
              <dgm:constr type="l" for="ch" forName="Parent2" refType="w" fact="0.2609"/>
              <dgm:constr type="t" for="ch" forName="Parent2" refType="h" fact="0.2022"/>
              <dgm:constr type="w" for="ch" forName="Parent2" refType="w" fact="0.1253"/>
              <dgm:constr type="h" for="ch" forName="Parent2" refType="h" fact="0.3799"/>
              <dgm:constr type="l" for="ch" forName="Parent1" refType="w" fact="0.0667"/>
              <dgm:constr type="t" for="ch" forName="Parent1" refType="h" fact="0.2022"/>
              <dgm:constr type="w" for="ch" forName="Parent1" refType="w" fact="0.1253"/>
              <dgm:constr type="h" for="ch" forName="Parent1" refType="h" fact="0.3799"/>
              <dgm:constr type="l" for="ch" forName="Accent5" refType="w" fact="0.8121"/>
              <dgm:constr type="t" for="ch" forName="Accent5" refType="h" fact="0.1072"/>
              <dgm:constr type="w" for="ch" forName="Accent5" refType="w" fact="0.1879"/>
              <dgm:constr type="h" for="ch" forName="Accent5" refType="h" fact="0.5699"/>
              <dgm:constr type="l" for="ch" forName="ParentBackground5" refType="w" fact="0.8183"/>
              <dgm:constr type="t" for="ch" forName="ParentBackground5" refType="h" fact="0.1262"/>
              <dgm:constr type="w" for="ch" forName="ParentBackground5" refType="w" fact="0.1754"/>
              <dgm:constr type="h" for="ch" forName="ParentBackground5" refType="h" fact="0.5319"/>
              <dgm:constr type="l" for="ch" forName="Child5" refType="w" fact="0.8183"/>
              <dgm:constr type="t" for="ch" forName="Child5" refType="h" fact="0.6876"/>
              <dgm:constr type="w" for="ch" forName="Child5" refType="w" fact="0.1754"/>
              <dgm:constr type="h" for="ch" forName="Child5" refType="h" fact="0.3124"/>
              <dgm:constr type="l" for="ch" forName="Accent4" refType="w" fact="0.5789"/>
              <dgm:constr type="t" for="ch" forName="Accent4" refType="h" fact="-0.0109"/>
              <dgm:constr type="w" for="ch" forName="Accent4" refType="w" fact="0.2657"/>
              <dgm:constr type="h" for="ch" forName="Accent4" refType="h" fact="0.806"/>
              <dgm:constr type="l" for="ch" forName="ParentBackground4" refType="w" fact="0.6242"/>
              <dgm:constr type="t" for="ch" forName="ParentBackground4" refType="h" fact="0.1262"/>
              <dgm:constr type="w" for="ch" forName="ParentBackground4" refType="w" fact="0.1754"/>
              <dgm:constr type="h" for="ch" forName="ParentBackground4" refType="h" fact="0.5319"/>
              <dgm:constr type="l" for="ch" forName="Child4" refType="w" fact="0.6242"/>
              <dgm:constr type="t" for="ch" forName="Child4" refType="h" fact="0.6876"/>
              <dgm:constr type="w" for="ch" forName="Child4" refType="w" fact="0.1754"/>
              <dgm:constr type="h" for="ch" forName="Child4" refType="h" fact="0.3124"/>
              <dgm:constr type="l" for="ch" forName="Accent3" refType="w" fact="0.3848"/>
              <dgm:constr type="t" for="ch" forName="Accent3" refType="h" fact="-0.0109"/>
              <dgm:constr type="w" for="ch" forName="Accent3" refType="w" fact="0.2657"/>
              <dgm:constr type="h" for="ch" forName="Accent3" refType="h" fact="0.806"/>
              <dgm:constr type="l" for="ch" forName="ParentBackground3" refType="w" fact="0.43"/>
              <dgm:constr type="t" for="ch" forName="ParentBackground3" refType="h" fact="0.1262"/>
              <dgm:constr type="w" for="ch" forName="ParentBackground3" refType="w" fact="0.1754"/>
              <dgm:constr type="h" for="ch" forName="ParentBackground3" refType="h" fact="0.5319"/>
              <dgm:constr type="l" for="ch" forName="Child3" refType="w" fact="0.43"/>
              <dgm:constr type="t" for="ch" forName="Child3" refType="h" fact="0.6876"/>
              <dgm:constr type="w" for="ch" forName="Child3" refType="w" fact="0.1754"/>
              <dgm:constr type="h" for="ch" forName="Child3" refType="h" fact="0.3124"/>
              <dgm:constr type="l" for="ch" forName="Accent2" refType="w" fact="0.1906"/>
              <dgm:constr type="t" for="ch" forName="Accent2" refType="h" fact="-0.0109"/>
              <dgm:constr type="w" for="ch" forName="Accent2" refType="w" fact="0.2657"/>
              <dgm:constr type="h" for="ch" forName="Accent2" refType="h" fact="0.806"/>
              <dgm:constr type="l" for="ch" forName="ParentBackground2" refType="w" fact="0.2358"/>
              <dgm:constr type="t" for="ch" forName="ParentBackground2" refType="h" fact="0.1262"/>
              <dgm:constr type="w" for="ch" forName="ParentBackground2" refType="w" fact="0.1754"/>
              <dgm:constr type="h" for="ch" forName="ParentBackground2" refType="h" fact="0.5319"/>
              <dgm:constr type="l" for="ch" forName="Child2" refType="w" fact="0.2358"/>
              <dgm:constr type="t" for="ch" forName="Child2" refType="h" fact="0.6876"/>
              <dgm:constr type="w" for="ch" forName="Child2" refType="w" fact="0.1754"/>
              <dgm:constr type="h" for="ch" forName="Child2" refType="h" fact="0.3124"/>
              <dgm:constr type="l" for="ch" forName="Accent1" refType="w" fact="-0.0036"/>
              <dgm:constr type="t" for="ch" forName="Accent1" refType="h" fact="-0.0109"/>
              <dgm:constr type="w" for="ch" forName="Accent1" refType="w" fact="0.2657"/>
              <dgm:constr type="h" for="ch" forName="Accent1" refType="h" fact="0.806"/>
              <dgm:constr type="l" for="ch" forName="ParentBackground1" refType="w" fact="0.0416"/>
              <dgm:constr type="t" for="ch" forName="ParentBackground1" refType="h" fact="0.1262"/>
              <dgm:constr type="w" for="ch" forName="ParentBackground1" refType="w" fact="0.1754"/>
              <dgm:constr type="h" for="ch" forName="ParentBackground1" refType="h" fact="0.5319"/>
              <dgm:constr type="l" for="ch" forName="Child1" refType="w" fact="0.0416"/>
              <dgm:constr type="t" for="ch" forName="Child1" refType="h" fact="0.6876"/>
              <dgm:constr type="w" for="ch" forName="Child1" refType="w" fact="0.1754"/>
              <dgm:constr type="h" for="ch" forName="Child1" refType="h" fact="0.3124"/>
            </dgm:constrLst>
          </dgm:if>
          <dgm:if name="Name9"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l" for="ch" forName="Parent6" refType="w" fact="0.8689"/>
              <dgm:constr type="t" for="ch" forName="Parent6" refType="h" fact="0.2022"/>
              <dgm:constr type="w" for="ch" forName="Parent6" refType="w" fact="0.1049"/>
              <dgm:constr type="h" for="ch" forName="Parent6" refType="h" fact="0.3799"/>
              <dgm:constr type="l" for="ch" forName="Parent5" refType="w" fact="0.7063"/>
              <dgm:constr type="t" for="ch" forName="Parent5" refType="h" fact="0.2022"/>
              <dgm:constr type="w" for="ch" forName="Parent5" refType="w" fact="0.1049"/>
              <dgm:constr type="h" for="ch" forName="Parent5" refType="h" fact="0.3799"/>
              <dgm:constr type="l" for="ch" forName="Parent4" refType="w" fact="0.5437"/>
              <dgm:constr type="t" for="ch" forName="Parent4" refType="h" fact="0.2022"/>
              <dgm:constr type="w" for="ch" forName="Parent4" refType="w" fact="0.1049"/>
              <dgm:constr type="h" for="ch" forName="Parent4" refType="h" fact="0.3799"/>
              <dgm:constr type="l" for="ch" forName="Parent3" refType="w" fact="0.381"/>
              <dgm:constr type="t" for="ch" forName="Parent3" refType="h" fact="0.2022"/>
              <dgm:constr type="w" for="ch" forName="Parent3" refType="w" fact="0.1049"/>
              <dgm:constr type="h" for="ch" forName="Parent3" refType="h" fact="0.3799"/>
              <dgm:constr type="l" for="ch" forName="Parent2" refType="w" fact="0.2184"/>
              <dgm:constr type="t" for="ch" forName="Parent2" refType="h" fact="0.2022"/>
              <dgm:constr type="w" for="ch" forName="Parent2" refType="w" fact="0.1049"/>
              <dgm:constr type="h" for="ch" forName="Parent2" refType="h" fact="0.3799"/>
              <dgm:constr type="l" for="ch" forName="Parent1" refType="w" fact="0.0558"/>
              <dgm:constr type="t" for="ch" forName="Parent1" refType="h" fact="0.2022"/>
              <dgm:constr type="w" for="ch" forName="Parent1" refType="w" fact="0.1049"/>
              <dgm:constr type="h" for="ch" forName="Parent1" refType="h" fact="0.3799"/>
              <dgm:constr type="l" for="ch" forName="Accent6" refType="w" fact="0.8426"/>
              <dgm:constr type="t" for="ch" forName="Accent6" refType="h" fact="0.1072"/>
              <dgm:constr type="w" for="ch" forName="Accent6" refType="w" fact="0.1574"/>
              <dgm:constr type="h" for="ch" forName="Accent6" refType="h" fact="0.5699"/>
              <dgm:constr type="l" for="ch" forName="ParentBackground6" refType="w" fact="0.8479"/>
              <dgm:constr type="t" for="ch" forName="ParentBackground6" refType="h" fact="0.1262"/>
              <dgm:constr type="w" for="ch" forName="ParentBackground6" refType="w" fact="0.1469"/>
              <dgm:constr type="h" for="ch" forName="ParentBackground6" refType="h" fact="0.5319"/>
              <dgm:constr type="l" for="ch" forName="Child6" refType="w" fact="0.8479"/>
              <dgm:constr type="t" for="ch" forName="Child6" refType="h" fact="0.6876"/>
              <dgm:constr type="w" for="ch" forName="Child6" refType="w" fact="0.1469"/>
              <dgm:constr type="h" for="ch" forName="Child6" refType="h" fact="0.3124"/>
              <dgm:constr type="l" for="ch" forName="Accent5" refType="w" fact="0.6474"/>
              <dgm:constr type="t" for="ch" forName="Accent5" refType="h" fact="-0.0109"/>
              <dgm:constr type="w" for="ch" forName="Accent5" refType="w" fact="0.2226"/>
              <dgm:constr type="h" for="ch" forName="Accent5" refType="h" fact="0.806"/>
              <dgm:constr type="l" for="ch" forName="ParentBackground5" refType="w" fact="0.6853"/>
              <dgm:constr type="t" for="ch" forName="ParentBackground5" refType="h" fact="0.1262"/>
              <dgm:constr type="w" for="ch" forName="ParentBackground5" refType="w" fact="0.1469"/>
              <dgm:constr type="h" for="ch" forName="ParentBackground5" refType="h" fact="0.5319"/>
              <dgm:constr type="l" for="ch" forName="Child5" refType="w" fact="0.6853"/>
              <dgm:constr type="t" for="ch" forName="Child5" refType="h" fact="0.6876"/>
              <dgm:constr type="w" for="ch" forName="Child5" refType="w" fact="0.1469"/>
              <dgm:constr type="h" for="ch" forName="Child5" refType="h" fact="0.3124"/>
              <dgm:constr type="l" for="ch" forName="Accent4" refType="w" fact="0.4848"/>
              <dgm:constr type="t" for="ch" forName="Accent4" refType="h" fact="-0.0109"/>
              <dgm:constr type="w" for="ch" forName="Accent4" refType="w" fact="0.2226"/>
              <dgm:constr type="h" for="ch" forName="Accent4" refType="h" fact="0.806"/>
              <dgm:constr type="l" for="ch" forName="ParentBackground4" refType="w" fact="0.5227"/>
              <dgm:constr type="t" for="ch" forName="ParentBackground4" refType="h" fact="0.1262"/>
              <dgm:constr type="w" for="ch" forName="ParentBackground4" refType="w" fact="0.1469"/>
              <dgm:constr type="h" for="ch" forName="ParentBackground4" refType="h" fact="0.5319"/>
              <dgm:constr type="l" for="ch" forName="Child4" refType="w" fact="0.5227"/>
              <dgm:constr type="t" for="ch" forName="Child4" refType="h" fact="0.6876"/>
              <dgm:constr type="w" for="ch" forName="Child4" refType="w" fact="0.1469"/>
              <dgm:constr type="h" for="ch" forName="Child4" refType="h" fact="0.3124"/>
              <dgm:constr type="l" for="ch" forName="Accent3" refType="w" fact="0.3222"/>
              <dgm:constr type="t" for="ch" forName="Accent3" refType="h" fact="-0.0109"/>
              <dgm:constr type="w" for="ch" forName="Accent3" refType="w" fact="0.2226"/>
              <dgm:constr type="h" for="ch" forName="Accent3" refType="h" fact="0.806"/>
              <dgm:constr type="l" for="ch" forName="ParentBackground3" refType="w" fact="0.3601"/>
              <dgm:constr type="t" for="ch" forName="ParentBackground3" refType="h" fact="0.1262"/>
              <dgm:constr type="w" for="ch" forName="ParentBackground3" refType="w" fact="0.1469"/>
              <dgm:constr type="h" for="ch" forName="ParentBackground3" refType="h" fact="0.5319"/>
              <dgm:constr type="l" for="ch" forName="Child3" refType="w" fact="0.3601"/>
              <dgm:constr type="t" for="ch" forName="Child3" refType="h" fact="0.6876"/>
              <dgm:constr type="w" for="ch" forName="Child3" refType="w" fact="0.1469"/>
              <dgm:constr type="h" for="ch" forName="Child3" refType="h" fact="0.3124"/>
              <dgm:constr type="l" for="ch" forName="Accent2" refType="w" fact="0.1596"/>
              <dgm:constr type="t" for="ch" forName="Accent2" refType="h" fact="-0.0109"/>
              <dgm:constr type="w" for="ch" forName="Accent2" refType="w" fact="0.2226"/>
              <dgm:constr type="h" for="ch" forName="Accent2" refType="h" fact="0.806"/>
              <dgm:constr type="l" for="ch" forName="ParentBackground2" refType="w" fact="0.1975"/>
              <dgm:constr type="t" for="ch" forName="ParentBackground2" refType="h" fact="0.1262"/>
              <dgm:constr type="w" for="ch" forName="ParentBackground2" refType="w" fact="0.1469"/>
              <dgm:constr type="h" for="ch" forName="ParentBackground2" refType="h" fact="0.5319"/>
              <dgm:constr type="l" for="ch" forName="Child2" refType="w" fact="0.1975"/>
              <dgm:constr type="t" for="ch" forName="Child2" refType="h" fact="0.6876"/>
              <dgm:constr type="w" for="ch" forName="Child2" refType="w" fact="0.1469"/>
              <dgm:constr type="h" for="ch" forName="Child2" refType="h" fact="0.3124"/>
              <dgm:constr type="l" for="ch" forName="Accent1" refType="w" fact="-0.003"/>
              <dgm:constr type="t" for="ch" forName="Accent1" refType="h" fact="-0.0109"/>
              <dgm:constr type="w" for="ch" forName="Accent1" refType="w" fact="0.2226"/>
              <dgm:constr type="h" for="ch" forName="Accent1" refType="h" fact="0.806"/>
              <dgm:constr type="l" for="ch" forName="ParentBackground1" refType="w" fact="0.0348"/>
              <dgm:constr type="t" for="ch" forName="ParentBackground1" refType="h" fact="0.1262"/>
              <dgm:constr type="w" for="ch" forName="ParentBackground1" refType="w" fact="0.1469"/>
              <dgm:constr type="h" for="ch" forName="ParentBackground1" refType="h" fact="0.5319"/>
              <dgm:constr type="l" for="ch" forName="Child1" refType="w" fact="0.0348"/>
              <dgm:constr type="t" for="ch" forName="Child1" refType="h" fact="0.6876"/>
              <dgm:constr type="w" for="ch" forName="Child1" refType="w" fact="0.1469"/>
              <dgm:constr type="h" for="ch" forName="Child1" refType="h" fact="0.3124"/>
            </dgm:constrLst>
          </dgm:if>
          <dgm:if name="Name10"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l" for="ch" forName="Parent7" refType="w" fact="0.8872"/>
              <dgm:constr type="t" for="ch" forName="Parent7" refType="h" fact="0.2022"/>
              <dgm:constr type="w" for="ch" forName="Parent7" refType="w" fact="0.0902"/>
              <dgm:constr type="h" for="ch" forName="Parent7" refType="h" fact="0.3799"/>
              <dgm:constr type="l" for="ch" forName="Parent6" refType="w" fact="0.7473"/>
              <dgm:constr type="t" for="ch" forName="Parent6" refType="h" fact="0.2022"/>
              <dgm:constr type="w" for="ch" forName="Parent6" refType="w" fact="0.0902"/>
              <dgm:constr type="h" for="ch" forName="Parent6" refType="h" fact="0.3799"/>
              <dgm:constr type="l" for="ch" forName="Parent5" refType="w" fact="0.6075"/>
              <dgm:constr type="t" for="ch" forName="Parent5" refType="h" fact="0.2022"/>
              <dgm:constr type="w" for="ch" forName="Parent5" refType="w" fact="0.0902"/>
              <dgm:constr type="h" for="ch" forName="Parent5" refType="h" fact="0.3799"/>
              <dgm:constr type="l" for="ch" forName="Parent4" refType="w" fact="0.4676"/>
              <dgm:constr type="t" for="ch" forName="Parent4" refType="h" fact="0.2022"/>
              <dgm:constr type="w" for="ch" forName="Parent4" refType="w" fact="0.0902"/>
              <dgm:constr type="h" for="ch" forName="Parent4" refType="h" fact="0.3799"/>
              <dgm:constr type="l" for="ch" forName="Parent3" refType="w" fact="0.3277"/>
              <dgm:constr type="t" for="ch" forName="Parent3" refType="h" fact="0.2022"/>
              <dgm:constr type="w" for="ch" forName="Parent3" refType="w" fact="0.0902"/>
              <dgm:constr type="h" for="ch" forName="Parent3" refType="h" fact="0.3799"/>
              <dgm:constr type="l" for="ch" forName="Parent2" refType="w" fact="0.1879"/>
              <dgm:constr type="t" for="ch" forName="Parent2" refType="h" fact="0.2022"/>
              <dgm:constr type="w" for="ch" forName="Parent2" refType="w" fact="0.0902"/>
              <dgm:constr type="h" for="ch" forName="Parent2" refType="h" fact="0.3799"/>
              <dgm:constr type="l" for="ch" forName="Parent1" refType="w" fact="0.048"/>
              <dgm:constr type="t" for="ch" forName="Parent1" refType="h" fact="0.2022"/>
              <dgm:constr type="w" for="ch" forName="Parent1" refType="w" fact="0.0902"/>
              <dgm:constr type="h" for="ch" forName="Parent1" refType="h" fact="0.3799"/>
              <dgm:constr type="l" for="ch" forName="Accent7" refType="w" fact="0.8646"/>
              <dgm:constr type="t" for="ch" forName="Accent7" refType="h" fact="0.1072"/>
              <dgm:constr type="w" for="ch" forName="Accent7" refType="w" fact="0.1354"/>
              <dgm:constr type="h" for="ch" forName="Accent7" refType="h" fact="0.5699"/>
              <dgm:constr type="l" for="ch" forName="ParentBackground7" refType="w" fact="0.8692"/>
              <dgm:constr type="t" for="ch" forName="ParentBackground7" refType="h" fact="0.1262"/>
              <dgm:constr type="w" for="ch" forName="ParentBackground7" refType="w" fact="0.1263"/>
              <dgm:constr type="h" for="ch" forName="ParentBackground7" refType="h" fact="0.5319"/>
              <dgm:constr type="l" for="ch" forName="Child7" refType="w" fact="0.8692"/>
              <dgm:constr type="t" for="ch" forName="Child7" refType="h" fact="0.6876"/>
              <dgm:constr type="w" for="ch" forName="Child7" refType="w" fact="0.1263"/>
              <dgm:constr type="h" for="ch" forName="Child7" refType="h" fact="0.3124"/>
              <dgm:constr type="l" for="ch" forName="Accent6" refType="w" fact="0.6967"/>
              <dgm:constr type="t" for="ch" forName="Accent6" refType="h" fact="-0.0109"/>
              <dgm:constr type="w" for="ch" forName="Accent6" refType="w" fact="0.1915"/>
              <dgm:constr type="h" for="ch" forName="Accent6" refType="h" fact="0.806"/>
              <dgm:constr type="l" for="ch" forName="ParentBackground6" refType="w" fact="0.7293"/>
              <dgm:constr type="t" for="ch" forName="ParentBackground6" refType="h" fact="0.1262"/>
              <dgm:constr type="w" for="ch" forName="ParentBackground6" refType="w" fact="0.1263"/>
              <dgm:constr type="h" for="ch" forName="ParentBackground6" refType="h" fact="0.5319"/>
              <dgm:constr type="l" for="ch" forName="Child6" refType="w" fact="0.7293"/>
              <dgm:constr type="t" for="ch" forName="Child6" refType="h" fact="0.6876"/>
              <dgm:constr type="w" for="ch" forName="Child6" refType="w" fact="0.1263"/>
              <dgm:constr type="h" for="ch" forName="Child6" refType="h" fact="0.3124"/>
              <dgm:constr type="l" for="ch" forName="Accent5" refType="w" fact="0.5569"/>
              <dgm:constr type="t" for="ch" forName="Accent5" refType="h" fact="-0.0109"/>
              <dgm:constr type="w" for="ch" forName="Accent5" refType="w" fact="0.1915"/>
              <dgm:constr type="h" for="ch" forName="Accent5" refType="h" fact="0.806"/>
              <dgm:constr type="l" for="ch" forName="ParentBackground5" refType="w" fact="0.5894"/>
              <dgm:constr type="t" for="ch" forName="ParentBackground5" refType="h" fact="0.1262"/>
              <dgm:constr type="w" for="ch" forName="ParentBackground5" refType="w" fact="0.1263"/>
              <dgm:constr type="h" for="ch" forName="ParentBackground5" refType="h" fact="0.5319"/>
              <dgm:constr type="l" for="ch" forName="Child5" refType="w" fact="0.5894"/>
              <dgm:constr type="t" for="ch" forName="Child5" refType="h" fact="0.6876"/>
              <dgm:constr type="w" for="ch" forName="Child5" refType="w" fact="0.1263"/>
              <dgm:constr type="h" for="ch" forName="Child5" refType="h" fact="0.3124"/>
              <dgm:constr type="l" for="ch" forName="Accent4" refType="w" fact="0.417"/>
              <dgm:constr type="t" for="ch" forName="Accent4" refType="h" fact="-0.0109"/>
              <dgm:constr type="w" for="ch" forName="Accent4" refType="w" fact="0.1915"/>
              <dgm:constr type="h" for="ch" forName="Accent4" refType="h" fact="0.806"/>
              <dgm:constr type="l" for="ch" forName="ParentBackground4" refType="w" fact="0.4496"/>
              <dgm:constr type="t" for="ch" forName="ParentBackground4" refType="h" fact="0.1262"/>
              <dgm:constr type="w" for="ch" forName="ParentBackground4" refType="w" fact="0.1263"/>
              <dgm:constr type="h" for="ch" forName="ParentBackground4" refType="h" fact="0.5319"/>
              <dgm:constr type="l" for="ch" forName="Child4" refType="w" fact="0.4496"/>
              <dgm:constr type="t" for="ch" forName="Child4" refType="h" fact="0.6876"/>
              <dgm:constr type="w" for="ch" forName="Child4" refType="w" fact="0.1263"/>
              <dgm:constr type="h" for="ch" forName="Child4" refType="h" fact="0.3124"/>
              <dgm:constr type="l" for="ch" forName="Accent3" refType="w" fact="0.2771"/>
              <dgm:constr type="t" for="ch" forName="Accent3" refType="h" fact="-0.0109"/>
              <dgm:constr type="w" for="ch" forName="Accent3" refType="w" fact="0.1915"/>
              <dgm:constr type="h" for="ch" forName="Accent3" refType="h" fact="0.806"/>
              <dgm:constr type="l" for="ch" forName="ParentBackground3" refType="w" fact="0.3097"/>
              <dgm:constr type="t" for="ch" forName="ParentBackground3" refType="h" fact="0.1262"/>
              <dgm:constr type="w" for="ch" forName="ParentBackground3" refType="w" fact="0.1263"/>
              <dgm:constr type="h" for="ch" forName="ParentBackground3" refType="h" fact="0.5319"/>
              <dgm:constr type="l" for="ch" forName="Child3" refType="w" fact="0.3097"/>
              <dgm:constr type="t" for="ch" forName="Child3" refType="h" fact="0.6876"/>
              <dgm:constr type="w" for="ch" forName="Child3" refType="w" fact="0.1263"/>
              <dgm:constr type="h" for="ch" forName="Child3" refType="h" fact="0.3124"/>
              <dgm:constr type="l" for="ch" forName="Accent2" refType="w" fact="0.1373"/>
              <dgm:constr type="t" for="ch" forName="Accent2" refType="h" fact="-0.0109"/>
              <dgm:constr type="w" for="ch" forName="Accent2" refType="w" fact="0.1915"/>
              <dgm:constr type="h" for="ch" forName="Accent2" refType="h" fact="0.806"/>
              <dgm:constr type="l" for="ch" forName="ParentBackground2" refType="w" fact="0.1698"/>
              <dgm:constr type="t" for="ch" forName="ParentBackground2" refType="h" fact="0.1262"/>
              <dgm:constr type="w" for="ch" forName="ParentBackground2" refType="w" fact="0.1263"/>
              <dgm:constr type="h" for="ch" forName="ParentBackground2" refType="h" fact="0.5319"/>
              <dgm:constr type="l" for="ch" forName="Child2" refType="w" fact="0.1698"/>
              <dgm:constr type="t" for="ch" forName="Child2" refType="h" fact="0.6876"/>
              <dgm:constr type="w" for="ch" forName="Child2" refType="w" fact="0.1263"/>
              <dgm:constr type="h" for="ch" forName="Child2" refType="h" fact="0.3124"/>
              <dgm:constr type="l" for="ch" forName="Accent1" refType="w" fact="-0.0026"/>
              <dgm:constr type="t" for="ch" forName="Accent1" refType="h" fact="-0.0109"/>
              <dgm:constr type="w" for="ch" forName="Accent1" refType="w" fact="0.1915"/>
              <dgm:constr type="h" for="ch" forName="Accent1" refType="h" fact="0.806"/>
              <dgm:constr type="l" for="ch" forName="ParentBackground1" refType="w" fact="0.03"/>
              <dgm:constr type="t" for="ch" forName="ParentBackground1" refType="h" fact="0.1262"/>
              <dgm:constr type="w" for="ch" forName="ParentBackground1" refType="w" fact="0.1263"/>
              <dgm:constr type="h" for="ch" forName="ParentBackground1" refType="h" fact="0.5319"/>
              <dgm:constr type="l" for="ch" forName="Child1" refType="w" fact="0.03"/>
              <dgm:constr type="t" for="ch" forName="Child1" refType="h" fact="0.6876"/>
              <dgm:constr type="w" for="ch" forName="Child1" refType="w" fact="0.1263"/>
              <dgm:constr type="h" for="ch" forName="Child1" refType="h" fact="0.3124"/>
            </dgm:constrLst>
          </dgm:if>
          <dgm:if name="Name11"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l" for="ch" forName="Parent8" refType="w" fact="0.901"/>
              <dgm:constr type="t" for="ch" forName="Parent8" refType="h" fact="0.2022"/>
              <dgm:constr type="w" for="ch" forName="Parent8" refType="w" fact="0.0792"/>
              <dgm:constr type="h" for="ch" forName="Parent8" refType="h" fact="0.3799"/>
              <dgm:constr type="l" for="ch" forName="Parent7" refType="w" fact="0.7783"/>
              <dgm:constr type="t" for="ch" forName="Parent7" refType="h" fact="0.2022"/>
              <dgm:constr type="w" for="ch" forName="Parent7" refType="w" fact="0.0792"/>
              <dgm:constr type="h" for="ch" forName="Parent7" refType="h" fact="0.3799"/>
              <dgm:constr type="l" for="ch" forName="Parent6" refType="w" fact="0.6556"/>
              <dgm:constr type="t" for="ch" forName="Parent6" refType="h" fact="0.2022"/>
              <dgm:constr type="w" for="ch" forName="Parent6" refType="w" fact="0.0792"/>
              <dgm:constr type="h" for="ch" forName="Parent6" refType="h" fact="0.3799"/>
              <dgm:constr type="l" for="ch" forName="Parent5" refType="w" fact="0.5329"/>
              <dgm:constr type="t" for="ch" forName="Parent5" refType="h" fact="0.2022"/>
              <dgm:constr type="w" for="ch" forName="Parent5" refType="w" fact="0.0792"/>
              <dgm:constr type="h" for="ch" forName="Parent5" refType="h" fact="0.3799"/>
              <dgm:constr type="l" for="ch" forName="Parent4" refType="w" fact="0.4102"/>
              <dgm:constr type="t" for="ch" forName="Parent4" refType="h" fact="0.2022"/>
              <dgm:constr type="w" for="ch" forName="Parent4" refType="w" fact="0.0792"/>
              <dgm:constr type="h" for="ch" forName="Parent4" refType="h" fact="0.3799"/>
              <dgm:constr type="l" for="ch" forName="Parent3" refType="w" fact="0.2875"/>
              <dgm:constr type="t" for="ch" forName="Parent3" refType="h" fact="0.2022"/>
              <dgm:constr type="w" for="ch" forName="Parent3" refType="w" fact="0.0792"/>
              <dgm:constr type="h" for="ch" forName="Parent3" refType="h" fact="0.3799"/>
              <dgm:constr type="l" for="ch" forName="Parent2" refType="w" fact="0.1648"/>
              <dgm:constr type="t" for="ch" forName="Parent2" refType="h" fact="0.2022"/>
              <dgm:constr type="w" for="ch" forName="Parent2" refType="w" fact="0.0792"/>
              <dgm:constr type="h" for="ch" forName="Parent2" refType="h" fact="0.3799"/>
              <dgm:constr type="l" for="ch" forName="Parent1" refType="w" fact="0.0421"/>
              <dgm:constr type="t" for="ch" forName="Parent1" refType="h" fact="0.2022"/>
              <dgm:constr type="w" for="ch" forName="Parent1" refType="w" fact="0.0792"/>
              <dgm:constr type="h" for="ch" forName="Parent1" refType="h" fact="0.3799"/>
              <dgm:constr type="l" for="ch" forName="Accent8" refType="w" fact="0.8813"/>
              <dgm:constr type="t" for="ch" forName="Accent8" refType="h" fact="0.1072"/>
              <dgm:constr type="w" for="ch" forName="Accent8" refType="w" fact="0.1187"/>
              <dgm:constr type="h" for="ch" forName="Accent8" refType="h" fact="0.5699"/>
              <dgm:constr type="l" for="ch" forName="ParentBackground8" refType="w" fact="0.8852"/>
              <dgm:constr type="t" for="ch" forName="ParentBackground8" refType="h" fact="0.1262"/>
              <dgm:constr type="w" for="ch" forName="ParentBackground8" refType="w" fact="0.1108"/>
              <dgm:constr type="h" for="ch" forName="ParentBackground8" refType="h" fact="0.5319"/>
              <dgm:constr type="l" for="ch" forName="Child8" refType="w" fact="0.8852"/>
              <dgm:constr type="t" for="ch" forName="Child8" refType="h" fact="0.6876"/>
              <dgm:constr type="w" for="ch" forName="Child8" refType="w" fact="0.1108"/>
              <dgm:constr type="h" for="ch" forName="Child8" refType="h" fact="0.3124"/>
              <dgm:constr type="l" for="ch" forName="Accent7" refType="w" fact="0.7339"/>
              <dgm:constr type="t" for="ch" forName="Accent7" refType="h" fact="-0.0109"/>
              <dgm:constr type="w" for="ch" forName="Accent7" refType="w" fact="0.1679"/>
              <dgm:constr type="h" for="ch" forName="Accent7" refType="h" fact="0.806"/>
              <dgm:constr type="l" for="ch" forName="ParentBackground7" refType="w" fact="0.7625"/>
              <dgm:constr type="t" for="ch" forName="ParentBackground7" refType="h" fact="0.1262"/>
              <dgm:constr type="w" for="ch" forName="ParentBackground7" refType="w" fact="0.1108"/>
              <dgm:constr type="h" for="ch" forName="ParentBackground7" refType="h" fact="0.5319"/>
              <dgm:constr type="l" for="ch" forName="Child7" refType="w" fact="0.7625"/>
              <dgm:constr type="t" for="ch" forName="Child7" refType="h" fact="0.6876"/>
              <dgm:constr type="w" for="ch" forName="Child7" refType="w" fact="0.1108"/>
              <dgm:constr type="h" for="ch" forName="Child7" refType="h" fact="0.3124"/>
              <dgm:constr type="l" for="ch" forName="Accent6" refType="w" fact="0.6112"/>
              <dgm:constr type="t" for="ch" forName="Accent6" refType="h" fact="-0.0109"/>
              <dgm:constr type="w" for="ch" forName="Accent6" refType="w" fact="0.1679"/>
              <dgm:constr type="h" for="ch" forName="Accent6" refType="h" fact="0.806"/>
              <dgm:constr type="l" for="ch" forName="ParentBackground6" refType="w" fact="0.6398"/>
              <dgm:constr type="t" for="ch" forName="ParentBackground6" refType="h" fact="0.1262"/>
              <dgm:constr type="w" for="ch" forName="ParentBackground6" refType="w" fact="0.1108"/>
              <dgm:constr type="h" for="ch" forName="ParentBackground6" refType="h" fact="0.5319"/>
              <dgm:constr type="l" for="ch" forName="Child6" refType="w" fact="0.6398"/>
              <dgm:constr type="t" for="ch" forName="Child6" refType="h" fact="0.6876"/>
              <dgm:constr type="w" for="ch" forName="Child6" refType="w" fact="0.1108"/>
              <dgm:constr type="h" for="ch" forName="Child6" refType="h" fact="0.3124"/>
              <dgm:constr type="l" for="ch" forName="Accent5" refType="w" fact="0.4885"/>
              <dgm:constr type="t" for="ch" forName="Accent5" refType="h" fact="-0.0109"/>
              <dgm:constr type="w" for="ch" forName="Accent5" refType="w" fact="0.1679"/>
              <dgm:constr type="h" for="ch" forName="Accent5" refType="h" fact="0.806"/>
              <dgm:constr type="l" for="ch" forName="ParentBackground5" refType="w" fact="0.5171"/>
              <dgm:constr type="t" for="ch" forName="ParentBackground5" refType="h" fact="0.1262"/>
              <dgm:constr type="w" for="ch" forName="ParentBackground5" refType="w" fact="0.1108"/>
              <dgm:constr type="h" for="ch" forName="ParentBackground5" refType="h" fact="0.5319"/>
              <dgm:constr type="l" for="ch" forName="Child5" refType="w" fact="0.5171"/>
              <dgm:constr type="t" for="ch" forName="Child5" refType="h" fact="0.6876"/>
              <dgm:constr type="w" for="ch" forName="Child5" refType="w" fact="0.1108"/>
              <dgm:constr type="h" for="ch" forName="Child5" refType="h" fact="0.3124"/>
              <dgm:constr type="l" for="ch" forName="Accent4" refType="w" fact="0.3658"/>
              <dgm:constr type="t" for="ch" forName="Accent4" refType="h" fact="-0.0109"/>
              <dgm:constr type="w" for="ch" forName="Accent4" refType="w" fact="0.1679"/>
              <dgm:constr type="h" for="ch" forName="Accent4" refType="h" fact="0.806"/>
              <dgm:constr type="l" for="ch" forName="ParentBackground4" refType="w" fact="0.3944"/>
              <dgm:constr type="t" for="ch" forName="ParentBackground4" refType="h" fact="0.1262"/>
              <dgm:constr type="w" for="ch" forName="ParentBackground4" refType="w" fact="0.1108"/>
              <dgm:constr type="h" for="ch" forName="ParentBackground4" refType="h" fact="0.5319"/>
              <dgm:constr type="l" for="ch" forName="Child4" refType="w" fact="0.3944"/>
              <dgm:constr type="t" for="ch" forName="Child4" refType="h" fact="0.6876"/>
              <dgm:constr type="w" for="ch" forName="Child4" refType="w" fact="0.1108"/>
              <dgm:constr type="h" for="ch" forName="Child4" refType="h" fact="0.3124"/>
              <dgm:constr type="l" for="ch" forName="Accent3" refType="w" fact="0.2431"/>
              <dgm:constr type="t" for="ch" forName="Accent3" refType="h" fact="-0.0109"/>
              <dgm:constr type="w" for="ch" forName="Accent3" refType="w" fact="0.1679"/>
              <dgm:constr type="h" for="ch" forName="Accent3" refType="h" fact="0.806"/>
              <dgm:constr type="l" for="ch" forName="ParentBackground3" refType="w" fact="0.2717"/>
              <dgm:constr type="t" for="ch" forName="ParentBackground3" refType="h" fact="0.1262"/>
              <dgm:constr type="w" for="ch" forName="ParentBackground3" refType="w" fact="0.1108"/>
              <dgm:constr type="h" for="ch" forName="ParentBackground3" refType="h" fact="0.5319"/>
              <dgm:constr type="l" for="ch" forName="Child3" refType="w" fact="0.2717"/>
              <dgm:constr type="t" for="ch" forName="Child3" refType="h" fact="0.6876"/>
              <dgm:constr type="w" for="ch" forName="Child3" refType="w" fact="0.1108"/>
              <dgm:constr type="h" for="ch" forName="Child3" refType="h" fact="0.3124"/>
              <dgm:constr type="l" for="ch" forName="Accent2" refType="w" fact="0.1204"/>
              <dgm:constr type="t" for="ch" forName="Accent2" refType="h" fact="-0.0109"/>
              <dgm:constr type="w" for="ch" forName="Accent2" refType="w" fact="0.1679"/>
              <dgm:constr type="h" for="ch" forName="Accent2" refType="h" fact="0.806"/>
              <dgm:constr type="l" for="ch" forName="ParentBackground2" refType="w" fact="0.149"/>
              <dgm:constr type="t" for="ch" forName="ParentBackground2" refType="h" fact="0.1262"/>
              <dgm:constr type="w" for="ch" forName="ParentBackground2" refType="w" fact="0.1108"/>
              <dgm:constr type="h" for="ch" forName="ParentBackground2" refType="h" fact="0.5319"/>
              <dgm:constr type="l" for="ch" forName="Child2" refType="w" fact="0.149"/>
              <dgm:constr type="t" for="ch" forName="Child2" refType="h" fact="0.6876"/>
              <dgm:constr type="w" for="ch" forName="Child2" refType="w" fact="0.1108"/>
              <dgm:constr type="h" for="ch" forName="Child2" refType="h" fact="0.3124"/>
              <dgm:constr type="l" for="ch" forName="Accent1" refType="w" fact="-0.0023"/>
              <dgm:constr type="t" for="ch" forName="Accent1" refType="h" fact="-0.0109"/>
              <dgm:constr type="w" for="ch" forName="Accent1" refType="w" fact="0.1679"/>
              <dgm:constr type="h" for="ch" forName="Accent1" refType="h" fact="0.806"/>
              <dgm:constr type="l" for="ch" forName="ParentBackground1" refType="w" fact="0.0263"/>
              <dgm:constr type="t" for="ch" forName="ParentBackground1" refType="h" fact="0.1262"/>
              <dgm:constr type="w" for="ch" forName="ParentBackground1" refType="w" fact="0.1108"/>
              <dgm:constr type="h" for="ch" forName="ParentBackground1" refType="h" fact="0.5319"/>
              <dgm:constr type="l" for="ch" forName="Child1" refType="w" fact="0.0263"/>
              <dgm:constr type="t" for="ch" forName="Child1" refType="h" fact="0.6876"/>
              <dgm:constr type="w" for="ch" forName="Child1" refType="w" fact="0.1108"/>
              <dgm:constr type="h" for="ch" forName="Child1" refType="h" fact="0.3124"/>
            </dgm:constrLst>
          </dgm:if>
          <dgm:if name="Name12"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l" for="ch" forName="Parent9" refType="w" fact="0.9119"/>
              <dgm:constr type="t" for="ch" forName="Parent9" refType="h" fact="0.2022"/>
              <dgm:constr type="w" for="ch" forName="Parent9" refType="w" fact="0.0705"/>
              <dgm:constr type="h" for="ch" forName="Parent9" refType="h" fact="0.3799"/>
              <dgm:constr type="l" for="ch" forName="Parent8" refType="w" fact="0.8026"/>
              <dgm:constr type="t" for="ch" forName="Parent8" refType="h" fact="0.2022"/>
              <dgm:constr type="w" for="ch" forName="Parent8" refType="w" fact="0.0705"/>
              <dgm:constr type="h" for="ch" forName="Parent8" refType="h" fact="0.3799"/>
              <dgm:constr type="l" for="ch" forName="Parent7" refType="w" fact="0.6933"/>
              <dgm:constr type="t" for="ch" forName="Parent7" refType="h" fact="0.2022"/>
              <dgm:constr type="w" for="ch" forName="Parent7" refType="w" fact="0.0705"/>
              <dgm:constr type="h" for="ch" forName="Parent7" refType="h" fact="0.3799"/>
              <dgm:constr type="l" for="ch" forName="Parent6" refType="w" fact="0.584"/>
              <dgm:constr type="t" for="ch" forName="Parent6" refType="h" fact="0.2022"/>
              <dgm:constr type="w" for="ch" forName="Parent6" refType="w" fact="0.0705"/>
              <dgm:constr type="h" for="ch" forName="Parent6" refType="h" fact="0.3799"/>
              <dgm:constr type="l" for="ch" forName="Parent5" refType="w" fact="0.4747"/>
              <dgm:constr type="t" for="ch" forName="Parent5" refType="h" fact="0.2022"/>
              <dgm:constr type="w" for="ch" forName="Parent5" refType="w" fact="0.0705"/>
              <dgm:constr type="h" for="ch" forName="Parent5" refType="h" fact="0.3799"/>
              <dgm:constr type="l" for="ch" forName="Parent4" refType="w" fact="0.3654"/>
              <dgm:constr type="t" for="ch" forName="Parent4" refType="h" fact="0.2022"/>
              <dgm:constr type="w" for="ch" forName="Parent4" refType="w" fact="0.0705"/>
              <dgm:constr type="h" for="ch" forName="Parent4" refType="h" fact="0.3799"/>
              <dgm:constr type="l" for="ch" forName="Parent3" refType="w" fact="0.2561"/>
              <dgm:constr type="t" for="ch" forName="Parent3" refType="h" fact="0.2022"/>
              <dgm:constr type="w" for="ch" forName="Parent3" refType="w" fact="0.0705"/>
              <dgm:constr type="h" for="ch" forName="Parent3" refType="h" fact="0.3799"/>
              <dgm:constr type="l" for="ch" forName="Parent2" refType="w" fact="0.1468"/>
              <dgm:constr type="t" for="ch" forName="Parent2" refType="h" fact="0.2022"/>
              <dgm:constr type="w" for="ch" forName="Parent2" refType="w" fact="0.0705"/>
              <dgm:constr type="h" for="ch" forName="Parent2" refType="h" fact="0.3799"/>
              <dgm:constr type="l" for="ch" forName="Parent1" refType="w" fact="0.0375"/>
              <dgm:constr type="t" for="ch" forName="Parent1" refType="h" fact="0.2022"/>
              <dgm:constr type="w" for="ch" forName="Parent1" refType="w" fact="0.0705"/>
              <dgm:constr type="h" for="ch" forName="Parent1" refType="h" fact="0.3799"/>
              <dgm:constr type="l" for="ch" forName="Accent9" refType="w" fact="0.8942"/>
              <dgm:constr type="t" for="ch" forName="Accent9" refType="h" fact="0.1072"/>
              <dgm:constr type="w" for="ch" forName="Accent9" refType="w" fact="0.1058"/>
              <dgm:constr type="h" for="ch" forName="Accent9" refType="h" fact="0.5699"/>
              <dgm:constr type="l" for="ch" forName="ParentBackground9" refType="w" fact="0.8978"/>
              <dgm:constr type="t" for="ch" forName="ParentBackground9" refType="h" fact="0.1262"/>
              <dgm:constr type="w" for="ch" forName="ParentBackground9" refType="w" fact="0.0987"/>
              <dgm:constr type="h" for="ch" forName="ParentBackground9" refType="h" fact="0.5319"/>
              <dgm:constr type="l" for="ch" forName="Child9" refType="w" fact="0.8978"/>
              <dgm:constr type="t" for="ch" forName="Child9" refType="h" fact="0.6876"/>
              <dgm:constr type="w" for="ch" forName="Child9" refType="w" fact="0.0987"/>
              <dgm:constr type="h" for="ch" forName="Child9" refType="h" fact="0.3124"/>
              <dgm:constr type="l" for="ch" forName="Accent8" refType="w" fact="0.763"/>
              <dgm:constr type="t" for="ch" forName="Accent8" refType="h" fact="-0.0109"/>
              <dgm:constr type="w" for="ch" forName="Accent8" refType="w" fact="0.1496"/>
              <dgm:constr type="h" for="ch" forName="Accent8" refType="h" fact="0.806"/>
              <dgm:constr type="l" for="ch" forName="ParentBackground8" refType="w" fact="0.7885"/>
              <dgm:constr type="t" for="ch" forName="ParentBackground8" refType="h" fact="0.1262"/>
              <dgm:constr type="w" for="ch" forName="ParentBackground8" refType="w" fact="0.0987"/>
              <dgm:constr type="h" for="ch" forName="ParentBackground8" refType="h" fact="0.5319"/>
              <dgm:constr type="l" for="ch" forName="Child8" refType="w" fact="0.7885"/>
              <dgm:constr type="t" for="ch" forName="Child8" refType="h" fact="0.6876"/>
              <dgm:constr type="w" for="ch" forName="Child8" refType="w" fact="0.0987"/>
              <dgm:constr type="h" for="ch" forName="Child8" refType="h" fact="0.3124"/>
              <dgm:constr type="l" for="ch" forName="Accent7" refType="w" fact="0.6538"/>
              <dgm:constr type="t" for="ch" forName="Accent7" refType="h" fact="-0.0109"/>
              <dgm:constr type="w" for="ch" forName="Accent7" refType="w" fact="0.1496"/>
              <dgm:constr type="h" for="ch" forName="Accent7" refType="h" fact="0.806"/>
              <dgm:constr type="l" for="ch" forName="ParentBackground7" refType="w" fact="0.6792"/>
              <dgm:constr type="t" for="ch" forName="ParentBackground7" refType="h" fact="0.1262"/>
              <dgm:constr type="w" for="ch" forName="ParentBackground7" refType="w" fact="0.0987"/>
              <dgm:constr type="h" for="ch" forName="ParentBackground7" refType="h" fact="0.5319"/>
              <dgm:constr type="l" for="ch" forName="Child7" refType="w" fact="0.6792"/>
              <dgm:constr type="t" for="ch" forName="Child7" refType="h" fact="0.6876"/>
              <dgm:constr type="w" for="ch" forName="Child7" refType="w" fact="0.0987"/>
              <dgm:constr type="h" for="ch" forName="Child7" refType="h" fact="0.3124"/>
              <dgm:constr type="l" for="ch" forName="Accent6" refType="w" fact="0.5445"/>
              <dgm:constr type="t" for="ch" forName="Accent6" refType="h" fact="-0.0109"/>
              <dgm:constr type="w" for="ch" forName="Accent6" refType="w" fact="0.1496"/>
              <dgm:constr type="h" for="ch" forName="Accent6" refType="h" fact="0.806"/>
              <dgm:constr type="l" for="ch" forName="ParentBackground6" refType="w" fact="0.5699"/>
              <dgm:constr type="t" for="ch" forName="ParentBackground6" refType="h" fact="0.1262"/>
              <dgm:constr type="w" for="ch" forName="ParentBackground6" refType="w" fact="0.0987"/>
              <dgm:constr type="h" for="ch" forName="ParentBackground6" refType="h" fact="0.5319"/>
              <dgm:constr type="l" for="ch" forName="Child6" refType="w" fact="0.5699"/>
              <dgm:constr type="t" for="ch" forName="Child6" refType="h" fact="0.6876"/>
              <dgm:constr type="w" for="ch" forName="Child6" refType="w" fact="0.0987"/>
              <dgm:constr type="h" for="ch" forName="Child6" refType="h" fact="0.3124"/>
              <dgm:constr type="l" for="ch" forName="Accent5" refType="w" fact="0.4352"/>
              <dgm:constr type="t" for="ch" forName="Accent5" refType="h" fact="-0.0109"/>
              <dgm:constr type="w" for="ch" forName="Accent5" refType="w" fact="0.1496"/>
              <dgm:constr type="h" for="ch" forName="Accent5" refType="h" fact="0.806"/>
              <dgm:constr type="l" for="ch" forName="ParentBackground5" refType="w" fact="0.4606"/>
              <dgm:constr type="t" for="ch" forName="ParentBackground5" refType="h" fact="0.1262"/>
              <dgm:constr type="w" for="ch" forName="ParentBackground5" refType="w" fact="0.0987"/>
              <dgm:constr type="h" for="ch" forName="ParentBackground5" refType="h" fact="0.5319"/>
              <dgm:constr type="l" for="ch" forName="Child5" refType="w" fact="0.4606"/>
              <dgm:constr type="t" for="ch" forName="Child5" refType="h" fact="0.6876"/>
              <dgm:constr type="w" for="ch" forName="Child5" refType="w" fact="0.0987"/>
              <dgm:constr type="h" for="ch" forName="Child5" refType="h" fact="0.3124"/>
              <dgm:constr type="l" for="ch" forName="Accent4" refType="w" fact="0.3259"/>
              <dgm:constr type="t" for="ch" forName="Accent4" refType="h" fact="-0.0109"/>
              <dgm:constr type="w" for="ch" forName="Accent4" refType="w" fact="0.1496"/>
              <dgm:constr type="h" for="ch" forName="Accent4" refType="h" fact="0.806"/>
              <dgm:constr type="l" for="ch" forName="ParentBackground4" refType="w" fact="0.3513"/>
              <dgm:constr type="t" for="ch" forName="ParentBackground4" refType="h" fact="0.1262"/>
              <dgm:constr type="w" for="ch" forName="ParentBackground4" refType="w" fact="0.0987"/>
              <dgm:constr type="h" for="ch" forName="ParentBackground4" refType="h" fact="0.5319"/>
              <dgm:constr type="l" for="ch" forName="Child4" refType="w" fact="0.3513"/>
              <dgm:constr type="t" for="ch" forName="Child4" refType="h" fact="0.6876"/>
              <dgm:constr type="w" for="ch" forName="Child4" refType="w" fact="0.0987"/>
              <dgm:constr type="h" for="ch" forName="Child4" refType="h" fact="0.3124"/>
              <dgm:constr type="l" for="ch" forName="Accent3" refType="w" fact="0.2166"/>
              <dgm:constr type="t" for="ch" forName="Accent3" refType="h" fact="-0.0109"/>
              <dgm:constr type="w" for="ch" forName="Accent3" refType="w" fact="0.1496"/>
              <dgm:constr type="h" for="ch" forName="Accent3" refType="h" fact="0.806"/>
              <dgm:constr type="l" for="ch" forName="ParentBackground3" refType="w" fact="0.242"/>
              <dgm:constr type="t" for="ch" forName="ParentBackground3" refType="h" fact="0.1262"/>
              <dgm:constr type="w" for="ch" forName="ParentBackground3" refType="w" fact="0.0987"/>
              <dgm:constr type="h" for="ch" forName="ParentBackground3" refType="h" fact="0.5319"/>
              <dgm:constr type="l" for="ch" forName="Child3" refType="w" fact="0.242"/>
              <dgm:constr type="t" for="ch" forName="Child3" refType="h" fact="0.6876"/>
              <dgm:constr type="w" for="ch" forName="Child3" refType="w" fact="0.0987"/>
              <dgm:constr type="h" for="ch" forName="Child3" refType="h" fact="0.3124"/>
              <dgm:constr type="l" for="ch" forName="Accent2" refType="w" fact="0.1073"/>
              <dgm:constr type="t" for="ch" forName="Accent2" refType="h" fact="-0.0109"/>
              <dgm:constr type="w" for="ch" forName="Accent2" refType="w" fact="0.1496"/>
              <dgm:constr type="h" for="ch" forName="Accent2" refType="h" fact="0.806"/>
              <dgm:constr type="l" for="ch" forName="ParentBackground2" refType="w" fact="0.1327"/>
              <dgm:constr type="t" for="ch" forName="ParentBackground2" refType="h" fact="0.1262"/>
              <dgm:constr type="w" for="ch" forName="ParentBackground2" refType="w" fact="0.0987"/>
              <dgm:constr type="h" for="ch" forName="ParentBackground2" refType="h" fact="0.5319"/>
              <dgm:constr type="l" for="ch" forName="Child2" refType="w" fact="0.1327"/>
              <dgm:constr type="t" for="ch" forName="Child2" refType="h" fact="0.6876"/>
              <dgm:constr type="w" for="ch" forName="Child2" refType="w" fact="0.0987"/>
              <dgm:constr type="h" for="ch" forName="Child2" refType="h" fact="0.3124"/>
              <dgm:constr type="l" for="ch" forName="Accent1" refType="w" fact="-0.002"/>
              <dgm:constr type="t" for="ch" forName="Accent1" refType="h" fact="-0.0109"/>
              <dgm:constr type="w" for="ch" forName="Accent1" refType="w" fact="0.1496"/>
              <dgm:constr type="h" for="ch" forName="Accent1" refType="h" fact="0.806"/>
              <dgm:constr type="l" for="ch" forName="ParentBackground1" refType="w" fact="0.0234"/>
              <dgm:constr type="t" for="ch" forName="ParentBackground1" refType="h" fact="0.1262"/>
              <dgm:constr type="w" for="ch" forName="ParentBackground1" refType="w" fact="0.0987"/>
              <dgm:constr type="h" for="ch" forName="ParentBackground1" refType="h" fact="0.5319"/>
              <dgm:constr type="l" for="ch" forName="Child1" refType="w" fact="0.0234"/>
              <dgm:constr type="t" for="ch" forName="Child1" refType="h" fact="0.6876"/>
              <dgm:constr type="w" for="ch" forName="Child1" refType="w" fact="0.0987"/>
              <dgm:constr type="h" for="ch" forName="Child1" refType="h" fact="0.3124"/>
            </dgm:constrLst>
          </dgm:if>
          <dgm:if name="Name13"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l" for="ch" forName="Parent10" refType="w" fact="0.9205"/>
              <dgm:constr type="t" for="ch" forName="Parent10" refType="h" fact="0.2022"/>
              <dgm:constr type="w" for="ch" forName="Parent10" refType="w" fact="0.0636"/>
              <dgm:constr type="h" for="ch" forName="Parent10" refType="h" fact="0.3799"/>
              <dgm:constr type="l" for="ch" forName="Parent9" refType="w" fact="0.822"/>
              <dgm:constr type="t" for="ch" forName="Parent9" refType="h" fact="0.2022"/>
              <dgm:constr type="w" for="ch" forName="Parent9" refType="w" fact="0.0636"/>
              <dgm:constr type="h" for="ch" forName="Parent9" refType="h" fact="0.3799"/>
              <dgm:constr type="l" for="ch" forName="Parent8" refType="w" fact="0.7235"/>
              <dgm:constr type="t" for="ch" forName="Parent8" refType="h" fact="0.2022"/>
              <dgm:constr type="w" for="ch" forName="Parent8" refType="w" fact="0.0636"/>
              <dgm:constr type="h" for="ch" forName="Parent8" refType="h" fact="0.3799"/>
              <dgm:constr type="l" for="ch" forName="Parent7" refType="w" fact="0.625"/>
              <dgm:constr type="t" for="ch" forName="Parent7" refType="h" fact="0.2022"/>
              <dgm:constr type="w" for="ch" forName="Parent7" refType="w" fact="0.0636"/>
              <dgm:constr type="h" for="ch" forName="Parent7" refType="h" fact="0.3799"/>
              <dgm:constr type="l" for="ch" forName="Parent6" refType="w" fact="0.5264"/>
              <dgm:constr type="t" for="ch" forName="Parent6" refType="h" fact="0.2022"/>
              <dgm:constr type="w" for="ch" forName="Parent6" refType="w" fact="0.0636"/>
              <dgm:constr type="h" for="ch" forName="Parent6" refType="h" fact="0.3799"/>
              <dgm:constr type="l" for="ch" forName="Parent5" refType="w" fact="0.4279"/>
              <dgm:constr type="t" for="ch" forName="Parent5" refType="h" fact="0.2022"/>
              <dgm:constr type="w" for="ch" forName="Parent5" refType="w" fact="0.0636"/>
              <dgm:constr type="h" for="ch" forName="Parent5" refType="h" fact="0.3799"/>
              <dgm:constr type="l" for="ch" forName="Parent4" refType="w" fact="0.3294"/>
              <dgm:constr type="t" for="ch" forName="Parent4" refType="h" fact="0.2022"/>
              <dgm:constr type="w" for="ch" forName="Parent4" refType="w" fact="0.0636"/>
              <dgm:constr type="h" for="ch" forName="Parent4" refType="h" fact="0.3799"/>
              <dgm:constr type="l" for="ch" forName="Parent3" refType="w" fact="0.2309"/>
              <dgm:constr type="t" for="ch" forName="Parent3" refType="h" fact="0.2022"/>
              <dgm:constr type="w" for="ch" forName="Parent3" refType="w" fact="0.0636"/>
              <dgm:constr type="h" for="ch" forName="Parent3" refType="h" fact="0.3799"/>
              <dgm:constr type="l" for="ch" forName="Parent2" refType="w" fact="0.1324"/>
              <dgm:constr type="t" for="ch" forName="Parent2" refType="h" fact="0.2022"/>
              <dgm:constr type="w" for="ch" forName="Parent2" refType="w" fact="0.0636"/>
              <dgm:constr type="h" for="ch" forName="Parent2" refType="h" fact="0.3799"/>
              <dgm:constr type="l" for="ch" forName="Parent1" refType="w" fact="0.0338"/>
              <dgm:constr type="t" for="ch" forName="Parent1" refType="h" fact="0.2022"/>
              <dgm:constr type="w" for="ch" forName="Parent1" refType="w" fact="0.0636"/>
              <dgm:constr type="h" for="ch" forName="Parent1" refType="h" fact="0.3799"/>
              <dgm:constr type="l" for="ch" forName="Accent10" refType="w" fact="0.9047"/>
              <dgm:constr type="t" for="ch" forName="Accent10" refType="h" fact="0.1072"/>
              <dgm:constr type="w" for="ch" forName="Accent10" refType="w" fact="0.0953"/>
              <dgm:constr type="h" for="ch" forName="Accent10" refType="h" fact="0.5699"/>
              <dgm:constr type="l" for="ch" forName="ParentBackground10" refType="w" fact="0.9078"/>
              <dgm:constr type="t" for="ch" forName="ParentBackground10" refType="h" fact="0.1262"/>
              <dgm:constr type="w" for="ch" forName="ParentBackground10" refType="w" fact="0.089"/>
              <dgm:constr type="h" for="ch" forName="ParentBackground10" refType="h" fact="0.5319"/>
              <dgm:constr type="l" for="ch" forName="Child10" refType="w" fact="0.9078"/>
              <dgm:constr type="t" for="ch" forName="Child10" refType="h" fact="0.6876"/>
              <dgm:constr type="w" for="ch" forName="Child10" refType="w" fact="0.089"/>
              <dgm:constr type="h" for="ch" forName="Child10" refType="h" fact="0.3124"/>
              <dgm:constr type="l" for="ch" forName="Accent9" refType="w" fact="0.7864"/>
              <dgm:constr type="t" for="ch" forName="Accent9" refType="h" fact="-0.0109"/>
              <dgm:constr type="w" for="ch" forName="Accent9" refType="w" fact="0.1348"/>
              <dgm:constr type="h" for="ch" forName="Accent9" refType="h" fact="0.806"/>
              <dgm:constr type="l" for="ch" forName="ParentBackground9" refType="w" fact="0.8093"/>
              <dgm:constr type="t" for="ch" forName="ParentBackground9" refType="h" fact="0.1262"/>
              <dgm:constr type="w" for="ch" forName="ParentBackground9" refType="w" fact="0.089"/>
              <dgm:constr type="h" for="ch" forName="ParentBackground9" refType="h" fact="0.5319"/>
              <dgm:constr type="l" for="ch" forName="Child9" refType="w" fact="0.8093"/>
              <dgm:constr type="t" for="ch" forName="Child9" refType="h" fact="0.6876"/>
              <dgm:constr type="w" for="ch" forName="Child9" refType="w" fact="0.089"/>
              <dgm:constr type="h" for="ch" forName="Child9" refType="h" fact="0.3124"/>
              <dgm:constr type="l" for="ch" forName="Accent8" refType="w" fact="0.6879"/>
              <dgm:constr type="t" for="ch" forName="Accent8" refType="h" fact="-0.0109"/>
              <dgm:constr type="w" for="ch" forName="Accent8" refType="w" fact="0.1348"/>
              <dgm:constr type="h" for="ch" forName="Accent8" refType="h" fact="0.806"/>
              <dgm:constr type="l" for="ch" forName="ParentBackground8" refType="w" fact="0.7108"/>
              <dgm:constr type="t" for="ch" forName="ParentBackground8" refType="h" fact="0.1262"/>
              <dgm:constr type="w" for="ch" forName="ParentBackground8" refType="w" fact="0.089"/>
              <dgm:constr type="h" for="ch" forName="ParentBackground8" refType="h" fact="0.5319"/>
              <dgm:constr type="l" for="ch" forName="Child8" refType="w" fact="0.7108"/>
              <dgm:constr type="t" for="ch" forName="Child8" refType="h" fact="0.6876"/>
              <dgm:constr type="w" for="ch" forName="Child8" refType="w" fact="0.089"/>
              <dgm:constr type="h" for="ch" forName="Child8" refType="h" fact="0.3124"/>
              <dgm:constr type="l" for="ch" forName="Accent7" refType="w" fact="0.5893"/>
              <dgm:constr type="t" for="ch" forName="Accent7" refType="h" fact="-0.0109"/>
              <dgm:constr type="w" for="ch" forName="Accent7" refType="w" fact="0.1348"/>
              <dgm:constr type="h" for="ch" forName="Accent7" refType="h" fact="0.806"/>
              <dgm:constr type="l" for="ch" forName="ParentBackground7" refType="w" fact="0.6123"/>
              <dgm:constr type="t" for="ch" forName="ParentBackground7" refType="h" fact="0.1262"/>
              <dgm:constr type="w" for="ch" forName="ParentBackground7" refType="w" fact="0.089"/>
              <dgm:constr type="h" for="ch" forName="ParentBackground7" refType="h" fact="0.5319"/>
              <dgm:constr type="l" for="ch" forName="Child7" refType="w" fact="0.6123"/>
              <dgm:constr type="t" for="ch" forName="Child7" refType="h" fact="0.6876"/>
              <dgm:constr type="w" for="ch" forName="Child7" refType="w" fact="0.089"/>
              <dgm:constr type="h" for="ch" forName="Child7" refType="h" fact="0.3124"/>
              <dgm:constr type="l" for="ch" forName="Accent6" refType="w" fact="0.4908"/>
              <dgm:constr type="t" for="ch" forName="Accent6" refType="h" fact="-0.0109"/>
              <dgm:constr type="w" for="ch" forName="Accent6" refType="w" fact="0.1348"/>
              <dgm:constr type="h" for="ch" forName="Accent6" refType="h" fact="0.806"/>
              <dgm:constr type="l" for="ch" forName="ParentBackground6" refType="w" fact="0.5137"/>
              <dgm:constr type="t" for="ch" forName="ParentBackground6" refType="h" fact="0.1262"/>
              <dgm:constr type="w" for="ch" forName="ParentBackground6" refType="w" fact="0.089"/>
              <dgm:constr type="h" for="ch" forName="ParentBackground6" refType="h" fact="0.5319"/>
              <dgm:constr type="l" for="ch" forName="Child6" refType="w" fact="0.5137"/>
              <dgm:constr type="t" for="ch" forName="Child6" refType="h" fact="0.6876"/>
              <dgm:constr type="w" for="ch" forName="Child6" refType="w" fact="0.089"/>
              <dgm:constr type="h" for="ch" forName="Child6" refType="h" fact="0.3124"/>
              <dgm:constr type="l" for="ch" forName="Accent5" refType="w" fact="0.3923"/>
              <dgm:constr type="t" for="ch" forName="Accent5" refType="h" fact="-0.0109"/>
              <dgm:constr type="w" for="ch" forName="Accent5" refType="w" fact="0.1348"/>
              <dgm:constr type="h" for="ch" forName="Accent5" refType="h" fact="0.806"/>
              <dgm:constr type="l" for="ch" forName="ParentBackground5" refType="w" fact="0.4152"/>
              <dgm:constr type="t" for="ch" forName="ParentBackground5" refType="h" fact="0.1262"/>
              <dgm:constr type="w" for="ch" forName="ParentBackground5" refType="w" fact="0.089"/>
              <dgm:constr type="h" for="ch" forName="ParentBackground5" refType="h" fact="0.5319"/>
              <dgm:constr type="l" for="ch" forName="Child5" refType="w" fact="0.4152"/>
              <dgm:constr type="t" for="ch" forName="Child5" refType="h" fact="0.6876"/>
              <dgm:constr type="w" for="ch" forName="Child5" refType="w" fact="0.089"/>
              <dgm:constr type="h" for="ch" forName="Child5" refType="h" fact="0.3124"/>
              <dgm:constr type="l" for="ch" forName="Accent4" refType="w" fact="0.2938"/>
              <dgm:constr type="t" for="ch" forName="Accent4" refType="h" fact="-0.0109"/>
              <dgm:constr type="w" for="ch" forName="Accent4" refType="w" fact="0.1348"/>
              <dgm:constr type="h" for="ch" forName="Accent4" refType="h" fact="0.806"/>
              <dgm:constr type="l" for="ch" forName="ParentBackground4" refType="w" fact="0.3167"/>
              <dgm:constr type="t" for="ch" forName="ParentBackground4" refType="h" fact="0.1262"/>
              <dgm:constr type="w" for="ch" forName="ParentBackground4" refType="w" fact="0.089"/>
              <dgm:constr type="h" for="ch" forName="ParentBackground4" refType="h" fact="0.5319"/>
              <dgm:constr type="l" for="ch" forName="Child4" refType="w" fact="0.3167"/>
              <dgm:constr type="t" for="ch" forName="Child4" refType="h" fact="0.6876"/>
              <dgm:constr type="w" for="ch" forName="Child4" refType="w" fact="0.089"/>
              <dgm:constr type="h" for="ch" forName="Child4" refType="h" fact="0.3124"/>
              <dgm:constr type="l" for="ch" forName="Accent3" refType="w" fact="0.1952"/>
              <dgm:constr type="t" for="ch" forName="Accent3" refType="h" fact="-0.0109"/>
              <dgm:constr type="w" for="ch" forName="Accent3" refType="w" fact="0.1348"/>
              <dgm:constr type="h" for="ch" forName="Accent3" refType="h" fact="0.806"/>
              <dgm:constr type="l" for="ch" forName="ParentBackground3" refType="w" fact="0.2182"/>
              <dgm:constr type="t" for="ch" forName="ParentBackground3" refType="h" fact="0.1262"/>
              <dgm:constr type="w" for="ch" forName="ParentBackground3" refType="w" fact="0.089"/>
              <dgm:constr type="h" for="ch" forName="ParentBackground3" refType="h" fact="0.5319"/>
              <dgm:constr type="l" for="ch" forName="Child3" refType="w" fact="0.2182"/>
              <dgm:constr type="t" for="ch" forName="Child3" refType="h" fact="0.6876"/>
              <dgm:constr type="w" for="ch" forName="Child3" refType="w" fact="0.089"/>
              <dgm:constr type="h" for="ch" forName="Child3" refType="h" fact="0.3124"/>
              <dgm:constr type="l" for="ch" forName="Accent2" refType="w" fact="0.0967"/>
              <dgm:constr type="t" for="ch" forName="Accent2" refType="h" fact="-0.0109"/>
              <dgm:constr type="w" for="ch" forName="Accent2" refType="w" fact="0.1348"/>
              <dgm:constr type="h" for="ch" forName="Accent2" refType="h" fact="0.806"/>
              <dgm:constr type="l" for="ch" forName="ParentBackground2" refType="w" fact="0.1196"/>
              <dgm:constr type="t" for="ch" forName="ParentBackground2" refType="h" fact="0.1262"/>
              <dgm:constr type="w" for="ch" forName="ParentBackground2" refType="w" fact="0.089"/>
              <dgm:constr type="h" for="ch" forName="ParentBackground2" refType="h" fact="0.5319"/>
              <dgm:constr type="l" for="ch" forName="Child2" refType="w" fact="0.1196"/>
              <dgm:constr type="t" for="ch" forName="Child2" refType="h" fact="0.6876"/>
              <dgm:constr type="w" for="ch" forName="Child2" refType="w" fact="0.089"/>
              <dgm:constr type="h" for="ch" forName="Child2" refType="h" fact="0.3124"/>
              <dgm:constr type="l" for="ch" forName="Accent1" refType="w" fact="-0.0018"/>
              <dgm:constr type="t" for="ch" forName="Accent1" refType="h" fact="-0.0109"/>
              <dgm:constr type="w" for="ch" forName="Accent1" refType="w" fact="0.1348"/>
              <dgm:constr type="h" for="ch" forName="Accent1" refType="h" fact="0.806"/>
              <dgm:constr type="l" for="ch" forName="ParentBackground1" refType="w" fact="0.0211"/>
              <dgm:constr type="t" for="ch" forName="ParentBackground1" refType="h" fact="0.1262"/>
              <dgm:constr type="w" for="ch" forName="ParentBackground1" refType="w" fact="0.089"/>
              <dgm:constr type="h" for="ch" forName="ParentBackground1" refType="h" fact="0.5319"/>
              <dgm:constr type="l" for="ch" forName="Child1" refType="w" fact="0.0211"/>
              <dgm:constr type="t" for="ch" forName="Child1" refType="h" fact="0.6876"/>
              <dgm:constr type="w" for="ch" forName="Child1" refType="w" fact="0.089"/>
              <dgm:constr type="h" for="ch" forName="Child1" refType="h" fact="0.3124"/>
            </dgm:constrLst>
          </dgm:if>
          <dgm:else name="Name14">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l" for="ch" forName="Parent11" refType="w" fact="0.9277"/>
              <dgm:constr type="t" for="ch" forName="Parent11" refType="h" fact="0.2022"/>
              <dgm:constr type="w" for="ch" forName="Parent11" refType="w" fact="0.0579"/>
              <dgm:constr type="h" for="ch" forName="Parent11" refType="h" fact="0.3799"/>
              <dgm:constr type="l" for="ch" forName="Parent10" refType="w" fact="0.838"/>
              <dgm:constr type="t" for="ch" forName="Parent10" refType="h" fact="0.2022"/>
              <dgm:constr type="w" for="ch" forName="Parent10" refType="w" fact="0.0579"/>
              <dgm:constr type="h" for="ch" forName="Parent10" refType="h" fact="0.3799"/>
              <dgm:constr type="l" for="ch" forName="Parent9" refType="w" fact="0.7483"/>
              <dgm:constr type="t" for="ch" forName="Parent9" refType="h" fact="0.2022"/>
              <dgm:constr type="w" for="ch" forName="Parent9" refType="w" fact="0.0579"/>
              <dgm:constr type="h" for="ch" forName="Parent9" refType="h" fact="0.3799"/>
              <dgm:constr type="l" for="ch" forName="Parent8" refType="w" fact="0.6586"/>
              <dgm:constr type="t" for="ch" forName="Parent8" refType="h" fact="0.2022"/>
              <dgm:constr type="w" for="ch" forName="Parent8" refType="w" fact="0.0579"/>
              <dgm:constr type="h" for="ch" forName="Parent8" refType="h" fact="0.3799"/>
              <dgm:constr type="l" for="ch" forName="Parent7" refType="w" fact="0.5689"/>
              <dgm:constr type="t" for="ch" forName="Parent7" refType="h" fact="0.2022"/>
              <dgm:constr type="w" for="ch" forName="Parent7" refType="w" fact="0.0579"/>
              <dgm:constr type="h" for="ch" forName="Parent7" refType="h" fact="0.3799"/>
              <dgm:constr type="l" for="ch" forName="Parent6" refType="w" fact="0.4792"/>
              <dgm:constr type="t" for="ch" forName="Parent6" refType="h" fact="0.2022"/>
              <dgm:constr type="w" for="ch" forName="Parent6" refType="w" fact="0.0579"/>
              <dgm:constr type="h" for="ch" forName="Parent6" refType="h" fact="0.3799"/>
              <dgm:constr type="l" for="ch" forName="Parent5" refType="w" fact="0.3895"/>
              <dgm:constr type="t" for="ch" forName="Parent5" refType="h" fact="0.2022"/>
              <dgm:constr type="w" for="ch" forName="Parent5" refType="w" fact="0.0579"/>
              <dgm:constr type="h" for="ch" forName="Parent5" refType="h" fact="0.3799"/>
              <dgm:constr type="l" for="ch" forName="Parent4" refType="w" fact="0.2999"/>
              <dgm:constr type="t" for="ch" forName="Parent4" refType="h" fact="0.2022"/>
              <dgm:constr type="w" for="ch" forName="Parent4" refType="w" fact="0.0579"/>
              <dgm:constr type="h" for="ch" forName="Parent4" refType="h" fact="0.3799"/>
              <dgm:constr type="l" for="ch" forName="Parent3" refType="w" fact="0.2102"/>
              <dgm:constr type="t" for="ch" forName="Parent3" refType="h" fact="0.2022"/>
              <dgm:constr type="w" for="ch" forName="Parent3" refType="w" fact="0.0579"/>
              <dgm:constr type="h" for="ch" forName="Parent3" refType="h" fact="0.3799"/>
              <dgm:constr type="l" for="ch" forName="Parent2" refType="w" fact="0.1205"/>
              <dgm:constr type="t" for="ch" forName="Parent2" refType="h" fact="0.2022"/>
              <dgm:constr type="w" for="ch" forName="Parent2" refType="w" fact="0.0579"/>
              <dgm:constr type="h" for="ch" forName="Parent2" refType="h" fact="0.3799"/>
              <dgm:constr type="l" for="ch" forName="Parent1" refType="w" fact="0.0308"/>
              <dgm:constr type="t" for="ch" forName="Parent1" refType="h" fact="0.2022"/>
              <dgm:constr type="w" for="ch" forName="Parent1" refType="w" fact="0.0579"/>
              <dgm:constr type="h" for="ch" forName="Parent1" refType="h" fact="0.3799"/>
              <dgm:constr type="l" for="ch" forName="Accent11" refType="w" fact="0.9132"/>
              <dgm:constr type="t" for="ch" forName="Accent11" refType="h" fact="0.1072"/>
              <dgm:constr type="w" for="ch" forName="Accent11" refType="w" fact="0.0868"/>
              <dgm:constr type="h" for="ch" forName="Accent11" refType="h" fact="0.5699"/>
              <dgm:constr type="l" for="ch" forName="ParentBackground11" refType="w" fact="0.9161"/>
              <dgm:constr type="t" for="ch" forName="ParentBackground11" refType="h" fact="0.1262"/>
              <dgm:constr type="w" for="ch" forName="ParentBackground11" refType="w" fact="0.081"/>
              <dgm:constr type="h" for="ch" forName="ParentBackground11" refType="h" fact="0.5319"/>
              <dgm:constr type="l" for="ch" forName="Child11" refType="w" fact="0.9161"/>
              <dgm:constr type="t" for="ch" forName="Child11" refType="h" fact="0.6876"/>
              <dgm:constr type="w" for="ch" forName="Child11" refType="w" fact="0.081"/>
              <dgm:constr type="h" for="ch" forName="Child11" refType="h" fact="0.3124"/>
              <dgm:constr type="l" for="ch" forName="Accent10" refType="w" fact="0.8055"/>
              <dgm:constr type="t" for="ch" forName="Accent10" refType="h" fact="-0.0109"/>
              <dgm:constr type="w" for="ch" forName="Accent10" refType="w" fact="0.1228"/>
              <dgm:constr type="h" for="ch" forName="Accent10" refType="h" fact="0.806"/>
              <dgm:constr type="l" for="ch" forName="ParentBackground10" refType="w" fact="0.8264"/>
              <dgm:constr type="t" for="ch" forName="ParentBackground10" refType="h" fact="0.1262"/>
              <dgm:constr type="w" for="ch" forName="ParentBackground10" refType="w" fact="0.081"/>
              <dgm:constr type="h" for="ch" forName="ParentBackground10" refType="h" fact="0.5319"/>
              <dgm:constr type="l" for="ch" forName="Child10" refType="w" fact="0.8264"/>
              <dgm:constr type="t" for="ch" forName="Child10" refType="h" fact="0.6876"/>
              <dgm:constr type="w" for="ch" forName="Child10" refType="w" fact="0.081"/>
              <dgm:constr type="h" for="ch" forName="Child10" refType="h" fact="0.3124"/>
              <dgm:constr type="l" for="ch" forName="Accent9" refType="w" fact="0.7158"/>
              <dgm:constr type="t" for="ch" forName="Accent9" refType="h" fact="-0.0109"/>
              <dgm:constr type="w" for="ch" forName="Accent9" refType="w" fact="0.1228"/>
              <dgm:constr type="h" for="ch" forName="Accent9" refType="h" fact="0.806"/>
              <dgm:constr type="l" for="ch" forName="ParentBackground9" refType="w" fact="0.7367"/>
              <dgm:constr type="t" for="ch" forName="ParentBackground9" refType="h" fact="0.1262"/>
              <dgm:constr type="w" for="ch" forName="ParentBackground9" refType="w" fact="0.081"/>
              <dgm:constr type="h" for="ch" forName="ParentBackground9" refType="h" fact="0.5319"/>
              <dgm:constr type="l" for="ch" forName="Child9" refType="w" fact="0.7367"/>
              <dgm:constr type="t" for="ch" forName="Child9" refType="h" fact="0.6876"/>
              <dgm:constr type="w" for="ch" forName="Child9" refType="w" fact="0.081"/>
              <dgm:constr type="h" for="ch" forName="Child9" refType="h" fact="0.3124"/>
              <dgm:constr type="l" for="ch" forName="Accent8" refType="w" fact="0.6261"/>
              <dgm:constr type="t" for="ch" forName="Accent8" refType="h" fact="-0.0109"/>
              <dgm:constr type="w" for="ch" forName="Accent8" refType="w" fact="0.1228"/>
              <dgm:constr type="h" for="ch" forName="Accent8" refType="h" fact="0.806"/>
              <dgm:constr type="l" for="ch" forName="ParentBackground8" refType="w" fact="0.647"/>
              <dgm:constr type="t" for="ch" forName="ParentBackground8" refType="h" fact="0.1262"/>
              <dgm:constr type="w" for="ch" forName="ParentBackground8" refType="w" fact="0.081"/>
              <dgm:constr type="h" for="ch" forName="ParentBackground8" refType="h" fact="0.5319"/>
              <dgm:constr type="l" for="ch" forName="Child8" refType="w" fact="0.647"/>
              <dgm:constr type="t" for="ch" forName="Child8" refType="h" fact="0.6876"/>
              <dgm:constr type="w" for="ch" forName="Child8" refType="w" fact="0.081"/>
              <dgm:constr type="h" for="ch" forName="Child8" refType="h" fact="0.3124"/>
              <dgm:constr type="l" for="ch" forName="Accent7" refType="w" fact="0.5364"/>
              <dgm:constr type="t" for="ch" forName="Accent7" refType="h" fact="-0.0109"/>
              <dgm:constr type="w" for="ch" forName="Accent7" refType="w" fact="0.1228"/>
              <dgm:constr type="h" for="ch" forName="Accent7" refType="h" fact="0.806"/>
              <dgm:constr type="l" for="ch" forName="ParentBackground7" refType="w" fact="0.5573"/>
              <dgm:constr type="t" for="ch" forName="ParentBackground7" refType="h" fact="0.1262"/>
              <dgm:constr type="w" for="ch" forName="ParentBackground7" refType="w" fact="0.081"/>
              <dgm:constr type="h" for="ch" forName="ParentBackground7" refType="h" fact="0.5319"/>
              <dgm:constr type="l" for="ch" forName="Child7" refType="w" fact="0.5573"/>
              <dgm:constr type="t" for="ch" forName="Child7" refType="h" fact="0.6876"/>
              <dgm:constr type="w" for="ch" forName="Child7" refType="w" fact="0.081"/>
              <dgm:constr type="h" for="ch" forName="Child7" refType="h" fact="0.3124"/>
              <dgm:constr type="l" for="ch" forName="Accent6" refType="w" fact="0.4467"/>
              <dgm:constr type="t" for="ch" forName="Accent6" refType="h" fact="-0.0109"/>
              <dgm:constr type="w" for="ch" forName="Accent6" refType="w" fact="0.1228"/>
              <dgm:constr type="h" for="ch" forName="Accent6" refType="h" fact="0.806"/>
              <dgm:constr type="l" for="ch" forName="ParentBackground6" refType="w" fact="0.4677"/>
              <dgm:constr type="t" for="ch" forName="ParentBackground6" refType="h" fact="0.1262"/>
              <dgm:constr type="w" for="ch" forName="ParentBackground6" refType="w" fact="0.081"/>
              <dgm:constr type="h" for="ch" forName="ParentBackground6" refType="h" fact="0.5319"/>
              <dgm:constr type="l" for="ch" forName="Child6" refType="w" fact="0.4677"/>
              <dgm:constr type="t" for="ch" forName="Child6" refType="h" fact="0.6876"/>
              <dgm:constr type="w" for="ch" forName="Child6" refType="w" fact="0.081"/>
              <dgm:constr type="h" for="ch" forName="Child6" refType="h" fact="0.3124"/>
              <dgm:constr type="l" for="ch" forName="Accent5" refType="w" fact="0.3571"/>
              <dgm:constr type="t" for="ch" forName="Accent5" refType="h" fact="-0.0109"/>
              <dgm:constr type="w" for="ch" forName="Accent5" refType="w" fact="0.1228"/>
              <dgm:constr type="h" for="ch" forName="Accent5" refType="h" fact="0.806"/>
              <dgm:constr type="l" for="ch" forName="ParentBackground5" refType="w" fact="0.378"/>
              <dgm:constr type="t" for="ch" forName="ParentBackground5" refType="h" fact="0.1262"/>
              <dgm:constr type="w" for="ch" forName="ParentBackground5" refType="w" fact="0.081"/>
              <dgm:constr type="h" for="ch" forName="ParentBackground5" refType="h" fact="0.5319"/>
              <dgm:constr type="l" for="ch" forName="Child5" refType="w" fact="0.378"/>
              <dgm:constr type="t" for="ch" forName="Child5" refType="h" fact="0.6876"/>
              <dgm:constr type="w" for="ch" forName="Child5" refType="w" fact="0.081"/>
              <dgm:constr type="h" for="ch" forName="Child5" refType="h" fact="0.3124"/>
              <dgm:constr type="l" for="ch" forName="Accent4" refType="w" fact="0.2674"/>
              <dgm:constr type="t" for="ch" forName="Accent4" refType="h" fact="-0.0109"/>
              <dgm:constr type="w" for="ch" forName="Accent4" refType="w" fact="0.1228"/>
              <dgm:constr type="h" for="ch" forName="Accent4" refType="h" fact="0.806"/>
              <dgm:constr type="l" for="ch" forName="ParentBackground4" refType="w" fact="0.2883"/>
              <dgm:constr type="t" for="ch" forName="ParentBackground4" refType="h" fact="0.1262"/>
              <dgm:constr type="w" for="ch" forName="ParentBackground4" refType="w" fact="0.081"/>
              <dgm:constr type="h" for="ch" forName="ParentBackground4" refType="h" fact="0.5319"/>
              <dgm:constr type="l" for="ch" forName="Child4" refType="w" fact="0.2883"/>
              <dgm:constr type="t" for="ch" forName="Child4" refType="h" fact="0.6876"/>
              <dgm:constr type="w" for="ch" forName="Child4" refType="w" fact="0.081"/>
              <dgm:constr type="h" for="ch" forName="Child4" refType="h" fact="0.3124"/>
              <dgm:constr type="l" for="ch" forName="Accent3" refType="w" fact="0.1777"/>
              <dgm:constr type="t" for="ch" forName="Accent3" refType="h" fact="-0.0109"/>
              <dgm:constr type="w" for="ch" forName="Accent3" refType="w" fact="0.1228"/>
              <dgm:constr type="h" for="ch" forName="Accent3" refType="h" fact="0.806"/>
              <dgm:constr type="l" for="ch" forName="ParentBackground3" refType="w" fact="0.1986"/>
              <dgm:constr type="t" for="ch" forName="ParentBackground3" refType="h" fact="0.1262"/>
              <dgm:constr type="w" for="ch" forName="ParentBackground3" refType="w" fact="0.081"/>
              <dgm:constr type="h" for="ch" forName="ParentBackground3" refType="h" fact="0.5319"/>
              <dgm:constr type="l" for="ch" forName="Child3" refType="w" fact="0.1986"/>
              <dgm:constr type="t" for="ch" forName="Child3" refType="h" fact="0.6876"/>
              <dgm:constr type="w" for="ch" forName="Child3" refType="w" fact="0.081"/>
              <dgm:constr type="h" for="ch" forName="Child3" refType="h" fact="0.3124"/>
              <dgm:constr type="l" for="ch" forName="Accent2" refType="w" fact="0.088"/>
              <dgm:constr type="t" for="ch" forName="Accent2" refType="h" fact="-0.0109"/>
              <dgm:constr type="w" for="ch" forName="Accent2" refType="w" fact="0.1228"/>
              <dgm:constr type="h" for="ch" forName="Accent2" refType="h" fact="0.806"/>
              <dgm:constr type="l" for="ch" forName="ParentBackground2" refType="w" fact="0.1089"/>
              <dgm:constr type="t" for="ch" forName="ParentBackground2" refType="h" fact="0.1262"/>
              <dgm:constr type="w" for="ch" forName="ParentBackground2" refType="w" fact="0.081"/>
              <dgm:constr type="h" for="ch" forName="ParentBackground2" refType="h" fact="0.5319"/>
              <dgm:constr type="l" for="ch" forName="Child2" refType="w" fact="0.1089"/>
              <dgm:constr type="t" for="ch" forName="Child2" refType="h" fact="0.6876"/>
              <dgm:constr type="w" for="ch" forName="Child2" refType="w" fact="0.081"/>
              <dgm:constr type="h" for="ch" forName="Child2" refType="h" fact="0.3124"/>
              <dgm:constr type="l" for="ch" forName="Accent1" refType="w" fact="-0.0017"/>
              <dgm:constr type="t" for="ch" forName="Accent1" refType="h" fact="-0.0109"/>
              <dgm:constr type="w" for="ch" forName="Accent1" refType="w" fact="0.1228"/>
              <dgm:constr type="h" for="ch" forName="Accent1" refType="h" fact="0.806"/>
              <dgm:constr type="l" for="ch" forName="ParentBackground1" refType="w" fact="0.0192"/>
              <dgm:constr type="t" for="ch" forName="ParentBackground1" refType="h" fact="0.1262"/>
              <dgm:constr type="w" for="ch" forName="ParentBackground1" refType="w" fact="0.081"/>
              <dgm:constr type="h" for="ch" forName="ParentBackground1" refType="h" fact="0.5319"/>
              <dgm:constr type="l" for="ch" forName="Child1" refType="w" fact="0.0192"/>
              <dgm:constr type="t" for="ch" forName="Child1" refType="h" fact="0.6876"/>
              <dgm:constr type="w" for="ch" forName="Child1" refType="w" fact="0.081"/>
              <dgm:constr type="h" for="ch" forName="Child1" refType="h" fact="0.3124"/>
            </dgm:constrLst>
          </dgm:else>
        </dgm:choose>
      </dgm:if>
      <dgm:else name="Name15">
        <dgm:choose name="Name16">
          <dgm:if name="Name17" axis="ch" ptType="node" func="cnt" op="equ" val="1">
            <dgm:alg type="composite">
              <dgm:param type="ar" val="0.6383"/>
            </dgm:alg>
            <dgm:constrLst>
              <dgm:constr type="primFontSz" for="des" forName="Child1" val="65"/>
              <dgm:constr type="primFontSz" for="des" forName="Parent1" val="65"/>
              <dgm:constr type="primFontSz" for="des" forName="Child1" refType="primFontSz" refFor="des" refForName="Parent1" op="lte"/>
              <dgm:constr type="l" for="ch" forName="Parent1" refType="w" fact="0.1667"/>
              <dgm:constr type="t" for="ch" forName="Parent1" refType="h" fact="0.1064"/>
              <dgm:constr type="w" for="ch" forName="Parent1" refType="w" fact="0.6667"/>
              <dgm:constr type="h" for="ch" forName="Parent1" refType="h" fact="0.4255"/>
              <dgm:constr type="l" for="ch" forName="Accent1" refType="w" fact="0"/>
              <dgm:constr type="t" for="ch" forName="Accent1" refType="h" fact="0"/>
              <dgm:constr type="w" for="ch" forName="Accent1" refType="w"/>
              <dgm:constr type="h" for="ch" forName="Accent1" refType="h" fact="0.6383"/>
              <dgm:constr type="l" for="ch" forName="ParentBackground1" refType="w" fact="0.0333"/>
              <dgm:constr type="t" for="ch" forName="ParentBackground1" refType="h" fact="0.0213"/>
              <dgm:constr type="w" for="ch" forName="ParentBackground1" refType="w" fact="0.9333"/>
              <dgm:constr type="h" for="ch" forName="ParentBackground1" refType="h" fact="0.5957"/>
              <dgm:constr type="l" for="ch" forName="Child1" refType="w" fact="0.0333"/>
              <dgm:constr type="t" for="ch" forName="Child1" refType="h" fact="0.6574"/>
              <dgm:constr type="w" for="ch" forName="Child1" refType="w" fact="0.9333"/>
              <dgm:constr type="h" for="ch" forName="Child1" refType="h" fact="0.3426"/>
            </dgm:constrLst>
          </dgm:if>
          <dgm:if name="Name18" axis="ch" ptType="node" func="cnt" op="equ" val="2">
            <dgm:alg type="composite">
              <dgm:param type="ar" val="1.265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Parent2" refType="primFontSz" refFor="des" refForName="Parent1" op="equ"/>
              <dgm:constr type="primFontSz" for="des" forName="Child2" refType="primFontSz" refFor="des" refForName="Child1" op="equ"/>
              <dgm:constr type="r" for="ch" forName="Parent2" refType="w" fact="0.3751"/>
              <dgm:constr type="t" for="ch" forName="Parent2" refType="h" fact="0.2022"/>
              <dgm:constr type="w" for="ch" forName="Parent2" refType="w" fact="0.3001"/>
              <dgm:constr type="h" for="ch" forName="Parent2" refType="h" fact="0.3799"/>
              <dgm:constr type="r" for="ch" forName="Parent1" refType="w" fact="0.8403"/>
              <dgm:constr type="t" for="ch" forName="Parent1" refType="h" fact="0.2022"/>
              <dgm:constr type="w" for="ch" forName="Parent1" refType="w" fact="0.3001"/>
              <dgm:constr type="h" for="ch" forName="Parent1" refType="h" fact="0.3799"/>
              <dgm:constr type="r" for="ch" forName="Accent2" refType="w" fact="0.4502"/>
              <dgm:constr type="t" for="ch" forName="Accent2" refType="h" fact="0.1072"/>
              <dgm:constr type="w" for="ch" forName="Accent2" refType="w" fact="0.4502"/>
              <dgm:constr type="h" for="ch" forName="Accent2" refType="h" fact="0.5699"/>
              <dgm:constr type="r" for="ch" forName="ParentBackground2" refType="w" fact="0.4352"/>
              <dgm:constr type="t" for="ch" forName="ParentBackground2" refType="h" fact="0.1262"/>
              <dgm:constr type="w" for="ch" forName="ParentBackground2" refType="w" fact="0.4201"/>
              <dgm:constr type="h" for="ch" forName="ParentBackground2" refType="h" fact="0.5319"/>
              <dgm:constr type="r" for="ch" forName="Child2" refType="w" fact="0.4352"/>
              <dgm:constr type="t" for="ch" forName="Child2" refType="h" fact="0.6876"/>
              <dgm:constr type="w" for="ch" forName="Child2" refType="w" fact="0.4201"/>
              <dgm:constr type="h" for="ch" forName="Child2" refType="h" fact="0.3124"/>
              <dgm:constr type="r" for="ch" forName="Accent1" refType="w" fact="1.0086"/>
              <dgm:constr type="t" for="ch" forName="Accent1" refType="h" fact="-0.0109"/>
              <dgm:constr type="w" for="ch" forName="Accent1" refType="w" fact="0.6367"/>
              <dgm:constr type="h" for="ch" forName="Accent1" refType="h" fact="0.806"/>
              <dgm:constr type="r" for="ch" forName="ParentBackground1" refType="w" fact="0.9003"/>
              <dgm:constr type="t" for="ch" forName="ParentBackground1" refType="h" fact="0.1262"/>
              <dgm:constr type="w" for="ch" forName="ParentBackground1" refType="w" fact="0.4201"/>
              <dgm:constr type="h" for="ch" forName="ParentBackground1" refType="h" fact="0.5319"/>
              <dgm:constr type="r" for="ch" forName="Child1" refType="w" fact="0.9003"/>
              <dgm:constr type="t" for="ch" forName="Child1" refType="h" fact="0.6876"/>
              <dgm:constr type="w" for="ch" forName="Child1" refType="w" fact="0.4201"/>
              <dgm:constr type="h" for="ch" forName="Child1" refType="h" fact="0.3124"/>
            </dgm:constrLst>
          </dgm:if>
          <dgm:if name="Name19" axis="ch" ptType="node" func="cnt" op="equ" val="3">
            <dgm:alg type="composite">
              <dgm:param type="ar" val="1.854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Parent2" refType="primFontSz" refFor="des" refForName="Parent1" op="equ"/>
              <dgm:constr type="primFontSz" for="des" forName="Parent3" refType="primFontSz" refFor="des" refForName="Parent1" op="equ"/>
              <dgm:constr type="primFontSz" for="des" forName="Child2" refType="primFontSz" refFor="des" refForName="Child1" op="equ"/>
              <dgm:constr type="primFontSz" for="des" forName="Child3" refType="primFontSz" refFor="des" refForName="Child1" op="equ"/>
              <dgm:constr type="r" for="ch" forName="Parent3" refType="w" fact="0.256"/>
              <dgm:constr type="t" for="ch" forName="Parent3" refType="h" fact="0.2022"/>
              <dgm:constr type="w" for="ch" forName="Parent3" refType="w" fact="0.2048"/>
              <dgm:constr type="h" for="ch" forName="Parent3" refType="h" fact="0.3799"/>
              <dgm:constr type="r" for="ch" forName="Parent2" refType="w" fact="0.5735"/>
              <dgm:constr type="t" for="ch" forName="Parent2" refType="h" fact="0.2022"/>
              <dgm:constr type="w" for="ch" forName="Parent2" refType="w" fact="0.2048"/>
              <dgm:constr type="h" for="ch" forName="Parent2" refType="h" fact="0.3799"/>
              <dgm:constr type="r" for="ch" forName="Parent1" refType="w" fact="0.891"/>
              <dgm:constr type="t" for="ch" forName="Parent1" refType="h" fact="0.2022"/>
              <dgm:constr type="w" for="ch" forName="Parent1" refType="w" fact="0.2048"/>
              <dgm:constr type="h" for="ch" forName="Parent1" refType="h" fact="0.3799"/>
              <dgm:constr type="r" for="ch" forName="Accent3" refType="w" fact="0.3072"/>
              <dgm:constr type="t" for="ch" forName="Accent3" refType="h" fact="0.1072"/>
              <dgm:constr type="w" for="ch" forName="Accent3" refType="w" fact="0.3072"/>
              <dgm:constr type="h" for="ch" forName="Accent3" refType="h" fact="0.5699"/>
              <dgm:constr type="r" for="ch" forName="ParentBackground3" refType="w" fact="0.297"/>
              <dgm:constr type="t" for="ch" forName="ParentBackground3" refType="h" fact="0.1262"/>
              <dgm:constr type="w" for="ch" forName="ParentBackground3" refType="w" fact="0.2868"/>
              <dgm:constr type="h" for="ch" forName="ParentBackground3" refType="h" fact="0.5319"/>
              <dgm:constr type="r" for="ch" forName="Child3" refType="w" fact="0.297"/>
              <dgm:constr type="t" for="ch" forName="Child3" refType="h" fact="0.6876"/>
              <dgm:constr type="w" for="ch" forName="Child3" refType="w" fact="0.2868"/>
              <dgm:constr type="h" for="ch" forName="Child3" refType="h" fact="0.3124"/>
              <dgm:constr type="r" for="ch" forName="Accent2" refType="w" fact="0.6878"/>
              <dgm:constr type="t" for="ch" forName="Accent2" refType="h" fact="-0.0109"/>
              <dgm:constr type="w" for="ch" forName="Accent2" refType="w" fact="0.4334"/>
              <dgm:constr type="h" for="ch" forName="Accent2" refType="h" fact="0.806"/>
              <dgm:constr type="r" for="ch" forName="ParentBackground2" refType="w" fact="0.6145"/>
              <dgm:constr type="t" for="ch" forName="ParentBackground2" refType="h" fact="0.1262"/>
              <dgm:constr type="w" for="ch" forName="ParentBackground2" refType="w" fact="0.2868"/>
              <dgm:constr type="h" for="ch" forName="ParentBackground2" refType="h" fact="0.5319"/>
              <dgm:constr type="r" for="ch" forName="Child2" refType="w" fact="0.6145"/>
              <dgm:constr type="t" for="ch" forName="Child2" refType="h" fact="0.6876"/>
              <dgm:constr type="w" for="ch" forName="Child2" refType="w" fact="0.2868"/>
              <dgm:constr type="h" for="ch" forName="Child2" refType="h" fact="0.3124"/>
              <dgm:constr type="r" for="ch" forName="Accent1" refType="w" fact="1.0053"/>
              <dgm:constr type="t" for="ch" forName="Accent1" refType="h" fact="-0.0109"/>
              <dgm:constr type="w" for="ch" forName="Accent1" refType="w" fact="0.4334"/>
              <dgm:constr type="h" for="ch" forName="Accent1" refType="h" fact="0.806"/>
              <dgm:constr type="r" for="ch" forName="ParentBackground1" refType="w" fact="0.932"/>
              <dgm:constr type="t" for="ch" forName="ParentBackground1" refType="h" fact="0.1262"/>
              <dgm:constr type="w" for="ch" forName="ParentBackground1" refType="w" fact="0.2868"/>
              <dgm:constr type="h" for="ch" forName="ParentBackground1" refType="h" fact="0.5319"/>
              <dgm:constr type="r" for="ch" forName="Child1" refType="w" fact="0.932"/>
              <dgm:constr type="t" for="ch" forName="Child1" refType="h" fact="0.6876"/>
              <dgm:constr type="w" for="ch" forName="Child1" refType="w" fact="0.2868"/>
              <dgm:constr type="h" for="ch" forName="Child1" refType="h" fact="0.3124"/>
            </dgm:constrLst>
          </dgm:if>
          <dgm:if name="Name20" axis="ch" ptType="node" func="cnt" op="equ" val="4">
            <dgm:alg type="composite">
              <dgm:param type="ar" val="2.4437"/>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Parent4" refType="w" fact="0.1943"/>
              <dgm:constr type="t" for="ch" forName="Parent4" refType="h" fact="0.2022"/>
              <dgm:constr type="w" for="ch" forName="Parent4" refType="w" fact="0.1555"/>
              <dgm:constr type="h" for="ch" forName="Parent4" refType="h" fact="0.3799"/>
              <dgm:constr type="r" for="ch" forName="Parent3" refType="w" fact="0.4353"/>
              <dgm:constr type="t" for="ch" forName="Parent3" refType="h" fact="0.2022"/>
              <dgm:constr type="w" for="ch" forName="Parent3" refType="w" fact="0.1555"/>
              <dgm:constr type="h" for="ch" forName="Parent3" refType="h" fact="0.3799"/>
              <dgm:constr type="r" for="ch" forName="Parent2" refType="w" fact="0.6763"/>
              <dgm:constr type="t" for="ch" forName="Parent2" refType="h" fact="0.2022"/>
              <dgm:constr type="w" for="ch" forName="Parent2" refType="w" fact="0.1555"/>
              <dgm:constr type="h" for="ch" forName="Parent2" refType="h" fact="0.3799"/>
              <dgm:constr type="r" for="ch" forName="Parent1" refType="w" fact="0.9173"/>
              <dgm:constr type="t" for="ch" forName="Parent1" refType="h" fact="0.2022"/>
              <dgm:constr type="w" for="ch" forName="Parent1" refType="w" fact="0.1555"/>
              <dgm:constr type="h" for="ch" forName="Parent1" refType="h" fact="0.3799"/>
              <dgm:constr type="r" for="ch" forName="Accent4" refType="w" fact="0.2332"/>
              <dgm:constr type="t" for="ch" forName="Accent4" refType="h" fact="0.1072"/>
              <dgm:constr type="w" for="ch" forName="Accent4" refType="w" fact="0.2332"/>
              <dgm:constr type="h" for="ch" forName="Accent4" refType="h" fact="0.5699"/>
              <dgm:constr type="r" for="ch" forName="ParentBackground4" refType="w" fact="0.2254"/>
              <dgm:constr type="t" for="ch" forName="ParentBackground4" refType="h" fact="0.1262"/>
              <dgm:constr type="w" for="ch" forName="ParentBackground4" refType="w" fact="0.2177"/>
              <dgm:constr type="h" for="ch" forName="ParentBackground4" refType="h" fact="0.5319"/>
              <dgm:constr type="r" for="ch" forName="Child4" refType="w" fact="0.2254"/>
              <dgm:constr type="t" for="ch" forName="Child4" refType="h" fact="0.6876"/>
              <dgm:constr type="w" for="ch" forName="Child4" refType="w" fact="0.2177"/>
              <dgm:constr type="h" for="ch" forName="Child4" refType="h" fact="0.3124"/>
              <dgm:constr type="r" for="ch" forName="Accent3" refType="w" fact="0.5235"/>
              <dgm:constr type="t" for="ch" forName="Accent3" refType="h" fact="-0.0109"/>
              <dgm:constr type="w" for="ch" forName="Accent3" refType="w" fact="0.3298"/>
              <dgm:constr type="h" for="ch" forName="Accent3" refType="h" fact="0.806"/>
              <dgm:constr type="r" for="ch" forName="ParentBackground3" refType="w" fact="0.4664"/>
              <dgm:constr type="t" for="ch" forName="ParentBackground3" refType="h" fact="0.1262"/>
              <dgm:constr type="w" for="ch" forName="ParentBackground3" refType="w" fact="0.2177"/>
              <dgm:constr type="h" for="ch" forName="ParentBackground3" refType="h" fact="0.5319"/>
              <dgm:constr type="r" for="ch" forName="Child3" refType="w" fact="0.4664"/>
              <dgm:constr type="t" for="ch" forName="Child3" refType="h" fact="0.6876"/>
              <dgm:constr type="w" for="ch" forName="Child3" refType="w" fact="0.2177"/>
              <dgm:constr type="h" for="ch" forName="Child3" refType="h" fact="0.3124"/>
              <dgm:constr type="r" for="ch" forName="Accent2" refType="w" fact="0.7635"/>
              <dgm:constr type="t" for="ch" forName="Accent2" refType="h" fact="-0.0109"/>
              <dgm:constr type="w" for="ch" forName="Accent2" refType="w" fact="0.3298"/>
              <dgm:constr type="h" for="ch" forName="Accent2" refType="h" fact="0.806"/>
              <dgm:constr type="r" for="ch" forName="ParentBackground2" refType="w" fact="0.7074"/>
              <dgm:constr type="t" for="ch" forName="ParentBackground2" refType="h" fact="0.1262"/>
              <dgm:constr type="w" for="ch" forName="ParentBackground2" refType="w" fact="0.2177"/>
              <dgm:constr type="h" for="ch" forName="ParentBackground2" refType="h" fact="0.5319"/>
              <dgm:constr type="r" for="ch" forName="Child2" refType="w" fact="0.7074"/>
              <dgm:constr type="t" for="ch" forName="Child2" refType="h" fact="0.6876"/>
              <dgm:constr type="w" for="ch" forName="Child2" refType="w" fact="0.2177"/>
              <dgm:constr type="h" for="ch" forName="Child2" refType="h" fact="0.3124"/>
              <dgm:constr type="r" for="ch" forName="Accent1" refType="w" fact="1.0045"/>
              <dgm:constr type="t" for="ch" forName="Accent1" refType="h" fact="-0.0109"/>
              <dgm:constr type="w" for="ch" forName="Accent1" refType="w" fact="0.3298"/>
              <dgm:constr type="h" for="ch" forName="Accent1" refType="h" fact="0.806"/>
              <dgm:constr type="r" for="ch" forName="ParentBackground1" refType="w" fact="0.9484"/>
              <dgm:constr type="t" for="ch" forName="ParentBackground1" refType="h" fact="0.1262"/>
              <dgm:constr type="w" for="ch" forName="ParentBackground1" refType="w" fact="0.2177"/>
              <dgm:constr type="h" for="ch" forName="ParentBackground1" refType="h" fact="0.5319"/>
              <dgm:constr type="r" for="ch" forName="Child1" refType="w" fact="0.9484"/>
              <dgm:constr type="t" for="ch" forName="Child1" refType="h" fact="0.6876"/>
              <dgm:constr type="w" for="ch" forName="Child1" refType="w" fact="0.2177"/>
              <dgm:constr type="h" for="ch" forName="Child1" refType="h" fact="0.3124"/>
            </dgm:constrLst>
          </dgm:if>
          <dgm:if name="Name21" axis="ch" ptType="node" func="cnt" op="equ" val="5">
            <dgm:alg type="composite">
              <dgm:param type="ar" val="3.0325"/>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Parent5" refType="w" fact="0.1566"/>
              <dgm:constr type="t" for="ch" forName="Parent5" refType="h" fact="0.2022"/>
              <dgm:constr type="w" for="ch" forName="Parent5" refType="w" fact="0.1253"/>
              <dgm:constr type="h" for="ch" forName="Parent5" refType="h" fact="0.3799"/>
              <dgm:constr type="r" for="ch" forName="Parent4" refType="w" fact="0.3508"/>
              <dgm:constr type="t" for="ch" forName="Parent4" refType="h" fact="0.2022"/>
              <dgm:constr type="w" for="ch" forName="Parent4" refType="w" fact="0.1253"/>
              <dgm:constr type="h" for="ch" forName="Parent4" refType="h" fact="0.3799"/>
              <dgm:constr type="r" for="ch" forName="Parent3" refType="w" fact="0.545"/>
              <dgm:constr type="t" for="ch" forName="Parent3" refType="h" fact="0.2022"/>
              <dgm:constr type="w" for="ch" forName="Parent3" refType="w" fact="0.1253"/>
              <dgm:constr type="h" for="ch" forName="Parent3" refType="h" fact="0.3799"/>
              <dgm:constr type="r" for="ch" forName="Parent2" refType="w" fact="0.7391"/>
              <dgm:constr type="t" for="ch" forName="Parent2" refType="h" fact="0.2022"/>
              <dgm:constr type="w" for="ch" forName="Parent2" refType="w" fact="0.1253"/>
              <dgm:constr type="h" for="ch" forName="Parent2" refType="h" fact="0.3799"/>
              <dgm:constr type="r" for="ch" forName="Parent1" refType="w" fact="0.9333"/>
              <dgm:constr type="t" for="ch" forName="Parent1" refType="h" fact="0.2022"/>
              <dgm:constr type="w" for="ch" forName="Parent1" refType="w" fact="0.1253"/>
              <dgm:constr type="h" for="ch" forName="Parent1" refType="h" fact="0.3799"/>
              <dgm:constr type="r" for="ch" forName="Accent5" refType="w" fact="0.1879"/>
              <dgm:constr type="t" for="ch" forName="Accent5" refType="h" fact="0.1072"/>
              <dgm:constr type="w" for="ch" forName="Accent5" refType="w" fact="0.1879"/>
              <dgm:constr type="h" for="ch" forName="Accent5" refType="h" fact="0.5699"/>
              <dgm:constr type="r" for="ch" forName="ParentBackground5" refType="w" fact="0.1817"/>
              <dgm:constr type="t" for="ch" forName="ParentBackground5" refType="h" fact="0.1262"/>
              <dgm:constr type="w" for="ch" forName="ParentBackground5" refType="w" fact="0.1754"/>
              <dgm:constr type="h" for="ch" forName="ParentBackground5" refType="h" fact="0.5319"/>
              <dgm:constr type="r" for="ch" forName="Child5" refType="w" fact="0.1817"/>
              <dgm:constr type="t" for="ch" forName="Child5" refType="h" fact="0.6876"/>
              <dgm:constr type="w" for="ch" forName="Child5" refType="w" fact="0.1754"/>
              <dgm:constr type="h" for="ch" forName="Child5" refType="h" fact="0.3124"/>
              <dgm:constr type="r" for="ch" forName="Accent4" refType="w" fact="0.4211"/>
              <dgm:constr type="t" for="ch" forName="Accent4" refType="h" fact="-0.0109"/>
              <dgm:constr type="w" for="ch" forName="Accent4" refType="w" fact="0.2657"/>
              <dgm:constr type="h" for="ch" forName="Accent4" refType="h" fact="0.806"/>
              <dgm:constr type="r" for="ch" forName="ParentBackground4" refType="w" fact="0.3758"/>
              <dgm:constr type="t" for="ch" forName="ParentBackground4" refType="h" fact="0.1262"/>
              <dgm:constr type="w" for="ch" forName="ParentBackground4" refType="w" fact="0.1754"/>
              <dgm:constr type="h" for="ch" forName="ParentBackground4" refType="h" fact="0.5319"/>
              <dgm:constr type="r" for="ch" forName="Child4" refType="w" fact="0.3758"/>
              <dgm:constr type="t" for="ch" forName="Child4" refType="h" fact="0.6876"/>
              <dgm:constr type="w" for="ch" forName="Child4" refType="w" fact="0.1754"/>
              <dgm:constr type="h" for="ch" forName="Child4" refType="h" fact="0.3124"/>
              <dgm:constr type="r" for="ch" forName="Accent3" refType="w" fact="0.6152"/>
              <dgm:constr type="t" for="ch" forName="Accent3" refType="h" fact="-0.0109"/>
              <dgm:constr type="w" for="ch" forName="Accent3" refType="w" fact="0.2657"/>
              <dgm:constr type="h" for="ch" forName="Accent3" refType="h" fact="0.806"/>
              <dgm:constr type="r" for="ch" forName="ParentBackground3" refType="w" fact="0.57"/>
              <dgm:constr type="t" for="ch" forName="ParentBackground3" refType="h" fact="0.1262"/>
              <dgm:constr type="w" for="ch" forName="ParentBackground3" refType="w" fact="0.1754"/>
              <dgm:constr type="h" for="ch" forName="ParentBackground3" refType="h" fact="0.5319"/>
              <dgm:constr type="r" for="ch" forName="Child3" refType="w" fact="0.57"/>
              <dgm:constr type="t" for="ch" forName="Child3" refType="h" fact="0.6876"/>
              <dgm:constr type="w" for="ch" forName="Child3" refType="w" fact="0.1754"/>
              <dgm:constr type="h" for="ch" forName="Child3" refType="h" fact="0.3124"/>
              <dgm:constr type="r" for="ch" forName="Accent2" refType="w" fact="0.8094"/>
              <dgm:constr type="t" for="ch" forName="Accent2" refType="h" fact="-0.0109"/>
              <dgm:constr type="w" for="ch" forName="Accent2" refType="w" fact="0.2657"/>
              <dgm:constr type="h" for="ch" forName="Accent2" refType="h" fact="0.806"/>
              <dgm:constr type="r" for="ch" forName="ParentBackground2" refType="w" fact="0.7642"/>
              <dgm:constr type="t" for="ch" forName="ParentBackground2" refType="h" fact="0.1262"/>
              <dgm:constr type="w" for="ch" forName="ParentBackground2" refType="w" fact="0.1754"/>
              <dgm:constr type="h" for="ch" forName="ParentBackground2" refType="h" fact="0.5319"/>
              <dgm:constr type="r" for="ch" forName="Child2" refType="w" fact="0.7642"/>
              <dgm:constr type="t" for="ch" forName="Child2" refType="h" fact="0.6876"/>
              <dgm:constr type="w" for="ch" forName="Child2" refType="w" fact="0.1754"/>
              <dgm:constr type="h" for="ch" forName="Child2" refType="h" fact="0.3124"/>
              <dgm:constr type="r" for="ch" forName="Accent1" refType="w" fact="1.0036"/>
              <dgm:constr type="t" for="ch" forName="Accent1" refType="h" fact="-0.0109"/>
              <dgm:constr type="w" for="ch" forName="Accent1" refType="w" fact="0.2657"/>
              <dgm:constr type="h" for="ch" forName="Accent1" refType="h" fact="0.806"/>
              <dgm:constr type="r" for="ch" forName="ParentBackground1" refType="w" fact="0.9584"/>
              <dgm:constr type="t" for="ch" forName="ParentBackground1" refType="h" fact="0.1262"/>
              <dgm:constr type="w" for="ch" forName="ParentBackground1" refType="w" fact="0.1754"/>
              <dgm:constr type="h" for="ch" forName="ParentBackground1" refType="h" fact="0.5319"/>
              <dgm:constr type="r" for="ch" forName="Child1" refType="w" fact="0.9584"/>
              <dgm:constr type="t" for="ch" forName="Child1" refType="h" fact="0.6876"/>
              <dgm:constr type="w" for="ch" forName="Child1" refType="w" fact="0.1754"/>
              <dgm:constr type="h" for="ch" forName="Child1" refType="h" fact="0.3124"/>
            </dgm:constrLst>
          </dgm:if>
          <dgm:if name="Name22" axis="ch" ptType="node" func="cnt" op="equ" val="6">
            <dgm:alg type="composite">
              <dgm:param type="ar" val="3.6214"/>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r" for="ch" forName="Parent6" refType="w" fact="0.1311"/>
              <dgm:constr type="t" for="ch" forName="Parent6" refType="h" fact="0.2022"/>
              <dgm:constr type="w" for="ch" forName="Parent6" refType="w" fact="0.1049"/>
              <dgm:constr type="h" for="ch" forName="Parent6" refType="h" fact="0.3799"/>
              <dgm:constr type="r" for="ch" forName="Parent5" refType="w" fact="0.2937"/>
              <dgm:constr type="t" for="ch" forName="Parent5" refType="h" fact="0.2022"/>
              <dgm:constr type="w" for="ch" forName="Parent5" refType="w" fact="0.1049"/>
              <dgm:constr type="h" for="ch" forName="Parent5" refType="h" fact="0.3799"/>
              <dgm:constr type="r" for="ch" forName="Parent4" refType="w" fact="0.4563"/>
              <dgm:constr type="t" for="ch" forName="Parent4" refType="h" fact="0.2022"/>
              <dgm:constr type="w" for="ch" forName="Parent4" refType="w" fact="0.1049"/>
              <dgm:constr type="h" for="ch" forName="Parent4" refType="h" fact="0.3799"/>
              <dgm:constr type="r" for="ch" forName="Parent3" refType="w" fact="0.619"/>
              <dgm:constr type="t" for="ch" forName="Parent3" refType="h" fact="0.2022"/>
              <dgm:constr type="w" for="ch" forName="Parent3" refType="w" fact="0.1049"/>
              <dgm:constr type="h" for="ch" forName="Parent3" refType="h" fact="0.3799"/>
              <dgm:constr type="r" for="ch" forName="Parent2" refType="w" fact="0.7816"/>
              <dgm:constr type="t" for="ch" forName="Parent2" refType="h" fact="0.2022"/>
              <dgm:constr type="w" for="ch" forName="Parent2" refType="w" fact="0.1049"/>
              <dgm:constr type="h" for="ch" forName="Parent2" refType="h" fact="0.3799"/>
              <dgm:constr type="r" for="ch" forName="Parent1" refType="w" fact="0.9442"/>
              <dgm:constr type="t" for="ch" forName="Parent1" refType="h" fact="0.2022"/>
              <dgm:constr type="w" for="ch" forName="Parent1" refType="w" fact="0.1049"/>
              <dgm:constr type="h" for="ch" forName="Parent1" refType="h" fact="0.3799"/>
              <dgm:constr type="r" for="ch" forName="Accent6" refType="w" fact="0.1574"/>
              <dgm:constr type="t" for="ch" forName="Accent6" refType="h" fact="0.1072"/>
              <dgm:constr type="w" for="ch" forName="Accent6" refType="w" fact="0.1574"/>
              <dgm:constr type="h" for="ch" forName="Accent6" refType="h" fact="0.5699"/>
              <dgm:constr type="r" for="ch" forName="ParentBackground6" refType="w" fact="0.1521"/>
              <dgm:constr type="t" for="ch" forName="ParentBackground6" refType="h" fact="0.1262"/>
              <dgm:constr type="w" for="ch" forName="ParentBackground6" refType="w" fact="0.1469"/>
              <dgm:constr type="h" for="ch" forName="ParentBackground6" refType="h" fact="0.5319"/>
              <dgm:constr type="r" for="ch" forName="Child6" refType="w" fact="0.1521"/>
              <dgm:constr type="t" for="ch" forName="Child6" refType="h" fact="0.6876"/>
              <dgm:constr type="w" for="ch" forName="Child6" refType="w" fact="0.1469"/>
              <dgm:constr type="h" for="ch" forName="Child6" refType="h" fact="0.3124"/>
              <dgm:constr type="r" for="ch" forName="Accent5" refType="w" fact="0.3526"/>
              <dgm:constr type="t" for="ch" forName="Accent5" refType="h" fact="-0.0109"/>
              <dgm:constr type="w" for="ch" forName="Accent5" refType="w" fact="0.2226"/>
              <dgm:constr type="h" for="ch" forName="Accent5" refType="h" fact="0.806"/>
              <dgm:constr type="r" for="ch" forName="ParentBackground5" refType="w" fact="0.3147"/>
              <dgm:constr type="t" for="ch" forName="ParentBackground5" refType="h" fact="0.1262"/>
              <dgm:constr type="w" for="ch" forName="ParentBackground5" refType="w" fact="0.1469"/>
              <dgm:constr type="h" for="ch" forName="ParentBackground5" refType="h" fact="0.5319"/>
              <dgm:constr type="r" for="ch" forName="Child5" refType="w" fact="0.3147"/>
              <dgm:constr type="t" for="ch" forName="Child5" refType="h" fact="0.6876"/>
              <dgm:constr type="w" for="ch" forName="Child5" refType="w" fact="0.1469"/>
              <dgm:constr type="h" for="ch" forName="Child5" refType="h" fact="0.3124"/>
              <dgm:constr type="r" for="ch" forName="Accent4" refType="w" fact="0.5152"/>
              <dgm:constr type="t" for="ch" forName="Accent4" refType="h" fact="-0.0109"/>
              <dgm:constr type="w" for="ch" forName="Accent4" refType="w" fact="0.2226"/>
              <dgm:constr type="h" for="ch" forName="Accent4" refType="h" fact="0.806"/>
              <dgm:constr type="r" for="ch" forName="ParentBackground4" refType="w" fact="0.4773"/>
              <dgm:constr type="t" for="ch" forName="ParentBackground4" refType="h" fact="0.1262"/>
              <dgm:constr type="w" for="ch" forName="ParentBackground4" refType="w" fact="0.1469"/>
              <dgm:constr type="h" for="ch" forName="ParentBackground4" refType="h" fact="0.5319"/>
              <dgm:constr type="r" for="ch" forName="Child4" refType="w" fact="0.4773"/>
              <dgm:constr type="t" for="ch" forName="Child4" refType="h" fact="0.6876"/>
              <dgm:constr type="w" for="ch" forName="Child4" refType="w" fact="0.1469"/>
              <dgm:constr type="h" for="ch" forName="Child4" refType="h" fact="0.3124"/>
              <dgm:constr type="r" for="ch" forName="Accent3" refType="w" fact="0.6778"/>
              <dgm:constr type="t" for="ch" forName="Accent3" refType="h" fact="-0.0109"/>
              <dgm:constr type="w" for="ch" forName="Accent3" refType="w" fact="0.2226"/>
              <dgm:constr type="h" for="ch" forName="Accent3" refType="h" fact="0.806"/>
              <dgm:constr type="r" for="ch" forName="ParentBackground3" refType="w" fact="0.6399"/>
              <dgm:constr type="t" for="ch" forName="ParentBackground3" refType="h" fact="0.1262"/>
              <dgm:constr type="w" for="ch" forName="ParentBackground3" refType="w" fact="0.1469"/>
              <dgm:constr type="h" for="ch" forName="ParentBackground3" refType="h" fact="0.5319"/>
              <dgm:constr type="r" for="ch" forName="Child3" refType="w" fact="0.6399"/>
              <dgm:constr type="t" for="ch" forName="Child3" refType="h" fact="0.6876"/>
              <dgm:constr type="w" for="ch" forName="Child3" refType="w" fact="0.1469"/>
              <dgm:constr type="h" for="ch" forName="Child3" refType="h" fact="0.3124"/>
              <dgm:constr type="r" for="ch" forName="Accent2" refType="w" fact="0.8404"/>
              <dgm:constr type="t" for="ch" forName="Accent2" refType="h" fact="-0.0109"/>
              <dgm:constr type="w" for="ch" forName="Accent2" refType="w" fact="0.2226"/>
              <dgm:constr type="h" for="ch" forName="Accent2" refType="h" fact="0.806"/>
              <dgm:constr type="r" for="ch" forName="ParentBackground2" refType="w" fact="0.8025"/>
              <dgm:constr type="t" for="ch" forName="ParentBackground2" refType="h" fact="0.1262"/>
              <dgm:constr type="w" for="ch" forName="ParentBackground2" refType="w" fact="0.1469"/>
              <dgm:constr type="h" for="ch" forName="ParentBackground2" refType="h" fact="0.5319"/>
              <dgm:constr type="r" for="ch" forName="Child2" refType="w" fact="0.8025"/>
              <dgm:constr type="t" for="ch" forName="Child2" refType="h" fact="0.6876"/>
              <dgm:constr type="w" for="ch" forName="Child2" refType="w" fact="0.1469"/>
              <dgm:constr type="h" for="ch" forName="Child2" refType="h" fact="0.3124"/>
              <dgm:constr type="r" for="ch" forName="Accent1" refType="w" fact="1.003"/>
              <dgm:constr type="t" for="ch" forName="Accent1" refType="h" fact="-0.0109"/>
              <dgm:constr type="w" for="ch" forName="Accent1" refType="w" fact="0.2226"/>
              <dgm:constr type="h" for="ch" forName="Accent1" refType="h" fact="0.806"/>
              <dgm:constr type="r" for="ch" forName="ParentBackground1" refType="w" fact="0.9652"/>
              <dgm:constr type="t" for="ch" forName="ParentBackground1" refType="h" fact="0.1262"/>
              <dgm:constr type="w" for="ch" forName="ParentBackground1" refType="w" fact="0.1469"/>
              <dgm:constr type="h" for="ch" forName="ParentBackground1" refType="h" fact="0.5319"/>
              <dgm:constr type="r" for="ch" forName="Child1" refType="w" fact="0.9652"/>
              <dgm:constr type="t" for="ch" forName="Child1" refType="h" fact="0.6876"/>
              <dgm:constr type="w" for="ch" forName="Child1" refType="w" fact="0.1469"/>
              <dgm:constr type="h" for="ch" forName="Child1" refType="h" fact="0.3124"/>
            </dgm:constrLst>
          </dgm:if>
          <dgm:if name="Name23" axis="ch" ptType="node" func="cnt" op="equ" val="7">
            <dgm:alg type="composite">
              <dgm:param type="ar" val="4.2103"/>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r" for="ch" forName="Parent7" refType="w" fact="0.1128"/>
              <dgm:constr type="t" for="ch" forName="Parent7" refType="h" fact="0.2022"/>
              <dgm:constr type="w" for="ch" forName="Parent7" refType="w" fact="0.0902"/>
              <dgm:constr type="h" for="ch" forName="Parent7" refType="h" fact="0.3799"/>
              <dgm:constr type="r" for="ch" forName="Parent6" refType="w" fact="0.2527"/>
              <dgm:constr type="t" for="ch" forName="Parent6" refType="h" fact="0.2022"/>
              <dgm:constr type="w" for="ch" forName="Parent6" refType="w" fact="0.0902"/>
              <dgm:constr type="h" for="ch" forName="Parent6" refType="h" fact="0.3799"/>
              <dgm:constr type="r" for="ch" forName="Parent5" refType="w" fact="0.3925"/>
              <dgm:constr type="t" for="ch" forName="Parent5" refType="h" fact="0.2022"/>
              <dgm:constr type="w" for="ch" forName="Parent5" refType="w" fact="0.0902"/>
              <dgm:constr type="h" for="ch" forName="Parent5" refType="h" fact="0.3799"/>
              <dgm:constr type="r" for="ch" forName="Parent4" refType="w" fact="0.5324"/>
              <dgm:constr type="t" for="ch" forName="Parent4" refType="h" fact="0.2022"/>
              <dgm:constr type="w" for="ch" forName="Parent4" refType="w" fact="0.0902"/>
              <dgm:constr type="h" for="ch" forName="Parent4" refType="h" fact="0.3799"/>
              <dgm:constr type="r" for="ch" forName="Parent3" refType="w" fact="0.6723"/>
              <dgm:constr type="t" for="ch" forName="Parent3" refType="h" fact="0.2022"/>
              <dgm:constr type="w" for="ch" forName="Parent3" refType="w" fact="0.0902"/>
              <dgm:constr type="h" for="ch" forName="Parent3" refType="h" fact="0.3799"/>
              <dgm:constr type="r" for="ch" forName="Parent2" refType="w" fact="0.8121"/>
              <dgm:constr type="t" for="ch" forName="Parent2" refType="h" fact="0.2022"/>
              <dgm:constr type="w" for="ch" forName="Parent2" refType="w" fact="0.0902"/>
              <dgm:constr type="h" for="ch" forName="Parent2" refType="h" fact="0.3799"/>
              <dgm:constr type="r" for="ch" forName="Parent1" refType="w" fact="0.952"/>
              <dgm:constr type="t" for="ch" forName="Parent1" refType="h" fact="0.2022"/>
              <dgm:constr type="w" for="ch" forName="Parent1" refType="w" fact="0.0902"/>
              <dgm:constr type="h" for="ch" forName="Parent1" refType="h" fact="0.3799"/>
              <dgm:constr type="r" for="ch" forName="Accent7" refType="w" fact="0.1354"/>
              <dgm:constr type="t" for="ch" forName="Accent7" refType="h" fact="0.1072"/>
              <dgm:constr type="w" for="ch" forName="Accent7" refType="w" fact="0.1354"/>
              <dgm:constr type="h" for="ch" forName="Accent7" refType="h" fact="0.5699"/>
              <dgm:constr type="r" for="ch" forName="ParentBackground7" refType="w" fact="0.1308"/>
              <dgm:constr type="t" for="ch" forName="ParentBackground7" refType="h" fact="0.1262"/>
              <dgm:constr type="w" for="ch" forName="ParentBackground7" refType="w" fact="0.1263"/>
              <dgm:constr type="h" for="ch" forName="ParentBackground7" refType="h" fact="0.5319"/>
              <dgm:constr type="r" for="ch" forName="Child7" refType="w" fact="0.1308"/>
              <dgm:constr type="t" for="ch" forName="Child7" refType="h" fact="0.6876"/>
              <dgm:constr type="w" for="ch" forName="Child7" refType="w" fact="0.1263"/>
              <dgm:constr type="h" for="ch" forName="Child7" refType="h" fact="0.3124"/>
              <dgm:constr type="r" for="ch" forName="Accent6" refType="w" fact="0.3033"/>
              <dgm:constr type="t" for="ch" forName="Accent6" refType="h" fact="-0.0109"/>
              <dgm:constr type="w" for="ch" forName="Accent6" refType="w" fact="0.1915"/>
              <dgm:constr type="h" for="ch" forName="Accent6" refType="h" fact="0.806"/>
              <dgm:constr type="r" for="ch" forName="ParentBackground6" refType="w" fact="0.2707"/>
              <dgm:constr type="t" for="ch" forName="ParentBackground6" refType="h" fact="0.1262"/>
              <dgm:constr type="w" for="ch" forName="ParentBackground6" refType="w" fact="0.1263"/>
              <dgm:constr type="h" for="ch" forName="ParentBackground6" refType="h" fact="0.5319"/>
              <dgm:constr type="r" for="ch" forName="Child6" refType="w" fact="0.2707"/>
              <dgm:constr type="t" for="ch" forName="Child6" refType="h" fact="0.6876"/>
              <dgm:constr type="w" for="ch" forName="Child6" refType="w" fact="0.1263"/>
              <dgm:constr type="h" for="ch" forName="Child6" refType="h" fact="0.3124"/>
              <dgm:constr type="r" for="ch" forName="Accent5" refType="w" fact="0.4431"/>
              <dgm:constr type="t" for="ch" forName="Accent5" refType="h" fact="-0.0109"/>
              <dgm:constr type="w" for="ch" forName="Accent5" refType="w" fact="0.1915"/>
              <dgm:constr type="h" for="ch" forName="Accent5" refType="h" fact="0.806"/>
              <dgm:constr type="r" for="ch" forName="ParentBackground5" refType="w" fact="0.4106"/>
              <dgm:constr type="t" for="ch" forName="ParentBackground5" refType="h" fact="0.1262"/>
              <dgm:constr type="w" for="ch" forName="ParentBackground5" refType="w" fact="0.1263"/>
              <dgm:constr type="h" for="ch" forName="ParentBackground5" refType="h" fact="0.5319"/>
              <dgm:constr type="r" for="ch" forName="Child5" refType="w" fact="0.4106"/>
              <dgm:constr type="t" for="ch" forName="Child5" refType="h" fact="0.6876"/>
              <dgm:constr type="w" for="ch" forName="Child5" refType="w" fact="0.1263"/>
              <dgm:constr type="h" for="ch" forName="Child5" refType="h" fact="0.3124"/>
              <dgm:constr type="r" for="ch" forName="Accent4" refType="w" fact="0.583"/>
              <dgm:constr type="t" for="ch" forName="Accent4" refType="h" fact="-0.0109"/>
              <dgm:constr type="w" for="ch" forName="Accent4" refType="w" fact="0.1915"/>
              <dgm:constr type="h" for="ch" forName="Accent4" refType="h" fact="0.806"/>
              <dgm:constr type="r" for="ch" forName="ParentBackground4" refType="w" fact="0.5504"/>
              <dgm:constr type="t" for="ch" forName="ParentBackground4" refType="h" fact="0.1262"/>
              <dgm:constr type="w" for="ch" forName="ParentBackground4" refType="w" fact="0.1263"/>
              <dgm:constr type="h" for="ch" forName="ParentBackground4" refType="h" fact="0.5319"/>
              <dgm:constr type="r" for="ch" forName="Child4" refType="w" fact="0.5504"/>
              <dgm:constr type="t" for="ch" forName="Child4" refType="h" fact="0.6876"/>
              <dgm:constr type="w" for="ch" forName="Child4" refType="w" fact="0.1263"/>
              <dgm:constr type="h" for="ch" forName="Child4" refType="h" fact="0.3124"/>
              <dgm:constr type="r" for="ch" forName="Accent3" refType="w" fact="0.7229"/>
              <dgm:constr type="t" for="ch" forName="Accent3" refType="h" fact="-0.0109"/>
              <dgm:constr type="w" for="ch" forName="Accent3" refType="w" fact="0.1915"/>
              <dgm:constr type="h" for="ch" forName="Accent3" refType="h" fact="0.806"/>
              <dgm:constr type="r" for="ch" forName="ParentBackground3" refType="w" fact="0.6903"/>
              <dgm:constr type="t" for="ch" forName="ParentBackground3" refType="h" fact="0.1262"/>
              <dgm:constr type="w" for="ch" forName="ParentBackground3" refType="w" fact="0.1263"/>
              <dgm:constr type="h" for="ch" forName="ParentBackground3" refType="h" fact="0.5319"/>
              <dgm:constr type="r" for="ch" forName="Child3" refType="w" fact="0.6903"/>
              <dgm:constr type="t" for="ch" forName="Child3" refType="h" fact="0.6876"/>
              <dgm:constr type="w" for="ch" forName="Child3" refType="w" fact="0.1263"/>
              <dgm:constr type="h" for="ch" forName="Child3" refType="h" fact="0.3124"/>
              <dgm:constr type="r" for="ch" forName="Accent2" refType="w" fact="0.8627"/>
              <dgm:constr type="t" for="ch" forName="Accent2" refType="h" fact="-0.0109"/>
              <dgm:constr type="w" for="ch" forName="Accent2" refType="w" fact="0.1915"/>
              <dgm:constr type="h" for="ch" forName="Accent2" refType="h" fact="0.806"/>
              <dgm:constr type="r" for="ch" forName="ParentBackground2" refType="w" fact="0.8302"/>
              <dgm:constr type="t" for="ch" forName="ParentBackground2" refType="h" fact="0.1262"/>
              <dgm:constr type="w" for="ch" forName="ParentBackground2" refType="w" fact="0.1263"/>
              <dgm:constr type="h" for="ch" forName="ParentBackground2" refType="h" fact="0.5319"/>
              <dgm:constr type="r" for="ch" forName="Child2" refType="w" fact="0.8302"/>
              <dgm:constr type="t" for="ch" forName="Child2" refType="h" fact="0.6876"/>
              <dgm:constr type="w" for="ch" forName="Child2" refType="w" fact="0.1263"/>
              <dgm:constr type="h" for="ch" forName="Child2" refType="h" fact="0.3124"/>
              <dgm:constr type="r" for="ch" forName="Accent1" refType="w" fact="1.0026"/>
              <dgm:constr type="t" for="ch" forName="Accent1" refType="h" fact="-0.0109"/>
              <dgm:constr type="w" for="ch" forName="Accent1" refType="w" fact="0.1915"/>
              <dgm:constr type="h" for="ch" forName="Accent1" refType="h" fact="0.806"/>
              <dgm:constr type="r" for="ch" forName="ParentBackground1" refType="w" fact="0.97"/>
              <dgm:constr type="t" for="ch" forName="ParentBackground1" refType="h" fact="0.1262"/>
              <dgm:constr type="w" for="ch" forName="ParentBackground1" refType="w" fact="0.1263"/>
              <dgm:constr type="h" for="ch" forName="ParentBackground1" refType="h" fact="0.5319"/>
              <dgm:constr type="r" for="ch" forName="Child1" refType="w" fact="0.97"/>
              <dgm:constr type="t" for="ch" forName="Child1" refType="h" fact="0.6876"/>
              <dgm:constr type="w" for="ch" forName="Child1" refType="w" fact="0.1263"/>
              <dgm:constr type="h" for="ch" forName="Child1" refType="h" fact="0.3124"/>
            </dgm:constrLst>
          </dgm:if>
          <dgm:if name="Name24" axis="ch" ptType="node" func="cnt" op="equ" val="8">
            <dgm:alg type="composite">
              <dgm:param type="ar" val="4.7991"/>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r" for="ch" forName="Parent8" refType="w" fact="0.099"/>
              <dgm:constr type="t" for="ch" forName="Parent8" refType="h" fact="0.2022"/>
              <dgm:constr type="w" for="ch" forName="Parent8" refType="w" fact="0.0792"/>
              <dgm:constr type="h" for="ch" forName="Parent8" refType="h" fact="0.3799"/>
              <dgm:constr type="r" for="ch" forName="Parent7" refType="w" fact="0.2217"/>
              <dgm:constr type="t" for="ch" forName="Parent7" refType="h" fact="0.2022"/>
              <dgm:constr type="w" for="ch" forName="Parent7" refType="w" fact="0.0792"/>
              <dgm:constr type="h" for="ch" forName="Parent7" refType="h" fact="0.3799"/>
              <dgm:constr type="r" for="ch" forName="Parent6" refType="w" fact="0.3444"/>
              <dgm:constr type="t" for="ch" forName="Parent6" refType="h" fact="0.2022"/>
              <dgm:constr type="w" for="ch" forName="Parent6" refType="w" fact="0.0792"/>
              <dgm:constr type="h" for="ch" forName="Parent6" refType="h" fact="0.3799"/>
              <dgm:constr type="r" for="ch" forName="Parent5" refType="w" fact="0.4671"/>
              <dgm:constr type="t" for="ch" forName="Parent5" refType="h" fact="0.2022"/>
              <dgm:constr type="w" for="ch" forName="Parent5" refType="w" fact="0.0792"/>
              <dgm:constr type="h" for="ch" forName="Parent5" refType="h" fact="0.3799"/>
              <dgm:constr type="r" for="ch" forName="Parent4" refType="w" fact="0.5898"/>
              <dgm:constr type="t" for="ch" forName="Parent4" refType="h" fact="0.2022"/>
              <dgm:constr type="w" for="ch" forName="Parent4" refType="w" fact="0.0792"/>
              <dgm:constr type="h" for="ch" forName="Parent4" refType="h" fact="0.3799"/>
              <dgm:constr type="r" for="ch" forName="Parent3" refType="w" fact="0.7125"/>
              <dgm:constr type="t" for="ch" forName="Parent3" refType="h" fact="0.2022"/>
              <dgm:constr type="w" for="ch" forName="Parent3" refType="w" fact="0.0792"/>
              <dgm:constr type="h" for="ch" forName="Parent3" refType="h" fact="0.3799"/>
              <dgm:constr type="r" for="ch" forName="Parent2" refType="w" fact="0.8352"/>
              <dgm:constr type="t" for="ch" forName="Parent2" refType="h" fact="0.2022"/>
              <dgm:constr type="w" for="ch" forName="Parent2" refType="w" fact="0.0792"/>
              <dgm:constr type="h" for="ch" forName="Parent2" refType="h" fact="0.3799"/>
              <dgm:constr type="r" for="ch" forName="Parent1" refType="w" fact="0.9579"/>
              <dgm:constr type="t" for="ch" forName="Parent1" refType="h" fact="0.2022"/>
              <dgm:constr type="w" for="ch" forName="Parent1" refType="w" fact="0.0792"/>
              <dgm:constr type="h" for="ch" forName="Parent1" refType="h" fact="0.3799"/>
              <dgm:constr type="r" for="ch" forName="Accent8" refType="w" fact="0.1187"/>
              <dgm:constr type="t" for="ch" forName="Accent8" refType="h" fact="0.1072"/>
              <dgm:constr type="w" for="ch" forName="Accent8" refType="w" fact="0.1187"/>
              <dgm:constr type="h" for="ch" forName="Accent8" refType="h" fact="0.5699"/>
              <dgm:constr type="r" for="ch" forName="ParentBackground8" refType="w" fact="0.1148"/>
              <dgm:constr type="t" for="ch" forName="ParentBackground8" refType="h" fact="0.1262"/>
              <dgm:constr type="w" for="ch" forName="ParentBackground8" refType="w" fact="0.1108"/>
              <dgm:constr type="h" for="ch" forName="ParentBackground8" refType="h" fact="0.5319"/>
              <dgm:constr type="r" for="ch" forName="Child8" refType="w" fact="0.1148"/>
              <dgm:constr type="t" for="ch" forName="Child8" refType="h" fact="0.6876"/>
              <dgm:constr type="w" for="ch" forName="Child8" refType="w" fact="0.1108"/>
              <dgm:constr type="h" for="ch" forName="Child8" refType="h" fact="0.3124"/>
              <dgm:constr type="r" for="ch" forName="Accent7" refType="w" fact="0.2661"/>
              <dgm:constr type="t" for="ch" forName="Accent7" refType="h" fact="-0.0109"/>
              <dgm:constr type="w" for="ch" forName="Accent7" refType="w" fact="0.1679"/>
              <dgm:constr type="h" for="ch" forName="Accent7" refType="h" fact="0.806"/>
              <dgm:constr type="r" for="ch" forName="ParentBackground7" refType="w" fact="0.2375"/>
              <dgm:constr type="t" for="ch" forName="ParentBackground7" refType="h" fact="0.1262"/>
              <dgm:constr type="w" for="ch" forName="ParentBackground7" refType="w" fact="0.1108"/>
              <dgm:constr type="h" for="ch" forName="ParentBackground7" refType="h" fact="0.5319"/>
              <dgm:constr type="r" for="ch" forName="Child7" refType="w" fact="0.2375"/>
              <dgm:constr type="t" for="ch" forName="Child7" refType="h" fact="0.6876"/>
              <dgm:constr type="w" for="ch" forName="Child7" refType="w" fact="0.1108"/>
              <dgm:constr type="h" for="ch" forName="Child7" refType="h" fact="0.3124"/>
              <dgm:constr type="r" for="ch" forName="Accent6" refType="w" fact="0.3888"/>
              <dgm:constr type="t" for="ch" forName="Accent6" refType="h" fact="-0.0109"/>
              <dgm:constr type="w" for="ch" forName="Accent6" refType="w" fact="0.1679"/>
              <dgm:constr type="h" for="ch" forName="Accent6" refType="h" fact="0.806"/>
              <dgm:constr type="r" for="ch" forName="ParentBackground6" refType="w" fact="0.3602"/>
              <dgm:constr type="t" for="ch" forName="ParentBackground6" refType="h" fact="0.1262"/>
              <dgm:constr type="w" for="ch" forName="ParentBackground6" refType="w" fact="0.1108"/>
              <dgm:constr type="h" for="ch" forName="ParentBackground6" refType="h" fact="0.5319"/>
              <dgm:constr type="r" for="ch" forName="Child6" refType="w" fact="0.3602"/>
              <dgm:constr type="t" for="ch" forName="Child6" refType="h" fact="0.6876"/>
              <dgm:constr type="w" for="ch" forName="Child6" refType="w" fact="0.1108"/>
              <dgm:constr type="h" for="ch" forName="Child6" refType="h" fact="0.3124"/>
              <dgm:constr type="r" for="ch" forName="Accent5" refType="w" fact="0.5115"/>
              <dgm:constr type="t" for="ch" forName="Accent5" refType="h" fact="-0.0109"/>
              <dgm:constr type="w" for="ch" forName="Accent5" refType="w" fact="0.1679"/>
              <dgm:constr type="h" for="ch" forName="Accent5" refType="h" fact="0.806"/>
              <dgm:constr type="r" for="ch" forName="ParentBackground5" refType="w" fact="0.4829"/>
              <dgm:constr type="t" for="ch" forName="ParentBackground5" refType="h" fact="0.1262"/>
              <dgm:constr type="w" for="ch" forName="ParentBackground5" refType="w" fact="0.1108"/>
              <dgm:constr type="h" for="ch" forName="ParentBackground5" refType="h" fact="0.5319"/>
              <dgm:constr type="r" for="ch" forName="Child5" refType="w" fact="0.4829"/>
              <dgm:constr type="t" for="ch" forName="Child5" refType="h" fact="0.6876"/>
              <dgm:constr type="w" for="ch" forName="Child5" refType="w" fact="0.1108"/>
              <dgm:constr type="h" for="ch" forName="Child5" refType="h" fact="0.3124"/>
              <dgm:constr type="r" for="ch" forName="Accent4" refType="w" fact="0.6342"/>
              <dgm:constr type="t" for="ch" forName="Accent4" refType="h" fact="-0.0109"/>
              <dgm:constr type="w" for="ch" forName="Accent4" refType="w" fact="0.1679"/>
              <dgm:constr type="h" for="ch" forName="Accent4" refType="h" fact="0.806"/>
              <dgm:constr type="r" for="ch" forName="ParentBackground4" refType="w" fact="0.6056"/>
              <dgm:constr type="t" for="ch" forName="ParentBackground4" refType="h" fact="0.1262"/>
              <dgm:constr type="w" for="ch" forName="ParentBackground4" refType="w" fact="0.1108"/>
              <dgm:constr type="h" for="ch" forName="ParentBackground4" refType="h" fact="0.5319"/>
              <dgm:constr type="r" for="ch" forName="Child4" refType="w" fact="0.6056"/>
              <dgm:constr type="t" for="ch" forName="Child4" refType="h" fact="0.6876"/>
              <dgm:constr type="w" for="ch" forName="Child4" refType="w" fact="0.1108"/>
              <dgm:constr type="h" for="ch" forName="Child4" refType="h" fact="0.3124"/>
              <dgm:constr type="r" for="ch" forName="Accent3" refType="w" fact="0.7569"/>
              <dgm:constr type="t" for="ch" forName="Accent3" refType="h" fact="-0.0109"/>
              <dgm:constr type="w" for="ch" forName="Accent3" refType="w" fact="0.1679"/>
              <dgm:constr type="h" for="ch" forName="Accent3" refType="h" fact="0.806"/>
              <dgm:constr type="r" for="ch" forName="ParentBackground3" refType="w" fact="0.7283"/>
              <dgm:constr type="t" for="ch" forName="ParentBackground3" refType="h" fact="0.1262"/>
              <dgm:constr type="w" for="ch" forName="ParentBackground3" refType="w" fact="0.1108"/>
              <dgm:constr type="h" for="ch" forName="ParentBackground3" refType="h" fact="0.5319"/>
              <dgm:constr type="r" for="ch" forName="Child3" refType="w" fact="0.7283"/>
              <dgm:constr type="t" for="ch" forName="Child3" refType="h" fact="0.6876"/>
              <dgm:constr type="w" for="ch" forName="Child3" refType="w" fact="0.1108"/>
              <dgm:constr type="h" for="ch" forName="Child3" refType="h" fact="0.3124"/>
              <dgm:constr type="r" for="ch" forName="Accent2" refType="w" fact="0.8796"/>
              <dgm:constr type="t" for="ch" forName="Accent2" refType="h" fact="-0.0109"/>
              <dgm:constr type="w" for="ch" forName="Accent2" refType="w" fact="0.1679"/>
              <dgm:constr type="h" for="ch" forName="Accent2" refType="h" fact="0.806"/>
              <dgm:constr type="r" for="ch" forName="ParentBackground2" refType="w" fact="0.851"/>
              <dgm:constr type="t" for="ch" forName="ParentBackground2" refType="h" fact="0.1262"/>
              <dgm:constr type="w" for="ch" forName="ParentBackground2" refType="w" fact="0.1108"/>
              <dgm:constr type="h" for="ch" forName="ParentBackground2" refType="h" fact="0.5319"/>
              <dgm:constr type="r" for="ch" forName="Child2" refType="w" fact="0.851"/>
              <dgm:constr type="t" for="ch" forName="Child2" refType="h" fact="0.6876"/>
              <dgm:constr type="w" for="ch" forName="Child2" refType="w" fact="0.1108"/>
              <dgm:constr type="h" for="ch" forName="Child2" refType="h" fact="0.3124"/>
              <dgm:constr type="r" for="ch" forName="Accent1" refType="w" fact="1.0023"/>
              <dgm:constr type="t" for="ch" forName="Accent1" refType="h" fact="-0.0109"/>
              <dgm:constr type="w" for="ch" forName="Accent1" refType="w" fact="0.1679"/>
              <dgm:constr type="h" for="ch" forName="Accent1" refType="h" fact="0.806"/>
              <dgm:constr type="r" for="ch" forName="ParentBackground1" refType="w" fact="0.9737"/>
              <dgm:constr type="t" for="ch" forName="ParentBackground1" refType="h" fact="0.1262"/>
              <dgm:constr type="w" for="ch" forName="ParentBackground1" refType="w" fact="0.1108"/>
              <dgm:constr type="h" for="ch" forName="ParentBackground1" refType="h" fact="0.5319"/>
              <dgm:constr type="r" for="ch" forName="Child1" refType="w" fact="0.9737"/>
              <dgm:constr type="t" for="ch" forName="Child1" refType="h" fact="0.6876"/>
              <dgm:constr type="w" for="ch" forName="Child1" refType="w" fact="0.1108"/>
              <dgm:constr type="h" for="ch" forName="Child1" refType="h" fact="0.3124"/>
            </dgm:constrLst>
          </dgm:if>
          <dgm:if name="Name25" axis="ch" ptType="node" func="cnt" op="equ" val="9">
            <dgm:alg type="composite">
              <dgm:param type="ar" val="5.38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r" for="ch" forName="Parent9" refType="w" fact="0.0881"/>
              <dgm:constr type="t" for="ch" forName="Parent9" refType="h" fact="0.2022"/>
              <dgm:constr type="w" for="ch" forName="Parent9" refType="w" fact="0.0705"/>
              <dgm:constr type="h" for="ch" forName="Parent9" refType="h" fact="0.3799"/>
              <dgm:constr type="r" for="ch" forName="Parent8" refType="w" fact="0.1974"/>
              <dgm:constr type="t" for="ch" forName="Parent8" refType="h" fact="0.2022"/>
              <dgm:constr type="w" for="ch" forName="Parent8" refType="w" fact="0.0705"/>
              <dgm:constr type="h" for="ch" forName="Parent8" refType="h" fact="0.3799"/>
              <dgm:constr type="r" for="ch" forName="Parent7" refType="w" fact="0.3067"/>
              <dgm:constr type="t" for="ch" forName="Parent7" refType="h" fact="0.2022"/>
              <dgm:constr type="w" for="ch" forName="Parent7" refType="w" fact="0.0705"/>
              <dgm:constr type="h" for="ch" forName="Parent7" refType="h" fact="0.3799"/>
              <dgm:constr type="r" for="ch" forName="Parent6" refType="w" fact="0.416"/>
              <dgm:constr type="t" for="ch" forName="Parent6" refType="h" fact="0.2022"/>
              <dgm:constr type="w" for="ch" forName="Parent6" refType="w" fact="0.0705"/>
              <dgm:constr type="h" for="ch" forName="Parent6" refType="h" fact="0.3799"/>
              <dgm:constr type="r" for="ch" forName="Parent5" refType="w" fact="0.5253"/>
              <dgm:constr type="t" for="ch" forName="Parent5" refType="h" fact="0.2022"/>
              <dgm:constr type="w" for="ch" forName="Parent5" refType="w" fact="0.0705"/>
              <dgm:constr type="h" for="ch" forName="Parent5" refType="h" fact="0.3799"/>
              <dgm:constr type="r" for="ch" forName="Parent4" refType="w" fact="0.6346"/>
              <dgm:constr type="t" for="ch" forName="Parent4" refType="h" fact="0.2022"/>
              <dgm:constr type="w" for="ch" forName="Parent4" refType="w" fact="0.0705"/>
              <dgm:constr type="h" for="ch" forName="Parent4" refType="h" fact="0.3799"/>
              <dgm:constr type="r" for="ch" forName="Parent3" refType="w" fact="0.7439"/>
              <dgm:constr type="t" for="ch" forName="Parent3" refType="h" fact="0.2022"/>
              <dgm:constr type="w" for="ch" forName="Parent3" refType="w" fact="0.0705"/>
              <dgm:constr type="h" for="ch" forName="Parent3" refType="h" fact="0.3799"/>
              <dgm:constr type="r" for="ch" forName="Parent2" refType="w" fact="0.8532"/>
              <dgm:constr type="t" for="ch" forName="Parent2" refType="h" fact="0.2022"/>
              <dgm:constr type="w" for="ch" forName="Parent2" refType="w" fact="0.0705"/>
              <dgm:constr type="h" for="ch" forName="Parent2" refType="h" fact="0.3799"/>
              <dgm:constr type="r" for="ch" forName="Parent1" refType="w" fact="0.9625"/>
              <dgm:constr type="t" for="ch" forName="Parent1" refType="h" fact="0.2022"/>
              <dgm:constr type="w" for="ch" forName="Parent1" refType="w" fact="0.0705"/>
              <dgm:constr type="h" for="ch" forName="Parent1" refType="h" fact="0.3799"/>
              <dgm:constr type="r" for="ch" forName="Accent9" refType="w" fact="0.1058"/>
              <dgm:constr type="t" for="ch" forName="Accent9" refType="h" fact="0.1072"/>
              <dgm:constr type="w" for="ch" forName="Accent9" refType="w" fact="0.1058"/>
              <dgm:constr type="h" for="ch" forName="Accent9" refType="h" fact="0.5699"/>
              <dgm:constr type="r" for="ch" forName="ParentBackground9" refType="w" fact="0.1022"/>
              <dgm:constr type="t" for="ch" forName="ParentBackground9" refType="h" fact="0.1262"/>
              <dgm:constr type="w" for="ch" forName="ParentBackground9" refType="w" fact="0.0987"/>
              <dgm:constr type="h" for="ch" forName="ParentBackground9" refType="h" fact="0.5319"/>
              <dgm:constr type="r" for="ch" forName="Child9" refType="w" fact="0.1022"/>
              <dgm:constr type="t" for="ch" forName="Child9" refType="h" fact="0.6876"/>
              <dgm:constr type="w" for="ch" forName="Child9" refType="w" fact="0.0987"/>
              <dgm:constr type="h" for="ch" forName="Child9" refType="h" fact="0.3124"/>
              <dgm:constr type="r" for="ch" forName="Accent8" refType="w" fact="0.237"/>
              <dgm:constr type="t" for="ch" forName="Accent8" refType="h" fact="-0.0109"/>
              <dgm:constr type="w" for="ch" forName="Accent8" refType="w" fact="0.1496"/>
              <dgm:constr type="h" for="ch" forName="Accent8" refType="h" fact="0.806"/>
              <dgm:constr type="r" for="ch" forName="ParentBackground8" refType="w" fact="0.2115"/>
              <dgm:constr type="t" for="ch" forName="ParentBackground8" refType="h" fact="0.1262"/>
              <dgm:constr type="w" for="ch" forName="ParentBackground8" refType="w" fact="0.0987"/>
              <dgm:constr type="h" for="ch" forName="ParentBackground8" refType="h" fact="0.5319"/>
              <dgm:constr type="r" for="ch" forName="Child8" refType="w" fact="0.2115"/>
              <dgm:constr type="t" for="ch" forName="Child8" refType="h" fact="0.6876"/>
              <dgm:constr type="w" for="ch" forName="Child8" refType="w" fact="0.0987"/>
              <dgm:constr type="h" for="ch" forName="Child8" refType="h" fact="0.3124"/>
              <dgm:constr type="r" for="ch" forName="Accent7" refType="w" fact="0.3462"/>
              <dgm:constr type="t" for="ch" forName="Accent7" refType="h" fact="-0.0109"/>
              <dgm:constr type="w" for="ch" forName="Accent7" refType="w" fact="0.1496"/>
              <dgm:constr type="h" for="ch" forName="Accent7" refType="h" fact="0.806"/>
              <dgm:constr type="r" for="ch" forName="ParentBackground7" refType="w" fact="0.3208"/>
              <dgm:constr type="t" for="ch" forName="ParentBackground7" refType="h" fact="0.1262"/>
              <dgm:constr type="w" for="ch" forName="ParentBackground7" refType="w" fact="0.0987"/>
              <dgm:constr type="h" for="ch" forName="ParentBackground7" refType="h" fact="0.5319"/>
              <dgm:constr type="r" for="ch" forName="Child7" refType="w" fact="0.3208"/>
              <dgm:constr type="t" for="ch" forName="Child7" refType="h" fact="0.6876"/>
              <dgm:constr type="w" for="ch" forName="Child7" refType="w" fact="0.0987"/>
              <dgm:constr type="h" for="ch" forName="Child7" refType="h" fact="0.3124"/>
              <dgm:constr type="r" for="ch" forName="Accent6" refType="w" fact="0.4555"/>
              <dgm:constr type="t" for="ch" forName="Accent6" refType="h" fact="-0.0109"/>
              <dgm:constr type="w" for="ch" forName="Accent6" refType="w" fact="0.1496"/>
              <dgm:constr type="h" for="ch" forName="Accent6" refType="h" fact="0.806"/>
              <dgm:constr type="r" for="ch" forName="ParentBackground6" refType="w" fact="0.4301"/>
              <dgm:constr type="t" for="ch" forName="ParentBackground6" refType="h" fact="0.1262"/>
              <dgm:constr type="w" for="ch" forName="ParentBackground6" refType="w" fact="0.0987"/>
              <dgm:constr type="h" for="ch" forName="ParentBackground6" refType="h" fact="0.5319"/>
              <dgm:constr type="r" for="ch" forName="Child6" refType="w" fact="0.4301"/>
              <dgm:constr type="t" for="ch" forName="Child6" refType="h" fact="0.6876"/>
              <dgm:constr type="w" for="ch" forName="Child6" refType="w" fact="0.0987"/>
              <dgm:constr type="h" for="ch" forName="Child6" refType="h" fact="0.3124"/>
              <dgm:constr type="r" for="ch" forName="Accent5" refType="w" fact="0.5648"/>
              <dgm:constr type="t" for="ch" forName="Accent5" refType="h" fact="-0.0109"/>
              <dgm:constr type="w" for="ch" forName="Accent5" refType="w" fact="0.1496"/>
              <dgm:constr type="h" for="ch" forName="Accent5" refType="h" fact="0.806"/>
              <dgm:constr type="r" for="ch" forName="ParentBackground5" refType="w" fact="0.5394"/>
              <dgm:constr type="t" for="ch" forName="ParentBackground5" refType="h" fact="0.1262"/>
              <dgm:constr type="w" for="ch" forName="ParentBackground5" refType="w" fact="0.0987"/>
              <dgm:constr type="h" for="ch" forName="ParentBackground5" refType="h" fact="0.5319"/>
              <dgm:constr type="r" for="ch" forName="Child5" refType="w" fact="0.5394"/>
              <dgm:constr type="t" for="ch" forName="Child5" refType="h" fact="0.6876"/>
              <dgm:constr type="w" for="ch" forName="Child5" refType="w" fact="0.0987"/>
              <dgm:constr type="h" for="ch" forName="Child5" refType="h" fact="0.3124"/>
              <dgm:constr type="r" for="ch" forName="Accent4" refType="w" fact="0.6741"/>
              <dgm:constr type="t" for="ch" forName="Accent4" refType="h" fact="-0.0109"/>
              <dgm:constr type="w" for="ch" forName="Accent4" refType="w" fact="0.1496"/>
              <dgm:constr type="h" for="ch" forName="Accent4" refType="h" fact="0.806"/>
              <dgm:constr type="r" for="ch" forName="ParentBackground4" refType="w" fact="0.6487"/>
              <dgm:constr type="t" for="ch" forName="ParentBackground4" refType="h" fact="0.1262"/>
              <dgm:constr type="w" for="ch" forName="ParentBackground4" refType="w" fact="0.0987"/>
              <dgm:constr type="h" for="ch" forName="ParentBackground4" refType="h" fact="0.5319"/>
              <dgm:constr type="r" for="ch" forName="Child4" refType="w" fact="0.6487"/>
              <dgm:constr type="t" for="ch" forName="Child4" refType="h" fact="0.6876"/>
              <dgm:constr type="w" for="ch" forName="Child4" refType="w" fact="0.0987"/>
              <dgm:constr type="h" for="ch" forName="Child4" refType="h" fact="0.3124"/>
              <dgm:constr type="r" for="ch" forName="Accent3" refType="w" fact="0.7834"/>
              <dgm:constr type="t" for="ch" forName="Accent3" refType="h" fact="-0.0109"/>
              <dgm:constr type="w" for="ch" forName="Accent3" refType="w" fact="0.1496"/>
              <dgm:constr type="h" for="ch" forName="Accent3" refType="h" fact="0.806"/>
              <dgm:constr type="r" for="ch" forName="ParentBackground3" refType="w" fact="0.758"/>
              <dgm:constr type="t" for="ch" forName="ParentBackground3" refType="h" fact="0.1262"/>
              <dgm:constr type="w" for="ch" forName="ParentBackground3" refType="w" fact="0.0987"/>
              <dgm:constr type="h" for="ch" forName="ParentBackground3" refType="h" fact="0.5319"/>
              <dgm:constr type="r" for="ch" forName="Child3" refType="w" fact="0.758"/>
              <dgm:constr type="t" for="ch" forName="Child3" refType="h" fact="0.6876"/>
              <dgm:constr type="w" for="ch" forName="Child3" refType="w" fact="0.0987"/>
              <dgm:constr type="h" for="ch" forName="Child3" refType="h" fact="0.3124"/>
              <dgm:constr type="r" for="ch" forName="Accent2" refType="w" fact="0.8927"/>
              <dgm:constr type="t" for="ch" forName="Accent2" refType="h" fact="-0.0109"/>
              <dgm:constr type="w" for="ch" forName="Accent2" refType="w" fact="0.1496"/>
              <dgm:constr type="h" for="ch" forName="Accent2" refType="h" fact="0.806"/>
              <dgm:constr type="r" for="ch" forName="ParentBackground2" refType="w" fact="0.8673"/>
              <dgm:constr type="t" for="ch" forName="ParentBackground2" refType="h" fact="0.1262"/>
              <dgm:constr type="w" for="ch" forName="ParentBackground2" refType="w" fact="0.0987"/>
              <dgm:constr type="h" for="ch" forName="ParentBackground2" refType="h" fact="0.5319"/>
              <dgm:constr type="r" for="ch" forName="Child2" refType="w" fact="0.8673"/>
              <dgm:constr type="t" for="ch" forName="Child2" refType="h" fact="0.6876"/>
              <dgm:constr type="w" for="ch" forName="Child2" refType="w" fact="0.0987"/>
              <dgm:constr type="h" for="ch" forName="Child2" refType="h" fact="0.3124"/>
              <dgm:constr type="r" for="ch" forName="Accent1" refType="w" fact="1.002"/>
              <dgm:constr type="t" for="ch" forName="Accent1" refType="h" fact="-0.0109"/>
              <dgm:constr type="w" for="ch" forName="Accent1" refType="w" fact="0.1496"/>
              <dgm:constr type="h" for="ch" forName="Accent1" refType="h" fact="0.806"/>
              <dgm:constr type="r" for="ch" forName="ParentBackground1" refType="w" fact="0.9765"/>
              <dgm:constr type="t" for="ch" forName="ParentBackground1" refType="h" fact="0.1262"/>
              <dgm:constr type="w" for="ch" forName="ParentBackground1" refType="w" fact="0.0987"/>
              <dgm:constr type="h" for="ch" forName="ParentBackground1" refType="h" fact="0.5319"/>
              <dgm:constr type="r" for="ch" forName="Child1" refType="w" fact="0.9765"/>
              <dgm:constr type="t" for="ch" forName="Child1" refType="h" fact="0.6876"/>
              <dgm:constr type="w" for="ch" forName="Child1" refType="w" fact="0.0987"/>
              <dgm:constr type="h" for="ch" forName="Child1" refType="h" fact="0.3124"/>
            </dgm:constrLst>
          </dgm:if>
          <dgm:if name="Name26" axis="ch" ptType="node" func="cnt" op="equ" val="10">
            <dgm:alg type="composite">
              <dgm:param type="ar" val="5.9769"/>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7"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r" for="ch" forName="Parent10" refType="w" fact="0.0795"/>
              <dgm:constr type="t" for="ch" forName="Parent10" refType="h" fact="0.2022"/>
              <dgm:constr type="w" for="ch" forName="Parent10" refType="w" fact="0.0636"/>
              <dgm:constr type="h" for="ch" forName="Parent10" refType="h" fact="0.3799"/>
              <dgm:constr type="r" for="ch" forName="Parent9" refType="w" fact="0.178"/>
              <dgm:constr type="t" for="ch" forName="Parent9" refType="h" fact="0.2022"/>
              <dgm:constr type="w" for="ch" forName="Parent9" refType="w" fact="0.0636"/>
              <dgm:constr type="h" for="ch" forName="Parent9" refType="h" fact="0.3799"/>
              <dgm:constr type="r" for="ch" forName="Parent8" refType="w" fact="0.2765"/>
              <dgm:constr type="t" for="ch" forName="Parent8" refType="h" fact="0.2022"/>
              <dgm:constr type="w" for="ch" forName="Parent8" refType="w" fact="0.0636"/>
              <dgm:constr type="h" for="ch" forName="Parent8" refType="h" fact="0.3799"/>
              <dgm:constr type="r" for="ch" forName="Parent7" refType="w" fact="0.375"/>
              <dgm:constr type="t" for="ch" forName="Parent7" refType="h" fact="0.2022"/>
              <dgm:constr type="w" for="ch" forName="Parent7" refType="w" fact="0.0636"/>
              <dgm:constr type="h" for="ch" forName="Parent7" refType="h" fact="0.3799"/>
              <dgm:constr type="r" for="ch" forName="Parent6" refType="w" fact="0.4736"/>
              <dgm:constr type="t" for="ch" forName="Parent6" refType="h" fact="0.2022"/>
              <dgm:constr type="w" for="ch" forName="Parent6" refType="w" fact="0.0636"/>
              <dgm:constr type="h" for="ch" forName="Parent6" refType="h" fact="0.3799"/>
              <dgm:constr type="r" for="ch" forName="Parent5" refType="w" fact="0.5721"/>
              <dgm:constr type="t" for="ch" forName="Parent5" refType="h" fact="0.2022"/>
              <dgm:constr type="w" for="ch" forName="Parent5" refType="w" fact="0.0636"/>
              <dgm:constr type="h" for="ch" forName="Parent5" refType="h" fact="0.3799"/>
              <dgm:constr type="r" for="ch" forName="Parent4" refType="w" fact="0.6706"/>
              <dgm:constr type="t" for="ch" forName="Parent4" refType="h" fact="0.2022"/>
              <dgm:constr type="w" for="ch" forName="Parent4" refType="w" fact="0.0636"/>
              <dgm:constr type="h" for="ch" forName="Parent4" refType="h" fact="0.3799"/>
              <dgm:constr type="r" for="ch" forName="Parent3" refType="w" fact="0.7691"/>
              <dgm:constr type="t" for="ch" forName="Parent3" refType="h" fact="0.2022"/>
              <dgm:constr type="w" for="ch" forName="Parent3" refType="w" fact="0.0636"/>
              <dgm:constr type="h" for="ch" forName="Parent3" refType="h" fact="0.3799"/>
              <dgm:constr type="r" for="ch" forName="Parent2" refType="w" fact="0.8676"/>
              <dgm:constr type="t" for="ch" forName="Parent2" refType="h" fact="0.2022"/>
              <dgm:constr type="w" for="ch" forName="Parent2" refType="w" fact="0.0636"/>
              <dgm:constr type="h" for="ch" forName="Parent2" refType="h" fact="0.3799"/>
              <dgm:constr type="r" for="ch" forName="Parent1" refType="w" fact="0.9662"/>
              <dgm:constr type="t" for="ch" forName="Parent1" refType="h" fact="0.2022"/>
              <dgm:constr type="w" for="ch" forName="Parent1" refType="w" fact="0.0636"/>
              <dgm:constr type="h" for="ch" forName="Parent1" refType="h" fact="0.3799"/>
              <dgm:constr type="r" for="ch" forName="Accent10" refType="w" fact="0.0953"/>
              <dgm:constr type="t" for="ch" forName="Accent10" refType="h" fact="0.1072"/>
              <dgm:constr type="w" for="ch" forName="Accent10" refType="w" fact="0.0953"/>
              <dgm:constr type="h" for="ch" forName="Accent10" refType="h" fact="0.5699"/>
              <dgm:constr type="r" for="ch" forName="ParentBackground10" refType="w" fact="0.0922"/>
              <dgm:constr type="t" for="ch" forName="ParentBackground10" refType="h" fact="0.1262"/>
              <dgm:constr type="w" for="ch" forName="ParentBackground10" refType="w" fact="0.089"/>
              <dgm:constr type="h" for="ch" forName="ParentBackground10" refType="h" fact="0.5319"/>
              <dgm:constr type="r" for="ch" forName="Child10" refType="w" fact="0.0922"/>
              <dgm:constr type="t" for="ch" forName="Child10" refType="h" fact="0.6876"/>
              <dgm:constr type="w" for="ch" forName="Child10" refType="w" fact="0.089"/>
              <dgm:constr type="h" for="ch" forName="Child10" refType="h" fact="0.3124"/>
              <dgm:constr type="r" for="ch" forName="Accent9" refType="w" fact="0.2136"/>
              <dgm:constr type="t" for="ch" forName="Accent9" refType="h" fact="-0.0109"/>
              <dgm:constr type="w" for="ch" forName="Accent9" refType="w" fact="0.1348"/>
              <dgm:constr type="h" for="ch" forName="Accent9" refType="h" fact="0.806"/>
              <dgm:constr type="r" for="ch" forName="ParentBackground9" refType="w" fact="0.1907"/>
              <dgm:constr type="t" for="ch" forName="ParentBackground9" refType="h" fact="0.1262"/>
              <dgm:constr type="w" for="ch" forName="ParentBackground9" refType="w" fact="0.089"/>
              <dgm:constr type="h" for="ch" forName="ParentBackground9" refType="h" fact="0.5319"/>
              <dgm:constr type="r" for="ch" forName="Child9" refType="w" fact="0.1907"/>
              <dgm:constr type="t" for="ch" forName="Child9" refType="h" fact="0.6876"/>
              <dgm:constr type="w" for="ch" forName="Child9" refType="w" fact="0.089"/>
              <dgm:constr type="h" for="ch" forName="Child9" refType="h" fact="0.3124"/>
              <dgm:constr type="r" for="ch" forName="Accent8" refType="w" fact="0.3121"/>
              <dgm:constr type="t" for="ch" forName="Accent8" refType="h" fact="-0.0109"/>
              <dgm:constr type="w" for="ch" forName="Accent8" refType="w" fact="0.1348"/>
              <dgm:constr type="h" for="ch" forName="Accent8" refType="h" fact="0.806"/>
              <dgm:constr type="r" for="ch" forName="ParentBackground8" refType="w" fact="0.2892"/>
              <dgm:constr type="t" for="ch" forName="ParentBackground8" refType="h" fact="0.1262"/>
              <dgm:constr type="w" for="ch" forName="ParentBackground8" refType="w" fact="0.089"/>
              <dgm:constr type="h" for="ch" forName="ParentBackground8" refType="h" fact="0.5319"/>
              <dgm:constr type="r" for="ch" forName="Child8" refType="w" fact="0.2892"/>
              <dgm:constr type="t" for="ch" forName="Child8" refType="h" fact="0.6876"/>
              <dgm:constr type="w" for="ch" forName="Child8" refType="w" fact="0.089"/>
              <dgm:constr type="h" for="ch" forName="Child8" refType="h" fact="0.3124"/>
              <dgm:constr type="r" for="ch" forName="Accent7" refType="w" fact="0.4107"/>
              <dgm:constr type="t" for="ch" forName="Accent7" refType="h" fact="-0.0109"/>
              <dgm:constr type="w" for="ch" forName="Accent7" refType="w" fact="0.1348"/>
              <dgm:constr type="h" for="ch" forName="Accent7" refType="h" fact="0.806"/>
              <dgm:constr type="r" for="ch" forName="ParentBackground7" refType="w" fact="0.3877"/>
              <dgm:constr type="t" for="ch" forName="ParentBackground7" refType="h" fact="0.1262"/>
              <dgm:constr type="w" for="ch" forName="ParentBackground7" refType="w" fact="0.089"/>
              <dgm:constr type="h" for="ch" forName="ParentBackground7" refType="h" fact="0.5319"/>
              <dgm:constr type="r" for="ch" forName="Child7" refType="w" fact="0.3877"/>
              <dgm:constr type="t" for="ch" forName="Child7" refType="h" fact="0.6876"/>
              <dgm:constr type="w" for="ch" forName="Child7" refType="w" fact="0.089"/>
              <dgm:constr type="h" for="ch" forName="Child7" refType="h" fact="0.3124"/>
              <dgm:constr type="r" for="ch" forName="Accent6" refType="w" fact="0.5092"/>
              <dgm:constr type="t" for="ch" forName="Accent6" refType="h" fact="-0.0109"/>
              <dgm:constr type="w" for="ch" forName="Accent6" refType="w" fact="0.1348"/>
              <dgm:constr type="h" for="ch" forName="Accent6" refType="h" fact="0.806"/>
              <dgm:constr type="r" for="ch" forName="ParentBackground6" refType="w" fact="0.4863"/>
              <dgm:constr type="t" for="ch" forName="ParentBackground6" refType="h" fact="0.1262"/>
              <dgm:constr type="w" for="ch" forName="ParentBackground6" refType="w" fact="0.089"/>
              <dgm:constr type="h" for="ch" forName="ParentBackground6" refType="h" fact="0.5319"/>
              <dgm:constr type="r" for="ch" forName="Child6" refType="w" fact="0.4863"/>
              <dgm:constr type="t" for="ch" forName="Child6" refType="h" fact="0.6876"/>
              <dgm:constr type="w" for="ch" forName="Child6" refType="w" fact="0.089"/>
              <dgm:constr type="h" for="ch" forName="Child6" refType="h" fact="0.3124"/>
              <dgm:constr type="r" for="ch" forName="Accent5" refType="w" fact="0.6077"/>
              <dgm:constr type="t" for="ch" forName="Accent5" refType="h" fact="-0.0109"/>
              <dgm:constr type="w" for="ch" forName="Accent5" refType="w" fact="0.1348"/>
              <dgm:constr type="h" for="ch" forName="Accent5" refType="h" fact="0.806"/>
              <dgm:constr type="r" for="ch" forName="ParentBackground5" refType="w" fact="0.5848"/>
              <dgm:constr type="t" for="ch" forName="ParentBackground5" refType="h" fact="0.1262"/>
              <dgm:constr type="w" for="ch" forName="ParentBackground5" refType="w" fact="0.089"/>
              <dgm:constr type="h" for="ch" forName="ParentBackground5" refType="h" fact="0.5319"/>
              <dgm:constr type="r" for="ch" forName="Child5" refType="w" fact="0.5848"/>
              <dgm:constr type="t" for="ch" forName="Child5" refType="h" fact="0.6876"/>
              <dgm:constr type="w" for="ch" forName="Child5" refType="w" fact="0.089"/>
              <dgm:constr type="h" for="ch" forName="Child5" refType="h" fact="0.3124"/>
              <dgm:constr type="r" for="ch" forName="Accent4" refType="w" fact="0.7062"/>
              <dgm:constr type="t" for="ch" forName="Accent4" refType="h" fact="-0.0109"/>
              <dgm:constr type="w" for="ch" forName="Accent4" refType="w" fact="0.1348"/>
              <dgm:constr type="h" for="ch" forName="Accent4" refType="h" fact="0.806"/>
              <dgm:constr type="r" for="ch" forName="ParentBackground4" refType="w" fact="0.6833"/>
              <dgm:constr type="t" for="ch" forName="ParentBackground4" refType="h" fact="0.1262"/>
              <dgm:constr type="w" for="ch" forName="ParentBackground4" refType="w" fact="0.089"/>
              <dgm:constr type="h" for="ch" forName="ParentBackground4" refType="h" fact="0.5319"/>
              <dgm:constr type="r" for="ch" forName="Child4" refType="w" fact="0.6833"/>
              <dgm:constr type="t" for="ch" forName="Child4" refType="h" fact="0.6876"/>
              <dgm:constr type="w" for="ch" forName="Child4" refType="w" fact="0.089"/>
              <dgm:constr type="h" for="ch" forName="Child4" refType="h" fact="0.3124"/>
              <dgm:constr type="r" for="ch" forName="Accent3" refType="w" fact="0.8048"/>
              <dgm:constr type="t" for="ch" forName="Accent3" refType="h" fact="-0.0109"/>
              <dgm:constr type="w" for="ch" forName="Accent3" refType="w" fact="0.1348"/>
              <dgm:constr type="h" for="ch" forName="Accent3" refType="h" fact="0.806"/>
              <dgm:constr type="r" for="ch" forName="ParentBackground3" refType="w" fact="0.7818"/>
              <dgm:constr type="t" for="ch" forName="ParentBackground3" refType="h" fact="0.1262"/>
              <dgm:constr type="w" for="ch" forName="ParentBackground3" refType="w" fact="0.089"/>
              <dgm:constr type="h" for="ch" forName="ParentBackground3" refType="h" fact="0.5319"/>
              <dgm:constr type="r" for="ch" forName="Child3" refType="w" fact="0.7818"/>
              <dgm:constr type="t" for="ch" forName="Child3" refType="h" fact="0.6876"/>
              <dgm:constr type="w" for="ch" forName="Child3" refType="w" fact="0.089"/>
              <dgm:constr type="h" for="ch" forName="Child3" refType="h" fact="0.3124"/>
              <dgm:constr type="r" for="ch" forName="Accent2" refType="w" fact="0.9033"/>
              <dgm:constr type="t" for="ch" forName="Accent2" refType="h" fact="-0.0109"/>
              <dgm:constr type="w" for="ch" forName="Accent2" refType="w" fact="0.1348"/>
              <dgm:constr type="h" for="ch" forName="Accent2" refType="h" fact="0.806"/>
              <dgm:constr type="r" for="ch" forName="ParentBackground2" refType="w" fact="0.8804"/>
              <dgm:constr type="t" for="ch" forName="ParentBackground2" refType="h" fact="0.1262"/>
              <dgm:constr type="w" for="ch" forName="ParentBackground2" refType="w" fact="0.089"/>
              <dgm:constr type="h" for="ch" forName="ParentBackground2" refType="h" fact="0.5319"/>
              <dgm:constr type="r" for="ch" forName="Child2" refType="w" fact="0.8804"/>
              <dgm:constr type="t" for="ch" forName="Child2" refType="h" fact="0.6876"/>
              <dgm:constr type="w" for="ch" forName="Child2" refType="w" fact="0.089"/>
              <dgm:constr type="h" for="ch" forName="Child2" refType="h" fact="0.3124"/>
              <dgm:constr type="r" for="ch" forName="Accent1" refType="w" fact="1.0018"/>
              <dgm:constr type="t" for="ch" forName="Accent1" refType="h" fact="-0.0109"/>
              <dgm:constr type="w" for="ch" forName="Accent1" refType="w" fact="0.1348"/>
              <dgm:constr type="h" for="ch" forName="Accent1" refType="h" fact="0.806"/>
              <dgm:constr type="r" for="ch" forName="ParentBackground1" refType="w" fact="0.9789"/>
              <dgm:constr type="t" for="ch" forName="ParentBackground1" refType="h" fact="0.1262"/>
              <dgm:constr type="w" for="ch" forName="ParentBackground1" refType="w" fact="0.089"/>
              <dgm:constr type="h" for="ch" forName="ParentBackground1" refType="h" fact="0.5319"/>
              <dgm:constr type="r" for="ch" forName="Child1" refType="w" fact="0.9789"/>
              <dgm:constr type="t" for="ch" forName="Child1" refType="h" fact="0.6876"/>
              <dgm:constr type="w" for="ch" forName="Child1" refType="w" fact="0.089"/>
              <dgm:constr type="h" for="ch" forName="Child1" refType="h" fact="0.3124"/>
            </dgm:constrLst>
          </dgm:if>
          <dgm:else name="Name27">
            <dgm:alg type="composite">
              <dgm:param type="ar" val="6.5658"/>
            </dgm:alg>
            <dgm:constrLst>
              <dgm:constr type="primFontSz" for="des" forName="Child1" val="65"/>
              <dgm:constr type="primFontSz" for="des" forName="Parent1" val="65"/>
              <dgm:constr type="primFontSz" for="des" forName="Child1" refType="primFontSz" refFor="des" refForName="Parent1" op="lte"/>
              <dgm:constr type="primFontSz" for="des" forName="Child2" refType="primFontSz" refFor="des" refForName="Parent1" op="lte"/>
              <dgm:constr type="primFontSz" for="des" forName="Child3" refType="primFontSz" refFor="des" refForName="Parent1" op="lte"/>
              <dgm:constr type="primFontSz" for="des" forName="Child4" refType="primFontSz" refFor="des" refForName="Parent1" op="lte"/>
              <dgm:constr type="primFontSz" for="des" forName="Child5" refType="primFontSz" refFor="des" refForName="Parent1" op="lte"/>
              <dgm:constr type="primFontSz" for="des" forName="Child6" refType="primFontSz" refFor="des" refForName="Parent1" op="lte"/>
              <dgm:constr type="primFontSz" for="des" forName="Child7" refType="primFontSz" refFor="des" refForName="Parent1" op="lte"/>
              <dgm:constr type="primFontSz" for="des" forName="Child8" refType="primFontSz" refFor="des" refForName="Parent1" op="lte"/>
              <dgm:constr type="primFontSz" for="des" forName="Child9" refType="primFontSz" refFor="des" refForName="Parent1" op="lte"/>
              <dgm:constr type="primFontSz" for="des" forName="Child10" refType="primFontSz" refFor="des" refForName="Parent1" op="lte"/>
              <dgm:constr type="primFontSz" for="des" forName="Child11" refType="primFontSz" refFor="des" refForName="Parent1" op="lte"/>
              <dgm:constr type="primFontSz" for="des" forName="Child1" refType="primFontSz" refFor="des" refForName="Parent2" op="lte"/>
              <dgm:constr type="primFontSz" for="des" forName="Child2" refType="primFontSz" refFor="des" refForName="Parent2" op="lte"/>
              <dgm:constr type="primFontSz" for="des" forName="Child3" refType="primFontSz" refFor="des" refForName="Parent2" op="lte"/>
              <dgm:constr type="primFontSz" for="des" forName="Child4" refType="primFontSz" refFor="des" refForName="Parent2" op="lte"/>
              <dgm:constr type="primFontSz" for="des" forName="Child5" refType="primFontSz" refFor="des" refForName="Parent2" op="lte"/>
              <dgm:constr type="primFontSz" for="des" forName="Child6" refType="primFontSz" refFor="des" refForName="Parent2" op="lte"/>
              <dgm:constr type="primFontSz" for="des" forName="Child7" refType="primFontSz" refFor="des" refForName="Parent2" op="lte"/>
              <dgm:constr type="primFontSz" for="des" forName="Child8" refType="primFontSz" refFor="des" refForName="Parent2" op="lte"/>
              <dgm:constr type="primFontSz" for="des" forName="Child9" refType="primFontSz" refFor="des" refForName="Parent2" op="lte"/>
              <dgm:constr type="primFontSz" for="des" forName="Child10" refType="primFontSz" refFor="des" refForName="Parent2" op="lte"/>
              <dgm:constr type="primFontSz" for="des" forName="Child11" refType="primFontSz" refFor="des" refForName="Parent2" op="lte"/>
              <dgm:constr type="primFontSz" for="des" forName="Child1" refType="primFontSz" refFor="des" refForName="Parent3" op="lte"/>
              <dgm:constr type="primFontSz" for="des" forName="Child2" refType="primFontSz" refFor="des" refForName="Parent3" op="lte"/>
              <dgm:constr type="primFontSz" for="des" forName="Child3" refType="primFontSz" refFor="des" refForName="Parent3" op="lte"/>
              <dgm:constr type="primFontSz" for="des" forName="Child4" refType="primFontSz" refFor="des" refForName="Parent3" op="lte"/>
              <dgm:constr type="primFontSz" for="des" forName="Child5" refType="primFontSz" refFor="des" refForName="Parent3" op="lte"/>
              <dgm:constr type="primFontSz" for="des" forName="Child6" refType="primFontSz" refFor="des" refForName="Parent3" op="lte"/>
              <dgm:constr type="primFontSz" for="des" forName="Child7" refType="primFontSz" refFor="des" refForName="Parent3" op="lte"/>
              <dgm:constr type="primFontSz" for="des" forName="Child8" refType="primFontSz" refFor="des" refForName="Parent3" op="lte"/>
              <dgm:constr type="primFontSz" for="des" forName="Child9" refType="primFontSz" refFor="des" refForName="Parent3" op="lte"/>
              <dgm:constr type="primFontSz" for="des" forName="Child10" refType="primFontSz" refFor="des" refForName="Parent3" op="lte"/>
              <dgm:constr type="primFontSz" for="des" forName="Child11" refType="primFontSz" refFor="des" refForName="Parent3" op="lte"/>
              <dgm:constr type="primFontSz" for="des" forName="Child1" refType="primFontSz" refFor="des" refForName="Parent4" op="lte"/>
              <dgm:constr type="primFontSz" for="des" forName="Child2" refType="primFontSz" refFor="des" refForName="Parent4" op="lte"/>
              <dgm:constr type="primFontSz" for="des" forName="Child3" refType="primFontSz" refFor="des" refForName="Parent4" op="lte"/>
              <dgm:constr type="primFontSz" for="des" forName="Child4" refType="primFontSz" refFor="des" refForName="Parent4" op="lte"/>
              <dgm:constr type="primFontSz" for="des" forName="Child5" refType="primFontSz" refFor="des" refForName="Parent4" op="lte"/>
              <dgm:constr type="primFontSz" for="des" forName="Child6" refType="primFontSz" refFor="des" refForName="Parent4" op="lte"/>
              <dgm:constr type="primFontSz" for="des" forName="Child7" refType="primFontSz" refFor="des" refForName="Parent4" op="lte"/>
              <dgm:constr type="primFontSz" for="des" forName="Child8" refType="primFontSz" refFor="des" refForName="Parent4" op="lte"/>
              <dgm:constr type="primFontSz" for="des" forName="Child9" refType="primFontSz" refFor="des" refForName="Parent4" op="lte"/>
              <dgm:constr type="primFontSz" for="des" forName="Child10" refType="primFontSz" refFor="des" refForName="Parent4" op="lte"/>
              <dgm:constr type="primFontSz" for="des" forName="Child11" refType="primFontSz" refFor="des" refForName="Parent4" op="lte"/>
              <dgm:constr type="primFontSz" for="des" forName="Child1" refType="primFontSz" refFor="des" refForName="Parent5" op="lte"/>
              <dgm:constr type="primFontSz" for="des" forName="Child2" refType="primFontSz" refFor="des" refForName="Parent5" op="lte"/>
              <dgm:constr type="primFontSz" for="des" forName="Child3" refType="primFontSz" refFor="des" refForName="Parent5" op="lte"/>
              <dgm:constr type="primFontSz" for="des" forName="Child4" refType="primFontSz" refFor="des" refForName="Parent5" op="lte"/>
              <dgm:constr type="primFontSz" for="des" forName="Child5" refType="primFontSz" refFor="des" refForName="Parent5" op="lte"/>
              <dgm:constr type="primFontSz" for="des" forName="Child6" refType="primFontSz" refFor="des" refForName="Parent5" op="lte"/>
              <dgm:constr type="primFontSz" for="des" forName="Child7" refType="primFontSz" refFor="des" refForName="Parent5" op="lte"/>
              <dgm:constr type="primFontSz" for="des" forName="Child8" refType="primFontSz" refFor="des" refForName="Parent5" op="lte"/>
              <dgm:constr type="primFontSz" for="des" forName="Child9" refType="primFontSz" refFor="des" refForName="Parent5" op="lte"/>
              <dgm:constr type="primFontSz" for="des" forName="Child10" refType="primFontSz" refFor="des" refForName="Parent5" op="lte"/>
              <dgm:constr type="primFontSz" for="des" forName="Child11" refType="primFontSz" refFor="des" refForName="Parent5" op="lte"/>
              <dgm:constr type="primFontSz" for="des" forName="Child1" refType="primFontSz" refFor="des" refForName="Parent6" op="lte"/>
              <dgm:constr type="primFontSz" for="des" forName="Child2" refType="primFontSz" refFor="des" refForName="Parent6" op="lte"/>
              <dgm:constr type="primFontSz" for="des" forName="Child3" refType="primFontSz" refFor="des" refForName="Parent6" op="lte"/>
              <dgm:constr type="primFontSz" for="des" forName="Child4" refType="primFontSz" refFor="des" refForName="Parent6" op="lte"/>
              <dgm:constr type="primFontSz" for="des" forName="Child5" refType="primFontSz" refFor="des" refForName="Parent6" op="lte"/>
              <dgm:constr type="primFontSz" for="des" forName="Child6" refType="primFontSz" refFor="des" refForName="Parent6" op="lte"/>
              <dgm:constr type="primFontSz" for="des" forName="Child7" refType="primFontSz" refFor="des" refForName="Parent6" op="lte"/>
              <dgm:constr type="primFontSz" for="des" forName="Child8" refType="primFontSz" refFor="des" refForName="Parent6" op="lte"/>
              <dgm:constr type="primFontSz" for="des" forName="Child9" refType="primFontSz" refFor="des" refForName="Parent6" op="lte"/>
              <dgm:constr type="primFontSz" for="des" forName="Child10" refType="primFontSz" refFor="des" refForName="Parent6" op="lte"/>
              <dgm:constr type="primFontSz" for="des" forName="Child11" refType="primFontSz" refFor="des" refForName="Parent6" op="lte"/>
              <dgm:constr type="primFontSz" for="des" forName="Child1" refType="primFontSz" refFor="des" refForName="Parent7" op="lte"/>
              <dgm:constr type="primFontSz" for="des" forName="Child2" refType="primFontSz" refFor="des" refForName="Parent7" op="lte"/>
              <dgm:constr type="primFontSz" for="des" forName="Child3" refType="primFontSz" refFor="des" refForName="Parent7" op="lte"/>
              <dgm:constr type="primFontSz" for="des" forName="Child4" refType="primFontSz" refFor="des" refForName="Parent7" op="lte"/>
              <dgm:constr type="primFontSz" for="des" forName="Child5" refType="primFontSz" refFor="des" refForName="Parent7" op="lte"/>
              <dgm:constr type="primFontSz" for="des" forName="Child6" refType="primFontSz" refFor="des" refForName="Parent7" op="lte"/>
              <dgm:constr type="primFontSz" for="des" forName="Child7" refType="primFontSz" refFor="des" refForName="Parent7" op="lte"/>
              <dgm:constr type="primFontSz" for="des" forName="Child8" refType="primFontSz" refFor="des" refForName="Parent7" op="lte"/>
              <dgm:constr type="primFontSz" for="des" forName="Child9" refType="primFontSz" refFor="des" refForName="Parent7" op="lte"/>
              <dgm:constr type="primFontSz" for="des" forName="Child10" refType="primFontSz" refFor="des" refForName="Parent7" op="lte"/>
              <dgm:constr type="primFontSz" for="des" forName="Child11" refType="primFontSz" refFor="des" refForName="Parent7" op="lte"/>
              <dgm:constr type="primFontSz" for="des" forName="Child1" refType="primFontSz" refFor="des" refForName="Parent8" op="lte"/>
              <dgm:constr type="primFontSz" for="des" forName="Child2" refType="primFontSz" refFor="des" refForName="Parent8" op="lte"/>
              <dgm:constr type="primFontSz" for="des" forName="Child3" refType="primFontSz" refFor="des" refForName="Parent8" op="lte"/>
              <dgm:constr type="primFontSz" for="des" forName="Child4" refType="primFontSz" refFor="des" refForName="Parent8" op="lte"/>
              <dgm:constr type="primFontSz" for="des" forName="Child5" refType="primFontSz" refFor="des" refForName="Parent8" op="lte"/>
              <dgm:constr type="primFontSz" for="des" forName="Child6" refType="primFontSz" refFor="des" refForName="Parent8" op="lte"/>
              <dgm:constr type="primFontSz" for="des" forName="Child7" refType="primFontSz" refFor="des" refForName="Parent8" op="lte"/>
              <dgm:constr type="primFontSz" for="des" forName="Child8" refType="primFontSz" refFor="des" refForName="Parent8" op="lte"/>
              <dgm:constr type="primFontSz" for="des" forName="Child9" refType="primFontSz" refFor="des" refForName="Parent8" op="lte"/>
              <dgm:constr type="primFontSz" for="des" forName="Child10" refType="primFontSz" refFor="des" refForName="Parent8" op="lte"/>
              <dgm:constr type="primFontSz" for="des" forName="Child11" refType="primFontSz" refFor="des" refForName="Parent8" op="lte"/>
              <dgm:constr type="primFontSz" for="des" forName="Child1" refType="primFontSz" refFor="des" refForName="Parent9" op="lte"/>
              <dgm:constr type="primFontSz" for="des" forName="Child2" refType="primFontSz" refFor="des" refForName="Parent9" op="lte"/>
              <dgm:constr type="primFontSz" for="des" forName="Child3" refType="primFontSz" refFor="des" refForName="Parent9" op="lte"/>
              <dgm:constr type="primFontSz" for="des" forName="Child4" refType="primFontSz" refFor="des" refForName="Parent9" op="lte"/>
              <dgm:constr type="primFontSz" for="des" forName="Child5" refType="primFontSz" refFor="des" refForName="Parent9" op="lte"/>
              <dgm:constr type="primFontSz" for="des" forName="Child6" refType="primFontSz" refFor="des" refForName="Parent9" op="lte"/>
              <dgm:constr type="primFontSz" for="des" forName="Child7" refType="primFontSz" refFor="des" refForName="Parent9" op="lte"/>
              <dgm:constr type="primFontSz" for="des" forName="Child8" refType="primFontSz" refFor="des" refForName="Parent9" op="lte"/>
              <dgm:constr type="primFontSz" for="des" forName="Child9" refType="primFontSz" refFor="des" refForName="Parent9" op="lte"/>
              <dgm:constr type="primFontSz" for="des" forName="Child10" refType="primFontSz" refFor="des" refForName="Parent9" op="lte"/>
              <dgm:constr type="primFontSz" for="des" forName="Child11" refType="primFontSz" refFor="des" refForName="Parent9" op="lte"/>
              <dgm:constr type="primFontSz" for="des" forName="Child1" refType="primFontSz" refFor="des" refForName="Parent10" op="lte"/>
              <dgm:constr type="primFontSz" for="des" forName="Child2" refType="primFontSz" refFor="des" refForName="Parent10" op="lte"/>
              <dgm:constr type="primFontSz" for="des" forName="Child3" refType="primFontSz" refFor="des" refForName="Parent10" op="lte"/>
              <dgm:constr type="primFontSz" for="des" forName="Child4" refType="primFontSz" refFor="des" refForName="Parent10" op="lte"/>
              <dgm:constr type="primFontSz" for="des" forName="Child5" refType="primFontSz" refFor="des" refForName="Parent10" op="lte"/>
              <dgm:constr type="primFontSz" for="des" forName="Child6" refType="primFontSz" refFor="des" refForName="Parent10" op="lte"/>
              <dgm:constr type="primFontSz" for="des" forName="Child7" refType="primFontSz" refFor="des" refForName="Parent10" op="lte"/>
              <dgm:constr type="primFontSz" for="des" forName="Child8" refType="primFontSz" refFor="des" refForName="Parent10" op="lte"/>
              <dgm:constr type="primFontSz" for="des" forName="Child9" refType="primFontSz" refFor="des" refForName="Parent10" op="lte"/>
              <dgm:constr type="primFontSz" for="des" forName="Child10" refType="primFontSz" refFor="des" refForName="Parent10" op="lte"/>
              <dgm:constr type="primFontSz" for="des" forName="Child11" refType="primFontSz" refFor="des" refForName="Parent10" op="lte"/>
              <dgm:constr type="primFontSz" for="des" forName="Child1" refType="primFontSz" refFor="des" refForName="Parent11" op="lte"/>
              <dgm:constr type="primFontSz" for="des" forName="Child2" refType="primFontSz" refFor="des" refForName="Parent11" op="lte"/>
              <dgm:constr type="primFontSz" for="des" forName="Child3" refType="primFontSz" refFor="des" refForName="Parent11" op="lte"/>
              <dgm:constr type="primFontSz" for="des" forName="Child4" refType="primFontSz" refFor="des" refForName="Parent11" op="lte"/>
              <dgm:constr type="primFontSz" for="des" forName="Child5" refType="primFontSz" refFor="des" refForName="Parent11" op="lte"/>
              <dgm:constr type="primFontSz" for="des" forName="Child6" refType="primFontSz" refFor="des" refForName="Parent11" op="lte"/>
              <dgm:constr type="primFontSz" for="des" forName="Child7" refType="primFontSz" refFor="des" refForName="Parent11" op="lte"/>
              <dgm:constr type="primFontSz" for="des" forName="Child8" refType="primFontSz" refFor="des" refForName="Parent11" op="lte"/>
              <dgm:constr type="primFontSz" for="des" forName="Child9" refType="primFontSz" refFor="des" refForName="Parent11" op="lte"/>
              <dgm:constr type="primFontSz" for="des" forName="Child10" refType="primFontSz" refFor="des" refForName="Parent11" op="lte"/>
              <dgm:constr type="primFontSz" for="des" forName="Child11" refType="primFontSz" refFor="des" refForName="Parent11" op="lte"/>
              <dgm:constr type="primFontSz" for="des" forName="Parent2" refType="primFontSz" refFor="des" refForName="Parent1" op="equ"/>
              <dgm:constr type="primFontSz" for="des" forName="Parent3" refType="primFontSz" refFor="des" refForName="Parent1" op="equ"/>
              <dgm:constr type="primFontSz" for="des" forName="Parent4" refType="primFontSz" refFor="des" refForName="Parent1" op="equ"/>
              <dgm:constr type="primFontSz" for="des" forName="Parent5" refType="primFontSz" refFor="des" refForName="Parent1" op="equ"/>
              <dgm:constr type="primFontSz" for="des" forName="Parent6" refType="primFontSz" refFor="des" refForName="Parent1" op="equ"/>
              <dgm:constr type="primFontSz" for="des" forName="Parent7" refType="primFontSz" refFor="des" refForName="Parent1" op="equ"/>
              <dgm:constr type="primFontSz" for="des" forName="Parent8" refType="primFontSz" refFor="des" refForName="Parent1" op="equ"/>
              <dgm:constr type="primFontSz" for="des" forName="Parent9" refType="primFontSz" refFor="des" refForName="Parent1" op="equ"/>
              <dgm:constr type="primFontSz" for="des" forName="Parent10" refType="primFontSz" refFor="des" refForName="Parent1" op="equ"/>
              <dgm:constr type="primFontSz" for="des" forName="Parent11" refType="primFontSz" refFor="des" refForName="Parent1" op="equ"/>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forName="Child8" refType="primFontSz" refFor="des" refForName="Child1" op="equ"/>
              <dgm:constr type="primFontSz" for="des" forName="Child9" refType="primFontSz" refFor="des" refForName="Child1" op="equ"/>
              <dgm:constr type="primFontSz" for="des" forName="Child10" refType="primFontSz" refFor="des" refForName="Child1" op="equ"/>
              <dgm:constr type="primFontSz" for="des" forName="Child11" refType="primFontSz" refFor="des" refForName="Child1" op="equ"/>
              <dgm:constr type="r" for="ch" forName="Parent11" refType="w" fact="0.0723"/>
              <dgm:constr type="t" for="ch" forName="Parent11" refType="h" fact="0.2022"/>
              <dgm:constr type="w" for="ch" forName="Parent11" refType="w" fact="0.0579"/>
              <dgm:constr type="h" for="ch" forName="Parent11" refType="h" fact="0.3799"/>
              <dgm:constr type="r" for="ch" forName="Parent10" refType="w" fact="0.162"/>
              <dgm:constr type="t" for="ch" forName="Parent10" refType="h" fact="0.2022"/>
              <dgm:constr type="w" for="ch" forName="Parent10" refType="w" fact="0.0579"/>
              <dgm:constr type="h" for="ch" forName="Parent10" refType="h" fact="0.3799"/>
              <dgm:constr type="r" for="ch" forName="Parent9" refType="w" fact="0.2517"/>
              <dgm:constr type="t" for="ch" forName="Parent9" refType="h" fact="0.2022"/>
              <dgm:constr type="w" for="ch" forName="Parent9" refType="w" fact="0.0579"/>
              <dgm:constr type="h" for="ch" forName="Parent9" refType="h" fact="0.3799"/>
              <dgm:constr type="r" for="ch" forName="Parent8" refType="w" fact="0.3414"/>
              <dgm:constr type="t" for="ch" forName="Parent8" refType="h" fact="0.2022"/>
              <dgm:constr type="w" for="ch" forName="Parent8" refType="w" fact="0.0579"/>
              <dgm:constr type="h" for="ch" forName="Parent8" refType="h" fact="0.3799"/>
              <dgm:constr type="r" for="ch" forName="Parent7" refType="w" fact="0.4311"/>
              <dgm:constr type="t" for="ch" forName="Parent7" refType="h" fact="0.2022"/>
              <dgm:constr type="w" for="ch" forName="Parent7" refType="w" fact="0.0579"/>
              <dgm:constr type="h" for="ch" forName="Parent7" refType="h" fact="0.3799"/>
              <dgm:constr type="r" for="ch" forName="Parent6" refType="w" fact="0.5208"/>
              <dgm:constr type="t" for="ch" forName="Parent6" refType="h" fact="0.2022"/>
              <dgm:constr type="w" for="ch" forName="Parent6" refType="w" fact="0.0579"/>
              <dgm:constr type="h" for="ch" forName="Parent6" refType="h" fact="0.3799"/>
              <dgm:constr type="r" for="ch" forName="Parent5" refType="w" fact="0.6105"/>
              <dgm:constr type="t" for="ch" forName="Parent5" refType="h" fact="0.2022"/>
              <dgm:constr type="w" for="ch" forName="Parent5" refType="w" fact="0.0579"/>
              <dgm:constr type="h" for="ch" forName="Parent5" refType="h" fact="0.3799"/>
              <dgm:constr type="r" for="ch" forName="Parent4" refType="w" fact="0.7001"/>
              <dgm:constr type="t" for="ch" forName="Parent4" refType="h" fact="0.2022"/>
              <dgm:constr type="w" for="ch" forName="Parent4" refType="w" fact="0.0579"/>
              <dgm:constr type="h" for="ch" forName="Parent4" refType="h" fact="0.3799"/>
              <dgm:constr type="r" for="ch" forName="Parent3" refType="w" fact="0.7898"/>
              <dgm:constr type="t" for="ch" forName="Parent3" refType="h" fact="0.2022"/>
              <dgm:constr type="w" for="ch" forName="Parent3" refType="w" fact="0.0579"/>
              <dgm:constr type="h" for="ch" forName="Parent3" refType="h" fact="0.3799"/>
              <dgm:constr type="r" for="ch" forName="Parent2" refType="w" fact="0.8795"/>
              <dgm:constr type="t" for="ch" forName="Parent2" refType="h" fact="0.2022"/>
              <dgm:constr type="w" for="ch" forName="Parent2" refType="w" fact="0.0579"/>
              <dgm:constr type="h" for="ch" forName="Parent2" refType="h" fact="0.3799"/>
              <dgm:constr type="r" for="ch" forName="Parent1" refType="w" fact="0.9692"/>
              <dgm:constr type="t" for="ch" forName="Parent1" refType="h" fact="0.2022"/>
              <dgm:constr type="w" for="ch" forName="Parent1" refType="w" fact="0.0579"/>
              <dgm:constr type="h" for="ch" forName="Parent1" refType="h" fact="0.3799"/>
              <dgm:constr type="r" for="ch" forName="Accent11" refType="w" fact="0.0868"/>
              <dgm:constr type="t" for="ch" forName="Accent11" refType="h" fact="0.1072"/>
              <dgm:constr type="w" for="ch" forName="Accent11" refType="w" fact="0.0868"/>
              <dgm:constr type="h" for="ch" forName="Accent11" refType="h" fact="0.5699"/>
              <dgm:constr type="r" for="ch" forName="ParentBackground11" refType="w" fact="0.0839"/>
              <dgm:constr type="t" for="ch" forName="ParentBackground11" refType="h" fact="0.1262"/>
              <dgm:constr type="w" for="ch" forName="ParentBackground11" refType="w" fact="0.081"/>
              <dgm:constr type="h" for="ch" forName="ParentBackground11" refType="h" fact="0.5319"/>
              <dgm:constr type="r" for="ch" forName="Child11" refType="w" fact="0.0839"/>
              <dgm:constr type="t" for="ch" forName="Child11" refType="h" fact="0.6876"/>
              <dgm:constr type="w" for="ch" forName="Child11" refType="w" fact="0.081"/>
              <dgm:constr type="h" for="ch" forName="Child11" refType="h" fact="0.3124"/>
              <dgm:constr type="r" for="ch" forName="Accent10" refType="w" fact="0.1945"/>
              <dgm:constr type="t" for="ch" forName="Accent10" refType="h" fact="-0.0109"/>
              <dgm:constr type="w" for="ch" forName="Accent10" refType="w" fact="0.1228"/>
              <dgm:constr type="h" for="ch" forName="Accent10" refType="h" fact="0.806"/>
              <dgm:constr type="r" for="ch" forName="ParentBackground10" refType="w" fact="0.1736"/>
              <dgm:constr type="t" for="ch" forName="ParentBackground10" refType="h" fact="0.1262"/>
              <dgm:constr type="w" for="ch" forName="ParentBackground10" refType="w" fact="0.081"/>
              <dgm:constr type="h" for="ch" forName="ParentBackground10" refType="h" fact="0.5319"/>
              <dgm:constr type="r" for="ch" forName="Child10" refType="w" fact="0.1736"/>
              <dgm:constr type="t" for="ch" forName="Child10" refType="h" fact="0.6876"/>
              <dgm:constr type="w" for="ch" forName="Child10" refType="w" fact="0.081"/>
              <dgm:constr type="h" for="ch" forName="Child10" refType="h" fact="0.3124"/>
              <dgm:constr type="r" for="ch" forName="Accent9" refType="w" fact="0.2842"/>
              <dgm:constr type="t" for="ch" forName="Accent9" refType="h" fact="-0.0109"/>
              <dgm:constr type="w" for="ch" forName="Accent9" refType="w" fact="0.1228"/>
              <dgm:constr type="h" for="ch" forName="Accent9" refType="h" fact="0.806"/>
              <dgm:constr type="r" for="ch" forName="ParentBackground9" refType="w" fact="0.2633"/>
              <dgm:constr type="t" for="ch" forName="ParentBackground9" refType="h" fact="0.1262"/>
              <dgm:constr type="w" for="ch" forName="ParentBackground9" refType="w" fact="0.081"/>
              <dgm:constr type="h" for="ch" forName="ParentBackground9" refType="h" fact="0.5319"/>
              <dgm:constr type="r" for="ch" forName="Child9" refType="w" fact="0.2633"/>
              <dgm:constr type="t" for="ch" forName="Child9" refType="h" fact="0.6876"/>
              <dgm:constr type="w" for="ch" forName="Child9" refType="w" fact="0.081"/>
              <dgm:constr type="h" for="ch" forName="Child9" refType="h" fact="0.3124"/>
              <dgm:constr type="r" for="ch" forName="Accent8" refType="w" fact="0.3739"/>
              <dgm:constr type="t" for="ch" forName="Accent8" refType="h" fact="-0.0109"/>
              <dgm:constr type="w" for="ch" forName="Accent8" refType="w" fact="0.1228"/>
              <dgm:constr type="h" for="ch" forName="Accent8" refType="h" fact="0.806"/>
              <dgm:constr type="r" for="ch" forName="ParentBackground8" refType="w" fact="0.353"/>
              <dgm:constr type="t" for="ch" forName="ParentBackground8" refType="h" fact="0.1262"/>
              <dgm:constr type="w" for="ch" forName="ParentBackground8" refType="w" fact="0.081"/>
              <dgm:constr type="h" for="ch" forName="ParentBackground8" refType="h" fact="0.5319"/>
              <dgm:constr type="r" for="ch" forName="Child8" refType="w" fact="0.353"/>
              <dgm:constr type="t" for="ch" forName="Child8" refType="h" fact="0.6876"/>
              <dgm:constr type="w" for="ch" forName="Child8" refType="w" fact="0.081"/>
              <dgm:constr type="h" for="ch" forName="Child8" refType="h" fact="0.3124"/>
              <dgm:constr type="r" for="ch" forName="Accent7" refType="w" fact="0.4636"/>
              <dgm:constr type="t" for="ch" forName="Accent7" refType="h" fact="-0.0109"/>
              <dgm:constr type="w" for="ch" forName="Accent7" refType="w" fact="0.1228"/>
              <dgm:constr type="h" for="ch" forName="Accent7" refType="h" fact="0.806"/>
              <dgm:constr type="r" for="ch" forName="ParentBackground7" refType="w" fact="0.4427"/>
              <dgm:constr type="t" for="ch" forName="ParentBackground7" refType="h" fact="0.1262"/>
              <dgm:constr type="w" for="ch" forName="ParentBackground7" refType="w" fact="0.081"/>
              <dgm:constr type="h" for="ch" forName="ParentBackground7" refType="h" fact="0.5319"/>
              <dgm:constr type="r" for="ch" forName="Child7" refType="w" fact="0.4427"/>
              <dgm:constr type="t" for="ch" forName="Child7" refType="h" fact="0.6876"/>
              <dgm:constr type="w" for="ch" forName="Child7" refType="w" fact="0.081"/>
              <dgm:constr type="h" for="ch" forName="Child7" refType="h" fact="0.3124"/>
              <dgm:constr type="r" for="ch" forName="Accent6" refType="w" fact="0.5533"/>
              <dgm:constr type="t" for="ch" forName="Accent6" refType="h" fact="-0.0109"/>
              <dgm:constr type="w" for="ch" forName="Accent6" refType="w" fact="0.1228"/>
              <dgm:constr type="h" for="ch" forName="Accent6" refType="h" fact="0.806"/>
              <dgm:constr type="r" for="ch" forName="ParentBackground6" refType="w" fact="0.5323"/>
              <dgm:constr type="t" for="ch" forName="ParentBackground6" refType="h" fact="0.1262"/>
              <dgm:constr type="w" for="ch" forName="ParentBackground6" refType="w" fact="0.081"/>
              <dgm:constr type="h" for="ch" forName="ParentBackground6" refType="h" fact="0.5319"/>
              <dgm:constr type="r" for="ch" forName="Child6" refType="w" fact="0.5323"/>
              <dgm:constr type="t" for="ch" forName="Child6" refType="h" fact="0.6876"/>
              <dgm:constr type="w" for="ch" forName="Child6" refType="w" fact="0.081"/>
              <dgm:constr type="h" for="ch" forName="Child6" refType="h" fact="0.3124"/>
              <dgm:constr type="r" for="ch" forName="Accent5" refType="w" fact="0.6429"/>
              <dgm:constr type="t" for="ch" forName="Accent5" refType="h" fact="-0.0109"/>
              <dgm:constr type="w" for="ch" forName="Accent5" refType="w" fact="0.1228"/>
              <dgm:constr type="h" for="ch" forName="Accent5" refType="h" fact="0.806"/>
              <dgm:constr type="r" for="ch" forName="ParentBackground5" refType="w" fact="0.622"/>
              <dgm:constr type="t" for="ch" forName="ParentBackground5" refType="h" fact="0.1262"/>
              <dgm:constr type="w" for="ch" forName="ParentBackground5" refType="w" fact="0.081"/>
              <dgm:constr type="h" for="ch" forName="ParentBackground5" refType="h" fact="0.5319"/>
              <dgm:constr type="r" for="ch" forName="Child5" refType="w" fact="0.622"/>
              <dgm:constr type="t" for="ch" forName="Child5" refType="h" fact="0.6876"/>
              <dgm:constr type="w" for="ch" forName="Child5" refType="w" fact="0.081"/>
              <dgm:constr type="h" for="ch" forName="Child5" refType="h" fact="0.3124"/>
              <dgm:constr type="r" for="ch" forName="Accent4" refType="w" fact="0.7326"/>
              <dgm:constr type="t" for="ch" forName="Accent4" refType="h" fact="-0.0109"/>
              <dgm:constr type="w" for="ch" forName="Accent4" refType="w" fact="0.1228"/>
              <dgm:constr type="h" for="ch" forName="Accent4" refType="h" fact="0.806"/>
              <dgm:constr type="r" for="ch" forName="ParentBackground4" refType="w" fact="0.7117"/>
              <dgm:constr type="t" for="ch" forName="ParentBackground4" refType="h" fact="0.1262"/>
              <dgm:constr type="w" for="ch" forName="ParentBackground4" refType="w" fact="0.081"/>
              <dgm:constr type="h" for="ch" forName="ParentBackground4" refType="h" fact="0.5319"/>
              <dgm:constr type="r" for="ch" forName="Child4" refType="w" fact="0.7117"/>
              <dgm:constr type="t" for="ch" forName="Child4" refType="h" fact="0.6876"/>
              <dgm:constr type="w" for="ch" forName="Child4" refType="w" fact="0.081"/>
              <dgm:constr type="h" for="ch" forName="Child4" refType="h" fact="0.3124"/>
              <dgm:constr type="r" for="ch" forName="Accent3" refType="w" fact="0.8223"/>
              <dgm:constr type="t" for="ch" forName="Accent3" refType="h" fact="-0.0109"/>
              <dgm:constr type="w" for="ch" forName="Accent3" refType="w" fact="0.1228"/>
              <dgm:constr type="h" for="ch" forName="Accent3" refType="h" fact="0.806"/>
              <dgm:constr type="r" for="ch" forName="ParentBackground3" refType="w" fact="0.8014"/>
              <dgm:constr type="t" for="ch" forName="ParentBackground3" refType="h" fact="0.1262"/>
              <dgm:constr type="w" for="ch" forName="ParentBackground3" refType="w" fact="0.081"/>
              <dgm:constr type="h" for="ch" forName="ParentBackground3" refType="h" fact="0.5319"/>
              <dgm:constr type="r" for="ch" forName="Child3" refType="w" fact="0.8014"/>
              <dgm:constr type="t" for="ch" forName="Child3" refType="h" fact="0.6876"/>
              <dgm:constr type="w" for="ch" forName="Child3" refType="w" fact="0.081"/>
              <dgm:constr type="h" for="ch" forName="Child3" refType="h" fact="0.3124"/>
              <dgm:constr type="r" for="ch" forName="Accent2" refType="w" fact="0.912"/>
              <dgm:constr type="t" for="ch" forName="Accent2" refType="h" fact="-0.0109"/>
              <dgm:constr type="w" for="ch" forName="Accent2" refType="w" fact="0.1228"/>
              <dgm:constr type="h" for="ch" forName="Accent2" refType="h" fact="0.806"/>
              <dgm:constr type="r" for="ch" forName="ParentBackground2" refType="w" fact="0.8911"/>
              <dgm:constr type="t" for="ch" forName="ParentBackground2" refType="h" fact="0.1262"/>
              <dgm:constr type="w" for="ch" forName="ParentBackground2" refType="w" fact="0.081"/>
              <dgm:constr type="h" for="ch" forName="ParentBackground2" refType="h" fact="0.5319"/>
              <dgm:constr type="r" for="ch" forName="Child2" refType="w" fact="0.8911"/>
              <dgm:constr type="t" for="ch" forName="Child2" refType="h" fact="0.6876"/>
              <dgm:constr type="w" for="ch" forName="Child2" refType="w" fact="0.081"/>
              <dgm:constr type="h" for="ch" forName="Child2" refType="h" fact="0.3124"/>
              <dgm:constr type="r" for="ch" forName="Accent1" refType="w" fact="1.0017"/>
              <dgm:constr type="t" for="ch" forName="Accent1" refType="h" fact="-0.0109"/>
              <dgm:constr type="w" for="ch" forName="Accent1" refType="w" fact="0.1228"/>
              <dgm:constr type="h" for="ch" forName="Accent1" refType="h" fact="0.806"/>
              <dgm:constr type="r" for="ch" forName="ParentBackground1" refType="w" fact="0.9808"/>
              <dgm:constr type="t" for="ch" forName="ParentBackground1" refType="h" fact="0.1262"/>
              <dgm:constr type="w" for="ch" forName="ParentBackground1" refType="w" fact="0.081"/>
              <dgm:constr type="h" for="ch" forName="ParentBackground1" refType="h" fact="0.5319"/>
              <dgm:constr type="r" for="ch" forName="Child1" refType="w" fact="0.9808"/>
              <dgm:constr type="t" for="ch" forName="Child1" refType="h" fact="0.6876"/>
              <dgm:constr type="w" for="ch" forName="Child1" refType="w" fact="0.081"/>
              <dgm:constr type="h" for="ch" forName="Child1" refType="h" fact="0.3124"/>
            </dgm:constrLst>
          </dgm:else>
        </dgm:choose>
      </dgm:else>
    </dgm:choose>
    <dgm:forEach name="wrapper" axis="self" ptType="parTrans">
      <dgm:forEach name="accentRepeat" axis="self">
        <dgm:layoutNode name="Accent" styleLbl="node1">
          <dgm:alg type="sp"/>
          <dgm:choose name="Name28">
            <dgm:if name="Name29" axis="followSib" ptType="node" func="cnt" op="equ" val="0">
              <dgm:shape xmlns:r="http://schemas.openxmlformats.org/officeDocument/2006/relationships" type="ellipse" r:blip="">
                <dgm:adjLst/>
              </dgm:shape>
            </dgm:if>
            <dgm:else name="Name30">
              <dgm:choose name="Name31">
                <dgm:if name="Name32" axis="precedSib" ptType="node" func="cnt" op="equ" val="10">
                  <dgm:shape xmlns:r="http://schemas.openxmlformats.org/officeDocument/2006/relationships" type="ellipse" r:blip="">
                    <dgm:adjLst/>
                  </dgm:shape>
                </dgm:if>
                <dgm:else name="Name33">
                  <dgm:choose name="Name34">
                    <dgm:if name="Name35" func="var" arg="dir" op="equ" val="norm">
                      <dgm:shape xmlns:r="http://schemas.openxmlformats.org/officeDocument/2006/relationships" rot="45" type="teardrop" r:blip="">
                        <dgm:adjLst>
                          <dgm:adj idx="1" val="1"/>
                        </dgm:adjLst>
                      </dgm:shape>
                    </dgm:if>
                    <dgm:else name="Name36">
                      <dgm:shape xmlns:r="http://schemas.openxmlformats.org/officeDocument/2006/relationships" rot="225" type="teardrop" r:blip="">
                        <dgm:adjLst>
                          <dgm:adj idx="1" val="1"/>
                        </dgm:adjLst>
                      </dgm:shape>
                    </dgm:else>
                  </dgm:choose>
                </dgm:else>
              </dgm:choose>
            </dgm:else>
          </dgm:choose>
          <dgm:presOf/>
        </dgm:layoutNode>
      </dgm:forEach>
      <dgm:forEach name="parentBackgroundRepeat" axis="self">
        <dgm:layoutNode name="ParentBackground" styleLbl="node1">
          <dgm:alg type="sp"/>
          <dgm:shape xmlns:r="http://schemas.openxmlformats.org/officeDocument/2006/relationships" type="ellipse" r:blip="">
            <dgm:adjLst/>
          </dgm:shape>
          <dgm:presOf axis="self" ptType="node"/>
        </dgm:layoutNode>
      </dgm:forEach>
    </dgm:forEach>
    <dgm:forEach name="Name37" axis="ch" ptType="node" st="11" cnt="1">
      <dgm:layoutNode name="Accent11">
        <dgm:alg type="sp"/>
        <dgm:shape xmlns:r="http://schemas.openxmlformats.org/officeDocument/2006/relationships" r:blip="">
          <dgm:adjLst/>
        </dgm:shape>
        <dgm:presOf/>
        <dgm:constrLst/>
        <dgm:forEach name="Name38" ref="accentRepeat"/>
      </dgm:layoutNode>
      <dgm:layoutNode name="ParentBackground11">
        <dgm:alg type="sp"/>
        <dgm:shape xmlns:r="http://schemas.openxmlformats.org/officeDocument/2006/relationships" r:blip="">
          <dgm:adjLst/>
        </dgm:shape>
        <dgm:presOf/>
        <dgm:forEach name="Name39" ref="parentBackgroundRepeat"/>
      </dgm:layoutNode>
      <dgm:choose name="Name40">
        <dgm:if name="Name41" axis="ch" ptType="node" func="cnt" op="gte" val="1">
          <dgm:layoutNode name="Child1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2"/>
      </dgm:choose>
      <dgm:layoutNode name="Parent1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3" axis="ch" ptType="node" st="10" cnt="1">
      <dgm:layoutNode name="Accent10">
        <dgm:alg type="sp"/>
        <dgm:shape xmlns:r="http://schemas.openxmlformats.org/officeDocument/2006/relationships" r:blip="">
          <dgm:adjLst/>
        </dgm:shape>
        <dgm:presOf/>
        <dgm:constrLst/>
        <dgm:forEach name="Name44" ref="accentRepeat"/>
      </dgm:layoutNode>
      <dgm:layoutNode name="ParentBackground10">
        <dgm:alg type="sp"/>
        <dgm:shape xmlns:r="http://schemas.openxmlformats.org/officeDocument/2006/relationships" r:blip="">
          <dgm:adjLst/>
        </dgm:shape>
        <dgm:presOf/>
        <dgm:forEach name="Name45" ref="parentBackgroundRepeat"/>
      </dgm:layoutNode>
      <dgm:choose name="Name46">
        <dgm:if name="Name47" axis="ch" ptType="node" func="cnt" op="gte" val="1">
          <dgm:layoutNode name="Child10"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8"/>
      </dgm:choose>
      <dgm:layoutNode name="Parent10"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9" axis="ch" ptType="node" st="9" cnt="1">
      <dgm:layoutNode name="Accent9">
        <dgm:alg type="sp"/>
        <dgm:shape xmlns:r="http://schemas.openxmlformats.org/officeDocument/2006/relationships" r:blip="">
          <dgm:adjLst/>
        </dgm:shape>
        <dgm:presOf/>
        <dgm:constrLst/>
        <dgm:forEach name="Name50" ref="accentRepeat"/>
      </dgm:layoutNode>
      <dgm:layoutNode name="ParentBackground9">
        <dgm:alg type="sp"/>
        <dgm:shape xmlns:r="http://schemas.openxmlformats.org/officeDocument/2006/relationships" r:blip="">
          <dgm:adjLst/>
        </dgm:shape>
        <dgm:presOf/>
        <dgm:forEach name="Name51" ref="parentBackgroundRepeat"/>
      </dgm:layoutNode>
      <dgm:choose name="Name52">
        <dgm:if name="Name53" axis="ch" ptType="node" func="cnt" op="gte" val="1">
          <dgm:layoutNode name="Child9"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4"/>
      </dgm:choose>
      <dgm:layoutNode name="Parent9"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55" axis="ch" ptType="node" st="8" cnt="1">
      <dgm:layoutNode name="Accent8">
        <dgm:alg type="sp"/>
        <dgm:shape xmlns:r="http://schemas.openxmlformats.org/officeDocument/2006/relationships" r:blip="">
          <dgm:adjLst/>
        </dgm:shape>
        <dgm:presOf/>
        <dgm:constrLst/>
        <dgm:forEach name="Name56" ref="accentRepeat"/>
      </dgm:layoutNode>
      <dgm:layoutNode name="ParentBackground8">
        <dgm:alg type="sp"/>
        <dgm:shape xmlns:r="http://schemas.openxmlformats.org/officeDocument/2006/relationships" r:blip="">
          <dgm:adjLst/>
        </dgm:shape>
        <dgm:presOf/>
        <dgm:forEach name="Name57" ref="parentBackgroundRepeat"/>
      </dgm:layoutNode>
      <dgm:choose name="Name58">
        <dgm:if name="Name59" axis="ch" ptType="node" func="cnt" op="gte" val="1">
          <dgm:layoutNode name="Child8"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0"/>
      </dgm:choose>
      <dgm:layoutNode name="Parent8"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1" axis="ch" ptType="node" st="7" cnt="1">
      <dgm:layoutNode name="Accent7">
        <dgm:alg type="sp"/>
        <dgm:shape xmlns:r="http://schemas.openxmlformats.org/officeDocument/2006/relationships" r:blip="">
          <dgm:adjLst/>
        </dgm:shape>
        <dgm:presOf/>
        <dgm:constrLst/>
        <dgm:forEach name="Name62" ref="accentRepeat"/>
      </dgm:layoutNode>
      <dgm:layoutNode name="ParentBackground7">
        <dgm:alg type="sp"/>
        <dgm:shape xmlns:r="http://schemas.openxmlformats.org/officeDocument/2006/relationships" r:blip="">
          <dgm:adjLst/>
        </dgm:shape>
        <dgm:presOf/>
        <dgm:forEach name="Name63" ref="parentBackgroundRepeat"/>
      </dgm:layoutNode>
      <dgm:choose name="Name64">
        <dgm:if name="Name65" axis="ch" ptType="node" func="cnt" op="gte" val="1">
          <dgm:layoutNode name="Child7"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6"/>
      </dgm:choose>
      <dgm:layoutNode name="Parent7"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67" axis="ch" ptType="node" st="6" cnt="1">
      <dgm:layoutNode name="Accent6">
        <dgm:alg type="sp"/>
        <dgm:shape xmlns:r="http://schemas.openxmlformats.org/officeDocument/2006/relationships" r:blip="">
          <dgm:adjLst/>
        </dgm:shape>
        <dgm:presOf/>
        <dgm:constrLst/>
        <dgm:forEach name="Name68" ref="accentRepeat"/>
      </dgm:layoutNode>
      <dgm:layoutNode name="ParentBackground6">
        <dgm:alg type="sp"/>
        <dgm:shape xmlns:r="http://schemas.openxmlformats.org/officeDocument/2006/relationships" r:blip="">
          <dgm:adjLst/>
        </dgm:shape>
        <dgm:presOf/>
        <dgm:forEach name="Name69" ref="parentBackgroundRepeat"/>
      </dgm:layoutNode>
      <dgm:choose name="Name70">
        <dgm:if name="Name71" axis="ch" ptType="node" func="cnt" op="gte" val="1">
          <dgm:layoutNode name="Child6"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layoutNode name="Parent6"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3" axis="ch" ptType="node" st="5" cnt="1">
      <dgm:layoutNode name="Accent5">
        <dgm:alg type="sp"/>
        <dgm:shape xmlns:r="http://schemas.openxmlformats.org/officeDocument/2006/relationships" r:blip="">
          <dgm:adjLst/>
        </dgm:shape>
        <dgm:presOf/>
        <dgm:constrLst/>
        <dgm:forEach name="Name74" ref="accentRepeat"/>
      </dgm:layoutNode>
      <dgm:layoutNode name="ParentBackground5">
        <dgm:alg type="sp"/>
        <dgm:shape xmlns:r="http://schemas.openxmlformats.org/officeDocument/2006/relationships" r:blip="">
          <dgm:adjLst/>
        </dgm:shape>
        <dgm:presOf/>
        <dgm:forEach name="Name75" ref="parentBackgroundRepeat"/>
      </dgm:layoutNode>
      <dgm:choose name="Name76">
        <dgm:if name="Name77" axis="ch" ptType="node" func="cnt" op="gte" val="1">
          <dgm:layoutNode name="Child5"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8"/>
      </dgm:choose>
      <dgm:layoutNode name="Parent5"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79" axis="ch" ptType="node" st="4" cnt="1">
      <dgm:layoutNode name="Accent4">
        <dgm:alg type="sp"/>
        <dgm:shape xmlns:r="http://schemas.openxmlformats.org/officeDocument/2006/relationships" r:blip="">
          <dgm:adjLst/>
        </dgm:shape>
        <dgm:presOf/>
        <dgm:constrLst/>
        <dgm:forEach name="Name80" ref="accentRepeat"/>
      </dgm:layoutNode>
      <dgm:layoutNode name="ParentBackground4">
        <dgm:alg type="sp"/>
        <dgm:shape xmlns:r="http://schemas.openxmlformats.org/officeDocument/2006/relationships" r:blip="">
          <dgm:adjLst/>
        </dgm:shape>
        <dgm:presOf/>
        <dgm:forEach name="Name81" ref="parentBackgroundRepeat"/>
      </dgm:layoutNode>
      <dgm:choose name="Name82">
        <dgm:if name="Name83" axis="ch" ptType="node" func="cnt" op="gte" val="1">
          <dgm:layoutNode name="Child4"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4"/>
      </dgm:choose>
      <dgm:layoutNode name="Parent4"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85" axis="ch" ptType="node" st="3" cnt="1">
      <dgm:layoutNode name="Accent3">
        <dgm:alg type="sp"/>
        <dgm:shape xmlns:r="http://schemas.openxmlformats.org/officeDocument/2006/relationships" r:blip="">
          <dgm:adjLst/>
        </dgm:shape>
        <dgm:presOf/>
        <dgm:constrLst/>
        <dgm:forEach name="Name86" ref="accentRepeat"/>
      </dgm:layoutNode>
      <dgm:layoutNode name="ParentBackground3">
        <dgm:alg type="sp"/>
        <dgm:shape xmlns:r="http://schemas.openxmlformats.org/officeDocument/2006/relationships" r:blip="">
          <dgm:adjLst/>
        </dgm:shape>
        <dgm:presOf/>
        <dgm:forEach name="Name87" ref="parentBackgroundRepeat"/>
      </dgm:layoutNode>
      <dgm:choose name="Name88">
        <dgm:if name="Name89" axis="ch" ptType="node" func="cnt" op="gte" val="1">
          <dgm:layoutNode name="Child3"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0"/>
      </dgm:choose>
      <dgm:layoutNode name="Parent3"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1" axis="ch" ptType="node" st="2" cnt="1">
      <dgm:layoutNode name="Accent2">
        <dgm:alg type="sp"/>
        <dgm:shape xmlns:r="http://schemas.openxmlformats.org/officeDocument/2006/relationships" r:blip="">
          <dgm:adjLst/>
        </dgm:shape>
        <dgm:presOf/>
        <dgm:constrLst/>
        <dgm:forEach name="Name92" ref="accentRepeat"/>
      </dgm:layoutNode>
      <dgm:layoutNode name="ParentBackground2" styleLbl="fgAcc1">
        <dgm:alg type="sp"/>
        <dgm:shape xmlns:r="http://schemas.openxmlformats.org/officeDocument/2006/relationships" r:blip="">
          <dgm:adjLst/>
        </dgm:shape>
        <dgm:presOf/>
        <dgm:forEach name="Name93" ref="parentBackgroundRepeat"/>
      </dgm:layoutNode>
      <dgm:choose name="Name94">
        <dgm:if name="Name95" axis="ch" ptType="node" func="cnt" op="gte" val="1">
          <dgm:layoutNode name="Child2"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96"/>
      </dgm:choose>
      <dgm:layoutNode name="Parent2"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97" axis="ch" ptType="node" cnt="1">
      <dgm:layoutNode name="Accent1">
        <dgm:alg type="sp"/>
        <dgm:shape xmlns:r="http://schemas.openxmlformats.org/officeDocument/2006/relationships" r:blip="">
          <dgm:adjLst/>
        </dgm:shape>
        <dgm:presOf/>
        <dgm:constrLst/>
        <dgm:forEach name="Name98" ref="accentRepeat"/>
      </dgm:layoutNode>
      <dgm:layoutNode name="ParentBackground1">
        <dgm:alg type="sp"/>
        <dgm:shape xmlns:r="http://schemas.openxmlformats.org/officeDocument/2006/relationships" r:blip="">
          <dgm:adjLst/>
        </dgm:shape>
        <dgm:presOf/>
        <dgm:forEach name="Name99" ref="parentBackgroundRepeat"/>
      </dgm:layoutNode>
      <dgm:choose name="Name100">
        <dgm:if name="Name101" axis="ch" ptType="node" func="cnt" op="gte" val="1">
          <dgm:layoutNode name="Child1" styleLbl="revTx">
            <dgm:varLst>
              <dgm:chMax val="0"/>
              <dgm:chPref val="0"/>
              <dgm:bulletEnabled val="1"/>
            </dgm:varLst>
            <dgm:alg type="tx">
              <dgm:param type="stBulletLvl" val="1"/>
              <dgm:param type="parTxLTRAlign" val="l"/>
              <dgm:param type="txAnchorVert" val="t"/>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2"/>
      </dgm:choose>
      <dgm:layoutNode name="Parent1" styleLbl="fgAcc0">
        <dgm:varLst>
          <dgm:chMax val="1"/>
          <dgm:chPref val="1"/>
          <dgm:bulletEnabled val="1"/>
        </dgm:varLst>
        <dgm:alg type="tx">
          <dgm:param type="shpTxLTRAlignCh" val="ctr"/>
          <dgm:param type="txAnchorVertCh" val="mid"/>
        </dgm:alg>
        <dgm:shape xmlns:r="http://schemas.openxmlformats.org/officeDocument/2006/relationships" type="rect" r:blip="" hideGeom="1">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dirty="0"/>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746671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500922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1910463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9796027F-7875-4030-9381-8BD8C4F21935}" type="datetimeFigureOut">
              <a:rPr lang="en-US" dirty="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942917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9796027F-7875-4030-9381-8BD8C4F21935}" type="datetimeFigureOut">
              <a:rPr lang="en-US" dirty="0"/>
              <a:t>11/30/2021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970176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11/30/2021</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2686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11/30/2021</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844140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11/30/2021</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52566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647520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11/30/2021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395485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dirty="0"/>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6819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dirty="0"/>
              <a:t>Click to edit Master title style</a:t>
            </a:r>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dirty="0"/>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79784596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322997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9247530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dirty="0"/>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11/30/2021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849007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80107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4509A250-FF31-4206-8172-F9D3106AACB1}" type="datetimeFigureOut">
              <a:rPr lang="en-US" dirty="0"/>
              <a:t>11/30/2021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978366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11/30/2021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92507058"/>
      </p:ext>
    </p:extLst>
  </p:cSld>
  <p:clrMap bg1="dk1" tx1="lt1" bg2="dk2" tx2="lt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 id="2147483751" r:id="rId12"/>
    <p:sldLayoutId id="2147483752" r:id="rId13"/>
    <p:sldLayoutId id="2147483753" r:id="rId14"/>
    <p:sldLayoutId id="2147483754" r:id="rId15"/>
    <p:sldLayoutId id="2147483755" r:id="rId16"/>
    <p:sldLayoutId id="2147483756"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4.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6288FA97-C16B-4222-8C4D-E22F58E87A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060590" y="1325880"/>
            <a:ext cx="4483709" cy="3066507"/>
          </a:xfrm>
        </p:spPr>
        <p:txBody>
          <a:bodyPr>
            <a:normAutofit/>
          </a:bodyPr>
          <a:lstStyle/>
          <a:p>
            <a:pPr>
              <a:lnSpc>
                <a:spcPct val="90000"/>
              </a:lnSpc>
            </a:pPr>
            <a:r>
              <a:rPr lang="en-GB" sz="4200">
                <a:solidFill>
                  <a:srgbClr val="EBEBEB"/>
                </a:solidFill>
              </a:rPr>
              <a:t>Strategies for effective communication in a work place setting </a:t>
            </a:r>
          </a:p>
        </p:txBody>
      </p:sp>
      <p:sp>
        <p:nvSpPr>
          <p:cNvPr id="3" name="Subtitle 2"/>
          <p:cNvSpPr>
            <a:spLocks noGrp="1"/>
          </p:cNvSpPr>
          <p:nvPr>
            <p:ph type="subTitle" idx="1"/>
          </p:nvPr>
        </p:nvSpPr>
        <p:spPr>
          <a:xfrm>
            <a:off x="7060590" y="4588329"/>
            <a:ext cx="4483709" cy="1621970"/>
          </a:xfrm>
        </p:spPr>
        <p:txBody>
          <a:bodyPr vert="horz" lIns="91440" tIns="45720" rIns="91440" bIns="45720" rtlCol="0">
            <a:normAutofit/>
          </a:bodyPr>
          <a:lstStyle/>
          <a:p>
            <a:endParaRPr lang="en-GB" sz="1800">
              <a:solidFill>
                <a:schemeClr val="tx2">
                  <a:lumMod val="40000"/>
                  <a:lumOff val="60000"/>
                </a:schemeClr>
              </a:solidFill>
            </a:endParaRPr>
          </a:p>
          <a:p>
            <a:r>
              <a:rPr lang="en-GB" sz="1800">
                <a:solidFill>
                  <a:schemeClr val="tx2">
                    <a:lumMod val="40000"/>
                    <a:lumOff val="60000"/>
                  </a:schemeClr>
                </a:solidFill>
              </a:rPr>
              <a:t>Created by (tashan wilkin 2024779)</a:t>
            </a:r>
          </a:p>
        </p:txBody>
      </p:sp>
      <p:sp useBgFill="1">
        <p:nvSpPr>
          <p:cNvPr id="7" name="Rectangle 10">
            <a:extLst>
              <a:ext uri="{FF2B5EF4-FFF2-40B4-BE49-F238E27FC236}">
                <a16:creationId xmlns:a16="http://schemas.microsoft.com/office/drawing/2014/main" id="{D5395B5B-2522-4AED-9DF1-8EA401469F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5775975"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12">
            <a:extLst>
              <a:ext uri="{FF2B5EF4-FFF2-40B4-BE49-F238E27FC236}">
                <a16:creationId xmlns:a16="http://schemas.microsoft.com/office/drawing/2014/main" id="{86745676-985D-4F8F-BBC9-74CCF08EF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661729B9-F496-4772-B6A2-6094626B23DA}"/>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tretch/>
        </p:blipFill>
        <p:spPr>
          <a:xfrm>
            <a:off x="955392" y="1986247"/>
            <a:ext cx="5139019" cy="2890698"/>
          </a:xfrm>
          <a:prstGeom prst="rect">
            <a:avLst/>
          </a:prstGeom>
          <a:effectLst/>
        </p:spPr>
      </p:pic>
    </p:spTree>
    <p:extLst>
      <p:ext uri="{BB962C8B-B14F-4D97-AF65-F5344CB8AC3E}">
        <p14:creationId xmlns:p14="http://schemas.microsoft.com/office/powerpoint/2010/main" val="10985722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98B1EB-41C2-4242-A00B-7D46DD8F3BDB}"/>
              </a:ext>
            </a:extLst>
          </p:cNvPr>
          <p:cNvSpPr>
            <a:spLocks noGrp="1"/>
          </p:cNvSpPr>
          <p:nvPr>
            <p:ph type="title"/>
          </p:nvPr>
        </p:nvSpPr>
        <p:spPr>
          <a:xfrm>
            <a:off x="646111" y="452718"/>
            <a:ext cx="9404723" cy="1400530"/>
          </a:xfrm>
        </p:spPr>
        <p:txBody>
          <a:bodyPr>
            <a:normAutofit/>
          </a:bodyPr>
          <a:lstStyle/>
          <a:p>
            <a:r>
              <a:rPr lang="en-GB"/>
              <a:t>Introduction</a:t>
            </a:r>
            <a:r>
              <a:rPr lang="en-GB" dirty="0"/>
              <a:t> </a:t>
            </a:r>
          </a:p>
        </p:txBody>
      </p:sp>
      <p:graphicFrame>
        <p:nvGraphicFramePr>
          <p:cNvPr id="5" name="Content Placeholder 2">
            <a:extLst>
              <a:ext uri="{FF2B5EF4-FFF2-40B4-BE49-F238E27FC236}">
                <a16:creationId xmlns:a16="http://schemas.microsoft.com/office/drawing/2014/main" id="{8D22EB3F-25B5-461D-823F-9FE4AA5C33F8}"/>
              </a:ext>
            </a:extLst>
          </p:cNvPr>
          <p:cNvGraphicFramePr>
            <a:graphicFrameLocks noGrp="1"/>
          </p:cNvGraphicFramePr>
          <p:nvPr>
            <p:ph idx="1"/>
            <p:extLst>
              <p:ext uri="{D42A27DB-BD31-4B8C-83A1-F6EECF244321}">
                <p14:modId xmlns:p14="http://schemas.microsoft.com/office/powerpoint/2010/main" val="16025641"/>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0703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4ECEE-A4E9-4E1B-827A-BC127289ED9B}"/>
              </a:ext>
            </a:extLst>
          </p:cNvPr>
          <p:cNvSpPr>
            <a:spLocks noGrp="1"/>
          </p:cNvSpPr>
          <p:nvPr>
            <p:ph type="title"/>
          </p:nvPr>
        </p:nvSpPr>
        <p:spPr>
          <a:xfrm>
            <a:off x="646111" y="452718"/>
            <a:ext cx="9404723" cy="1400530"/>
          </a:xfrm>
        </p:spPr>
        <p:txBody>
          <a:bodyPr>
            <a:normAutofit/>
          </a:bodyPr>
          <a:lstStyle/>
          <a:p>
            <a:r>
              <a:rPr lang="en-GB"/>
              <a:t>Models of communication </a:t>
            </a:r>
          </a:p>
        </p:txBody>
      </p:sp>
      <p:graphicFrame>
        <p:nvGraphicFramePr>
          <p:cNvPr id="5" name="Content Placeholder 2">
            <a:extLst>
              <a:ext uri="{FF2B5EF4-FFF2-40B4-BE49-F238E27FC236}">
                <a16:creationId xmlns:a16="http://schemas.microsoft.com/office/drawing/2014/main" id="{68E7FD64-4DE4-4E7D-8129-D8E902385BEF}"/>
              </a:ext>
            </a:extLst>
          </p:cNvPr>
          <p:cNvGraphicFramePr>
            <a:graphicFrameLocks noGrp="1"/>
          </p:cNvGraphicFramePr>
          <p:nvPr>
            <p:ph idx="1"/>
            <p:extLst>
              <p:ext uri="{D42A27DB-BD31-4B8C-83A1-F6EECF244321}">
                <p14:modId xmlns:p14="http://schemas.microsoft.com/office/powerpoint/2010/main" val="2681925269"/>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3632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6096D-ED87-47A0-89F5-D3754A2B7208}"/>
              </a:ext>
            </a:extLst>
          </p:cNvPr>
          <p:cNvSpPr>
            <a:spLocks noGrp="1"/>
          </p:cNvSpPr>
          <p:nvPr>
            <p:ph type="title"/>
          </p:nvPr>
        </p:nvSpPr>
        <p:spPr>
          <a:xfrm>
            <a:off x="646111" y="452718"/>
            <a:ext cx="9404723" cy="1400530"/>
          </a:xfrm>
        </p:spPr>
        <p:txBody>
          <a:bodyPr>
            <a:normAutofit/>
          </a:bodyPr>
          <a:lstStyle/>
          <a:p>
            <a:r>
              <a:rPr lang="en-GB"/>
              <a:t>Linear models of communication </a:t>
            </a:r>
          </a:p>
        </p:txBody>
      </p:sp>
      <p:graphicFrame>
        <p:nvGraphicFramePr>
          <p:cNvPr id="47" name="Content Placeholder 2">
            <a:extLst>
              <a:ext uri="{FF2B5EF4-FFF2-40B4-BE49-F238E27FC236}">
                <a16:creationId xmlns:a16="http://schemas.microsoft.com/office/drawing/2014/main" id="{2C4A8BD6-8851-4DE3-A161-D0AC8873939B}"/>
              </a:ext>
            </a:extLst>
          </p:cNvPr>
          <p:cNvGraphicFramePr>
            <a:graphicFrameLocks noGrp="1"/>
          </p:cNvGraphicFramePr>
          <p:nvPr>
            <p:ph idx="1"/>
            <p:extLst>
              <p:ext uri="{D42A27DB-BD31-4B8C-83A1-F6EECF244321}">
                <p14:modId xmlns:p14="http://schemas.microsoft.com/office/powerpoint/2010/main" val="4212530800"/>
              </p:ext>
            </p:extLst>
          </p:nvPr>
        </p:nvGraphicFramePr>
        <p:xfrm>
          <a:off x="833017" y="2197594"/>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1296470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E78424C-6FD0-41F8-9CAA-5DC19C423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975144-F863-4474-BF57-C402C028372A}"/>
              </a:ext>
            </a:extLst>
          </p:cNvPr>
          <p:cNvSpPr>
            <a:spLocks noGrp="1"/>
          </p:cNvSpPr>
          <p:nvPr>
            <p:ph type="title"/>
          </p:nvPr>
        </p:nvSpPr>
        <p:spPr>
          <a:xfrm>
            <a:off x="643855" y="1447800"/>
            <a:ext cx="3108626" cy="4572000"/>
          </a:xfrm>
        </p:spPr>
        <p:txBody>
          <a:bodyPr anchor="ctr">
            <a:normAutofit/>
          </a:bodyPr>
          <a:lstStyle/>
          <a:p>
            <a:r>
              <a:rPr lang="en-GB" sz="2700">
                <a:solidFill>
                  <a:srgbClr val="F2F2F2"/>
                </a:solidFill>
              </a:rPr>
              <a:t>Interactional model of communication </a:t>
            </a:r>
          </a:p>
        </p:txBody>
      </p:sp>
      <p:sp>
        <p:nvSpPr>
          <p:cNvPr id="11" name="Freeform: Shape 10">
            <a:extLst>
              <a:ext uri="{FF2B5EF4-FFF2-40B4-BE49-F238E27FC236}">
                <a16:creationId xmlns:a16="http://schemas.microsoft.com/office/drawing/2014/main" id="{DD136760-57DC-4301-8BEA-B71AD2D13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11">
            <a:extLst>
              <a:ext uri="{FF2B5EF4-FFF2-40B4-BE49-F238E27FC236}">
                <a16:creationId xmlns:a16="http://schemas.microsoft.com/office/drawing/2014/main" id="{BDC58DEA-1307-4F44-AD47-E613D8B76A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15" name="Rectangle 14">
            <a:extLst>
              <a:ext uri="{FF2B5EF4-FFF2-40B4-BE49-F238E27FC236}">
                <a16:creationId xmlns:a16="http://schemas.microsoft.com/office/drawing/2014/main" id="{C99B912D-1E4B-42AF-A2BE-CFEFEC916E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27071D2A-7DBF-4578-A611-CF22051CDB48}"/>
              </a:ext>
            </a:extLst>
          </p:cNvPr>
          <p:cNvGraphicFramePr>
            <a:graphicFrameLocks noGrp="1"/>
          </p:cNvGraphicFramePr>
          <p:nvPr>
            <p:ph idx="1"/>
            <p:extLst>
              <p:ext uri="{D42A27DB-BD31-4B8C-83A1-F6EECF244321}">
                <p14:modId xmlns:p14="http://schemas.microsoft.com/office/powerpoint/2010/main" val="1393617719"/>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5" name="TextBox 24">
            <a:extLst>
              <a:ext uri="{FF2B5EF4-FFF2-40B4-BE49-F238E27FC236}">
                <a16:creationId xmlns:a16="http://schemas.microsoft.com/office/drawing/2014/main" id="{50E02B22-FBAB-4513-AD56-AD90A6F58659}"/>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Click to add text</a:t>
            </a:r>
          </a:p>
        </p:txBody>
      </p:sp>
    </p:spTree>
    <p:extLst>
      <p:ext uri="{BB962C8B-B14F-4D97-AF65-F5344CB8AC3E}">
        <p14:creationId xmlns:p14="http://schemas.microsoft.com/office/powerpoint/2010/main" val="54037089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99967-6C14-4959-A500-E95297A3C964}"/>
              </a:ext>
            </a:extLst>
          </p:cNvPr>
          <p:cNvSpPr>
            <a:spLocks noGrp="1"/>
          </p:cNvSpPr>
          <p:nvPr>
            <p:ph type="title"/>
          </p:nvPr>
        </p:nvSpPr>
        <p:spPr>
          <a:xfrm>
            <a:off x="646111" y="452718"/>
            <a:ext cx="9404723" cy="1400530"/>
          </a:xfrm>
        </p:spPr>
        <p:txBody>
          <a:bodyPr>
            <a:normAutofit/>
          </a:bodyPr>
          <a:lstStyle/>
          <a:p>
            <a:r>
              <a:rPr lang="en-GB" dirty="0"/>
              <a:t>Transactional communication</a:t>
            </a:r>
            <a:endParaRPr lang="en-GB"/>
          </a:p>
        </p:txBody>
      </p:sp>
      <p:graphicFrame>
        <p:nvGraphicFramePr>
          <p:cNvPr id="17" name="Content Placeholder 2">
            <a:extLst>
              <a:ext uri="{FF2B5EF4-FFF2-40B4-BE49-F238E27FC236}">
                <a16:creationId xmlns:a16="http://schemas.microsoft.com/office/drawing/2014/main" id="{4F6A25CD-EFA7-4849-8A61-4C580B832FC3}"/>
              </a:ext>
            </a:extLst>
          </p:cNvPr>
          <p:cNvGraphicFramePr>
            <a:graphicFrameLocks noGrp="1"/>
          </p:cNvGraphicFramePr>
          <p:nvPr>
            <p:ph idx="1"/>
            <p:extLst>
              <p:ext uri="{D42A27DB-BD31-4B8C-83A1-F6EECF244321}">
                <p14:modId xmlns:p14="http://schemas.microsoft.com/office/powerpoint/2010/main" val="3145933091"/>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67467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5" name="Picture 4" descr="Empty speech bubbles">
            <a:extLst>
              <a:ext uri="{FF2B5EF4-FFF2-40B4-BE49-F238E27FC236}">
                <a16:creationId xmlns:a16="http://schemas.microsoft.com/office/drawing/2014/main" id="{EB5C1044-E0C7-4E56-B932-F02FBD169C89}"/>
              </a:ext>
            </a:extLst>
          </p:cNvPr>
          <p:cNvPicPr>
            <a:picLocks noChangeAspect="1"/>
          </p:cNvPicPr>
          <p:nvPr/>
        </p:nvPicPr>
        <p:blipFill rotWithShape="1">
          <a:blip r:embed="rId3"/>
          <a:srcRect t="5619" b="10111"/>
          <a:stretch/>
        </p:blipFill>
        <p:spPr>
          <a:xfrm>
            <a:off x="20" y="10"/>
            <a:ext cx="12191980" cy="6857990"/>
          </a:xfrm>
          <a:prstGeom prst="rect">
            <a:avLst/>
          </a:prstGeom>
        </p:spPr>
      </p:pic>
      <p:sp>
        <p:nvSpPr>
          <p:cNvPr id="26" name="Rectangle 25">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4AC99-27F2-4447-8BE4-7AB62596CEFA}"/>
              </a:ext>
            </a:extLst>
          </p:cNvPr>
          <p:cNvSpPr>
            <a:spLocks noGrp="1"/>
          </p:cNvSpPr>
          <p:nvPr>
            <p:ph type="title"/>
          </p:nvPr>
        </p:nvSpPr>
        <p:spPr>
          <a:xfrm>
            <a:off x="6374887" y="1641860"/>
            <a:ext cx="4204298" cy="1034728"/>
          </a:xfrm>
        </p:spPr>
        <p:txBody>
          <a:bodyPr>
            <a:normAutofit/>
          </a:bodyPr>
          <a:lstStyle/>
          <a:p>
            <a:r>
              <a:rPr lang="en-GB" sz="2800"/>
              <a:t>Soultion </a:t>
            </a:r>
          </a:p>
        </p:txBody>
      </p:sp>
      <p:sp>
        <p:nvSpPr>
          <p:cNvPr id="3" name="Content Placeholder 2">
            <a:extLst>
              <a:ext uri="{FF2B5EF4-FFF2-40B4-BE49-F238E27FC236}">
                <a16:creationId xmlns:a16="http://schemas.microsoft.com/office/drawing/2014/main" id="{BFED1BDD-35C4-4634-A44A-9524BAA0DA19}"/>
              </a:ext>
            </a:extLst>
          </p:cNvPr>
          <p:cNvSpPr>
            <a:spLocks noGrp="1"/>
          </p:cNvSpPr>
          <p:nvPr>
            <p:ph idx="1"/>
          </p:nvPr>
        </p:nvSpPr>
        <p:spPr>
          <a:xfrm>
            <a:off x="6374886" y="2809812"/>
            <a:ext cx="4169380" cy="2384064"/>
          </a:xfrm>
        </p:spPr>
        <p:txBody>
          <a:bodyPr vert="horz" lIns="91440" tIns="45720" rIns="91440" bIns="45720" rtlCol="0">
            <a:normAutofit/>
          </a:bodyPr>
          <a:lstStyle/>
          <a:p>
            <a:pPr>
              <a:lnSpc>
                <a:spcPct val="90000"/>
              </a:lnSpc>
            </a:pPr>
            <a:endParaRPr lang="en-GB" sz="1400"/>
          </a:p>
          <a:p>
            <a:pPr marL="0" indent="0">
              <a:lnSpc>
                <a:spcPct val="90000"/>
              </a:lnSpc>
              <a:buClr>
                <a:srgbClr val="8AD0D6"/>
              </a:buClr>
              <a:buNone/>
            </a:pPr>
            <a:r>
              <a:rPr lang="en-GB" sz="1400"/>
              <a:t>I belive the best form of communication for the hospital would be a linear one as it involves speaking and listening this could be to  instructions or directions or task. </a:t>
            </a:r>
          </a:p>
          <a:p>
            <a:pPr marL="0" indent="0">
              <a:lnSpc>
                <a:spcPct val="90000"/>
              </a:lnSpc>
              <a:buNone/>
            </a:pPr>
            <a:r>
              <a:rPr lang="en-GB" sz="1400"/>
              <a:t>Sending and wirting emails will also work aswell as following writen instructions its good to give accrucate clear and consise informations so I belive in this case a linear one will work best. </a:t>
            </a:r>
          </a:p>
        </p:txBody>
      </p:sp>
    </p:spTree>
    <p:extLst>
      <p:ext uri="{BB962C8B-B14F-4D97-AF65-F5344CB8AC3E}">
        <p14:creationId xmlns:p14="http://schemas.microsoft.com/office/powerpoint/2010/main" val="5385505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3780B6-7E7F-475C-AC49-B3029F549859}"/>
              </a:ext>
            </a:extLst>
          </p:cNvPr>
          <p:cNvSpPr>
            <a:spLocks noGrp="1"/>
          </p:cNvSpPr>
          <p:nvPr>
            <p:ph type="title"/>
          </p:nvPr>
        </p:nvSpPr>
        <p:spPr>
          <a:xfrm>
            <a:off x="8000837" y="1325880"/>
            <a:ext cx="3543464" cy="3066507"/>
          </a:xfrm>
        </p:spPr>
        <p:txBody>
          <a:bodyPr vert="horz" lIns="91440" tIns="45720" rIns="91440" bIns="45720" rtlCol="0" anchor="b">
            <a:normAutofit/>
          </a:bodyPr>
          <a:lstStyle/>
          <a:p>
            <a:r>
              <a:rPr lang="en-US" sz="3000">
                <a:solidFill>
                  <a:srgbClr val="EBEBEB"/>
                </a:solidFill>
              </a:rPr>
              <a:t>Different forms of communication </a:t>
            </a:r>
          </a:p>
        </p:txBody>
      </p:sp>
      <p:sp>
        <p:nvSpPr>
          <p:cNvPr id="23"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Two telephones communicating">
            <a:extLst>
              <a:ext uri="{FF2B5EF4-FFF2-40B4-BE49-F238E27FC236}">
                <a16:creationId xmlns:a16="http://schemas.microsoft.com/office/drawing/2014/main" id="{27CB1246-8C81-46C7-9A47-9E6B56858FEC}"/>
              </a:ext>
            </a:extLst>
          </p:cNvPr>
          <p:cNvPicPr>
            <a:picLocks noChangeAspect="1"/>
          </p:cNvPicPr>
          <p:nvPr/>
        </p:nvPicPr>
        <p:blipFill rotWithShape="1">
          <a:blip r:embed="rId7"/>
          <a:srcRect l="3963" r="11177" b="4"/>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25" name="Rectangle 24">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040090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6" name="Rectangle 2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 name="Freeform: Shape 2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18" name="Content Placeholder 2">
            <a:extLst>
              <a:ext uri="{FF2B5EF4-FFF2-40B4-BE49-F238E27FC236}">
                <a16:creationId xmlns:a16="http://schemas.microsoft.com/office/drawing/2014/main" id="{DA4D2634-426B-48FE-B354-0C874AA0B703}"/>
              </a:ext>
            </a:extLst>
          </p:cNvPr>
          <p:cNvGraphicFramePr>
            <a:graphicFrameLocks noGrp="1"/>
          </p:cNvGraphicFramePr>
          <p:nvPr>
            <p:ph idx="1"/>
            <p:extLst>
              <p:ext uri="{D42A27DB-BD31-4B8C-83A1-F6EECF244321}">
                <p14:modId xmlns:p14="http://schemas.microsoft.com/office/powerpoint/2010/main" val="1539821767"/>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4791806"/>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72480A-220D-4002-9022-96AC62BCA99C}"/>
              </a:ext>
            </a:extLst>
          </p:cNvPr>
          <p:cNvSpPr>
            <a:spLocks noGrp="1"/>
          </p:cNvSpPr>
          <p:nvPr>
            <p:ph type="title"/>
          </p:nvPr>
        </p:nvSpPr>
        <p:spPr>
          <a:xfrm>
            <a:off x="8000837" y="1325880"/>
            <a:ext cx="3543464" cy="3066507"/>
          </a:xfrm>
        </p:spPr>
        <p:txBody>
          <a:bodyPr vert="horz" lIns="91440" tIns="45720" rIns="91440" bIns="45720" rtlCol="0" anchor="b">
            <a:normAutofit/>
          </a:bodyPr>
          <a:lstStyle/>
          <a:p>
            <a:r>
              <a:rPr lang="en-US" sz="3400">
                <a:solidFill>
                  <a:srgbClr val="EBEBEB"/>
                </a:solidFill>
              </a:rPr>
              <a:t>The best form of communicaton</a:t>
            </a:r>
          </a:p>
        </p:txBody>
      </p:sp>
      <p:sp>
        <p:nvSpPr>
          <p:cNvPr id="23"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0478856B-CC77-4A74-B997-DF806C374CC8}"/>
              </a:ext>
            </a:extLst>
          </p:cNvPr>
          <p:cNvPicPr>
            <a:picLocks noChangeAspect="1"/>
          </p:cNvPicPr>
          <p:nvPr/>
        </p:nvPicPr>
        <p:blipFill rotWithShape="1">
          <a:blip r:embed="rId7"/>
          <a:srcRect l="7981" r="13572" b="9"/>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25" name="Rectangle 24">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5668672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74CD14DB-BB81-479F-A1FC-1C75640E9F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lumMod val="89000"/>
                </a:schemeClr>
              </a:gs>
              <a:gs pos="23000">
                <a:schemeClr val="accent1">
                  <a:lumMod val="89000"/>
                </a:schemeClr>
              </a:gs>
              <a:gs pos="69000">
                <a:schemeClr val="accent1">
                  <a:lumMod val="75000"/>
                </a:schemeClr>
              </a:gs>
              <a:gs pos="97000">
                <a:schemeClr val="accent1">
                  <a:lumMod val="70000"/>
                </a:schemeClr>
              </a:gs>
            </a:gsLst>
            <a:path path="circle">
              <a:fillToRect l="50000" t="50000" r="50000" b="50000"/>
            </a:path>
            <a:tileRect/>
          </a:gra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1" name="Rectangle 20">
            <a:extLst>
              <a:ext uri="{FF2B5EF4-FFF2-40B4-BE49-F238E27FC236}">
                <a16:creationId xmlns:a16="http://schemas.microsoft.com/office/drawing/2014/main" id="{C943A91B-7CA7-4592-A975-73B1BF8C4C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3" name="Freeform 7">
            <a:extLst>
              <a:ext uri="{FF2B5EF4-FFF2-40B4-BE49-F238E27FC236}">
                <a16:creationId xmlns:a16="http://schemas.microsoft.com/office/drawing/2014/main" id="{EC471314-E46A-414B-8D91-74880E84F1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useBgFill="1">
        <p:nvSpPr>
          <p:cNvPr id="25" name="Freeform: Shape 24">
            <a:extLst>
              <a:ext uri="{FF2B5EF4-FFF2-40B4-BE49-F238E27FC236}">
                <a16:creationId xmlns:a16="http://schemas.microsoft.com/office/drawing/2014/main" id="{6A681326-1C9D-44A3-A627-3871BDAE41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36498449-8DEA-4099-ADED-614FF2E7D38E}"/>
              </a:ext>
            </a:extLst>
          </p:cNvPr>
          <p:cNvSpPr>
            <a:spLocks noGrp="1"/>
          </p:cNvSpPr>
          <p:nvPr>
            <p:ph idx="1"/>
          </p:nvPr>
        </p:nvSpPr>
        <p:spPr>
          <a:xfrm>
            <a:off x="1103312" y="2763520"/>
            <a:ext cx="8946541" cy="3484879"/>
          </a:xfrm>
        </p:spPr>
        <p:txBody>
          <a:bodyPr vert="horz" lIns="91440" tIns="45720" rIns="91440" bIns="45720" rtlCol="0">
            <a:normAutofit/>
          </a:bodyPr>
          <a:lstStyle/>
          <a:p>
            <a:r>
              <a:rPr lang="en-GB"/>
              <a:t>The best form of communication would be face to face and verbal as there is not many thing that can get in the way of a face to face</a:t>
            </a:r>
            <a:r>
              <a:rPr lang="en-GB" dirty="0"/>
              <a:t> </a:t>
            </a:r>
            <a:r>
              <a:rPr lang="en-GB"/>
              <a:t>conversation it allows the informtion passed between the sender and reciver easyier to understand and easyier you to interpitate.</a:t>
            </a:r>
            <a:endParaRPr lang="en-GB" dirty="0"/>
          </a:p>
        </p:txBody>
      </p:sp>
    </p:spTree>
    <p:extLst>
      <p:ext uri="{BB962C8B-B14F-4D97-AF65-F5344CB8AC3E}">
        <p14:creationId xmlns:p14="http://schemas.microsoft.com/office/powerpoint/2010/main" val="3673456393"/>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DA482A-CC75-4C09-870D-5D53747091D5}"/>
              </a:ext>
            </a:extLst>
          </p:cNvPr>
          <p:cNvSpPr>
            <a:spLocks noGrp="1"/>
          </p:cNvSpPr>
          <p:nvPr>
            <p:ph type="title"/>
          </p:nvPr>
        </p:nvSpPr>
        <p:spPr/>
        <p:txBody>
          <a:bodyPr/>
          <a:lstStyle/>
          <a:p>
            <a:r>
              <a:rPr lang="en-GB" dirty="0"/>
              <a:t>The impact of poor communication</a:t>
            </a:r>
            <a:br>
              <a:rPr lang="en-GB" dirty="0"/>
            </a:br>
            <a:endParaRPr lang="en-GB" dirty="0"/>
          </a:p>
        </p:txBody>
      </p:sp>
      <p:sp>
        <p:nvSpPr>
          <p:cNvPr id="3" name="Content Placeholder 2">
            <a:extLst>
              <a:ext uri="{FF2B5EF4-FFF2-40B4-BE49-F238E27FC236}">
                <a16:creationId xmlns:a16="http://schemas.microsoft.com/office/drawing/2014/main" id="{54EF62A2-D3C4-4D14-B949-263E37FBE921}"/>
              </a:ext>
            </a:extLst>
          </p:cNvPr>
          <p:cNvSpPr>
            <a:spLocks noGrp="1"/>
          </p:cNvSpPr>
          <p:nvPr>
            <p:ph idx="1"/>
          </p:nvPr>
        </p:nvSpPr>
        <p:spPr/>
        <p:txBody>
          <a:bodyPr vert="horz" lIns="91440" tIns="45720" rIns="91440" bIns="45720" rtlCol="0" anchor="t">
            <a:normAutofit fontScale="92500" lnSpcReduction="10000"/>
          </a:bodyPr>
          <a:lstStyle/>
          <a:p>
            <a:r>
              <a:rPr lang="en-GB" dirty="0"/>
              <a:t>So the impact of poor communication would be </a:t>
            </a:r>
            <a:r>
              <a:rPr lang="en-GB" dirty="0" err="1"/>
              <a:t>paitence</a:t>
            </a:r>
            <a:r>
              <a:rPr lang="en-GB" dirty="0"/>
              <a:t> medications will get mixed up or would go </a:t>
            </a:r>
            <a:r>
              <a:rPr lang="en-GB" dirty="0" err="1"/>
              <a:t>undeliverd</a:t>
            </a:r>
            <a:r>
              <a:rPr lang="en-GB" dirty="0"/>
              <a:t> task and roles may not be completed in a timely manner or to a correct standard </a:t>
            </a:r>
            <a:endParaRPr lang="en-US"/>
          </a:p>
          <a:p>
            <a:pPr>
              <a:buClr>
                <a:srgbClr val="8AD0D6"/>
              </a:buClr>
            </a:pPr>
            <a:r>
              <a:rPr lang="en-GB" dirty="0">
                <a:ea typeface="+mj-lt"/>
                <a:cs typeface="+mj-lt"/>
              </a:rPr>
              <a:t>Loss of morale frustration when employees can't connect. That's a burden employees may carry home with them, affecting their home </a:t>
            </a:r>
            <a:r>
              <a:rPr lang="en-GB" dirty="0" err="1">
                <a:ea typeface="+mj-lt"/>
                <a:cs typeface="+mj-lt"/>
              </a:rPr>
              <a:t>life,work</a:t>
            </a:r>
            <a:r>
              <a:rPr lang="en-GB" dirty="0">
                <a:ea typeface="+mj-lt"/>
                <a:cs typeface="+mj-lt"/>
              </a:rPr>
              <a:t> performance. </a:t>
            </a:r>
            <a:r>
              <a:rPr lang="en-GB" dirty="0" err="1">
                <a:ea typeface="+mj-lt"/>
                <a:cs typeface="+mj-lt"/>
              </a:rPr>
              <a:t>Miscomunication</a:t>
            </a:r>
            <a:r>
              <a:rPr lang="en-GB" dirty="0">
                <a:ea typeface="+mj-lt"/>
                <a:cs typeface="+mj-lt"/>
              </a:rPr>
              <a:t> could have a big </a:t>
            </a:r>
            <a:r>
              <a:rPr lang="en-GB" dirty="0" err="1">
                <a:ea typeface="+mj-lt"/>
                <a:cs typeface="+mj-lt"/>
              </a:rPr>
              <a:t>burded</a:t>
            </a:r>
            <a:r>
              <a:rPr lang="en-GB" dirty="0">
                <a:ea typeface="+mj-lt"/>
                <a:cs typeface="+mj-lt"/>
              </a:rPr>
              <a:t> on the employee and could lead to loss of job satisfaction </a:t>
            </a:r>
          </a:p>
          <a:p>
            <a:pPr>
              <a:buClr>
                <a:srgbClr val="8AD0D6"/>
              </a:buClr>
            </a:pPr>
            <a:r>
              <a:rPr lang="en-GB" dirty="0">
                <a:ea typeface="+mj-lt"/>
                <a:cs typeface="+mj-lt"/>
              </a:rPr>
              <a:t>Poor communication could impact the patience as there not </a:t>
            </a:r>
            <a:r>
              <a:rPr lang="en-GB" dirty="0" err="1">
                <a:ea typeface="+mj-lt"/>
                <a:cs typeface="+mj-lt"/>
              </a:rPr>
              <a:t>reciveing</a:t>
            </a:r>
            <a:r>
              <a:rPr lang="en-GB" dirty="0">
                <a:ea typeface="+mj-lt"/>
                <a:cs typeface="+mj-lt"/>
              </a:rPr>
              <a:t> the correct treatment and  duty of care is not being met and which in turn is poor customer service </a:t>
            </a:r>
          </a:p>
          <a:p>
            <a:pPr>
              <a:buClr>
                <a:srgbClr val="8AD0D6"/>
              </a:buClr>
            </a:pPr>
            <a:r>
              <a:rPr lang="en-GB" dirty="0">
                <a:ea typeface="+mj-lt"/>
                <a:cs typeface="+mj-lt"/>
              </a:rPr>
              <a:t>With poor communication in the workplace comes lower productivity because employees don’t have access to the people, knowledge, and resources that help them do their jobs and don’t have the passion and motivation to perform well or even exceed expectations.</a:t>
            </a:r>
          </a:p>
        </p:txBody>
      </p:sp>
    </p:spTree>
    <p:extLst>
      <p:ext uri="{BB962C8B-B14F-4D97-AF65-F5344CB8AC3E}">
        <p14:creationId xmlns:p14="http://schemas.microsoft.com/office/powerpoint/2010/main" val="7668440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F3F4807A-5068-4492-8025-D75F320E90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D4EB7A-6F4E-4520-8F37-43D009CCE612}"/>
              </a:ext>
            </a:extLst>
          </p:cNvPr>
          <p:cNvSpPr>
            <a:spLocks noGrp="1"/>
          </p:cNvSpPr>
          <p:nvPr>
            <p:ph type="title"/>
          </p:nvPr>
        </p:nvSpPr>
        <p:spPr>
          <a:xfrm>
            <a:off x="8000837" y="1325880"/>
            <a:ext cx="3543464" cy="3066507"/>
          </a:xfrm>
        </p:spPr>
        <p:txBody>
          <a:bodyPr vert="horz" lIns="91440" tIns="45720" rIns="91440" bIns="45720" rtlCol="0" anchor="b">
            <a:normAutofit/>
          </a:bodyPr>
          <a:lstStyle/>
          <a:p>
            <a:r>
              <a:rPr lang="en-US" sz="4800">
                <a:solidFill>
                  <a:srgbClr val="EBEBEB"/>
                </a:solidFill>
              </a:rPr>
              <a:t>Barriers </a:t>
            </a:r>
          </a:p>
        </p:txBody>
      </p:sp>
      <p:sp>
        <p:nvSpPr>
          <p:cNvPr id="23" name="Freeform 36">
            <a:extLst>
              <a:ext uri="{FF2B5EF4-FFF2-40B4-BE49-F238E27FC236}">
                <a16:creationId xmlns:a16="http://schemas.microsoft.com/office/drawing/2014/main" id="{B24996F8-180C-4DCB-8A26-DFA336CDE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13666"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Padlock on computer motherboard">
            <a:extLst>
              <a:ext uri="{FF2B5EF4-FFF2-40B4-BE49-F238E27FC236}">
                <a16:creationId xmlns:a16="http://schemas.microsoft.com/office/drawing/2014/main" id="{BAE48BEE-BB16-4FDF-B64A-1D79E2EC1B25}"/>
              </a:ext>
            </a:extLst>
          </p:cNvPr>
          <p:cNvPicPr>
            <a:picLocks noChangeAspect="1"/>
          </p:cNvPicPr>
          <p:nvPr/>
        </p:nvPicPr>
        <p:blipFill rotWithShape="1">
          <a:blip r:embed="rId7"/>
          <a:srcRect r="24476" b="4"/>
          <a:stretch/>
        </p:blipFill>
        <p:spPr>
          <a:xfrm>
            <a:off x="20" y="10"/>
            <a:ext cx="7759920" cy="6857991"/>
          </a:xfrm>
          <a:custGeom>
            <a:avLst/>
            <a:gdLst/>
            <a:ahLst/>
            <a:cxnLst/>
            <a:rect l="l" t="t" r="r" b="b"/>
            <a:pathLst>
              <a:path w="7759940" h="6858001">
                <a:moveTo>
                  <a:pt x="0" y="0"/>
                </a:moveTo>
                <a:lnTo>
                  <a:pt x="1296537" y="0"/>
                </a:lnTo>
                <a:lnTo>
                  <a:pt x="1296537" y="1"/>
                </a:lnTo>
                <a:lnTo>
                  <a:pt x="6415225" y="1"/>
                </a:lnTo>
                <a:lnTo>
                  <a:pt x="6415225" y="0"/>
                </a:lnTo>
                <a:lnTo>
                  <a:pt x="7758763" y="0"/>
                </a:lnTo>
                <a:lnTo>
                  <a:pt x="7733718" y="155677"/>
                </a:lnTo>
                <a:lnTo>
                  <a:pt x="7709849" y="310668"/>
                </a:lnTo>
                <a:lnTo>
                  <a:pt x="7686485" y="466344"/>
                </a:lnTo>
                <a:lnTo>
                  <a:pt x="7666482" y="622707"/>
                </a:lnTo>
                <a:lnTo>
                  <a:pt x="7646311" y="778383"/>
                </a:lnTo>
                <a:lnTo>
                  <a:pt x="7627485" y="934746"/>
                </a:lnTo>
                <a:lnTo>
                  <a:pt x="7611349" y="1089051"/>
                </a:lnTo>
                <a:lnTo>
                  <a:pt x="7596053" y="1245413"/>
                </a:lnTo>
                <a:lnTo>
                  <a:pt x="7582101" y="1401090"/>
                </a:lnTo>
                <a:lnTo>
                  <a:pt x="7569999" y="1554023"/>
                </a:lnTo>
                <a:lnTo>
                  <a:pt x="7557896" y="1709014"/>
                </a:lnTo>
                <a:lnTo>
                  <a:pt x="7547811" y="1861947"/>
                </a:lnTo>
                <a:lnTo>
                  <a:pt x="7539911" y="2014881"/>
                </a:lnTo>
                <a:lnTo>
                  <a:pt x="7531674" y="2167128"/>
                </a:lnTo>
                <a:lnTo>
                  <a:pt x="7524783" y="2318004"/>
                </a:lnTo>
                <a:lnTo>
                  <a:pt x="7519908" y="2467509"/>
                </a:lnTo>
                <a:lnTo>
                  <a:pt x="7515706" y="2617013"/>
                </a:lnTo>
                <a:lnTo>
                  <a:pt x="7511672" y="2765146"/>
                </a:lnTo>
                <a:lnTo>
                  <a:pt x="7509823" y="2911221"/>
                </a:lnTo>
                <a:lnTo>
                  <a:pt x="7507806" y="3057297"/>
                </a:lnTo>
                <a:lnTo>
                  <a:pt x="7506797" y="3201315"/>
                </a:lnTo>
                <a:lnTo>
                  <a:pt x="7507806" y="3343961"/>
                </a:lnTo>
                <a:lnTo>
                  <a:pt x="7507806" y="3485236"/>
                </a:lnTo>
                <a:lnTo>
                  <a:pt x="7509823" y="3625139"/>
                </a:lnTo>
                <a:lnTo>
                  <a:pt x="7512848" y="3762299"/>
                </a:lnTo>
                <a:lnTo>
                  <a:pt x="7515706" y="3898087"/>
                </a:lnTo>
                <a:lnTo>
                  <a:pt x="7518900" y="4031133"/>
                </a:lnTo>
                <a:lnTo>
                  <a:pt x="7523774" y="4163492"/>
                </a:lnTo>
                <a:lnTo>
                  <a:pt x="7528985" y="4293793"/>
                </a:lnTo>
                <a:lnTo>
                  <a:pt x="7533691" y="4421352"/>
                </a:lnTo>
                <a:lnTo>
                  <a:pt x="7546971" y="4670298"/>
                </a:lnTo>
                <a:lnTo>
                  <a:pt x="7561090" y="4908956"/>
                </a:lnTo>
                <a:lnTo>
                  <a:pt x="7575882" y="5138013"/>
                </a:lnTo>
                <a:lnTo>
                  <a:pt x="7592187" y="5354726"/>
                </a:lnTo>
                <a:lnTo>
                  <a:pt x="7609164" y="5561838"/>
                </a:lnTo>
                <a:lnTo>
                  <a:pt x="7627485" y="5753862"/>
                </a:lnTo>
                <a:lnTo>
                  <a:pt x="7645471" y="5934227"/>
                </a:lnTo>
                <a:lnTo>
                  <a:pt x="7663456" y="6100191"/>
                </a:lnTo>
                <a:lnTo>
                  <a:pt x="7680433" y="6252438"/>
                </a:lnTo>
                <a:lnTo>
                  <a:pt x="7696570" y="6387541"/>
                </a:lnTo>
                <a:lnTo>
                  <a:pt x="7711866" y="6509613"/>
                </a:lnTo>
                <a:lnTo>
                  <a:pt x="7724641" y="6612483"/>
                </a:lnTo>
                <a:lnTo>
                  <a:pt x="7736743" y="6698894"/>
                </a:lnTo>
                <a:lnTo>
                  <a:pt x="7754057" y="6817538"/>
                </a:lnTo>
                <a:lnTo>
                  <a:pt x="7759940" y="6858000"/>
                </a:lnTo>
                <a:lnTo>
                  <a:pt x="6854586" y="6858000"/>
                </a:lnTo>
                <a:lnTo>
                  <a:pt x="6854586" y="6858001"/>
                </a:lnTo>
                <a:lnTo>
                  <a:pt x="764022" y="6858001"/>
                </a:lnTo>
                <a:lnTo>
                  <a:pt x="764022" y="6858000"/>
                </a:lnTo>
                <a:lnTo>
                  <a:pt x="0" y="6858000"/>
                </a:lnTo>
                <a:close/>
              </a:path>
            </a:pathLst>
          </a:custGeom>
        </p:spPr>
      </p:pic>
      <p:sp>
        <p:nvSpPr>
          <p:cNvPr id="25" name="Rectangle 24">
            <a:extLst>
              <a:ext uri="{FF2B5EF4-FFF2-40B4-BE49-F238E27FC236}">
                <a16:creationId xmlns:a16="http://schemas.microsoft.com/office/drawing/2014/main" id="{630182B0-3559-41D5-9EBC-0BD86BEDA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899585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2AA8CB4-4461-4D7C-8AEB-238C68CE120A}"/>
              </a:ext>
            </a:extLst>
          </p:cNvPr>
          <p:cNvGraphicFramePr>
            <a:graphicFrameLocks noGrp="1"/>
          </p:cNvGraphicFramePr>
          <p:nvPr>
            <p:ph idx="1"/>
            <p:extLst>
              <p:ext uri="{D42A27DB-BD31-4B8C-83A1-F6EECF244321}">
                <p14:modId xmlns:p14="http://schemas.microsoft.com/office/powerpoint/2010/main" val="2126948367"/>
              </p:ext>
            </p:extLst>
          </p:nvPr>
        </p:nvGraphicFramePr>
        <p:xfrm>
          <a:off x="646111" y="2140085"/>
          <a:ext cx="9404352" cy="40564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031360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DDBCE-1D47-413F-BC46-107D16397909}"/>
              </a:ext>
            </a:extLst>
          </p:cNvPr>
          <p:cNvSpPr>
            <a:spLocks noGrp="1"/>
          </p:cNvSpPr>
          <p:nvPr>
            <p:ph type="title"/>
          </p:nvPr>
        </p:nvSpPr>
        <p:spPr/>
        <p:txBody>
          <a:bodyPr/>
          <a:lstStyle/>
          <a:p>
            <a:pPr algn="ctr"/>
            <a:r>
              <a:rPr lang="en-GB"/>
              <a:t>Refrences </a:t>
            </a:r>
            <a:endParaRPr lang="en-GB" dirty="0"/>
          </a:p>
          <a:p>
            <a:endParaRPr lang="en-GB" dirty="0"/>
          </a:p>
        </p:txBody>
      </p:sp>
      <p:sp>
        <p:nvSpPr>
          <p:cNvPr id="3" name="Content Placeholder 2">
            <a:extLst>
              <a:ext uri="{FF2B5EF4-FFF2-40B4-BE49-F238E27FC236}">
                <a16:creationId xmlns:a16="http://schemas.microsoft.com/office/drawing/2014/main" id="{5FC87D17-203D-49F4-9D5B-7DB8B5B545D3}"/>
              </a:ext>
            </a:extLst>
          </p:cNvPr>
          <p:cNvSpPr>
            <a:spLocks noGrp="1"/>
          </p:cNvSpPr>
          <p:nvPr>
            <p:ph idx="1"/>
          </p:nvPr>
        </p:nvSpPr>
        <p:spPr/>
        <p:txBody>
          <a:bodyPr vert="horz" lIns="91440" tIns="45720" rIns="91440" bIns="45720" rtlCol="0" anchor="t">
            <a:normAutofit/>
          </a:bodyPr>
          <a:lstStyle/>
          <a:p>
            <a:r>
              <a:rPr lang="en-GB">
                <a:ea typeface="+mj-lt"/>
                <a:cs typeface="+mj-lt"/>
              </a:rPr>
              <a:t>(Chen, Kirkman, Kanfer, Allen, &amp; Rosen, 2007, p. 331)</a:t>
            </a:r>
          </a:p>
          <a:p>
            <a:pPr>
              <a:buClr>
                <a:srgbClr val="8AD0D6"/>
              </a:buClr>
            </a:pPr>
            <a:r>
              <a:rPr lang="en-GB">
                <a:ea typeface="+mj-lt"/>
                <a:cs typeface="+mj-lt"/>
              </a:rPr>
              <a:t>(Zaccaro, Rittman, &amp; Marks, 2001)</a:t>
            </a:r>
          </a:p>
          <a:p>
            <a:pPr>
              <a:buClr>
                <a:srgbClr val="8AD0D6"/>
              </a:buClr>
            </a:pPr>
            <a:r>
              <a:rPr lang="en-GB">
                <a:ea typeface="+mj-lt"/>
                <a:cs typeface="+mj-lt"/>
              </a:rPr>
              <a:t>(Bliese, Halverson, &amp; Schriesheim, 2002, p. 4</a:t>
            </a:r>
          </a:p>
          <a:p>
            <a:pPr>
              <a:buClr>
                <a:srgbClr val="8AD0D6"/>
              </a:buClr>
            </a:pPr>
            <a:r>
              <a:rPr lang="en-GB">
                <a:ea typeface="+mj-lt"/>
                <a:cs typeface="+mj-lt"/>
              </a:rPr>
              <a:t>Bass, Avolio, Jung, &amp; Berson, 2003; Peus, Kerschreiter, Frey, &amp; Traut-Mattausch, 2010; Schaubroeck, Lam, &amp; Cha, 2007; Schaubroeck, Lam, &amp; Peng, 2011)</a:t>
            </a:r>
          </a:p>
          <a:p>
            <a:pPr>
              <a:buClr>
                <a:srgbClr val="8AD0D6"/>
              </a:buClr>
            </a:pPr>
            <a:r>
              <a:rPr lang="en-GB">
                <a:ea typeface="+mj-lt"/>
                <a:cs typeface="+mj-lt"/>
              </a:rPr>
              <a:t>Casimir, Waldman, Bartran, &amp; Yang, 2006; Judge &amp; Piccolo, 2004; Liu, Siu, &amp; Shi, 2010)</a:t>
            </a:r>
            <a:endParaRPr lang="en-GB" dirty="0"/>
          </a:p>
        </p:txBody>
      </p:sp>
    </p:spTree>
    <p:extLst>
      <p:ext uri="{BB962C8B-B14F-4D97-AF65-F5344CB8AC3E}">
        <p14:creationId xmlns:p14="http://schemas.microsoft.com/office/powerpoint/2010/main" val="35080727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Ion</vt:lpstr>
      <vt:lpstr>Strategies for effective communication in a work place setting </vt:lpstr>
      <vt:lpstr>Introduction </vt:lpstr>
      <vt:lpstr>Models of communication </vt:lpstr>
      <vt:lpstr>Linear models of communication </vt:lpstr>
      <vt:lpstr>Interactional model of communication </vt:lpstr>
      <vt:lpstr>Transactional communication</vt:lpstr>
      <vt:lpstr>Soultion </vt:lpstr>
      <vt:lpstr>Different forms of communication </vt:lpstr>
      <vt:lpstr>PowerPoint Presentation</vt:lpstr>
      <vt:lpstr>The best form of communicaton</vt:lpstr>
      <vt:lpstr>PowerPoint Presentation</vt:lpstr>
      <vt:lpstr>The impact of poor communication </vt:lpstr>
      <vt:lpstr>Barriers </vt:lpstr>
      <vt:lpstr>PowerPoint Presentation</vt:lpstr>
      <vt:lpstr>Refrences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373</cp:revision>
  <dcterms:created xsi:type="dcterms:W3CDTF">2021-11-30T13:28:53Z</dcterms:created>
  <dcterms:modified xsi:type="dcterms:W3CDTF">2021-11-30T16:20:02Z</dcterms:modified>
</cp:coreProperties>
</file>