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7" r:id="rId2"/>
    <p:sldId id="268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5" autoAdjust="0"/>
    <p:restoredTop sz="94660"/>
  </p:normalViewPr>
  <p:slideViewPr>
    <p:cSldViewPr snapToGrid="0" showGuides="1">
      <p:cViewPr varScale="1">
        <p:scale>
          <a:sx n="85" d="100"/>
          <a:sy n="85" d="100"/>
        </p:scale>
        <p:origin x="85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53CC5B-6DC0-4125-95C9-BC9947D6368A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7CEFA-2C93-45DB-9443-7707A1FFC5AC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82910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4B17FE-323F-48D4-A964-D208A38832AB}" type="slidenum">
              <a:rPr kumimoji="0" lang="bg-B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bg-B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3680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4B17FE-323F-48D4-A964-D208A38832AB}" type="slidenum">
              <a:rPr kumimoji="0" lang="bg-B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bg-B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3019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4B17FE-323F-48D4-A964-D208A38832AB}" type="slidenum">
              <a:rPr kumimoji="0" lang="bg-B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bg-B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4578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4B17FE-323F-48D4-A964-D208A38832AB}" type="slidenum">
              <a:rPr kumimoji="0" lang="bg-B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bg-B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7435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26F26-66CF-2696-4674-DB8E7B059B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0EE92-EA98-5084-BA78-409F8ED09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C2F04-2B29-6719-80C8-D7B44AFA5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99AAE-5426-7BE8-F2A3-868AEF114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68E2A-96D9-8612-6885-A947E63D6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88208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FB56-2EF2-4E80-DB32-97B12BA88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F303A-FDC5-6CF6-7C37-385C92672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9BE54-EF87-BB40-BEFB-D03881AC2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C7DDF-76C0-41A9-528C-ED7B1499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CB10E-BCBB-51B8-2BFB-044DE6D5A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612763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1345-EF46-5082-9BBF-AE375ED39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20B84-7D23-C94C-5F08-DF9080ABDC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82825-8B49-9221-6882-9D01117AF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880D4-2247-7B94-6CF6-5FF49C8E2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D0227-4CEF-DE12-7B22-D16CF5DB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69144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C49-59B8-F1C2-223A-4F65FA899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63392-7C81-B751-8226-F529DB6F1F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6DE63-B2CF-20AE-4DDB-F0D10C3124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FC5C4-D319-4EC2-DAFF-B39A24828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E59D8-5D15-7586-5EAE-C100DEB13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A09AC7-C754-44D5-6D4F-F0EC2AA3B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587800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4AA4-EBAF-3F92-60BE-F4C38D008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2DA3A-A35D-E1AC-1F9D-A6C9427016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5F2266-DAF6-7ECE-3003-1AB2F0E50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EA1513-B8AF-203A-8E37-B42FF9CD1A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ABF797-BF28-2147-EEEF-0BF63937CE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F4A200-EEFC-5CF7-3A63-E059CBA58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F75D13-ABB0-33ED-93BF-B109356D2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EAA084-D707-2C08-CC15-27596CA67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45951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21D38-96DA-722C-4A23-DA6468973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D0D74E-BB44-8F83-3C15-E64A6C26D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50ED0D-6B96-5182-6C65-212D19C03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0A58F0-DE0A-5ABD-5672-43ED1439A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87167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8AE67C-C365-666E-59BE-009B39E6A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A7FCE9-C0BE-22AE-4796-09F7F86E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B6D1F2-B0BF-4596-2069-C798053D4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740414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D858A-8FA1-2214-D472-383C028E6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71D71-62A1-9D94-8ABE-AC62013A7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BB78AA-E52E-A260-259C-57828E8521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B0D4A7-B63D-A585-18FE-2FF5E0AF8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80A22-079E-546C-88C3-28F6C46D3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600F8-B15B-D0F9-E156-8E287FB38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31497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D2071-983C-E863-2400-69AE07880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39C247-540E-60BE-B169-09317158F3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AE9425-EE86-FEDE-3213-68A5FA301A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C04C3-5BBF-8628-2F8F-37D82DC4C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4A9CC-0B99-23AA-A8A5-F6CBDCB40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F22EE1-7C68-858C-9212-B7B5DDFB0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739708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2C650-CAD5-3ABF-5DEA-F8B34B87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95887A-BEB4-41B9-D13F-24B6AC5E53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680FF-0613-A8CB-2889-27CE328A6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67AC9-292F-B42C-CEC6-B78AD1863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D1893-541B-8411-A96F-020B9972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62534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3C4A35-B775-16A6-1A66-470082E547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5960E-6D40-9356-F526-13C9BA6B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FCEBD-D64E-6D74-8F1F-D9DB91CB7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63D0E-7233-71BB-FD00-8BE82C566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B210A-B5F7-0743-0486-BA4877B74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44470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8B032A-19DF-E59D-24FF-00151D43E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DA6F5A-F4B0-195F-E0C2-561C0D47C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D534E-9975-6B55-14E5-F159D6C069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DB71CC-D1DC-4F62-8BFD-89364E14ECB7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7FFA3-4628-7600-E270-368F3F4ABF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6061A-16D4-4F34-4162-8236E475DE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2796C9-4109-4DF6-BF92-E12D7B19270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76302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7FCF1-48D1-3491-59CF-D56976125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693" y="1030406"/>
            <a:ext cx="8147713" cy="3081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Evgeni Manov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(2314194)</a:t>
            </a:r>
          </a:p>
        </p:txBody>
      </p:sp>
    </p:spTree>
    <p:extLst>
      <p:ext uri="{BB962C8B-B14F-4D97-AF65-F5344CB8AC3E}">
        <p14:creationId xmlns:p14="http://schemas.microsoft.com/office/powerpoint/2010/main" val="1329164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66E42F-00E3-1FF2-933B-EE84098855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5" y="1573908"/>
            <a:ext cx="6589537" cy="3706615"/>
          </a:xfrm>
          <a:prstGeom prst="rect">
            <a:avLst/>
          </a:prstGeom>
        </p:spPr>
      </p:pic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3" y="623275"/>
            <a:ext cx="401217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42E384-EA5B-4259-56CF-BD19272F0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52497" y="1056640"/>
            <a:ext cx="3197660" cy="3125746"/>
          </a:xfrm>
        </p:spPr>
        <p:txBody>
          <a:bodyPr anchor="b">
            <a:normAutofit/>
          </a:bodyPr>
          <a:lstStyle/>
          <a:p>
            <a:pPr algn="l"/>
            <a:r>
              <a:rPr lang="en-GB" sz="4000" b="1" u="sng" dirty="0"/>
              <a:t>Task 1: Brief</a:t>
            </a:r>
            <a:br>
              <a:rPr lang="bg-BG" sz="4000" dirty="0"/>
            </a:br>
            <a:r>
              <a:rPr lang="en-GB" sz="4000" b="1" u="sng" dirty="0"/>
              <a:t>Secure and Demonstrate the given Network</a:t>
            </a:r>
            <a:endParaRPr lang="bg-BG" sz="40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DB47540-0723-FD4F-71B2-47185566E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0758115" y="5018554"/>
            <a:ext cx="45719" cy="45719"/>
          </a:xfrm>
        </p:spPr>
        <p:txBody>
          <a:bodyPr anchor="t">
            <a:normAutofit fontScale="25000" lnSpcReduction="20000"/>
          </a:bodyPr>
          <a:lstStyle/>
          <a:p>
            <a:pPr algn="l"/>
            <a:endParaRPr lang="bg-BG" sz="20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3C54BEE-3744-73C7-BC6C-F53E64AFCF97}"/>
              </a:ext>
            </a:extLst>
          </p:cNvPr>
          <p:cNvGraphicFramePr>
            <a:graphicFrameLocks noGrp="1"/>
          </p:cNvGraphicFramePr>
          <p:nvPr/>
        </p:nvGraphicFramePr>
        <p:xfrm>
          <a:off x="125280" y="6350847"/>
          <a:ext cx="8128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192173880"/>
                    </a:ext>
                  </a:extLst>
                </a:gridCol>
              </a:tblGrid>
              <a:tr h="5035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On this slide you can see provided topology such as  .OVA file. Everything is installed.</a:t>
                      </a:r>
                      <a:endParaRPr lang="bg-BG" dirty="0"/>
                    </a:p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588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9844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28AC11-BFDF-42EF-80FF-717BBF909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C56AF6-38E4-490B-8E2B-1A1037B4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39A6F5-AD6A-4D80-8AD9-6290D13AC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83B23-7F46-1824-CDB0-44A3BE6B7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Screenshots of connectivity </a:t>
            </a:r>
          </a:p>
        </p:txBody>
      </p:sp>
      <p:pic>
        <p:nvPicPr>
          <p:cNvPr id="4" name="Picture 3" descr="A computer screen shot of a computer screen">
            <a:extLst>
              <a:ext uri="{FF2B5EF4-FFF2-40B4-BE49-F238E27FC236}">
                <a16:creationId xmlns:a16="http://schemas.microsoft.com/office/drawing/2014/main" id="{8E6619ED-6C7F-9E6C-FD32-958E6B9EB4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217" y="2547595"/>
            <a:ext cx="3147413" cy="1762551"/>
          </a:xfrm>
          <a:prstGeom prst="rect">
            <a:avLst/>
          </a:prstGeom>
        </p:spPr>
      </p:pic>
      <p:pic>
        <p:nvPicPr>
          <p:cNvPr id="8" name="Picture 7" descr="A computer screen shot of a computer screen">
            <a:extLst>
              <a:ext uri="{FF2B5EF4-FFF2-40B4-BE49-F238E27FC236}">
                <a16:creationId xmlns:a16="http://schemas.microsoft.com/office/drawing/2014/main" id="{9460A6CC-8F3A-09F1-7F21-EEB677F08E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414" y="2545321"/>
            <a:ext cx="3141973" cy="176736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6AD1692-0419-43C8-5492-4EF1BD0C3D1E}"/>
              </a:ext>
            </a:extLst>
          </p:cNvPr>
          <p:cNvGraphicFramePr>
            <a:graphicFrameLocks noGrp="1"/>
          </p:cNvGraphicFramePr>
          <p:nvPr/>
        </p:nvGraphicFramePr>
        <p:xfrm>
          <a:off x="4038603" y="5213233"/>
          <a:ext cx="8128001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1">
                  <a:extLst>
                    <a:ext uri="{9D8B030D-6E8A-4147-A177-3AD203B41FA5}">
                      <a16:colId xmlns:a16="http://schemas.microsoft.com/office/drawing/2014/main" val="5145651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On this slide you can see connectivity between machines.</a:t>
                      </a:r>
                      <a:endParaRPr lang="bg-BG" sz="1800" dirty="0"/>
                    </a:p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315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2405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7F1AF47-AE98-4034-BD91-1976FA4D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EC0EE2B-2029-48DD-893D-F528E651B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5AE1D08-1ED1-4F59-B42F-4D8EA33DC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79B912-88EA-4640-BDEB-51B3B11A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035B7-F17B-6B6E-0B8B-DB68E1550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80" y="2862471"/>
            <a:ext cx="3041803" cy="2907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Ping the machines L-CD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BAB3D56-263D-5895-1BEF-DAAA0EBAC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040" y="1259855"/>
            <a:ext cx="3387578" cy="1913981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7FD1963-5013-14E2-5B8E-A50CBFF35F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930" y="1250348"/>
            <a:ext cx="3419533" cy="1923487"/>
          </a:xfrm>
          <a:prstGeom prst="rect">
            <a:avLst/>
          </a:prstGeom>
        </p:spPr>
      </p:pic>
      <p:pic>
        <p:nvPicPr>
          <p:cNvPr id="8" name="Picture 7" descr="A screenshot of a computer">
            <a:extLst>
              <a:ext uri="{FF2B5EF4-FFF2-40B4-BE49-F238E27FC236}">
                <a16:creationId xmlns:a16="http://schemas.microsoft.com/office/drawing/2014/main" id="{E4B4B2FC-3479-4E76-FD52-76B64EF869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0617" y="3429000"/>
            <a:ext cx="5133269" cy="2887465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3463CB-A311-7A3A-CE60-CF11ECF6A101}"/>
              </a:ext>
            </a:extLst>
          </p:cNvPr>
          <p:cNvGraphicFramePr>
            <a:graphicFrameLocks noGrp="1"/>
          </p:cNvGraphicFramePr>
          <p:nvPr/>
        </p:nvGraphicFramePr>
        <p:xfrm>
          <a:off x="-25398" y="-115648"/>
          <a:ext cx="8128001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1">
                  <a:extLst>
                    <a:ext uri="{9D8B030D-6E8A-4147-A177-3AD203B41FA5}">
                      <a16:colId xmlns:a16="http://schemas.microsoft.com/office/drawing/2014/main" val="2443927391"/>
                    </a:ext>
                  </a:extLst>
                </a:gridCol>
              </a:tblGrid>
              <a:tr h="9723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On this slide you can see ping commands from London server to Swansea server. Everything is successfully exceptional connectivity with IP 192.168.2.10 due to technical problem with provided topology.</a:t>
                      </a:r>
                      <a:endParaRPr lang="bg-BG" dirty="0"/>
                    </a:p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42826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963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7F1AF47-AE98-4034-BD91-1976FA4D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EC0EE2B-2029-48DD-893D-F528E651B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5AE1D08-1ED1-4F59-B42F-4D8EA33DC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79B912-88EA-4640-BDEB-51B3B11A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F9979-9C0F-81E2-13E0-23A78977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80" y="2862471"/>
            <a:ext cx="3041803" cy="2907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Ping the machines S-DC1</a:t>
            </a:r>
          </a:p>
        </p:txBody>
      </p:sp>
      <p:pic>
        <p:nvPicPr>
          <p:cNvPr id="4" name="Picture 3" descr="A computer screen shot of a black screen&#10;&#10;AI-generated content may be incorrect.">
            <a:extLst>
              <a:ext uri="{FF2B5EF4-FFF2-40B4-BE49-F238E27FC236}">
                <a16:creationId xmlns:a16="http://schemas.microsoft.com/office/drawing/2014/main" id="{42636659-44FF-A14B-C80B-B3D4F14252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040" y="1268323"/>
            <a:ext cx="3387578" cy="1905513"/>
          </a:xfrm>
          <a:prstGeom prst="rect">
            <a:avLst/>
          </a:prstGeom>
        </p:spPr>
      </p:pic>
      <p:pic>
        <p:nvPicPr>
          <p:cNvPr id="8" name="Picture 7" descr="A computer screen shot of a black screen&#10;&#10;AI-generated content may be incorrect.">
            <a:extLst>
              <a:ext uri="{FF2B5EF4-FFF2-40B4-BE49-F238E27FC236}">
                <a16:creationId xmlns:a16="http://schemas.microsoft.com/office/drawing/2014/main" id="{57F0A834-7A27-37C8-C129-514AC1E8DF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930" y="1250348"/>
            <a:ext cx="3419533" cy="1923487"/>
          </a:xfrm>
          <a:prstGeom prst="rect">
            <a:avLst/>
          </a:prstGeom>
        </p:spPr>
      </p:pic>
      <p:pic>
        <p:nvPicPr>
          <p:cNvPr id="6" name="Picture 5" descr="A computer screen shot of a black screen">
            <a:extLst>
              <a:ext uri="{FF2B5EF4-FFF2-40B4-BE49-F238E27FC236}">
                <a16:creationId xmlns:a16="http://schemas.microsoft.com/office/drawing/2014/main" id="{565CA0A6-13C5-FAE5-CDDD-4585D85299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158" y="3429000"/>
            <a:ext cx="5156187" cy="2887465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6FE77C-938E-3DC5-CF90-6EEA8A797513}"/>
              </a:ext>
            </a:extLst>
          </p:cNvPr>
          <p:cNvGraphicFramePr>
            <a:graphicFrameLocks noGrp="1"/>
          </p:cNvGraphicFramePr>
          <p:nvPr/>
        </p:nvGraphicFramePr>
        <p:xfrm>
          <a:off x="4038603" y="263322"/>
          <a:ext cx="8128001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1">
                  <a:extLst>
                    <a:ext uri="{9D8B030D-6E8A-4147-A177-3AD203B41FA5}">
                      <a16:colId xmlns:a16="http://schemas.microsoft.com/office/drawing/2014/main" val="655890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On this slide are same commands, but from Swansea server to London server, with same problem in topology.</a:t>
                      </a:r>
                      <a:endParaRPr lang="bg-BG" dirty="0"/>
                    </a:p>
                    <a:p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03182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19203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</Words>
  <Application>Microsoft Office PowerPoint</Application>
  <PresentationFormat>Widescreen</PresentationFormat>
  <Paragraphs>13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1_Office Theme</vt:lpstr>
      <vt:lpstr>Report by Evgeni Manov (2314194)</vt:lpstr>
      <vt:lpstr>Task 1: Brief Secure and Demonstrate the given Network</vt:lpstr>
      <vt:lpstr>Screenshots of connectivity </vt:lpstr>
      <vt:lpstr>Ping the machines L-CD</vt:lpstr>
      <vt:lpstr>Ping the machines S-DC1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Evgeni Manov</dc:creator>
  <cp:lastModifiedBy>Evgeni Manov</cp:lastModifiedBy>
  <cp:revision>1</cp:revision>
  <dcterms:created xsi:type="dcterms:W3CDTF">2025-11-03T01:56:25Z</dcterms:created>
  <dcterms:modified xsi:type="dcterms:W3CDTF">2025-11-03T02:01:27Z</dcterms:modified>
</cp:coreProperties>
</file>