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ti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360" r:id="rId3"/>
    <p:sldId id="359" r:id="rId4"/>
    <p:sldId id="362" r:id="rId5"/>
    <p:sldId id="390" r:id="rId6"/>
    <p:sldId id="372" r:id="rId7"/>
    <p:sldId id="376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F590E31-9173-4B90-B081-8E69084CFF5F}">
          <p14:sldIdLst>
            <p14:sldId id="256"/>
            <p14:sldId id="360"/>
            <p14:sldId id="359"/>
            <p14:sldId id="362"/>
            <p14:sldId id="390"/>
            <p14:sldId id="372"/>
            <p14:sldId id="376"/>
          </p14:sldIdLst>
        </p14:section>
        <p14:section name="Untitled Section" id="{ECCE1BF2-C6C2-4731-ACB3-895FE97FA8F5}">
          <p14:sldIdLst/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838" autoAdjust="0"/>
    <p:restoredTop sz="94660"/>
  </p:normalViewPr>
  <p:slideViewPr>
    <p:cSldViewPr snapToGrid="0">
      <p:cViewPr varScale="1">
        <p:scale>
          <a:sx n="97" d="100"/>
          <a:sy n="97" d="100"/>
        </p:scale>
        <p:origin x="54" y="23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642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3513AF-DD27-4262-A705-F72E21CC041E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2A8200-78DE-402B-B13A-DA0BCD6577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1409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2A8200-78DE-402B-B13A-DA0BCD6577E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1895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2A8200-78DE-402B-B13A-DA0BCD6577E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0978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2A8200-78DE-402B-B13A-DA0BCD6577E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1319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42A8200-78DE-402B-B13A-DA0BCD6577E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149096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2A8200-78DE-402B-B13A-DA0BCD6577E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7012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42A8200-78DE-402B-B13A-DA0BCD6577E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128201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42A8200-78DE-402B-B13A-DA0BCD6577E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101397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C82EDB-F44F-4EED-B5CC-63BEFD5306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D056F2-18A6-4AE7-8B04-AB77875978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11" indent="0" algn="ctr">
              <a:buNone/>
              <a:defRPr sz="2000"/>
            </a:lvl2pPr>
            <a:lvl3pPr marL="914422" indent="0" algn="ctr">
              <a:buNone/>
              <a:defRPr sz="1801"/>
            </a:lvl3pPr>
            <a:lvl4pPr marL="1371635" indent="0" algn="ctr">
              <a:buNone/>
              <a:defRPr sz="1600"/>
            </a:lvl4pPr>
            <a:lvl5pPr marL="1828846" indent="0" algn="ctr">
              <a:buNone/>
              <a:defRPr sz="1600"/>
            </a:lvl5pPr>
            <a:lvl6pPr marL="2286057" indent="0" algn="ctr">
              <a:buNone/>
              <a:defRPr sz="1600"/>
            </a:lvl6pPr>
            <a:lvl7pPr marL="2743268" indent="0" algn="ctr">
              <a:buNone/>
              <a:defRPr sz="1600"/>
            </a:lvl7pPr>
            <a:lvl8pPr marL="3200481" indent="0" algn="ctr">
              <a:buNone/>
              <a:defRPr sz="1600"/>
            </a:lvl8pPr>
            <a:lvl9pPr marL="3657692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0C3C95-D841-40CC-8EC9-EEE2592955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3DDFF-A5E8-45B0-88AB-9DA51119B5BA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1ADAAC-543B-4684-BEC4-B28F88749F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CBC35E-6640-4986-B963-26054EC62A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1338D-B826-4F16-9725-551CFFED81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41601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50">
        <p159:morph option="byObject"/>
      </p:transition>
    </mc:Choice>
    <mc:Fallback xmlns="">
      <p:transition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4F704-6022-49CD-B201-EF57FEBC24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99A34E-321B-4DF6-924E-96AC0FC3AC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F933A2-144E-45A5-A902-B78171D90E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3DDFF-A5E8-45B0-88AB-9DA51119B5BA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FE8CA2-46F9-4A51-A41D-5E1316758A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B255B7-2901-46A6-A403-6C0C118212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1338D-B826-4F16-9725-551CFFED81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21896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50">
        <p159:morph option="byObject"/>
      </p:transition>
    </mc:Choice>
    <mc:Fallback xmlns="">
      <p:transition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F0870-C2A4-44B9-BA90-C821BCD84F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3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F9FE3A-3837-494B-9810-2BC926F171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3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11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22" indent="0">
              <a:buNone/>
              <a:defRPr sz="1801">
                <a:solidFill>
                  <a:schemeClr val="tx1">
                    <a:tint val="75000"/>
                  </a:schemeClr>
                </a:solidFill>
              </a:defRPr>
            </a:lvl3pPr>
            <a:lvl4pPr marL="1371635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4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5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68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8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92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4FE7BE-EADE-48D6-9381-2027EFB565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3DDFF-A5E8-45B0-88AB-9DA51119B5BA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155683-4C45-4362-BF58-A1CA1172AE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142F48-FC15-449E-AC60-C472CA9EB8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1338D-B826-4F16-9725-551CFFED81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3930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50">
        <p159:morph option="byObject"/>
      </p:transition>
    </mc:Choice>
    <mc:Fallback xmlns="">
      <p:transition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7CDF1-3D84-40BB-9B8F-369B44016D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915A8-9FA2-4827-BBCF-A3E19A830A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D7CCAF-9D12-470A-B864-2D8DE25F5A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1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DA663B-0A08-42F1-938F-CDEBCFD2FC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3DDFF-A5E8-45B0-88AB-9DA51119B5BA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13104C-C49E-45A2-AF6A-EC12639A96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84A546-8FEF-4CDC-89E3-5F91D2B887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1338D-B826-4F16-9725-551CFFED81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71460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50">
        <p159:morph option="byObject"/>
      </p:transition>
    </mc:Choice>
    <mc:Fallback xmlns="">
      <p:transition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A0FD7-170F-49C8-A98B-C44C9D792A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7A5A76-B8A9-4375-852F-B3AF2489DA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91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11" indent="0">
              <a:buNone/>
              <a:defRPr sz="2000" b="1"/>
            </a:lvl2pPr>
            <a:lvl3pPr marL="914422" indent="0">
              <a:buNone/>
              <a:defRPr sz="1801" b="1"/>
            </a:lvl3pPr>
            <a:lvl4pPr marL="1371635" indent="0">
              <a:buNone/>
              <a:defRPr sz="1600" b="1"/>
            </a:lvl4pPr>
            <a:lvl5pPr marL="1828846" indent="0">
              <a:buNone/>
              <a:defRPr sz="1600" b="1"/>
            </a:lvl5pPr>
            <a:lvl6pPr marL="2286057" indent="0">
              <a:buNone/>
              <a:defRPr sz="1600" b="1"/>
            </a:lvl6pPr>
            <a:lvl7pPr marL="2743268" indent="0">
              <a:buNone/>
              <a:defRPr sz="1600" b="1"/>
            </a:lvl7pPr>
            <a:lvl8pPr marL="3200481" indent="0">
              <a:buNone/>
              <a:defRPr sz="1600" b="1"/>
            </a:lvl8pPr>
            <a:lvl9pPr marL="3657692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45AE14-69A7-429B-B9B7-3C25B0EF0B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91" y="2505076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B23BE7-1D9E-483F-A47E-66F89AA1876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3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11" indent="0">
              <a:buNone/>
              <a:defRPr sz="2000" b="1"/>
            </a:lvl2pPr>
            <a:lvl3pPr marL="914422" indent="0">
              <a:buNone/>
              <a:defRPr sz="1801" b="1"/>
            </a:lvl3pPr>
            <a:lvl4pPr marL="1371635" indent="0">
              <a:buNone/>
              <a:defRPr sz="1600" b="1"/>
            </a:lvl4pPr>
            <a:lvl5pPr marL="1828846" indent="0">
              <a:buNone/>
              <a:defRPr sz="1600" b="1"/>
            </a:lvl5pPr>
            <a:lvl6pPr marL="2286057" indent="0">
              <a:buNone/>
              <a:defRPr sz="1600" b="1"/>
            </a:lvl6pPr>
            <a:lvl7pPr marL="2743268" indent="0">
              <a:buNone/>
              <a:defRPr sz="1600" b="1"/>
            </a:lvl7pPr>
            <a:lvl8pPr marL="3200481" indent="0">
              <a:buNone/>
              <a:defRPr sz="1600" b="1"/>
            </a:lvl8pPr>
            <a:lvl9pPr marL="3657692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5AFDFA-E384-4195-AC51-704B2D5A92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3" y="2505076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130AB5-A0D4-4607-B664-BE500528E9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3DDFF-A5E8-45B0-88AB-9DA51119B5BA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06DC2E2-DE6D-4BBC-A9E0-F042073DEC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2BC409-8D47-4E2C-8F8F-839552935B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1338D-B826-4F16-9725-551CFFED81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2423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50">
        <p159:morph option="byObject"/>
      </p:transition>
    </mc:Choice>
    <mc:Fallback xmlns="">
      <p:transition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9581E-0B31-4F8C-B2D7-9470A9C820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D471B4-7BA4-4648-92E1-59EC6375CD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3DDFF-A5E8-45B0-88AB-9DA51119B5BA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7D5CA8-B087-4D5A-B60C-7B13201DB7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44C292-44DD-421C-A377-D9EEB67BF3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1338D-B826-4F16-9725-551CFFED81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992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50">
        <p159:morph option="byObject"/>
      </p:transition>
    </mc:Choice>
    <mc:Fallback xmlns="">
      <p:transition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4D3C975-D7B4-4968-B7FB-6BF6D88746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3DDFF-A5E8-45B0-88AB-9DA51119B5BA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166E98-3B1D-43EF-88AE-B052F6B635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77077B-85FC-4E68-A46B-FA5C2D19CF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1338D-B826-4F16-9725-551CFFED81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496558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50">
        <p159:morph option="byObject"/>
      </p:transition>
    </mc:Choice>
    <mc:Fallback xmlns="">
      <p:transition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B2625-460A-46C5-8947-E5FB6EA59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91" y="457200"/>
            <a:ext cx="3932236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5C9CE6-FEF2-4973-8982-3418304C9E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90" y="987425"/>
            <a:ext cx="6172201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D59F08-1FBD-4AD1-8765-E30795D5FC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91" y="2057400"/>
            <a:ext cx="3932236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11" indent="0">
              <a:buNone/>
              <a:defRPr sz="1401"/>
            </a:lvl2pPr>
            <a:lvl3pPr marL="914422" indent="0">
              <a:buNone/>
              <a:defRPr sz="1200"/>
            </a:lvl3pPr>
            <a:lvl4pPr marL="1371635" indent="0">
              <a:buNone/>
              <a:defRPr sz="1001"/>
            </a:lvl4pPr>
            <a:lvl5pPr marL="1828846" indent="0">
              <a:buNone/>
              <a:defRPr sz="1001"/>
            </a:lvl5pPr>
            <a:lvl6pPr marL="2286057" indent="0">
              <a:buNone/>
              <a:defRPr sz="1001"/>
            </a:lvl6pPr>
            <a:lvl7pPr marL="2743268" indent="0">
              <a:buNone/>
              <a:defRPr sz="1001"/>
            </a:lvl7pPr>
            <a:lvl8pPr marL="3200481" indent="0">
              <a:buNone/>
              <a:defRPr sz="1001"/>
            </a:lvl8pPr>
            <a:lvl9pPr marL="3657692" indent="0">
              <a:buNone/>
              <a:defRPr sz="100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CA8EAA-DAEF-48FE-BFE1-F082480E43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3DDFF-A5E8-45B0-88AB-9DA51119B5BA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F1CCBA-C354-476D-948C-BD1CE6FD7E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A78E3A-9007-48D0-8822-4E77B62E9B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1338D-B826-4F16-9725-551CFFED81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69075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50">
        <p159:morph option="byObject"/>
      </p:transition>
    </mc:Choice>
    <mc:Fallback xmlns="">
      <p:transition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0CCB3-F971-4CCF-A5C4-05B925DAA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91" y="457200"/>
            <a:ext cx="3932236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8CD031F-8720-4C99-9CC2-8DF54758AB9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90" y="987425"/>
            <a:ext cx="6172201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11" indent="0">
              <a:buNone/>
              <a:defRPr sz="2800"/>
            </a:lvl2pPr>
            <a:lvl3pPr marL="914422" indent="0">
              <a:buNone/>
              <a:defRPr sz="2400"/>
            </a:lvl3pPr>
            <a:lvl4pPr marL="1371635" indent="0">
              <a:buNone/>
              <a:defRPr sz="2000"/>
            </a:lvl4pPr>
            <a:lvl5pPr marL="1828846" indent="0">
              <a:buNone/>
              <a:defRPr sz="2000"/>
            </a:lvl5pPr>
            <a:lvl6pPr marL="2286057" indent="0">
              <a:buNone/>
              <a:defRPr sz="2000"/>
            </a:lvl6pPr>
            <a:lvl7pPr marL="2743268" indent="0">
              <a:buNone/>
              <a:defRPr sz="2000"/>
            </a:lvl7pPr>
            <a:lvl8pPr marL="3200481" indent="0">
              <a:buNone/>
              <a:defRPr sz="2000"/>
            </a:lvl8pPr>
            <a:lvl9pPr marL="3657692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8EDBB7-49F7-4CDB-8C7D-73801D584E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91" y="2057400"/>
            <a:ext cx="3932236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11" indent="0">
              <a:buNone/>
              <a:defRPr sz="1401"/>
            </a:lvl2pPr>
            <a:lvl3pPr marL="914422" indent="0">
              <a:buNone/>
              <a:defRPr sz="1200"/>
            </a:lvl3pPr>
            <a:lvl4pPr marL="1371635" indent="0">
              <a:buNone/>
              <a:defRPr sz="1001"/>
            </a:lvl4pPr>
            <a:lvl5pPr marL="1828846" indent="0">
              <a:buNone/>
              <a:defRPr sz="1001"/>
            </a:lvl5pPr>
            <a:lvl6pPr marL="2286057" indent="0">
              <a:buNone/>
              <a:defRPr sz="1001"/>
            </a:lvl6pPr>
            <a:lvl7pPr marL="2743268" indent="0">
              <a:buNone/>
              <a:defRPr sz="1001"/>
            </a:lvl7pPr>
            <a:lvl8pPr marL="3200481" indent="0">
              <a:buNone/>
              <a:defRPr sz="1001"/>
            </a:lvl8pPr>
            <a:lvl9pPr marL="3657692" indent="0">
              <a:buNone/>
              <a:defRPr sz="100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CF9280-E3AC-4F5A-9132-44C2D88D86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3DDFF-A5E8-45B0-88AB-9DA51119B5BA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62B0B-EDA5-4177-8FD6-FAFDCFC02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98A640-0D36-45CA-BA70-F0E1E2CEAA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1338D-B826-4F16-9725-551CFFED81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060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50">
        <p159:morph option="byObject"/>
      </p:transition>
    </mc:Choice>
    <mc:Fallback xmlns="">
      <p:transition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08AD22-3AEC-4D81-8588-746DC34C79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2B2494-7BC9-4D4E-92E3-4D0026AF8F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979088-0CAF-4C63-8BC7-71295D5A2D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3DDFF-A5E8-45B0-88AB-9DA51119B5BA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0115E5-C356-4FC2-BA3C-B71DEF4FEA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356424-DF7A-4F8B-8B3C-377A562473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1338D-B826-4F16-9725-551CFFED81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90922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50">
        <p159:morph option="byObject"/>
      </p:transition>
    </mc:Choice>
    <mc:Fallback xmlns="">
      <p:transition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B7766CD-F835-4269-B15A-9E68ABD7D1D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899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5B1E2F-3554-4A95-A9CD-F5580DE383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199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328D33-6712-4657-AFBF-59F8AC5E53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3DDFF-A5E8-45B0-88AB-9DA51119B5BA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6CF0F1-033E-4A85-B4B8-622F7076FA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FF3244-66D9-4948-8E0C-C3DF30818E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1338D-B826-4F16-9725-551CFFED81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360051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50">
        <p159:morph option="byObject"/>
      </p:transition>
    </mc:Choice>
    <mc:Fallback xmlns="">
      <p:transition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0DA7903-C20A-46AD-B27A-604487FCCD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4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220C4B-1E48-4E40-9C62-90A21906C6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4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5ACD8-C718-43EB-B793-AB5DEB7F9B0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1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3DDFF-A5E8-45B0-88AB-9DA51119B5BA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F62DB1-073E-4F50-8DDB-CC98BDD36AB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4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DAF830-7796-4BAD-B0F7-CFD52BFB2A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1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D1338D-B826-4F16-9725-551CFFED81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1527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50">
        <p159:morph option="byObject"/>
      </p:transition>
    </mc:Choice>
    <mc:Fallback xmlns="">
      <p:transition>
        <p:fade/>
      </p:transition>
    </mc:Fallback>
  </mc:AlternateContent>
  <p:txStyles>
    <p:titleStyle>
      <a:lvl1pPr algn="l" defTabSz="914422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6" indent="-228606" algn="l" defTabSz="914422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17" indent="-228606" algn="l" defTabSz="91442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8" indent="-228606" algn="l" defTabSz="91442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0" indent="-228606" algn="l" defTabSz="91442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1" indent="-228606" algn="l" defTabSz="91442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4" indent="-228606" algn="l" defTabSz="91442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4" indent="-228606" algn="l" defTabSz="91442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7" indent="-228606" algn="l" defTabSz="91442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2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2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2" algn="l" defTabSz="914422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5" algn="l" defTabSz="914422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2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2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8" algn="l" defTabSz="914422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1" algn="l" defTabSz="914422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2" algn="l" defTabSz="914422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png"/><Relationship Id="rId3" Type="http://schemas.openxmlformats.org/officeDocument/2006/relationships/image" Target="../media/image2.JPG"/><Relationship Id="rId7" Type="http://schemas.openxmlformats.org/officeDocument/2006/relationships/image" Target="../media/image5.JPG"/><Relationship Id="rId12" Type="http://schemas.openxmlformats.org/officeDocument/2006/relationships/image" Target="../media/image1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11" Type="http://schemas.openxmlformats.org/officeDocument/2006/relationships/image" Target="../media/image9.jpg"/><Relationship Id="rId5" Type="http://schemas.openxmlformats.org/officeDocument/2006/relationships/image" Target="../media/image3.tif"/><Relationship Id="rId10" Type="http://schemas.openxmlformats.org/officeDocument/2006/relationships/image" Target="../media/image8.jpg"/><Relationship Id="rId4" Type="http://schemas.openxmlformats.org/officeDocument/2006/relationships/image" Target="../media/image1.png"/><Relationship Id="rId9" Type="http://schemas.openxmlformats.org/officeDocument/2006/relationships/image" Target="../media/image7.tif"/><Relationship Id="rId14" Type="http://schemas.openxmlformats.org/officeDocument/2006/relationships/image" Target="../media/image12.jp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tif"/><Relationship Id="rId13" Type="http://schemas.openxmlformats.org/officeDocument/2006/relationships/image" Target="../media/image9.jpg"/><Relationship Id="rId3" Type="http://schemas.openxmlformats.org/officeDocument/2006/relationships/image" Target="../media/image2.JPG"/><Relationship Id="rId7" Type="http://schemas.openxmlformats.org/officeDocument/2006/relationships/image" Target="../media/image6.png"/><Relationship Id="rId12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11" Type="http://schemas.openxmlformats.org/officeDocument/2006/relationships/image" Target="../media/image12.jpg"/><Relationship Id="rId5" Type="http://schemas.openxmlformats.org/officeDocument/2006/relationships/image" Target="../media/image3.tif"/><Relationship Id="rId10" Type="http://schemas.openxmlformats.org/officeDocument/2006/relationships/image" Target="../media/image11.png"/><Relationship Id="rId4" Type="http://schemas.openxmlformats.org/officeDocument/2006/relationships/image" Target="../media/image1.png"/><Relationship Id="rId9" Type="http://schemas.openxmlformats.org/officeDocument/2006/relationships/image" Target="../media/image5.JPG"/><Relationship Id="rId14" Type="http://schemas.openxmlformats.org/officeDocument/2006/relationships/image" Target="../media/image8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tif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6.tif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5.tif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notesSlide" Target="../notesSlides/notesSlide6.xml"/><Relationship Id="rId9" Type="http://schemas.openxmlformats.org/officeDocument/2006/relationships/image" Target="../media/image18.t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tif"/><Relationship Id="rId5" Type="http://schemas.openxmlformats.org/officeDocument/2006/relationships/image" Target="../media/image16.tif"/><Relationship Id="rId4" Type="http://schemas.openxmlformats.org/officeDocument/2006/relationships/image" Target="../media/image15.t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8F1885-9203-45FE-84AA-35B341F5484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092" r="21456" b="6538"/>
          <a:stretch/>
        </p:blipFill>
        <p:spPr>
          <a:xfrm>
            <a:off x="3523488" y="11"/>
            <a:ext cx="8668512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" y="2"/>
            <a:ext cx="9339205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957000-0ABF-46EE-BA27-BF423C050D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5"/>
            <a:ext cx="4461342" cy="3204133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/>
              <a:t>Andrew Killen</a:t>
            </a:r>
          </a:p>
        </p:txBody>
      </p:sp>
      <p:sp>
        <p:nvSpPr>
          <p:cNvPr id="22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2" y="346790"/>
            <a:ext cx="146304" cy="7040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30" y="4546921"/>
            <a:ext cx="3977641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22">
              <a:defRPr/>
            </a:pPr>
            <a:endParaRPr lang="en-US" sz="1801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BBC6F1B2-FD03-4D69-9A2D-D262934A849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0934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50">
        <p159:morph option="byObject"/>
      </p:transition>
    </mc:Choice>
    <mc:Fallback xmlns="">
      <p:transition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100000">
              <a:schemeClr val="tx1">
                <a:lumMod val="65000"/>
                <a:lumOff val="35000"/>
              </a:schemeClr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lose-up of a toy&#10;&#10;Description automatically generated with low confidence">
            <a:extLst>
              <a:ext uri="{FF2B5EF4-FFF2-40B4-BE49-F238E27FC236}">
                <a16:creationId xmlns:a16="http://schemas.microsoft.com/office/drawing/2014/main" id="{87DB1C04-04E5-435A-A136-C8DCEF4B663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995" y="12035"/>
            <a:ext cx="12192000" cy="684596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341880D-2F1A-478E-9508-1316767DF9F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86000"/>
          </a:blip>
          <a:srcRect t="33954" b="44034"/>
          <a:stretch/>
        </p:blipFill>
        <p:spPr>
          <a:xfrm>
            <a:off x="0" y="-42211"/>
            <a:ext cx="12192000" cy="2189746"/>
          </a:xfrm>
          <a:custGeom>
            <a:avLst/>
            <a:gdLst>
              <a:gd name="connsiteX0" fmla="*/ 0 w 12192000"/>
              <a:gd name="connsiteY0" fmla="*/ 0 h 1510603"/>
              <a:gd name="connsiteX1" fmla="*/ 12192000 w 12192000"/>
              <a:gd name="connsiteY1" fmla="*/ 0 h 1510603"/>
              <a:gd name="connsiteX2" fmla="*/ 12192000 w 12192000"/>
              <a:gd name="connsiteY2" fmla="*/ 13614 h 1510603"/>
              <a:gd name="connsiteX3" fmla="*/ 0 w 12192000"/>
              <a:gd name="connsiteY3" fmla="*/ 1510603 h 15106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1510603">
                <a:moveTo>
                  <a:pt x="0" y="0"/>
                </a:moveTo>
                <a:lnTo>
                  <a:pt x="12192000" y="0"/>
                </a:lnTo>
                <a:lnTo>
                  <a:pt x="12192000" y="13614"/>
                </a:lnTo>
                <a:lnTo>
                  <a:pt x="0" y="151060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248A850-91E9-4F56-9EDE-E6B0994D6BE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11" r="12887"/>
          <a:stretch/>
        </p:blipFill>
        <p:spPr>
          <a:xfrm>
            <a:off x="4572748" y="2277382"/>
            <a:ext cx="3046508" cy="230323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B20C8FA-88F2-44B6-9B73-53370E3D824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1496" y="2895173"/>
            <a:ext cx="2553001" cy="1436062"/>
          </a:xfrm>
          <a:prstGeom prst="rect">
            <a:avLst/>
          </a:prstGeom>
        </p:spPr>
      </p:pic>
      <p:pic>
        <p:nvPicPr>
          <p:cNvPr id="9" name="Picture 8" descr="A picture containing metalware&#10;&#10;Description automatically generated">
            <a:extLst>
              <a:ext uri="{FF2B5EF4-FFF2-40B4-BE49-F238E27FC236}">
                <a16:creationId xmlns:a16="http://schemas.microsoft.com/office/drawing/2014/main" id="{7B1D6F50-D3F2-4AC1-9020-D78CA5F3C4B2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709" t="12772" r="35695" b="13925"/>
          <a:stretch/>
        </p:blipFill>
        <p:spPr>
          <a:xfrm>
            <a:off x="5627287" y="2277382"/>
            <a:ext cx="937429" cy="230323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FDE0C7B-9F23-4968-9FA1-E68532001A06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4848" r="14697"/>
          <a:stretch/>
        </p:blipFill>
        <p:spPr>
          <a:xfrm>
            <a:off x="4598631" y="2277382"/>
            <a:ext cx="2994734" cy="2303232"/>
          </a:xfrm>
          <a:prstGeom prst="rect">
            <a:avLst/>
          </a:prstGeom>
        </p:spPr>
      </p:pic>
      <p:pic>
        <p:nvPicPr>
          <p:cNvPr id="11" name="Picture 10" descr="A picture containing gear&#10;&#10;Description automatically generated">
            <a:extLst>
              <a:ext uri="{FF2B5EF4-FFF2-40B4-BE49-F238E27FC236}">
                <a16:creationId xmlns:a16="http://schemas.microsoft.com/office/drawing/2014/main" id="{5C217C98-F6EF-4921-A844-F463D636DC58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48" t="134" r="14925" b="12028"/>
          <a:stretch/>
        </p:blipFill>
        <p:spPr>
          <a:xfrm>
            <a:off x="4598632" y="2264461"/>
            <a:ext cx="3046508" cy="2303232"/>
          </a:xfrm>
          <a:prstGeom prst="rect">
            <a:avLst/>
          </a:prstGeom>
        </p:spPr>
      </p:pic>
      <p:pic>
        <p:nvPicPr>
          <p:cNvPr id="12" name="Picture 11" descr="A picture containing black&#10;&#10;Description automatically generated">
            <a:extLst>
              <a:ext uri="{FF2B5EF4-FFF2-40B4-BE49-F238E27FC236}">
                <a16:creationId xmlns:a16="http://schemas.microsoft.com/office/drawing/2014/main" id="{870ADB48-33A3-450C-80FC-5C65B995C33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3036" y="2356219"/>
            <a:ext cx="2681952" cy="2145563"/>
          </a:xfrm>
          <a:prstGeom prst="rect">
            <a:avLst/>
          </a:prstGeom>
        </p:spPr>
      </p:pic>
      <p:pic>
        <p:nvPicPr>
          <p:cNvPr id="13" name="Picture 12" descr="A close up of a car tire&#10;&#10;Description automatically generated with medium confidence">
            <a:extLst>
              <a:ext uri="{FF2B5EF4-FFF2-40B4-BE49-F238E27FC236}">
                <a16:creationId xmlns:a16="http://schemas.microsoft.com/office/drawing/2014/main" id="{05798A88-A139-4362-BED8-3FE203CE2E23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5588" y="2201779"/>
            <a:ext cx="3352597" cy="260549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2E6A562-EE0A-4D6A-B4E7-CD9D4423A0CA}"/>
              </a:ext>
            </a:extLst>
          </p:cNvPr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98" t="11940" r="12752" b="6614"/>
          <a:stretch/>
        </p:blipFill>
        <p:spPr bwMode="auto">
          <a:xfrm>
            <a:off x="4814228" y="2939376"/>
            <a:ext cx="2049876" cy="126723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5A2C152-50C5-410D-B714-365D712C6805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l="38244" t="4780" r="37999" b="5934"/>
          <a:stretch/>
        </p:blipFill>
        <p:spPr>
          <a:xfrm>
            <a:off x="5529839" y="2147535"/>
            <a:ext cx="1109641" cy="2605493"/>
          </a:xfrm>
          <a:prstGeom prst="rect">
            <a:avLst/>
          </a:prstGeom>
        </p:spPr>
      </p:pic>
      <p:pic>
        <p:nvPicPr>
          <p:cNvPr id="5" name="Picture 4" descr="A close-up of a binoculars&#10;&#10;Description automatically generated with low confidence">
            <a:extLst>
              <a:ext uri="{FF2B5EF4-FFF2-40B4-BE49-F238E27FC236}">
                <a16:creationId xmlns:a16="http://schemas.microsoft.com/office/drawing/2014/main" id="{4C662089-CB51-41CE-A133-0DF68F2F920A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5588" y="2147536"/>
            <a:ext cx="3352597" cy="2876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6723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50">
        <p159:morph option="byObject"/>
      </p:transition>
    </mc:Choice>
    <mc:Fallback xmlns="">
      <p:transition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100000">
              <a:schemeClr val="tx1">
                <a:lumMod val="65000"/>
                <a:lumOff val="35000"/>
              </a:schemeClr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lose-up of a toy&#10;&#10;Description automatically generated with low confidence">
            <a:extLst>
              <a:ext uri="{FF2B5EF4-FFF2-40B4-BE49-F238E27FC236}">
                <a16:creationId xmlns:a16="http://schemas.microsoft.com/office/drawing/2014/main" id="{87DB1C04-04E5-435A-A136-C8DCEF4B663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995" y="12035"/>
            <a:ext cx="12192000" cy="684596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341880D-2F1A-478E-9508-1316767DF9F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86000"/>
          </a:blip>
          <a:srcRect t="33954" b="44034"/>
          <a:stretch/>
        </p:blipFill>
        <p:spPr>
          <a:xfrm>
            <a:off x="0" y="-42211"/>
            <a:ext cx="12192000" cy="2189746"/>
          </a:xfrm>
          <a:custGeom>
            <a:avLst/>
            <a:gdLst>
              <a:gd name="connsiteX0" fmla="*/ 0 w 12192000"/>
              <a:gd name="connsiteY0" fmla="*/ 0 h 1510603"/>
              <a:gd name="connsiteX1" fmla="*/ 12192000 w 12192000"/>
              <a:gd name="connsiteY1" fmla="*/ 0 h 1510603"/>
              <a:gd name="connsiteX2" fmla="*/ 12192000 w 12192000"/>
              <a:gd name="connsiteY2" fmla="*/ 13614 h 1510603"/>
              <a:gd name="connsiteX3" fmla="*/ 0 w 12192000"/>
              <a:gd name="connsiteY3" fmla="*/ 1510603 h 15106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1510603">
                <a:moveTo>
                  <a:pt x="0" y="0"/>
                </a:moveTo>
                <a:lnTo>
                  <a:pt x="12192000" y="0"/>
                </a:lnTo>
                <a:lnTo>
                  <a:pt x="12192000" y="13614"/>
                </a:lnTo>
                <a:lnTo>
                  <a:pt x="0" y="151060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978A551-8861-4A1B-AEE8-DA10CE3655A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11" r="12887"/>
          <a:stretch/>
        </p:blipFill>
        <p:spPr>
          <a:xfrm>
            <a:off x="0" y="-38686"/>
            <a:ext cx="3046508" cy="230323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82EE710-57C7-48C7-AC25-0D1526C55D3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53673" y="-42209"/>
            <a:ext cx="4100900" cy="230675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B479DA5-51C7-41F1-AF2B-DE5CAB0293FB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4848" r="14697"/>
          <a:stretch/>
        </p:blipFill>
        <p:spPr>
          <a:xfrm>
            <a:off x="0" y="2277384"/>
            <a:ext cx="2994734" cy="2303232"/>
          </a:xfrm>
          <a:prstGeom prst="rect">
            <a:avLst/>
          </a:prstGeom>
        </p:spPr>
      </p:pic>
      <p:pic>
        <p:nvPicPr>
          <p:cNvPr id="9" name="Picture 8" descr="A picture containing gear&#10;&#10;Description automatically generated">
            <a:extLst>
              <a:ext uri="{FF2B5EF4-FFF2-40B4-BE49-F238E27FC236}">
                <a16:creationId xmlns:a16="http://schemas.microsoft.com/office/drawing/2014/main" id="{7CE91E16-ED27-4998-B537-DD896FB169C6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48" t="134" r="14925" b="12028"/>
          <a:stretch/>
        </p:blipFill>
        <p:spPr>
          <a:xfrm>
            <a:off x="1" y="4550627"/>
            <a:ext cx="3046508" cy="2303232"/>
          </a:xfrm>
          <a:prstGeom prst="rect">
            <a:avLst/>
          </a:prstGeom>
        </p:spPr>
      </p:pic>
      <p:pic>
        <p:nvPicPr>
          <p:cNvPr id="13" name="Picture 12" descr="A picture containing metalware&#10;&#10;Description automatically generated">
            <a:extLst>
              <a:ext uri="{FF2B5EF4-FFF2-40B4-BE49-F238E27FC236}">
                <a16:creationId xmlns:a16="http://schemas.microsoft.com/office/drawing/2014/main" id="{86A550E9-B443-4DAC-8596-B3ABE6602F01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709" t="12772" r="35695" b="13925"/>
          <a:stretch/>
        </p:blipFill>
        <p:spPr>
          <a:xfrm>
            <a:off x="11254571" y="-45734"/>
            <a:ext cx="937429" cy="230323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08DFEF4C-7793-496B-827F-DE8309FA3786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38244" t="4780" r="37999" b="5934"/>
          <a:stretch/>
        </p:blipFill>
        <p:spPr>
          <a:xfrm>
            <a:off x="10231239" y="2257498"/>
            <a:ext cx="1960761" cy="4603972"/>
          </a:xfrm>
          <a:prstGeom prst="rect">
            <a:avLst/>
          </a:prstGeom>
        </p:spPr>
      </p:pic>
      <p:pic>
        <p:nvPicPr>
          <p:cNvPr id="20" name="Picture 19" descr="A close-up of a binoculars&#10;&#10;Description automatically generated with low confidence">
            <a:extLst>
              <a:ext uri="{FF2B5EF4-FFF2-40B4-BE49-F238E27FC236}">
                <a16:creationId xmlns:a16="http://schemas.microsoft.com/office/drawing/2014/main" id="{6901E481-54FA-4FA6-A729-40137276FB19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7867" y="-45734"/>
            <a:ext cx="4343417" cy="3726581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8C875598-78DD-4EEE-B485-053A8DCA9657}"/>
              </a:ext>
            </a:extLst>
          </p:cNvPr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98" t="11940" r="12752" b="6614"/>
          <a:stretch/>
        </p:blipFill>
        <p:spPr bwMode="auto">
          <a:xfrm>
            <a:off x="7014015" y="2257500"/>
            <a:ext cx="3214092" cy="198695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3" name="Picture 22" descr="A close up of a car tire&#10;&#10;Description automatically generated with medium confidence">
            <a:extLst>
              <a:ext uri="{FF2B5EF4-FFF2-40B4-BE49-F238E27FC236}">
                <a16:creationId xmlns:a16="http://schemas.microsoft.com/office/drawing/2014/main" id="{2A6B2695-8D5C-42D3-9742-9162D694527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5508" y="4255978"/>
            <a:ext cx="3352597" cy="2605493"/>
          </a:xfrm>
          <a:prstGeom prst="rect">
            <a:avLst/>
          </a:prstGeom>
        </p:spPr>
      </p:pic>
      <p:pic>
        <p:nvPicPr>
          <p:cNvPr id="25" name="Picture 24" descr="A picture containing black&#10;&#10;Description automatically generated">
            <a:extLst>
              <a:ext uri="{FF2B5EF4-FFF2-40B4-BE49-F238E27FC236}">
                <a16:creationId xmlns:a16="http://schemas.microsoft.com/office/drawing/2014/main" id="{D7975A11-51D0-422A-A141-5929151A46C4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5334" y="3623127"/>
            <a:ext cx="4057993" cy="324639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3161D4EE-CA81-4A58-BC3E-317BBA290F16}"/>
              </a:ext>
            </a:extLst>
          </p:cNvPr>
          <p:cNvSpPr txBox="1"/>
          <p:nvPr/>
        </p:nvSpPr>
        <p:spPr>
          <a:xfrm>
            <a:off x="3927152" y="8565"/>
            <a:ext cx="43376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Computer Aided Design </a:t>
            </a:r>
          </a:p>
        </p:txBody>
      </p:sp>
    </p:spTree>
    <p:extLst>
      <p:ext uri="{BB962C8B-B14F-4D97-AF65-F5344CB8AC3E}">
        <p14:creationId xmlns:p14="http://schemas.microsoft.com/office/powerpoint/2010/main" val="219746395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50">
        <p159:morph option="byObject"/>
      </p:transition>
    </mc:Choice>
    <mc:Fallback xmlns="">
      <p:transition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100000">
              <a:schemeClr val="tx1">
                <a:lumMod val="65000"/>
                <a:lumOff val="35000"/>
              </a:schemeClr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27AD595-6749-4E4A-A5A3-07B1DF4ACC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90" y="1954060"/>
            <a:ext cx="2100420" cy="294987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2A46B68-7D86-4CAA-B840-628EFC71AB1F}"/>
              </a:ext>
            </a:extLst>
          </p:cNvPr>
          <p:cNvSpPr txBox="1"/>
          <p:nvPr/>
        </p:nvSpPr>
        <p:spPr>
          <a:xfrm>
            <a:off x="4418901" y="201335"/>
            <a:ext cx="33541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Previous Research</a:t>
            </a:r>
          </a:p>
        </p:txBody>
      </p:sp>
    </p:spTree>
    <p:extLst>
      <p:ext uri="{BB962C8B-B14F-4D97-AF65-F5344CB8AC3E}">
        <p14:creationId xmlns:p14="http://schemas.microsoft.com/office/powerpoint/2010/main" val="292402600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50">
        <p159:morph option="byObject"/>
      </p:transition>
    </mc:Choice>
    <mc:Fallback xmlns="">
      <p:transition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2A46B68-7D86-4CAA-B840-628EFC71AB1F}"/>
              </a:ext>
            </a:extLst>
          </p:cNvPr>
          <p:cNvSpPr txBox="1"/>
          <p:nvPr/>
        </p:nvSpPr>
        <p:spPr>
          <a:xfrm>
            <a:off x="4867013" y="201335"/>
            <a:ext cx="24579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Previous Research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7AD595-6749-4E4A-A5A3-07B1DF4ACC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0271" y="1"/>
            <a:ext cx="48831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791127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50">
        <p159:morph option="byObject"/>
      </p:transition>
    </mc:Choice>
    <mc:Fallback xmlns="">
      <p:transition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100000">
              <a:schemeClr val="tx1">
                <a:lumMod val="65000"/>
                <a:lumOff val="35000"/>
              </a:schemeClr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30umclose">
            <a:hlinkClick r:id="" action="ppaction://media"/>
            <a:extLst>
              <a:ext uri="{FF2B5EF4-FFF2-40B4-BE49-F238E27FC236}">
                <a16:creationId xmlns:a16="http://schemas.microsoft.com/office/drawing/2014/main" id="{D29B1068-3C7F-41F4-B61F-3C93F5B0F6A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177405" y="1102736"/>
            <a:ext cx="10383158" cy="4107298"/>
          </a:xfrm>
          <a:prstGeom prst="rect">
            <a:avLst/>
          </a:prstGeom>
        </p:spPr>
      </p:pic>
      <p:pic>
        <p:nvPicPr>
          <p:cNvPr id="15" name="Picture 14" descr="A close-up of a planet&#10;&#10;Description automatically generated with medium confidence">
            <a:extLst>
              <a:ext uri="{FF2B5EF4-FFF2-40B4-BE49-F238E27FC236}">
                <a16:creationId xmlns:a16="http://schemas.microsoft.com/office/drawing/2014/main" id="{55FCF007-DB08-4283-9933-86FB9A50024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2304" y="1900043"/>
            <a:ext cx="1529166" cy="1146875"/>
          </a:xfrm>
          <a:prstGeom prst="rect">
            <a:avLst/>
          </a:prstGeom>
        </p:spPr>
      </p:pic>
      <p:pic>
        <p:nvPicPr>
          <p:cNvPr id="19" name="Picture 18" descr="A picture containing website&#10;&#10;Description automatically generated">
            <a:extLst>
              <a:ext uri="{FF2B5EF4-FFF2-40B4-BE49-F238E27FC236}">
                <a16:creationId xmlns:a16="http://schemas.microsoft.com/office/drawing/2014/main" id="{B0F9798C-4B53-4831-85FD-CA4B22DF9C8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662" y="2154398"/>
            <a:ext cx="1411007" cy="1061634"/>
          </a:xfrm>
          <a:prstGeom prst="rect">
            <a:avLst/>
          </a:prstGeom>
        </p:spPr>
      </p:pic>
      <p:pic>
        <p:nvPicPr>
          <p:cNvPr id="21" name="Picture 20" descr="A picture containing text, outdoor, white, black&#10;&#10;Description automatically generated">
            <a:extLst>
              <a:ext uri="{FF2B5EF4-FFF2-40B4-BE49-F238E27FC236}">
                <a16:creationId xmlns:a16="http://schemas.microsoft.com/office/drawing/2014/main" id="{8C641C09-F435-47C3-8F22-1324EB49E2E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5154" y="2230577"/>
            <a:ext cx="1442325" cy="1081744"/>
          </a:xfrm>
          <a:prstGeom prst="rect">
            <a:avLst/>
          </a:prstGeom>
        </p:spPr>
      </p:pic>
      <p:pic>
        <p:nvPicPr>
          <p:cNvPr id="22" name="Picture 21" descr="A picture containing text&#10;&#10;Description automatically generated">
            <a:extLst>
              <a:ext uri="{FF2B5EF4-FFF2-40B4-BE49-F238E27FC236}">
                <a16:creationId xmlns:a16="http://schemas.microsoft.com/office/drawing/2014/main" id="{A9DFFF6C-CFF7-4387-8CD7-DC4CBE63642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7766" y="2450564"/>
            <a:ext cx="1626800" cy="12201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46F1B5C-07A6-453B-BAF9-63BE4C965CE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84389" y="1102736"/>
            <a:ext cx="2893016" cy="4107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46908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50"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12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Rectangle 56">
            <a:extLst>
              <a:ext uri="{FF2B5EF4-FFF2-40B4-BE49-F238E27FC236}">
                <a16:creationId xmlns:a16="http://schemas.microsoft.com/office/drawing/2014/main" id="{12E8CD4E-6381-4807-AA5B-CE0024A8B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D28445F8-F032-43C9-8D0F-A5155F5252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59"/>
            <a:ext cx="5538555" cy="28870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1" name="Picture 20" descr="A picture containing text, outdoor, white, black&#10;&#10;Description automatically generated">
            <a:extLst>
              <a:ext uri="{FF2B5EF4-FFF2-40B4-BE49-F238E27FC236}">
                <a16:creationId xmlns:a16="http://schemas.microsoft.com/office/drawing/2014/main" id="{8C641C09-F435-47C3-8F22-1324EB49E2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8828" y="3672788"/>
            <a:ext cx="3413761" cy="2560320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36A325B5-56A3-425A-B9A3-0CEB7CA1B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6432" y="480060"/>
            <a:ext cx="5538555" cy="28870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5" name="Picture 14" descr="A close-up of a planet&#10;&#10;Description automatically generated with medium confidence">
            <a:extLst>
              <a:ext uri="{FF2B5EF4-FFF2-40B4-BE49-F238E27FC236}">
                <a16:creationId xmlns:a16="http://schemas.microsoft.com/office/drawing/2014/main" id="{55FCF007-DB08-4283-9933-86FB9A5002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8828" y="644229"/>
            <a:ext cx="3413761" cy="2560320"/>
          </a:xfrm>
          <a:prstGeom prst="rect">
            <a:avLst/>
          </a:prstGeom>
        </p:spPr>
      </p:pic>
      <p:sp>
        <p:nvSpPr>
          <p:cNvPr id="63" name="Rectangle 62">
            <a:extLst>
              <a:ext uri="{FF2B5EF4-FFF2-40B4-BE49-F238E27FC236}">
                <a16:creationId xmlns:a16="http://schemas.microsoft.com/office/drawing/2014/main" id="{B80DE958-9D45-4CAD-BF1F-FA2ED970B7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3" y="3527956"/>
            <a:ext cx="5538554" cy="284998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picture containing website&#10;&#10;Description automatically generated">
            <a:extLst>
              <a:ext uri="{FF2B5EF4-FFF2-40B4-BE49-F238E27FC236}">
                <a16:creationId xmlns:a16="http://schemas.microsoft.com/office/drawing/2014/main" id="{8A8661FB-71FC-49B9-8352-53D5FC4D017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0338" y="3653451"/>
            <a:ext cx="3413761" cy="2560320"/>
          </a:xfrm>
          <a:prstGeom prst="rect">
            <a:avLst/>
          </a:prstGeom>
        </p:spPr>
      </p:pic>
      <p:sp>
        <p:nvSpPr>
          <p:cNvPr id="65" name="Rectangle 64">
            <a:extLst>
              <a:ext uri="{FF2B5EF4-FFF2-40B4-BE49-F238E27FC236}">
                <a16:creationId xmlns:a16="http://schemas.microsoft.com/office/drawing/2014/main" id="{BB93B4BF-AD35-4E52-8131-161C5FB9CD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6432" y="3527956"/>
            <a:ext cx="5538555" cy="284998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2" name="Picture 21" descr="A picture containing text&#10;&#10;Description automatically generated">
            <a:extLst>
              <a:ext uri="{FF2B5EF4-FFF2-40B4-BE49-F238E27FC236}">
                <a16:creationId xmlns:a16="http://schemas.microsoft.com/office/drawing/2014/main" id="{A9DFFF6C-CFF7-4387-8CD7-DC4CBE63642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0339" y="682567"/>
            <a:ext cx="3413760" cy="256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78601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50">
        <p159:morph option="byObject"/>
      </p:transition>
    </mc:Choice>
    <mc:Fallback xmlns="">
      <p:transition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9917</TotalTime>
  <Words>16</Words>
  <Application>Microsoft Office PowerPoint</Application>
  <PresentationFormat>Widescreen</PresentationFormat>
  <Paragraphs>11</Paragraphs>
  <Slides>7</Slides>
  <Notes>7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Andrew Killen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KILLEN A. (921422)</dc:creator>
  <cp:lastModifiedBy>Luca Pagano</cp:lastModifiedBy>
  <cp:revision>87</cp:revision>
  <dcterms:created xsi:type="dcterms:W3CDTF">2021-08-31T15:13:21Z</dcterms:created>
  <dcterms:modified xsi:type="dcterms:W3CDTF">2021-11-03T14:23:09Z</dcterms:modified>
</cp:coreProperties>
</file>