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257"/>
          </p14:sldIdLst>
        </p14:section>
        <p14:section name="Untitled Section" id="{FBA9ED2F-54F1-4A74-B6C4-CF000303B1B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8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iteme Botu" userId="9d4c5795901b0203" providerId="LiveId" clId="{C992A55A-8ED1-4740-BCE6-F8BCE785C47F}"/>
    <pc:docChg chg="undo custSel addSld delSld modSld modSection">
      <pc:chgData name="Ebiteme Botu" userId="9d4c5795901b0203" providerId="LiveId" clId="{C992A55A-8ED1-4740-BCE6-F8BCE785C47F}" dt="2024-02-09T20:24:00.403" v="199" actId="403"/>
      <pc:docMkLst>
        <pc:docMk/>
      </pc:docMkLst>
      <pc:sldChg chg="modSp add del mod">
        <pc:chgData name="Ebiteme Botu" userId="9d4c5795901b0203" providerId="LiveId" clId="{C992A55A-8ED1-4740-BCE6-F8BCE785C47F}" dt="2024-02-09T20:19:21.370" v="67" actId="20577"/>
        <pc:sldMkLst>
          <pc:docMk/>
          <pc:sldMk cId="0" sldId="256"/>
        </pc:sldMkLst>
        <pc:spChg chg="mod">
          <ac:chgData name="Ebiteme Botu" userId="9d4c5795901b0203" providerId="LiveId" clId="{C992A55A-8ED1-4740-BCE6-F8BCE785C47F}" dt="2024-02-09T20:19:21.370" v="67" actId="20577"/>
          <ac:spMkLst>
            <pc:docMk/>
            <pc:sldMk cId="0" sldId="256"/>
            <ac:spMk id="112" creationId="{00000000-0000-0000-0000-000000000000}"/>
          </ac:spMkLst>
        </pc:spChg>
      </pc:sldChg>
      <pc:sldChg chg="addSp delSp modSp add del mod delAnim">
        <pc:chgData name="Ebiteme Botu" userId="9d4c5795901b0203" providerId="LiveId" clId="{C992A55A-8ED1-4740-BCE6-F8BCE785C47F}" dt="2024-02-09T20:24:00.403" v="199" actId="403"/>
        <pc:sldMkLst>
          <pc:docMk/>
          <pc:sldMk cId="0" sldId="257"/>
        </pc:sldMkLst>
        <pc:spChg chg="add del mod">
          <ac:chgData name="Ebiteme Botu" userId="9d4c5795901b0203" providerId="LiveId" clId="{C992A55A-8ED1-4740-BCE6-F8BCE785C47F}" dt="2024-02-09T20:22:39.428" v="182" actId="478"/>
          <ac:spMkLst>
            <pc:docMk/>
            <pc:sldMk cId="0" sldId="257"/>
            <ac:spMk id="3" creationId="{58B4AB8D-4882-43E9-E81B-F1269F571EC8}"/>
          </ac:spMkLst>
        </pc:spChg>
        <pc:spChg chg="mod">
          <ac:chgData name="Ebiteme Botu" userId="9d4c5795901b0203" providerId="LiveId" clId="{C992A55A-8ED1-4740-BCE6-F8BCE785C47F}" dt="2024-02-09T20:24:00.403" v="199" actId="403"/>
          <ac:spMkLst>
            <pc:docMk/>
            <pc:sldMk cId="0" sldId="257"/>
            <ac:spMk id="115" creationId="{00000000-0000-0000-0000-000000000000}"/>
          </ac:spMkLst>
        </pc:spChg>
        <pc:spChg chg="del">
          <ac:chgData name="Ebiteme Botu" userId="9d4c5795901b0203" providerId="LiveId" clId="{C992A55A-8ED1-4740-BCE6-F8BCE785C47F}" dt="2024-02-09T20:22:37.999" v="181" actId="478"/>
          <ac:spMkLst>
            <pc:docMk/>
            <pc:sldMk cId="0" sldId="257"/>
            <ac:spMk id="117" creationId="{00000000-0000-0000-0000-000000000000}"/>
          </ac:spMkLst>
        </pc:spChg>
        <pc:spChg chg="del">
          <ac:chgData name="Ebiteme Botu" userId="9d4c5795901b0203" providerId="LiveId" clId="{C992A55A-8ED1-4740-BCE6-F8BCE785C47F}" dt="2024-02-09T20:22:35.911" v="180" actId="478"/>
          <ac:spMkLst>
            <pc:docMk/>
            <pc:sldMk cId="0" sldId="257"/>
            <ac:spMk id="118" creationId="{00000000-0000-0000-0000-000000000000}"/>
          </ac:spMkLst>
        </pc:spChg>
      </pc:sldChg>
      <pc:sldChg chg="del">
        <pc:chgData name="Ebiteme Botu" userId="9d4c5795901b0203" providerId="LiveId" clId="{C992A55A-8ED1-4740-BCE6-F8BCE785C47F}" dt="2024-02-09T20:19:02.976" v="34" actId="47"/>
        <pc:sldMkLst>
          <pc:docMk/>
          <pc:sldMk cId="0" sldId="259"/>
        </pc:sldMkLst>
      </pc:sldChg>
      <pc:sldChg chg="del">
        <pc:chgData name="Ebiteme Botu" userId="9d4c5795901b0203" providerId="LiveId" clId="{C992A55A-8ED1-4740-BCE6-F8BCE785C47F}" dt="2024-02-09T20:19:03.103" v="38" actId="47"/>
        <pc:sldMkLst>
          <pc:docMk/>
          <pc:sldMk cId="0" sldId="261"/>
        </pc:sldMkLst>
      </pc:sldChg>
      <pc:sldChg chg="del">
        <pc:chgData name="Ebiteme Botu" userId="9d4c5795901b0203" providerId="LiveId" clId="{C992A55A-8ED1-4740-BCE6-F8BCE785C47F}" dt="2024-02-09T20:18:58.026" v="2" actId="47"/>
        <pc:sldMkLst>
          <pc:docMk/>
          <pc:sldMk cId="0" sldId="298"/>
        </pc:sldMkLst>
      </pc:sldChg>
      <pc:sldChg chg="del">
        <pc:chgData name="Ebiteme Botu" userId="9d4c5795901b0203" providerId="LiveId" clId="{C992A55A-8ED1-4740-BCE6-F8BCE785C47F}" dt="2024-02-09T20:18:57.631" v="0" actId="47"/>
        <pc:sldMkLst>
          <pc:docMk/>
          <pc:sldMk cId="0" sldId="299"/>
        </pc:sldMkLst>
      </pc:sldChg>
      <pc:sldChg chg="del">
        <pc:chgData name="Ebiteme Botu" userId="9d4c5795901b0203" providerId="LiveId" clId="{C992A55A-8ED1-4740-BCE6-F8BCE785C47F}" dt="2024-02-09T20:19:04.187" v="42" actId="47"/>
        <pc:sldMkLst>
          <pc:docMk/>
          <pc:sldMk cId="1395987956" sldId="303"/>
        </pc:sldMkLst>
      </pc:sldChg>
      <pc:sldChg chg="del">
        <pc:chgData name="Ebiteme Botu" userId="9d4c5795901b0203" providerId="LiveId" clId="{C992A55A-8ED1-4740-BCE6-F8BCE785C47F}" dt="2024-02-09T20:19:03.652" v="40" actId="47"/>
        <pc:sldMkLst>
          <pc:docMk/>
          <pc:sldMk cId="956250006" sldId="306"/>
        </pc:sldMkLst>
      </pc:sldChg>
      <pc:sldChg chg="del">
        <pc:chgData name="Ebiteme Botu" userId="9d4c5795901b0203" providerId="LiveId" clId="{C992A55A-8ED1-4740-BCE6-F8BCE785C47F}" dt="2024-02-09T20:19:03.039" v="36" actId="47"/>
        <pc:sldMkLst>
          <pc:docMk/>
          <pc:sldMk cId="779730038" sldId="307"/>
        </pc:sldMkLst>
      </pc:sldChg>
      <pc:sldChg chg="del">
        <pc:chgData name="Ebiteme Botu" userId="9d4c5795901b0203" providerId="LiveId" clId="{C992A55A-8ED1-4740-BCE6-F8BCE785C47F}" dt="2024-02-09T20:19:03.008" v="35" actId="47"/>
        <pc:sldMkLst>
          <pc:docMk/>
          <pc:sldMk cId="3825525653" sldId="308"/>
        </pc:sldMkLst>
      </pc:sldChg>
      <pc:sldChg chg="del">
        <pc:chgData name="Ebiteme Botu" userId="9d4c5795901b0203" providerId="LiveId" clId="{C992A55A-8ED1-4740-BCE6-F8BCE785C47F}" dt="2024-02-09T20:19:02.945" v="33" actId="47"/>
        <pc:sldMkLst>
          <pc:docMk/>
          <pc:sldMk cId="3648473879" sldId="309"/>
        </pc:sldMkLst>
      </pc:sldChg>
      <pc:sldChg chg="del">
        <pc:chgData name="Ebiteme Botu" userId="9d4c5795901b0203" providerId="LiveId" clId="{C992A55A-8ED1-4740-BCE6-F8BCE785C47F}" dt="2024-02-09T20:19:02.081" v="28" actId="47"/>
        <pc:sldMkLst>
          <pc:docMk/>
          <pc:sldMk cId="1317196570" sldId="310"/>
        </pc:sldMkLst>
      </pc:sldChg>
      <pc:sldChg chg="del">
        <pc:chgData name="Ebiteme Botu" userId="9d4c5795901b0203" providerId="LiveId" clId="{C992A55A-8ED1-4740-BCE6-F8BCE785C47F}" dt="2024-02-09T20:19:02.835" v="30" actId="47"/>
        <pc:sldMkLst>
          <pc:docMk/>
          <pc:sldMk cId="2688116710" sldId="311"/>
        </pc:sldMkLst>
      </pc:sldChg>
      <pc:sldChg chg="del">
        <pc:chgData name="Ebiteme Botu" userId="9d4c5795901b0203" providerId="LiveId" clId="{C992A55A-8ED1-4740-BCE6-F8BCE785C47F}" dt="2024-02-09T20:19:03.087" v="37" actId="47"/>
        <pc:sldMkLst>
          <pc:docMk/>
          <pc:sldMk cId="1312998379" sldId="312"/>
        </pc:sldMkLst>
      </pc:sldChg>
      <pc:sldChg chg="del">
        <pc:chgData name="Ebiteme Botu" userId="9d4c5795901b0203" providerId="LiveId" clId="{C992A55A-8ED1-4740-BCE6-F8BCE785C47F}" dt="2024-02-09T20:19:04.155" v="41" actId="47"/>
        <pc:sldMkLst>
          <pc:docMk/>
          <pc:sldMk cId="1705976169" sldId="332"/>
        </pc:sldMkLst>
      </pc:sldChg>
      <pc:sldChg chg="del">
        <pc:chgData name="Ebiteme Botu" userId="9d4c5795901b0203" providerId="LiveId" clId="{C992A55A-8ED1-4740-BCE6-F8BCE785C47F}" dt="2024-02-09T20:19:03.134" v="39" actId="47"/>
        <pc:sldMkLst>
          <pc:docMk/>
          <pc:sldMk cId="2307511091" sldId="333"/>
        </pc:sldMkLst>
      </pc:sldChg>
      <pc:sldChg chg="del">
        <pc:chgData name="Ebiteme Botu" userId="9d4c5795901b0203" providerId="LiveId" clId="{C992A55A-8ED1-4740-BCE6-F8BCE785C47F}" dt="2024-02-09T20:19:02.929" v="32" actId="47"/>
        <pc:sldMkLst>
          <pc:docMk/>
          <pc:sldMk cId="3417527211" sldId="334"/>
        </pc:sldMkLst>
      </pc:sldChg>
      <pc:sldChg chg="del">
        <pc:chgData name="Ebiteme Botu" userId="9d4c5795901b0203" providerId="LiveId" clId="{C992A55A-8ED1-4740-BCE6-F8BCE785C47F}" dt="2024-02-09T20:19:02.882" v="31" actId="47"/>
        <pc:sldMkLst>
          <pc:docMk/>
          <pc:sldMk cId="909813104" sldId="335"/>
        </pc:sldMkLst>
      </pc:sldChg>
      <pc:sldChg chg="del">
        <pc:chgData name="Ebiteme Botu" userId="9d4c5795901b0203" providerId="LiveId" clId="{C992A55A-8ED1-4740-BCE6-F8BCE785C47F}" dt="2024-02-09T20:19:01.422" v="26" actId="47"/>
        <pc:sldMkLst>
          <pc:docMk/>
          <pc:sldMk cId="1818481517" sldId="347"/>
        </pc:sldMkLst>
      </pc:sldChg>
      <pc:sldChg chg="del">
        <pc:chgData name="Ebiteme Botu" userId="9d4c5795901b0203" providerId="LiveId" clId="{C992A55A-8ED1-4740-BCE6-F8BCE785C47F}" dt="2024-02-09T20:19:00.339" v="25" actId="47"/>
        <pc:sldMkLst>
          <pc:docMk/>
          <pc:sldMk cId="2839721383" sldId="348"/>
        </pc:sldMkLst>
      </pc:sldChg>
      <pc:sldChg chg="del">
        <pc:chgData name="Ebiteme Botu" userId="9d4c5795901b0203" providerId="LiveId" clId="{C992A55A-8ED1-4740-BCE6-F8BCE785C47F}" dt="2024-02-09T20:19:00.308" v="24" actId="47"/>
        <pc:sldMkLst>
          <pc:docMk/>
          <pc:sldMk cId="390722092" sldId="349"/>
        </pc:sldMkLst>
      </pc:sldChg>
      <pc:sldChg chg="del">
        <pc:chgData name="Ebiteme Botu" userId="9d4c5795901b0203" providerId="LiveId" clId="{C992A55A-8ED1-4740-BCE6-F8BCE785C47F}" dt="2024-02-09T20:19:00.277" v="23" actId="47"/>
        <pc:sldMkLst>
          <pc:docMk/>
          <pc:sldMk cId="907282301" sldId="350"/>
        </pc:sldMkLst>
      </pc:sldChg>
      <pc:sldChg chg="del">
        <pc:chgData name="Ebiteme Botu" userId="9d4c5795901b0203" providerId="LiveId" clId="{C992A55A-8ED1-4740-BCE6-F8BCE785C47F}" dt="2024-02-09T20:19:00.257" v="22" actId="47"/>
        <pc:sldMkLst>
          <pc:docMk/>
          <pc:sldMk cId="1804095422" sldId="351"/>
        </pc:sldMkLst>
      </pc:sldChg>
      <pc:sldChg chg="del">
        <pc:chgData name="Ebiteme Botu" userId="9d4c5795901b0203" providerId="LiveId" clId="{C992A55A-8ED1-4740-BCE6-F8BCE785C47F}" dt="2024-02-09T20:19:00.213" v="21" actId="47"/>
        <pc:sldMkLst>
          <pc:docMk/>
          <pc:sldMk cId="2358353962" sldId="352"/>
        </pc:sldMkLst>
      </pc:sldChg>
      <pc:sldChg chg="del">
        <pc:chgData name="Ebiteme Botu" userId="9d4c5795901b0203" providerId="LiveId" clId="{C992A55A-8ED1-4740-BCE6-F8BCE785C47F}" dt="2024-02-09T20:19:00.182" v="20" actId="47"/>
        <pc:sldMkLst>
          <pc:docMk/>
          <pc:sldMk cId="2422036386" sldId="353"/>
        </pc:sldMkLst>
      </pc:sldChg>
      <pc:sldChg chg="del">
        <pc:chgData name="Ebiteme Botu" userId="9d4c5795901b0203" providerId="LiveId" clId="{C992A55A-8ED1-4740-BCE6-F8BCE785C47F}" dt="2024-02-09T20:19:00.134" v="19" actId="47"/>
        <pc:sldMkLst>
          <pc:docMk/>
          <pc:sldMk cId="1315966090" sldId="354"/>
        </pc:sldMkLst>
      </pc:sldChg>
      <pc:sldChg chg="del">
        <pc:chgData name="Ebiteme Botu" userId="9d4c5795901b0203" providerId="LiveId" clId="{C992A55A-8ED1-4740-BCE6-F8BCE785C47F}" dt="2024-02-09T20:18:59.656" v="18" actId="47"/>
        <pc:sldMkLst>
          <pc:docMk/>
          <pc:sldMk cId="2662347220" sldId="355"/>
        </pc:sldMkLst>
      </pc:sldChg>
      <pc:sldChg chg="del">
        <pc:chgData name="Ebiteme Botu" userId="9d4c5795901b0203" providerId="LiveId" clId="{C992A55A-8ED1-4740-BCE6-F8BCE785C47F}" dt="2024-02-09T20:18:58.972" v="17" actId="47"/>
        <pc:sldMkLst>
          <pc:docMk/>
          <pc:sldMk cId="755729861" sldId="356"/>
        </pc:sldMkLst>
      </pc:sldChg>
      <pc:sldChg chg="del">
        <pc:chgData name="Ebiteme Botu" userId="9d4c5795901b0203" providerId="LiveId" clId="{C992A55A-8ED1-4740-BCE6-F8BCE785C47F}" dt="2024-02-09T20:18:58.924" v="16" actId="47"/>
        <pc:sldMkLst>
          <pc:docMk/>
          <pc:sldMk cId="2461159734" sldId="365"/>
        </pc:sldMkLst>
      </pc:sldChg>
      <pc:sldChg chg="del">
        <pc:chgData name="Ebiteme Botu" userId="9d4c5795901b0203" providerId="LiveId" clId="{C992A55A-8ED1-4740-BCE6-F8BCE785C47F}" dt="2024-02-09T20:18:58.877" v="14" actId="47"/>
        <pc:sldMkLst>
          <pc:docMk/>
          <pc:sldMk cId="4065795444" sldId="367"/>
        </pc:sldMkLst>
      </pc:sldChg>
      <pc:sldChg chg="del">
        <pc:chgData name="Ebiteme Botu" userId="9d4c5795901b0203" providerId="LiveId" clId="{C992A55A-8ED1-4740-BCE6-F8BCE785C47F}" dt="2024-02-09T20:18:58.909" v="15" actId="47"/>
        <pc:sldMkLst>
          <pc:docMk/>
          <pc:sldMk cId="3088960562" sldId="368"/>
        </pc:sldMkLst>
      </pc:sldChg>
      <pc:sldChg chg="del">
        <pc:chgData name="Ebiteme Botu" userId="9d4c5795901b0203" providerId="LiveId" clId="{C992A55A-8ED1-4740-BCE6-F8BCE785C47F}" dt="2024-02-09T20:18:58.845" v="13" actId="47"/>
        <pc:sldMkLst>
          <pc:docMk/>
          <pc:sldMk cId="1069553337" sldId="369"/>
        </pc:sldMkLst>
      </pc:sldChg>
      <pc:sldChg chg="del">
        <pc:chgData name="Ebiteme Botu" userId="9d4c5795901b0203" providerId="LiveId" clId="{C992A55A-8ED1-4740-BCE6-F8BCE785C47F}" dt="2024-02-09T20:18:58.813" v="12" actId="47"/>
        <pc:sldMkLst>
          <pc:docMk/>
          <pc:sldMk cId="2759323523" sldId="370"/>
        </pc:sldMkLst>
      </pc:sldChg>
      <pc:sldChg chg="del">
        <pc:chgData name="Ebiteme Botu" userId="9d4c5795901b0203" providerId="LiveId" clId="{C992A55A-8ED1-4740-BCE6-F8BCE785C47F}" dt="2024-02-09T20:18:58.782" v="11" actId="47"/>
        <pc:sldMkLst>
          <pc:docMk/>
          <pc:sldMk cId="1593597028" sldId="371"/>
        </pc:sldMkLst>
      </pc:sldChg>
      <pc:sldChg chg="del">
        <pc:chgData name="Ebiteme Botu" userId="9d4c5795901b0203" providerId="LiveId" clId="{C992A55A-8ED1-4740-BCE6-F8BCE785C47F}" dt="2024-02-09T20:18:58.755" v="10" actId="47"/>
        <pc:sldMkLst>
          <pc:docMk/>
          <pc:sldMk cId="2290646539" sldId="372"/>
        </pc:sldMkLst>
      </pc:sldChg>
      <pc:sldChg chg="del">
        <pc:chgData name="Ebiteme Botu" userId="9d4c5795901b0203" providerId="LiveId" clId="{C992A55A-8ED1-4740-BCE6-F8BCE785C47F}" dt="2024-02-09T20:18:58.718" v="9" actId="47"/>
        <pc:sldMkLst>
          <pc:docMk/>
          <pc:sldMk cId="557718276" sldId="373"/>
        </pc:sldMkLst>
      </pc:sldChg>
      <pc:sldChg chg="del">
        <pc:chgData name="Ebiteme Botu" userId="9d4c5795901b0203" providerId="LiveId" clId="{C992A55A-8ED1-4740-BCE6-F8BCE785C47F}" dt="2024-02-09T20:18:58.686" v="8" actId="47"/>
        <pc:sldMkLst>
          <pc:docMk/>
          <pc:sldMk cId="3823728907" sldId="374"/>
        </pc:sldMkLst>
      </pc:sldChg>
      <pc:sldChg chg="del">
        <pc:chgData name="Ebiteme Botu" userId="9d4c5795901b0203" providerId="LiveId" clId="{C992A55A-8ED1-4740-BCE6-F8BCE785C47F}" dt="2024-02-09T20:18:58.654" v="7" actId="47"/>
        <pc:sldMkLst>
          <pc:docMk/>
          <pc:sldMk cId="3130997158" sldId="375"/>
        </pc:sldMkLst>
      </pc:sldChg>
      <pc:sldChg chg="del">
        <pc:chgData name="Ebiteme Botu" userId="9d4c5795901b0203" providerId="LiveId" clId="{C992A55A-8ED1-4740-BCE6-F8BCE785C47F}" dt="2024-02-09T20:18:58.623" v="6" actId="47"/>
        <pc:sldMkLst>
          <pc:docMk/>
          <pc:sldMk cId="3257008642" sldId="376"/>
        </pc:sldMkLst>
      </pc:sldChg>
      <pc:sldChg chg="del">
        <pc:chgData name="Ebiteme Botu" userId="9d4c5795901b0203" providerId="LiveId" clId="{C992A55A-8ED1-4740-BCE6-F8BCE785C47F}" dt="2024-02-09T20:18:58.592" v="5" actId="47"/>
        <pc:sldMkLst>
          <pc:docMk/>
          <pc:sldMk cId="77758438" sldId="377"/>
        </pc:sldMkLst>
      </pc:sldChg>
      <pc:sldChg chg="del">
        <pc:chgData name="Ebiteme Botu" userId="9d4c5795901b0203" providerId="LiveId" clId="{C992A55A-8ED1-4740-BCE6-F8BCE785C47F}" dt="2024-02-09T20:18:57.853" v="1" actId="47"/>
        <pc:sldMkLst>
          <pc:docMk/>
          <pc:sldMk cId="1709106934" sldId="378"/>
        </pc:sldMkLst>
      </pc:sldChg>
      <pc:sldChg chg="del">
        <pc:chgData name="Ebiteme Botu" userId="9d4c5795901b0203" providerId="LiveId" clId="{C992A55A-8ED1-4740-BCE6-F8BCE785C47F}" dt="2024-02-09T20:19:02.348" v="29" actId="47"/>
        <pc:sldMkLst>
          <pc:docMk/>
          <pc:sldMk cId="2192278735" sldId="379"/>
        </pc:sldMkLst>
      </pc:sldChg>
      <pc:sldChg chg="del">
        <pc:chgData name="Ebiteme Botu" userId="9d4c5795901b0203" providerId="LiveId" clId="{C992A55A-8ED1-4740-BCE6-F8BCE785C47F}" dt="2024-02-09T20:19:01.626" v="27" actId="47"/>
        <pc:sldMkLst>
          <pc:docMk/>
          <pc:sldMk cId="3038059080" sldId="380"/>
        </pc:sldMkLst>
      </pc:sldChg>
      <pc:sldChg chg="del">
        <pc:chgData name="Ebiteme Botu" userId="9d4c5795901b0203" providerId="LiveId" clId="{C992A55A-8ED1-4740-BCE6-F8BCE785C47F}" dt="2024-02-09T20:18:58.544" v="4" actId="47"/>
        <pc:sldMkLst>
          <pc:docMk/>
          <pc:sldMk cId="1627586572" sldId="382"/>
        </pc:sldMkLst>
      </pc:sldChg>
      <pc:sldChg chg="del">
        <pc:chgData name="Ebiteme Botu" userId="9d4c5795901b0203" providerId="LiveId" clId="{C992A55A-8ED1-4740-BCE6-F8BCE785C47F}" dt="2024-02-09T20:18:58.513" v="3" actId="47"/>
        <pc:sldMkLst>
          <pc:docMk/>
          <pc:sldMk cId="1827130732" sldId="383"/>
        </pc:sldMkLst>
      </pc:sldChg>
      <pc:sldMasterChg chg="addSldLayout delSldLayout">
        <pc:chgData name="Ebiteme Botu" userId="9d4c5795901b0203" providerId="LiveId" clId="{C992A55A-8ED1-4740-BCE6-F8BCE785C47F}" dt="2024-02-09T20:19:09.288" v="46" actId="47"/>
        <pc:sldMasterMkLst>
          <pc:docMk/>
          <pc:sldMasterMk cId="0" sldId="2147483648"/>
        </pc:sldMasterMkLst>
        <pc:sldLayoutChg chg="add del">
          <pc:chgData name="Ebiteme Botu" userId="9d4c5795901b0203" providerId="LiveId" clId="{C992A55A-8ED1-4740-BCE6-F8BCE785C47F}" dt="2024-02-09T20:19:06.887" v="45" actId="47"/>
          <pc:sldLayoutMkLst>
            <pc:docMk/>
            <pc:sldMasterMk cId="0" sldId="2147483648"/>
            <pc:sldLayoutMk cId="0" sldId="2147483649"/>
          </pc:sldLayoutMkLst>
        </pc:sldLayoutChg>
        <pc:sldLayoutChg chg="add del">
          <pc:chgData name="Ebiteme Botu" userId="9d4c5795901b0203" providerId="LiveId" clId="{C992A55A-8ED1-4740-BCE6-F8BCE785C47F}" dt="2024-02-09T20:19:09.288" v="46" actId="47"/>
          <pc:sldLayoutMkLst>
            <pc:docMk/>
            <pc:sldMasterMk cId="0" sldId="2147483648"/>
            <pc:sldLayoutMk cId="0" sldId="214748365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695326" y="2514600"/>
            <a:ext cx="8135592" cy="367629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r>
              <a:rPr lang="en-GB" dirty="0"/>
              <a:t>LCLM 5004: Managing Business Information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1</a:t>
            </a:r>
            <a:r>
              <a:rPr lang="en-GB" sz="31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Class Exercise </a:t>
            </a:r>
            <a:br>
              <a:rPr lang="en-GB" sz="3100" dirty="0"/>
            </a:br>
            <a:br>
              <a:rPr lang="en-GB" sz="3100" dirty="0"/>
            </a:br>
            <a:br>
              <a:rPr lang="en-GB" sz="3100" dirty="0"/>
            </a:br>
            <a:br>
              <a:rPr sz="3034" dirty="0"/>
            </a:br>
            <a:br>
              <a:rPr sz="3034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595901" y="946721"/>
            <a:ext cx="8235017" cy="12003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6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6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6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600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44571" y="723900"/>
            <a:ext cx="8421464" cy="473392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600" b="0" i="0" dirty="0">
                <a:solidFill>
                  <a:srgbClr val="0D0D0D"/>
                </a:solidFill>
                <a:effectLst/>
                <a:latin typeface="Söhne"/>
              </a:rPr>
              <a:t>Divide into small groups of 3 or 4 persons </a:t>
            </a:r>
          </a:p>
          <a:p>
            <a:r>
              <a:rPr lang="en-US" sz="3600" b="0" i="0" dirty="0">
                <a:solidFill>
                  <a:srgbClr val="0D0D0D"/>
                </a:solidFill>
                <a:effectLst/>
                <a:latin typeface="Söhne"/>
              </a:rPr>
              <a:t>Research and prepare a brief presentation highlighting the </a:t>
            </a:r>
            <a:r>
              <a:rPr lang="en-US" sz="3600" b="1" i="0" dirty="0">
                <a:solidFill>
                  <a:srgbClr val="FF0000"/>
                </a:solidFill>
                <a:effectLst/>
                <a:latin typeface="Söhne"/>
              </a:rPr>
              <a:t>key technological advancements</a:t>
            </a:r>
            <a:r>
              <a:rPr lang="en-US" sz="3600" b="1" i="0" dirty="0">
                <a:solidFill>
                  <a:srgbClr val="0D0D0D"/>
                </a:solidFill>
                <a:effectLst/>
                <a:latin typeface="Söhne"/>
              </a:rPr>
              <a:t>, </a:t>
            </a:r>
            <a:r>
              <a:rPr lang="en-US" sz="3600" b="1" i="0" dirty="0">
                <a:solidFill>
                  <a:srgbClr val="FF0000"/>
                </a:solidFill>
                <a:effectLst/>
                <a:latin typeface="Söhne"/>
              </a:rPr>
              <a:t>challenges faced</a:t>
            </a:r>
            <a:r>
              <a:rPr lang="en-US" sz="3600" b="0" i="0" dirty="0">
                <a:solidFill>
                  <a:srgbClr val="0D0D0D"/>
                </a:solidFill>
                <a:effectLst/>
                <a:latin typeface="Söhne"/>
              </a:rPr>
              <a:t>, and the </a:t>
            </a:r>
            <a:r>
              <a:rPr lang="en-US" sz="3600" b="1" i="0" dirty="0">
                <a:solidFill>
                  <a:srgbClr val="FF0000"/>
                </a:solidFill>
                <a:effectLst/>
                <a:latin typeface="Söhne"/>
              </a:rPr>
              <a:t>impact on business operations </a:t>
            </a:r>
            <a:r>
              <a:rPr lang="en-US" sz="3600" b="0" i="0" dirty="0">
                <a:solidFill>
                  <a:srgbClr val="0D0D0D"/>
                </a:solidFill>
                <a:effectLst/>
                <a:latin typeface="Söhne"/>
              </a:rPr>
              <a:t>during the specific era in the historical development of business information management assigned to your group.</a:t>
            </a:r>
            <a:endParaRPr lang="en-GB" sz="3600" dirty="0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1089</TotalTime>
  <Words>79</Words>
  <Application>Microsoft Office PowerPoint</Application>
  <PresentationFormat>On-screen Show (4:3)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Myriad Pro</vt:lpstr>
      <vt:lpstr>Söhne</vt:lpstr>
      <vt:lpstr>20140311PresentationUWTSDTemplate</vt:lpstr>
      <vt:lpstr>  LCLM 5004: Managing Business Information  Week 1: Class Exercise   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Ebiteme Botu</cp:lastModifiedBy>
  <cp:revision>151</cp:revision>
  <dcterms:modified xsi:type="dcterms:W3CDTF">2024-02-09T20:24:09Z</dcterms:modified>
</cp:coreProperties>
</file>