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9"/>
  </p:notesMasterIdLst>
  <p:sldIdLst>
    <p:sldId id="259" r:id="rId5"/>
    <p:sldId id="256" r:id="rId6"/>
    <p:sldId id="257" r:id="rId7"/>
    <p:sldId id="258"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EB8AC"/>
    <a:srgbClr val="FE9C8C"/>
    <a:srgbClr val="7F9E83"/>
    <a:srgbClr val="FEFBCE"/>
    <a:srgbClr val="FDF7A7"/>
    <a:srgbClr val="F9CDF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166FEA-B252-4701-BD3B-D32DC81320EF}" v="65" dt="2026-06-11T20:28:01.2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05" d="100"/>
          <a:sy n="105" d="100"/>
        </p:scale>
        <p:origin x="83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e Fakher (2503116)" userId="ea2ca5a5-1df3-45cd-99c7-6daa617f708d" providerId="ADAL" clId="{E3A6EB33-DEF0-43D4-8E1C-80270D41118D}"/>
    <pc:docChg chg="undo custSel addSld delSld modSld sldOrd">
      <pc:chgData name="Kate Fakher (2503116)" userId="ea2ca5a5-1df3-45cd-99c7-6daa617f708d" providerId="ADAL" clId="{E3A6EB33-DEF0-43D4-8E1C-80270D41118D}" dt="2026-06-11T20:28:50.868" v="1597" actId="1076"/>
      <pc:docMkLst>
        <pc:docMk/>
      </pc:docMkLst>
      <pc:sldChg chg="addSp delSp modSp mod delAnim">
        <pc:chgData name="Kate Fakher (2503116)" userId="ea2ca5a5-1df3-45cd-99c7-6daa617f708d" providerId="ADAL" clId="{E3A6EB33-DEF0-43D4-8E1C-80270D41118D}" dt="2026-06-11T20:26:43.881" v="1575" actId="1076"/>
        <pc:sldMkLst>
          <pc:docMk/>
          <pc:sldMk cId="3247964566" sldId="256"/>
        </pc:sldMkLst>
        <pc:spChg chg="add mod">
          <ac:chgData name="Kate Fakher (2503116)" userId="ea2ca5a5-1df3-45cd-99c7-6daa617f708d" providerId="ADAL" clId="{E3A6EB33-DEF0-43D4-8E1C-80270D41118D}" dt="2026-06-11T19:23:09.798" v="1301" actId="1076"/>
          <ac:spMkLst>
            <pc:docMk/>
            <pc:sldMk cId="3247964566" sldId="256"/>
            <ac:spMk id="2" creationId="{3FF8A884-AAA1-AA96-7F4C-B2929B1AC773}"/>
          </ac:spMkLst>
        </pc:spChg>
        <pc:spChg chg="add mod">
          <ac:chgData name="Kate Fakher (2503116)" userId="ea2ca5a5-1df3-45cd-99c7-6daa617f708d" providerId="ADAL" clId="{E3A6EB33-DEF0-43D4-8E1C-80270D41118D}" dt="2026-06-11T19:23:20.366" v="1303" actId="1076"/>
          <ac:spMkLst>
            <pc:docMk/>
            <pc:sldMk cId="3247964566" sldId="256"/>
            <ac:spMk id="3" creationId="{4A1DF441-BDAA-0CFC-5533-99C3B5F334A1}"/>
          </ac:spMkLst>
        </pc:spChg>
        <pc:spChg chg="del mod">
          <ac:chgData name="Kate Fakher (2503116)" userId="ea2ca5a5-1df3-45cd-99c7-6daa617f708d" providerId="ADAL" clId="{E3A6EB33-DEF0-43D4-8E1C-80270D41118D}" dt="2026-06-11T19:22:19.280" v="1290" actId="478"/>
          <ac:spMkLst>
            <pc:docMk/>
            <pc:sldMk cId="3247964566" sldId="256"/>
            <ac:spMk id="5" creationId="{C88EE800-1050-CA6A-2207-B2EA26C2AB95}"/>
          </ac:spMkLst>
        </pc:spChg>
        <pc:spChg chg="mod">
          <ac:chgData name="Kate Fakher (2503116)" userId="ea2ca5a5-1df3-45cd-99c7-6daa617f708d" providerId="ADAL" clId="{E3A6EB33-DEF0-43D4-8E1C-80270D41118D}" dt="2026-06-11T19:22:26.198" v="1292" actId="1076"/>
          <ac:spMkLst>
            <pc:docMk/>
            <pc:sldMk cId="3247964566" sldId="256"/>
            <ac:spMk id="6" creationId="{35D570F6-6F7B-C6FC-19E2-B647E1EE7F15}"/>
          </ac:spMkLst>
        </pc:spChg>
        <pc:spChg chg="del mod">
          <ac:chgData name="Kate Fakher (2503116)" userId="ea2ca5a5-1df3-45cd-99c7-6daa617f708d" providerId="ADAL" clId="{E3A6EB33-DEF0-43D4-8E1C-80270D41118D}" dt="2026-06-11T18:54:46.060" v="1067" actId="478"/>
          <ac:spMkLst>
            <pc:docMk/>
            <pc:sldMk cId="3247964566" sldId="256"/>
            <ac:spMk id="7" creationId="{8924B8CF-FB32-B887-557D-7AE5D61797B2}"/>
          </ac:spMkLst>
        </pc:spChg>
        <pc:spChg chg="add del mod">
          <ac:chgData name="Kate Fakher (2503116)" userId="ea2ca5a5-1df3-45cd-99c7-6daa617f708d" providerId="ADAL" clId="{E3A6EB33-DEF0-43D4-8E1C-80270D41118D}" dt="2026-06-11T20:26:11.499" v="1567" actId="478"/>
          <ac:spMkLst>
            <pc:docMk/>
            <pc:sldMk cId="3247964566" sldId="256"/>
            <ac:spMk id="8" creationId="{E82DDDE5-B065-2AC2-E82B-94DDF888405A}"/>
          </ac:spMkLst>
        </pc:spChg>
        <pc:spChg chg="del mod">
          <ac:chgData name="Kate Fakher (2503116)" userId="ea2ca5a5-1df3-45cd-99c7-6daa617f708d" providerId="ADAL" clId="{E3A6EB33-DEF0-43D4-8E1C-80270D41118D}" dt="2026-06-11T19:22:18.580" v="1289" actId="478"/>
          <ac:spMkLst>
            <pc:docMk/>
            <pc:sldMk cId="3247964566" sldId="256"/>
            <ac:spMk id="10" creationId="{19752930-92E2-7944-4835-CC919ADE8983}"/>
          </ac:spMkLst>
        </pc:spChg>
        <pc:spChg chg="mod">
          <ac:chgData name="Kate Fakher (2503116)" userId="ea2ca5a5-1df3-45cd-99c7-6daa617f708d" providerId="ADAL" clId="{E3A6EB33-DEF0-43D4-8E1C-80270D41118D}" dt="2026-06-11T19:22:30.040" v="1293" actId="1076"/>
          <ac:spMkLst>
            <pc:docMk/>
            <pc:sldMk cId="3247964566" sldId="256"/>
            <ac:spMk id="11" creationId="{5B3C147C-74E8-B557-9B37-28724CE05C49}"/>
          </ac:spMkLst>
        </pc:spChg>
        <pc:spChg chg="del mod">
          <ac:chgData name="Kate Fakher (2503116)" userId="ea2ca5a5-1df3-45cd-99c7-6daa617f708d" providerId="ADAL" clId="{E3A6EB33-DEF0-43D4-8E1C-80270D41118D}" dt="2026-06-11T18:54:45.344" v="1066" actId="478"/>
          <ac:spMkLst>
            <pc:docMk/>
            <pc:sldMk cId="3247964566" sldId="256"/>
            <ac:spMk id="12" creationId="{81ACD274-50B0-ACB9-09DB-7C8840560207}"/>
          </ac:spMkLst>
        </pc:spChg>
        <pc:spChg chg="add mod">
          <ac:chgData name="Kate Fakher (2503116)" userId="ea2ca5a5-1df3-45cd-99c7-6daa617f708d" providerId="ADAL" clId="{E3A6EB33-DEF0-43D4-8E1C-80270D41118D}" dt="2026-06-11T19:24:09.430" v="1313" actId="1076"/>
          <ac:spMkLst>
            <pc:docMk/>
            <pc:sldMk cId="3247964566" sldId="256"/>
            <ac:spMk id="13" creationId="{B83C85FE-F62E-0CDD-FA6A-F725BDD604C2}"/>
          </ac:spMkLst>
        </pc:spChg>
        <pc:spChg chg="add mod">
          <ac:chgData name="Kate Fakher (2503116)" userId="ea2ca5a5-1df3-45cd-99c7-6daa617f708d" providerId="ADAL" clId="{E3A6EB33-DEF0-43D4-8E1C-80270D41118D}" dt="2026-06-11T20:26:25.752" v="1572" actId="1076"/>
          <ac:spMkLst>
            <pc:docMk/>
            <pc:sldMk cId="3247964566" sldId="256"/>
            <ac:spMk id="15" creationId="{79F3BF9C-1B93-325C-E303-A690381373B2}"/>
          </ac:spMkLst>
        </pc:spChg>
        <pc:spChg chg="add mod">
          <ac:chgData name="Kate Fakher (2503116)" userId="ea2ca5a5-1df3-45cd-99c7-6daa617f708d" providerId="ADAL" clId="{E3A6EB33-DEF0-43D4-8E1C-80270D41118D}" dt="2026-06-11T20:26:16.750" v="1568" actId="1076"/>
          <ac:spMkLst>
            <pc:docMk/>
            <pc:sldMk cId="3247964566" sldId="256"/>
            <ac:spMk id="16" creationId="{A0620988-FBEE-DC34-B467-71B197F7BB71}"/>
          </ac:spMkLst>
        </pc:spChg>
        <pc:spChg chg="add mod">
          <ac:chgData name="Kate Fakher (2503116)" userId="ea2ca5a5-1df3-45cd-99c7-6daa617f708d" providerId="ADAL" clId="{E3A6EB33-DEF0-43D4-8E1C-80270D41118D}" dt="2026-06-11T20:03:31.816" v="1557" actId="1076"/>
          <ac:spMkLst>
            <pc:docMk/>
            <pc:sldMk cId="3247964566" sldId="256"/>
            <ac:spMk id="19" creationId="{517C35E7-7F5F-179B-185E-D73906D51E5E}"/>
          </ac:spMkLst>
        </pc:spChg>
        <pc:spChg chg="add mod">
          <ac:chgData name="Kate Fakher (2503116)" userId="ea2ca5a5-1df3-45cd-99c7-6daa617f708d" providerId="ADAL" clId="{E3A6EB33-DEF0-43D4-8E1C-80270D41118D}" dt="2026-06-11T19:38:00.984" v="1429" actId="20577"/>
          <ac:spMkLst>
            <pc:docMk/>
            <pc:sldMk cId="3247964566" sldId="256"/>
            <ac:spMk id="23" creationId="{C5BE9250-6E25-E1C5-7B8C-0A8920110194}"/>
          </ac:spMkLst>
        </pc:spChg>
        <pc:spChg chg="add mod">
          <ac:chgData name="Kate Fakher (2503116)" userId="ea2ca5a5-1df3-45cd-99c7-6daa617f708d" providerId="ADAL" clId="{E3A6EB33-DEF0-43D4-8E1C-80270D41118D}" dt="2026-06-11T20:26:23.493" v="1571" actId="1076"/>
          <ac:spMkLst>
            <pc:docMk/>
            <pc:sldMk cId="3247964566" sldId="256"/>
            <ac:spMk id="24" creationId="{2F13D41D-9B01-8CF1-5C89-7F400D42B8BD}"/>
          </ac:spMkLst>
        </pc:spChg>
        <pc:spChg chg="add mod">
          <ac:chgData name="Kate Fakher (2503116)" userId="ea2ca5a5-1df3-45cd-99c7-6daa617f708d" providerId="ADAL" clId="{E3A6EB33-DEF0-43D4-8E1C-80270D41118D}" dt="2026-06-11T20:26:19.019" v="1569" actId="1076"/>
          <ac:spMkLst>
            <pc:docMk/>
            <pc:sldMk cId="3247964566" sldId="256"/>
            <ac:spMk id="25" creationId="{C76112C0-D169-3D6A-45C4-40AD0C6692A7}"/>
          </ac:spMkLst>
        </pc:spChg>
        <pc:spChg chg="add del mod">
          <ac:chgData name="Kate Fakher (2503116)" userId="ea2ca5a5-1df3-45cd-99c7-6daa617f708d" providerId="ADAL" clId="{E3A6EB33-DEF0-43D4-8E1C-80270D41118D}" dt="2026-06-11T18:55:48.798" v="1094" actId="478"/>
          <ac:spMkLst>
            <pc:docMk/>
            <pc:sldMk cId="3247964566" sldId="256"/>
            <ac:spMk id="26" creationId="{EBAEC896-D39E-FE88-8203-C263F8034AEB}"/>
          </ac:spMkLst>
        </pc:spChg>
        <pc:spChg chg="add del mod">
          <ac:chgData name="Kate Fakher (2503116)" userId="ea2ca5a5-1df3-45cd-99c7-6daa617f708d" providerId="ADAL" clId="{E3A6EB33-DEF0-43D4-8E1C-80270D41118D}" dt="2026-06-11T18:55:49.855" v="1095" actId="478"/>
          <ac:spMkLst>
            <pc:docMk/>
            <pc:sldMk cId="3247964566" sldId="256"/>
            <ac:spMk id="27" creationId="{A8B15FA7-1BE5-0C66-F10D-73EC6F99FDA0}"/>
          </ac:spMkLst>
        </pc:spChg>
        <pc:picChg chg="add del mod">
          <ac:chgData name="Kate Fakher (2503116)" userId="ea2ca5a5-1df3-45cd-99c7-6daa617f708d" providerId="ADAL" clId="{E3A6EB33-DEF0-43D4-8E1C-80270D41118D}" dt="2026-06-11T20:26:10.548" v="1566" actId="478"/>
          <ac:picMkLst>
            <pc:docMk/>
            <pc:sldMk cId="3247964566" sldId="256"/>
            <ac:picMk id="4" creationId="{37DF50C7-EA24-7C1F-A4EB-BDA4F9D8B0AD}"/>
          </ac:picMkLst>
        </pc:picChg>
        <pc:picChg chg="add mod">
          <ac:chgData name="Kate Fakher (2503116)" userId="ea2ca5a5-1df3-45cd-99c7-6daa617f708d" providerId="ADAL" clId="{E3A6EB33-DEF0-43D4-8E1C-80270D41118D}" dt="2026-06-11T19:28:07.491" v="1358" actId="14100"/>
          <ac:picMkLst>
            <pc:docMk/>
            <pc:sldMk cId="3247964566" sldId="256"/>
            <ac:picMk id="9" creationId="{BF3E5410-76A2-2129-5606-6D26656D7175}"/>
          </ac:picMkLst>
        </pc:picChg>
        <pc:picChg chg="add mod ord">
          <ac:chgData name="Kate Fakher (2503116)" userId="ea2ca5a5-1df3-45cd-99c7-6daa617f708d" providerId="ADAL" clId="{E3A6EB33-DEF0-43D4-8E1C-80270D41118D}" dt="2026-06-11T20:26:29.005" v="1573" actId="1076"/>
          <ac:picMkLst>
            <pc:docMk/>
            <pc:sldMk cId="3247964566" sldId="256"/>
            <ac:picMk id="17" creationId="{B8E467B1-F280-378B-1605-FF8516E5A5EF}"/>
          </ac:picMkLst>
        </pc:picChg>
        <pc:picChg chg="add mod ord">
          <ac:chgData name="Kate Fakher (2503116)" userId="ea2ca5a5-1df3-45cd-99c7-6daa617f708d" providerId="ADAL" clId="{E3A6EB33-DEF0-43D4-8E1C-80270D41118D}" dt="2026-06-11T20:26:43.881" v="1575" actId="1076"/>
          <ac:picMkLst>
            <pc:docMk/>
            <pc:sldMk cId="3247964566" sldId="256"/>
            <ac:picMk id="18" creationId="{571426F8-1878-237C-C1EA-29B5A6B885CA}"/>
          </ac:picMkLst>
        </pc:picChg>
        <pc:picChg chg="add del mod">
          <ac:chgData name="Kate Fakher (2503116)" userId="ea2ca5a5-1df3-45cd-99c7-6daa617f708d" providerId="ADAL" clId="{E3A6EB33-DEF0-43D4-8E1C-80270D41118D}" dt="2026-06-11T18:55:50.526" v="1096" actId="478"/>
          <ac:picMkLst>
            <pc:docMk/>
            <pc:sldMk cId="3247964566" sldId="256"/>
            <ac:picMk id="21" creationId="{0FD1F7C1-0A1D-9C00-722F-444DC9D2CE84}"/>
          </ac:picMkLst>
        </pc:picChg>
        <pc:picChg chg="add del mod">
          <ac:chgData name="Kate Fakher (2503116)" userId="ea2ca5a5-1df3-45cd-99c7-6daa617f708d" providerId="ADAL" clId="{E3A6EB33-DEF0-43D4-8E1C-80270D41118D}" dt="2026-06-11T18:55:47.713" v="1092" actId="478"/>
          <ac:picMkLst>
            <pc:docMk/>
            <pc:sldMk cId="3247964566" sldId="256"/>
            <ac:picMk id="22" creationId="{3EE8F37E-5666-669D-E34C-E0F7828F6A63}"/>
          </ac:picMkLst>
        </pc:picChg>
      </pc:sldChg>
      <pc:sldChg chg="addSp delSp modSp add mod modNotesTx">
        <pc:chgData name="Kate Fakher (2503116)" userId="ea2ca5a5-1df3-45cd-99c7-6daa617f708d" providerId="ADAL" clId="{E3A6EB33-DEF0-43D4-8E1C-80270D41118D}" dt="2026-06-11T19:38:05.415" v="1433" actId="20577"/>
        <pc:sldMkLst>
          <pc:docMk/>
          <pc:sldMk cId="3629142377" sldId="257"/>
        </pc:sldMkLst>
        <pc:spChg chg="add mod">
          <ac:chgData name="Kate Fakher (2503116)" userId="ea2ca5a5-1df3-45cd-99c7-6daa617f708d" providerId="ADAL" clId="{E3A6EB33-DEF0-43D4-8E1C-80270D41118D}" dt="2026-06-11T19:38:05.415" v="1433" actId="20577"/>
          <ac:spMkLst>
            <pc:docMk/>
            <pc:sldMk cId="3629142377" sldId="257"/>
            <ac:spMk id="2" creationId="{67FA866F-DDD6-B707-F975-6B3D2ABE65AE}"/>
          </ac:spMkLst>
        </pc:spChg>
        <pc:spChg chg="add mod">
          <ac:chgData name="Kate Fakher (2503116)" userId="ea2ca5a5-1df3-45cd-99c7-6daa617f708d" providerId="ADAL" clId="{E3A6EB33-DEF0-43D4-8E1C-80270D41118D}" dt="2026-06-09T16:21:52.601" v="516" actId="688"/>
          <ac:spMkLst>
            <pc:docMk/>
            <pc:sldMk cId="3629142377" sldId="257"/>
            <ac:spMk id="4" creationId="{76A4BBBB-7CB9-5CEF-8E36-5064E0F07060}"/>
          </ac:spMkLst>
        </pc:spChg>
        <pc:spChg chg="add mod">
          <ac:chgData name="Kate Fakher (2503116)" userId="ea2ca5a5-1df3-45cd-99c7-6daa617f708d" providerId="ADAL" clId="{E3A6EB33-DEF0-43D4-8E1C-80270D41118D}" dt="2026-06-11T19:25:52.080" v="1338" actId="14100"/>
          <ac:spMkLst>
            <pc:docMk/>
            <pc:sldMk cId="3629142377" sldId="257"/>
            <ac:spMk id="5" creationId="{44AA8572-D04D-7FAE-5245-FC0DDCD61887}"/>
          </ac:spMkLst>
        </pc:spChg>
        <pc:spChg chg="add mod">
          <ac:chgData name="Kate Fakher (2503116)" userId="ea2ca5a5-1df3-45cd-99c7-6daa617f708d" providerId="ADAL" clId="{E3A6EB33-DEF0-43D4-8E1C-80270D41118D}" dt="2026-06-11T19:25:59.822" v="1339" actId="1076"/>
          <ac:spMkLst>
            <pc:docMk/>
            <pc:sldMk cId="3629142377" sldId="257"/>
            <ac:spMk id="6" creationId="{AD2EF5F7-23A9-4750-EF9B-4FE5F04DA844}"/>
          </ac:spMkLst>
        </pc:spChg>
        <pc:spChg chg="mod">
          <ac:chgData name="Kate Fakher (2503116)" userId="ea2ca5a5-1df3-45cd-99c7-6daa617f708d" providerId="ADAL" clId="{E3A6EB33-DEF0-43D4-8E1C-80270D41118D}" dt="2026-06-11T18:56:52.517" v="1112" actId="1076"/>
          <ac:spMkLst>
            <pc:docMk/>
            <pc:sldMk cId="3629142377" sldId="257"/>
            <ac:spMk id="8" creationId="{DB107214-8445-1050-976E-7BA2D0061E56}"/>
          </ac:spMkLst>
        </pc:spChg>
        <pc:spChg chg="del">
          <ac:chgData name="Kate Fakher (2503116)" userId="ea2ca5a5-1df3-45cd-99c7-6daa617f708d" providerId="ADAL" clId="{E3A6EB33-DEF0-43D4-8E1C-80270D41118D}" dt="2026-06-11T18:56:56.883" v="1114" actId="478"/>
          <ac:spMkLst>
            <pc:docMk/>
            <pc:sldMk cId="3629142377" sldId="257"/>
            <ac:spMk id="9" creationId="{0B94B2DD-1F9F-114D-DCDD-9857207C16E5}"/>
          </ac:spMkLst>
        </pc:spChg>
        <pc:spChg chg="mod">
          <ac:chgData name="Kate Fakher (2503116)" userId="ea2ca5a5-1df3-45cd-99c7-6daa617f708d" providerId="ADAL" clId="{E3A6EB33-DEF0-43D4-8E1C-80270D41118D}" dt="2026-06-11T19:02:29.856" v="1268" actId="20577"/>
          <ac:spMkLst>
            <pc:docMk/>
            <pc:sldMk cId="3629142377" sldId="257"/>
            <ac:spMk id="13" creationId="{44C37F42-4A85-98C0-90B6-0E38FB1BADFB}"/>
          </ac:spMkLst>
        </pc:spChg>
        <pc:spChg chg="del">
          <ac:chgData name="Kate Fakher (2503116)" userId="ea2ca5a5-1df3-45cd-99c7-6daa617f708d" providerId="ADAL" clId="{E3A6EB33-DEF0-43D4-8E1C-80270D41118D}" dt="2026-06-11T18:56:59.907" v="1115" actId="478"/>
          <ac:spMkLst>
            <pc:docMk/>
            <pc:sldMk cId="3629142377" sldId="257"/>
            <ac:spMk id="14" creationId="{2AFE7FA0-BD12-BCB5-95E1-B6CA762263F7}"/>
          </ac:spMkLst>
        </pc:spChg>
        <pc:picChg chg="add mod">
          <ac:chgData name="Kate Fakher (2503116)" userId="ea2ca5a5-1df3-45cd-99c7-6daa617f708d" providerId="ADAL" clId="{E3A6EB33-DEF0-43D4-8E1C-80270D41118D}" dt="2026-06-11T19:27:53.815" v="1356" actId="14100"/>
          <ac:picMkLst>
            <pc:docMk/>
            <pc:sldMk cId="3629142377" sldId="257"/>
            <ac:picMk id="3" creationId="{78A37261-C980-9571-CB15-1A69639F4CB9}"/>
          </ac:picMkLst>
        </pc:picChg>
      </pc:sldChg>
      <pc:sldChg chg="addSp delSp modSp add mod">
        <pc:chgData name="Kate Fakher (2503116)" userId="ea2ca5a5-1df3-45cd-99c7-6daa617f708d" providerId="ADAL" clId="{E3A6EB33-DEF0-43D4-8E1C-80270D41118D}" dt="2026-06-11T20:23:13.859" v="1565" actId="20577"/>
        <pc:sldMkLst>
          <pc:docMk/>
          <pc:sldMk cId="1315253909" sldId="258"/>
        </pc:sldMkLst>
        <pc:spChg chg="mod">
          <ac:chgData name="Kate Fakher (2503116)" userId="ea2ca5a5-1df3-45cd-99c7-6daa617f708d" providerId="ADAL" clId="{E3A6EB33-DEF0-43D4-8E1C-80270D41118D}" dt="2026-06-11T19:38:09.840" v="1437" actId="20577"/>
          <ac:spMkLst>
            <pc:docMk/>
            <pc:sldMk cId="1315253909" sldId="258"/>
            <ac:spMk id="2" creationId="{EA538984-D45A-AEA3-3539-3E4817B8DF88}"/>
          </ac:spMkLst>
        </pc:spChg>
        <pc:spChg chg="del mod">
          <ac:chgData name="Kate Fakher (2503116)" userId="ea2ca5a5-1df3-45cd-99c7-6daa617f708d" providerId="ADAL" clId="{E3A6EB33-DEF0-43D4-8E1C-80270D41118D}" dt="2026-06-11T18:57:58.557" v="1145" actId="478"/>
          <ac:spMkLst>
            <pc:docMk/>
            <pc:sldMk cId="1315253909" sldId="258"/>
            <ac:spMk id="4" creationId="{83C402F1-DD77-60B8-8DAA-344BD9364622}"/>
          </ac:spMkLst>
        </pc:spChg>
        <pc:spChg chg="add mod">
          <ac:chgData name="Kate Fakher (2503116)" userId="ea2ca5a5-1df3-45cd-99c7-6daa617f708d" providerId="ADAL" clId="{E3A6EB33-DEF0-43D4-8E1C-80270D41118D}" dt="2026-06-11T20:23:13.859" v="1565" actId="20577"/>
          <ac:spMkLst>
            <pc:docMk/>
            <pc:sldMk cId="1315253909" sldId="258"/>
            <ac:spMk id="6" creationId="{D14AF538-5907-09FF-3B6D-95256C4FB499}"/>
          </ac:spMkLst>
        </pc:spChg>
        <pc:spChg chg="mod">
          <ac:chgData name="Kate Fakher (2503116)" userId="ea2ca5a5-1df3-45cd-99c7-6daa617f708d" providerId="ADAL" clId="{E3A6EB33-DEF0-43D4-8E1C-80270D41118D}" dt="2026-06-11T19:35:45.540" v="1395" actId="14100"/>
          <ac:spMkLst>
            <pc:docMk/>
            <pc:sldMk cId="1315253909" sldId="258"/>
            <ac:spMk id="8" creationId="{4E313C15-0DB2-A0B5-829A-CBF483659C29}"/>
          </ac:spMkLst>
        </pc:spChg>
        <pc:spChg chg="del">
          <ac:chgData name="Kate Fakher (2503116)" userId="ea2ca5a5-1df3-45cd-99c7-6daa617f708d" providerId="ADAL" clId="{E3A6EB33-DEF0-43D4-8E1C-80270D41118D}" dt="2026-06-10T16:21:34.879" v="528" actId="478"/>
          <ac:spMkLst>
            <pc:docMk/>
            <pc:sldMk cId="1315253909" sldId="258"/>
            <ac:spMk id="9" creationId="{0A513537-C50C-284D-3059-BF0F9235D5AC}"/>
          </ac:spMkLst>
        </pc:spChg>
        <pc:spChg chg="mod">
          <ac:chgData name="Kate Fakher (2503116)" userId="ea2ca5a5-1df3-45cd-99c7-6daa617f708d" providerId="ADAL" clId="{E3A6EB33-DEF0-43D4-8E1C-80270D41118D}" dt="2026-06-11T19:35:50.281" v="1396" actId="1076"/>
          <ac:spMkLst>
            <pc:docMk/>
            <pc:sldMk cId="1315253909" sldId="258"/>
            <ac:spMk id="13" creationId="{1F0DBA2E-5242-99A3-5460-62A4B3E9153F}"/>
          </ac:spMkLst>
        </pc:spChg>
        <pc:spChg chg="del">
          <ac:chgData name="Kate Fakher (2503116)" userId="ea2ca5a5-1df3-45cd-99c7-6daa617f708d" providerId="ADAL" clId="{E3A6EB33-DEF0-43D4-8E1C-80270D41118D}" dt="2026-06-10T16:21:33.135" v="527" actId="478"/>
          <ac:spMkLst>
            <pc:docMk/>
            <pc:sldMk cId="1315253909" sldId="258"/>
            <ac:spMk id="14" creationId="{AAB83752-62A7-1AE2-4549-41B54AB2B709}"/>
          </ac:spMkLst>
        </pc:spChg>
        <pc:picChg chg="del mod">
          <ac:chgData name="Kate Fakher (2503116)" userId="ea2ca5a5-1df3-45cd-99c7-6daa617f708d" providerId="ADAL" clId="{E3A6EB33-DEF0-43D4-8E1C-80270D41118D}" dt="2026-06-11T18:57:57.627" v="1144" actId="478"/>
          <ac:picMkLst>
            <pc:docMk/>
            <pc:sldMk cId="1315253909" sldId="258"/>
            <ac:picMk id="3" creationId="{78307FDC-37BD-ECE6-B12C-B859E1BEA6B2}"/>
          </ac:picMkLst>
        </pc:picChg>
      </pc:sldChg>
      <pc:sldChg chg="addSp delSp modSp add mod ord">
        <pc:chgData name="Kate Fakher (2503116)" userId="ea2ca5a5-1df3-45cd-99c7-6daa617f708d" providerId="ADAL" clId="{E3A6EB33-DEF0-43D4-8E1C-80270D41118D}" dt="2026-06-11T20:28:50.868" v="1597" actId="1076"/>
        <pc:sldMkLst>
          <pc:docMk/>
          <pc:sldMk cId="2534367275" sldId="259"/>
        </pc:sldMkLst>
        <pc:spChg chg="add mod">
          <ac:chgData name="Kate Fakher (2503116)" userId="ea2ca5a5-1df3-45cd-99c7-6daa617f708d" providerId="ADAL" clId="{E3A6EB33-DEF0-43D4-8E1C-80270D41118D}" dt="2026-06-11T20:28:43.490" v="1595" actId="1076"/>
          <ac:spMkLst>
            <pc:docMk/>
            <pc:sldMk cId="2534367275" sldId="259"/>
            <ac:spMk id="2" creationId="{3CA9AD96-373A-54DA-C6F8-9223F03B115F}"/>
          </ac:spMkLst>
        </pc:spChg>
        <pc:spChg chg="add mod">
          <ac:chgData name="Kate Fakher (2503116)" userId="ea2ca5a5-1df3-45cd-99c7-6daa617f708d" providerId="ADAL" clId="{E3A6EB33-DEF0-43D4-8E1C-80270D41118D}" dt="2026-06-11T20:28:50.868" v="1597" actId="1076"/>
          <ac:spMkLst>
            <pc:docMk/>
            <pc:sldMk cId="2534367275" sldId="259"/>
            <ac:spMk id="3" creationId="{C57F107C-0A21-5DF6-B36E-5C403E25A117}"/>
          </ac:spMkLst>
        </pc:spChg>
        <pc:spChg chg="add mod">
          <ac:chgData name="Kate Fakher (2503116)" userId="ea2ca5a5-1df3-45cd-99c7-6daa617f708d" providerId="ADAL" clId="{E3A6EB33-DEF0-43D4-8E1C-80270D41118D}" dt="2026-06-11T20:28:48.176" v="1596" actId="1076"/>
          <ac:spMkLst>
            <pc:docMk/>
            <pc:sldMk cId="2534367275" sldId="259"/>
            <ac:spMk id="4" creationId="{8D591BEB-695A-88E2-EB88-5FC74279FCEA}"/>
          </ac:spMkLst>
        </pc:spChg>
        <pc:spChg chg="del">
          <ac:chgData name="Kate Fakher (2503116)" userId="ea2ca5a5-1df3-45cd-99c7-6daa617f708d" providerId="ADAL" clId="{E3A6EB33-DEF0-43D4-8E1C-80270D41118D}" dt="2026-06-11T18:49:36.873" v="725" actId="478"/>
          <ac:spMkLst>
            <pc:docMk/>
            <pc:sldMk cId="2534367275" sldId="259"/>
            <ac:spMk id="5" creationId="{F530C849-A5C4-B917-2056-37489377EF91}"/>
          </ac:spMkLst>
        </pc:spChg>
        <pc:spChg chg="mod">
          <ac:chgData name="Kate Fakher (2503116)" userId="ea2ca5a5-1df3-45cd-99c7-6daa617f708d" providerId="ADAL" clId="{E3A6EB33-DEF0-43D4-8E1C-80270D41118D}" dt="2026-06-11T20:28:37.194" v="1594" actId="1076"/>
          <ac:spMkLst>
            <pc:docMk/>
            <pc:sldMk cId="2534367275" sldId="259"/>
            <ac:spMk id="6" creationId="{D2D0144B-8601-E525-EE16-4DED8A3F05B6}"/>
          </ac:spMkLst>
        </pc:spChg>
        <pc:spChg chg="del">
          <ac:chgData name="Kate Fakher (2503116)" userId="ea2ca5a5-1df3-45cd-99c7-6daa617f708d" providerId="ADAL" clId="{E3A6EB33-DEF0-43D4-8E1C-80270D41118D}" dt="2026-06-11T18:49:27.001" v="717" actId="478"/>
          <ac:spMkLst>
            <pc:docMk/>
            <pc:sldMk cId="2534367275" sldId="259"/>
            <ac:spMk id="7" creationId="{67143A0F-55A3-4D2C-D957-D06EA338C1F7}"/>
          </ac:spMkLst>
        </pc:spChg>
        <pc:spChg chg="del">
          <ac:chgData name="Kate Fakher (2503116)" userId="ea2ca5a5-1df3-45cd-99c7-6daa617f708d" providerId="ADAL" clId="{E3A6EB33-DEF0-43D4-8E1C-80270D41118D}" dt="2026-06-11T18:49:32.147" v="722" actId="478"/>
          <ac:spMkLst>
            <pc:docMk/>
            <pc:sldMk cId="2534367275" sldId="259"/>
            <ac:spMk id="10" creationId="{1723883B-42FE-099A-2C9F-6B7AD9FF63EA}"/>
          </ac:spMkLst>
        </pc:spChg>
        <pc:spChg chg="del">
          <ac:chgData name="Kate Fakher (2503116)" userId="ea2ca5a5-1df3-45cd-99c7-6daa617f708d" providerId="ADAL" clId="{E3A6EB33-DEF0-43D4-8E1C-80270D41118D}" dt="2026-06-11T18:49:23.411" v="714" actId="478"/>
          <ac:spMkLst>
            <pc:docMk/>
            <pc:sldMk cId="2534367275" sldId="259"/>
            <ac:spMk id="11" creationId="{EF99B3D8-42CC-D382-A8BA-A77843B6D6D3}"/>
          </ac:spMkLst>
        </pc:spChg>
        <pc:spChg chg="del">
          <ac:chgData name="Kate Fakher (2503116)" userId="ea2ca5a5-1df3-45cd-99c7-6daa617f708d" providerId="ADAL" clId="{E3A6EB33-DEF0-43D4-8E1C-80270D41118D}" dt="2026-06-11T18:49:19.923" v="711" actId="478"/>
          <ac:spMkLst>
            <pc:docMk/>
            <pc:sldMk cId="2534367275" sldId="259"/>
            <ac:spMk id="12" creationId="{2BF3B0ED-C426-525C-31BA-4BA8A3F936C2}"/>
          </ac:spMkLst>
        </pc:spChg>
        <pc:spChg chg="add del mod">
          <ac:chgData name="Kate Fakher (2503116)" userId="ea2ca5a5-1df3-45cd-99c7-6daa617f708d" providerId="ADAL" clId="{E3A6EB33-DEF0-43D4-8E1C-80270D41118D}" dt="2026-06-11T19:37:56.999" v="1425" actId="20577"/>
          <ac:spMkLst>
            <pc:docMk/>
            <pc:sldMk cId="2534367275" sldId="259"/>
            <ac:spMk id="23" creationId="{172B9549-C0FC-41DB-C7BE-B5CE78C00DE1}"/>
          </ac:spMkLst>
        </pc:spChg>
        <pc:spChg chg="del">
          <ac:chgData name="Kate Fakher (2503116)" userId="ea2ca5a5-1df3-45cd-99c7-6daa617f708d" providerId="ADAL" clId="{E3A6EB33-DEF0-43D4-8E1C-80270D41118D}" dt="2026-06-11T18:49:24.819" v="715" actId="478"/>
          <ac:spMkLst>
            <pc:docMk/>
            <pc:sldMk cId="2534367275" sldId="259"/>
            <ac:spMk id="24" creationId="{E1C6B3C9-4DA8-E4E3-E071-96DF9DA2E7FB}"/>
          </ac:spMkLst>
        </pc:spChg>
        <pc:spChg chg="del">
          <ac:chgData name="Kate Fakher (2503116)" userId="ea2ca5a5-1df3-45cd-99c7-6daa617f708d" providerId="ADAL" clId="{E3A6EB33-DEF0-43D4-8E1C-80270D41118D}" dt="2026-06-11T18:49:25.811" v="716" actId="478"/>
          <ac:spMkLst>
            <pc:docMk/>
            <pc:sldMk cId="2534367275" sldId="259"/>
            <ac:spMk id="25" creationId="{C17E2C93-DCB7-2901-F7F1-5F158B2B9A61}"/>
          </ac:spMkLst>
        </pc:spChg>
        <pc:spChg chg="del">
          <ac:chgData name="Kate Fakher (2503116)" userId="ea2ca5a5-1df3-45cd-99c7-6daa617f708d" providerId="ADAL" clId="{E3A6EB33-DEF0-43D4-8E1C-80270D41118D}" dt="2026-06-11T18:49:28.085" v="718" actId="478"/>
          <ac:spMkLst>
            <pc:docMk/>
            <pc:sldMk cId="2534367275" sldId="259"/>
            <ac:spMk id="26" creationId="{86533581-8251-2246-81EB-16BEB7BBF278}"/>
          </ac:spMkLst>
        </pc:spChg>
        <pc:spChg chg="del">
          <ac:chgData name="Kate Fakher (2503116)" userId="ea2ca5a5-1df3-45cd-99c7-6daa617f708d" providerId="ADAL" clId="{E3A6EB33-DEF0-43D4-8E1C-80270D41118D}" dt="2026-06-11T18:49:29.570" v="720" actId="478"/>
          <ac:spMkLst>
            <pc:docMk/>
            <pc:sldMk cId="2534367275" sldId="259"/>
            <ac:spMk id="27" creationId="{FFFC24ED-2D02-7D76-C349-FC7A6D0BDCEE}"/>
          </ac:spMkLst>
        </pc:spChg>
        <pc:picChg chg="del">
          <ac:chgData name="Kate Fakher (2503116)" userId="ea2ca5a5-1df3-45cd-99c7-6daa617f708d" providerId="ADAL" clId="{E3A6EB33-DEF0-43D4-8E1C-80270D41118D}" dt="2026-06-11T18:49:22.638" v="713" actId="478"/>
          <ac:picMkLst>
            <pc:docMk/>
            <pc:sldMk cId="2534367275" sldId="259"/>
            <ac:picMk id="17" creationId="{ACF98A6C-28A7-0C8A-55B7-F49EE241BB19}"/>
          </ac:picMkLst>
        </pc:picChg>
        <pc:picChg chg="del">
          <ac:chgData name="Kate Fakher (2503116)" userId="ea2ca5a5-1df3-45cd-99c7-6daa617f708d" providerId="ADAL" clId="{E3A6EB33-DEF0-43D4-8E1C-80270D41118D}" dt="2026-06-11T18:49:21.685" v="712" actId="478"/>
          <ac:picMkLst>
            <pc:docMk/>
            <pc:sldMk cId="2534367275" sldId="259"/>
            <ac:picMk id="18" creationId="{97FB970D-906B-3F98-6E1A-5F4060C680F7}"/>
          </ac:picMkLst>
        </pc:picChg>
        <pc:picChg chg="del">
          <ac:chgData name="Kate Fakher (2503116)" userId="ea2ca5a5-1df3-45cd-99c7-6daa617f708d" providerId="ADAL" clId="{E3A6EB33-DEF0-43D4-8E1C-80270D41118D}" dt="2026-06-11T18:49:30.203" v="721" actId="478"/>
          <ac:picMkLst>
            <pc:docMk/>
            <pc:sldMk cId="2534367275" sldId="259"/>
            <ac:picMk id="21" creationId="{AEAA7871-2DEC-3791-BAC2-BB7EFE0653FA}"/>
          </ac:picMkLst>
        </pc:picChg>
        <pc:picChg chg="del">
          <ac:chgData name="Kate Fakher (2503116)" userId="ea2ca5a5-1df3-45cd-99c7-6daa617f708d" providerId="ADAL" clId="{E3A6EB33-DEF0-43D4-8E1C-80270D41118D}" dt="2026-06-11T18:49:28.769" v="719" actId="478"/>
          <ac:picMkLst>
            <pc:docMk/>
            <pc:sldMk cId="2534367275" sldId="259"/>
            <ac:picMk id="22" creationId="{88908331-5864-2E83-9487-E6279BF04C9A}"/>
          </ac:picMkLst>
        </pc:picChg>
      </pc:sldChg>
      <pc:sldChg chg="delSp modSp add del mod">
        <pc:chgData name="Kate Fakher (2503116)" userId="ea2ca5a5-1df3-45cd-99c7-6daa617f708d" providerId="ADAL" clId="{E3A6EB33-DEF0-43D4-8E1C-80270D41118D}" dt="2026-06-11T20:22:56.912" v="1563" actId="47"/>
        <pc:sldMkLst>
          <pc:docMk/>
          <pc:sldMk cId="2422206699" sldId="260"/>
        </pc:sldMkLst>
        <pc:spChg chg="del mod">
          <ac:chgData name="Kate Fakher (2503116)" userId="ea2ca5a5-1df3-45cd-99c7-6daa617f708d" providerId="ADAL" clId="{E3A6EB33-DEF0-43D4-8E1C-80270D41118D}" dt="2026-06-11T19:37:35.519" v="1420" actId="478"/>
          <ac:spMkLst>
            <pc:docMk/>
            <pc:sldMk cId="2422206699" sldId="260"/>
            <ac:spMk id="8" creationId="{287A4A4B-65A2-3C69-9967-C6F863AC6B64}"/>
          </ac:spMkLst>
        </pc:spChg>
        <pc:spChg chg="mod">
          <ac:chgData name="Kate Fakher (2503116)" userId="ea2ca5a5-1df3-45cd-99c7-6daa617f708d" providerId="ADAL" clId="{E3A6EB33-DEF0-43D4-8E1C-80270D41118D}" dt="2026-06-11T19:37:42.870" v="1421" actId="20577"/>
          <ac:spMkLst>
            <pc:docMk/>
            <pc:sldMk cId="2422206699" sldId="260"/>
            <ac:spMk id="13" creationId="{0A245288-D486-2D6B-937C-C8CA17F81CF5}"/>
          </ac:spMkLst>
        </pc:spChg>
      </pc:sldChg>
      <pc:sldChg chg="new del">
        <pc:chgData name="Kate Fakher (2503116)" userId="ea2ca5a5-1df3-45cd-99c7-6daa617f708d" providerId="ADAL" clId="{E3A6EB33-DEF0-43D4-8E1C-80270D41118D}" dt="2026-06-11T19:28:38.355" v="1366" actId="680"/>
        <pc:sldMkLst>
          <pc:docMk/>
          <pc:sldMk cId="2928367954" sldId="260"/>
        </pc:sldMkLst>
      </pc:sldChg>
      <pc:sldChg chg="addSp delSp modSp add del mod">
        <pc:chgData name="Kate Fakher (2503116)" userId="ea2ca5a5-1df3-45cd-99c7-6daa617f708d" providerId="ADAL" clId="{E3A6EB33-DEF0-43D4-8E1C-80270D41118D}" dt="2026-06-11T19:24:14.032" v="1314" actId="2696"/>
        <pc:sldMkLst>
          <pc:docMk/>
          <pc:sldMk cId="3034571186" sldId="260"/>
        </pc:sldMkLst>
        <pc:spChg chg="del">
          <ac:chgData name="Kate Fakher (2503116)" userId="ea2ca5a5-1df3-45cd-99c7-6daa617f708d" providerId="ADAL" clId="{E3A6EB33-DEF0-43D4-8E1C-80270D41118D}" dt="2026-06-11T18:54:59.384" v="1072" actId="478"/>
          <ac:spMkLst>
            <pc:docMk/>
            <pc:sldMk cId="3034571186" sldId="260"/>
            <ac:spMk id="5" creationId="{A4347A6A-3B72-8A7E-C1CB-D2C8E69AB3DD}"/>
          </ac:spMkLst>
        </pc:spChg>
        <pc:spChg chg="del">
          <ac:chgData name="Kate Fakher (2503116)" userId="ea2ca5a5-1df3-45cd-99c7-6daa617f708d" providerId="ADAL" clId="{E3A6EB33-DEF0-43D4-8E1C-80270D41118D}" dt="2026-06-11T18:55:00.145" v="1073" actId="478"/>
          <ac:spMkLst>
            <pc:docMk/>
            <pc:sldMk cId="3034571186" sldId="260"/>
            <ac:spMk id="6" creationId="{B7E67856-DD11-3440-FBB4-EB783A5BD2A9}"/>
          </ac:spMkLst>
        </pc:spChg>
        <pc:spChg chg="add del mod">
          <ac:chgData name="Kate Fakher (2503116)" userId="ea2ca5a5-1df3-45cd-99c7-6daa617f708d" providerId="ADAL" clId="{E3A6EB33-DEF0-43D4-8E1C-80270D41118D}" dt="2026-06-11T18:56:41.972" v="1110" actId="14100"/>
          <ac:spMkLst>
            <pc:docMk/>
            <pc:sldMk cId="3034571186" sldId="260"/>
            <ac:spMk id="7" creationId="{5D411FA8-852E-3D87-5A6B-A5150AA7D572}"/>
          </ac:spMkLst>
        </pc:spChg>
        <pc:spChg chg="del mod">
          <ac:chgData name="Kate Fakher (2503116)" userId="ea2ca5a5-1df3-45cd-99c7-6daa617f708d" providerId="ADAL" clId="{E3A6EB33-DEF0-43D4-8E1C-80270D41118D}" dt="2026-06-11T18:54:58.506" v="1071" actId="478"/>
          <ac:spMkLst>
            <pc:docMk/>
            <pc:sldMk cId="3034571186" sldId="260"/>
            <ac:spMk id="10" creationId="{2B73BEEA-BBF8-ECDC-09B3-EED104C1DCE9}"/>
          </ac:spMkLst>
        </pc:spChg>
        <pc:spChg chg="del mod">
          <ac:chgData name="Kate Fakher (2503116)" userId="ea2ca5a5-1df3-45cd-99c7-6daa617f708d" providerId="ADAL" clId="{E3A6EB33-DEF0-43D4-8E1C-80270D41118D}" dt="2026-06-11T18:54:54.435" v="1069" actId="478"/>
          <ac:spMkLst>
            <pc:docMk/>
            <pc:sldMk cId="3034571186" sldId="260"/>
            <ac:spMk id="11" creationId="{42D25884-4DD2-6C74-35AA-D0E2F257721B}"/>
          </ac:spMkLst>
        </pc:spChg>
        <pc:spChg chg="mod">
          <ac:chgData name="Kate Fakher (2503116)" userId="ea2ca5a5-1df3-45cd-99c7-6daa617f708d" providerId="ADAL" clId="{E3A6EB33-DEF0-43D4-8E1C-80270D41118D}" dt="2026-06-11T18:56:38.983" v="1109" actId="1076"/>
          <ac:spMkLst>
            <pc:docMk/>
            <pc:sldMk cId="3034571186" sldId="260"/>
            <ac:spMk id="12" creationId="{AA8FEA99-1953-167A-44D5-00124A6FFE14}"/>
          </ac:spMkLst>
        </pc:spChg>
        <pc:spChg chg="del">
          <ac:chgData name="Kate Fakher (2503116)" userId="ea2ca5a5-1df3-45cd-99c7-6daa617f708d" providerId="ADAL" clId="{E3A6EB33-DEF0-43D4-8E1C-80270D41118D}" dt="2026-06-11T18:55:08.038" v="1078" actId="478"/>
          <ac:spMkLst>
            <pc:docMk/>
            <pc:sldMk cId="3034571186" sldId="260"/>
            <ac:spMk id="24" creationId="{D6003801-28B4-643D-1E15-3CCD39AB52BC}"/>
          </ac:spMkLst>
        </pc:spChg>
        <pc:spChg chg="del">
          <ac:chgData name="Kate Fakher (2503116)" userId="ea2ca5a5-1df3-45cd-99c7-6daa617f708d" providerId="ADAL" clId="{E3A6EB33-DEF0-43D4-8E1C-80270D41118D}" dt="2026-06-11T18:55:06.714" v="1077" actId="478"/>
          <ac:spMkLst>
            <pc:docMk/>
            <pc:sldMk cId="3034571186" sldId="260"/>
            <ac:spMk id="25" creationId="{8FDD988F-F24F-C402-3631-F9E276D9A4D8}"/>
          </ac:spMkLst>
        </pc:spChg>
        <pc:spChg chg="mod">
          <ac:chgData name="Kate Fakher (2503116)" userId="ea2ca5a5-1df3-45cd-99c7-6daa617f708d" providerId="ADAL" clId="{E3A6EB33-DEF0-43D4-8E1C-80270D41118D}" dt="2026-06-11T18:55:21.247" v="1084" actId="1076"/>
          <ac:spMkLst>
            <pc:docMk/>
            <pc:sldMk cId="3034571186" sldId="260"/>
            <ac:spMk id="26" creationId="{02DC82F1-316E-6ABD-9D29-E5FD73E47D06}"/>
          </ac:spMkLst>
        </pc:spChg>
        <pc:spChg chg="mod">
          <ac:chgData name="Kate Fakher (2503116)" userId="ea2ca5a5-1df3-45cd-99c7-6daa617f708d" providerId="ADAL" clId="{E3A6EB33-DEF0-43D4-8E1C-80270D41118D}" dt="2026-06-11T18:55:38.253" v="1090" actId="1076"/>
          <ac:spMkLst>
            <pc:docMk/>
            <pc:sldMk cId="3034571186" sldId="260"/>
            <ac:spMk id="27" creationId="{DDF570CF-9CA6-777C-F93D-4DC1C9667114}"/>
          </ac:spMkLst>
        </pc:spChg>
        <pc:picChg chg="del">
          <ac:chgData name="Kate Fakher (2503116)" userId="ea2ca5a5-1df3-45cd-99c7-6daa617f708d" providerId="ADAL" clId="{E3A6EB33-DEF0-43D4-8E1C-80270D41118D}" dt="2026-06-11T18:55:08.835" v="1079" actId="478"/>
          <ac:picMkLst>
            <pc:docMk/>
            <pc:sldMk cId="3034571186" sldId="260"/>
            <ac:picMk id="17" creationId="{2BECDB9B-C45C-6A0A-4FBF-1E64E11E1751}"/>
          </ac:picMkLst>
        </pc:picChg>
        <pc:picChg chg="del">
          <ac:chgData name="Kate Fakher (2503116)" userId="ea2ca5a5-1df3-45cd-99c7-6daa617f708d" providerId="ADAL" clId="{E3A6EB33-DEF0-43D4-8E1C-80270D41118D}" dt="2026-06-11T18:55:01.730" v="1074" actId="478"/>
          <ac:picMkLst>
            <pc:docMk/>
            <pc:sldMk cId="3034571186" sldId="260"/>
            <ac:picMk id="18" creationId="{E540D58E-116A-5CD4-A80F-5DBE986891EA}"/>
          </ac:picMkLst>
        </pc:picChg>
        <pc:picChg chg="mod">
          <ac:chgData name="Kate Fakher (2503116)" userId="ea2ca5a5-1df3-45cd-99c7-6daa617f708d" providerId="ADAL" clId="{E3A6EB33-DEF0-43D4-8E1C-80270D41118D}" dt="2026-06-11T18:55:27.316" v="1087" actId="1076"/>
          <ac:picMkLst>
            <pc:docMk/>
            <pc:sldMk cId="3034571186" sldId="260"/>
            <ac:picMk id="21" creationId="{B9839378-E6D8-31E3-60EA-16771F629372}"/>
          </ac:picMkLst>
        </pc:picChg>
        <pc:picChg chg="mod">
          <ac:chgData name="Kate Fakher (2503116)" userId="ea2ca5a5-1df3-45cd-99c7-6daa617f708d" providerId="ADAL" clId="{E3A6EB33-DEF0-43D4-8E1C-80270D41118D}" dt="2026-06-11T18:55:19.293" v="1083" actId="14100"/>
          <ac:picMkLst>
            <pc:docMk/>
            <pc:sldMk cId="3034571186" sldId="260"/>
            <ac:picMk id="22" creationId="{8CC40D1E-0CF7-1C98-746F-457F776ECB03}"/>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5565F3-C944-41E8-B39C-A81C063B6F34}" type="datetimeFigureOut">
              <a:rPr lang="en-GB" smtClean="0"/>
              <a:t>09/06/2026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8EE616-C5F9-4CD9-9978-267825CDC09A}" type="slidenum">
              <a:rPr lang="en-GB" smtClean="0"/>
              <a:t>‹#›</a:t>
            </a:fld>
            <a:endParaRPr lang="en-GB"/>
          </a:p>
        </p:txBody>
      </p:sp>
    </p:spTree>
    <p:extLst>
      <p:ext uri="{BB962C8B-B14F-4D97-AF65-F5344CB8AC3E}">
        <p14:creationId xmlns:p14="http://schemas.microsoft.com/office/powerpoint/2010/main" val="18122206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8EE616-C5F9-4CD9-9978-267825CDC09A}" type="slidenum">
              <a:rPr lang="en-GB" smtClean="0"/>
              <a:t>3</a:t>
            </a:fld>
            <a:endParaRPr lang="en-GB"/>
          </a:p>
        </p:txBody>
      </p:sp>
    </p:spTree>
    <p:extLst>
      <p:ext uri="{BB962C8B-B14F-4D97-AF65-F5344CB8AC3E}">
        <p14:creationId xmlns:p14="http://schemas.microsoft.com/office/powerpoint/2010/main" val="34207596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57BEF0-41D6-A727-9C53-FCDEE7BA8EF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A2D0A9-D97F-4286-C6FB-F28B7964FF0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15BD285-8043-B3B0-AC59-B33002714594}"/>
              </a:ext>
            </a:extLst>
          </p:cNvPr>
          <p:cNvSpPr>
            <a:spLocks noGrp="1"/>
          </p:cNvSpPr>
          <p:nvPr>
            <p:ph type="body" idx="1"/>
          </p:nvPr>
        </p:nvSpPr>
        <p:spPr/>
        <p:txBody>
          <a:bodyPr/>
          <a:lstStyle/>
          <a:p>
            <a:r>
              <a:rPr lang="en-GB" dirty="0"/>
              <a:t>hello</a:t>
            </a:r>
          </a:p>
        </p:txBody>
      </p:sp>
      <p:sp>
        <p:nvSpPr>
          <p:cNvPr id="4" name="Slide Number Placeholder 3">
            <a:extLst>
              <a:ext uri="{FF2B5EF4-FFF2-40B4-BE49-F238E27FC236}">
                <a16:creationId xmlns:a16="http://schemas.microsoft.com/office/drawing/2014/main" id="{119A6890-A1B6-335D-A999-8F0E4583AEBD}"/>
              </a:ext>
            </a:extLst>
          </p:cNvPr>
          <p:cNvSpPr>
            <a:spLocks noGrp="1"/>
          </p:cNvSpPr>
          <p:nvPr>
            <p:ph type="sldNum" sz="quarter" idx="5"/>
          </p:nvPr>
        </p:nvSpPr>
        <p:spPr/>
        <p:txBody>
          <a:bodyPr/>
          <a:lstStyle/>
          <a:p>
            <a:fld id="{228EE616-C5F9-4CD9-9978-267825CDC09A}" type="slidenum">
              <a:rPr lang="en-GB" smtClean="0"/>
              <a:t>4</a:t>
            </a:fld>
            <a:endParaRPr lang="en-GB"/>
          </a:p>
        </p:txBody>
      </p:sp>
    </p:spTree>
    <p:extLst>
      <p:ext uri="{BB962C8B-B14F-4D97-AF65-F5344CB8AC3E}">
        <p14:creationId xmlns:p14="http://schemas.microsoft.com/office/powerpoint/2010/main" val="42138690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FAD29-DF5F-27BD-BB26-29E1573F7A4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7E27E95-FAA3-CFCA-E41A-808503C8EF8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C0D513B-7B2A-A7D2-0DE4-959E67D3414A}"/>
              </a:ext>
            </a:extLst>
          </p:cNvPr>
          <p:cNvSpPr>
            <a:spLocks noGrp="1"/>
          </p:cNvSpPr>
          <p:nvPr>
            <p:ph type="dt" sz="half" idx="10"/>
          </p:nvPr>
        </p:nvSpPr>
        <p:spPr/>
        <p:txBody>
          <a:bodyPr/>
          <a:lstStyle/>
          <a:p>
            <a:fld id="{081D61B3-BBF0-4324-8193-2A35466F7B78}" type="datetime1">
              <a:rPr lang="en-GB" smtClean="0"/>
              <a:t>11/06/2026</a:t>
            </a:fld>
            <a:endParaRPr lang="en-GB"/>
          </a:p>
        </p:txBody>
      </p:sp>
      <p:sp>
        <p:nvSpPr>
          <p:cNvPr id="5" name="Footer Placeholder 4">
            <a:extLst>
              <a:ext uri="{FF2B5EF4-FFF2-40B4-BE49-F238E27FC236}">
                <a16:creationId xmlns:a16="http://schemas.microsoft.com/office/drawing/2014/main" id="{464F0374-FBA2-EEC3-F008-1C8CC43522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B034D3-7DDA-D095-3EEB-2630F87B4A55}"/>
              </a:ext>
            </a:extLst>
          </p:cNvPr>
          <p:cNvSpPr>
            <a:spLocks noGrp="1"/>
          </p:cNvSpPr>
          <p:nvPr>
            <p:ph type="sldNum" sz="quarter" idx="12"/>
          </p:nvPr>
        </p:nvSpPr>
        <p:spPr/>
        <p:txBody>
          <a:bodyPr/>
          <a:lstStyle/>
          <a:p>
            <a:fld id="{5F29832B-5737-4FEB-BE04-CEDC3B130F2C}" type="slidenum">
              <a:rPr lang="en-GB" smtClean="0"/>
              <a:t>‹#›</a:t>
            </a:fld>
            <a:endParaRPr lang="en-GB"/>
          </a:p>
        </p:txBody>
      </p:sp>
    </p:spTree>
    <p:extLst>
      <p:ext uri="{BB962C8B-B14F-4D97-AF65-F5344CB8AC3E}">
        <p14:creationId xmlns:p14="http://schemas.microsoft.com/office/powerpoint/2010/main" val="13518141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CB9DD-2191-CFD8-AC45-85DA020497F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8C98311-FC51-0311-4E24-06DFD344ABE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82E7E5-8237-7DD0-4859-E9501D8C34D1}"/>
              </a:ext>
            </a:extLst>
          </p:cNvPr>
          <p:cNvSpPr>
            <a:spLocks noGrp="1"/>
          </p:cNvSpPr>
          <p:nvPr>
            <p:ph type="dt" sz="half" idx="10"/>
          </p:nvPr>
        </p:nvSpPr>
        <p:spPr/>
        <p:txBody>
          <a:bodyPr/>
          <a:lstStyle/>
          <a:p>
            <a:fld id="{90E6C1A9-2CCB-498A-9BC9-B4B75DF3D5BE}" type="datetime1">
              <a:rPr lang="en-GB" smtClean="0"/>
              <a:t>11/06/2026</a:t>
            </a:fld>
            <a:endParaRPr lang="en-GB"/>
          </a:p>
        </p:txBody>
      </p:sp>
      <p:sp>
        <p:nvSpPr>
          <p:cNvPr id="5" name="Footer Placeholder 4">
            <a:extLst>
              <a:ext uri="{FF2B5EF4-FFF2-40B4-BE49-F238E27FC236}">
                <a16:creationId xmlns:a16="http://schemas.microsoft.com/office/drawing/2014/main" id="{898305CE-D200-93F7-B620-D8FD01EF07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1B3D43-E59B-66AC-ED15-EC9D33B642D7}"/>
              </a:ext>
            </a:extLst>
          </p:cNvPr>
          <p:cNvSpPr>
            <a:spLocks noGrp="1"/>
          </p:cNvSpPr>
          <p:nvPr>
            <p:ph type="sldNum" sz="quarter" idx="12"/>
          </p:nvPr>
        </p:nvSpPr>
        <p:spPr/>
        <p:txBody>
          <a:bodyPr/>
          <a:lstStyle/>
          <a:p>
            <a:fld id="{5F29832B-5737-4FEB-BE04-CEDC3B130F2C}" type="slidenum">
              <a:rPr lang="en-GB" smtClean="0"/>
              <a:t>‹#›</a:t>
            </a:fld>
            <a:endParaRPr lang="en-GB"/>
          </a:p>
        </p:txBody>
      </p:sp>
    </p:spTree>
    <p:extLst>
      <p:ext uri="{BB962C8B-B14F-4D97-AF65-F5344CB8AC3E}">
        <p14:creationId xmlns:p14="http://schemas.microsoft.com/office/powerpoint/2010/main" val="756141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98318-C2C8-E819-3D41-AEBA39E9207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E447540-A473-20FD-12FB-C5EBFCB28BB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88F5BE7-29A0-7F37-A624-D84D1AD58D14}"/>
              </a:ext>
            </a:extLst>
          </p:cNvPr>
          <p:cNvSpPr>
            <a:spLocks noGrp="1"/>
          </p:cNvSpPr>
          <p:nvPr>
            <p:ph type="dt" sz="half" idx="10"/>
          </p:nvPr>
        </p:nvSpPr>
        <p:spPr/>
        <p:txBody>
          <a:bodyPr/>
          <a:lstStyle/>
          <a:p>
            <a:fld id="{B99FE3E7-EC2B-43C8-A280-4EFF62BD9F78}" type="datetime1">
              <a:rPr lang="en-GB" smtClean="0"/>
              <a:t>11/06/2026</a:t>
            </a:fld>
            <a:endParaRPr lang="en-GB"/>
          </a:p>
        </p:txBody>
      </p:sp>
      <p:sp>
        <p:nvSpPr>
          <p:cNvPr id="5" name="Footer Placeholder 4">
            <a:extLst>
              <a:ext uri="{FF2B5EF4-FFF2-40B4-BE49-F238E27FC236}">
                <a16:creationId xmlns:a16="http://schemas.microsoft.com/office/drawing/2014/main" id="{F379E74D-B621-CE4F-80A5-E0A1A6A698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A38775-1BE0-FE92-AB95-4280EFEADCC1}"/>
              </a:ext>
            </a:extLst>
          </p:cNvPr>
          <p:cNvSpPr>
            <a:spLocks noGrp="1"/>
          </p:cNvSpPr>
          <p:nvPr>
            <p:ph type="sldNum" sz="quarter" idx="12"/>
          </p:nvPr>
        </p:nvSpPr>
        <p:spPr/>
        <p:txBody>
          <a:bodyPr/>
          <a:lstStyle/>
          <a:p>
            <a:fld id="{5F29832B-5737-4FEB-BE04-CEDC3B130F2C}" type="slidenum">
              <a:rPr lang="en-GB" smtClean="0"/>
              <a:t>‹#›</a:t>
            </a:fld>
            <a:endParaRPr lang="en-GB"/>
          </a:p>
        </p:txBody>
      </p:sp>
    </p:spTree>
    <p:extLst>
      <p:ext uri="{BB962C8B-B14F-4D97-AF65-F5344CB8AC3E}">
        <p14:creationId xmlns:p14="http://schemas.microsoft.com/office/powerpoint/2010/main" val="4977928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5FE60-B8A5-A8FB-D4F5-5BB036B894E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E517352-93EA-95BF-DD2B-92D8E3F3C60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C0E4492-8BC1-887A-1F14-7E0971A4F33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5E5E750-5D5B-448F-C58B-FB897AA5EF23}"/>
              </a:ext>
            </a:extLst>
          </p:cNvPr>
          <p:cNvSpPr>
            <a:spLocks noGrp="1"/>
          </p:cNvSpPr>
          <p:nvPr>
            <p:ph type="dt" sz="half" idx="10"/>
          </p:nvPr>
        </p:nvSpPr>
        <p:spPr/>
        <p:txBody>
          <a:bodyPr/>
          <a:lstStyle/>
          <a:p>
            <a:fld id="{EBFBBD1E-1B66-41FF-AD06-3B5D29EE3345}" type="datetime1">
              <a:rPr lang="en-GB" smtClean="0"/>
              <a:t>11/06/2026</a:t>
            </a:fld>
            <a:endParaRPr lang="en-GB"/>
          </a:p>
        </p:txBody>
      </p:sp>
      <p:sp>
        <p:nvSpPr>
          <p:cNvPr id="6" name="Footer Placeholder 5">
            <a:extLst>
              <a:ext uri="{FF2B5EF4-FFF2-40B4-BE49-F238E27FC236}">
                <a16:creationId xmlns:a16="http://schemas.microsoft.com/office/drawing/2014/main" id="{03AC2983-A6AD-9E67-3B20-9AC59535432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A423DA-63CC-3E89-F850-344E7B73E70D}"/>
              </a:ext>
            </a:extLst>
          </p:cNvPr>
          <p:cNvSpPr>
            <a:spLocks noGrp="1"/>
          </p:cNvSpPr>
          <p:nvPr>
            <p:ph type="sldNum" sz="quarter" idx="12"/>
          </p:nvPr>
        </p:nvSpPr>
        <p:spPr/>
        <p:txBody>
          <a:bodyPr/>
          <a:lstStyle/>
          <a:p>
            <a:fld id="{5F29832B-5737-4FEB-BE04-CEDC3B130F2C}" type="slidenum">
              <a:rPr lang="en-GB" smtClean="0"/>
              <a:t>‹#›</a:t>
            </a:fld>
            <a:endParaRPr lang="en-GB"/>
          </a:p>
        </p:txBody>
      </p:sp>
    </p:spTree>
    <p:extLst>
      <p:ext uri="{BB962C8B-B14F-4D97-AF65-F5344CB8AC3E}">
        <p14:creationId xmlns:p14="http://schemas.microsoft.com/office/powerpoint/2010/main" val="22764400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CB8C4-7F37-78D8-924C-08D9009550F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7DDA427-34B4-44EF-7054-B225D05989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7C58762-7487-968F-80BD-F8814F7BC04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BEBCAB9-64B1-567D-7B77-A9A3628DA5F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ADD5E4A-1F4C-2DE4-372F-9AA371733C4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E4ADF04-6766-E2F1-9196-9E05223EE5D3}"/>
              </a:ext>
            </a:extLst>
          </p:cNvPr>
          <p:cNvSpPr>
            <a:spLocks noGrp="1"/>
          </p:cNvSpPr>
          <p:nvPr>
            <p:ph type="dt" sz="half" idx="10"/>
          </p:nvPr>
        </p:nvSpPr>
        <p:spPr/>
        <p:txBody>
          <a:bodyPr/>
          <a:lstStyle/>
          <a:p>
            <a:fld id="{5040C077-AA72-46BC-8EFA-5B9459ACC0D3}" type="datetime1">
              <a:rPr lang="en-GB" smtClean="0"/>
              <a:t>11/06/2026</a:t>
            </a:fld>
            <a:endParaRPr lang="en-GB"/>
          </a:p>
        </p:txBody>
      </p:sp>
      <p:sp>
        <p:nvSpPr>
          <p:cNvPr id="8" name="Footer Placeholder 7">
            <a:extLst>
              <a:ext uri="{FF2B5EF4-FFF2-40B4-BE49-F238E27FC236}">
                <a16:creationId xmlns:a16="http://schemas.microsoft.com/office/drawing/2014/main" id="{439FD401-1F60-4077-66FC-9D2E5CEC157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2E67883-F85E-4A07-F578-C461A4D9A0D9}"/>
              </a:ext>
            </a:extLst>
          </p:cNvPr>
          <p:cNvSpPr>
            <a:spLocks noGrp="1"/>
          </p:cNvSpPr>
          <p:nvPr>
            <p:ph type="sldNum" sz="quarter" idx="12"/>
          </p:nvPr>
        </p:nvSpPr>
        <p:spPr/>
        <p:txBody>
          <a:bodyPr/>
          <a:lstStyle/>
          <a:p>
            <a:fld id="{5F29832B-5737-4FEB-BE04-CEDC3B130F2C}" type="slidenum">
              <a:rPr lang="en-GB" smtClean="0"/>
              <a:t>‹#›</a:t>
            </a:fld>
            <a:endParaRPr lang="en-GB"/>
          </a:p>
        </p:txBody>
      </p:sp>
    </p:spTree>
    <p:extLst>
      <p:ext uri="{BB962C8B-B14F-4D97-AF65-F5344CB8AC3E}">
        <p14:creationId xmlns:p14="http://schemas.microsoft.com/office/powerpoint/2010/main" val="2742059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DF6AF-A977-DE8D-EFC8-5394B235968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F39A67F-DD3B-7673-F1E1-2CA759395728}"/>
              </a:ext>
            </a:extLst>
          </p:cNvPr>
          <p:cNvSpPr>
            <a:spLocks noGrp="1"/>
          </p:cNvSpPr>
          <p:nvPr>
            <p:ph type="dt" sz="half" idx="10"/>
          </p:nvPr>
        </p:nvSpPr>
        <p:spPr/>
        <p:txBody>
          <a:bodyPr/>
          <a:lstStyle/>
          <a:p>
            <a:fld id="{E6A3631E-3FDC-4050-91DD-BA7EC812CDF5}" type="datetime1">
              <a:rPr lang="en-GB" smtClean="0"/>
              <a:t>11/06/2026</a:t>
            </a:fld>
            <a:endParaRPr lang="en-GB"/>
          </a:p>
        </p:txBody>
      </p:sp>
      <p:sp>
        <p:nvSpPr>
          <p:cNvPr id="4" name="Footer Placeholder 3">
            <a:extLst>
              <a:ext uri="{FF2B5EF4-FFF2-40B4-BE49-F238E27FC236}">
                <a16:creationId xmlns:a16="http://schemas.microsoft.com/office/drawing/2014/main" id="{AC0C3BA2-6F6D-A13E-252D-D11FCD340AE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0CF784B-031B-D452-E5CE-00A245790A8E}"/>
              </a:ext>
            </a:extLst>
          </p:cNvPr>
          <p:cNvSpPr>
            <a:spLocks noGrp="1"/>
          </p:cNvSpPr>
          <p:nvPr>
            <p:ph type="sldNum" sz="quarter" idx="12"/>
          </p:nvPr>
        </p:nvSpPr>
        <p:spPr/>
        <p:txBody>
          <a:bodyPr/>
          <a:lstStyle/>
          <a:p>
            <a:fld id="{5F29832B-5737-4FEB-BE04-CEDC3B130F2C}" type="slidenum">
              <a:rPr lang="en-GB" smtClean="0"/>
              <a:t>‹#›</a:t>
            </a:fld>
            <a:endParaRPr lang="en-GB"/>
          </a:p>
        </p:txBody>
      </p:sp>
    </p:spTree>
    <p:extLst>
      <p:ext uri="{BB962C8B-B14F-4D97-AF65-F5344CB8AC3E}">
        <p14:creationId xmlns:p14="http://schemas.microsoft.com/office/powerpoint/2010/main" val="22541293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88DE0E9-CD04-187F-5F27-EB355806FF1C}"/>
              </a:ext>
            </a:extLst>
          </p:cNvPr>
          <p:cNvSpPr>
            <a:spLocks noGrp="1"/>
          </p:cNvSpPr>
          <p:nvPr>
            <p:ph type="dt" sz="half" idx="10"/>
          </p:nvPr>
        </p:nvSpPr>
        <p:spPr/>
        <p:txBody>
          <a:bodyPr/>
          <a:lstStyle/>
          <a:p>
            <a:fld id="{6F533A34-A0DD-4607-B765-D59143105DF3}" type="datetime1">
              <a:rPr lang="en-GB" smtClean="0"/>
              <a:t>11/06/2026</a:t>
            </a:fld>
            <a:endParaRPr lang="en-GB"/>
          </a:p>
        </p:txBody>
      </p:sp>
      <p:sp>
        <p:nvSpPr>
          <p:cNvPr id="3" name="Footer Placeholder 2">
            <a:extLst>
              <a:ext uri="{FF2B5EF4-FFF2-40B4-BE49-F238E27FC236}">
                <a16:creationId xmlns:a16="http://schemas.microsoft.com/office/drawing/2014/main" id="{855728CA-3605-E9B0-60C3-5BABC6C2800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EA8BDA-C864-41B2-8FFB-B4671CB16639}"/>
              </a:ext>
            </a:extLst>
          </p:cNvPr>
          <p:cNvSpPr>
            <a:spLocks noGrp="1"/>
          </p:cNvSpPr>
          <p:nvPr>
            <p:ph type="sldNum" sz="quarter" idx="12"/>
          </p:nvPr>
        </p:nvSpPr>
        <p:spPr/>
        <p:txBody>
          <a:bodyPr/>
          <a:lstStyle/>
          <a:p>
            <a:fld id="{5F29832B-5737-4FEB-BE04-CEDC3B130F2C}" type="slidenum">
              <a:rPr lang="en-GB" smtClean="0"/>
              <a:t>‹#›</a:t>
            </a:fld>
            <a:endParaRPr lang="en-GB"/>
          </a:p>
        </p:txBody>
      </p:sp>
    </p:spTree>
    <p:extLst>
      <p:ext uri="{BB962C8B-B14F-4D97-AF65-F5344CB8AC3E}">
        <p14:creationId xmlns:p14="http://schemas.microsoft.com/office/powerpoint/2010/main" val="19234254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39263-D15D-2B51-1EE2-54DB3F6B572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1BC0F1B-38F5-9BCE-B94B-4ED263DD8AF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8C81C83-3375-1306-0622-250BCC3B539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BCED5FB-1531-33E6-CC9F-5876CB0AD395}"/>
              </a:ext>
            </a:extLst>
          </p:cNvPr>
          <p:cNvSpPr>
            <a:spLocks noGrp="1"/>
          </p:cNvSpPr>
          <p:nvPr>
            <p:ph type="dt" sz="half" idx="10"/>
          </p:nvPr>
        </p:nvSpPr>
        <p:spPr/>
        <p:txBody>
          <a:bodyPr/>
          <a:lstStyle/>
          <a:p>
            <a:fld id="{EE77FA74-663D-4D2C-B353-1F4CE841C194}" type="datetime1">
              <a:rPr lang="en-GB" smtClean="0"/>
              <a:t>11/06/2026</a:t>
            </a:fld>
            <a:endParaRPr lang="en-GB"/>
          </a:p>
        </p:txBody>
      </p:sp>
      <p:sp>
        <p:nvSpPr>
          <p:cNvPr id="6" name="Footer Placeholder 5">
            <a:extLst>
              <a:ext uri="{FF2B5EF4-FFF2-40B4-BE49-F238E27FC236}">
                <a16:creationId xmlns:a16="http://schemas.microsoft.com/office/drawing/2014/main" id="{2774E4E7-DF98-5FE6-CC01-AF190E5838D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864BDE-E177-F302-5AF5-C69144439040}"/>
              </a:ext>
            </a:extLst>
          </p:cNvPr>
          <p:cNvSpPr>
            <a:spLocks noGrp="1"/>
          </p:cNvSpPr>
          <p:nvPr>
            <p:ph type="sldNum" sz="quarter" idx="12"/>
          </p:nvPr>
        </p:nvSpPr>
        <p:spPr/>
        <p:txBody>
          <a:bodyPr/>
          <a:lstStyle/>
          <a:p>
            <a:fld id="{5F29832B-5737-4FEB-BE04-CEDC3B130F2C}" type="slidenum">
              <a:rPr lang="en-GB" smtClean="0"/>
              <a:t>‹#›</a:t>
            </a:fld>
            <a:endParaRPr lang="en-GB"/>
          </a:p>
        </p:txBody>
      </p:sp>
    </p:spTree>
    <p:extLst>
      <p:ext uri="{BB962C8B-B14F-4D97-AF65-F5344CB8AC3E}">
        <p14:creationId xmlns:p14="http://schemas.microsoft.com/office/powerpoint/2010/main" val="7838405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534746-036A-1D79-95AA-127CC540881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A78A623-DC0B-1A9A-8316-E966DD4BE8F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F72AC40-C792-457E-C24D-CBA333592F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7366D7-00E2-DB9A-C9B9-D11D0F41B55B}"/>
              </a:ext>
            </a:extLst>
          </p:cNvPr>
          <p:cNvSpPr>
            <a:spLocks noGrp="1"/>
          </p:cNvSpPr>
          <p:nvPr>
            <p:ph type="dt" sz="half" idx="10"/>
          </p:nvPr>
        </p:nvSpPr>
        <p:spPr/>
        <p:txBody>
          <a:bodyPr/>
          <a:lstStyle/>
          <a:p>
            <a:fld id="{F8FE49AB-BB30-4C6A-916D-20E1B74FCF67}" type="datetime1">
              <a:rPr lang="en-GB" smtClean="0"/>
              <a:t>11/06/2026</a:t>
            </a:fld>
            <a:endParaRPr lang="en-GB"/>
          </a:p>
        </p:txBody>
      </p:sp>
      <p:sp>
        <p:nvSpPr>
          <p:cNvPr id="6" name="Footer Placeholder 5">
            <a:extLst>
              <a:ext uri="{FF2B5EF4-FFF2-40B4-BE49-F238E27FC236}">
                <a16:creationId xmlns:a16="http://schemas.microsoft.com/office/drawing/2014/main" id="{D6B2AE44-074B-04D5-D8CC-8CABBD84127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2DEC682-8CA9-A602-44B5-DC2F1F52BEEB}"/>
              </a:ext>
            </a:extLst>
          </p:cNvPr>
          <p:cNvSpPr>
            <a:spLocks noGrp="1"/>
          </p:cNvSpPr>
          <p:nvPr>
            <p:ph type="sldNum" sz="quarter" idx="12"/>
          </p:nvPr>
        </p:nvSpPr>
        <p:spPr/>
        <p:txBody>
          <a:bodyPr/>
          <a:lstStyle/>
          <a:p>
            <a:fld id="{5F29832B-5737-4FEB-BE04-CEDC3B130F2C}" type="slidenum">
              <a:rPr lang="en-GB" smtClean="0"/>
              <a:t>‹#›</a:t>
            </a:fld>
            <a:endParaRPr lang="en-GB"/>
          </a:p>
        </p:txBody>
      </p:sp>
    </p:spTree>
    <p:extLst>
      <p:ext uri="{BB962C8B-B14F-4D97-AF65-F5344CB8AC3E}">
        <p14:creationId xmlns:p14="http://schemas.microsoft.com/office/powerpoint/2010/main" val="28503900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B379D-CB48-9339-3CF3-B72FFCF1AB5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194F472-F0AF-A4BF-CD9A-92DF8153E66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D450EA-987A-01D4-F51E-0ACE0CC1030C}"/>
              </a:ext>
            </a:extLst>
          </p:cNvPr>
          <p:cNvSpPr>
            <a:spLocks noGrp="1"/>
          </p:cNvSpPr>
          <p:nvPr>
            <p:ph type="dt" sz="half" idx="10"/>
          </p:nvPr>
        </p:nvSpPr>
        <p:spPr/>
        <p:txBody>
          <a:bodyPr/>
          <a:lstStyle/>
          <a:p>
            <a:fld id="{7B973BF8-B960-45D3-96A2-06DAC2D410D6}" type="datetime1">
              <a:rPr lang="en-GB" smtClean="0"/>
              <a:t>11/06/2026</a:t>
            </a:fld>
            <a:endParaRPr lang="en-GB"/>
          </a:p>
        </p:txBody>
      </p:sp>
      <p:sp>
        <p:nvSpPr>
          <p:cNvPr id="5" name="Footer Placeholder 4">
            <a:extLst>
              <a:ext uri="{FF2B5EF4-FFF2-40B4-BE49-F238E27FC236}">
                <a16:creationId xmlns:a16="http://schemas.microsoft.com/office/drawing/2014/main" id="{E6FCFEAA-D427-A83A-E33F-63C99F4CCD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061C93-F011-883A-5FD4-08E33C6D20A1}"/>
              </a:ext>
            </a:extLst>
          </p:cNvPr>
          <p:cNvSpPr>
            <a:spLocks noGrp="1"/>
          </p:cNvSpPr>
          <p:nvPr>
            <p:ph type="sldNum" sz="quarter" idx="12"/>
          </p:nvPr>
        </p:nvSpPr>
        <p:spPr/>
        <p:txBody>
          <a:bodyPr/>
          <a:lstStyle/>
          <a:p>
            <a:fld id="{5F29832B-5737-4FEB-BE04-CEDC3B130F2C}" type="slidenum">
              <a:rPr lang="en-GB" smtClean="0"/>
              <a:t>‹#›</a:t>
            </a:fld>
            <a:endParaRPr lang="en-GB"/>
          </a:p>
        </p:txBody>
      </p:sp>
    </p:spTree>
    <p:extLst>
      <p:ext uri="{BB962C8B-B14F-4D97-AF65-F5344CB8AC3E}">
        <p14:creationId xmlns:p14="http://schemas.microsoft.com/office/powerpoint/2010/main" val="38832094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92FABE-11CD-3F4C-47CB-4176EA7706F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3C57FD4-0142-CC1E-5D3F-07EEFD09B13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F62FD6-5F29-F340-227A-0BC545715773}"/>
              </a:ext>
            </a:extLst>
          </p:cNvPr>
          <p:cNvSpPr>
            <a:spLocks noGrp="1"/>
          </p:cNvSpPr>
          <p:nvPr>
            <p:ph type="dt" sz="half" idx="10"/>
          </p:nvPr>
        </p:nvSpPr>
        <p:spPr/>
        <p:txBody>
          <a:bodyPr/>
          <a:lstStyle/>
          <a:p>
            <a:fld id="{455E37A5-AC1D-4FC0-84BB-7D01BD7A5E0E}" type="datetime1">
              <a:rPr lang="en-GB" smtClean="0"/>
              <a:t>11/06/2026</a:t>
            </a:fld>
            <a:endParaRPr lang="en-GB"/>
          </a:p>
        </p:txBody>
      </p:sp>
      <p:sp>
        <p:nvSpPr>
          <p:cNvPr id="5" name="Footer Placeholder 4">
            <a:extLst>
              <a:ext uri="{FF2B5EF4-FFF2-40B4-BE49-F238E27FC236}">
                <a16:creationId xmlns:a16="http://schemas.microsoft.com/office/drawing/2014/main" id="{FC782C53-3F96-CB76-3F26-7F15A7D348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B8F316-19C9-3A23-0731-DB2ECACA26FD}"/>
              </a:ext>
            </a:extLst>
          </p:cNvPr>
          <p:cNvSpPr>
            <a:spLocks noGrp="1"/>
          </p:cNvSpPr>
          <p:nvPr>
            <p:ph type="sldNum" sz="quarter" idx="12"/>
          </p:nvPr>
        </p:nvSpPr>
        <p:spPr/>
        <p:txBody>
          <a:bodyPr/>
          <a:lstStyle/>
          <a:p>
            <a:fld id="{5F29832B-5737-4FEB-BE04-CEDC3B130F2C}" type="slidenum">
              <a:rPr lang="en-GB" smtClean="0"/>
              <a:t>‹#›</a:t>
            </a:fld>
            <a:endParaRPr lang="en-GB"/>
          </a:p>
        </p:txBody>
      </p:sp>
    </p:spTree>
    <p:extLst>
      <p:ext uri="{BB962C8B-B14F-4D97-AF65-F5344CB8AC3E}">
        <p14:creationId xmlns:p14="http://schemas.microsoft.com/office/powerpoint/2010/main" val="32140159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4B11D5A-ECFC-BE78-DA41-B4A84F2287E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4D1A01B-6B54-0279-CB56-D98194213F4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A095CB-CD5C-7A11-0764-5832950D939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E7C97A7-ED8B-4D65-A513-0EA17CAD876C}" type="datetime1">
              <a:rPr lang="en-GB" smtClean="0"/>
              <a:t>11/06/2026</a:t>
            </a:fld>
            <a:endParaRPr lang="en-GB"/>
          </a:p>
        </p:txBody>
      </p:sp>
      <p:sp>
        <p:nvSpPr>
          <p:cNvPr id="5" name="Footer Placeholder 4">
            <a:extLst>
              <a:ext uri="{FF2B5EF4-FFF2-40B4-BE49-F238E27FC236}">
                <a16:creationId xmlns:a16="http://schemas.microsoft.com/office/drawing/2014/main" id="{5B0CEA8E-F73F-B086-B25E-CBA721DAE6F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8AC457E-2639-78D7-8248-5E87B856CA4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F29832B-5737-4FEB-BE04-CEDC3B130F2C}" type="slidenum">
              <a:rPr lang="en-GB" smtClean="0"/>
              <a:t>‹#›</a:t>
            </a:fld>
            <a:endParaRPr lang="en-GB"/>
          </a:p>
        </p:txBody>
      </p:sp>
    </p:spTree>
    <p:extLst>
      <p:ext uri="{BB962C8B-B14F-4D97-AF65-F5344CB8AC3E}">
        <p14:creationId xmlns:p14="http://schemas.microsoft.com/office/powerpoint/2010/main" val="1562553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hyperlink" Target="https://www.nhs.uk/mental-health/self-help/guides-tools-and-activities/five-steps-to-mental-wellbeing/"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8" Type="http://schemas.openxmlformats.org/officeDocument/2006/relationships/hyperlink" Target="https://dera.ioe.ac.uk/id/eprint/22934/1/Supplementary_guidance_healthy_living.pdf" TargetMode="External"/><Relationship Id="rId13" Type="http://schemas.openxmlformats.org/officeDocument/2006/relationships/hyperlink" Target="https://www.nice.org.uk/" TargetMode="External"/><Relationship Id="rId18" Type="http://schemas.openxmlformats.org/officeDocument/2006/relationships/hyperlink" Target="https://www.gov.uk/government/publications/health-inequalities-in-health-protection-report/health-inequalities-in-health-protection-report-2025" TargetMode="External"/><Relationship Id="rId3" Type="http://schemas.openxmlformats.org/officeDocument/2006/relationships/hyperlink" Target="https://families.barnardos.org.uk/pre-school/healthy-lifestyles" TargetMode="External"/><Relationship Id="rId21" Type="http://schemas.openxmlformats.org/officeDocument/2006/relationships/hyperlink" Target="https://www.gov.wales/healthy-weight-healthy-wales-delivery-plan-2025-2027-html" TargetMode="External"/><Relationship Id="rId7" Type="http://schemas.openxmlformats.org/officeDocument/2006/relationships/hyperlink" Target="https://usq.pressbooks.pub/wellbeingineducationalcontexts/chapter/theoretical-conceptualisations-of-wellbeing/" TargetMode="External"/><Relationship Id="rId12" Type="http://schemas.openxmlformats.org/officeDocument/2006/relationships/hyperlink" Target="https://www.england.nhs.uk/supporting-our-nhs-people/health-and-wellbeing-programmes/nhs-health-and-wellbeing-framework/elements-of-health-and-wellbeing/improving-personal-health-and-wellbeing/" TargetMode="External"/><Relationship Id="rId17" Type="http://schemas.openxmlformats.org/officeDocument/2006/relationships/hyperlink" Target="https://www.theadamproject.org/photos/main/9d5247275c3026263985b12a2eb22149.jpg" TargetMode="External"/><Relationship Id="rId2" Type="http://schemas.openxmlformats.org/officeDocument/2006/relationships/notesSlide" Target="../notesSlides/notesSlide2.xml"/><Relationship Id="rId16" Type="http://schemas.openxmlformats.org/officeDocument/2006/relationships/hyperlink" Target="https://www.tandfonline.com/doi/full/10.1080/13632752.2019.1633743" TargetMode="External"/><Relationship Id="rId20" Type="http://schemas.openxmlformats.org/officeDocument/2006/relationships/hyperlink" Target="https://www.gov.wales/sites/default/files/publications/2019-07/early-years-outcomes-framework.pdf" TargetMode="External"/><Relationship Id="rId1" Type="http://schemas.openxmlformats.org/officeDocument/2006/relationships/slideLayout" Target="../slideLayouts/slideLayout1.xml"/><Relationship Id="rId6" Type="http://schemas.openxmlformats.org/officeDocument/2006/relationships/hyperlink" Target="https://buildingbrighterfuturesfund.com/our-impactful-network" TargetMode="External"/><Relationship Id="rId11" Type="http://schemas.openxmlformats.org/officeDocument/2006/relationships/hyperlink" Target="https://www.nhs.uk/mental-health/self-help/guides-tools-and-activities/five-steps-to-mental-wellbeing/" TargetMode="External"/><Relationship Id="rId5" Type="http://schemas.openxmlformats.org/officeDocument/2006/relationships/hyperlink" Target="https://www.earlyyears.tv/maslows-hierarchy-of-needs/" TargetMode="External"/><Relationship Id="rId15" Type="http://schemas.openxmlformats.org/officeDocument/2006/relationships/hyperlink" Target="https://www.oxfordhealth.nhs.uk/wp-content/uploads/2020/03/OH-005.19-Making-healthy-life-choices.pdf" TargetMode="External"/><Relationship Id="rId23" Type="http://schemas.openxmlformats.org/officeDocument/2006/relationships/hyperlink" Target="https://moodle.uwtsd.ac.uk/pluginfile.php/629539/mod_resource/content/4/Lecture%204%20new%2022-23%20%281%2920%282%29.pptx?forcedownload=1" TargetMode="External"/><Relationship Id="rId10" Type="http://schemas.openxmlformats.org/officeDocument/2006/relationships/hyperlink" Target="https://i.pinimg.com/originals/4a/24/90/4a249082356e15ab788d752a1545f184.png" TargetMode="External"/><Relationship Id="rId19" Type="http://schemas.openxmlformats.org/officeDocument/2006/relationships/hyperlink" Target="https://www.unicef.org.uk/wp-content/uploads/2019/10/UNCRC_summary-1_1.pdf" TargetMode="External"/><Relationship Id="rId4" Type="http://schemas.openxmlformats.org/officeDocument/2006/relationships/hyperlink" Target="https://doi.org/10.1057/9781137536495" TargetMode="External"/><Relationship Id="rId9" Type="http://schemas.openxmlformats.org/officeDocument/2006/relationships/hyperlink" Target="https://moodle.uwtsd.ac.uk/course/format/tiles/mod_view.php?cmid=442005" TargetMode="External"/><Relationship Id="rId14" Type="http://schemas.openxmlformats.org/officeDocument/2006/relationships/hyperlink" Target="https://learning.nspcc.org.uk/research-resources/practice-points-series/multi-agency-working-information-sharing" TargetMode="External"/><Relationship Id="rId22" Type="http://schemas.openxmlformats.org/officeDocument/2006/relationships/hyperlink" Target="https://www.emro.who.int/about-who/rc60/what-does-health-mean-to-you.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C0EFC6-2A66-0F7A-FAC5-68C93047F634}"/>
            </a:ext>
          </a:extLst>
        </p:cNvPr>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D2D0144B-8601-E525-EE16-4DED8A3F05B6}"/>
              </a:ext>
            </a:extLst>
          </p:cNvPr>
          <p:cNvSpPr/>
          <p:nvPr/>
        </p:nvSpPr>
        <p:spPr>
          <a:xfrm>
            <a:off x="222504" y="1359894"/>
            <a:ext cx="11887200" cy="899440"/>
          </a:xfrm>
          <a:prstGeom prst="roundRect">
            <a:avLst/>
          </a:prstGeom>
          <a:solidFill>
            <a:srgbClr val="FEFBC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3" name="TextBox 22">
            <a:extLst>
              <a:ext uri="{FF2B5EF4-FFF2-40B4-BE49-F238E27FC236}">
                <a16:creationId xmlns:a16="http://schemas.microsoft.com/office/drawing/2014/main" id="{172B9549-C0FC-41DB-C7BE-B5CE78C00DE1}"/>
              </a:ext>
            </a:extLst>
          </p:cNvPr>
          <p:cNvSpPr txBox="1"/>
          <p:nvPr/>
        </p:nvSpPr>
        <p:spPr>
          <a:xfrm>
            <a:off x="201168" y="82296"/>
            <a:ext cx="11789664" cy="230832"/>
          </a:xfrm>
          <a:prstGeom prst="rect">
            <a:avLst/>
          </a:prstGeom>
          <a:noFill/>
        </p:spPr>
        <p:txBody>
          <a:bodyPr wrap="square" rtlCol="0">
            <a:spAutoFit/>
          </a:bodyPr>
          <a:lstStyle/>
          <a:p>
            <a:r>
              <a:rPr lang="en-GB" sz="900" dirty="0"/>
              <a:t>Student number: 2503116	Module Code: ECEY5009	Word Count: 2289</a:t>
            </a:r>
          </a:p>
        </p:txBody>
      </p:sp>
      <p:sp>
        <p:nvSpPr>
          <p:cNvPr id="2" name="TextBox 1">
            <a:extLst>
              <a:ext uri="{FF2B5EF4-FFF2-40B4-BE49-F238E27FC236}">
                <a16:creationId xmlns:a16="http://schemas.microsoft.com/office/drawing/2014/main" id="{3CA9AD96-373A-54DA-C6F8-9223F03B115F}"/>
              </a:ext>
            </a:extLst>
          </p:cNvPr>
          <p:cNvSpPr txBox="1"/>
          <p:nvPr/>
        </p:nvSpPr>
        <p:spPr>
          <a:xfrm>
            <a:off x="309324" y="1509377"/>
            <a:ext cx="11825478" cy="586413"/>
          </a:xfrm>
          <a:prstGeom prst="roundRect">
            <a:avLst>
              <a:gd name="adj" fmla="val 23830"/>
            </a:avLst>
          </a:prstGeom>
          <a:noFill/>
          <a:ln>
            <a:noFill/>
          </a:ln>
        </p:spPr>
        <p:txBody>
          <a:bodyPr wrap="square" rtlCol="0">
            <a:spAutoFit/>
          </a:bodyPr>
          <a:lstStyle/>
          <a:p>
            <a:r>
              <a:rPr lang="en-GB" sz="900" dirty="0">
                <a:latin typeface="Arial" panose="020B0604020202020204" pitchFamily="34" charset="0"/>
                <a:cs typeface="Arial" panose="020B0604020202020204" pitchFamily="34" charset="0"/>
              </a:rPr>
              <a:t>AI Statement</a:t>
            </a:r>
          </a:p>
          <a:p>
            <a:r>
              <a:rPr lang="en-GB" sz="900" dirty="0">
                <a:latin typeface="Arial" panose="020B0604020202020204" pitchFamily="34" charset="0"/>
                <a:cs typeface="Arial" panose="020B0604020202020204" pitchFamily="34" charset="0"/>
              </a:rPr>
              <a:t>I confirm that I have used Microsoft Editor to spellcheck during the creation of this assignment. I confirm that I have not presented any AI generated materials as my own work. I confirm I have copies of my drafts, notes, and other resources I used, which I may be asked to provide in evidence.  </a:t>
            </a:r>
          </a:p>
        </p:txBody>
      </p:sp>
      <p:sp>
        <p:nvSpPr>
          <p:cNvPr id="3" name="Rectangle: Rounded Corners 2">
            <a:extLst>
              <a:ext uri="{FF2B5EF4-FFF2-40B4-BE49-F238E27FC236}">
                <a16:creationId xmlns:a16="http://schemas.microsoft.com/office/drawing/2014/main" id="{C57F107C-0A21-5DF6-B36E-5C403E25A117}"/>
              </a:ext>
            </a:extLst>
          </p:cNvPr>
          <p:cNvSpPr/>
          <p:nvPr/>
        </p:nvSpPr>
        <p:spPr>
          <a:xfrm>
            <a:off x="271272" y="3512209"/>
            <a:ext cx="11789664" cy="1061828"/>
          </a:xfrm>
          <a:prstGeom prst="round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8D591BEB-695A-88E2-EB88-5FC74279FCEA}"/>
              </a:ext>
            </a:extLst>
          </p:cNvPr>
          <p:cNvSpPr txBox="1"/>
          <p:nvPr/>
        </p:nvSpPr>
        <p:spPr>
          <a:xfrm>
            <a:off x="383190" y="3512208"/>
            <a:ext cx="11677745" cy="1061829"/>
          </a:xfrm>
          <a:prstGeom prst="rect">
            <a:avLst/>
          </a:prstGeom>
          <a:noFill/>
        </p:spPr>
        <p:txBody>
          <a:bodyPr wrap="square" rtlCol="0">
            <a:spAutoFit/>
          </a:bodyPr>
          <a:lstStyle/>
          <a:p>
            <a:r>
              <a:rPr lang="en-GB" sz="900" b="1" u="sng" dirty="0">
                <a:latin typeface="Arial" panose="020B0604020202020204" pitchFamily="34" charset="0"/>
                <a:cs typeface="Arial" panose="020B0604020202020204" pitchFamily="34" charset="0"/>
              </a:rPr>
              <a:t>Introduction</a:t>
            </a:r>
          </a:p>
          <a:p>
            <a:r>
              <a:rPr lang="en-GB" sz="900" dirty="0">
                <a:latin typeface="Arial" panose="020B0604020202020204" pitchFamily="34" charset="0"/>
                <a:cs typeface="Arial" panose="020B0604020202020204" pitchFamily="34" charset="0"/>
              </a:rPr>
              <a:t>This poster will discuss the topics of health, wellbeing, and lifestyle, and how they may interconnect with each other and how they can impact children and their holistic development. Additionally, how the role of the practitioner can influence and aid the child to ensure they support the health, wellbeing and lifestyle of the children within their care. According to Musgrave (2017), professionals share a duty to look after our personal health and to protect children from conditions that could endanger their wellbeing. According to the National Health Service (NHS) England (n.d.) mental and emotional health, physical health and maintaining a healthy lifestyle can all play a vital part in shaping a person’s overall health and quality of life. Additionally, Berlinski and </a:t>
            </a:r>
            <a:r>
              <a:rPr lang="en-GB" sz="900" dirty="0" err="1">
                <a:latin typeface="Arial" panose="020B0604020202020204" pitchFamily="34" charset="0"/>
                <a:cs typeface="Arial" panose="020B0604020202020204" pitchFamily="34" charset="0"/>
              </a:rPr>
              <a:t>Schady</a:t>
            </a:r>
            <a:r>
              <a:rPr lang="en-GB" sz="900" dirty="0">
                <a:latin typeface="Arial" panose="020B0604020202020204" pitchFamily="34" charset="0"/>
                <a:cs typeface="Arial" panose="020B0604020202020204" pitchFamily="34" charset="0"/>
              </a:rPr>
              <a:t> (2015), comment that children are the future and investing time and effort into the well-being of children can help ensure they have the best start in life. These points suggest that health, well-being and lifestyles are an important factor for children’s overall holistic development. Overall, this displayed the importance of good health, well-being and lifestyles for children.</a:t>
            </a:r>
          </a:p>
        </p:txBody>
      </p:sp>
      <p:sp>
        <p:nvSpPr>
          <p:cNvPr id="8" name="Slide Number Placeholder 7">
            <a:extLst>
              <a:ext uri="{FF2B5EF4-FFF2-40B4-BE49-F238E27FC236}">
                <a16:creationId xmlns:a16="http://schemas.microsoft.com/office/drawing/2014/main" id="{73A6C17D-33AE-1BD2-69B6-A5A8E8D60BF4}"/>
              </a:ext>
            </a:extLst>
          </p:cNvPr>
          <p:cNvSpPr>
            <a:spLocks noGrp="1"/>
          </p:cNvSpPr>
          <p:nvPr>
            <p:ph type="sldNum" sz="quarter" idx="12"/>
          </p:nvPr>
        </p:nvSpPr>
        <p:spPr/>
        <p:txBody>
          <a:bodyPr/>
          <a:lstStyle/>
          <a:p>
            <a:fld id="{5F29832B-5737-4FEB-BE04-CEDC3B130F2C}" type="slidenum">
              <a:rPr lang="en-GB" smtClean="0"/>
              <a:t>1</a:t>
            </a:fld>
            <a:endParaRPr lang="en-GB"/>
          </a:p>
        </p:txBody>
      </p:sp>
    </p:spTree>
    <p:extLst>
      <p:ext uri="{BB962C8B-B14F-4D97-AF65-F5344CB8AC3E}">
        <p14:creationId xmlns:p14="http://schemas.microsoft.com/office/powerpoint/2010/main" val="2534367275"/>
      </p:ext>
    </p:extLst>
  </p:cSld>
  <p:clrMapOvr>
    <a:masterClrMapping/>
  </p:clrMapOvr>
  <mc:AlternateContent xmlns:mc="http://schemas.openxmlformats.org/markup-compatibility/2006">
    <mc:Choice xmlns:p14="http://schemas.microsoft.com/office/powerpoint/2010/main" Requires="p14">
      <p:transition spd="slow" p14:dur="2000" advTm="4205"/>
    </mc:Choice>
    <mc:Fallback>
      <p:transition spd="slow" advTm="4205"/>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35D570F6-6F7B-C6FC-19E2-B647E1EE7F15}"/>
              </a:ext>
            </a:extLst>
          </p:cNvPr>
          <p:cNvSpPr/>
          <p:nvPr/>
        </p:nvSpPr>
        <p:spPr>
          <a:xfrm>
            <a:off x="131064" y="313128"/>
            <a:ext cx="11887200" cy="2715318"/>
          </a:xfrm>
          <a:prstGeom prst="round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5B3C147C-74E8-B557-9B37-28724CE05C49}"/>
              </a:ext>
            </a:extLst>
          </p:cNvPr>
          <p:cNvSpPr txBox="1"/>
          <p:nvPr/>
        </p:nvSpPr>
        <p:spPr>
          <a:xfrm>
            <a:off x="131064" y="82296"/>
            <a:ext cx="11825478" cy="3287464"/>
          </a:xfrm>
          <a:prstGeom prst="roundRect">
            <a:avLst>
              <a:gd name="adj" fmla="val 23830"/>
            </a:avLst>
          </a:prstGeom>
          <a:noFill/>
          <a:ln>
            <a:noFill/>
          </a:ln>
        </p:spPr>
        <p:txBody>
          <a:bodyPr wrap="square" rtlCol="0">
            <a:spAutoFit/>
          </a:bodyPr>
          <a:lstStyle/>
          <a:p>
            <a:pPr fontAlgn="base"/>
            <a:r>
              <a:rPr lang="en-GB" sz="900" b="1" u="sng" dirty="0">
                <a:latin typeface="Arial" panose="020B0604020202020204" pitchFamily="34" charset="0"/>
                <a:cs typeface="Arial" panose="020B0604020202020204" pitchFamily="34" charset="0"/>
              </a:rPr>
              <a:t>Health</a:t>
            </a:r>
          </a:p>
          <a:p>
            <a:pPr fontAlgn="base"/>
            <a:r>
              <a:rPr lang="en-GB" sz="900" dirty="0">
                <a:latin typeface="Arial" panose="020B0604020202020204" pitchFamily="34" charset="0"/>
                <a:cs typeface="Arial" panose="020B0604020202020204" pitchFamily="34" charset="0"/>
              </a:rPr>
              <a:t>According to the World Health Organisation (WHO) (2026), they defined health as a state of complete physical, mental and social wellbeing, rather than simply the absence of illness or disability. They continue that health can be determined by a vast range of factors, characteristics and behaviours, the persons immediate environment, levels of income and events that can change lives. Dahlgren and Whitehead Rainbow Model considers the main determinants of health and its importance. Within the rainbow model there are 5 layers that can determine a person's health status. Starting with age, sex and hereditary factors, moving to the individual’s lifestyle choices, further out to the person’s community and social networks. They fourth layer has a large variety of issues that may affect a person's health that include, food production, education, work environment, living and working conditions, unemployment, water, social health services and housing. These potential worries could impact a person’s health. Finally, the last layer can include the socioeconomic, cultural and environmental conditions offered to a person. This model encourages people to look further past health services and the healthcare sector, and to consider the broader social factors within local communities and society that can help shape health and wellbeing (Dahlgren and Whitehead, 2021). </a:t>
            </a:r>
            <a:r>
              <a:rPr lang="en-US" sz="900" dirty="0">
                <a:latin typeface="Arial" panose="020B0604020202020204" pitchFamily="34" charset="0"/>
                <a:cs typeface="Arial" panose="020B0604020202020204" pitchFamily="34" charset="0"/>
              </a:rPr>
              <a:t> </a:t>
            </a:r>
          </a:p>
          <a:p>
            <a:pPr fontAlgn="base"/>
            <a:r>
              <a:rPr lang="en-GB" sz="900" dirty="0">
                <a:latin typeface="Arial" panose="020B0604020202020204" pitchFamily="34" charset="0"/>
                <a:cs typeface="Arial" panose="020B0604020202020204" pitchFamily="34" charset="0"/>
              </a:rPr>
              <a:t>There could be an argument that this model is similar of that to Maslow’s Hierarchy of Needs. Maslow’s five level pyramid of human motivation starting with physiological needs, then safety, followed by love and belonging, esteem, and self-actualisation, where basic needs take priority over higher needs when those needs are unmet. By focusing on the lower-level needs such as safety and security before continuing up the pyramid to esteem for example, by operating these needs concurrently rather than consecutively can address a person’s needs holistically (Brodie, n.d.)</a:t>
            </a:r>
            <a:r>
              <a:rPr lang="en-US" sz="900" dirty="0">
                <a:latin typeface="Arial" panose="020B0604020202020204" pitchFamily="34" charset="0"/>
                <a:cs typeface="Arial" panose="020B0604020202020204" pitchFamily="34" charset="0"/>
              </a:rPr>
              <a:t> </a:t>
            </a:r>
          </a:p>
          <a:p>
            <a:pPr fontAlgn="base"/>
            <a:r>
              <a:rPr lang="en-GB" sz="900" dirty="0">
                <a:latin typeface="Arial" panose="020B0604020202020204" pitchFamily="34" charset="0"/>
                <a:cs typeface="Arial" panose="020B0604020202020204" pitchFamily="34" charset="0"/>
              </a:rPr>
              <a:t>As stated by the UK Health Security Agency (2025), correlations between the most deprived areas of England and hospital admissions due to infectious diseases and are almost twice the amount compared to these in the least deprived areas of England. This would suggest that there is a direct impact on the area a person lives and the impact on their health and any health conditions they may suffer. They offer that by improving vaccine outcomes, managing outbreaks and incidents, working with the WHO to eliminate bloodborne viruses and Human Immunodeficiency Virus (HIV) and supporting national and local government partners to reduce pressures on health services can help to promote health equity across the UK.</a:t>
            </a:r>
            <a:r>
              <a:rPr lang="en-US" sz="900" dirty="0">
                <a:latin typeface="Arial" panose="020B0604020202020204" pitchFamily="34" charset="0"/>
                <a:cs typeface="Arial" panose="020B0604020202020204" pitchFamily="34" charset="0"/>
              </a:rPr>
              <a:t> </a:t>
            </a:r>
          </a:p>
          <a:p>
            <a:pPr fontAlgn="base"/>
            <a:r>
              <a:rPr lang="en-GB" sz="900" dirty="0">
                <a:latin typeface="Arial" panose="020B0604020202020204" pitchFamily="34" charset="0"/>
                <a:cs typeface="Arial" panose="020B0604020202020204" pitchFamily="34" charset="0"/>
              </a:rPr>
              <a:t>The Welsh Government (2026), has introduced a delivery plan to help to prevent and reduce obesity which is an increasing issue to a person’s health. Their aim is to integrate a whole system approach, strengthen family support and the foundations for long-term health, ensuring schools and settings actively enable healthy behaviours, design environments that enable healthier food choices, promote active, movement rich lifestyles and develop clear, coordinated care pathways. By changing a person's viewpoint to include the points above can potentially lead to a healthier way of life.</a:t>
            </a:r>
            <a:r>
              <a:rPr lang="en-US" sz="900" dirty="0">
                <a:latin typeface="Arial" panose="020B0604020202020204" pitchFamily="34" charset="0"/>
                <a:cs typeface="Arial" panose="020B0604020202020204" pitchFamily="34" charset="0"/>
              </a:rPr>
              <a:t> </a:t>
            </a:r>
          </a:p>
          <a:p>
            <a:pPr fontAlgn="base"/>
            <a:endParaRPr lang="en-US" sz="850" dirty="0">
              <a:latin typeface="Arial" panose="020B0604020202020204" pitchFamily="34" charset="0"/>
              <a:cs typeface="Arial" panose="020B0604020202020204" pitchFamily="34" charset="0"/>
            </a:endParaRPr>
          </a:p>
          <a:p>
            <a:endParaRPr lang="en-GB" sz="850" dirty="0">
              <a:latin typeface="Arial" panose="020B0604020202020204" pitchFamily="34" charset="0"/>
              <a:cs typeface="Arial" panose="020B0604020202020204" pitchFamily="34" charset="0"/>
            </a:endParaRPr>
          </a:p>
        </p:txBody>
      </p:sp>
      <p:sp>
        <p:nvSpPr>
          <p:cNvPr id="23" name="TextBox 22">
            <a:extLst>
              <a:ext uri="{FF2B5EF4-FFF2-40B4-BE49-F238E27FC236}">
                <a16:creationId xmlns:a16="http://schemas.microsoft.com/office/drawing/2014/main" id="{C5BE9250-6E25-E1C5-7B8C-0A8920110194}"/>
              </a:ext>
            </a:extLst>
          </p:cNvPr>
          <p:cNvSpPr txBox="1"/>
          <p:nvPr/>
        </p:nvSpPr>
        <p:spPr>
          <a:xfrm>
            <a:off x="201168" y="82296"/>
            <a:ext cx="11789664" cy="230832"/>
          </a:xfrm>
          <a:prstGeom prst="rect">
            <a:avLst/>
          </a:prstGeom>
          <a:noFill/>
        </p:spPr>
        <p:txBody>
          <a:bodyPr wrap="square" rtlCol="0">
            <a:spAutoFit/>
          </a:bodyPr>
          <a:lstStyle/>
          <a:p>
            <a:r>
              <a:rPr lang="en-GB" sz="900" dirty="0"/>
              <a:t>Student number: 2503116	Module Code: ECEY5009	Word Count: 2289</a:t>
            </a:r>
          </a:p>
        </p:txBody>
      </p:sp>
      <p:sp>
        <p:nvSpPr>
          <p:cNvPr id="24" name="Arrow: Curved Up 23">
            <a:extLst>
              <a:ext uri="{FF2B5EF4-FFF2-40B4-BE49-F238E27FC236}">
                <a16:creationId xmlns:a16="http://schemas.microsoft.com/office/drawing/2014/main" id="{2F13D41D-9B01-8CF1-5C89-7F400D42B8BD}"/>
              </a:ext>
            </a:extLst>
          </p:cNvPr>
          <p:cNvSpPr/>
          <p:nvPr/>
        </p:nvSpPr>
        <p:spPr>
          <a:xfrm rot="18435775">
            <a:off x="2179373" y="3030484"/>
            <a:ext cx="557784" cy="277369"/>
          </a:xfrm>
          <a:prstGeom prst="curvedUpArrow">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5" name="Arrow: Curved Up 24">
            <a:extLst>
              <a:ext uri="{FF2B5EF4-FFF2-40B4-BE49-F238E27FC236}">
                <a16:creationId xmlns:a16="http://schemas.microsoft.com/office/drawing/2014/main" id="{C76112C0-D169-3D6A-45C4-40AD0C6692A7}"/>
              </a:ext>
            </a:extLst>
          </p:cNvPr>
          <p:cNvSpPr/>
          <p:nvPr/>
        </p:nvSpPr>
        <p:spPr>
          <a:xfrm rot="18435775">
            <a:off x="6300771" y="3074084"/>
            <a:ext cx="557784" cy="277369"/>
          </a:xfrm>
          <a:prstGeom prst="curvedUpArrow">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2" name="Rectangle: Rounded Corners 1">
            <a:extLst>
              <a:ext uri="{FF2B5EF4-FFF2-40B4-BE49-F238E27FC236}">
                <a16:creationId xmlns:a16="http://schemas.microsoft.com/office/drawing/2014/main" id="{3FF8A884-AAA1-AA96-7F4C-B2929B1AC773}"/>
              </a:ext>
            </a:extLst>
          </p:cNvPr>
          <p:cNvSpPr/>
          <p:nvPr/>
        </p:nvSpPr>
        <p:spPr>
          <a:xfrm>
            <a:off x="146305" y="3921754"/>
            <a:ext cx="11844527" cy="2813209"/>
          </a:xfrm>
          <a:prstGeom prst="round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4A1DF441-BDAA-0CFC-5533-99C3B5F334A1}"/>
              </a:ext>
            </a:extLst>
          </p:cNvPr>
          <p:cNvSpPr txBox="1"/>
          <p:nvPr/>
        </p:nvSpPr>
        <p:spPr>
          <a:xfrm>
            <a:off x="290227" y="3962495"/>
            <a:ext cx="11556682" cy="2813209"/>
          </a:xfrm>
          <a:prstGeom prst="roundRect">
            <a:avLst>
              <a:gd name="adj" fmla="val 7825"/>
            </a:avLst>
          </a:prstGeom>
          <a:noFill/>
        </p:spPr>
        <p:txBody>
          <a:bodyPr wrap="square" rtlCol="0">
            <a:spAutoFit/>
          </a:bodyPr>
          <a:lstStyle/>
          <a:p>
            <a:pPr fontAlgn="base"/>
            <a:r>
              <a:rPr lang="en-GB" sz="900" b="1" u="sng" dirty="0">
                <a:latin typeface="Arial" panose="020B0604020202020204" pitchFamily="34" charset="0"/>
                <a:cs typeface="Arial" panose="020B0604020202020204" pitchFamily="34" charset="0"/>
              </a:rPr>
              <a:t>Wellbeing </a:t>
            </a:r>
          </a:p>
          <a:p>
            <a:pPr fontAlgn="base"/>
            <a:r>
              <a:rPr lang="en-GB" sz="900" dirty="0">
                <a:latin typeface="Arial" panose="020B0604020202020204" pitchFamily="34" charset="0"/>
                <a:cs typeface="Arial" panose="020B0604020202020204" pitchFamily="34" charset="0"/>
              </a:rPr>
              <a:t>As stated by Roberts (2010), well-being, especially in early childhood is important. A healthy and happy childhood is fundamental to what every child is entitled to, and a strong sense of well-being can offer protection when young people encounter the challenges that often arise during adolescence and early adulthood. Her ABC Model of Well-being consists of four constructs. The first level of the model considers physical well-being, whereby considering the overall health and development, the physical environment, and the need for relationships. The communication layer includes the importance of communication to be a primary factor to a person’s well-being. The third layer of belonging and boundaries is considered to be a ‘state’ of wellbeing and having a sense of belonging and accompanying boundaries. Lastly, the construct of agency, again considered to be a ‘state’ of well-being and considers the inner sense of self, the internal world that shapes both our conscious and unconscious thoughts, actions, and the ways in which we learn.</a:t>
            </a:r>
            <a:r>
              <a:rPr lang="en-US" sz="900" dirty="0">
                <a:latin typeface="Arial" panose="020B0604020202020204" pitchFamily="34" charset="0"/>
                <a:cs typeface="Arial" panose="020B0604020202020204" pitchFamily="34" charset="0"/>
              </a:rPr>
              <a:t> </a:t>
            </a:r>
          </a:p>
          <a:p>
            <a:pPr fontAlgn="base"/>
            <a:r>
              <a:rPr lang="en-GB" sz="900" dirty="0">
                <a:latin typeface="Arial" panose="020B0604020202020204" pitchFamily="34" charset="0"/>
                <a:cs typeface="Arial" panose="020B0604020202020204" pitchFamily="34" charset="0"/>
              </a:rPr>
              <a:t>Carol Ryff’s model of well-being consists of six components each with their own merit of foundations towards well-being. Environmental mastery considers a person’s ability to manage everyday affairs and make opportunities using the surroundings available to them whilst considering personal needs and values. Positive relationships with others include themes of warm and trusting relationships with others and the ability to have concern over others and understand the give and take of human relationships. Autonomy, by being self-determining and independent and resisting social norms and pressures to think and act in certain ways and to also regulate behaviours from within. Personal growth, a person’s ability to continually develop an openness to new experiences and realisation of personal potential. Self-acceptance, a perspective of a positive attitude towards one is self-including ones good and bad qualities however accepting those as normal. Purpose in life have goals and a sense of directedness and beliefs that give life a purpose.</a:t>
            </a:r>
            <a:r>
              <a:rPr lang="en-US" sz="900" dirty="0">
                <a:latin typeface="Arial" panose="020B0604020202020204" pitchFamily="34" charset="0"/>
                <a:cs typeface="Arial" panose="020B0604020202020204" pitchFamily="34" charset="0"/>
              </a:rPr>
              <a:t> </a:t>
            </a:r>
            <a:r>
              <a:rPr lang="en-GB" sz="900" dirty="0">
                <a:latin typeface="Arial" panose="020B0604020202020204" pitchFamily="34" charset="0"/>
                <a:cs typeface="Arial" panose="020B0604020202020204" pitchFamily="34" charset="0"/>
              </a:rPr>
              <a:t>These models can suggest links to theorists such as Abrham Maslow and his theory of a person’s Hierarchy of Needs. </a:t>
            </a:r>
            <a:r>
              <a:rPr lang="en-US" sz="900" dirty="0">
                <a:latin typeface="Arial" panose="020B0604020202020204" pitchFamily="34" charset="0"/>
                <a:cs typeface="Arial" panose="020B0604020202020204" pitchFamily="34" charset="0"/>
              </a:rPr>
              <a:t> </a:t>
            </a:r>
          </a:p>
          <a:p>
            <a:pPr fontAlgn="base"/>
            <a:r>
              <a:rPr lang="en-GB" sz="900" dirty="0">
                <a:latin typeface="Arial" panose="020B0604020202020204" pitchFamily="34" charset="0"/>
                <a:cs typeface="Arial" panose="020B0604020202020204" pitchFamily="34" charset="0"/>
              </a:rPr>
              <a:t>According to the United Nations Convention on the Rights of the Child (UNCRC) (2019), Article 24 offers that every child has the right to the best possible health and education on health and well-being so children can stay healthy. With this Article in mind, it shows the importance of health and well-being towards a child’s life and the effect this has throughout their lives.</a:t>
            </a:r>
            <a:r>
              <a:rPr lang="en-US" sz="900" dirty="0">
                <a:latin typeface="Arial" panose="020B0604020202020204" pitchFamily="34" charset="0"/>
                <a:cs typeface="Arial" panose="020B0604020202020204" pitchFamily="34" charset="0"/>
              </a:rPr>
              <a:t> </a:t>
            </a:r>
          </a:p>
          <a:p>
            <a:pPr fontAlgn="base"/>
            <a:r>
              <a:rPr lang="en-GB" sz="900" dirty="0">
                <a:latin typeface="Arial" panose="020B0604020202020204" pitchFamily="34" charset="0"/>
                <a:cs typeface="Arial" panose="020B0604020202020204" pitchFamily="34" charset="0"/>
              </a:rPr>
              <a:t>According to Carter and Andersen (2020), well-being can have two viewpoints, a hedonic viewpoint, a more self-satisfying outlook or a eudaimonic viewpoint, a pleasure from helping others more.</a:t>
            </a:r>
            <a:r>
              <a:rPr lang="en-US" sz="900" dirty="0">
                <a:latin typeface="Arial" panose="020B0604020202020204" pitchFamily="34" charset="0"/>
                <a:cs typeface="Arial" panose="020B0604020202020204" pitchFamily="34" charset="0"/>
              </a:rPr>
              <a:t> </a:t>
            </a:r>
            <a:r>
              <a:rPr lang="en-GB" sz="900" dirty="0">
                <a:latin typeface="Arial" panose="020B0604020202020204" pitchFamily="34" charset="0"/>
                <a:cs typeface="Arial" panose="020B0604020202020204" pitchFamily="34" charset="0"/>
              </a:rPr>
              <a:t>A study conducted by Thoilliez (2011), concluded that the children who participated within the study found human relationships to be the natural habitat of happiness and by experiencing their own happiness and happiness from others to be a sign of positive well-being.</a:t>
            </a:r>
            <a:r>
              <a:rPr lang="en-US" sz="900" dirty="0">
                <a:latin typeface="Arial" panose="020B0604020202020204" pitchFamily="34" charset="0"/>
                <a:cs typeface="Arial" panose="020B0604020202020204" pitchFamily="34" charset="0"/>
              </a:rPr>
              <a:t> In summary, by the children displaying both a hedonic and eudaimonic viewpoint can result in positive outlook towards their well-being.</a:t>
            </a:r>
          </a:p>
          <a:p>
            <a:pPr fontAlgn="base"/>
            <a:r>
              <a:rPr lang="en-US" sz="850" dirty="0">
                <a:latin typeface="Arial" panose="020B0604020202020204" pitchFamily="34" charset="0"/>
                <a:cs typeface="Arial" panose="020B0604020202020204" pitchFamily="34" charset="0"/>
              </a:rPr>
              <a:t> </a:t>
            </a:r>
          </a:p>
          <a:p>
            <a:endParaRPr lang="en-GB" sz="850" dirty="0">
              <a:latin typeface="Arial" panose="020B0604020202020204" pitchFamily="34" charset="0"/>
              <a:cs typeface="Arial" panose="020B0604020202020204" pitchFamily="34" charset="0"/>
            </a:endParaRPr>
          </a:p>
        </p:txBody>
      </p:sp>
      <p:pic>
        <p:nvPicPr>
          <p:cNvPr id="9" name="Picture 8" descr="Ryff's Scale of Psychological Well-Being Assessment - Mental Health ...">
            <a:extLst>
              <a:ext uri="{FF2B5EF4-FFF2-40B4-BE49-F238E27FC236}">
                <a16:creationId xmlns:a16="http://schemas.microsoft.com/office/drawing/2014/main" id="{BF3E5410-76A2-2129-5606-6D26656D7175}"/>
              </a:ext>
            </a:extLst>
          </p:cNvPr>
          <p:cNvPicPr>
            <a:picLocks noChangeAspect="1"/>
          </p:cNvPicPr>
          <p:nvPr/>
        </p:nvPicPr>
        <p:blipFill>
          <a:blip r:embed="rId2"/>
          <a:stretch>
            <a:fillRect/>
          </a:stretch>
        </p:blipFill>
        <p:spPr>
          <a:xfrm>
            <a:off x="8740980" y="2957210"/>
            <a:ext cx="1547320" cy="1083123"/>
          </a:xfrm>
          <a:prstGeom prst="rect">
            <a:avLst/>
          </a:prstGeom>
        </p:spPr>
      </p:pic>
      <p:sp>
        <p:nvSpPr>
          <p:cNvPr id="13" name="Arrow: Curved Up 12">
            <a:extLst>
              <a:ext uri="{FF2B5EF4-FFF2-40B4-BE49-F238E27FC236}">
                <a16:creationId xmlns:a16="http://schemas.microsoft.com/office/drawing/2014/main" id="{B83C85FE-F62E-0CDD-FA6A-F725BDD604C2}"/>
              </a:ext>
            </a:extLst>
          </p:cNvPr>
          <p:cNvSpPr/>
          <p:nvPr/>
        </p:nvSpPr>
        <p:spPr>
          <a:xfrm rot="7882834">
            <a:off x="8147804" y="3441387"/>
            <a:ext cx="557784" cy="277369"/>
          </a:xfrm>
          <a:prstGeom prst="curvedUpArrow">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pic>
        <p:nvPicPr>
          <p:cNvPr id="18" name="Picture 17">
            <a:extLst>
              <a:ext uri="{FF2B5EF4-FFF2-40B4-BE49-F238E27FC236}">
                <a16:creationId xmlns:a16="http://schemas.microsoft.com/office/drawing/2014/main" id="{571426F8-1878-237C-C1EA-29B5A6B885CA}"/>
              </a:ext>
            </a:extLst>
          </p:cNvPr>
          <p:cNvPicPr>
            <a:picLocks noChangeAspect="1"/>
          </p:cNvPicPr>
          <p:nvPr/>
        </p:nvPicPr>
        <p:blipFill>
          <a:blip r:embed="rId3"/>
          <a:stretch>
            <a:fillRect/>
          </a:stretch>
        </p:blipFill>
        <p:spPr>
          <a:xfrm>
            <a:off x="4865165" y="2866508"/>
            <a:ext cx="1200071" cy="1200071"/>
          </a:xfrm>
          <a:prstGeom prst="rect">
            <a:avLst/>
          </a:prstGeom>
        </p:spPr>
      </p:pic>
      <p:pic>
        <p:nvPicPr>
          <p:cNvPr id="17" name="Picture 16">
            <a:extLst>
              <a:ext uri="{FF2B5EF4-FFF2-40B4-BE49-F238E27FC236}">
                <a16:creationId xmlns:a16="http://schemas.microsoft.com/office/drawing/2014/main" id="{B8E467B1-F280-378B-1605-FF8516E5A5EF}"/>
              </a:ext>
            </a:extLst>
          </p:cNvPr>
          <p:cNvPicPr>
            <a:picLocks noChangeAspect="1"/>
          </p:cNvPicPr>
          <p:nvPr/>
        </p:nvPicPr>
        <p:blipFill>
          <a:blip r:embed="rId4"/>
          <a:stretch>
            <a:fillRect/>
          </a:stretch>
        </p:blipFill>
        <p:spPr>
          <a:xfrm>
            <a:off x="649704" y="2976497"/>
            <a:ext cx="1540480" cy="958520"/>
          </a:xfrm>
          <a:prstGeom prst="rect">
            <a:avLst/>
          </a:prstGeom>
          <a:noFill/>
        </p:spPr>
      </p:pic>
      <p:sp>
        <p:nvSpPr>
          <p:cNvPr id="14" name="Slide Number Placeholder 13">
            <a:extLst>
              <a:ext uri="{FF2B5EF4-FFF2-40B4-BE49-F238E27FC236}">
                <a16:creationId xmlns:a16="http://schemas.microsoft.com/office/drawing/2014/main" id="{E7E81DE1-6CD7-E10D-B2B1-B0AE72FF1FB3}"/>
              </a:ext>
            </a:extLst>
          </p:cNvPr>
          <p:cNvSpPr>
            <a:spLocks noGrp="1"/>
          </p:cNvSpPr>
          <p:nvPr>
            <p:ph type="sldNum" sz="quarter" idx="12"/>
          </p:nvPr>
        </p:nvSpPr>
        <p:spPr/>
        <p:txBody>
          <a:bodyPr/>
          <a:lstStyle/>
          <a:p>
            <a:fld id="{5F29832B-5737-4FEB-BE04-CEDC3B130F2C}" type="slidenum">
              <a:rPr lang="en-GB" smtClean="0"/>
              <a:t>2</a:t>
            </a:fld>
            <a:endParaRPr lang="en-GB"/>
          </a:p>
        </p:txBody>
      </p:sp>
      <p:sp>
        <p:nvSpPr>
          <p:cNvPr id="15" name="TextBox 14">
            <a:extLst>
              <a:ext uri="{FF2B5EF4-FFF2-40B4-BE49-F238E27FC236}">
                <a16:creationId xmlns:a16="http://schemas.microsoft.com/office/drawing/2014/main" id="{79F3BF9C-1B93-325C-E303-A690381373B2}"/>
              </a:ext>
            </a:extLst>
          </p:cNvPr>
          <p:cNvSpPr txBox="1"/>
          <p:nvPr/>
        </p:nvSpPr>
        <p:spPr>
          <a:xfrm>
            <a:off x="2234283" y="3650181"/>
            <a:ext cx="1115377" cy="230832"/>
          </a:xfrm>
          <a:prstGeom prst="rect">
            <a:avLst/>
          </a:prstGeom>
          <a:noFill/>
        </p:spPr>
        <p:txBody>
          <a:bodyPr wrap="square" rtlCol="0">
            <a:spAutoFit/>
          </a:bodyPr>
          <a:lstStyle/>
          <a:p>
            <a:r>
              <a:rPr lang="en-GB" sz="900" dirty="0">
                <a:latin typeface="Arial" panose="020B0604020202020204" pitchFamily="34" charset="0"/>
                <a:cs typeface="Arial" panose="020B0604020202020204" pitchFamily="34" charset="0"/>
              </a:rPr>
              <a:t>Source: Bing, n.d.</a:t>
            </a:r>
          </a:p>
        </p:txBody>
      </p:sp>
      <p:sp>
        <p:nvSpPr>
          <p:cNvPr id="16" name="TextBox 15">
            <a:extLst>
              <a:ext uri="{FF2B5EF4-FFF2-40B4-BE49-F238E27FC236}">
                <a16:creationId xmlns:a16="http://schemas.microsoft.com/office/drawing/2014/main" id="{A0620988-FBEE-DC34-B467-71B197F7BB71}"/>
              </a:ext>
            </a:extLst>
          </p:cNvPr>
          <p:cNvSpPr txBox="1"/>
          <p:nvPr/>
        </p:nvSpPr>
        <p:spPr>
          <a:xfrm>
            <a:off x="6043803" y="3541754"/>
            <a:ext cx="1829332" cy="369332"/>
          </a:xfrm>
          <a:prstGeom prst="rect">
            <a:avLst/>
          </a:prstGeom>
          <a:noFill/>
        </p:spPr>
        <p:txBody>
          <a:bodyPr wrap="square" rtlCol="0">
            <a:spAutoFit/>
          </a:bodyPr>
          <a:lstStyle/>
          <a:p>
            <a:r>
              <a:rPr lang="en-GB" sz="900" dirty="0">
                <a:latin typeface="Arial" panose="020B0604020202020204" pitchFamily="34" charset="0"/>
                <a:cs typeface="Arial" panose="020B0604020202020204" pitchFamily="34" charset="0"/>
              </a:rPr>
              <a:t>Source: </a:t>
            </a:r>
          </a:p>
          <a:p>
            <a:r>
              <a:rPr lang="en-GB" sz="900" dirty="0">
                <a:latin typeface="Arial" panose="020B0604020202020204" pitchFamily="34" charset="0"/>
                <a:cs typeface="Arial" panose="020B0604020202020204" pitchFamily="34" charset="0"/>
              </a:rPr>
              <a:t>mrsmoneyhacker.com, 2021</a:t>
            </a:r>
          </a:p>
        </p:txBody>
      </p:sp>
      <p:sp>
        <p:nvSpPr>
          <p:cNvPr id="19" name="TextBox 18">
            <a:extLst>
              <a:ext uri="{FF2B5EF4-FFF2-40B4-BE49-F238E27FC236}">
                <a16:creationId xmlns:a16="http://schemas.microsoft.com/office/drawing/2014/main" id="{517C35E7-7F5F-179B-185E-D73906D51E5E}"/>
              </a:ext>
            </a:extLst>
          </p:cNvPr>
          <p:cNvSpPr txBox="1"/>
          <p:nvPr/>
        </p:nvSpPr>
        <p:spPr>
          <a:xfrm>
            <a:off x="10288300" y="3041169"/>
            <a:ext cx="1572152" cy="369332"/>
          </a:xfrm>
          <a:prstGeom prst="rect">
            <a:avLst/>
          </a:prstGeom>
          <a:noFill/>
        </p:spPr>
        <p:txBody>
          <a:bodyPr wrap="square" rtlCol="0">
            <a:spAutoFit/>
          </a:bodyPr>
          <a:lstStyle/>
          <a:p>
            <a:r>
              <a:rPr lang="en-GB" sz="900" dirty="0">
                <a:latin typeface="Arial" panose="020B0604020202020204" pitchFamily="34" charset="0"/>
                <a:cs typeface="Arial" panose="020B0604020202020204" pitchFamily="34" charset="0"/>
              </a:rPr>
              <a:t>Source: The Adam Project, 2023</a:t>
            </a:r>
          </a:p>
        </p:txBody>
      </p:sp>
    </p:spTree>
    <p:extLst>
      <p:ext uri="{BB962C8B-B14F-4D97-AF65-F5344CB8AC3E}">
        <p14:creationId xmlns:p14="http://schemas.microsoft.com/office/powerpoint/2010/main" val="3247964566"/>
      </p:ext>
    </p:extLst>
  </p:cSld>
  <p:clrMapOvr>
    <a:masterClrMapping/>
  </p:clrMapOvr>
  <mc:AlternateContent xmlns:mc="http://schemas.openxmlformats.org/markup-compatibility/2006" xmlns:p14="http://schemas.microsoft.com/office/powerpoint/2010/main">
    <mc:Choice Requires="p14">
      <p:transition spd="slow" p14:dur="2000" advTm="4205"/>
    </mc:Choice>
    <mc:Fallback xmlns="">
      <p:transition spd="slow" advTm="4205"/>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4331C3-563E-21D5-FE67-F11DAEBCAAE9}"/>
            </a:ext>
          </a:extLst>
        </p:cNvPr>
        <p:cNvGrpSpPr/>
        <p:nvPr/>
      </p:nvGrpSpPr>
      <p:grpSpPr>
        <a:xfrm>
          <a:off x="0" y="0"/>
          <a:ext cx="0" cy="0"/>
          <a:chOff x="0" y="0"/>
          <a:chExt cx="0" cy="0"/>
        </a:xfrm>
      </p:grpSpPr>
      <p:pic>
        <p:nvPicPr>
          <p:cNvPr id="3" name="Picture 2">
            <a:hlinkClick r:id="rId3"/>
            <a:extLst>
              <a:ext uri="{FF2B5EF4-FFF2-40B4-BE49-F238E27FC236}">
                <a16:creationId xmlns:a16="http://schemas.microsoft.com/office/drawing/2014/main" id="{78A37261-C980-9571-CB15-1A69639F4CB9}"/>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539385" y="4529930"/>
            <a:ext cx="3517863" cy="15599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Rounded Corners 7">
            <a:extLst>
              <a:ext uri="{FF2B5EF4-FFF2-40B4-BE49-F238E27FC236}">
                <a16:creationId xmlns:a16="http://schemas.microsoft.com/office/drawing/2014/main" id="{DB107214-8445-1050-976E-7BA2D0061E56}"/>
              </a:ext>
            </a:extLst>
          </p:cNvPr>
          <p:cNvSpPr/>
          <p:nvPr/>
        </p:nvSpPr>
        <p:spPr>
          <a:xfrm>
            <a:off x="201168" y="384722"/>
            <a:ext cx="11789664" cy="3984703"/>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44C37F42-4A85-98C0-90B6-0E38FB1BADFB}"/>
              </a:ext>
            </a:extLst>
          </p:cNvPr>
          <p:cNvSpPr txBox="1"/>
          <p:nvPr/>
        </p:nvSpPr>
        <p:spPr>
          <a:xfrm>
            <a:off x="358902" y="372826"/>
            <a:ext cx="11631930" cy="4085511"/>
          </a:xfrm>
          <a:prstGeom prst="roundRect">
            <a:avLst>
              <a:gd name="adj" fmla="val 6110"/>
            </a:avLst>
          </a:prstGeom>
          <a:noFill/>
        </p:spPr>
        <p:txBody>
          <a:bodyPr wrap="square" rtlCol="0">
            <a:spAutoFit/>
          </a:bodyPr>
          <a:lstStyle/>
          <a:p>
            <a:pPr fontAlgn="base"/>
            <a:r>
              <a:rPr lang="en-GB" sz="900" b="1" u="sng" dirty="0">
                <a:latin typeface="Arial" panose="020B0604020202020204" pitchFamily="34" charset="0"/>
                <a:cs typeface="Arial" panose="020B0604020202020204" pitchFamily="34" charset="0"/>
              </a:rPr>
              <a:t>Lifestyle</a:t>
            </a:r>
            <a:r>
              <a:rPr lang="en-GB" sz="900" dirty="0">
                <a:latin typeface="Arial" panose="020B0604020202020204" pitchFamily="34" charset="0"/>
                <a:cs typeface="Arial" panose="020B0604020202020204" pitchFamily="34" charset="0"/>
              </a:rPr>
              <a:t> </a:t>
            </a:r>
          </a:p>
          <a:p>
            <a:pPr fontAlgn="base"/>
            <a:r>
              <a:rPr lang="en-GB" sz="900" dirty="0">
                <a:latin typeface="Arial" panose="020B0604020202020204" pitchFamily="34" charset="0"/>
                <a:cs typeface="Arial" panose="020B0604020202020204" pitchFamily="34" charset="0"/>
              </a:rPr>
              <a:t>Barnardo's (2026) offers that a healthy lifestyle involves a range of elements including a balanced diet, good hygiene practices, and regular physical and mental exercise. Estyn (2013) offer that healthy living contributes to wellbeing. By living healthily including healthy eating and drinking, physical exercise, good emotional and mental well-being, responsible attitudes to substance use and misuse, safety, hygiene and environmental related issues can help to promote healthy lifestyles. They continue that the Welsh Government’s objective to promoting healthy living can help to supports schools and therefore the children within them. </a:t>
            </a:r>
            <a:r>
              <a:rPr lang="en-US" sz="900" dirty="0">
                <a:latin typeface="Arial" panose="020B0604020202020204" pitchFamily="34" charset="0"/>
                <a:cs typeface="Arial" panose="020B0604020202020204" pitchFamily="34" charset="0"/>
              </a:rPr>
              <a:t> </a:t>
            </a:r>
          </a:p>
          <a:p>
            <a:pPr fontAlgn="base"/>
            <a:r>
              <a:rPr lang="en-GB" sz="900" dirty="0">
                <a:latin typeface="Arial" panose="020B0604020202020204" pitchFamily="34" charset="0"/>
                <a:cs typeface="Arial" panose="020B0604020202020204" pitchFamily="34" charset="0"/>
              </a:rPr>
              <a:t>According to Thomas and Lewis (2016), there are three key actions when considering lifestyle and the lifestyle of a child. By developing good habits, developing positive ways of thinking and being motivated can help a person to achieve a good lifestyle through personal influence.</a:t>
            </a:r>
            <a:r>
              <a:rPr lang="en-US" sz="900" dirty="0">
                <a:latin typeface="Arial" panose="020B0604020202020204" pitchFamily="34" charset="0"/>
                <a:cs typeface="Arial" panose="020B0604020202020204" pitchFamily="34" charset="0"/>
              </a:rPr>
              <a:t> This demonstrates that a range of factors can determine a person’s lifestyle.</a:t>
            </a:r>
          </a:p>
          <a:p>
            <a:pPr fontAlgn="base"/>
            <a:r>
              <a:rPr lang="en-GB" sz="900" dirty="0">
                <a:latin typeface="Arial" panose="020B0604020202020204" pitchFamily="34" charset="0"/>
                <a:cs typeface="Arial" panose="020B0604020202020204" pitchFamily="34" charset="0"/>
              </a:rPr>
              <a:t>The NHS (2022), discuss the five steps to positive mental well-being. These are firstly, connecting with people which can help build a sense of belonging and self-worth, provide an opportunity to share positive experiences and give emotional support. Secondly, being physically active can improve mental well-being and taking part in exercise such as running or exercise classes not only improves overall health, but it can also improve muscle strength, balance and reduce joint pain. Thirdly, by learning a new skill will boost confidence, help build a sense of purpose and make connections with others. Step four is by giving to others can help gain a sense of positive feelings and reward such as small acts of kindness towards others or volunteering within the local community. Finally, by paying attention to the present moment with a sense of mindfulness can help towards life being enjoyed more and positively change a person’s outlook on life.</a:t>
            </a:r>
            <a:r>
              <a:rPr lang="en-US" sz="900" dirty="0">
                <a:latin typeface="Arial" panose="020B0604020202020204" pitchFamily="34" charset="0"/>
                <a:cs typeface="Arial" panose="020B0604020202020204" pitchFamily="34" charset="0"/>
              </a:rPr>
              <a:t> </a:t>
            </a:r>
          </a:p>
          <a:p>
            <a:pPr fontAlgn="base"/>
            <a:r>
              <a:rPr lang="en-GB" sz="900" dirty="0">
                <a:latin typeface="Arial" panose="020B0604020202020204" pitchFamily="34" charset="0"/>
                <a:cs typeface="Arial" panose="020B0604020202020204" pitchFamily="34" charset="0"/>
              </a:rPr>
              <a:t>According to </a:t>
            </a:r>
            <a:r>
              <a:rPr lang="en-GB" sz="900" dirty="0" err="1">
                <a:latin typeface="Arial" panose="020B0604020202020204" pitchFamily="34" charset="0"/>
                <a:cs typeface="Arial" panose="020B0604020202020204" pitchFamily="34" charset="0"/>
              </a:rPr>
              <a:t>Mainstone</a:t>
            </a:r>
            <a:r>
              <a:rPr lang="en-GB" sz="900" dirty="0">
                <a:latin typeface="Arial" panose="020B0604020202020204" pitchFamily="34" charset="0"/>
                <a:cs typeface="Arial" panose="020B0604020202020204" pitchFamily="34" charset="0"/>
              </a:rPr>
              <a:t>-Cotton (2017), for children to achieve a good sense of wellbeing, loving families, friends, a positive lifestyle, good schools, good mental health and enough money were factors that children discussed when asked. This correlates with theories from Abrham Maslow in that the second tier of his Hierarchy of Needs can be fulfilled.</a:t>
            </a:r>
            <a:r>
              <a:rPr lang="en-US" sz="900" dirty="0">
                <a:latin typeface="Arial" panose="020B0604020202020204" pitchFamily="34" charset="0"/>
                <a:cs typeface="Arial" panose="020B0604020202020204" pitchFamily="34" charset="0"/>
              </a:rPr>
              <a:t> </a:t>
            </a:r>
          </a:p>
          <a:p>
            <a:pPr fontAlgn="base"/>
            <a:r>
              <a:rPr lang="en-GB" sz="900" dirty="0">
                <a:latin typeface="Arial" panose="020B0604020202020204" pitchFamily="34" charset="0"/>
                <a:cs typeface="Arial" panose="020B0604020202020204" pitchFamily="34" charset="0"/>
              </a:rPr>
              <a:t>Oxford Health Board (2020) discusses that by taking personal responsibility for changing a lifestyle is one of the first steps towards achieving a healthier lifestyle. By eating healthier, including five portions of fruit and vegetables a day, reducing high fat and high sugar foods and ensuring a balance of food groups along with regular exercise to include 150 minutes a week or walking 10,000 steps a day can help towards achieving a healthier lifestyle.</a:t>
            </a:r>
            <a:r>
              <a:rPr lang="en-US" sz="900" dirty="0">
                <a:latin typeface="Arial" panose="020B0604020202020204" pitchFamily="34" charset="0"/>
                <a:cs typeface="Arial" panose="020B0604020202020204" pitchFamily="34" charset="0"/>
              </a:rPr>
              <a:t> </a:t>
            </a:r>
          </a:p>
          <a:p>
            <a:pPr fontAlgn="base"/>
            <a:r>
              <a:rPr lang="en-GB" sz="900" dirty="0">
                <a:latin typeface="Arial" panose="020B0604020202020204" pitchFamily="34" charset="0"/>
                <a:cs typeface="Arial" panose="020B0604020202020204" pitchFamily="34" charset="0"/>
              </a:rPr>
              <a:t>There are many factors that can contribute towards an unhealthy lifestyle, these can include the home environment, a person's income, their diet and nutrition, the amount of exercise they take, their relationships, the community around them, their parenting ability and engagement with services designed to help them. These can all create hurdles towards achieving the best outcome for a person and their family (Marmot, 2020).</a:t>
            </a:r>
            <a:r>
              <a:rPr lang="en-US" sz="900" dirty="0">
                <a:latin typeface="Arial" panose="020B0604020202020204" pitchFamily="34" charset="0"/>
                <a:cs typeface="Arial" panose="020B0604020202020204" pitchFamily="34" charset="0"/>
              </a:rPr>
              <a:t> </a:t>
            </a:r>
          </a:p>
          <a:p>
            <a:pPr fontAlgn="base"/>
            <a:r>
              <a:rPr lang="en-GB" sz="900" dirty="0">
                <a:latin typeface="Arial" panose="020B0604020202020204" pitchFamily="34" charset="0"/>
                <a:cs typeface="Arial" panose="020B0604020202020204" pitchFamily="34" charset="0"/>
              </a:rPr>
              <a:t>There are many government strategies available to assist with promoting healthy lifestyles. The UNCRC underpins the policy and frameworks such as Building Brighter Futures, Early Years Outcome Framework and National Institute for Health and Care Excellence (NICE) guidance all have information available to help families and children to successfully become healthier and achieve a better lifestyle. The Building Brighter Futures Fund promotes the ethos that every child and young person has the same opportunities, with their aim being to break the cycle of deprivation across the UK and allow children and young people to be in control of their future and hopeful for the journey that lies ahead (Building Brighter Futures Fund, n.d.). The Early Years Outcome Framework has been designed by the Welsh Government to ensure the coordination of different departments in relation to the early years, that the policies are making a positive difference, to help identify areas for improvement and the help individuals across the sector to achieve the outcomes. Through their support, the Framework will improve the outcomes for children in the early years in Wales and influence the outcomes throughout their lives (Welsh Government, 2019). The NICE offers guidelines for and recommendations for practitioners to advise for topics regarding lifestyle and wellbeing habits such as smoking, alcohol and diet and nutrition. Their advice can be accessed to support healthcare professionals, patients, parents and carers (NICE, 2026).</a:t>
            </a:r>
            <a:r>
              <a:rPr lang="en-US" sz="900" dirty="0">
                <a:latin typeface="Arial" panose="020B0604020202020204" pitchFamily="34" charset="0"/>
                <a:cs typeface="Arial" panose="020B0604020202020204" pitchFamily="34" charset="0"/>
              </a:rPr>
              <a:t> </a:t>
            </a:r>
          </a:p>
          <a:p>
            <a:pPr fontAlgn="base"/>
            <a:r>
              <a:rPr lang="en-GB" sz="900" dirty="0">
                <a:latin typeface="Arial" panose="020B0604020202020204" pitchFamily="34" charset="0"/>
                <a:cs typeface="Arial" panose="020B0604020202020204" pitchFamily="34" charset="0"/>
              </a:rPr>
              <a:t>As an early year practitioner, by understanding behaviours, developing supportive relationships and by being aware of the resources and services available to families can all help towards assisting others to have a healthier lifestyle (Moodle, 2022).</a:t>
            </a:r>
            <a:endParaRPr lang="en-US"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67FA866F-DDD6-B707-F975-6B3D2ABE65AE}"/>
              </a:ext>
            </a:extLst>
          </p:cNvPr>
          <p:cNvSpPr txBox="1"/>
          <p:nvPr/>
        </p:nvSpPr>
        <p:spPr>
          <a:xfrm>
            <a:off x="201168" y="82296"/>
            <a:ext cx="11789664" cy="230832"/>
          </a:xfrm>
          <a:prstGeom prst="rect">
            <a:avLst/>
          </a:prstGeom>
          <a:noFill/>
        </p:spPr>
        <p:txBody>
          <a:bodyPr wrap="square" rtlCol="0">
            <a:spAutoFit/>
          </a:bodyPr>
          <a:lstStyle/>
          <a:p>
            <a:r>
              <a:rPr lang="en-GB" sz="900" dirty="0"/>
              <a:t>Student number: 2503116	Module Code: ECEY5009	Word Count: 2289</a:t>
            </a:r>
          </a:p>
        </p:txBody>
      </p:sp>
      <p:sp>
        <p:nvSpPr>
          <p:cNvPr id="4" name="Arrow: Curved Up 3">
            <a:extLst>
              <a:ext uri="{FF2B5EF4-FFF2-40B4-BE49-F238E27FC236}">
                <a16:creationId xmlns:a16="http://schemas.microsoft.com/office/drawing/2014/main" id="{76A4BBBB-7CB9-5CEF-8E36-5064E0F07060}"/>
              </a:ext>
            </a:extLst>
          </p:cNvPr>
          <p:cNvSpPr/>
          <p:nvPr/>
        </p:nvSpPr>
        <p:spPr>
          <a:xfrm rot="15543220">
            <a:off x="11682514" y="4075693"/>
            <a:ext cx="557784" cy="277369"/>
          </a:xfrm>
          <a:prstGeom prst="curvedUpArrow">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5" name="Rectangle: Rounded Corners 4">
            <a:extLst>
              <a:ext uri="{FF2B5EF4-FFF2-40B4-BE49-F238E27FC236}">
                <a16:creationId xmlns:a16="http://schemas.microsoft.com/office/drawing/2014/main" id="{44AA8572-D04D-7FAE-5245-FC0DDCD61887}"/>
              </a:ext>
            </a:extLst>
          </p:cNvPr>
          <p:cNvSpPr/>
          <p:nvPr/>
        </p:nvSpPr>
        <p:spPr>
          <a:xfrm>
            <a:off x="280035" y="4514530"/>
            <a:ext cx="8173859" cy="2160590"/>
          </a:xfrm>
          <a:prstGeom prst="roundRect">
            <a:avLst/>
          </a:prstGeom>
          <a:solidFill>
            <a:srgbClr val="F9CDF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AD2EF5F7-23A9-4750-EF9B-4FE5F04DA844}"/>
              </a:ext>
            </a:extLst>
          </p:cNvPr>
          <p:cNvSpPr txBox="1"/>
          <p:nvPr/>
        </p:nvSpPr>
        <p:spPr>
          <a:xfrm>
            <a:off x="280035" y="4560250"/>
            <a:ext cx="8013573" cy="2232779"/>
          </a:xfrm>
          <a:prstGeom prst="roundRect">
            <a:avLst>
              <a:gd name="adj" fmla="val 6110"/>
            </a:avLst>
          </a:prstGeom>
          <a:noFill/>
        </p:spPr>
        <p:txBody>
          <a:bodyPr wrap="square" rtlCol="0">
            <a:spAutoFit/>
          </a:bodyPr>
          <a:lstStyle/>
          <a:p>
            <a:pPr fontAlgn="base"/>
            <a:r>
              <a:rPr lang="en-GB" sz="900" b="1" u="sng" dirty="0">
                <a:latin typeface="Arial" panose="020B0604020202020204" pitchFamily="34" charset="0"/>
                <a:cs typeface="Arial" panose="020B0604020202020204" pitchFamily="34" charset="0"/>
              </a:rPr>
              <a:t>Application to Early Years</a:t>
            </a:r>
          </a:p>
          <a:p>
            <a:pPr fontAlgn="base"/>
            <a:r>
              <a:rPr lang="en-GB" sz="900" dirty="0">
                <a:latin typeface="Arial" panose="020B0604020202020204" pitchFamily="34" charset="0"/>
                <a:cs typeface="Arial" panose="020B0604020202020204" pitchFamily="34" charset="0"/>
              </a:rPr>
              <a:t>Payler and Georgeson (2013), offer that multi</a:t>
            </a:r>
            <a:r>
              <a:rPr lang="en-US" sz="900" dirty="0">
                <a:latin typeface="Arial" panose="020B0604020202020204" pitchFamily="34" charset="0"/>
                <a:cs typeface="Arial" panose="020B0604020202020204" pitchFamily="34" charset="0"/>
              </a:rPr>
              <a:t>‑</a:t>
            </a:r>
            <a:r>
              <a:rPr lang="en-GB" sz="900" dirty="0">
                <a:latin typeface="Arial" panose="020B0604020202020204" pitchFamily="34" charset="0"/>
                <a:cs typeface="Arial" panose="020B0604020202020204" pitchFamily="34" charset="0"/>
              </a:rPr>
              <a:t>agency working brings together practitioners from different professional backgrounds to collaborate in a fully integrated manner on a shared task, rather than operating separately or in a step</a:t>
            </a:r>
            <a:r>
              <a:rPr lang="en-US" sz="900" dirty="0">
                <a:latin typeface="Arial" panose="020B0604020202020204" pitchFamily="34" charset="0"/>
                <a:cs typeface="Arial" panose="020B0604020202020204" pitchFamily="34" charset="0"/>
              </a:rPr>
              <a:t>‑</a:t>
            </a:r>
            <a:r>
              <a:rPr lang="en-GB" sz="900" dirty="0">
                <a:latin typeface="Arial" panose="020B0604020202020204" pitchFamily="34" charset="0"/>
                <a:cs typeface="Arial" panose="020B0604020202020204" pitchFamily="34" charset="0"/>
              </a:rPr>
              <a:t>by</a:t>
            </a:r>
            <a:r>
              <a:rPr lang="en-US" sz="900" dirty="0">
                <a:latin typeface="Arial" panose="020B0604020202020204" pitchFamily="34" charset="0"/>
                <a:cs typeface="Arial" panose="020B0604020202020204" pitchFamily="34" charset="0"/>
              </a:rPr>
              <a:t>‑</a:t>
            </a:r>
            <a:r>
              <a:rPr lang="en-GB" sz="900" dirty="0">
                <a:latin typeface="Arial" panose="020B0604020202020204" pitchFamily="34" charset="0"/>
                <a:cs typeface="Arial" panose="020B0604020202020204" pitchFamily="34" charset="0"/>
              </a:rPr>
              <a:t>step sequence. More recently, the National Society for the Prevention to Cruelty to Children (NSPCC) (2025), offer that children receive stronger support and protection when the adults around them work collaboratively. Effective practice relies on all professionals involved in a child’s life communicating well and sharing relevant information so that a complete understanding of the child’s circumstances can be built. This collaboration also requires a shared awareness of each practitioner’s roles and responsibilities, enabling joint decisions that lead to the most appropriate support for the child. This shows that regardless of date the same theme applied that a multi-agency child-centred approach is an important factor when considering a child’s health, well-being and lifestyle.</a:t>
            </a:r>
            <a:r>
              <a:rPr lang="en-US" sz="900" dirty="0">
                <a:latin typeface="Arial" panose="020B0604020202020204" pitchFamily="34" charset="0"/>
                <a:cs typeface="Arial" panose="020B0604020202020204" pitchFamily="34" charset="0"/>
              </a:rPr>
              <a:t> </a:t>
            </a:r>
          </a:p>
          <a:p>
            <a:pPr fontAlgn="base"/>
            <a:r>
              <a:rPr lang="en-GB" sz="900" dirty="0">
                <a:latin typeface="Arial" panose="020B0604020202020204" pitchFamily="34" charset="0"/>
                <a:cs typeface="Arial" panose="020B0604020202020204" pitchFamily="34" charset="0"/>
              </a:rPr>
              <a:t>According to Solomon (2019), multiple assessments and interventions must be carefully managed and co</a:t>
            </a:r>
            <a:r>
              <a:rPr lang="en-US" sz="900" dirty="0">
                <a:latin typeface="Arial" panose="020B0604020202020204" pitchFamily="34" charset="0"/>
                <a:cs typeface="Arial" panose="020B0604020202020204" pitchFamily="34" charset="0"/>
              </a:rPr>
              <a:t>‑</a:t>
            </a:r>
            <a:r>
              <a:rPr lang="en-GB" sz="900" dirty="0">
                <a:latin typeface="Arial" panose="020B0604020202020204" pitchFamily="34" charset="0"/>
                <a:cs typeface="Arial" panose="020B0604020202020204" pitchFamily="34" charset="0"/>
              </a:rPr>
              <a:t>ordinated to achieve genuine collaborative advantage for children and families. From their viewpoint, support is most effective when it is organised around a familiar setting. Since children spend much of their time in school, and professionals are both accessible and well</a:t>
            </a:r>
            <a:r>
              <a:rPr lang="en-US" sz="900" dirty="0">
                <a:latin typeface="Arial" panose="020B0604020202020204" pitchFamily="34" charset="0"/>
                <a:cs typeface="Arial" panose="020B0604020202020204" pitchFamily="34" charset="0"/>
              </a:rPr>
              <a:t>‑</a:t>
            </a:r>
            <a:r>
              <a:rPr lang="en-GB" sz="900" dirty="0">
                <a:latin typeface="Arial" panose="020B0604020202020204" pitchFamily="34" charset="0"/>
                <a:cs typeface="Arial" panose="020B0604020202020204" pitchFamily="34" charset="0"/>
              </a:rPr>
              <a:t>known in that environment, schools often provide the most practical base for integrated support. This highlights the importance of early years practitioners and the support they can offer children, especially those within their settings.</a:t>
            </a:r>
            <a:r>
              <a:rPr lang="en-US" sz="900" dirty="0">
                <a:latin typeface="Arial" panose="020B0604020202020204" pitchFamily="34" charset="0"/>
                <a:cs typeface="Arial" panose="020B0604020202020204" pitchFamily="34" charset="0"/>
              </a:rPr>
              <a:t> </a:t>
            </a:r>
          </a:p>
          <a:p>
            <a:pPr fontAlgn="base"/>
            <a:endParaRPr lang="en-US"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p:txBody>
      </p:sp>
      <p:sp>
        <p:nvSpPr>
          <p:cNvPr id="7" name="Slide Number Placeholder 6">
            <a:extLst>
              <a:ext uri="{FF2B5EF4-FFF2-40B4-BE49-F238E27FC236}">
                <a16:creationId xmlns:a16="http://schemas.microsoft.com/office/drawing/2014/main" id="{5E15DB57-2E3D-6854-ACE5-14ECEE200C9C}"/>
              </a:ext>
            </a:extLst>
          </p:cNvPr>
          <p:cNvSpPr>
            <a:spLocks noGrp="1"/>
          </p:cNvSpPr>
          <p:nvPr>
            <p:ph type="sldNum" sz="quarter" idx="12"/>
          </p:nvPr>
        </p:nvSpPr>
        <p:spPr/>
        <p:txBody>
          <a:bodyPr/>
          <a:lstStyle/>
          <a:p>
            <a:fld id="{5F29832B-5737-4FEB-BE04-CEDC3B130F2C}" type="slidenum">
              <a:rPr lang="en-GB" smtClean="0"/>
              <a:t>3</a:t>
            </a:fld>
            <a:endParaRPr lang="en-GB"/>
          </a:p>
        </p:txBody>
      </p:sp>
    </p:spTree>
    <p:extLst>
      <p:ext uri="{BB962C8B-B14F-4D97-AF65-F5344CB8AC3E}">
        <p14:creationId xmlns:p14="http://schemas.microsoft.com/office/powerpoint/2010/main" val="36291423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1F6D34-3E4C-F9D8-E2AD-53BE7FA1FCEF}"/>
            </a:ext>
          </a:extLst>
        </p:cNvPr>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4E313C15-0DB2-A0B5-829A-CBF483659C29}"/>
              </a:ext>
            </a:extLst>
          </p:cNvPr>
          <p:cNvSpPr/>
          <p:nvPr/>
        </p:nvSpPr>
        <p:spPr>
          <a:xfrm>
            <a:off x="269748" y="626625"/>
            <a:ext cx="11789664" cy="900423"/>
          </a:xfrm>
          <a:prstGeom prst="roundRect">
            <a:avLst/>
          </a:prstGeom>
          <a:solidFill>
            <a:srgbClr val="F9CDF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1F0DBA2E-5242-99A3-5460-62A4B3E9153F}"/>
              </a:ext>
            </a:extLst>
          </p:cNvPr>
          <p:cNvSpPr txBox="1"/>
          <p:nvPr/>
        </p:nvSpPr>
        <p:spPr>
          <a:xfrm>
            <a:off x="348615" y="626625"/>
            <a:ext cx="11631930" cy="1092637"/>
          </a:xfrm>
          <a:prstGeom prst="roundRect">
            <a:avLst>
              <a:gd name="adj" fmla="val 6110"/>
            </a:avLst>
          </a:prstGeom>
          <a:noFill/>
        </p:spPr>
        <p:txBody>
          <a:bodyPr wrap="square" rtlCol="0">
            <a:spAutoFit/>
          </a:bodyPr>
          <a:lstStyle/>
          <a:p>
            <a:pPr fontAlgn="base"/>
            <a:r>
              <a:rPr lang="en-GB" sz="900" b="1" u="sng" dirty="0">
                <a:latin typeface="Arial" panose="020B0604020202020204" pitchFamily="34" charset="0"/>
                <a:cs typeface="Arial" panose="020B0604020202020204" pitchFamily="34" charset="0"/>
              </a:rPr>
              <a:t>Conclusion</a:t>
            </a:r>
          </a:p>
          <a:p>
            <a:pPr fontAlgn="base"/>
            <a:r>
              <a:rPr lang="en-GB" sz="900" dirty="0">
                <a:latin typeface="Arial" panose="020B0604020202020204" pitchFamily="34" charset="0"/>
                <a:cs typeface="Arial" panose="020B0604020202020204" pitchFamily="34" charset="0"/>
              </a:rPr>
              <a:t>Based upon the evidence presented in this poster, health, well-being and lifestyles are an important part of how a person lives and the impact this has on their life. Whilst all interdependent, they each determine their own merit and the importance of each factor is important, especially to young children and the influence each has on their lives. By practitioners from multiple agencies working together, they can have a transformative effect on a child to ensure they have the tools to be healthy, have a positive outlook on their wellbeing and a health promoted lifestyle. </a:t>
            </a:r>
            <a:endParaRPr lang="en-GB" sz="900" b="1" u="sng" dirty="0">
              <a:latin typeface="Arial" panose="020B0604020202020204" pitchFamily="34" charset="0"/>
              <a:cs typeface="Arial" panose="020B0604020202020204" pitchFamily="34" charset="0"/>
            </a:endParaRPr>
          </a:p>
          <a:p>
            <a:pPr fontAlgn="base"/>
            <a:endParaRPr lang="en-US" sz="900" dirty="0">
              <a:latin typeface="Arial" panose="020B0604020202020204" pitchFamily="34" charset="0"/>
              <a:cs typeface="Arial" panose="020B0604020202020204" pitchFamily="34" charset="0"/>
            </a:endParaRPr>
          </a:p>
          <a:p>
            <a:pPr fontAlgn="base"/>
            <a:endParaRPr lang="en-US"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EA538984-D45A-AEA3-3539-3E4817B8DF88}"/>
              </a:ext>
            </a:extLst>
          </p:cNvPr>
          <p:cNvSpPr txBox="1"/>
          <p:nvPr/>
        </p:nvSpPr>
        <p:spPr>
          <a:xfrm>
            <a:off x="201168" y="82296"/>
            <a:ext cx="11789664" cy="230832"/>
          </a:xfrm>
          <a:prstGeom prst="rect">
            <a:avLst/>
          </a:prstGeom>
          <a:noFill/>
        </p:spPr>
        <p:txBody>
          <a:bodyPr wrap="square" rtlCol="0">
            <a:spAutoFit/>
          </a:bodyPr>
          <a:lstStyle/>
          <a:p>
            <a:r>
              <a:rPr lang="en-GB" sz="900" dirty="0"/>
              <a:t>Student number: 2503116	Module Code: ECEY5009	Word Count: 2289</a:t>
            </a:r>
          </a:p>
        </p:txBody>
      </p:sp>
      <p:sp>
        <p:nvSpPr>
          <p:cNvPr id="5" name="Slide Number Placeholder 4">
            <a:extLst>
              <a:ext uri="{FF2B5EF4-FFF2-40B4-BE49-F238E27FC236}">
                <a16:creationId xmlns:a16="http://schemas.microsoft.com/office/drawing/2014/main" id="{84DE4FBE-9031-6C77-7374-D7B68F50C86D}"/>
              </a:ext>
            </a:extLst>
          </p:cNvPr>
          <p:cNvSpPr>
            <a:spLocks noGrp="1"/>
          </p:cNvSpPr>
          <p:nvPr>
            <p:ph type="sldNum" sz="quarter" idx="12"/>
          </p:nvPr>
        </p:nvSpPr>
        <p:spPr/>
        <p:txBody>
          <a:bodyPr/>
          <a:lstStyle/>
          <a:p>
            <a:fld id="{5F29832B-5737-4FEB-BE04-CEDC3B130F2C}" type="slidenum">
              <a:rPr lang="en-GB" smtClean="0"/>
              <a:t>4</a:t>
            </a:fld>
            <a:endParaRPr lang="en-GB"/>
          </a:p>
        </p:txBody>
      </p:sp>
      <p:sp>
        <p:nvSpPr>
          <p:cNvPr id="6" name="TextBox 5">
            <a:extLst>
              <a:ext uri="{FF2B5EF4-FFF2-40B4-BE49-F238E27FC236}">
                <a16:creationId xmlns:a16="http://schemas.microsoft.com/office/drawing/2014/main" id="{D14AF538-5907-09FF-3B6D-95256C4FB499}"/>
              </a:ext>
            </a:extLst>
          </p:cNvPr>
          <p:cNvSpPr txBox="1"/>
          <p:nvPr/>
        </p:nvSpPr>
        <p:spPr>
          <a:xfrm>
            <a:off x="348615" y="1630423"/>
            <a:ext cx="11631930" cy="5938242"/>
          </a:xfrm>
          <a:prstGeom prst="roundRect">
            <a:avLst>
              <a:gd name="adj" fmla="val 6110"/>
            </a:avLst>
          </a:prstGeom>
          <a:noFill/>
        </p:spPr>
        <p:txBody>
          <a:bodyPr wrap="square" rtlCol="0">
            <a:spAutoFit/>
          </a:bodyPr>
          <a:lstStyle/>
          <a:p>
            <a:pPr fontAlgn="base"/>
            <a:r>
              <a:rPr lang="en-GB" sz="900" b="1" u="sng" dirty="0">
                <a:latin typeface="Arial" panose="020B0604020202020204" pitchFamily="34" charset="0"/>
                <a:cs typeface="Arial" panose="020B0604020202020204" pitchFamily="34" charset="0"/>
              </a:rPr>
              <a:t>References:</a:t>
            </a:r>
          </a:p>
          <a:p>
            <a:r>
              <a:rPr lang="en-GB" sz="900" dirty="0">
                <a:latin typeface="Arial" panose="020B0604020202020204" pitchFamily="34" charset="0"/>
                <a:cs typeface="Arial" panose="020B0604020202020204" pitchFamily="34" charset="0"/>
              </a:rPr>
              <a:t>Barnardo’s (2026) </a:t>
            </a:r>
            <a:r>
              <a:rPr lang="en-GB" sz="900" i="1" dirty="0">
                <a:latin typeface="Arial" panose="020B0604020202020204" pitchFamily="34" charset="0"/>
                <a:cs typeface="Arial" panose="020B0604020202020204" pitchFamily="34" charset="0"/>
              </a:rPr>
              <a:t>‘Healthy lifestyles for pre-schoolers’</a:t>
            </a:r>
            <a:r>
              <a:rPr lang="en-GB" sz="900" dirty="0">
                <a:latin typeface="Arial" panose="020B0604020202020204" pitchFamily="34" charset="0"/>
                <a:cs typeface="Arial" panose="020B0604020202020204" pitchFamily="34" charset="0"/>
              </a:rPr>
              <a:t> Available at: </a:t>
            </a:r>
            <a:r>
              <a:rPr lang="en-GB" sz="900" u="sng" dirty="0">
                <a:latin typeface="Arial" panose="020B0604020202020204" pitchFamily="34" charset="0"/>
                <a:cs typeface="Arial" panose="020B0604020202020204" pitchFamily="34" charset="0"/>
                <a:hlinkClick r:id="rId3"/>
              </a:rPr>
              <a:t>https://families.barnardos.org.uk/pre-school/healthy-lifestyles</a:t>
            </a:r>
            <a:r>
              <a:rPr lang="en-GB" sz="900" dirty="0">
                <a:latin typeface="Arial" panose="020B0604020202020204" pitchFamily="34" charset="0"/>
                <a:cs typeface="Arial" panose="020B0604020202020204" pitchFamily="34" charset="0"/>
              </a:rPr>
              <a:t> (Accessed 3 June 2026).</a:t>
            </a:r>
          </a:p>
          <a:p>
            <a:r>
              <a:rPr lang="en-GB" sz="900" dirty="0">
                <a:latin typeface="Arial" panose="020B0604020202020204" pitchFamily="34" charset="0"/>
                <a:cs typeface="Arial" panose="020B0604020202020204" pitchFamily="34" charset="0"/>
              </a:rPr>
              <a:t>Berlinski, S. and </a:t>
            </a:r>
            <a:r>
              <a:rPr lang="en-GB" sz="900" dirty="0" err="1">
                <a:latin typeface="Arial" panose="020B0604020202020204" pitchFamily="34" charset="0"/>
                <a:cs typeface="Arial" panose="020B0604020202020204" pitchFamily="34" charset="0"/>
              </a:rPr>
              <a:t>Schady</a:t>
            </a:r>
            <a:r>
              <a:rPr lang="en-GB" sz="900" dirty="0">
                <a:latin typeface="Arial" panose="020B0604020202020204" pitchFamily="34" charset="0"/>
                <a:cs typeface="Arial" panose="020B0604020202020204" pitchFamily="34" charset="0"/>
              </a:rPr>
              <a:t>, N. (2015) </a:t>
            </a:r>
            <a:r>
              <a:rPr lang="en-GB" sz="900" i="1" dirty="0">
                <a:latin typeface="Arial" panose="020B0604020202020204" pitchFamily="34" charset="0"/>
                <a:cs typeface="Arial" panose="020B0604020202020204" pitchFamily="34" charset="0"/>
              </a:rPr>
              <a:t>The Early Years : Child Well-Being and The Role of Public Policy</a:t>
            </a:r>
            <a:r>
              <a:rPr lang="en-GB" sz="900" dirty="0">
                <a:latin typeface="Arial" panose="020B0604020202020204" pitchFamily="34" charset="0"/>
                <a:cs typeface="Arial" panose="020B0604020202020204" pitchFamily="34" charset="0"/>
              </a:rPr>
              <a:t>. Edited by Samuel Berlinski and Norbert </a:t>
            </a:r>
            <a:r>
              <a:rPr lang="en-GB" sz="900" dirty="0" err="1">
                <a:latin typeface="Arial" panose="020B0604020202020204" pitchFamily="34" charset="0"/>
                <a:cs typeface="Arial" panose="020B0604020202020204" pitchFamily="34" charset="0"/>
              </a:rPr>
              <a:t>Schady</a:t>
            </a:r>
            <a:r>
              <a:rPr lang="en-GB" sz="900" dirty="0">
                <a:latin typeface="Arial" panose="020B0604020202020204" pitchFamily="34" charset="0"/>
                <a:cs typeface="Arial" panose="020B0604020202020204" pitchFamily="34" charset="0"/>
              </a:rPr>
              <a:t>. New York: Springer Open. Available at: </a:t>
            </a:r>
            <a:r>
              <a:rPr lang="en-GB" sz="900" u="sng" dirty="0">
                <a:latin typeface="Arial" panose="020B0604020202020204" pitchFamily="34" charset="0"/>
                <a:cs typeface="Arial" panose="020B0604020202020204" pitchFamily="34" charset="0"/>
                <a:hlinkClick r:id="rId4"/>
              </a:rPr>
              <a:t>https://doi.org/10.1057/9781137536495</a:t>
            </a:r>
            <a:r>
              <a:rPr lang="en-GB" sz="900" dirty="0">
                <a:latin typeface="Arial" panose="020B0604020202020204" pitchFamily="34" charset="0"/>
                <a:cs typeface="Arial" panose="020B0604020202020204" pitchFamily="34" charset="0"/>
              </a:rPr>
              <a:t>.</a:t>
            </a:r>
          </a:p>
          <a:p>
            <a:r>
              <a:rPr lang="en-GB" sz="900" dirty="0">
                <a:latin typeface="Arial" panose="020B0604020202020204" pitchFamily="34" charset="0"/>
                <a:cs typeface="Arial" panose="020B0604020202020204" pitchFamily="34" charset="0"/>
              </a:rPr>
              <a:t>Bradshaw, J. (2016) </a:t>
            </a:r>
            <a:r>
              <a:rPr lang="en-GB" sz="900" i="1" dirty="0">
                <a:latin typeface="Arial" panose="020B0604020202020204" pitchFamily="34" charset="0"/>
                <a:cs typeface="Arial" panose="020B0604020202020204" pitchFamily="34" charset="0"/>
              </a:rPr>
              <a:t>The Well-being of Children in the Uk.</a:t>
            </a:r>
            <a:r>
              <a:rPr lang="en-GB" sz="900" dirty="0">
                <a:latin typeface="Arial" panose="020B0604020202020204" pitchFamily="34" charset="0"/>
                <a:cs typeface="Arial" panose="020B0604020202020204" pitchFamily="34" charset="0"/>
              </a:rPr>
              <a:t> Fourth edition. Bristol: Policy Pr.</a:t>
            </a:r>
          </a:p>
          <a:p>
            <a:r>
              <a:rPr lang="en-GB" sz="900" dirty="0">
                <a:latin typeface="Arial" panose="020B0604020202020204" pitchFamily="34" charset="0"/>
                <a:cs typeface="Arial" panose="020B0604020202020204" pitchFamily="34" charset="0"/>
              </a:rPr>
              <a:t>Brodie, K., Early Years TV </a:t>
            </a:r>
            <a:r>
              <a:rPr lang="en-GB" sz="900" i="1" dirty="0">
                <a:latin typeface="Arial" panose="020B0604020202020204" pitchFamily="34" charset="0"/>
                <a:cs typeface="Arial" panose="020B0604020202020204" pitchFamily="34" charset="0"/>
              </a:rPr>
              <a:t>Maslow’s Hierarchy of Needs</a:t>
            </a:r>
            <a:r>
              <a:rPr lang="en-GB" sz="900" dirty="0">
                <a:latin typeface="Arial" panose="020B0604020202020204" pitchFamily="34" charset="0"/>
                <a:cs typeface="Arial" panose="020B0604020202020204" pitchFamily="34" charset="0"/>
              </a:rPr>
              <a:t>. Available at: </a:t>
            </a:r>
            <a:r>
              <a:rPr lang="en-GB" sz="900" dirty="0">
                <a:latin typeface="Arial" panose="020B0604020202020204" pitchFamily="34" charset="0"/>
                <a:cs typeface="Arial" panose="020B0604020202020204" pitchFamily="34" charset="0"/>
                <a:hlinkClick r:id="rId5"/>
              </a:rPr>
              <a:t>https://www.earlyyears.tv/maslows-hierarchy-of-needs/</a:t>
            </a:r>
            <a:r>
              <a:rPr lang="en-GB" sz="900" dirty="0">
                <a:latin typeface="Arial" panose="020B0604020202020204" pitchFamily="34" charset="0"/>
                <a:cs typeface="Arial" panose="020B0604020202020204" pitchFamily="34" charset="0"/>
              </a:rPr>
              <a:t> (Accessed: 05 June 2026).</a:t>
            </a:r>
          </a:p>
          <a:p>
            <a:r>
              <a:rPr lang="en-GB" sz="900" dirty="0">
                <a:latin typeface="Arial" panose="020B0604020202020204" pitchFamily="34" charset="0"/>
                <a:cs typeface="Arial" panose="020B0604020202020204" pitchFamily="34" charset="0"/>
              </a:rPr>
              <a:t>Building Brighter Futures Fund (n.d.) </a:t>
            </a:r>
            <a:r>
              <a:rPr lang="en-GB" sz="900" i="1" dirty="0">
                <a:latin typeface="Arial" panose="020B0604020202020204" pitchFamily="34" charset="0"/>
                <a:cs typeface="Arial" panose="020B0604020202020204" pitchFamily="34" charset="0"/>
              </a:rPr>
              <a:t>‘Our impactful network’</a:t>
            </a:r>
            <a:r>
              <a:rPr lang="en-GB" sz="900" dirty="0">
                <a:latin typeface="Arial" panose="020B0604020202020204" pitchFamily="34" charset="0"/>
                <a:cs typeface="Arial" panose="020B0604020202020204" pitchFamily="34" charset="0"/>
              </a:rPr>
              <a:t> Available at: </a:t>
            </a:r>
            <a:r>
              <a:rPr lang="en-GB" sz="900" u="sng" dirty="0">
                <a:latin typeface="Arial" panose="020B0604020202020204" pitchFamily="34" charset="0"/>
                <a:cs typeface="Arial" panose="020B0604020202020204" pitchFamily="34" charset="0"/>
                <a:hlinkClick r:id="rId6"/>
              </a:rPr>
              <a:t>https://buildingbrighterfuturesfund.com/our-impactful-network</a:t>
            </a:r>
            <a:r>
              <a:rPr lang="en-GB" sz="900" dirty="0">
                <a:latin typeface="Arial" panose="020B0604020202020204" pitchFamily="34" charset="0"/>
                <a:cs typeface="Arial" panose="020B0604020202020204" pitchFamily="34" charset="0"/>
              </a:rPr>
              <a:t> (Accessed: 3 June 2026).</a:t>
            </a:r>
          </a:p>
          <a:p>
            <a:r>
              <a:rPr lang="en-GB" sz="900" dirty="0">
                <a:latin typeface="Arial" panose="020B0604020202020204" pitchFamily="34" charset="0"/>
                <a:cs typeface="Arial" panose="020B0604020202020204" pitchFamily="34" charset="0"/>
              </a:rPr>
              <a:t>Carter, S., Andersen, C. (2020) </a:t>
            </a:r>
            <a:r>
              <a:rPr lang="en-GB" sz="900" i="1" dirty="0">
                <a:latin typeface="Arial" panose="020B0604020202020204" pitchFamily="34" charset="0"/>
                <a:cs typeface="Arial" panose="020B0604020202020204" pitchFamily="34" charset="0"/>
              </a:rPr>
              <a:t>‘Wellbeing in educational contexts’</a:t>
            </a:r>
            <a:r>
              <a:rPr lang="en-GB" sz="900" dirty="0">
                <a:latin typeface="Arial" panose="020B0604020202020204" pitchFamily="34" charset="0"/>
                <a:cs typeface="Arial" panose="020B0604020202020204" pitchFamily="34" charset="0"/>
              </a:rPr>
              <a:t> Available at: </a:t>
            </a:r>
            <a:r>
              <a:rPr lang="en-GB" sz="900" u="sng" dirty="0">
                <a:latin typeface="Arial" panose="020B0604020202020204" pitchFamily="34" charset="0"/>
                <a:cs typeface="Arial" panose="020B0604020202020204" pitchFamily="34" charset="0"/>
                <a:hlinkClick r:id="rId7"/>
              </a:rPr>
              <a:t>https://usq.pressbooks.pub/wellbeingineducationalcontexts/chapter/theoretical-conceptualisations-of-wellbeing/</a:t>
            </a:r>
            <a:endParaRPr lang="en-GB" sz="900" dirty="0">
              <a:latin typeface="Arial" panose="020B0604020202020204" pitchFamily="34" charset="0"/>
              <a:cs typeface="Arial" panose="020B0604020202020204" pitchFamily="34" charset="0"/>
            </a:endParaRPr>
          </a:p>
          <a:p>
            <a:r>
              <a:rPr lang="en-GB" sz="900" dirty="0">
                <a:latin typeface="Arial" panose="020B0604020202020204" pitchFamily="34" charset="0"/>
                <a:cs typeface="Arial" panose="020B0604020202020204" pitchFamily="34" charset="0"/>
              </a:rPr>
              <a:t>Estyn (2013) </a:t>
            </a:r>
            <a:r>
              <a:rPr lang="en-GB" sz="900" i="1" dirty="0">
                <a:latin typeface="Arial" panose="020B0604020202020204" pitchFamily="34" charset="0"/>
                <a:cs typeface="Arial" panose="020B0604020202020204" pitchFamily="34" charset="0"/>
              </a:rPr>
              <a:t>‘Supplementary guidance: healthy living’</a:t>
            </a:r>
            <a:r>
              <a:rPr lang="en-GB" sz="900" dirty="0">
                <a:latin typeface="Arial" panose="020B0604020202020204" pitchFamily="34" charset="0"/>
                <a:cs typeface="Arial" panose="020B0604020202020204" pitchFamily="34" charset="0"/>
              </a:rPr>
              <a:t> Available at: </a:t>
            </a:r>
            <a:r>
              <a:rPr lang="en-GB" sz="900" u="sng" dirty="0">
                <a:latin typeface="Arial" panose="020B0604020202020204" pitchFamily="34" charset="0"/>
                <a:cs typeface="Arial" panose="020B0604020202020204" pitchFamily="34" charset="0"/>
                <a:hlinkClick r:id="rId8"/>
              </a:rPr>
              <a:t>https://dera.ioe.ac.uk/id/eprint/22934/1/Supplementary_guidance_healthy_living.pdf</a:t>
            </a:r>
            <a:r>
              <a:rPr lang="en-GB" sz="900" dirty="0">
                <a:latin typeface="Arial" panose="020B0604020202020204" pitchFamily="34" charset="0"/>
                <a:cs typeface="Arial" panose="020B0604020202020204" pitchFamily="34" charset="0"/>
              </a:rPr>
              <a:t> (Accessed: 2 June 2026).</a:t>
            </a:r>
          </a:p>
          <a:p>
            <a:r>
              <a:rPr lang="en-GB" sz="900" dirty="0">
                <a:latin typeface="Arial" panose="020B0604020202020204" pitchFamily="34" charset="0"/>
                <a:cs typeface="Arial" panose="020B0604020202020204" pitchFamily="34" charset="0"/>
              </a:rPr>
              <a:t>Institute of Health Equity (2020) </a:t>
            </a:r>
            <a:r>
              <a:rPr lang="en-GB" sz="900" i="1" dirty="0">
                <a:latin typeface="Arial" panose="020B0604020202020204" pitchFamily="34" charset="0"/>
                <a:cs typeface="Arial" panose="020B0604020202020204" pitchFamily="34" charset="0"/>
              </a:rPr>
              <a:t>’Health equity in England: The Marmot review 10 years</a:t>
            </a:r>
            <a:r>
              <a:rPr lang="en-GB" sz="900" dirty="0">
                <a:latin typeface="Arial" panose="020B0604020202020204" pitchFamily="34" charset="0"/>
                <a:cs typeface="Arial" panose="020B0604020202020204" pitchFamily="34" charset="0"/>
              </a:rPr>
              <a:t> on’ Available at: </a:t>
            </a:r>
            <a:r>
              <a:rPr lang="en-GB" sz="900" u="sng" dirty="0">
                <a:latin typeface="Arial" panose="020B0604020202020204" pitchFamily="34" charset="0"/>
                <a:cs typeface="Arial" panose="020B0604020202020204" pitchFamily="34" charset="0"/>
                <a:hlinkClick r:id="rId9"/>
              </a:rPr>
              <a:t>https://moodle.uwtsd.ac.uk/course/format/tiles/mod_view.php?cmid=442005</a:t>
            </a:r>
            <a:r>
              <a:rPr lang="en-GB" sz="900" dirty="0">
                <a:latin typeface="Arial" panose="020B0604020202020204" pitchFamily="34" charset="0"/>
                <a:cs typeface="Arial" panose="020B0604020202020204" pitchFamily="34" charset="0"/>
              </a:rPr>
              <a:t> (Accessed: 3 June 2026).</a:t>
            </a:r>
          </a:p>
          <a:p>
            <a:r>
              <a:rPr lang="en-GB" sz="900" dirty="0">
                <a:latin typeface="Arial" panose="020B0604020202020204" pitchFamily="34" charset="0"/>
                <a:cs typeface="Arial" panose="020B0604020202020204" pitchFamily="34" charset="0"/>
              </a:rPr>
              <a:t>Mainstone-Cotton, S. (2017) </a:t>
            </a:r>
            <a:r>
              <a:rPr lang="en-GB" sz="900" i="1" dirty="0">
                <a:latin typeface="Arial" panose="020B0604020202020204" pitchFamily="34" charset="0"/>
                <a:cs typeface="Arial" panose="020B0604020202020204" pitchFamily="34" charset="0"/>
              </a:rPr>
              <a:t>Promoting young children’s emotional health and wellbeing a practical guide for professionals and parents</a:t>
            </a:r>
            <a:r>
              <a:rPr lang="en-GB" sz="900" dirty="0">
                <a:latin typeface="Arial" panose="020B0604020202020204" pitchFamily="34" charset="0"/>
                <a:cs typeface="Arial" panose="020B0604020202020204" pitchFamily="34" charset="0"/>
              </a:rPr>
              <a:t>. Edited by Sonia Mainstone-Cotton author. London: Jessica Kingsley Publishers.</a:t>
            </a:r>
          </a:p>
          <a:p>
            <a:r>
              <a:rPr lang="en-GB" sz="900" dirty="0">
                <a:latin typeface="Arial" panose="020B0604020202020204" pitchFamily="34" charset="0"/>
                <a:cs typeface="Arial" panose="020B0604020202020204" pitchFamily="34" charset="0"/>
              </a:rPr>
              <a:t>Mrs. Money Hacker (2021) </a:t>
            </a:r>
            <a:r>
              <a:rPr lang="en-GB" sz="900" i="1" dirty="0">
                <a:latin typeface="Arial" panose="020B0604020202020204" pitchFamily="34" charset="0"/>
                <a:cs typeface="Arial" panose="020B0604020202020204" pitchFamily="34" charset="0"/>
              </a:rPr>
              <a:t>‘Maslow’s Hierarchy of needs’ </a:t>
            </a:r>
            <a:r>
              <a:rPr lang="en-GB" sz="900" dirty="0">
                <a:latin typeface="Arial" panose="020B0604020202020204" pitchFamily="34" charset="0"/>
                <a:cs typeface="Arial" panose="020B0604020202020204" pitchFamily="34" charset="0"/>
              </a:rPr>
              <a:t>Available at: </a:t>
            </a:r>
            <a:r>
              <a:rPr lang="en-GB" sz="900" u="sng" dirty="0">
                <a:latin typeface="Arial" panose="020B0604020202020204" pitchFamily="34" charset="0"/>
                <a:cs typeface="Arial" panose="020B0604020202020204" pitchFamily="34" charset="0"/>
                <a:hlinkClick r:id="rId10"/>
              </a:rPr>
              <a:t>https://i.pinimg.com/originals/4a/24/90/4a249082356e15ab788d752a1545f184.png</a:t>
            </a:r>
            <a:r>
              <a:rPr lang="en-GB" sz="900" dirty="0">
                <a:latin typeface="Arial" panose="020B0604020202020204" pitchFamily="34" charset="0"/>
                <a:cs typeface="Arial" panose="020B0604020202020204" pitchFamily="34" charset="0"/>
              </a:rPr>
              <a:t> (Accessed 11 June 2026).</a:t>
            </a:r>
          </a:p>
          <a:p>
            <a:r>
              <a:rPr lang="en-GB" sz="900" dirty="0">
                <a:latin typeface="Arial" panose="020B0604020202020204" pitchFamily="34" charset="0"/>
                <a:cs typeface="Arial" panose="020B0604020202020204" pitchFamily="34" charset="0"/>
              </a:rPr>
              <a:t>Musgrave, J. (2017) </a:t>
            </a:r>
            <a:r>
              <a:rPr lang="en-GB" sz="900" i="1" dirty="0">
                <a:latin typeface="Arial" panose="020B0604020202020204" pitchFamily="34" charset="0"/>
                <a:cs typeface="Arial" panose="020B0604020202020204" pitchFamily="34" charset="0"/>
              </a:rPr>
              <a:t>Supporting children’s health and wellbeing </a:t>
            </a:r>
            <a:r>
              <a:rPr lang="en-GB" sz="900" dirty="0">
                <a:latin typeface="Arial" panose="020B0604020202020204" pitchFamily="34" charset="0"/>
                <a:cs typeface="Arial" panose="020B0604020202020204" pitchFamily="34" charset="0"/>
              </a:rPr>
              <a:t>. London : SAGE Publications.</a:t>
            </a:r>
          </a:p>
          <a:p>
            <a:r>
              <a:rPr lang="en-GB" sz="900" dirty="0">
                <a:latin typeface="Arial" panose="020B0604020202020204" pitchFamily="34" charset="0"/>
                <a:cs typeface="Arial" panose="020B0604020202020204" pitchFamily="34" charset="0"/>
              </a:rPr>
              <a:t>National Health Service [NHS] (2025) </a:t>
            </a:r>
            <a:r>
              <a:rPr lang="en-GB" sz="900" i="1" dirty="0">
                <a:latin typeface="Arial" panose="020B0604020202020204" pitchFamily="34" charset="0"/>
                <a:cs typeface="Arial" panose="020B0604020202020204" pitchFamily="34" charset="0"/>
              </a:rPr>
              <a:t>‘5 steps to mental wellbeing’</a:t>
            </a:r>
            <a:r>
              <a:rPr lang="en-GB" sz="900" dirty="0">
                <a:latin typeface="Arial" panose="020B0604020202020204" pitchFamily="34" charset="0"/>
                <a:cs typeface="Arial" panose="020B0604020202020204" pitchFamily="34" charset="0"/>
              </a:rPr>
              <a:t>  Available at: </a:t>
            </a:r>
            <a:r>
              <a:rPr lang="en-GB" sz="900" u="sng" dirty="0">
                <a:latin typeface="Arial" panose="020B0604020202020204" pitchFamily="34" charset="0"/>
                <a:cs typeface="Arial" panose="020B0604020202020204" pitchFamily="34" charset="0"/>
                <a:hlinkClick r:id="rId11"/>
              </a:rPr>
              <a:t>https://www.nhs.uk/mental-health/self-help/guides-tools-and-activities/five-steps-to-mental-wellbeing/</a:t>
            </a:r>
            <a:r>
              <a:rPr lang="en-GB" sz="900" dirty="0">
                <a:latin typeface="Arial" panose="020B0604020202020204" pitchFamily="34" charset="0"/>
                <a:cs typeface="Arial" panose="020B0604020202020204" pitchFamily="34" charset="0"/>
              </a:rPr>
              <a:t> (Accessed: 2 June 2026).</a:t>
            </a:r>
          </a:p>
          <a:p>
            <a:r>
              <a:rPr lang="en-GB" sz="900" dirty="0">
                <a:latin typeface="Arial" panose="020B0604020202020204" pitchFamily="34" charset="0"/>
                <a:cs typeface="Arial" panose="020B0604020202020204" pitchFamily="34" charset="0"/>
              </a:rPr>
              <a:t>National Health Service [NHS], (n.d.) ‘</a:t>
            </a:r>
            <a:r>
              <a:rPr lang="en-GB" sz="900" i="1" dirty="0">
                <a:latin typeface="Arial" panose="020B0604020202020204" pitchFamily="34" charset="0"/>
                <a:cs typeface="Arial" panose="020B0604020202020204" pitchFamily="34" charset="0"/>
              </a:rPr>
              <a:t>Improving personal health and wellbeing’</a:t>
            </a:r>
            <a:r>
              <a:rPr lang="en-GB" sz="900" dirty="0">
                <a:latin typeface="Arial" panose="020B0604020202020204" pitchFamily="34" charset="0"/>
                <a:cs typeface="Arial" panose="020B0604020202020204" pitchFamily="34" charset="0"/>
              </a:rPr>
              <a:t> Available at: </a:t>
            </a:r>
            <a:r>
              <a:rPr lang="en-GB" sz="900" u="sng" dirty="0">
                <a:latin typeface="Arial" panose="020B0604020202020204" pitchFamily="34" charset="0"/>
                <a:cs typeface="Arial" panose="020B0604020202020204" pitchFamily="34" charset="0"/>
                <a:hlinkClick r:id="rId12"/>
              </a:rPr>
              <a:t>https://www.england.nhs.uk/supporting-our-nhs-people/health-and-wellbeing-programmes/nhs-health-and-wellbeing-framework/elements-of-health-and-wellbeing/improving-personal-health-and-wellbeing/</a:t>
            </a:r>
            <a:r>
              <a:rPr lang="en-GB" sz="900" dirty="0">
                <a:latin typeface="Arial" panose="020B0604020202020204" pitchFamily="34" charset="0"/>
                <a:cs typeface="Arial" panose="020B0604020202020204" pitchFamily="34" charset="0"/>
              </a:rPr>
              <a:t> (Accessed: 1 June 2026).</a:t>
            </a:r>
          </a:p>
          <a:p>
            <a:r>
              <a:rPr lang="en-GB" sz="900" dirty="0">
                <a:latin typeface="Arial" panose="020B0604020202020204" pitchFamily="34" charset="0"/>
                <a:cs typeface="Arial" panose="020B0604020202020204" pitchFamily="34" charset="0"/>
              </a:rPr>
              <a:t>National Institute for Health and Care Excellence (n.d.) </a:t>
            </a:r>
            <a:r>
              <a:rPr lang="en-GB" sz="900" i="1" dirty="0">
                <a:latin typeface="Arial" panose="020B0604020202020204" pitchFamily="34" charset="0"/>
                <a:cs typeface="Arial" panose="020B0604020202020204" pitchFamily="34" charset="0"/>
              </a:rPr>
              <a:t>‘We produce useful and useable guidance for the NHS and wider health care system’</a:t>
            </a:r>
            <a:r>
              <a:rPr lang="en-GB" sz="900" dirty="0">
                <a:latin typeface="Arial" panose="020B0604020202020204" pitchFamily="34" charset="0"/>
                <a:cs typeface="Arial" panose="020B0604020202020204" pitchFamily="34" charset="0"/>
              </a:rPr>
              <a:t> Available at: </a:t>
            </a:r>
            <a:r>
              <a:rPr lang="en-GB" sz="900" u="sng" dirty="0">
                <a:latin typeface="Arial" panose="020B0604020202020204" pitchFamily="34" charset="0"/>
                <a:cs typeface="Arial" panose="020B0604020202020204" pitchFamily="34" charset="0"/>
                <a:hlinkClick r:id="rId13"/>
              </a:rPr>
              <a:t>https://www.nice.org.uk/</a:t>
            </a:r>
            <a:r>
              <a:rPr lang="en-GB" sz="900" dirty="0">
                <a:latin typeface="Arial" panose="020B0604020202020204" pitchFamily="34" charset="0"/>
                <a:cs typeface="Arial" panose="020B0604020202020204" pitchFamily="34" charset="0"/>
              </a:rPr>
              <a:t> (Accessed: 2 June 2026).</a:t>
            </a:r>
          </a:p>
          <a:p>
            <a:r>
              <a:rPr lang="en-GB" sz="900" dirty="0">
                <a:latin typeface="Arial" panose="020B0604020202020204" pitchFamily="34" charset="0"/>
                <a:cs typeface="Arial" panose="020B0604020202020204" pitchFamily="34" charset="0"/>
              </a:rPr>
              <a:t>National Society for the Prevention to Cruelty to Children [NSPCC] (2025) ‘</a:t>
            </a:r>
            <a:r>
              <a:rPr lang="en-GB" sz="900" i="1" dirty="0">
                <a:latin typeface="Arial" panose="020B0604020202020204" pitchFamily="34" charset="0"/>
                <a:cs typeface="Arial" panose="020B0604020202020204" pitchFamily="34" charset="0"/>
              </a:rPr>
              <a:t>What helps to support effective multi-agency working and information sharing?’</a:t>
            </a:r>
            <a:r>
              <a:rPr lang="en-GB" sz="900" dirty="0">
                <a:latin typeface="Arial" panose="020B0604020202020204" pitchFamily="34" charset="0"/>
                <a:cs typeface="Arial" panose="020B0604020202020204" pitchFamily="34" charset="0"/>
              </a:rPr>
              <a:t> Available at: </a:t>
            </a:r>
            <a:r>
              <a:rPr lang="en-GB" sz="900" u="sng" dirty="0">
                <a:latin typeface="Arial" panose="020B0604020202020204" pitchFamily="34" charset="0"/>
                <a:cs typeface="Arial" panose="020B0604020202020204" pitchFamily="34" charset="0"/>
                <a:hlinkClick r:id="rId14"/>
              </a:rPr>
              <a:t>https://learning.nspcc.org.uk/research-resources/practice-points-series/multi-agency-working-information-sharing</a:t>
            </a:r>
            <a:r>
              <a:rPr lang="en-GB" sz="900" dirty="0">
                <a:latin typeface="Arial" panose="020B0604020202020204" pitchFamily="34" charset="0"/>
                <a:cs typeface="Arial" panose="020B0604020202020204" pitchFamily="34" charset="0"/>
              </a:rPr>
              <a:t> (Accessed 5 June 2026).</a:t>
            </a:r>
          </a:p>
          <a:p>
            <a:r>
              <a:rPr lang="en-GB" sz="900" dirty="0">
                <a:latin typeface="Arial" panose="020B0604020202020204" pitchFamily="34" charset="0"/>
                <a:cs typeface="Arial" panose="020B0604020202020204" pitchFamily="34" charset="0"/>
              </a:rPr>
              <a:t>Oxford Health NHS Foundation Trust (2020) </a:t>
            </a:r>
            <a:r>
              <a:rPr lang="en-GB" sz="900" i="1" dirty="0">
                <a:latin typeface="Arial" panose="020B0604020202020204" pitchFamily="34" charset="0"/>
                <a:cs typeface="Arial" panose="020B0604020202020204" pitchFamily="34" charset="0"/>
              </a:rPr>
              <a:t>‘Making healthy lifestyle choices’</a:t>
            </a:r>
            <a:r>
              <a:rPr lang="en-GB" sz="900" dirty="0">
                <a:latin typeface="Arial" panose="020B0604020202020204" pitchFamily="34" charset="0"/>
                <a:cs typeface="Arial" panose="020B0604020202020204" pitchFamily="34" charset="0"/>
              </a:rPr>
              <a:t> Available at: </a:t>
            </a:r>
            <a:r>
              <a:rPr lang="en-GB" sz="900" u="sng" dirty="0">
                <a:latin typeface="Arial" panose="020B0604020202020204" pitchFamily="34" charset="0"/>
                <a:cs typeface="Arial" panose="020B0604020202020204" pitchFamily="34" charset="0"/>
                <a:hlinkClick r:id="rId15"/>
              </a:rPr>
              <a:t>https://www.oxfordhealth.nhs.uk/wp-content/uploads/2020/03/OH-005.19-Making-healthy-life-choices.pdf</a:t>
            </a:r>
            <a:r>
              <a:rPr lang="en-GB" sz="900" dirty="0">
                <a:latin typeface="Arial" panose="020B0604020202020204" pitchFamily="34" charset="0"/>
                <a:cs typeface="Arial" panose="020B0604020202020204" pitchFamily="34" charset="0"/>
              </a:rPr>
              <a:t> (Accessed: 2 June 2026).</a:t>
            </a:r>
          </a:p>
          <a:p>
            <a:r>
              <a:rPr lang="en-GB" sz="900" dirty="0">
                <a:latin typeface="Arial" panose="020B0604020202020204" pitchFamily="34" charset="0"/>
                <a:cs typeface="Arial" panose="020B0604020202020204" pitchFamily="34" charset="0"/>
              </a:rPr>
              <a:t> Payler, J. &amp; Georgeson, J (2013) Multiagency working in the early years: confidence, competence and context, Early Years, 33:4, 380-397, Available at DOI: 10.1080/09575146.2013.841130</a:t>
            </a:r>
          </a:p>
          <a:p>
            <a:r>
              <a:rPr lang="en-GB" sz="900" dirty="0">
                <a:latin typeface="Arial" panose="020B0604020202020204" pitchFamily="34" charset="0"/>
                <a:cs typeface="Arial" panose="020B0604020202020204" pitchFamily="34" charset="0"/>
              </a:rPr>
              <a:t>Roberts, R. (2010) </a:t>
            </a:r>
            <a:r>
              <a:rPr lang="en-GB" sz="900" i="1" dirty="0">
                <a:latin typeface="Arial" panose="020B0604020202020204" pitchFamily="34" charset="0"/>
                <a:cs typeface="Arial" panose="020B0604020202020204" pitchFamily="34" charset="0"/>
              </a:rPr>
              <a:t>Wellbeing from birth [electronic resource] </a:t>
            </a:r>
            <a:r>
              <a:rPr lang="en-GB" sz="900" dirty="0">
                <a:latin typeface="Arial" panose="020B0604020202020204" pitchFamily="34" charset="0"/>
                <a:cs typeface="Arial" panose="020B0604020202020204" pitchFamily="34" charset="0"/>
              </a:rPr>
              <a:t>. Los Angeles, [Calif.] ;; London : SAGE.</a:t>
            </a:r>
          </a:p>
          <a:p>
            <a:r>
              <a:rPr lang="en-GB" sz="900" dirty="0">
                <a:latin typeface="Arial" panose="020B0604020202020204" pitchFamily="34" charset="0"/>
                <a:cs typeface="Arial" panose="020B0604020202020204" pitchFamily="34" charset="0"/>
              </a:rPr>
              <a:t>Solomon, M. (2019) Becoming comfortable with chaos: making collaborative multi-agency working work. EMOTIONAL AND BEHAVIOURAL DIFFICULTIES:  Online. </a:t>
            </a:r>
            <a:r>
              <a:rPr lang="en-GB" sz="900" u="sng" dirty="0">
                <a:latin typeface="Arial" panose="020B0604020202020204" pitchFamily="34" charset="0"/>
                <a:cs typeface="Arial" panose="020B0604020202020204" pitchFamily="34" charset="0"/>
                <a:hlinkClick r:id="rId16"/>
              </a:rPr>
              <a:t>https://www.tandfonline.com/doi/full/10.1080/13632752.2019.1633743</a:t>
            </a:r>
            <a:endParaRPr lang="en-GB" sz="900" dirty="0">
              <a:latin typeface="Arial" panose="020B0604020202020204" pitchFamily="34" charset="0"/>
              <a:cs typeface="Arial" panose="020B0604020202020204" pitchFamily="34" charset="0"/>
            </a:endParaRPr>
          </a:p>
          <a:p>
            <a:r>
              <a:rPr lang="en-GB" sz="900" dirty="0">
                <a:latin typeface="Arial" panose="020B0604020202020204" pitchFamily="34" charset="0"/>
                <a:cs typeface="Arial" panose="020B0604020202020204" pitchFamily="34" charset="0"/>
              </a:rPr>
              <a:t>The Adam Project (2023) ‘</a:t>
            </a:r>
            <a:r>
              <a:rPr lang="en-GB" sz="900" i="1" dirty="0">
                <a:latin typeface="Arial" panose="020B0604020202020204" pitchFamily="34" charset="0"/>
                <a:cs typeface="Arial" panose="020B0604020202020204" pitchFamily="34" charset="0"/>
              </a:rPr>
              <a:t>Ryff’s Scale of Psychological Well-Being Assessment’ </a:t>
            </a:r>
            <a:r>
              <a:rPr lang="en-GB" sz="900" dirty="0">
                <a:latin typeface="Arial" panose="020B0604020202020204" pitchFamily="34" charset="0"/>
                <a:cs typeface="Arial" panose="020B0604020202020204" pitchFamily="34" charset="0"/>
              </a:rPr>
              <a:t>Available at: </a:t>
            </a:r>
            <a:r>
              <a:rPr lang="en-GB" sz="900" u="sng" dirty="0">
                <a:latin typeface="Arial" panose="020B0604020202020204" pitchFamily="34" charset="0"/>
                <a:cs typeface="Arial" panose="020B0604020202020204" pitchFamily="34" charset="0"/>
                <a:hlinkClick r:id="rId17"/>
              </a:rPr>
              <a:t>https://www.theadamproject.org/photos/main/9d5247275c3026263985b12a2eb22149.jpg</a:t>
            </a:r>
            <a:r>
              <a:rPr lang="en-GB" sz="900" dirty="0">
                <a:latin typeface="Arial" panose="020B0604020202020204" pitchFamily="34" charset="0"/>
                <a:cs typeface="Arial" panose="020B0604020202020204" pitchFamily="34" charset="0"/>
              </a:rPr>
              <a:t> (Accessed: 2 June 2026).</a:t>
            </a:r>
          </a:p>
          <a:p>
            <a:r>
              <a:rPr lang="en-GB" sz="900" dirty="0" err="1">
                <a:latin typeface="Arial" panose="020B0604020202020204" pitchFamily="34" charset="0"/>
                <a:cs typeface="Arial" panose="020B0604020202020204" pitchFamily="34" charset="0"/>
              </a:rPr>
              <a:t>Thoilliez</a:t>
            </a:r>
            <a:r>
              <a:rPr lang="en-GB" sz="900" dirty="0">
                <a:latin typeface="Arial" panose="020B0604020202020204" pitchFamily="34" charset="0"/>
                <a:cs typeface="Arial" panose="020B0604020202020204" pitchFamily="34" charset="0"/>
              </a:rPr>
              <a:t>, B. (2011) How to Grow up Happy: An Exploratory Study on the Meaning of Happiness from Children’s Voices. </a:t>
            </a:r>
            <a:r>
              <a:rPr lang="en-GB" sz="900" i="1" dirty="0">
                <a:latin typeface="Arial" panose="020B0604020202020204" pitchFamily="34" charset="0"/>
                <a:cs typeface="Arial" panose="020B0604020202020204" pitchFamily="34" charset="0"/>
              </a:rPr>
              <a:t>Child Ind Res:</a:t>
            </a:r>
            <a:r>
              <a:rPr lang="en-GB" sz="900" dirty="0">
                <a:latin typeface="Arial" panose="020B0604020202020204" pitchFamily="34" charset="0"/>
                <a:cs typeface="Arial" panose="020B0604020202020204" pitchFamily="34" charset="0"/>
              </a:rPr>
              <a:t> 4:323–351</a:t>
            </a:r>
          </a:p>
          <a:p>
            <a:r>
              <a:rPr lang="en-GB" sz="900" dirty="0">
                <a:latin typeface="Arial" panose="020B0604020202020204" pitchFamily="34" charset="0"/>
                <a:cs typeface="Arial" panose="020B0604020202020204" pitchFamily="34" charset="0"/>
              </a:rPr>
              <a:t>UK Security Agency (2025) </a:t>
            </a:r>
            <a:r>
              <a:rPr lang="en-GB" sz="900" i="1" dirty="0">
                <a:latin typeface="Arial" panose="020B0604020202020204" pitchFamily="34" charset="0"/>
                <a:cs typeface="Arial" panose="020B0604020202020204" pitchFamily="34" charset="0"/>
              </a:rPr>
              <a:t>‘Health inequalities in health protection report 2025’</a:t>
            </a:r>
            <a:r>
              <a:rPr lang="en-GB" sz="900" dirty="0">
                <a:latin typeface="Arial" panose="020B0604020202020204" pitchFamily="34" charset="0"/>
                <a:cs typeface="Arial" panose="020B0604020202020204" pitchFamily="34" charset="0"/>
              </a:rPr>
              <a:t>  Available at: </a:t>
            </a:r>
            <a:r>
              <a:rPr lang="en-GB" sz="900" u="sng" dirty="0">
                <a:latin typeface="Arial" panose="020B0604020202020204" pitchFamily="34" charset="0"/>
                <a:cs typeface="Arial" panose="020B0604020202020204" pitchFamily="34" charset="0"/>
                <a:hlinkClick r:id="rId18"/>
              </a:rPr>
              <a:t>https://www.gov.uk/government/publications/health-inequalities-in-health-protection-report/health-inequalities-in-health-protection-report-2025</a:t>
            </a:r>
            <a:r>
              <a:rPr lang="en-GB" sz="900" dirty="0">
                <a:latin typeface="Arial" panose="020B0604020202020204" pitchFamily="34" charset="0"/>
                <a:cs typeface="Arial" panose="020B0604020202020204" pitchFamily="34" charset="0"/>
              </a:rPr>
              <a:t> (Accessed: 2 June 2026).</a:t>
            </a:r>
          </a:p>
          <a:p>
            <a:r>
              <a:rPr lang="en-GB" sz="900" dirty="0">
                <a:latin typeface="Arial" panose="020B0604020202020204" pitchFamily="34" charset="0"/>
                <a:cs typeface="Arial" panose="020B0604020202020204" pitchFamily="34" charset="0"/>
              </a:rPr>
              <a:t>UNICEF (2019). </a:t>
            </a:r>
            <a:r>
              <a:rPr lang="en-GB" sz="900" i="1" dirty="0">
                <a:latin typeface="Arial" panose="020B0604020202020204" pitchFamily="34" charset="0"/>
                <a:cs typeface="Arial" panose="020B0604020202020204" pitchFamily="34" charset="0"/>
              </a:rPr>
              <a:t>The Summary of the UN Convention on the Rights of the Child. </a:t>
            </a:r>
            <a:r>
              <a:rPr lang="en-GB" sz="900" dirty="0">
                <a:latin typeface="Arial" panose="020B0604020202020204" pitchFamily="34" charset="0"/>
                <a:cs typeface="Arial" panose="020B0604020202020204" pitchFamily="34" charset="0"/>
              </a:rPr>
              <a:t>Available at: </a:t>
            </a:r>
            <a:r>
              <a:rPr lang="en-GB" sz="900" u="sng" dirty="0">
                <a:latin typeface="Arial" panose="020B0604020202020204" pitchFamily="34" charset="0"/>
                <a:cs typeface="Arial" panose="020B0604020202020204" pitchFamily="34" charset="0"/>
                <a:hlinkClick r:id="rId19"/>
              </a:rPr>
              <a:t>UNCRC_summary-1_1.pdf</a:t>
            </a:r>
            <a:r>
              <a:rPr lang="en-GB" sz="900" dirty="0">
                <a:latin typeface="Arial" panose="020B0604020202020204" pitchFamily="34" charset="0"/>
                <a:cs typeface="Arial" panose="020B0604020202020204" pitchFamily="34" charset="0"/>
              </a:rPr>
              <a:t> (Accessed: 22 May 2026).   </a:t>
            </a:r>
          </a:p>
          <a:p>
            <a:r>
              <a:rPr lang="en-GB" sz="900" dirty="0">
                <a:latin typeface="Arial" panose="020B0604020202020204" pitchFamily="34" charset="0"/>
                <a:cs typeface="Arial" panose="020B0604020202020204" pitchFamily="34" charset="0"/>
              </a:rPr>
              <a:t>Welsh Government (2019) </a:t>
            </a:r>
            <a:r>
              <a:rPr lang="en-GB" sz="900" i="1" dirty="0">
                <a:latin typeface="Arial" panose="020B0604020202020204" pitchFamily="34" charset="0"/>
                <a:cs typeface="Arial" panose="020B0604020202020204" pitchFamily="34" charset="0"/>
              </a:rPr>
              <a:t>‘Early Years Outcomes Framework’</a:t>
            </a:r>
            <a:r>
              <a:rPr lang="en-GB" sz="900" dirty="0">
                <a:latin typeface="Arial" panose="020B0604020202020204" pitchFamily="34" charset="0"/>
                <a:cs typeface="Arial" panose="020B0604020202020204" pitchFamily="34" charset="0"/>
              </a:rPr>
              <a:t> Available at: </a:t>
            </a:r>
            <a:r>
              <a:rPr lang="en-GB" sz="900" u="sng" dirty="0">
                <a:latin typeface="Arial" panose="020B0604020202020204" pitchFamily="34" charset="0"/>
                <a:cs typeface="Arial" panose="020B0604020202020204" pitchFamily="34" charset="0"/>
                <a:hlinkClick r:id="rId20"/>
              </a:rPr>
              <a:t>https://www.gov.wales/sites/default/files/publications/2019-07/early-years-outcomes-framework.pdf</a:t>
            </a:r>
            <a:r>
              <a:rPr lang="en-GB" sz="900" dirty="0">
                <a:latin typeface="Arial" panose="020B0604020202020204" pitchFamily="34" charset="0"/>
                <a:cs typeface="Arial" panose="020B0604020202020204" pitchFamily="34" charset="0"/>
              </a:rPr>
              <a:t> (Accessed: 2 June 2026).</a:t>
            </a:r>
          </a:p>
          <a:p>
            <a:r>
              <a:rPr lang="en-GB" sz="900" dirty="0">
                <a:latin typeface="Arial" panose="020B0604020202020204" pitchFamily="34" charset="0"/>
                <a:cs typeface="Arial" panose="020B0604020202020204" pitchFamily="34" charset="0"/>
              </a:rPr>
              <a:t>Welsh Government (2025</a:t>
            </a:r>
            <a:r>
              <a:rPr lang="en-GB" sz="900" i="1" dirty="0">
                <a:latin typeface="Arial" panose="020B0604020202020204" pitchFamily="34" charset="0"/>
                <a:cs typeface="Arial" panose="020B0604020202020204" pitchFamily="34" charset="0"/>
              </a:rPr>
              <a:t>) ‘Healthy </a:t>
            </a:r>
            <a:r>
              <a:rPr lang="en-GB" sz="900" i="1" dirty="0" err="1">
                <a:latin typeface="Arial" panose="020B0604020202020204" pitchFamily="34" charset="0"/>
                <a:cs typeface="Arial" panose="020B0604020202020204" pitchFamily="34" charset="0"/>
              </a:rPr>
              <a:t>Weight:Healthy</a:t>
            </a:r>
            <a:r>
              <a:rPr lang="en-GB" sz="900" i="1" dirty="0">
                <a:latin typeface="Arial" panose="020B0604020202020204" pitchFamily="34" charset="0"/>
                <a:cs typeface="Arial" panose="020B0604020202020204" pitchFamily="34" charset="0"/>
              </a:rPr>
              <a:t> Wales delivery plan 2025 to 2027’</a:t>
            </a:r>
            <a:r>
              <a:rPr lang="en-GB" sz="900" dirty="0">
                <a:latin typeface="Arial" panose="020B0604020202020204" pitchFamily="34" charset="0"/>
                <a:cs typeface="Arial" panose="020B0604020202020204" pitchFamily="34" charset="0"/>
              </a:rPr>
              <a:t> Available at: </a:t>
            </a:r>
            <a:r>
              <a:rPr lang="en-GB" sz="900" u="sng" dirty="0">
                <a:latin typeface="Arial" panose="020B0604020202020204" pitchFamily="34" charset="0"/>
                <a:cs typeface="Arial" panose="020B0604020202020204" pitchFamily="34" charset="0"/>
                <a:hlinkClick r:id="rId21"/>
              </a:rPr>
              <a:t>https://www.gov.wales/healthy-weight-healthy-wales-delivery-plan-2025-2027-html</a:t>
            </a:r>
            <a:r>
              <a:rPr lang="en-GB" sz="900" dirty="0">
                <a:latin typeface="Arial" panose="020B0604020202020204" pitchFamily="34" charset="0"/>
                <a:cs typeface="Arial" panose="020B0604020202020204" pitchFamily="34" charset="0"/>
              </a:rPr>
              <a:t> (Accessed: 2 June 2026).</a:t>
            </a:r>
          </a:p>
          <a:p>
            <a:r>
              <a:rPr lang="en-GB" sz="900" dirty="0">
                <a:latin typeface="Arial" panose="020B0604020202020204" pitchFamily="34" charset="0"/>
                <a:cs typeface="Arial" panose="020B0604020202020204" pitchFamily="34" charset="0"/>
              </a:rPr>
              <a:t>World Health Organisation [WHO] (2026) ‘</a:t>
            </a:r>
            <a:r>
              <a:rPr lang="en-GB" sz="900" i="1" dirty="0">
                <a:latin typeface="Arial" panose="020B0604020202020204" pitchFamily="34" charset="0"/>
                <a:cs typeface="Arial" panose="020B0604020202020204" pitchFamily="34" charset="0"/>
              </a:rPr>
              <a:t>What does ‘health’ mean to you?’</a:t>
            </a:r>
            <a:r>
              <a:rPr lang="en-GB" sz="900" dirty="0">
                <a:latin typeface="Arial" panose="020B0604020202020204" pitchFamily="34" charset="0"/>
                <a:cs typeface="Arial" panose="020B0604020202020204" pitchFamily="34" charset="0"/>
              </a:rPr>
              <a:t> Available at: </a:t>
            </a:r>
            <a:r>
              <a:rPr lang="en-GB" sz="900" u="sng" dirty="0">
                <a:latin typeface="Arial" panose="020B0604020202020204" pitchFamily="34" charset="0"/>
                <a:cs typeface="Arial" panose="020B0604020202020204" pitchFamily="34" charset="0"/>
                <a:hlinkClick r:id="rId22"/>
              </a:rPr>
              <a:t>https://www.emro.who.int/about-who/rc60/what-does-health-mean-to-you.html</a:t>
            </a:r>
            <a:r>
              <a:rPr lang="en-GB" sz="900" dirty="0">
                <a:latin typeface="Arial" panose="020B0604020202020204" pitchFamily="34" charset="0"/>
                <a:cs typeface="Arial" panose="020B0604020202020204" pitchFamily="34" charset="0"/>
              </a:rPr>
              <a:t> (Accessed: 1 June 2026).</a:t>
            </a:r>
          </a:p>
          <a:p>
            <a:r>
              <a:rPr lang="en-GB" sz="900" dirty="0">
                <a:latin typeface="Arial" panose="020B0604020202020204" pitchFamily="34" charset="0"/>
                <a:cs typeface="Arial" panose="020B0604020202020204" pitchFamily="34" charset="0"/>
              </a:rPr>
              <a:t>Young, S. (2022) ‘Lecture 4 new 22-23’ </a:t>
            </a:r>
            <a:r>
              <a:rPr lang="en-GB" sz="900" i="1" dirty="0">
                <a:latin typeface="Arial" panose="020B0604020202020204" pitchFamily="34" charset="0"/>
                <a:cs typeface="Arial" panose="020B0604020202020204" pitchFamily="34" charset="0"/>
              </a:rPr>
              <a:t>ECEY5009: Well-being, care and healthy living</a:t>
            </a:r>
            <a:r>
              <a:rPr lang="en-GB" sz="900" dirty="0">
                <a:latin typeface="Arial" panose="020B0604020202020204" pitchFamily="34" charset="0"/>
                <a:cs typeface="Arial" panose="020B0604020202020204" pitchFamily="34" charset="0"/>
              </a:rPr>
              <a:t>. University of Wales Trinity Saint David. Available at: </a:t>
            </a:r>
            <a:r>
              <a:rPr lang="en-GB" sz="900" u="sng" dirty="0">
                <a:latin typeface="Arial" panose="020B0604020202020204" pitchFamily="34" charset="0"/>
                <a:cs typeface="Arial" panose="020B0604020202020204" pitchFamily="34" charset="0"/>
                <a:hlinkClick r:id="rId23"/>
              </a:rPr>
              <a:t>https://moodle.uwtsd.ac.uk/pluginfile.php/629539/mod_resource/content/4/Lecture%204%20new%2022-23%20%281%2920%282%29.pptx?forcedownload=1</a:t>
            </a:r>
            <a:r>
              <a:rPr lang="en-GB" sz="900" dirty="0">
                <a:latin typeface="Arial" panose="020B0604020202020204" pitchFamily="34" charset="0"/>
                <a:cs typeface="Arial" panose="020B0604020202020204" pitchFamily="34" charset="0"/>
              </a:rPr>
              <a:t> (Accessed: 3 June 2026).</a:t>
            </a:r>
          </a:p>
          <a:p>
            <a:pPr fontAlgn="base"/>
            <a:endParaRPr lang="en-GB" sz="900" b="1" u="sng" dirty="0">
              <a:latin typeface="Arial" panose="020B0604020202020204" pitchFamily="34" charset="0"/>
              <a:cs typeface="Arial" panose="020B0604020202020204" pitchFamily="34" charset="0"/>
            </a:endParaRPr>
          </a:p>
          <a:p>
            <a:pPr fontAlgn="base"/>
            <a:endParaRPr lang="en-GB" sz="900" b="1" u="sng" dirty="0">
              <a:latin typeface="Arial" panose="020B0604020202020204" pitchFamily="34" charset="0"/>
              <a:cs typeface="Arial" panose="020B0604020202020204" pitchFamily="34" charset="0"/>
            </a:endParaRPr>
          </a:p>
          <a:p>
            <a:pPr fontAlgn="base"/>
            <a:endParaRPr lang="en-GB" sz="900" b="1" u="sng" dirty="0">
              <a:latin typeface="Arial" panose="020B0604020202020204" pitchFamily="34" charset="0"/>
              <a:cs typeface="Arial" panose="020B0604020202020204" pitchFamily="34" charset="0"/>
            </a:endParaRPr>
          </a:p>
          <a:p>
            <a:pPr fontAlgn="base"/>
            <a:endParaRPr lang="en-US" sz="900" dirty="0">
              <a:latin typeface="Arial" panose="020B0604020202020204" pitchFamily="34" charset="0"/>
              <a:cs typeface="Arial" panose="020B0604020202020204" pitchFamily="34" charset="0"/>
            </a:endParaRPr>
          </a:p>
          <a:p>
            <a:pPr fontAlgn="base"/>
            <a:endParaRPr lang="en-US"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152539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11" ma:contentTypeDescription="Create a new document." ma:contentTypeScope="" ma:versionID="e0878f975637c087ff9a039ce0d9be96">
  <xsd:schema xmlns:xsd="http://www.w3.org/2001/XMLSchema" xmlns:xs="http://www.w3.org/2001/XMLSchema" xmlns:p="http://schemas.microsoft.com/office/2006/metadata/properties" xmlns:ns3="3ef5847a-e696-4fee-a2c0-6c3f87568321" targetNamespace="http://schemas.microsoft.com/office/2006/metadata/properties" ma:root="true" ma:fieldsID="bf5e920aca9b9133ea8e92bc3627e919"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element ref="ns3:MediaServiceSystemTags" minOccurs="0"/>
                <xsd:element ref="ns3:MediaServiceGenerationTime" minOccurs="0"/>
                <xsd:element ref="ns3:MediaServiceEventHashCode" minOccurs="0"/>
                <xsd:element ref="ns3:MediaLengthInSecond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Location" ma:index="18" nillable="true" ma:displayName="Location" ma:indexed="true"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4D2090-4558-4305-80DF-6344C39A065A}">
  <ds:schemaRefs>
    <ds:schemaRef ds:uri="http://purl.org/dc/dcmitype/"/>
    <ds:schemaRef ds:uri="http://purl.org/dc/elements/1.1/"/>
    <ds:schemaRef ds:uri="http://schemas.microsoft.com/office/2006/documentManagement/types"/>
    <ds:schemaRef ds:uri="http://schemas.microsoft.com/office/infopath/2007/PartnerControls"/>
    <ds:schemaRef ds:uri="3ef5847a-e696-4fee-a2c0-6c3f87568321"/>
    <ds:schemaRef ds:uri="http://www.w3.org/XML/1998/namespace"/>
    <ds:schemaRef ds:uri="http://purl.org/dc/terms/"/>
    <ds:schemaRef ds:uri="http://schemas.openxmlformats.org/package/2006/metadata/core-properties"/>
    <ds:schemaRef ds:uri="http://schemas.microsoft.com/office/2006/metadata/properties"/>
  </ds:schemaRefs>
</ds:datastoreItem>
</file>

<file path=customXml/itemProps2.xml><?xml version="1.0" encoding="utf-8"?>
<ds:datastoreItem xmlns:ds="http://schemas.openxmlformats.org/officeDocument/2006/customXml" ds:itemID="{AC71DF2B-1152-4A38-92B3-D8D8AF420C40}">
  <ds:schemaRefs>
    <ds:schemaRef ds:uri="http://schemas.microsoft.com/sharepoint/v3/contenttype/forms"/>
  </ds:schemaRefs>
</ds:datastoreItem>
</file>

<file path=customXml/itemProps3.xml><?xml version="1.0" encoding="utf-8"?>
<ds:datastoreItem xmlns:ds="http://schemas.openxmlformats.org/officeDocument/2006/customXml" ds:itemID="{C48D4A04-2EA7-4089-B430-B0820B0D46F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7570</TotalTime>
  <Words>3754</Words>
  <Application>Microsoft Office PowerPoint</Application>
  <PresentationFormat>Widescreen</PresentationFormat>
  <Paragraphs>77</Paragraphs>
  <Slides>4</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Aptos</vt:lpstr>
      <vt:lpstr>Aptos Display</vt:lpstr>
      <vt:lpstr>Arial</vt:lpstr>
      <vt:lpstr>Office Theme</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Kate Fakher</dc:creator>
  <cp:lastModifiedBy>Kate Fakher</cp:lastModifiedBy>
  <cp:revision>1</cp:revision>
  <dcterms:created xsi:type="dcterms:W3CDTF">2026-06-05T17:07:30Z</dcterms:created>
  <dcterms:modified xsi:type="dcterms:W3CDTF">2026-06-11T20:28:59Z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